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97BF-544B-8BE3-3FE3C32AF595}"/>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97BF-544B-8BE3-3FE3C32AF595}"/>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7BF-544B-8BE3-3FE3C32AF595}"/>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97BF-544B-8BE3-3FE3C32AF595}"/>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97BF-544B-8BE3-3FE3C32AF595}"/>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dirty="0"/>
              <a:t> CYRIAC MELVIN.N</a:t>
            </a:r>
          </a:p>
          <a:p>
            <a:r>
              <a:rPr lang="en-US" sz="2400" b="1" dirty="0"/>
              <a:t>ROLL NO: </a:t>
            </a:r>
            <a:r>
              <a:rPr lang="en-US" sz="2400" dirty="0"/>
              <a:t>22BC18</a:t>
            </a:r>
          </a:p>
          <a:p>
            <a:r>
              <a:rPr lang="en-US" sz="2400" b="1" dirty="0"/>
              <a:t>REGISTER NUMBER</a:t>
            </a:r>
            <a:r>
              <a:rPr lang="en-US" sz="2400" b="1"/>
              <a:t>: </a:t>
            </a:r>
            <a:r>
              <a:rPr lang="en-US" sz="2400"/>
              <a:t>312218952</a:t>
            </a:r>
            <a:endParaRPr lang="en-US" sz="2400" dirty="0"/>
          </a:p>
          <a:p>
            <a:r>
              <a:rPr lang="en-US" sz="2400" b="1" dirty="0"/>
              <a:t>NAAN MUDHALVAN ID: 7418C27F45455809A1341DCC7452717E</a:t>
            </a:r>
            <a:endParaRPr lang="en-US" sz="2400" dirty="0"/>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Mr Melvin</cp:lastModifiedBy>
  <cp:revision>62</cp:revision>
  <dcterms:created xsi:type="dcterms:W3CDTF">2024-03-29T15:07:22Z</dcterms:created>
  <dcterms:modified xsi:type="dcterms:W3CDTF">2024-09-13T07:00:16Z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