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62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7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Hardening Windows &amp; Linux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Securing the Core of IT Infrastructure</a:t>
            </a:r>
          </a:p>
          <a:p>
            <a:endParaRPr lang="en-US" dirty="0"/>
          </a:p>
          <a:p>
            <a:r>
              <a:rPr dirty="0"/>
              <a:t>Presented by: Melvin Kwame Awuku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“No system is 100% secure but hardening is your first and strongest defense line.”</a:t>
            </a:r>
          </a:p>
          <a:p>
            <a:r>
              <a:rPr dirty="0"/>
              <a:t>Ask your questions!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https://www.cisecurity.org/</a:t>
            </a:r>
          </a:p>
          <a:p>
            <a:r>
              <a:rPr dirty="0"/>
              <a:t>https://docs.microsoft.com/</a:t>
            </a:r>
          </a:p>
          <a:p>
            <a:r>
              <a:rPr dirty="0"/>
              <a:t>https://wiki.archlinux.org/title/Security</a:t>
            </a:r>
          </a:p>
          <a:p>
            <a:r>
              <a:rPr dirty="0"/>
              <a:t>https://linux-audit.com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What is System Hardening?</a:t>
            </a:r>
          </a:p>
          <a:p>
            <a:r>
              <a:t>2. Why Hardening is Critical</a:t>
            </a:r>
          </a:p>
          <a:p>
            <a:r>
              <a:t>3. Types of System Hardening</a:t>
            </a:r>
          </a:p>
          <a:p>
            <a:r>
              <a:t>4. Hardening Windows Systems</a:t>
            </a:r>
          </a:p>
          <a:p>
            <a:r>
              <a:t>5. Hardening Linux Systems</a:t>
            </a:r>
          </a:p>
          <a:p>
            <a:r>
              <a:t>6. Tools &amp; Resources</a:t>
            </a:r>
          </a:p>
          <a:p>
            <a:r>
              <a:t>7. Summary &amp; Best Practices</a:t>
            </a:r>
          </a:p>
          <a:p>
            <a:r>
              <a:t>8. Q&amp;A /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System Hardening?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</a:t>
            </a:r>
          </a:p>
          <a:p>
            <a:r>
              <a:rPr dirty="0"/>
              <a:t>System hardening is the process of securing a system by reducing its attack surface eliminating unnecessary services, users, software, and access.</a:t>
            </a:r>
          </a:p>
          <a:p>
            <a:r>
              <a:rPr dirty="0"/>
              <a:t> Minimizes vulnerabilities</a:t>
            </a:r>
          </a:p>
          <a:p>
            <a:r>
              <a:rPr dirty="0"/>
              <a:t>Prevents unauthorized access</a:t>
            </a:r>
          </a:p>
          <a:p>
            <a:r>
              <a:rPr dirty="0"/>
              <a:t>Strengthens system resilience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Hardening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OS default settings prioritize usability over security</a:t>
            </a:r>
          </a:p>
          <a:p>
            <a:r>
              <a:rPr dirty="0"/>
              <a:t>Systems face threats like:</a:t>
            </a:r>
          </a:p>
          <a:p>
            <a:r>
              <a:rPr dirty="0"/>
              <a:t>Malware, ransomware</a:t>
            </a:r>
          </a:p>
          <a:p>
            <a:r>
              <a:rPr dirty="0"/>
              <a:t>Remote code execution</a:t>
            </a:r>
          </a:p>
          <a:p>
            <a:r>
              <a:rPr dirty="0"/>
              <a:t>Privilege escalation</a:t>
            </a:r>
          </a:p>
          <a:p>
            <a:r>
              <a:rPr dirty="0"/>
              <a:t>Hardening is preventive defense</a:t>
            </a:r>
          </a:p>
          <a:p>
            <a:r>
              <a:rPr dirty="0"/>
              <a:t>Case Study: WannaCry exploited unpatched Windows systems  proper hardening could’ve stopped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Operating System (OS) Hardening</a:t>
            </a:r>
          </a:p>
          <a:p>
            <a:r>
              <a:t>2. Application Hardening</a:t>
            </a:r>
          </a:p>
          <a:p>
            <a:r>
              <a:t>3. Network Hardening</a:t>
            </a:r>
          </a:p>
          <a:p>
            <a:r>
              <a:t>4. Database Hardening</a:t>
            </a:r>
          </a:p>
          <a:p>
            <a:r>
              <a:t>5. User Account Hardening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Hardening Windows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2485629"/>
            <a:ext cx="8025532" cy="376989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Key Steps:</a:t>
            </a:r>
          </a:p>
          <a:p>
            <a:r>
              <a:rPr dirty="0"/>
              <a:t>Disable Unnecessary Services: Telnet, SMBv1, Remote Registry</a:t>
            </a:r>
          </a:p>
          <a:p>
            <a:r>
              <a:rPr dirty="0"/>
              <a:t>Group Policy Configuration: Enforce strong passwords, disable guest login</a:t>
            </a:r>
          </a:p>
          <a:p>
            <a:r>
              <a:rPr dirty="0"/>
              <a:t>Apply Windows Security Baseline: Use Microsoft Security Compliance Toolkit</a:t>
            </a:r>
          </a:p>
          <a:p>
            <a:r>
              <a:rPr dirty="0"/>
              <a:t>Windows Defender + Antivirus</a:t>
            </a:r>
          </a:p>
          <a:p>
            <a:r>
              <a:rPr dirty="0"/>
              <a:t>Regular Updates &amp; Patch Management</a:t>
            </a:r>
          </a:p>
          <a:p>
            <a:r>
              <a:rPr dirty="0"/>
              <a:t>Audit Policies &amp; Event Logs: Enable log retention &amp; forwarding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93187"/>
          </a:xfrm>
        </p:spPr>
        <p:txBody>
          <a:bodyPr/>
          <a:lstStyle/>
          <a:p>
            <a:r>
              <a:rPr dirty="0"/>
              <a:t>Hardening Linux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05621"/>
            <a:ext cx="7977406" cy="4065790"/>
          </a:xfrm>
        </p:spPr>
        <p:txBody>
          <a:bodyPr>
            <a:normAutofit lnSpcReduction="10000"/>
          </a:bodyPr>
          <a:lstStyle/>
          <a:p>
            <a:r>
              <a:rPr dirty="0"/>
              <a:t>Key Steps:</a:t>
            </a:r>
          </a:p>
          <a:p>
            <a:r>
              <a:rPr dirty="0"/>
              <a:t> Disable Unused Services &amp; Daemons: cups, avahi-daemon, </a:t>
            </a:r>
            <a:r>
              <a:rPr dirty="0" err="1"/>
              <a:t>rpcbind</a:t>
            </a:r>
            <a:endParaRPr dirty="0"/>
          </a:p>
          <a:p>
            <a:r>
              <a:rPr lang="en-US" dirty="0"/>
              <a:t> </a:t>
            </a:r>
            <a:r>
              <a:rPr dirty="0"/>
              <a:t>Enforce File Permissions &amp; Ownership</a:t>
            </a:r>
          </a:p>
          <a:p>
            <a:r>
              <a:rPr dirty="0"/>
              <a:t>Use </a:t>
            </a:r>
            <a:r>
              <a:rPr dirty="0" err="1"/>
              <a:t>ufw</a:t>
            </a:r>
            <a:r>
              <a:rPr dirty="0"/>
              <a:t> or iptables to configure firewalls</a:t>
            </a:r>
          </a:p>
          <a:p>
            <a:r>
              <a:rPr dirty="0"/>
              <a:t>Update Regularly: apt/yum update</a:t>
            </a:r>
          </a:p>
          <a:p>
            <a:r>
              <a:rPr dirty="0"/>
              <a:t>Use </a:t>
            </a:r>
            <a:r>
              <a:rPr dirty="0" err="1"/>
              <a:t>SELinux</a:t>
            </a:r>
            <a:r>
              <a:rPr dirty="0"/>
              <a:t> or </a:t>
            </a:r>
            <a:r>
              <a:rPr dirty="0" err="1"/>
              <a:t>AppArmor</a:t>
            </a:r>
            <a:endParaRPr dirty="0"/>
          </a:p>
          <a:p>
            <a:r>
              <a:rPr dirty="0"/>
              <a:t>Disable Root SSH Login: /</a:t>
            </a:r>
            <a:r>
              <a:rPr dirty="0" err="1"/>
              <a:t>etc</a:t>
            </a:r>
            <a:r>
              <a:rPr dirty="0"/>
              <a:t>/ssh/</a:t>
            </a:r>
            <a:r>
              <a:rPr dirty="0" err="1"/>
              <a:t>sshd_config</a:t>
            </a:r>
            <a:endParaRPr dirty="0"/>
          </a:p>
          <a:p>
            <a:r>
              <a:rPr dirty="0"/>
              <a:t>Install AIDE or Tripwire for integrity checking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104287"/>
            <a:ext cx="7773338" cy="1596177"/>
          </a:xfrm>
        </p:spPr>
        <p:txBody>
          <a:bodyPr/>
          <a:lstStyle/>
          <a:p>
            <a:r>
              <a:rPr dirty="0"/>
              <a:t>Tools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700464"/>
            <a:ext cx="7507705" cy="48447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Windows:</a:t>
            </a:r>
          </a:p>
          <a:p>
            <a:r>
              <a:rPr dirty="0"/>
              <a:t>Microsoft Baseline Security Analyzer (MBSA)</a:t>
            </a:r>
          </a:p>
          <a:p>
            <a:r>
              <a:rPr dirty="0" err="1"/>
              <a:t>SecPol.msc</a:t>
            </a:r>
            <a:r>
              <a:rPr dirty="0"/>
              <a:t> &amp; </a:t>
            </a:r>
            <a:r>
              <a:rPr dirty="0" err="1"/>
              <a:t>GPedit.msc</a:t>
            </a:r>
            <a:endParaRPr dirty="0"/>
          </a:p>
          <a:p>
            <a:r>
              <a:rPr dirty="0" err="1"/>
              <a:t>Sysinternals</a:t>
            </a:r>
            <a:r>
              <a:rPr dirty="0"/>
              <a:t> Suite</a:t>
            </a:r>
          </a:p>
          <a:p>
            <a:r>
              <a:rPr dirty="0"/>
              <a:t>Linux:</a:t>
            </a:r>
          </a:p>
          <a:p>
            <a:r>
              <a:rPr dirty="0"/>
              <a:t>Lynis (Audit tool)</a:t>
            </a:r>
          </a:p>
          <a:p>
            <a:r>
              <a:rPr dirty="0" err="1"/>
              <a:t>Chkrootkit</a:t>
            </a:r>
            <a:r>
              <a:rPr dirty="0"/>
              <a:t> / </a:t>
            </a:r>
            <a:r>
              <a:rPr dirty="0" err="1"/>
              <a:t>rkhunter</a:t>
            </a:r>
            <a:endParaRPr dirty="0"/>
          </a:p>
          <a:p>
            <a:r>
              <a:rPr dirty="0"/>
              <a:t>Fail2ban</a:t>
            </a:r>
          </a:p>
          <a:p>
            <a:r>
              <a:rPr dirty="0"/>
              <a:t>Cross-platform:</a:t>
            </a:r>
          </a:p>
          <a:p>
            <a:r>
              <a:rPr dirty="0" err="1"/>
              <a:t>OpenSCAP</a:t>
            </a:r>
            <a:endParaRPr dirty="0"/>
          </a:p>
          <a:p>
            <a:r>
              <a:rPr dirty="0"/>
              <a:t>CIS Benchmarks: https://www.cisecurity.org/cis-benchmarks/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Apply least privilege principle</a:t>
            </a:r>
          </a:p>
          <a:p>
            <a:r>
              <a:rPr dirty="0"/>
              <a:t>Disable legacy protocols (SMBv1, Telnet)</a:t>
            </a:r>
          </a:p>
          <a:p>
            <a:r>
              <a:rPr dirty="0"/>
              <a:t>Regularly apply security updates</a:t>
            </a:r>
          </a:p>
          <a:p>
            <a:r>
              <a:rPr dirty="0"/>
              <a:t>Use centralized logging for monitoring</a:t>
            </a:r>
          </a:p>
          <a:p>
            <a:r>
              <a:rPr dirty="0"/>
              <a:t>Automate hardening with Ansible/Scripts</a:t>
            </a:r>
          </a:p>
          <a:p>
            <a:r>
              <a:rPr dirty="0"/>
              <a:t>Follow CIS/NIST standards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</TotalTime>
  <Words>440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Hardening Windows &amp; Linux Systems</vt:lpstr>
      <vt:lpstr>Table of Contents</vt:lpstr>
      <vt:lpstr>What is System Hardening?</vt:lpstr>
      <vt:lpstr>Why is Hardening Important?</vt:lpstr>
      <vt:lpstr>Types of System Hardening</vt:lpstr>
      <vt:lpstr>Hardening Windows Systems</vt:lpstr>
      <vt:lpstr>Hardening Linux Systems</vt:lpstr>
      <vt:lpstr>Tools &amp; Resources</vt:lpstr>
      <vt:lpstr>Summary – Best Practices</vt:lpstr>
      <vt:lpstr>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Melvin Kwame Awuku</dc:creator>
  <cp:keywords/>
  <dc:description>generated using python-pptx</dc:description>
  <cp:lastModifiedBy>Kwame Awuku</cp:lastModifiedBy>
  <cp:revision>3</cp:revision>
  <dcterms:created xsi:type="dcterms:W3CDTF">2013-01-27T09:14:16Z</dcterms:created>
  <dcterms:modified xsi:type="dcterms:W3CDTF">2025-06-22T13:28:54Z</dcterms:modified>
  <cp:category/>
</cp:coreProperties>
</file>