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250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1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4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36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51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1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2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6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16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8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8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5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5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FE36FD-5F67-4B5A-86DA-E4058BFD5BB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D5E0F-751E-4168-832A-27BDA738E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0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F23F-00F0-E051-31D9-263C05E3E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263" y="1041400"/>
            <a:ext cx="8181473" cy="2387600"/>
          </a:xfrm>
        </p:spPr>
        <p:txBody>
          <a:bodyPr/>
          <a:lstStyle/>
          <a:p>
            <a:r>
              <a:rPr lang="en-US" b="1" dirty="0"/>
              <a:t>Understanding Cloud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5E5C6-8F90-B63A-303F-F9EEB3537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8712"/>
            <a:ext cx="9144000" cy="1655762"/>
          </a:xfrm>
        </p:spPr>
        <p:txBody>
          <a:bodyPr/>
          <a:lstStyle/>
          <a:p>
            <a:r>
              <a:rPr lang="en-US" dirty="0"/>
              <a:t>Name: Melvin Kwame Awuku</a:t>
            </a:r>
          </a:p>
          <a:p>
            <a:endParaRPr lang="en-US" dirty="0"/>
          </a:p>
          <a:p>
            <a:r>
              <a:rPr lang="en-US" dirty="0"/>
              <a:t>Date: 31</a:t>
            </a:r>
            <a:r>
              <a:rPr lang="en-US" baseline="30000" dirty="0"/>
              <a:t>st</a:t>
            </a:r>
            <a:r>
              <a:rPr lang="en-US" dirty="0"/>
              <a:t> January, 2025</a:t>
            </a:r>
          </a:p>
        </p:txBody>
      </p:sp>
    </p:spTree>
    <p:extLst>
      <p:ext uri="{BB962C8B-B14F-4D97-AF65-F5344CB8AC3E}">
        <p14:creationId xmlns:p14="http://schemas.microsoft.com/office/powerpoint/2010/main" val="81527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154E-4E4A-3845-6718-A8154EC2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of Cloud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440C-325A-48E4-8B55-9C0A24EF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cloud adoption grows, so will the sophistication of cyber threats. Emerging technologies like AI-driven security, decentralized identity management, and enhanced compliance automation will shape the future of cloud security. </a:t>
            </a:r>
          </a:p>
          <a:p>
            <a:endParaRPr lang="en-US" dirty="0"/>
          </a:p>
          <a:p>
            <a:r>
              <a:rPr lang="en-US" dirty="0"/>
              <a:t>Organizations must continuously adapt to new challenges and implement robust security frameworks.</a:t>
            </a:r>
          </a:p>
        </p:txBody>
      </p:sp>
    </p:spTree>
    <p:extLst>
      <p:ext uri="{BB962C8B-B14F-4D97-AF65-F5344CB8AC3E}">
        <p14:creationId xmlns:p14="http://schemas.microsoft.com/office/powerpoint/2010/main" val="186760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54C7-E763-11B1-85E3-F221C1BB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A4CE-0628-9129-991A-11670539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security is essential for safeguarding digital assets in an increasingly cloud-reliant world. </a:t>
            </a:r>
          </a:p>
          <a:p>
            <a:endParaRPr lang="en-US" dirty="0"/>
          </a:p>
          <a:p>
            <a:r>
              <a:rPr lang="en-US" dirty="0"/>
              <a:t>By adopting strong security practices, leveraging advanced technologies, and staying informed about emerging threats, organizations can protect their cloud environments from cyber risks and ensure a secure digital future.</a:t>
            </a:r>
          </a:p>
        </p:txBody>
      </p:sp>
    </p:spTree>
    <p:extLst>
      <p:ext uri="{BB962C8B-B14F-4D97-AF65-F5344CB8AC3E}">
        <p14:creationId xmlns:p14="http://schemas.microsoft.com/office/powerpoint/2010/main" val="292866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DB83-F7C5-43A3-2A02-27040BEE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79DD-55C8-1F26-2AFE-E0E9ED2A0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security has become a critical component of modern cybersecurity as organizations increasingly migrate their data and applications to cloud environments. </a:t>
            </a:r>
          </a:p>
          <a:p>
            <a:endParaRPr lang="en-US" dirty="0"/>
          </a:p>
          <a:p>
            <a:r>
              <a:rPr lang="en-US" dirty="0"/>
              <a:t>Ensuring the protection of cloud infrastructure, applications, and data from cyber threats is essential for maintaining confidentiality, integrity, and availability.</a:t>
            </a:r>
          </a:p>
        </p:txBody>
      </p:sp>
    </p:spTree>
    <p:extLst>
      <p:ext uri="{BB962C8B-B14F-4D97-AF65-F5344CB8AC3E}">
        <p14:creationId xmlns:p14="http://schemas.microsoft.com/office/powerpoint/2010/main" val="407944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B5B4-B3E3-ED5B-6938-29C2AA3B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Cloud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719F-564D-9BAD-80CE-170F1CB7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security encompasses a set of policies, technologies, and controls designed to protect cloud computing environments. </a:t>
            </a:r>
          </a:p>
          <a:p>
            <a:endParaRPr lang="en-US" dirty="0"/>
          </a:p>
          <a:p>
            <a:r>
              <a:rPr lang="en-US" dirty="0"/>
              <a:t>These measures address data breaches, unauthorized access, and other security threats in cloud-based systems. </a:t>
            </a:r>
          </a:p>
          <a:p>
            <a:endParaRPr lang="en-US" dirty="0"/>
          </a:p>
          <a:p>
            <a:r>
              <a:rPr lang="en-US" dirty="0"/>
              <a:t>The primary areas of cloud security include:</a:t>
            </a:r>
          </a:p>
        </p:txBody>
      </p:sp>
    </p:spTree>
    <p:extLst>
      <p:ext uri="{BB962C8B-B14F-4D97-AF65-F5344CB8AC3E}">
        <p14:creationId xmlns:p14="http://schemas.microsoft.com/office/powerpoint/2010/main" val="3572379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520F-34FA-244B-9C3D-8E7890CF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Cloud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3596-3432-BB6E-DAF2-8F06F947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Security: Protecting sensitive information through encryption and access controls.</a:t>
            </a:r>
          </a:p>
          <a:p>
            <a:endParaRPr lang="en-US" dirty="0"/>
          </a:p>
          <a:p>
            <a:r>
              <a:rPr lang="en-US" dirty="0"/>
              <a:t>Identity and Access Management (IAM): Managing user permissions and authentication.</a:t>
            </a:r>
          </a:p>
          <a:p>
            <a:endParaRPr lang="en-US" dirty="0"/>
          </a:p>
          <a:p>
            <a:r>
              <a:rPr lang="en-US" dirty="0"/>
              <a:t>Network Security: Implementing firewalls and intrusion detection systems.</a:t>
            </a:r>
          </a:p>
          <a:p>
            <a:endParaRPr lang="en-US" dirty="0"/>
          </a:p>
          <a:p>
            <a:r>
              <a:rPr lang="en-US" dirty="0"/>
              <a:t>Compliance and Governance: Ensuring adherence to regulatory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24218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C1A4-404F-AE4A-4943-23986B6A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in Cloud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C3F9-CC9C-927A-92AD-4DC07E572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Breaches: Cloud storage systems are prime targets for cybercriminals seeking to steal sensitive data.</a:t>
            </a:r>
          </a:p>
          <a:p>
            <a:endParaRPr lang="en-US" dirty="0"/>
          </a:p>
          <a:p>
            <a:r>
              <a:rPr lang="en-US" dirty="0"/>
              <a:t>Insider Threats: Employees or contractors with access to cloud environments can pose security risks.</a:t>
            </a:r>
          </a:p>
          <a:p>
            <a:endParaRPr lang="en-US" dirty="0"/>
          </a:p>
          <a:p>
            <a:r>
              <a:rPr lang="en-US" dirty="0"/>
              <a:t>Misconfigured Cloud Settings: Incorrect settings can expose data to unauthorized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69660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E201-FC3A-C847-09C2-183C7BAC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in Cloud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ED24-161A-38A1-5B5D-0D065FCD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Insecure APIs: Poorly secured application programming interfaces (APIs) can be exploited by attackers.</a:t>
            </a:r>
          </a:p>
          <a:p>
            <a:endParaRPr lang="en-US" dirty="0"/>
          </a:p>
          <a:p>
            <a:r>
              <a:rPr lang="en-US" dirty="0"/>
              <a:t>Compliance Issues: Organizations must ensure their cloud infrastructure meets regulatory and industry standards.</a:t>
            </a:r>
          </a:p>
        </p:txBody>
      </p:sp>
    </p:spTree>
    <p:extLst>
      <p:ext uri="{BB962C8B-B14F-4D97-AF65-F5344CB8AC3E}">
        <p14:creationId xmlns:p14="http://schemas.microsoft.com/office/powerpoint/2010/main" val="23791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FECB-EC15-D0AA-1243-5AD3718A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for Cloud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7037C-9CCE-6C90-C432-ECD441181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Encryption: Encrypt data both in transit and at rest to prevent unauthorized access.</a:t>
            </a:r>
          </a:p>
          <a:p>
            <a:endParaRPr lang="en-US" dirty="0"/>
          </a:p>
          <a:p>
            <a:r>
              <a:rPr lang="en-US" dirty="0"/>
              <a:t>Strong Authentication Mechanisms: Use multi-factor authentication (MFA) to secure access.</a:t>
            </a:r>
          </a:p>
          <a:p>
            <a:endParaRPr lang="en-US" dirty="0"/>
          </a:p>
          <a:p>
            <a:r>
              <a:rPr lang="en-US" dirty="0"/>
              <a:t>Regular Security Audits: Conduct periodic assessments to identify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93079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DB71-FC25-1E8F-495A-63B90888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for Cloud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8CD58-ACD4-6195-C39D-A8E0F22F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Trust Architecture: Restrict access based on the principle of least privilege.</a:t>
            </a:r>
          </a:p>
          <a:p>
            <a:endParaRPr lang="en-US" dirty="0"/>
          </a:p>
          <a:p>
            <a:r>
              <a:rPr lang="en-US" dirty="0"/>
              <a:t>Secure Backup Strategies: Maintain regular backups to recover from data loss incidents.</a:t>
            </a:r>
          </a:p>
        </p:txBody>
      </p:sp>
    </p:spTree>
    <p:extLst>
      <p:ext uri="{BB962C8B-B14F-4D97-AF65-F5344CB8AC3E}">
        <p14:creationId xmlns:p14="http://schemas.microsoft.com/office/powerpoint/2010/main" val="11042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7B34-30F4-69F6-F3B3-67997FFEB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Security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06D5B-4BDB-48F7-C7F5-8411B29C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Security Information and Event Management (SIEM): Detect and respond to security incidents.</a:t>
            </a:r>
          </a:p>
          <a:p>
            <a:endParaRPr lang="en-US" dirty="0"/>
          </a:p>
          <a:p>
            <a:r>
              <a:rPr lang="en-US" dirty="0"/>
              <a:t>Endpoint Security: Protect devices accessing cloud environments from cyber threats.</a:t>
            </a:r>
          </a:p>
          <a:p>
            <a:endParaRPr lang="en-US" dirty="0"/>
          </a:p>
          <a:p>
            <a:r>
              <a:rPr lang="en-US" dirty="0"/>
              <a:t>Automated Threat Detection: Use AI-driven security solutions to identify anomalies.</a:t>
            </a:r>
          </a:p>
          <a:p>
            <a:endParaRPr lang="en-US" dirty="0"/>
          </a:p>
          <a:p>
            <a:r>
              <a:rPr lang="en-US" dirty="0"/>
              <a:t>Cloud Access Security Brokers (CASB): Provide visibility and control over cloud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30698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</TotalTime>
  <Words>483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Understanding Cloud Security</vt:lpstr>
      <vt:lpstr>Introduction</vt:lpstr>
      <vt:lpstr>What is Cloud Security?</vt:lpstr>
      <vt:lpstr>What is Cloud Security?</vt:lpstr>
      <vt:lpstr>Challenges in Cloud Security</vt:lpstr>
      <vt:lpstr>Challenges in Cloud Security</vt:lpstr>
      <vt:lpstr>Best Practices for Cloud Security</vt:lpstr>
      <vt:lpstr>Best Practices for Cloud Security</vt:lpstr>
      <vt:lpstr>Cloud Security Solutions</vt:lpstr>
      <vt:lpstr>Future of Cloud Security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Kwame Awuku</dc:creator>
  <cp:lastModifiedBy>Kwame Awuku</cp:lastModifiedBy>
  <cp:revision>1</cp:revision>
  <dcterms:created xsi:type="dcterms:W3CDTF">2025-01-31T10:58:00Z</dcterms:created>
  <dcterms:modified xsi:type="dcterms:W3CDTF">2025-01-31T10:59:05Z</dcterms:modified>
</cp:coreProperties>
</file>