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95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1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9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6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3C380E-729C-4ABA-80CB-F3026FDD60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893760-64DF-4DD3-8126-7E3CFB982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60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7672-B481-4F30-A100-F9BF5D044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Penetration Testing Report: Open Ports and Remediation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78E3-58AB-614B-45C0-560F8B6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705" y="4907756"/>
            <a:ext cx="9144000" cy="1655762"/>
          </a:xfrm>
        </p:spPr>
        <p:txBody>
          <a:bodyPr/>
          <a:lstStyle/>
          <a:p>
            <a:r>
              <a:rPr lang="en-US" sz="3200" dirty="0"/>
              <a:t>Network Scan Results and Security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DB89-F1DE-67FA-B688-AB07B189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111 - </a:t>
            </a:r>
            <a:r>
              <a:rPr lang="en-US" dirty="0" err="1"/>
              <a:t>RPCbind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A713-3E14-C2CE-C8A4-A5AA391D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</a:t>
            </a:r>
            <a:r>
              <a:rPr lang="en-US" sz="2800" dirty="0" err="1"/>
              <a:t>RPCbind</a:t>
            </a:r>
            <a:r>
              <a:rPr lang="en-US" sz="2800" dirty="0"/>
              <a:t> can provide attackers with access to internal services if exposed to the internet.</a:t>
            </a:r>
          </a:p>
          <a:p>
            <a:endParaRPr lang="en-US" sz="2800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Restrict access to </a:t>
            </a:r>
            <a:r>
              <a:rPr lang="en-US" sz="2800" dirty="0" err="1"/>
              <a:t>RPCbind</a:t>
            </a:r>
            <a:r>
              <a:rPr lang="en-US" sz="2800" dirty="0"/>
              <a:t> using firewalls.</a:t>
            </a:r>
          </a:p>
          <a:p>
            <a:r>
              <a:rPr lang="en-US" sz="2800" dirty="0"/>
              <a:t>Disable RPC services if not needed.</a:t>
            </a:r>
          </a:p>
        </p:txBody>
      </p:sp>
    </p:spTree>
    <p:extLst>
      <p:ext uri="{BB962C8B-B14F-4D97-AF65-F5344CB8AC3E}">
        <p14:creationId xmlns:p14="http://schemas.microsoft.com/office/powerpoint/2010/main" val="233895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AD66-A83D-0940-F3FD-2132AC61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139 – NetBIOS/SMB (Server Message 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B12E-0E08-815D-D0E7-27FB0BD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SMB services can be exploited for lateral movement, data theft, or ransomware attacks.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NetBIOS over TCP/IP if it's not needed.</a:t>
            </a:r>
          </a:p>
          <a:p>
            <a:r>
              <a:rPr lang="en-US" sz="2800" dirty="0"/>
              <a:t>Restrict SMB access using firewalls.</a:t>
            </a:r>
          </a:p>
          <a:p>
            <a:r>
              <a:rPr lang="en-US" sz="2800" dirty="0"/>
              <a:t>Ensure the latest SMB patches are applied.</a:t>
            </a:r>
          </a:p>
        </p:txBody>
      </p:sp>
    </p:spTree>
    <p:extLst>
      <p:ext uri="{BB962C8B-B14F-4D97-AF65-F5344CB8AC3E}">
        <p14:creationId xmlns:p14="http://schemas.microsoft.com/office/powerpoint/2010/main" val="418714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789E-AA75-64B7-55FA-6D5E2730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445 – SMB (Server Message Block)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AA925-FBB2-1125-558C-E319DC22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 </a:t>
            </a:r>
            <a:r>
              <a:rPr lang="en-US" sz="2800" dirty="0"/>
              <a:t>SMB is a common attack vector for malware like WannaCry and </a:t>
            </a:r>
            <a:r>
              <a:rPr lang="en-US" sz="2800" dirty="0" err="1"/>
              <a:t>EternalBlue</a:t>
            </a:r>
            <a:r>
              <a:rPr lang="en-US" sz="2800" dirty="0"/>
              <a:t> exploits.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SMBv1 and upgrade to SMBv2 or v3.</a:t>
            </a:r>
          </a:p>
          <a:p>
            <a:r>
              <a:rPr lang="en-US" sz="2800" dirty="0"/>
              <a:t>Restrict SMB traffic to trusted internal systems.</a:t>
            </a:r>
          </a:p>
          <a:p>
            <a:r>
              <a:rPr lang="en-US" sz="2800" dirty="0"/>
              <a:t>Ensure that firewalls block direct access to port 445.</a:t>
            </a:r>
          </a:p>
        </p:txBody>
      </p:sp>
    </p:spTree>
    <p:extLst>
      <p:ext uri="{BB962C8B-B14F-4D97-AF65-F5344CB8AC3E}">
        <p14:creationId xmlns:p14="http://schemas.microsoft.com/office/powerpoint/2010/main" val="157260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5938-296C-6887-57A6-19F3FA45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512-514 – Remote Services (Exec, Login,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115E-CA48-1785-6EAA-1E6C94AF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These ports expose remote login services that can be exploited if not secured.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these services unless absolutely required.</a:t>
            </a:r>
          </a:p>
          <a:p>
            <a:r>
              <a:rPr lang="en-US" sz="2800" dirty="0"/>
              <a:t>Use secure alternatives such as SSH for remote logins.</a:t>
            </a:r>
          </a:p>
          <a:p>
            <a:r>
              <a:rPr lang="en-US" sz="2800" dirty="0"/>
              <a:t>Restrict access to trusted IP addresses.</a:t>
            </a:r>
          </a:p>
        </p:txBody>
      </p:sp>
    </p:spTree>
    <p:extLst>
      <p:ext uri="{BB962C8B-B14F-4D97-AF65-F5344CB8AC3E}">
        <p14:creationId xmlns:p14="http://schemas.microsoft.com/office/powerpoint/2010/main" val="46676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0415-EBCD-D6E2-DB9B-5C615DBE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1099 – RMI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3EE9-6AB2-023C-7961-6BAC9A0E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RMI services can allow remote code execution and unauthorized access.</a:t>
            </a:r>
          </a:p>
          <a:p>
            <a:endParaRPr lang="en-US" sz="2800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RMI services if not in use.</a:t>
            </a:r>
          </a:p>
          <a:p>
            <a:r>
              <a:rPr lang="en-US" sz="2800" dirty="0"/>
              <a:t>Use firewalls to restrict access to trusted IPs.</a:t>
            </a:r>
          </a:p>
        </p:txBody>
      </p:sp>
    </p:spTree>
    <p:extLst>
      <p:ext uri="{BB962C8B-B14F-4D97-AF65-F5344CB8AC3E}">
        <p14:creationId xmlns:p14="http://schemas.microsoft.com/office/powerpoint/2010/main" val="399356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5E7-2A82-D792-75FF-CEE906ED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1524 – Ingres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58F2-17B9-467A-9312-4E9B7271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The Ingres Lock service could be used to exploit vulnerabilities or gain unauthorized access.</a:t>
            </a:r>
          </a:p>
          <a:p>
            <a:endParaRPr lang="en-US" sz="2800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this service if not in use.</a:t>
            </a:r>
          </a:p>
          <a:p>
            <a:r>
              <a:rPr lang="en-US" sz="2800" dirty="0"/>
              <a:t>Limit access using firewalls.</a:t>
            </a:r>
          </a:p>
        </p:txBody>
      </p:sp>
    </p:spTree>
    <p:extLst>
      <p:ext uri="{BB962C8B-B14F-4D97-AF65-F5344CB8AC3E}">
        <p14:creationId xmlns:p14="http://schemas.microsoft.com/office/powerpoint/2010/main" val="10538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36D1-4F55-54FF-630F-FED21E94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2049 – NFS (Network File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8871-06CA-90F8-78A1-36FF2C57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NFS servers can allow unauthorized access to sensitive files.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Configure NFS to use TCP Wrappers or restrict access to trusted systems.</a:t>
            </a:r>
          </a:p>
          <a:p>
            <a:r>
              <a:rPr lang="en-US" sz="2800" dirty="0"/>
              <a:t>Use Kerberos authentication for NFS if applicable.</a:t>
            </a:r>
          </a:p>
        </p:txBody>
      </p:sp>
    </p:spTree>
    <p:extLst>
      <p:ext uri="{BB962C8B-B14F-4D97-AF65-F5344CB8AC3E}">
        <p14:creationId xmlns:p14="http://schemas.microsoft.com/office/powerpoint/2010/main" val="191602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B334-0B07-A0AA-F779-EB438F82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3306 -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779A-9366-F326-155A-44A1BF960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MySQL service exposed to the internet can allow unauthorized access to the database.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Restrict access to MySQL only from trusted IPs or local connections.</a:t>
            </a:r>
          </a:p>
          <a:p>
            <a:r>
              <a:rPr lang="en-US" sz="2800" dirty="0"/>
              <a:t>Use strong passwords for database access and encrypt connections with SSL/TLS.</a:t>
            </a:r>
          </a:p>
        </p:txBody>
      </p:sp>
    </p:spTree>
    <p:extLst>
      <p:ext uri="{BB962C8B-B14F-4D97-AF65-F5344CB8AC3E}">
        <p14:creationId xmlns:p14="http://schemas.microsoft.com/office/powerpoint/2010/main" val="424205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A83-9761-4339-6B54-11704B8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5432 -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F68-77A1-5BAD-9881-12842161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PostgreSQL can allow unauthorized access or data leakage.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Restrict access to trusted IPs.</a:t>
            </a:r>
          </a:p>
          <a:p>
            <a:r>
              <a:rPr lang="en-US" sz="2800" dirty="0"/>
              <a:t>Use strong authentication mechanisms and encrypt connections.</a:t>
            </a:r>
          </a:p>
        </p:txBody>
      </p:sp>
    </p:spTree>
    <p:extLst>
      <p:ext uri="{BB962C8B-B14F-4D97-AF65-F5344CB8AC3E}">
        <p14:creationId xmlns:p14="http://schemas.microsoft.com/office/powerpoint/2010/main" val="419134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F922-5D54-ED56-806B-CDC452E5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5900 - VNC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019C-47CB-66E7-A2E6-48AA35C7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VNC service can be vulnerable to brute-force attacks and eavesdropping.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Use strong passwords for VNC accounts.</a:t>
            </a:r>
          </a:p>
          <a:p>
            <a:r>
              <a:rPr lang="en-US" sz="2800" dirty="0"/>
              <a:t>Encrypt VNC traffic with SSL/TLS.</a:t>
            </a:r>
          </a:p>
          <a:p>
            <a:r>
              <a:rPr lang="en-US" sz="2800" dirty="0"/>
              <a:t>Limit access to trusted IPs.</a:t>
            </a:r>
          </a:p>
        </p:txBody>
      </p:sp>
    </p:spTree>
    <p:extLst>
      <p:ext uri="{BB962C8B-B14F-4D97-AF65-F5344CB8AC3E}">
        <p14:creationId xmlns:p14="http://schemas.microsoft.com/office/powerpoint/2010/main" val="5996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2BE1-FA52-47B9-F043-FD2B8074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A52F-EDA0-3F5F-8741-2D47E14B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Objective:</a:t>
            </a:r>
            <a:r>
              <a:rPr lang="en-US" sz="2800" dirty="0"/>
              <a:t> The purpose of this penetration test is to identify open ports on the target system and assess their security risks.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Scope: </a:t>
            </a:r>
            <a:r>
              <a:rPr lang="en-US" sz="2800" dirty="0"/>
              <a:t>Testing included scanning for common open ports on the </a:t>
            </a:r>
            <a:r>
              <a:rPr lang="en-US" sz="2800" dirty="0" err="1"/>
              <a:t>Metasploitable</a:t>
            </a:r>
            <a:r>
              <a:rPr lang="en-US" sz="2800" dirty="0"/>
              <a:t>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066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AC0A-328A-446E-8B59-4E67CD28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6000 – X11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120C-F492-97FD-1034-58AD53E5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 </a:t>
            </a:r>
            <a:r>
              <a:rPr lang="en-US" sz="2800" dirty="0"/>
              <a:t>Exposed X11 services can be hijacked to capture sensitive information or perform malicious actions.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X11 if not needed.</a:t>
            </a:r>
          </a:p>
          <a:p>
            <a:r>
              <a:rPr lang="en-US" sz="2800" dirty="0"/>
              <a:t>Restrict access using firewalls.</a:t>
            </a:r>
          </a:p>
          <a:p>
            <a:r>
              <a:rPr lang="en-US" sz="2800" dirty="0"/>
              <a:t>Secure X11 with authentication and encryption.</a:t>
            </a:r>
          </a:p>
        </p:txBody>
      </p:sp>
    </p:spTree>
    <p:extLst>
      <p:ext uri="{BB962C8B-B14F-4D97-AF65-F5344CB8AC3E}">
        <p14:creationId xmlns:p14="http://schemas.microsoft.com/office/powerpoint/2010/main" val="1140544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46B1-C3B9-DABB-2F8A-81DDF9B4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6667 - IRC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08D7-C465-C490-9601-E12C4C225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 </a:t>
            </a:r>
            <a:r>
              <a:rPr lang="en-US" sz="2800" dirty="0"/>
              <a:t>Open IRC servers can be used for botnet control and spreading malware.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Restrict IRC traffic to trusted IP addresses.</a:t>
            </a:r>
          </a:p>
          <a:p>
            <a:r>
              <a:rPr lang="en-US" sz="2800" dirty="0"/>
              <a:t>Monitor for suspicious activity related to IRC.</a:t>
            </a:r>
          </a:p>
        </p:txBody>
      </p:sp>
    </p:spTree>
    <p:extLst>
      <p:ext uri="{BB962C8B-B14F-4D97-AF65-F5344CB8AC3E}">
        <p14:creationId xmlns:p14="http://schemas.microsoft.com/office/powerpoint/2010/main" val="96896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BDBE-0B2E-F5F4-ED29-F9C6F636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8009 – AJP (Apache </a:t>
            </a:r>
            <a:r>
              <a:rPr lang="en-US" dirty="0" err="1"/>
              <a:t>JServ</a:t>
            </a:r>
            <a:r>
              <a:rPr lang="en-US" dirty="0"/>
              <a:t>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9309-DFF0-92A2-4E38-9EFDAA01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AJP ports can be used in remote code execution attacks.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Disable the AJP connector if not needed.</a:t>
            </a:r>
          </a:p>
          <a:p>
            <a:r>
              <a:rPr lang="en-US" sz="2800" dirty="0"/>
              <a:t>Restrict AJP access to trusted systems only.</a:t>
            </a:r>
          </a:p>
        </p:txBody>
      </p:sp>
    </p:spTree>
    <p:extLst>
      <p:ext uri="{BB962C8B-B14F-4D97-AF65-F5344CB8AC3E}">
        <p14:creationId xmlns:p14="http://schemas.microsoft.com/office/powerpoint/2010/main" val="75869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67FC-1069-056B-235C-924C3BAF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F251-6A20-56FC-D980-4A6DD8AC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 of identified risks and recommended remediations for each port.</a:t>
            </a:r>
          </a:p>
          <a:p>
            <a:r>
              <a:rPr lang="en-US" sz="3200" dirty="0"/>
              <a:t>Emphasize the need for continuous monitoring, timely patching, and access control.</a:t>
            </a:r>
          </a:p>
        </p:txBody>
      </p:sp>
    </p:spTree>
    <p:extLst>
      <p:ext uri="{BB962C8B-B14F-4D97-AF65-F5344CB8AC3E}">
        <p14:creationId xmlns:p14="http://schemas.microsoft.com/office/powerpoint/2010/main" val="18675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AEC6-5E88-5528-882F-A50D5F44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Ports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47AB-A63C-0374-2418-CD7AA0BA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summary of all the open ports found during the scan:</a:t>
            </a:r>
          </a:p>
          <a:p>
            <a:endParaRPr lang="en-US" sz="3200" dirty="0"/>
          </a:p>
          <a:p>
            <a:r>
              <a:rPr lang="en-US" sz="3200" dirty="0"/>
              <a:t>Ports 21, 22, 23, 25, 53, 80, 111, 139, 445, 512, 513, 514, 1099, 1524, 2049, 2121, 3306, 5432, 5900, 6000, 6667, 8009, and 8180.</a:t>
            </a:r>
          </a:p>
        </p:txBody>
      </p:sp>
    </p:spTree>
    <p:extLst>
      <p:ext uri="{BB962C8B-B14F-4D97-AF65-F5344CB8AC3E}">
        <p14:creationId xmlns:p14="http://schemas.microsoft.com/office/powerpoint/2010/main" val="5745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8C7F-555D-7917-256F-29D5B30D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21: FTP (File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7608-3DC7-42C0-D3AB-F10766A2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9267"/>
            <a:ext cx="10131425" cy="3649133"/>
          </a:xfrm>
        </p:spPr>
        <p:txBody>
          <a:bodyPr>
            <a:noAutofit/>
          </a:bodyPr>
          <a:lstStyle/>
          <a:p>
            <a:r>
              <a:rPr lang="en-US" sz="2800" b="1" dirty="0"/>
              <a:t>Risk</a:t>
            </a:r>
            <a:r>
              <a:rPr lang="en-US" sz="2800" dirty="0"/>
              <a:t>: FTP transmits data in plaintext, including credentials, making it vulnerable to eavesdropping and interception.</a:t>
            </a:r>
          </a:p>
          <a:p>
            <a:endParaRPr lang="en-US" sz="2800" b="1" dirty="0"/>
          </a:p>
          <a:p>
            <a:r>
              <a:rPr lang="en-US" sz="2800" b="1" dirty="0"/>
              <a:t>Remediation and Recommendations</a:t>
            </a:r>
            <a:r>
              <a:rPr lang="en-US" sz="2800" dirty="0"/>
              <a:t>: </a:t>
            </a:r>
          </a:p>
          <a:p>
            <a:r>
              <a:rPr lang="en-US" sz="2800" dirty="0"/>
              <a:t>Use FTPS or SFTP instead of FTP to encrypt data during transmissions. </a:t>
            </a:r>
          </a:p>
          <a:p>
            <a:r>
              <a:rPr lang="en-US" sz="2800" dirty="0"/>
              <a:t>Restrict access to FTP using firewalls and only allow trusted IP addresses. </a:t>
            </a:r>
          </a:p>
          <a:p>
            <a:r>
              <a:rPr lang="en-US" sz="2800" dirty="0"/>
              <a:t>Disable FTP if not needed and use more secure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8709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51EA-B5A4-E496-561C-A507866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22 – SSH (Secure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E5AA-FB15-A915-45FC-C0CE0269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SSH allows remote access; weak passwords or outdated configurations can lead to unauthorized access.</a:t>
            </a:r>
          </a:p>
          <a:p>
            <a:endParaRPr lang="en-US" sz="2800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Use strong, complex passwords or SSH keys for authentication.</a:t>
            </a:r>
          </a:p>
          <a:p>
            <a:r>
              <a:rPr lang="en-US" sz="2800" dirty="0"/>
              <a:t>Disable password authentication and enforce public key authentication.</a:t>
            </a:r>
          </a:p>
          <a:p>
            <a:r>
              <a:rPr lang="en-US" sz="2800" dirty="0"/>
              <a:t>Limit SSH access to trusted IP addresses using firewalls.</a:t>
            </a:r>
          </a:p>
        </p:txBody>
      </p:sp>
    </p:spTree>
    <p:extLst>
      <p:ext uri="{BB962C8B-B14F-4D97-AF65-F5344CB8AC3E}">
        <p14:creationId xmlns:p14="http://schemas.microsoft.com/office/powerpoint/2010/main" val="89414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2A8A-7752-17E7-B742-CECE95FD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23 - 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2522-0672-604D-BBFB-2AC2A133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Risk:</a:t>
            </a:r>
            <a:r>
              <a:rPr lang="en-US" sz="3200" dirty="0"/>
              <a:t> Telnet is unencrypted and can expose sensitive information such as passwords.</a:t>
            </a:r>
          </a:p>
          <a:p>
            <a:endParaRPr lang="en-US" sz="3200" dirty="0"/>
          </a:p>
          <a:p>
            <a:r>
              <a:rPr lang="en-US" sz="3200" b="1" dirty="0"/>
              <a:t>Remediation Recommendations:</a:t>
            </a:r>
          </a:p>
          <a:p>
            <a:r>
              <a:rPr lang="en-US" sz="3200" dirty="0"/>
              <a:t>Disable Telnet entirely and use SSH for remote access.</a:t>
            </a:r>
          </a:p>
          <a:p>
            <a:r>
              <a:rPr lang="en-US" sz="3200" dirty="0"/>
              <a:t>Ensure that no critical services rely on Telnet.</a:t>
            </a:r>
          </a:p>
        </p:txBody>
      </p:sp>
    </p:spTree>
    <p:extLst>
      <p:ext uri="{BB962C8B-B14F-4D97-AF65-F5344CB8AC3E}">
        <p14:creationId xmlns:p14="http://schemas.microsoft.com/office/powerpoint/2010/main" val="46519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95F1-A3A8-881C-49F2-BC8933F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25 – SMTP (Simple Mail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C8AE2-1595-0B82-C1B8-2148A9A7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Exposed SMTP servers can be used for spamming or to relay emails without authentication.</a:t>
            </a:r>
          </a:p>
          <a:p>
            <a:endParaRPr lang="en-US" sz="2800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Configure proper authentication for outgoing mail.</a:t>
            </a:r>
          </a:p>
          <a:p>
            <a:r>
              <a:rPr lang="en-US" sz="2800" dirty="0"/>
              <a:t>Enable TLS to encrypt email communication.</a:t>
            </a:r>
          </a:p>
          <a:p>
            <a:r>
              <a:rPr lang="en-US" sz="2800" dirty="0"/>
              <a:t>Limit access to the SMTP service and restrict it to trusted IP addresses</a:t>
            </a:r>
          </a:p>
        </p:txBody>
      </p:sp>
    </p:spTree>
    <p:extLst>
      <p:ext uri="{BB962C8B-B14F-4D97-AF65-F5344CB8AC3E}">
        <p14:creationId xmlns:p14="http://schemas.microsoft.com/office/powerpoint/2010/main" val="213059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0CB4-EF5A-49FC-73E7-87975677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53 – DNS (Domain Name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E7BF-2AF5-AED1-8562-50D4A7FE2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Open DNS can be exploited for DNS amplification attacks or domain hijacking.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Restrict access to DNS servers by allowing only trusted IPs.</a:t>
            </a:r>
          </a:p>
          <a:p>
            <a:r>
              <a:rPr lang="en-US" sz="2800" dirty="0"/>
              <a:t>Use DNSSEC to prevent DNS spoofing attacks.</a:t>
            </a:r>
          </a:p>
        </p:txBody>
      </p:sp>
    </p:spTree>
    <p:extLst>
      <p:ext uri="{BB962C8B-B14F-4D97-AF65-F5344CB8AC3E}">
        <p14:creationId xmlns:p14="http://schemas.microsoft.com/office/powerpoint/2010/main" val="30136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99DB-C2BA-9D1A-5F93-D662C3F0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80 – HTTP (</a:t>
            </a:r>
            <a:r>
              <a:rPr lang="en-US" dirty="0" err="1"/>
              <a:t>HyperText</a:t>
            </a:r>
            <a:r>
              <a:rPr lang="en-US" dirty="0"/>
              <a:t>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7FE4D-D27C-1644-EAAD-442AEDB3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Risk:</a:t>
            </a:r>
            <a:r>
              <a:rPr lang="en-US" sz="2800" dirty="0"/>
              <a:t> Unencrypted HTTP communication can lead to man-in-the-middle (MITM) attacks.</a:t>
            </a:r>
          </a:p>
          <a:p>
            <a:endParaRPr lang="en-US" sz="2800" b="1" dirty="0"/>
          </a:p>
          <a:p>
            <a:r>
              <a:rPr lang="en-US" sz="2800" b="1" dirty="0"/>
              <a:t>Remediation Recommendations:</a:t>
            </a:r>
          </a:p>
          <a:p>
            <a:r>
              <a:rPr lang="en-US" sz="2800" dirty="0"/>
              <a:t>Migrate all HTTP traffic to HTTPS by configuring SSL/TLS.</a:t>
            </a:r>
          </a:p>
          <a:p>
            <a:r>
              <a:rPr lang="en-US" sz="2800" dirty="0"/>
              <a:t>Enforce HTTP Strict Transport Security (HSTS).</a:t>
            </a:r>
          </a:p>
          <a:p>
            <a:r>
              <a:rPr lang="en-US" sz="2800" dirty="0"/>
              <a:t>Ensure the server is up-to-date with the latest security patches.</a:t>
            </a:r>
          </a:p>
        </p:txBody>
      </p:sp>
    </p:spTree>
    <p:extLst>
      <p:ext uri="{BB962C8B-B14F-4D97-AF65-F5344CB8AC3E}">
        <p14:creationId xmlns:p14="http://schemas.microsoft.com/office/powerpoint/2010/main" val="4216202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</TotalTime>
  <Words>1043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Penetration Testing Report: Open Ports and Remediation</vt:lpstr>
      <vt:lpstr>Introduction</vt:lpstr>
      <vt:lpstr>Open Ports Review</vt:lpstr>
      <vt:lpstr>Port 21: FTP (File Transfer Protocol)</vt:lpstr>
      <vt:lpstr>Port 22 – SSH (Secure Shell)</vt:lpstr>
      <vt:lpstr>Port 23 - Telnet</vt:lpstr>
      <vt:lpstr>Port 25 – SMTP (Simple Mail Transfer Protocol)</vt:lpstr>
      <vt:lpstr>Port 53 – DNS (Domain Name System)</vt:lpstr>
      <vt:lpstr>Port 80 – HTTP (HyperText Transfer Protocol)</vt:lpstr>
      <vt:lpstr>Port 111 - RPCbind</vt:lpstr>
      <vt:lpstr>Port 139 – NetBIOS/SMB (Server Message Block)</vt:lpstr>
      <vt:lpstr>Port 445 – SMB (Server Message Block) </vt:lpstr>
      <vt:lpstr>Ports 512-514 – Remote Services (Exec, Login, Shell)</vt:lpstr>
      <vt:lpstr>Port 1099 – RMI Registry</vt:lpstr>
      <vt:lpstr>Port 1524 – Ingres Lock</vt:lpstr>
      <vt:lpstr>Port 2049 – NFS (Network File System)</vt:lpstr>
      <vt:lpstr>Port 3306 - MySQL</vt:lpstr>
      <vt:lpstr>Port 5432 - PostgreSQL</vt:lpstr>
      <vt:lpstr>Port 5900 - VNC</vt:lpstr>
      <vt:lpstr>Port 6000 – X11</vt:lpstr>
      <vt:lpstr>Port 6667 - IRC</vt:lpstr>
      <vt:lpstr>Port 8009 – AJP (Apache JServ Protocol)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2025-01-29T14:11:28Z</dcterms:created>
  <dcterms:modified xsi:type="dcterms:W3CDTF">2025-01-29T14:22:42Z</dcterms:modified>
</cp:coreProperties>
</file>