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6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9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63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25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3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7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3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F56F99-9A55-4806-B29A-9794988468C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08F62E-C371-4C93-983B-FA8441364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0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003C-992E-202F-1DE3-D51E1DBC1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972697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/>
              <a:t>CYBERSECURITY COMPLIANCE AND GOVERNANCE: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WHY GOVERNANCE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34D1A-8297-2363-9B4B-B10B3D2D9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02442"/>
            <a:ext cx="9144000" cy="1355558"/>
          </a:xfrm>
        </p:spPr>
        <p:txBody>
          <a:bodyPr/>
          <a:lstStyle/>
          <a:p>
            <a:r>
              <a:rPr lang="en-US" dirty="0"/>
              <a:t>PRESENTER: MELVIN KWAME AWUKU</a:t>
            </a:r>
          </a:p>
          <a:p>
            <a:endParaRPr lang="en-US" dirty="0"/>
          </a:p>
          <a:p>
            <a:r>
              <a:rPr lang="en-US" dirty="0"/>
              <a:t>DATE: 17</a:t>
            </a:r>
            <a:r>
              <a:rPr lang="en-US" baseline="30000" dirty="0"/>
              <a:t>TH</a:t>
            </a:r>
            <a:r>
              <a:rPr lang="en-US" dirty="0"/>
              <a:t> MAY 2025</a:t>
            </a:r>
          </a:p>
        </p:txBody>
      </p:sp>
    </p:spTree>
    <p:extLst>
      <p:ext uri="{BB962C8B-B14F-4D97-AF65-F5344CB8AC3E}">
        <p14:creationId xmlns:p14="http://schemas.microsoft.com/office/powerpoint/2010/main" val="10096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D14D-A028-6DD2-4926-0DC2E92E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89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E092-94AF-D7E2-DDA5-FF57255B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AE36-AF25-D584-A426-AB94B36E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40453" cy="4847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INTRODUCTION TO CYBERSECURITY GOVERNANCE</a:t>
            </a:r>
          </a:p>
          <a:p>
            <a:pPr>
              <a:lnSpc>
                <a:spcPct val="150000"/>
              </a:lnSpc>
            </a:pPr>
            <a:r>
              <a:rPr lang="en-US" dirty="0"/>
              <a:t>KEY COMPLIANCE FRAMEWORKS</a:t>
            </a:r>
          </a:p>
          <a:p>
            <a:pPr>
              <a:lnSpc>
                <a:spcPct val="150000"/>
              </a:lnSpc>
            </a:pPr>
            <a:r>
              <a:rPr lang="en-US" dirty="0"/>
              <a:t>RISK MANAGEMENT IN GOVERNANCE</a:t>
            </a:r>
          </a:p>
          <a:p>
            <a:pPr>
              <a:lnSpc>
                <a:spcPct val="150000"/>
              </a:lnSpc>
            </a:pPr>
            <a:r>
              <a:rPr lang="en-US" dirty="0"/>
              <a:t>INCIDENT RESPONSE AND COMPLIANCE</a:t>
            </a:r>
          </a:p>
          <a:p>
            <a:pPr>
              <a:lnSpc>
                <a:spcPct val="150000"/>
              </a:lnSpc>
            </a:pPr>
            <a:r>
              <a:rPr lang="en-US" dirty="0"/>
              <a:t>CHALLENGES IN CYBERSECURITY GOVERNANCE</a:t>
            </a:r>
          </a:p>
          <a:p>
            <a:pPr>
              <a:lnSpc>
                <a:spcPct val="150000"/>
              </a:lnSpc>
            </a:pPr>
            <a:r>
              <a:rPr lang="en-US" dirty="0"/>
              <a:t>THE FUTURE OF CYBERSECURITY GOVERNANCE</a:t>
            </a:r>
          </a:p>
          <a:p>
            <a:pPr>
              <a:lnSpc>
                <a:spcPct val="150000"/>
              </a:lnSpc>
            </a:pPr>
            <a:r>
              <a:rPr lang="en-US" dirty="0"/>
              <a:t>CONCLUSION AND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0523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FCA3-F8E5-D50C-7406-840912EF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CYBERSECURITY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19FFF-0C20-AC57-46AA-9DB288D75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Cybersecurity governance ensures strategic oversight of security initiatives.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Focuses on aligning security practices with business objectives and risk tolerance.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Compliance involves adhering to external regulatory and internal policy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3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B1B2-2E6D-2176-7D81-C66D6F83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COMPLIANCE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1DBF-62A4-FA44-6732-112D41097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NIST Cybersecurity Framework</a:t>
            </a:r>
            <a:r>
              <a:rPr lang="en-US" sz="2400" dirty="0"/>
              <a:t>: Identify, Protect, Detect, Respond, Recover.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ISO/IEC 27001</a:t>
            </a:r>
            <a:r>
              <a:rPr lang="en-US" sz="2400" dirty="0"/>
              <a:t>: Information Security Management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PCI-DSS</a:t>
            </a:r>
            <a:r>
              <a:rPr lang="en-US" sz="2400" dirty="0"/>
              <a:t>: Payment card industry data protection.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GDPR</a:t>
            </a:r>
            <a:r>
              <a:rPr lang="en-US" sz="2400" dirty="0"/>
              <a:t>: General Data Protection Regulation.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0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CB10-A479-8DFE-E5CB-9671CC68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IN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C2BA-3CD6-4BE9-7182-E1900D6E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Risk Assessment</a:t>
            </a:r>
            <a:r>
              <a:rPr lang="en-US" sz="2400" dirty="0"/>
              <a:t>: Identify and prioritize threats.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Risk Mitigation</a:t>
            </a:r>
            <a:r>
              <a:rPr lang="en-US" sz="2400" dirty="0"/>
              <a:t>: Implement controls (technical, physical, administrative).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Monitoring &amp; Review</a:t>
            </a:r>
            <a:r>
              <a:rPr lang="en-US" sz="2400" dirty="0"/>
              <a:t>: Ongoing assessments and incident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D705-3B18-2257-B531-A178498E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INCIDENT RESPONSE AND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B0EB-3724-30C8-DF87-641C91AAC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49"/>
            <a:ext cx="10353762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Compliance mandates response timelines (e.g., GDPR's 72-hour breach notification).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Incident Response Plan</a:t>
            </a:r>
            <a:r>
              <a:rPr lang="en-US" sz="2400" dirty="0"/>
              <a:t>: Preparation, detection, containment, eradication, recovery.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Documentation is crucial for compliance audits.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1E8A-72F9-2E4D-2829-EF8906FD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CYBERSECURITY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FDCE-5EAD-D780-F62B-D4BF8BE2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Evolving Threat Landscape</a:t>
            </a:r>
            <a:r>
              <a:rPr lang="en-US" sz="2400" dirty="0"/>
              <a:t>: Governance must adapt to AI threats, IoT risks,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Balancing Cost vs. Effectiveness</a:t>
            </a:r>
            <a:r>
              <a:rPr lang="en-US" sz="2400" dirty="0"/>
              <a:t>: Strategic budget allocation is key.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Interdepartmental Coordination</a:t>
            </a:r>
            <a:r>
              <a:rPr lang="en-US" sz="2400" dirty="0"/>
              <a:t>: Governance requires alignment across IT, legal, HR,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021-554B-B38D-78EB-80B40DC5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OF CYBERSECURITY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00B3-6F08-38B2-D682-6015AEB33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6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Automated Compliance Tools</a:t>
            </a:r>
            <a:r>
              <a:rPr lang="en-US" sz="2400" dirty="0"/>
              <a:t>: Real-time policy enforcement.</a:t>
            </a:r>
          </a:p>
          <a:p>
            <a:endParaRPr lang="en-US" sz="2400" dirty="0"/>
          </a:p>
          <a:p>
            <a:r>
              <a:rPr lang="en-US" sz="2400" b="1" dirty="0"/>
              <a:t>AI Governance Assistants</a:t>
            </a:r>
            <a:r>
              <a:rPr lang="en-US" sz="2400" dirty="0"/>
              <a:t>: Analyze threats and policy breaches.</a:t>
            </a:r>
          </a:p>
          <a:p>
            <a:endParaRPr lang="en-US" sz="2400" dirty="0"/>
          </a:p>
          <a:p>
            <a:r>
              <a:rPr lang="en-US" sz="2400" b="1" dirty="0"/>
              <a:t>Zero Trust Governance Models</a:t>
            </a:r>
            <a:r>
              <a:rPr lang="en-US" sz="2400" dirty="0"/>
              <a:t>: Trust is verified continuously.</a:t>
            </a:r>
          </a:p>
        </p:txBody>
      </p:sp>
    </p:spTree>
    <p:extLst>
      <p:ext uri="{BB962C8B-B14F-4D97-AF65-F5344CB8AC3E}">
        <p14:creationId xmlns:p14="http://schemas.microsoft.com/office/powerpoint/2010/main" val="42276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9ADD-5C10-769D-5854-E6CA429A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19A2-C73C-F0A4-D4DC-4D6964D08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876" y="2506662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governance enhances trust, resilience, and compliance.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Companies should integrate cybersecurity into overall business governance.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Invest in leadership awareness, technology, and employee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0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</TotalTime>
  <Words>316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Wingdings 2</vt:lpstr>
      <vt:lpstr>Slate</vt:lpstr>
      <vt:lpstr>CYBERSECURITY COMPLIANCE AND GOVERNANCE:  WHY GOVERNANCE MATTERS</vt:lpstr>
      <vt:lpstr>AGENDA</vt:lpstr>
      <vt:lpstr>INTRODUCTION TO CYBERSECURITY GOVERNANCE</vt:lpstr>
      <vt:lpstr>KEY COMPLIANCE FRAMEWORKS</vt:lpstr>
      <vt:lpstr>RISK MANAGEMENT IN GOVERNANCE</vt:lpstr>
      <vt:lpstr>INCIDENT RESPONSE AND COMPLIANCE</vt:lpstr>
      <vt:lpstr>CHALLENGES IN CYBERSECURITY GOVERNANCE</vt:lpstr>
      <vt:lpstr>THE FUTURE OF CYBERSECURITY GOVERNANCE</vt:lpstr>
      <vt:lpstr>CONCLUSION AND STRATEGIC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2025-05-17T21:05:19Z</dcterms:created>
  <dcterms:modified xsi:type="dcterms:W3CDTF">2025-05-17T21:08:43Z</dcterms:modified>
</cp:coreProperties>
</file>