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9E87-F8EC-4843-BD36-65DCC07001DC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FAED-4BB4-4A4A-A6E3-84BE2F4F5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02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9E87-F8EC-4843-BD36-65DCC07001DC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FAED-4BB4-4A4A-A6E3-84BE2F4F5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93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9E87-F8EC-4843-BD36-65DCC07001DC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FAED-4BB4-4A4A-A6E3-84BE2F4F5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55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9E87-F8EC-4843-BD36-65DCC07001DC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FAED-4BB4-4A4A-A6E3-84BE2F4F5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13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9E87-F8EC-4843-BD36-65DCC07001DC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FAED-4BB4-4A4A-A6E3-84BE2F4F5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35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9E87-F8EC-4843-BD36-65DCC07001DC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FAED-4BB4-4A4A-A6E3-84BE2F4F5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38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9E87-F8EC-4843-BD36-65DCC07001DC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FAED-4BB4-4A4A-A6E3-84BE2F4F5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81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9E87-F8EC-4843-BD36-65DCC07001DC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FAED-4BB4-4A4A-A6E3-84BE2F4F5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80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9E87-F8EC-4843-BD36-65DCC07001DC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FAED-4BB4-4A4A-A6E3-84BE2F4F5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7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9E87-F8EC-4843-BD36-65DCC07001DC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FAED-4BB4-4A4A-A6E3-84BE2F4F5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03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9E87-F8EC-4843-BD36-65DCC07001DC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FAED-4BB4-4A4A-A6E3-84BE2F4F5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94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A9E87-F8EC-4843-BD36-65DCC07001DC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5FAED-4BB4-4A4A-A6E3-84BE2F4F5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13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8161"/>
            <a:ext cx="9144000" cy="1115741"/>
          </a:xfrm>
        </p:spPr>
        <p:txBody>
          <a:bodyPr>
            <a:normAutofit fontScale="90000"/>
          </a:bodyPr>
          <a:lstStyle/>
          <a:p>
            <a:r>
              <a:rPr lang="en-US" sz="9600" b="1" u="sng" dirty="0" smtClean="0">
                <a:solidFill>
                  <a:srgbClr val="FFC000"/>
                </a:solidFill>
              </a:rPr>
              <a:t>OASIS INFOBYTE</a:t>
            </a:r>
            <a:endParaRPr lang="en-IN" sz="9600" b="1" u="sng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93902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b="1" i="1" dirty="0" smtClean="0">
                <a:solidFill>
                  <a:srgbClr val="00B0F0"/>
                </a:solidFill>
              </a:rPr>
              <a:t>(Web Development And Design Intern)</a:t>
            </a:r>
            <a:endParaRPr lang="en-IN" sz="4400" b="1" i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17" y="2086004"/>
            <a:ext cx="11318488" cy="467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1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OASIS INFOBYTE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OASIS INFOBYTE</dc:title>
  <dc:creator>Microsoft account</dc:creator>
  <cp:lastModifiedBy>Microsoft account</cp:lastModifiedBy>
  <cp:revision>2</cp:revision>
  <dcterms:created xsi:type="dcterms:W3CDTF">2022-03-08T15:13:03Z</dcterms:created>
  <dcterms:modified xsi:type="dcterms:W3CDTF">2022-03-08T15:21:02Z</dcterms:modified>
</cp:coreProperties>
</file>