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01D086-6E19-4293-985F-FC36FCEB302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0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2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75FDF9-0E7E-40AC-8A2D-E06655ED3B0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F853419-2610-4541-BB45-6C9B0CB42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5570" y="504708"/>
            <a:ext cx="9065942" cy="1413302"/>
          </a:xfrm>
        </p:spPr>
        <p:txBody>
          <a:bodyPr>
            <a:normAutofit/>
          </a:bodyPr>
          <a:lstStyle/>
          <a:p>
            <a:r>
              <a:rPr lang="en-US" sz="7200" b="1" i="1" u="sng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OASIS INFOBYTE</a:t>
            </a:r>
            <a:endParaRPr lang="en-IN" sz="7200" b="1" i="1" u="sng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4829" y="1628078"/>
            <a:ext cx="11039707" cy="4672361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Arial Narrow" panose="020B0606020202030204" pitchFamily="34" charset="0"/>
              </a:rPr>
              <a:t>			(WEB DEVELOPMENT AND DESIGNING)</a:t>
            </a:r>
          </a:p>
          <a:p>
            <a:pPr marL="45720" indent="0" algn="just">
              <a:buNone/>
            </a:pPr>
            <a:endParaRPr lang="en-IN" sz="3200" b="1" dirty="0">
              <a:solidFill>
                <a:srgbClr val="92D05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504708"/>
            <a:ext cx="1516567" cy="1123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0" y="2388449"/>
            <a:ext cx="10816682" cy="37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Arial Narrow</vt:lpstr>
      <vt:lpstr>Corbel</vt:lpstr>
      <vt:lpstr>Basis</vt:lpstr>
      <vt:lpstr>OASIS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Oasis Infobyte(Level 1 Task-1 PPT)</dc:title>
  <dc:creator>Microsoft account</dc:creator>
  <cp:lastModifiedBy>Microsoft account</cp:lastModifiedBy>
  <cp:revision>4</cp:revision>
  <dcterms:created xsi:type="dcterms:W3CDTF">2022-02-28T06:40:54Z</dcterms:created>
  <dcterms:modified xsi:type="dcterms:W3CDTF">2022-02-28T07:06:14Z</dcterms:modified>
</cp:coreProperties>
</file>