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7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0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097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7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994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4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1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1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4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3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5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0C6EF-E007-41E5-9D58-6FCDB6905AFE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8546B0-5270-400E-86E5-9588C9352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10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24260"/>
            <a:ext cx="4018843" cy="2023740"/>
          </a:xfrm>
        </p:spPr>
        <p:txBody>
          <a:bodyPr>
            <a:noAutofit/>
          </a:bodyPr>
          <a:lstStyle/>
          <a:p>
            <a:r>
              <a:rPr lang="en-US" sz="6600" b="1" i="1" u="sng" dirty="0" smtClean="0">
                <a:solidFill>
                  <a:srgbClr val="92D050"/>
                </a:solidFill>
                <a:latin typeface="Algerian" panose="04020705040A02060702" pitchFamily="82" charset="0"/>
              </a:rPr>
              <a:t>OASIS INFOBYTE</a:t>
            </a:r>
            <a:endParaRPr lang="en-IN" sz="6600" b="1" i="1" u="sng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56" y="3299850"/>
            <a:ext cx="3623733" cy="2719224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AND DESIGNING INTERN</a:t>
            </a:r>
            <a:endParaRPr lang="en-IN" sz="3600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54" y="1024260"/>
            <a:ext cx="7528863" cy="52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149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Century Gothic</vt:lpstr>
      <vt:lpstr>Times New Roman</vt:lpstr>
      <vt:lpstr>Wingdings 3</vt:lpstr>
      <vt:lpstr>Slice</vt:lpstr>
      <vt:lpstr>OASIS INFOBYTE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Microsoft account</dc:creator>
  <cp:lastModifiedBy>Microsoft account</cp:lastModifiedBy>
  <cp:revision>2</cp:revision>
  <dcterms:created xsi:type="dcterms:W3CDTF">2022-03-07T15:33:04Z</dcterms:created>
  <dcterms:modified xsi:type="dcterms:W3CDTF">2022-03-07T15:36:49Z</dcterms:modified>
</cp:coreProperties>
</file>