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DA74-51F2-7FA1-9E5F-8B7C81CF7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416119-3951-7C33-CB44-3AA7B13BB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7399E4-8B1C-58F1-C1CB-3D8C25323D30}"/>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5" name="Footer Placeholder 4">
            <a:extLst>
              <a:ext uri="{FF2B5EF4-FFF2-40B4-BE49-F238E27FC236}">
                <a16:creationId xmlns:a16="http://schemas.microsoft.com/office/drawing/2014/main" id="{21978B67-AE67-0406-502A-9D9803EE83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B2BF57-61FC-C3CE-999B-D94F8CB47B05}"/>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260403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542C-AE75-EC31-B17F-E0BB90E7E4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246B8-BD46-27F1-4C41-328195F55B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D0F20E-6326-0C4D-9C4F-1B5B4448A60B}"/>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5" name="Footer Placeholder 4">
            <a:extLst>
              <a:ext uri="{FF2B5EF4-FFF2-40B4-BE49-F238E27FC236}">
                <a16:creationId xmlns:a16="http://schemas.microsoft.com/office/drawing/2014/main" id="{C2414CE8-9017-B505-97E7-8E88C9932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BF8A4D-5D67-81F8-2D7F-348D11591D35}"/>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388769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139EC-A3A3-5621-972F-824AD607C0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090270-147E-A034-F2B4-249A6FF526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91DE42-D1DF-F9E0-35A7-5AD26FDCCCCC}"/>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5" name="Footer Placeholder 4">
            <a:extLst>
              <a:ext uri="{FF2B5EF4-FFF2-40B4-BE49-F238E27FC236}">
                <a16:creationId xmlns:a16="http://schemas.microsoft.com/office/drawing/2014/main" id="{FF372C37-5EAF-5887-0A64-BDC6E060F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F03A1E-1A43-7170-555B-A216B2DAB240}"/>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4091996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DB56-EBCB-410A-F0E6-40FAE5EB3839}"/>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BE896-923A-1710-8B69-A62E9803CDB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4AAFE-C7DF-915F-0DEB-3A480CE86711}"/>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5" name="Footer Placeholder 4">
            <a:extLst>
              <a:ext uri="{FF2B5EF4-FFF2-40B4-BE49-F238E27FC236}">
                <a16:creationId xmlns:a16="http://schemas.microsoft.com/office/drawing/2014/main" id="{2D603CB6-CD2D-4CC6-F9A4-E7E8BFE6C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1E514-B931-F1EF-0426-A44C275D9269}"/>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187071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8B14-1BA3-6839-9084-1A80490D0B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666DD-CD2E-3950-0757-063BBE801F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1BD9E-C9D0-E8F1-EA81-FF31EFBD0CAA}"/>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5" name="Footer Placeholder 4">
            <a:extLst>
              <a:ext uri="{FF2B5EF4-FFF2-40B4-BE49-F238E27FC236}">
                <a16:creationId xmlns:a16="http://schemas.microsoft.com/office/drawing/2014/main" id="{6506EBF1-94AD-CBEF-5857-E813EB6C8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7CCBC-90BB-F160-1540-3DB16278C02D}"/>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372471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BB31-5E5D-8182-F30B-4624761A7D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DA9AF0-3E9F-69A2-2FB9-644C587565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21EB9D-B1F5-DB8B-3A92-3244867B5990}"/>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5" name="Footer Placeholder 4">
            <a:extLst>
              <a:ext uri="{FF2B5EF4-FFF2-40B4-BE49-F238E27FC236}">
                <a16:creationId xmlns:a16="http://schemas.microsoft.com/office/drawing/2014/main" id="{2FFAA325-B0E9-0776-FF0E-D109A492B5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C9E264-AD1D-539E-3A4F-F1013D8FAB01}"/>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385563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B71E-605D-8E1C-085C-63E37658F8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FBCE7-7A14-8766-4897-08D6E4480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A9D9F1-48ED-BEBD-6ECB-4D36B0EA5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E3FF88-7227-8F2F-4383-780BB4B82EB2}"/>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6" name="Footer Placeholder 5">
            <a:extLst>
              <a:ext uri="{FF2B5EF4-FFF2-40B4-BE49-F238E27FC236}">
                <a16:creationId xmlns:a16="http://schemas.microsoft.com/office/drawing/2014/main" id="{A6D82AB4-1C1B-E08F-0D32-EB14DF57F4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4E75F9-8998-2121-45E0-C2803E353E03}"/>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17830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10A0-27E2-7363-5E67-FFC8FD1992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D8F41F-4CAF-A4AB-0F41-0CCC93CCB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04CE4-4550-5727-56EC-8CDA18451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7B5980-61E2-785E-A792-D7928B1CF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47678-4DD3-30D1-0BAA-F19BC216E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39E1DA-1423-5F40-D67A-A74ACB298BAA}"/>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8" name="Footer Placeholder 7">
            <a:extLst>
              <a:ext uri="{FF2B5EF4-FFF2-40B4-BE49-F238E27FC236}">
                <a16:creationId xmlns:a16="http://schemas.microsoft.com/office/drawing/2014/main" id="{A1195D69-21E7-D85E-D3D1-016D2E5153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934DAA-7F8E-1E84-836A-94ED11BCB469}"/>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361955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94C9-ACEB-D7BB-4E3A-7779CB8B86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D1BE59-5A7B-ECB8-9B2C-ABF06B036FA1}"/>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4" name="Footer Placeholder 3">
            <a:extLst>
              <a:ext uri="{FF2B5EF4-FFF2-40B4-BE49-F238E27FC236}">
                <a16:creationId xmlns:a16="http://schemas.microsoft.com/office/drawing/2014/main" id="{CC26AB2C-BFCB-A90F-7261-C017F9FA38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D8FA25-6A94-ED9F-A9F4-F443E7B05ACD}"/>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149286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06CD20-C91B-7C92-0DF3-A16CC8FED89B}"/>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3" name="Footer Placeholder 2">
            <a:extLst>
              <a:ext uri="{FF2B5EF4-FFF2-40B4-BE49-F238E27FC236}">
                <a16:creationId xmlns:a16="http://schemas.microsoft.com/office/drawing/2014/main" id="{29C47D86-F8F7-752C-FF97-CBC155BB08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3C1055-C5ED-5A83-808C-598D9A6D2087}"/>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11946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6703-5D42-B9F9-DC05-6EE7742BD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2C044D-A78D-86C7-AC75-6BD306683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0BAFE9-0AA2-5880-1C8A-DE84CB6A7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E3B08-5B82-6DDE-E9C7-60B0911B86FF}"/>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6" name="Footer Placeholder 5">
            <a:extLst>
              <a:ext uri="{FF2B5EF4-FFF2-40B4-BE49-F238E27FC236}">
                <a16:creationId xmlns:a16="http://schemas.microsoft.com/office/drawing/2014/main" id="{0B8CDA34-567A-8021-166B-8409FC9BA6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F52D3E-FC79-9E71-DD33-2452DBD05EFA}"/>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329390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4A2B-6CA6-4A8D-90F2-B50C7B1D8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CFDCF3-BBCE-A322-1AAB-5741C954F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8720B9-A9A1-CFBF-BDEF-E08B494BF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FC60E-304D-9F50-355E-7C7646343C3F}"/>
              </a:ext>
            </a:extLst>
          </p:cNvPr>
          <p:cNvSpPr>
            <a:spLocks noGrp="1"/>
          </p:cNvSpPr>
          <p:nvPr>
            <p:ph type="dt" sz="half" idx="10"/>
          </p:nvPr>
        </p:nvSpPr>
        <p:spPr/>
        <p:txBody>
          <a:bodyPr/>
          <a:lstStyle/>
          <a:p>
            <a:fld id="{00850FF3-DB5C-4572-89DD-2231DDC6A4D7}" type="datetimeFigureOut">
              <a:rPr lang="en-IN" smtClean="0"/>
              <a:t>24/04/2024</a:t>
            </a:fld>
            <a:endParaRPr lang="en-IN"/>
          </a:p>
        </p:txBody>
      </p:sp>
      <p:sp>
        <p:nvSpPr>
          <p:cNvPr id="6" name="Footer Placeholder 5">
            <a:extLst>
              <a:ext uri="{FF2B5EF4-FFF2-40B4-BE49-F238E27FC236}">
                <a16:creationId xmlns:a16="http://schemas.microsoft.com/office/drawing/2014/main" id="{E5263354-16B7-4FDF-5AB5-97F14C6380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7054C0-34EE-61B8-6449-886144E14431}"/>
              </a:ext>
            </a:extLst>
          </p:cNvPr>
          <p:cNvSpPr>
            <a:spLocks noGrp="1"/>
          </p:cNvSpPr>
          <p:nvPr>
            <p:ph type="sldNum" sz="quarter" idx="12"/>
          </p:nvPr>
        </p:nvSpPr>
        <p:spPr/>
        <p:txBody>
          <a:bodyPr/>
          <a:lstStyle/>
          <a:p>
            <a:fld id="{9A961382-06B6-4974-AA76-7171132BFD3A}" type="slidenum">
              <a:rPr lang="en-IN" smtClean="0"/>
              <a:t>‹#›</a:t>
            </a:fld>
            <a:endParaRPr lang="en-IN"/>
          </a:p>
        </p:txBody>
      </p:sp>
    </p:spTree>
    <p:extLst>
      <p:ext uri="{BB962C8B-B14F-4D97-AF65-F5344CB8AC3E}">
        <p14:creationId xmlns:p14="http://schemas.microsoft.com/office/powerpoint/2010/main" val="279374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F4FE4-FB6E-E293-DD4B-193C8D04D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02FD43-E037-993E-AF44-8882EC65B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39B04-04B8-5BD8-8213-4DD090513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850FF3-DB5C-4572-89DD-2231DDC6A4D7}" type="datetimeFigureOut">
              <a:rPr lang="en-IN" smtClean="0"/>
              <a:t>24/04/2024</a:t>
            </a:fld>
            <a:endParaRPr lang="en-IN"/>
          </a:p>
        </p:txBody>
      </p:sp>
      <p:sp>
        <p:nvSpPr>
          <p:cNvPr id="5" name="Footer Placeholder 4">
            <a:extLst>
              <a:ext uri="{FF2B5EF4-FFF2-40B4-BE49-F238E27FC236}">
                <a16:creationId xmlns:a16="http://schemas.microsoft.com/office/drawing/2014/main" id="{387E88BE-88F0-76C7-09FC-53889BFE8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313C245-EE1F-1C4B-003E-CE659C40D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961382-06B6-4974-AA76-7171132BFD3A}" type="slidenum">
              <a:rPr lang="en-IN" smtClean="0"/>
              <a:t>‹#›</a:t>
            </a:fld>
            <a:endParaRPr lang="en-IN"/>
          </a:p>
        </p:txBody>
      </p:sp>
    </p:spTree>
    <p:extLst>
      <p:ext uri="{BB962C8B-B14F-4D97-AF65-F5344CB8AC3E}">
        <p14:creationId xmlns:p14="http://schemas.microsoft.com/office/powerpoint/2010/main" val="169429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EFB6-856F-45D4-BEEA-B9CD7BE79C00}"/>
              </a:ext>
            </a:extLst>
          </p:cNvPr>
          <p:cNvSpPr>
            <a:spLocks noGrp="1"/>
          </p:cNvSpPr>
          <p:nvPr>
            <p:ph type="ctrTitle"/>
          </p:nvPr>
        </p:nvSpPr>
        <p:spPr/>
        <p:txBody>
          <a:bodyPr/>
          <a:lstStyle/>
          <a:p>
            <a:r>
              <a:rPr lang="en-US"/>
              <a:t>PayPal BrainTree Integration with Flask</a:t>
            </a:r>
            <a:endParaRPr lang="en-IN"/>
          </a:p>
        </p:txBody>
      </p:sp>
      <p:sp>
        <p:nvSpPr>
          <p:cNvPr id="3" name="Subtitle 2">
            <a:extLst>
              <a:ext uri="{FF2B5EF4-FFF2-40B4-BE49-F238E27FC236}">
                <a16:creationId xmlns:a16="http://schemas.microsoft.com/office/drawing/2014/main" id="{6089C204-A51D-4684-ED59-E01BADA37D7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221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6F13-BBE9-43CA-C5A4-F1B35DFB48C3}"/>
              </a:ext>
            </a:extLst>
          </p:cNvPr>
          <p:cNvSpPr>
            <a:spLocks noGrp="1"/>
          </p:cNvSpPr>
          <p:nvPr>
            <p:ph type="title"/>
          </p:nvPr>
        </p:nvSpPr>
        <p:spPr/>
        <p:txBody>
          <a:bodyPr/>
          <a:lstStyle/>
          <a:p>
            <a:r>
              <a:rPr lang="en-IN"/>
              <a:t>TEAM</a:t>
            </a:r>
          </a:p>
        </p:txBody>
      </p:sp>
      <p:sp>
        <p:nvSpPr>
          <p:cNvPr id="3" name="Text Placeholder 2">
            <a:extLst>
              <a:ext uri="{FF2B5EF4-FFF2-40B4-BE49-F238E27FC236}">
                <a16:creationId xmlns:a16="http://schemas.microsoft.com/office/drawing/2014/main" id="{594906E0-EB6F-D27A-224D-C50F5D847B1F}"/>
              </a:ext>
            </a:extLst>
          </p:cNvPr>
          <p:cNvSpPr>
            <a:spLocks noGrp="1"/>
          </p:cNvSpPr>
          <p:nvPr>
            <p:ph type="body" idx="1"/>
          </p:nvPr>
        </p:nvSpPr>
        <p:spPr/>
        <p:txBody>
          <a:bodyPr/>
          <a:lstStyle/>
          <a:p>
            <a:r>
              <a:rPr lang="en-IN"/>
              <a:t>1. Pratik Zagade Roll No.- 324065 PRN – 22110891</a:t>
            </a:r>
          </a:p>
          <a:p>
            <a:r>
              <a:rPr lang="en-IN"/>
              <a:t>2. Melvin Torde Roll No.- 324069 PRN – 22220068</a:t>
            </a:r>
          </a:p>
          <a:p>
            <a:r>
              <a:rPr lang="en-IN"/>
              <a:t>3. Kartik Jawale Roll No.- 324077 PRN – 22220307</a:t>
            </a:r>
          </a:p>
        </p:txBody>
      </p:sp>
    </p:spTree>
    <p:extLst>
      <p:ext uri="{BB962C8B-B14F-4D97-AF65-F5344CB8AC3E}">
        <p14:creationId xmlns:p14="http://schemas.microsoft.com/office/powerpoint/2010/main" val="407999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3BA5-67D6-65BC-38B8-273ABE673F3F}"/>
              </a:ext>
            </a:extLst>
          </p:cNvPr>
          <p:cNvSpPr>
            <a:spLocks noGrp="1"/>
          </p:cNvSpPr>
          <p:nvPr>
            <p:ph type="title"/>
          </p:nvPr>
        </p:nvSpPr>
        <p:spPr/>
        <p:txBody>
          <a:bodyPr/>
          <a:lstStyle/>
          <a:p>
            <a:r>
              <a:rPr lang="en-IN"/>
              <a:t>Introduction</a:t>
            </a:r>
          </a:p>
        </p:txBody>
      </p:sp>
      <p:sp>
        <p:nvSpPr>
          <p:cNvPr id="3" name="Text Placeholder 2">
            <a:extLst>
              <a:ext uri="{FF2B5EF4-FFF2-40B4-BE49-F238E27FC236}">
                <a16:creationId xmlns:a16="http://schemas.microsoft.com/office/drawing/2014/main" id="{F56ACC9D-8745-8979-38C2-43919CED6351}"/>
              </a:ext>
            </a:extLst>
          </p:cNvPr>
          <p:cNvSpPr>
            <a:spLocks noGrp="1"/>
          </p:cNvSpPr>
          <p:nvPr>
            <p:ph type="body" idx="1"/>
          </p:nvPr>
        </p:nvSpPr>
        <p:spPr/>
        <p:txBody>
          <a:bodyPr/>
          <a:lstStyle/>
          <a:p>
            <a:r>
              <a:rPr lang="en-US"/>
              <a:t>Welcome everyone to my presentation on integrating PayPal BrainTree with the Flask framework for seamless payment processing on our website. In today's digital age, enabling secure and efficient online payments is crucial for businesses and e-commerce platforms. With the combination of PayPal BrainTree's robust payment gateway and Flask's flexibility as a web development framework, we have created a powerful solution to streamline the payment experience for our users.</a:t>
            </a:r>
            <a:endParaRPr lang="en-IN"/>
          </a:p>
        </p:txBody>
      </p:sp>
    </p:spTree>
    <p:extLst>
      <p:ext uri="{BB962C8B-B14F-4D97-AF65-F5344CB8AC3E}">
        <p14:creationId xmlns:p14="http://schemas.microsoft.com/office/powerpoint/2010/main" val="162992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A997-C196-BB33-E412-05C37D9C586A}"/>
              </a:ext>
            </a:extLst>
          </p:cNvPr>
          <p:cNvSpPr>
            <a:spLocks noGrp="1"/>
          </p:cNvSpPr>
          <p:nvPr>
            <p:ph type="title"/>
          </p:nvPr>
        </p:nvSpPr>
        <p:spPr/>
        <p:txBody>
          <a:bodyPr/>
          <a:lstStyle/>
          <a:p>
            <a:r>
              <a:rPr lang="en-IN"/>
              <a:t>PayPal BrainTree Overview</a:t>
            </a:r>
          </a:p>
        </p:txBody>
      </p:sp>
      <p:sp>
        <p:nvSpPr>
          <p:cNvPr id="3" name="Text Placeholder 2">
            <a:extLst>
              <a:ext uri="{FF2B5EF4-FFF2-40B4-BE49-F238E27FC236}">
                <a16:creationId xmlns:a16="http://schemas.microsoft.com/office/drawing/2014/main" id="{EAFC9AAD-CD53-B4C3-74BF-95066A9880A2}"/>
              </a:ext>
            </a:extLst>
          </p:cNvPr>
          <p:cNvSpPr>
            <a:spLocks noGrp="1"/>
          </p:cNvSpPr>
          <p:nvPr>
            <p:ph type="body" idx="1"/>
          </p:nvPr>
        </p:nvSpPr>
        <p:spPr/>
        <p:txBody>
          <a:bodyPr/>
          <a:lstStyle/>
          <a:p>
            <a:r>
              <a:rPr lang="en-US"/>
              <a:t>PayPal BrainTree is a comprehensive payment processing platform that offers a wide range of features and capabilities for businesses of all sizes. It is designed to simplify the process of accepting payments online, in mobile apps, and in-person, providing merchants with a secure and flexible payment solution.</a:t>
            </a:r>
            <a:endParaRPr lang="en-IN"/>
          </a:p>
        </p:txBody>
      </p:sp>
    </p:spTree>
    <p:extLst>
      <p:ext uri="{BB962C8B-B14F-4D97-AF65-F5344CB8AC3E}">
        <p14:creationId xmlns:p14="http://schemas.microsoft.com/office/powerpoint/2010/main" val="230348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6234-CAE3-12B5-6CED-B552615A6917}"/>
              </a:ext>
            </a:extLst>
          </p:cNvPr>
          <p:cNvSpPr>
            <a:spLocks noGrp="1"/>
          </p:cNvSpPr>
          <p:nvPr>
            <p:ph type="title"/>
          </p:nvPr>
        </p:nvSpPr>
        <p:spPr/>
        <p:txBody>
          <a:bodyPr/>
          <a:lstStyle/>
          <a:p>
            <a:r>
              <a:rPr lang="en-IN"/>
              <a:t>Why Choose PayPal BrainTree</a:t>
            </a:r>
          </a:p>
        </p:txBody>
      </p:sp>
      <p:sp>
        <p:nvSpPr>
          <p:cNvPr id="3" name="Text Placeholder 2">
            <a:extLst>
              <a:ext uri="{FF2B5EF4-FFF2-40B4-BE49-F238E27FC236}">
                <a16:creationId xmlns:a16="http://schemas.microsoft.com/office/drawing/2014/main" id="{2229AD99-C95C-28CF-C4AC-CBA7F0608820}"/>
              </a:ext>
            </a:extLst>
          </p:cNvPr>
          <p:cNvSpPr>
            <a:spLocks noGrp="1"/>
          </p:cNvSpPr>
          <p:nvPr>
            <p:ph type="body" idx="1"/>
          </p:nvPr>
        </p:nvSpPr>
        <p:spPr/>
        <p:txBody>
          <a:bodyPr/>
          <a:lstStyle/>
          <a:p>
            <a:r>
              <a:rPr lang="en-US"/>
              <a:t>1. Versatile Payment Methods</a:t>
            </a:r>
          </a:p>
          <a:p>
            <a:r>
              <a:rPr lang="en-US"/>
              <a:t>2. Security</a:t>
            </a:r>
          </a:p>
          <a:p>
            <a:r>
              <a:rPr lang="en-US"/>
              <a:t>3. Flexibility</a:t>
            </a:r>
          </a:p>
          <a:p>
            <a:r>
              <a:rPr lang="en-US"/>
              <a:t>4. Recurring Payments</a:t>
            </a:r>
          </a:p>
          <a:p>
            <a:r>
              <a:rPr lang="en-US"/>
              <a:t>5. Fraud Protection</a:t>
            </a:r>
            <a:endParaRPr lang="en-IN"/>
          </a:p>
        </p:txBody>
      </p:sp>
    </p:spTree>
    <p:extLst>
      <p:ext uri="{BB962C8B-B14F-4D97-AF65-F5344CB8AC3E}">
        <p14:creationId xmlns:p14="http://schemas.microsoft.com/office/powerpoint/2010/main" val="32380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EC53-4BDB-E1A7-75B3-D8E420E587CF}"/>
              </a:ext>
            </a:extLst>
          </p:cNvPr>
          <p:cNvSpPr>
            <a:spLocks noGrp="1"/>
          </p:cNvSpPr>
          <p:nvPr>
            <p:ph type="title"/>
          </p:nvPr>
        </p:nvSpPr>
        <p:spPr/>
        <p:txBody>
          <a:bodyPr/>
          <a:lstStyle/>
          <a:p>
            <a:r>
              <a:rPr lang="en-IN"/>
              <a:t>Integration Process</a:t>
            </a:r>
          </a:p>
        </p:txBody>
      </p:sp>
      <p:sp>
        <p:nvSpPr>
          <p:cNvPr id="3" name="Text Placeholder 2">
            <a:extLst>
              <a:ext uri="{FF2B5EF4-FFF2-40B4-BE49-F238E27FC236}">
                <a16:creationId xmlns:a16="http://schemas.microsoft.com/office/drawing/2014/main" id="{C89165D5-2B2B-2C8F-A2F4-12A75414DF8A}"/>
              </a:ext>
            </a:extLst>
          </p:cNvPr>
          <p:cNvSpPr>
            <a:spLocks noGrp="1"/>
          </p:cNvSpPr>
          <p:nvPr>
            <p:ph type="body" idx="1"/>
          </p:nvPr>
        </p:nvSpPr>
        <p:spPr/>
        <p:txBody>
          <a:bodyPr/>
          <a:lstStyle/>
          <a:p>
            <a:r>
              <a:rPr lang="en-US"/>
              <a:t>• Install Necessary Packages like: Flask framework, BrainTree SDK</a:t>
            </a:r>
          </a:p>
          <a:p>
            <a:r>
              <a:rPr lang="en-US"/>
              <a:t>• Implement Payment Routes in Flask</a:t>
            </a:r>
          </a:p>
          <a:p>
            <a:r>
              <a:rPr lang="en-US"/>
              <a:t>• Integrate Payment Form in HTML/CSS</a:t>
            </a:r>
          </a:p>
          <a:p>
            <a:r>
              <a:rPr lang="en-US"/>
              <a:t>• Handle BrainTree API Calls</a:t>
            </a:r>
          </a:p>
          <a:p>
            <a:r>
              <a:rPr lang="en-US"/>
              <a:t>• Test Payment Processing</a:t>
            </a:r>
          </a:p>
          <a:p>
            <a:r>
              <a:rPr lang="en-US"/>
              <a:t>• Secure and Deploy</a:t>
            </a:r>
            <a:endParaRPr lang="en-IN"/>
          </a:p>
        </p:txBody>
      </p:sp>
    </p:spTree>
    <p:extLst>
      <p:ext uri="{BB962C8B-B14F-4D97-AF65-F5344CB8AC3E}">
        <p14:creationId xmlns:p14="http://schemas.microsoft.com/office/powerpoint/2010/main" val="57283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FE45-A148-A34A-155F-3AAF40320732}"/>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68422E7F-2997-57AF-908C-02431A7516BC}"/>
              </a:ext>
            </a:extLst>
          </p:cNvPr>
          <p:cNvSpPr>
            <a:spLocks noGrp="1"/>
          </p:cNvSpPr>
          <p:nvPr>
            <p:ph type="body" idx="1"/>
          </p:nvPr>
        </p:nvSpPr>
        <p:spPr/>
        <p:txBody>
          <a:bodyPr/>
          <a:lstStyle/>
          <a:p>
            <a:r>
              <a:rPr lang="en-US"/>
              <a:t>• Seamless Payment Experience</a:t>
            </a:r>
          </a:p>
          <a:p>
            <a:r>
              <a:rPr lang="en-US"/>
              <a:t>• Diverse Capabilities</a:t>
            </a:r>
          </a:p>
          <a:p>
            <a:r>
              <a:rPr lang="en-US"/>
              <a:t>• Future Growth</a:t>
            </a:r>
            <a:endParaRPr lang="en-IN"/>
          </a:p>
        </p:txBody>
      </p:sp>
    </p:spTree>
    <p:extLst>
      <p:ext uri="{BB962C8B-B14F-4D97-AF65-F5344CB8AC3E}">
        <p14:creationId xmlns:p14="http://schemas.microsoft.com/office/powerpoint/2010/main" val="343326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FB8C-94E1-2EDF-83B0-ADE791C66B7C}"/>
              </a:ext>
            </a:extLst>
          </p:cNvPr>
          <p:cNvSpPr>
            <a:spLocks noGrp="1"/>
          </p:cNvSpPr>
          <p:nvPr>
            <p:ph type="title"/>
          </p:nvPr>
        </p:nvSpPr>
        <p:spPr/>
        <p:txBody>
          <a:bodyPr/>
          <a:lstStyle/>
          <a:p>
            <a:r>
              <a:rPr lang="en-IN"/>
              <a:t>References</a:t>
            </a:r>
          </a:p>
        </p:txBody>
      </p:sp>
      <p:sp>
        <p:nvSpPr>
          <p:cNvPr id="3" name="Text Placeholder 2">
            <a:extLst>
              <a:ext uri="{FF2B5EF4-FFF2-40B4-BE49-F238E27FC236}">
                <a16:creationId xmlns:a16="http://schemas.microsoft.com/office/drawing/2014/main" id="{C232154C-67AD-95B4-65BC-1569014CF60D}"/>
              </a:ext>
            </a:extLst>
          </p:cNvPr>
          <p:cNvSpPr>
            <a:spLocks noGrp="1"/>
          </p:cNvSpPr>
          <p:nvPr>
            <p:ph type="body" idx="1"/>
          </p:nvPr>
        </p:nvSpPr>
        <p:spPr/>
        <p:txBody>
          <a:bodyPr/>
          <a:lstStyle/>
          <a:p>
            <a:r>
              <a:rPr lang="en-US"/>
              <a:t>• developer.braintreepayments.com/reference</a:t>
            </a:r>
          </a:p>
          <a:p>
            <a:r>
              <a:rPr lang="en-US"/>
              <a:t>• blog.miguelgrinberg.com/post/accepting-payments-with-paypal-and-flask</a:t>
            </a:r>
          </a:p>
          <a:p>
            <a:r>
              <a:rPr lang="en-US"/>
              <a:t>• https://www.youtube.com/watch?v=HIwRzATH6iU</a:t>
            </a:r>
            <a:endParaRPr lang="en-IN"/>
          </a:p>
        </p:txBody>
      </p:sp>
    </p:spTree>
    <p:extLst>
      <p:ext uri="{BB962C8B-B14F-4D97-AF65-F5344CB8AC3E}">
        <p14:creationId xmlns:p14="http://schemas.microsoft.com/office/powerpoint/2010/main" val="388961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3FD0-2F6B-D74F-F0BE-9CDE4F822568}"/>
              </a:ext>
            </a:extLst>
          </p:cNvPr>
          <p:cNvSpPr>
            <a:spLocks noGrp="1"/>
          </p:cNvSpPr>
          <p:nvPr>
            <p:ph type="title"/>
          </p:nvPr>
        </p:nvSpPr>
        <p:spPr/>
        <p:txBody>
          <a:bodyPr/>
          <a:lstStyle/>
          <a:p>
            <a:r>
              <a:rPr lang="en-IN"/>
              <a:t>Thank You!</a:t>
            </a:r>
          </a:p>
        </p:txBody>
      </p:sp>
      <p:sp>
        <p:nvSpPr>
          <p:cNvPr id="3" name="Text Placeholder 2">
            <a:extLst>
              <a:ext uri="{FF2B5EF4-FFF2-40B4-BE49-F238E27FC236}">
                <a16:creationId xmlns:a16="http://schemas.microsoft.com/office/drawing/2014/main" id="{F24AD7F0-4618-A8F8-585F-81B8DE10DC3D}"/>
              </a:ext>
            </a:extLst>
          </p:cNvPr>
          <p:cNvSpPr>
            <a:spLocks noGrp="1"/>
          </p:cNvSpPr>
          <p:nvPr>
            <p:ph type="body" idx="1"/>
          </p:nvPr>
        </p:nvSpPr>
        <p:spPr/>
        <p:txBody>
          <a:bodyPr/>
          <a:lstStyle/>
          <a:p>
            <a:r>
              <a:rPr lang="en-IN"/>
              <a:t>Any Questions?</a:t>
            </a:r>
          </a:p>
        </p:txBody>
      </p:sp>
    </p:spTree>
    <p:extLst>
      <p:ext uri="{BB962C8B-B14F-4D97-AF65-F5344CB8AC3E}">
        <p14:creationId xmlns:p14="http://schemas.microsoft.com/office/powerpoint/2010/main" val="79465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281</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PayPal BrainTree Integration with Flask</vt:lpstr>
      <vt:lpstr>TEAM</vt:lpstr>
      <vt:lpstr>Introduction</vt:lpstr>
      <vt:lpstr>PayPal BrainTree Overview</vt:lpstr>
      <vt:lpstr>Why Choose PayPal BrainTree</vt:lpstr>
      <vt:lpstr>Integration Process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PayPal BrainTree Integration with Flask</dc:title>
  <dc:creator>MELVIN TORDE</dc:creator>
  <cp:lastModifiedBy>MELVIN TORDE</cp:lastModifiedBy>
  <cp:revision>1</cp:revision>
  <dcterms:created xsi:type="dcterms:W3CDTF">2024-04-24T10:25:03Z</dcterms:created>
  <dcterms:modified xsi:type="dcterms:W3CDTF">2024-04-24T10:28:20Z</dcterms:modified>
</cp:coreProperties>
</file>