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1726-E235-1D00-0639-92CB8F45A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D8546-9647-B586-32A3-5B664D828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93BB4-A399-AA9B-B6B9-F81403D5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6DEF-B671-4A84-9581-A574AA2A6D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FEFB-47D9-C579-0D2F-41C2CF27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99D25-89AD-2D41-FDF0-BC9421EE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05F-2C81-4E56-B3B2-08606F1B5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1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D60-E291-6CDE-2AAF-4E3EB8C6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94B32-FB60-05A8-398E-1A9D17410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6254B-AA47-A443-576C-168BDA19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6DEF-B671-4A84-9581-A574AA2A6D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48822-8F99-3BFD-598E-F707C160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D9D96-6FE5-A500-9F4F-F1702215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05F-2C81-4E56-B3B2-08606F1B5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5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ED775-C8D9-7448-A6B5-7340C9428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7B311-CAB3-1D51-2C7C-D57F2E59B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E4D0-A4C6-250F-C846-2271A915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6DEF-B671-4A84-9581-A574AA2A6D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3C2AD-E158-392B-F79C-1B74BF0D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8049-4FA0-5D2F-C4E3-877720F4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05F-2C81-4E56-B3B2-08606F1B5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36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9BCF0B-08B7-05CA-85A3-54A04FE26507}"/>
              </a:ext>
            </a:extLst>
          </p:cNvPr>
          <p:cNvSpPr/>
          <p:nvPr userDrawn="1"/>
        </p:nvSpPr>
        <p:spPr>
          <a:xfrm>
            <a:off x="652767" y="6350707"/>
            <a:ext cx="11238891" cy="4572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lvl="0" defTabSz="914217"/>
            <a:endParaRPr lang="en-IN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37CA7DED-621F-2A01-C81A-4A96FE051D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32" y="5771582"/>
            <a:ext cx="634435" cy="634435"/>
          </a:xfrm>
          <a:custGeom>
            <a:avLst/>
            <a:gdLst>
              <a:gd name="T0" fmla="*/ 510 w 1020"/>
              <a:gd name="T1" fmla="*/ 768 h 1020"/>
              <a:gd name="T2" fmla="*/ 510 w 1020"/>
              <a:gd name="T3" fmla="*/ 768 h 1020"/>
              <a:gd name="T4" fmla="*/ 251 w 1020"/>
              <a:gd name="T5" fmla="*/ 509 h 1020"/>
              <a:gd name="T6" fmla="*/ 251 w 1020"/>
              <a:gd name="T7" fmla="*/ 509 h 1020"/>
              <a:gd name="T8" fmla="*/ 510 w 1020"/>
              <a:gd name="T9" fmla="*/ 250 h 1020"/>
              <a:gd name="T10" fmla="*/ 510 w 1020"/>
              <a:gd name="T11" fmla="*/ 250 h 1020"/>
              <a:gd name="T12" fmla="*/ 769 w 1020"/>
              <a:gd name="T13" fmla="*/ 509 h 1020"/>
              <a:gd name="T14" fmla="*/ 769 w 1020"/>
              <a:gd name="T15" fmla="*/ 509 h 1020"/>
              <a:gd name="T16" fmla="*/ 510 w 1020"/>
              <a:gd name="T17" fmla="*/ 768 h 1020"/>
              <a:gd name="T18" fmla="*/ 510 w 1020"/>
              <a:gd name="T19" fmla="*/ 0 h 1020"/>
              <a:gd name="T20" fmla="*/ 510 w 1020"/>
              <a:gd name="T21" fmla="*/ 0 h 1020"/>
              <a:gd name="T22" fmla="*/ 0 w 1020"/>
              <a:gd name="T23" fmla="*/ 509 h 1020"/>
              <a:gd name="T24" fmla="*/ 0 w 1020"/>
              <a:gd name="T25" fmla="*/ 509 h 1020"/>
              <a:gd name="T26" fmla="*/ 510 w 1020"/>
              <a:gd name="T27" fmla="*/ 1019 h 1020"/>
              <a:gd name="T28" fmla="*/ 510 w 1020"/>
              <a:gd name="T29" fmla="*/ 1019 h 1020"/>
              <a:gd name="T30" fmla="*/ 1019 w 1020"/>
              <a:gd name="T31" fmla="*/ 509 h 1020"/>
              <a:gd name="T32" fmla="*/ 1019 w 1020"/>
              <a:gd name="T33" fmla="*/ 509 h 1020"/>
              <a:gd name="T34" fmla="*/ 510 w 1020"/>
              <a:gd name="T35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0" h="1020">
                <a:moveTo>
                  <a:pt x="510" y="768"/>
                </a:moveTo>
                <a:lnTo>
                  <a:pt x="510" y="768"/>
                </a:lnTo>
                <a:cubicBezTo>
                  <a:pt x="367" y="768"/>
                  <a:pt x="251" y="653"/>
                  <a:pt x="251" y="509"/>
                </a:cubicBezTo>
                <a:lnTo>
                  <a:pt x="251" y="509"/>
                </a:lnTo>
                <a:cubicBezTo>
                  <a:pt x="251" y="366"/>
                  <a:pt x="367" y="250"/>
                  <a:pt x="510" y="250"/>
                </a:cubicBezTo>
                <a:lnTo>
                  <a:pt x="510" y="250"/>
                </a:lnTo>
                <a:cubicBezTo>
                  <a:pt x="653" y="250"/>
                  <a:pt x="769" y="366"/>
                  <a:pt x="769" y="509"/>
                </a:cubicBezTo>
                <a:lnTo>
                  <a:pt x="769" y="509"/>
                </a:lnTo>
                <a:cubicBezTo>
                  <a:pt x="769" y="653"/>
                  <a:pt x="653" y="768"/>
                  <a:pt x="510" y="768"/>
                </a:cubicBezTo>
                <a:close/>
                <a:moveTo>
                  <a:pt x="510" y="0"/>
                </a:moveTo>
                <a:lnTo>
                  <a:pt x="510" y="0"/>
                </a:lnTo>
                <a:cubicBezTo>
                  <a:pt x="229" y="0"/>
                  <a:pt x="0" y="228"/>
                  <a:pt x="0" y="509"/>
                </a:cubicBezTo>
                <a:lnTo>
                  <a:pt x="0" y="509"/>
                </a:lnTo>
                <a:cubicBezTo>
                  <a:pt x="0" y="791"/>
                  <a:pt x="229" y="1019"/>
                  <a:pt x="510" y="1019"/>
                </a:cubicBezTo>
                <a:lnTo>
                  <a:pt x="510" y="1019"/>
                </a:lnTo>
                <a:cubicBezTo>
                  <a:pt x="791" y="1019"/>
                  <a:pt x="1019" y="791"/>
                  <a:pt x="1019" y="509"/>
                </a:cubicBezTo>
                <a:lnTo>
                  <a:pt x="1019" y="509"/>
                </a:lnTo>
                <a:cubicBezTo>
                  <a:pt x="1019" y="228"/>
                  <a:pt x="791" y="0"/>
                  <a:pt x="5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13" name="Line 3">
            <a:extLst>
              <a:ext uri="{FF2B5EF4-FFF2-40B4-BE49-F238E27FC236}">
                <a16:creationId xmlns:a16="http://schemas.microsoft.com/office/drawing/2014/main" id="{DB2C9F9E-2965-BF2C-D36C-D989AA4500FF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99354" y="3772310"/>
            <a:ext cx="472393" cy="422956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20F5680C-1FD3-FD94-1050-8D11065DF607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99354" y="4044209"/>
            <a:ext cx="472393" cy="422956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F134767F-B1A9-2795-8D0C-C59146D37418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99354" y="4316110"/>
            <a:ext cx="472393" cy="422956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16" name="Line 6">
            <a:extLst>
              <a:ext uri="{FF2B5EF4-FFF2-40B4-BE49-F238E27FC236}">
                <a16:creationId xmlns:a16="http://schemas.microsoft.com/office/drawing/2014/main" id="{4718431A-8B08-1561-DE74-15835084C5A1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99354" y="4588010"/>
            <a:ext cx="472393" cy="422956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0194D7B6-4DE1-4421-47CC-C8D8F4347E89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99354" y="4859911"/>
            <a:ext cx="472393" cy="422956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C70E97BA-5EE9-5B57-B8F5-99307F72281F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99354" y="5131810"/>
            <a:ext cx="472393" cy="422956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19" name="Freeform 72">
            <a:extLst>
              <a:ext uri="{FF2B5EF4-FFF2-40B4-BE49-F238E27FC236}">
                <a16:creationId xmlns:a16="http://schemas.microsoft.com/office/drawing/2014/main" id="{937F43A4-C071-C417-2C0B-42C20BF868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354" y="21333"/>
            <a:ext cx="1162272" cy="1130631"/>
          </a:xfrm>
          <a:custGeom>
            <a:avLst/>
            <a:gdLst>
              <a:gd name="connsiteX0" fmla="*/ 3294453 w 4008597"/>
              <a:gd name="connsiteY0" fmla="*/ 3294512 h 4008597"/>
              <a:gd name="connsiteX1" fmla="*/ 3294453 w 4008597"/>
              <a:gd name="connsiteY1" fmla="*/ 3696747 h 4008597"/>
              <a:gd name="connsiteX2" fmla="*/ 3696747 w 4008597"/>
              <a:gd name="connsiteY2" fmla="*/ 3696747 h 4008597"/>
              <a:gd name="connsiteX3" fmla="*/ 3696747 w 4008597"/>
              <a:gd name="connsiteY3" fmla="*/ 3294512 h 4008597"/>
              <a:gd name="connsiteX4" fmla="*/ 2866004 w 4008597"/>
              <a:gd name="connsiteY4" fmla="*/ 3294512 h 4008597"/>
              <a:gd name="connsiteX5" fmla="*/ 2866004 w 4008597"/>
              <a:gd name="connsiteY5" fmla="*/ 3696747 h 4008597"/>
              <a:gd name="connsiteX6" fmla="*/ 3268298 w 4008597"/>
              <a:gd name="connsiteY6" fmla="*/ 3696747 h 4008597"/>
              <a:gd name="connsiteX7" fmla="*/ 3268298 w 4008597"/>
              <a:gd name="connsiteY7" fmla="*/ 3294512 h 4008597"/>
              <a:gd name="connsiteX8" fmla="*/ 2443050 w 4008597"/>
              <a:gd name="connsiteY8" fmla="*/ 3294512 h 4008597"/>
              <a:gd name="connsiteX9" fmla="*/ 2443050 w 4008597"/>
              <a:gd name="connsiteY9" fmla="*/ 3696747 h 4008597"/>
              <a:gd name="connsiteX10" fmla="*/ 2839849 w 4008597"/>
              <a:gd name="connsiteY10" fmla="*/ 3696747 h 4008597"/>
              <a:gd name="connsiteX11" fmla="*/ 2839849 w 4008597"/>
              <a:gd name="connsiteY11" fmla="*/ 3294512 h 4008597"/>
              <a:gd name="connsiteX12" fmla="*/ 2014601 w 4008597"/>
              <a:gd name="connsiteY12" fmla="*/ 3294512 h 4008597"/>
              <a:gd name="connsiteX13" fmla="*/ 2014601 w 4008597"/>
              <a:gd name="connsiteY13" fmla="*/ 3696747 h 4008597"/>
              <a:gd name="connsiteX14" fmla="*/ 2416892 w 4008597"/>
              <a:gd name="connsiteY14" fmla="*/ 3696747 h 4008597"/>
              <a:gd name="connsiteX15" fmla="*/ 2416892 w 4008597"/>
              <a:gd name="connsiteY15" fmla="*/ 3294512 h 4008597"/>
              <a:gd name="connsiteX16" fmla="*/ 1591643 w 4008597"/>
              <a:gd name="connsiteY16" fmla="*/ 3294512 h 4008597"/>
              <a:gd name="connsiteX17" fmla="*/ 1591643 w 4008597"/>
              <a:gd name="connsiteY17" fmla="*/ 3696747 h 4008597"/>
              <a:gd name="connsiteX18" fmla="*/ 1988443 w 4008597"/>
              <a:gd name="connsiteY18" fmla="*/ 3696747 h 4008597"/>
              <a:gd name="connsiteX19" fmla="*/ 1988443 w 4008597"/>
              <a:gd name="connsiteY19" fmla="*/ 3294512 h 4008597"/>
              <a:gd name="connsiteX20" fmla="*/ 1163194 w 4008597"/>
              <a:gd name="connsiteY20" fmla="*/ 3294512 h 4008597"/>
              <a:gd name="connsiteX21" fmla="*/ 1163194 w 4008597"/>
              <a:gd name="connsiteY21" fmla="*/ 3696747 h 4008597"/>
              <a:gd name="connsiteX22" fmla="*/ 1565488 w 4008597"/>
              <a:gd name="connsiteY22" fmla="*/ 3696747 h 4008597"/>
              <a:gd name="connsiteX23" fmla="*/ 1565488 w 4008597"/>
              <a:gd name="connsiteY23" fmla="*/ 3294512 h 4008597"/>
              <a:gd name="connsiteX24" fmla="*/ 740239 w 4008597"/>
              <a:gd name="connsiteY24" fmla="*/ 3294512 h 4008597"/>
              <a:gd name="connsiteX25" fmla="*/ 740239 w 4008597"/>
              <a:gd name="connsiteY25" fmla="*/ 3696747 h 4008597"/>
              <a:gd name="connsiteX26" fmla="*/ 1137039 w 4008597"/>
              <a:gd name="connsiteY26" fmla="*/ 3696747 h 4008597"/>
              <a:gd name="connsiteX27" fmla="*/ 1137039 w 4008597"/>
              <a:gd name="connsiteY27" fmla="*/ 3294512 h 4008597"/>
              <a:gd name="connsiteX28" fmla="*/ 311790 w 4008597"/>
              <a:gd name="connsiteY28" fmla="*/ 3294512 h 4008597"/>
              <a:gd name="connsiteX29" fmla="*/ 311790 w 4008597"/>
              <a:gd name="connsiteY29" fmla="*/ 3696747 h 4008597"/>
              <a:gd name="connsiteX30" fmla="*/ 714081 w 4008597"/>
              <a:gd name="connsiteY30" fmla="*/ 3696747 h 4008597"/>
              <a:gd name="connsiteX31" fmla="*/ 714081 w 4008597"/>
              <a:gd name="connsiteY31" fmla="*/ 3294512 h 4008597"/>
              <a:gd name="connsiteX32" fmla="*/ 3294453 w 4008597"/>
              <a:gd name="connsiteY32" fmla="*/ 2871498 h 4008597"/>
              <a:gd name="connsiteX33" fmla="*/ 3294453 w 4008597"/>
              <a:gd name="connsiteY33" fmla="*/ 3268298 h 4008597"/>
              <a:gd name="connsiteX34" fmla="*/ 3696747 w 4008597"/>
              <a:gd name="connsiteY34" fmla="*/ 3268298 h 4008597"/>
              <a:gd name="connsiteX35" fmla="*/ 3696747 w 4008597"/>
              <a:gd name="connsiteY35" fmla="*/ 2871498 h 4008597"/>
              <a:gd name="connsiteX36" fmla="*/ 2866004 w 4008597"/>
              <a:gd name="connsiteY36" fmla="*/ 2871498 h 4008597"/>
              <a:gd name="connsiteX37" fmla="*/ 2866004 w 4008597"/>
              <a:gd name="connsiteY37" fmla="*/ 3268298 h 4008597"/>
              <a:gd name="connsiteX38" fmla="*/ 3268298 w 4008597"/>
              <a:gd name="connsiteY38" fmla="*/ 3268298 h 4008597"/>
              <a:gd name="connsiteX39" fmla="*/ 3268298 w 4008597"/>
              <a:gd name="connsiteY39" fmla="*/ 2871498 h 4008597"/>
              <a:gd name="connsiteX40" fmla="*/ 2443050 w 4008597"/>
              <a:gd name="connsiteY40" fmla="*/ 2871498 h 4008597"/>
              <a:gd name="connsiteX41" fmla="*/ 2443050 w 4008597"/>
              <a:gd name="connsiteY41" fmla="*/ 3268298 h 4008597"/>
              <a:gd name="connsiteX42" fmla="*/ 2839849 w 4008597"/>
              <a:gd name="connsiteY42" fmla="*/ 3268298 h 4008597"/>
              <a:gd name="connsiteX43" fmla="*/ 2839849 w 4008597"/>
              <a:gd name="connsiteY43" fmla="*/ 2871498 h 4008597"/>
              <a:gd name="connsiteX44" fmla="*/ 2014601 w 4008597"/>
              <a:gd name="connsiteY44" fmla="*/ 2871498 h 4008597"/>
              <a:gd name="connsiteX45" fmla="*/ 2014601 w 4008597"/>
              <a:gd name="connsiteY45" fmla="*/ 3268298 h 4008597"/>
              <a:gd name="connsiteX46" fmla="*/ 2416892 w 4008597"/>
              <a:gd name="connsiteY46" fmla="*/ 3268298 h 4008597"/>
              <a:gd name="connsiteX47" fmla="*/ 2416892 w 4008597"/>
              <a:gd name="connsiteY47" fmla="*/ 2871498 h 4008597"/>
              <a:gd name="connsiteX48" fmla="*/ 1591643 w 4008597"/>
              <a:gd name="connsiteY48" fmla="*/ 2871498 h 4008597"/>
              <a:gd name="connsiteX49" fmla="*/ 1591643 w 4008597"/>
              <a:gd name="connsiteY49" fmla="*/ 3268298 h 4008597"/>
              <a:gd name="connsiteX50" fmla="*/ 1988443 w 4008597"/>
              <a:gd name="connsiteY50" fmla="*/ 3268298 h 4008597"/>
              <a:gd name="connsiteX51" fmla="*/ 1988443 w 4008597"/>
              <a:gd name="connsiteY51" fmla="*/ 2871498 h 4008597"/>
              <a:gd name="connsiteX52" fmla="*/ 1163194 w 4008597"/>
              <a:gd name="connsiteY52" fmla="*/ 2871498 h 4008597"/>
              <a:gd name="connsiteX53" fmla="*/ 1163194 w 4008597"/>
              <a:gd name="connsiteY53" fmla="*/ 3268298 h 4008597"/>
              <a:gd name="connsiteX54" fmla="*/ 1565488 w 4008597"/>
              <a:gd name="connsiteY54" fmla="*/ 3268298 h 4008597"/>
              <a:gd name="connsiteX55" fmla="*/ 1565488 w 4008597"/>
              <a:gd name="connsiteY55" fmla="*/ 2871498 h 4008597"/>
              <a:gd name="connsiteX56" fmla="*/ 740239 w 4008597"/>
              <a:gd name="connsiteY56" fmla="*/ 2871498 h 4008597"/>
              <a:gd name="connsiteX57" fmla="*/ 740239 w 4008597"/>
              <a:gd name="connsiteY57" fmla="*/ 3268298 h 4008597"/>
              <a:gd name="connsiteX58" fmla="*/ 1137039 w 4008597"/>
              <a:gd name="connsiteY58" fmla="*/ 3268298 h 4008597"/>
              <a:gd name="connsiteX59" fmla="*/ 1137039 w 4008597"/>
              <a:gd name="connsiteY59" fmla="*/ 2871498 h 4008597"/>
              <a:gd name="connsiteX60" fmla="*/ 311790 w 4008597"/>
              <a:gd name="connsiteY60" fmla="*/ 2871498 h 4008597"/>
              <a:gd name="connsiteX61" fmla="*/ 311790 w 4008597"/>
              <a:gd name="connsiteY61" fmla="*/ 3268298 h 4008597"/>
              <a:gd name="connsiteX62" fmla="*/ 714081 w 4008597"/>
              <a:gd name="connsiteY62" fmla="*/ 3268298 h 4008597"/>
              <a:gd name="connsiteX63" fmla="*/ 714081 w 4008597"/>
              <a:gd name="connsiteY63" fmla="*/ 2871498 h 4008597"/>
              <a:gd name="connsiteX64" fmla="*/ 3294453 w 4008597"/>
              <a:gd name="connsiteY64" fmla="*/ 2443050 h 4008597"/>
              <a:gd name="connsiteX65" fmla="*/ 3294453 w 4008597"/>
              <a:gd name="connsiteY65" fmla="*/ 2845340 h 4008597"/>
              <a:gd name="connsiteX66" fmla="*/ 3696747 w 4008597"/>
              <a:gd name="connsiteY66" fmla="*/ 2845340 h 4008597"/>
              <a:gd name="connsiteX67" fmla="*/ 3696747 w 4008597"/>
              <a:gd name="connsiteY67" fmla="*/ 2443050 h 4008597"/>
              <a:gd name="connsiteX68" fmla="*/ 2866004 w 4008597"/>
              <a:gd name="connsiteY68" fmla="*/ 2443050 h 4008597"/>
              <a:gd name="connsiteX69" fmla="*/ 2866004 w 4008597"/>
              <a:gd name="connsiteY69" fmla="*/ 2845340 h 4008597"/>
              <a:gd name="connsiteX70" fmla="*/ 3268298 w 4008597"/>
              <a:gd name="connsiteY70" fmla="*/ 2845340 h 4008597"/>
              <a:gd name="connsiteX71" fmla="*/ 3268298 w 4008597"/>
              <a:gd name="connsiteY71" fmla="*/ 2443050 h 4008597"/>
              <a:gd name="connsiteX72" fmla="*/ 2443050 w 4008597"/>
              <a:gd name="connsiteY72" fmla="*/ 2443050 h 4008597"/>
              <a:gd name="connsiteX73" fmla="*/ 2443050 w 4008597"/>
              <a:gd name="connsiteY73" fmla="*/ 2845340 h 4008597"/>
              <a:gd name="connsiteX74" fmla="*/ 2839849 w 4008597"/>
              <a:gd name="connsiteY74" fmla="*/ 2845340 h 4008597"/>
              <a:gd name="connsiteX75" fmla="*/ 2839849 w 4008597"/>
              <a:gd name="connsiteY75" fmla="*/ 2443050 h 4008597"/>
              <a:gd name="connsiteX76" fmla="*/ 2014601 w 4008597"/>
              <a:gd name="connsiteY76" fmla="*/ 2443050 h 4008597"/>
              <a:gd name="connsiteX77" fmla="*/ 2014601 w 4008597"/>
              <a:gd name="connsiteY77" fmla="*/ 2845340 h 4008597"/>
              <a:gd name="connsiteX78" fmla="*/ 2416892 w 4008597"/>
              <a:gd name="connsiteY78" fmla="*/ 2845340 h 4008597"/>
              <a:gd name="connsiteX79" fmla="*/ 2416892 w 4008597"/>
              <a:gd name="connsiteY79" fmla="*/ 2443050 h 4008597"/>
              <a:gd name="connsiteX80" fmla="*/ 1591643 w 4008597"/>
              <a:gd name="connsiteY80" fmla="*/ 2443050 h 4008597"/>
              <a:gd name="connsiteX81" fmla="*/ 1591643 w 4008597"/>
              <a:gd name="connsiteY81" fmla="*/ 2845340 h 4008597"/>
              <a:gd name="connsiteX82" fmla="*/ 1988443 w 4008597"/>
              <a:gd name="connsiteY82" fmla="*/ 2845340 h 4008597"/>
              <a:gd name="connsiteX83" fmla="*/ 1988443 w 4008597"/>
              <a:gd name="connsiteY83" fmla="*/ 2443050 h 4008597"/>
              <a:gd name="connsiteX84" fmla="*/ 1163194 w 4008597"/>
              <a:gd name="connsiteY84" fmla="*/ 2443050 h 4008597"/>
              <a:gd name="connsiteX85" fmla="*/ 1163194 w 4008597"/>
              <a:gd name="connsiteY85" fmla="*/ 2845340 h 4008597"/>
              <a:gd name="connsiteX86" fmla="*/ 1565488 w 4008597"/>
              <a:gd name="connsiteY86" fmla="*/ 2845340 h 4008597"/>
              <a:gd name="connsiteX87" fmla="*/ 1565488 w 4008597"/>
              <a:gd name="connsiteY87" fmla="*/ 2443050 h 4008597"/>
              <a:gd name="connsiteX88" fmla="*/ 740239 w 4008597"/>
              <a:gd name="connsiteY88" fmla="*/ 2443050 h 4008597"/>
              <a:gd name="connsiteX89" fmla="*/ 740239 w 4008597"/>
              <a:gd name="connsiteY89" fmla="*/ 2845340 h 4008597"/>
              <a:gd name="connsiteX90" fmla="*/ 1137039 w 4008597"/>
              <a:gd name="connsiteY90" fmla="*/ 2845340 h 4008597"/>
              <a:gd name="connsiteX91" fmla="*/ 1137039 w 4008597"/>
              <a:gd name="connsiteY91" fmla="*/ 2443050 h 4008597"/>
              <a:gd name="connsiteX92" fmla="*/ 311790 w 4008597"/>
              <a:gd name="connsiteY92" fmla="*/ 2443050 h 4008597"/>
              <a:gd name="connsiteX93" fmla="*/ 311790 w 4008597"/>
              <a:gd name="connsiteY93" fmla="*/ 2845340 h 4008597"/>
              <a:gd name="connsiteX94" fmla="*/ 714081 w 4008597"/>
              <a:gd name="connsiteY94" fmla="*/ 2845340 h 4008597"/>
              <a:gd name="connsiteX95" fmla="*/ 714081 w 4008597"/>
              <a:gd name="connsiteY95" fmla="*/ 2443050 h 4008597"/>
              <a:gd name="connsiteX96" fmla="*/ 3294453 w 4008597"/>
              <a:gd name="connsiteY96" fmla="*/ 2020152 h 4008597"/>
              <a:gd name="connsiteX97" fmla="*/ 3294453 w 4008597"/>
              <a:gd name="connsiteY97" fmla="*/ 2416892 h 4008597"/>
              <a:gd name="connsiteX98" fmla="*/ 3696747 w 4008597"/>
              <a:gd name="connsiteY98" fmla="*/ 2416892 h 4008597"/>
              <a:gd name="connsiteX99" fmla="*/ 3696747 w 4008597"/>
              <a:gd name="connsiteY99" fmla="*/ 2020152 h 4008597"/>
              <a:gd name="connsiteX100" fmla="*/ 2866004 w 4008597"/>
              <a:gd name="connsiteY100" fmla="*/ 2020152 h 4008597"/>
              <a:gd name="connsiteX101" fmla="*/ 2866004 w 4008597"/>
              <a:gd name="connsiteY101" fmla="*/ 2416892 h 4008597"/>
              <a:gd name="connsiteX102" fmla="*/ 3268298 w 4008597"/>
              <a:gd name="connsiteY102" fmla="*/ 2416892 h 4008597"/>
              <a:gd name="connsiteX103" fmla="*/ 3268298 w 4008597"/>
              <a:gd name="connsiteY103" fmla="*/ 2020152 h 4008597"/>
              <a:gd name="connsiteX104" fmla="*/ 2443050 w 4008597"/>
              <a:gd name="connsiteY104" fmla="*/ 2020152 h 4008597"/>
              <a:gd name="connsiteX105" fmla="*/ 2443050 w 4008597"/>
              <a:gd name="connsiteY105" fmla="*/ 2416892 h 4008597"/>
              <a:gd name="connsiteX106" fmla="*/ 2839849 w 4008597"/>
              <a:gd name="connsiteY106" fmla="*/ 2416892 h 4008597"/>
              <a:gd name="connsiteX107" fmla="*/ 2839849 w 4008597"/>
              <a:gd name="connsiteY107" fmla="*/ 2020152 h 4008597"/>
              <a:gd name="connsiteX108" fmla="*/ 2014601 w 4008597"/>
              <a:gd name="connsiteY108" fmla="*/ 2020152 h 4008597"/>
              <a:gd name="connsiteX109" fmla="*/ 2014601 w 4008597"/>
              <a:gd name="connsiteY109" fmla="*/ 2416892 h 4008597"/>
              <a:gd name="connsiteX110" fmla="*/ 2416892 w 4008597"/>
              <a:gd name="connsiteY110" fmla="*/ 2416892 h 4008597"/>
              <a:gd name="connsiteX111" fmla="*/ 2416892 w 4008597"/>
              <a:gd name="connsiteY111" fmla="*/ 2020152 h 4008597"/>
              <a:gd name="connsiteX112" fmla="*/ 1591643 w 4008597"/>
              <a:gd name="connsiteY112" fmla="*/ 2020152 h 4008597"/>
              <a:gd name="connsiteX113" fmla="*/ 1591643 w 4008597"/>
              <a:gd name="connsiteY113" fmla="*/ 2416892 h 4008597"/>
              <a:gd name="connsiteX114" fmla="*/ 1988443 w 4008597"/>
              <a:gd name="connsiteY114" fmla="*/ 2416892 h 4008597"/>
              <a:gd name="connsiteX115" fmla="*/ 1988443 w 4008597"/>
              <a:gd name="connsiteY115" fmla="*/ 2020152 h 4008597"/>
              <a:gd name="connsiteX116" fmla="*/ 1163194 w 4008597"/>
              <a:gd name="connsiteY116" fmla="*/ 2020152 h 4008597"/>
              <a:gd name="connsiteX117" fmla="*/ 1163194 w 4008597"/>
              <a:gd name="connsiteY117" fmla="*/ 2416892 h 4008597"/>
              <a:gd name="connsiteX118" fmla="*/ 1565488 w 4008597"/>
              <a:gd name="connsiteY118" fmla="*/ 2416892 h 4008597"/>
              <a:gd name="connsiteX119" fmla="*/ 1565488 w 4008597"/>
              <a:gd name="connsiteY119" fmla="*/ 2020152 h 4008597"/>
              <a:gd name="connsiteX120" fmla="*/ 740239 w 4008597"/>
              <a:gd name="connsiteY120" fmla="*/ 2020152 h 4008597"/>
              <a:gd name="connsiteX121" fmla="*/ 740239 w 4008597"/>
              <a:gd name="connsiteY121" fmla="*/ 2416892 h 4008597"/>
              <a:gd name="connsiteX122" fmla="*/ 1137039 w 4008597"/>
              <a:gd name="connsiteY122" fmla="*/ 2416892 h 4008597"/>
              <a:gd name="connsiteX123" fmla="*/ 1137039 w 4008597"/>
              <a:gd name="connsiteY123" fmla="*/ 2020152 h 4008597"/>
              <a:gd name="connsiteX124" fmla="*/ 311790 w 4008597"/>
              <a:gd name="connsiteY124" fmla="*/ 2020152 h 4008597"/>
              <a:gd name="connsiteX125" fmla="*/ 311790 w 4008597"/>
              <a:gd name="connsiteY125" fmla="*/ 2416892 h 4008597"/>
              <a:gd name="connsiteX126" fmla="*/ 714081 w 4008597"/>
              <a:gd name="connsiteY126" fmla="*/ 2416892 h 4008597"/>
              <a:gd name="connsiteX127" fmla="*/ 714081 w 4008597"/>
              <a:gd name="connsiteY127" fmla="*/ 2020152 h 4008597"/>
              <a:gd name="connsiteX128" fmla="*/ 3294453 w 4008597"/>
              <a:gd name="connsiteY128" fmla="*/ 1597138 h 4008597"/>
              <a:gd name="connsiteX129" fmla="*/ 3294453 w 4008597"/>
              <a:gd name="connsiteY129" fmla="*/ 1993937 h 4008597"/>
              <a:gd name="connsiteX130" fmla="*/ 3696747 w 4008597"/>
              <a:gd name="connsiteY130" fmla="*/ 1993937 h 4008597"/>
              <a:gd name="connsiteX131" fmla="*/ 3696747 w 4008597"/>
              <a:gd name="connsiteY131" fmla="*/ 1597138 h 4008597"/>
              <a:gd name="connsiteX132" fmla="*/ 2866004 w 4008597"/>
              <a:gd name="connsiteY132" fmla="*/ 1597138 h 4008597"/>
              <a:gd name="connsiteX133" fmla="*/ 2866004 w 4008597"/>
              <a:gd name="connsiteY133" fmla="*/ 1993937 h 4008597"/>
              <a:gd name="connsiteX134" fmla="*/ 3268298 w 4008597"/>
              <a:gd name="connsiteY134" fmla="*/ 1993937 h 4008597"/>
              <a:gd name="connsiteX135" fmla="*/ 3268298 w 4008597"/>
              <a:gd name="connsiteY135" fmla="*/ 1597138 h 4008597"/>
              <a:gd name="connsiteX136" fmla="*/ 2443050 w 4008597"/>
              <a:gd name="connsiteY136" fmla="*/ 1597138 h 4008597"/>
              <a:gd name="connsiteX137" fmla="*/ 2443050 w 4008597"/>
              <a:gd name="connsiteY137" fmla="*/ 1993937 h 4008597"/>
              <a:gd name="connsiteX138" fmla="*/ 2839849 w 4008597"/>
              <a:gd name="connsiteY138" fmla="*/ 1993937 h 4008597"/>
              <a:gd name="connsiteX139" fmla="*/ 2839849 w 4008597"/>
              <a:gd name="connsiteY139" fmla="*/ 1597138 h 4008597"/>
              <a:gd name="connsiteX140" fmla="*/ 2014601 w 4008597"/>
              <a:gd name="connsiteY140" fmla="*/ 1597138 h 4008597"/>
              <a:gd name="connsiteX141" fmla="*/ 2014601 w 4008597"/>
              <a:gd name="connsiteY141" fmla="*/ 1993937 h 4008597"/>
              <a:gd name="connsiteX142" fmla="*/ 2416892 w 4008597"/>
              <a:gd name="connsiteY142" fmla="*/ 1993937 h 4008597"/>
              <a:gd name="connsiteX143" fmla="*/ 2416892 w 4008597"/>
              <a:gd name="connsiteY143" fmla="*/ 1597138 h 4008597"/>
              <a:gd name="connsiteX144" fmla="*/ 1591643 w 4008597"/>
              <a:gd name="connsiteY144" fmla="*/ 1597138 h 4008597"/>
              <a:gd name="connsiteX145" fmla="*/ 1591643 w 4008597"/>
              <a:gd name="connsiteY145" fmla="*/ 1993937 h 4008597"/>
              <a:gd name="connsiteX146" fmla="*/ 1988443 w 4008597"/>
              <a:gd name="connsiteY146" fmla="*/ 1993937 h 4008597"/>
              <a:gd name="connsiteX147" fmla="*/ 1988443 w 4008597"/>
              <a:gd name="connsiteY147" fmla="*/ 1597138 h 4008597"/>
              <a:gd name="connsiteX148" fmla="*/ 1163194 w 4008597"/>
              <a:gd name="connsiteY148" fmla="*/ 1597138 h 4008597"/>
              <a:gd name="connsiteX149" fmla="*/ 1163194 w 4008597"/>
              <a:gd name="connsiteY149" fmla="*/ 1993937 h 4008597"/>
              <a:gd name="connsiteX150" fmla="*/ 1565488 w 4008597"/>
              <a:gd name="connsiteY150" fmla="*/ 1993937 h 4008597"/>
              <a:gd name="connsiteX151" fmla="*/ 1565488 w 4008597"/>
              <a:gd name="connsiteY151" fmla="*/ 1597138 h 4008597"/>
              <a:gd name="connsiteX152" fmla="*/ 740239 w 4008597"/>
              <a:gd name="connsiteY152" fmla="*/ 1597138 h 4008597"/>
              <a:gd name="connsiteX153" fmla="*/ 740239 w 4008597"/>
              <a:gd name="connsiteY153" fmla="*/ 1993937 h 4008597"/>
              <a:gd name="connsiteX154" fmla="*/ 1137039 w 4008597"/>
              <a:gd name="connsiteY154" fmla="*/ 1993937 h 4008597"/>
              <a:gd name="connsiteX155" fmla="*/ 1137039 w 4008597"/>
              <a:gd name="connsiteY155" fmla="*/ 1597138 h 4008597"/>
              <a:gd name="connsiteX156" fmla="*/ 311790 w 4008597"/>
              <a:gd name="connsiteY156" fmla="*/ 1597138 h 4008597"/>
              <a:gd name="connsiteX157" fmla="*/ 311790 w 4008597"/>
              <a:gd name="connsiteY157" fmla="*/ 1993937 h 4008597"/>
              <a:gd name="connsiteX158" fmla="*/ 714081 w 4008597"/>
              <a:gd name="connsiteY158" fmla="*/ 1993937 h 4008597"/>
              <a:gd name="connsiteX159" fmla="*/ 714081 w 4008597"/>
              <a:gd name="connsiteY159" fmla="*/ 1597138 h 4008597"/>
              <a:gd name="connsiteX160" fmla="*/ 3294453 w 4008597"/>
              <a:gd name="connsiteY160" fmla="*/ 1168689 h 4008597"/>
              <a:gd name="connsiteX161" fmla="*/ 3294453 w 4008597"/>
              <a:gd name="connsiteY161" fmla="*/ 1570980 h 4008597"/>
              <a:gd name="connsiteX162" fmla="*/ 3696747 w 4008597"/>
              <a:gd name="connsiteY162" fmla="*/ 1570980 h 4008597"/>
              <a:gd name="connsiteX163" fmla="*/ 3696747 w 4008597"/>
              <a:gd name="connsiteY163" fmla="*/ 1168689 h 4008597"/>
              <a:gd name="connsiteX164" fmla="*/ 2866004 w 4008597"/>
              <a:gd name="connsiteY164" fmla="*/ 1168689 h 4008597"/>
              <a:gd name="connsiteX165" fmla="*/ 2866004 w 4008597"/>
              <a:gd name="connsiteY165" fmla="*/ 1570980 h 4008597"/>
              <a:gd name="connsiteX166" fmla="*/ 3268298 w 4008597"/>
              <a:gd name="connsiteY166" fmla="*/ 1570980 h 4008597"/>
              <a:gd name="connsiteX167" fmla="*/ 3268298 w 4008597"/>
              <a:gd name="connsiteY167" fmla="*/ 1168689 h 4008597"/>
              <a:gd name="connsiteX168" fmla="*/ 2443050 w 4008597"/>
              <a:gd name="connsiteY168" fmla="*/ 1168689 h 4008597"/>
              <a:gd name="connsiteX169" fmla="*/ 2443050 w 4008597"/>
              <a:gd name="connsiteY169" fmla="*/ 1570980 h 4008597"/>
              <a:gd name="connsiteX170" fmla="*/ 2839849 w 4008597"/>
              <a:gd name="connsiteY170" fmla="*/ 1570980 h 4008597"/>
              <a:gd name="connsiteX171" fmla="*/ 2839849 w 4008597"/>
              <a:gd name="connsiteY171" fmla="*/ 1168689 h 4008597"/>
              <a:gd name="connsiteX172" fmla="*/ 2014601 w 4008597"/>
              <a:gd name="connsiteY172" fmla="*/ 1168689 h 4008597"/>
              <a:gd name="connsiteX173" fmla="*/ 2014601 w 4008597"/>
              <a:gd name="connsiteY173" fmla="*/ 1570980 h 4008597"/>
              <a:gd name="connsiteX174" fmla="*/ 2416892 w 4008597"/>
              <a:gd name="connsiteY174" fmla="*/ 1570980 h 4008597"/>
              <a:gd name="connsiteX175" fmla="*/ 2416892 w 4008597"/>
              <a:gd name="connsiteY175" fmla="*/ 1168689 h 4008597"/>
              <a:gd name="connsiteX176" fmla="*/ 1591643 w 4008597"/>
              <a:gd name="connsiteY176" fmla="*/ 1168689 h 4008597"/>
              <a:gd name="connsiteX177" fmla="*/ 1591643 w 4008597"/>
              <a:gd name="connsiteY177" fmla="*/ 1570980 h 4008597"/>
              <a:gd name="connsiteX178" fmla="*/ 1988443 w 4008597"/>
              <a:gd name="connsiteY178" fmla="*/ 1570980 h 4008597"/>
              <a:gd name="connsiteX179" fmla="*/ 1988443 w 4008597"/>
              <a:gd name="connsiteY179" fmla="*/ 1168689 h 4008597"/>
              <a:gd name="connsiteX180" fmla="*/ 1163194 w 4008597"/>
              <a:gd name="connsiteY180" fmla="*/ 1168689 h 4008597"/>
              <a:gd name="connsiteX181" fmla="*/ 1163194 w 4008597"/>
              <a:gd name="connsiteY181" fmla="*/ 1570980 h 4008597"/>
              <a:gd name="connsiteX182" fmla="*/ 1565488 w 4008597"/>
              <a:gd name="connsiteY182" fmla="*/ 1570980 h 4008597"/>
              <a:gd name="connsiteX183" fmla="*/ 1565488 w 4008597"/>
              <a:gd name="connsiteY183" fmla="*/ 1168689 h 4008597"/>
              <a:gd name="connsiteX184" fmla="*/ 740239 w 4008597"/>
              <a:gd name="connsiteY184" fmla="*/ 1168689 h 4008597"/>
              <a:gd name="connsiteX185" fmla="*/ 740239 w 4008597"/>
              <a:gd name="connsiteY185" fmla="*/ 1570980 h 4008597"/>
              <a:gd name="connsiteX186" fmla="*/ 1137039 w 4008597"/>
              <a:gd name="connsiteY186" fmla="*/ 1570980 h 4008597"/>
              <a:gd name="connsiteX187" fmla="*/ 1137039 w 4008597"/>
              <a:gd name="connsiteY187" fmla="*/ 1168689 h 4008597"/>
              <a:gd name="connsiteX188" fmla="*/ 311790 w 4008597"/>
              <a:gd name="connsiteY188" fmla="*/ 1168689 h 4008597"/>
              <a:gd name="connsiteX189" fmla="*/ 311790 w 4008597"/>
              <a:gd name="connsiteY189" fmla="*/ 1570980 h 4008597"/>
              <a:gd name="connsiteX190" fmla="*/ 714081 w 4008597"/>
              <a:gd name="connsiteY190" fmla="*/ 1570980 h 4008597"/>
              <a:gd name="connsiteX191" fmla="*/ 714081 w 4008597"/>
              <a:gd name="connsiteY191" fmla="*/ 1168689 h 4008597"/>
              <a:gd name="connsiteX192" fmla="*/ 3294453 w 4008597"/>
              <a:gd name="connsiteY192" fmla="*/ 740241 h 4008597"/>
              <a:gd name="connsiteX193" fmla="*/ 3294453 w 4008597"/>
              <a:gd name="connsiteY193" fmla="*/ 1142531 h 4008597"/>
              <a:gd name="connsiteX194" fmla="*/ 3696747 w 4008597"/>
              <a:gd name="connsiteY194" fmla="*/ 1142531 h 4008597"/>
              <a:gd name="connsiteX195" fmla="*/ 3696747 w 4008597"/>
              <a:gd name="connsiteY195" fmla="*/ 740241 h 4008597"/>
              <a:gd name="connsiteX196" fmla="*/ 2866004 w 4008597"/>
              <a:gd name="connsiteY196" fmla="*/ 740241 h 4008597"/>
              <a:gd name="connsiteX197" fmla="*/ 2866004 w 4008597"/>
              <a:gd name="connsiteY197" fmla="*/ 1142531 h 4008597"/>
              <a:gd name="connsiteX198" fmla="*/ 3268298 w 4008597"/>
              <a:gd name="connsiteY198" fmla="*/ 1142531 h 4008597"/>
              <a:gd name="connsiteX199" fmla="*/ 3268298 w 4008597"/>
              <a:gd name="connsiteY199" fmla="*/ 740241 h 4008597"/>
              <a:gd name="connsiteX200" fmla="*/ 2443050 w 4008597"/>
              <a:gd name="connsiteY200" fmla="*/ 740241 h 4008597"/>
              <a:gd name="connsiteX201" fmla="*/ 2443050 w 4008597"/>
              <a:gd name="connsiteY201" fmla="*/ 1142531 h 4008597"/>
              <a:gd name="connsiteX202" fmla="*/ 2839849 w 4008597"/>
              <a:gd name="connsiteY202" fmla="*/ 1142531 h 4008597"/>
              <a:gd name="connsiteX203" fmla="*/ 2839849 w 4008597"/>
              <a:gd name="connsiteY203" fmla="*/ 740241 h 4008597"/>
              <a:gd name="connsiteX204" fmla="*/ 2014601 w 4008597"/>
              <a:gd name="connsiteY204" fmla="*/ 740241 h 4008597"/>
              <a:gd name="connsiteX205" fmla="*/ 2014601 w 4008597"/>
              <a:gd name="connsiteY205" fmla="*/ 1142531 h 4008597"/>
              <a:gd name="connsiteX206" fmla="*/ 2416892 w 4008597"/>
              <a:gd name="connsiteY206" fmla="*/ 1142531 h 4008597"/>
              <a:gd name="connsiteX207" fmla="*/ 2416892 w 4008597"/>
              <a:gd name="connsiteY207" fmla="*/ 740241 h 4008597"/>
              <a:gd name="connsiteX208" fmla="*/ 1591643 w 4008597"/>
              <a:gd name="connsiteY208" fmla="*/ 740241 h 4008597"/>
              <a:gd name="connsiteX209" fmla="*/ 1591643 w 4008597"/>
              <a:gd name="connsiteY209" fmla="*/ 1142531 h 4008597"/>
              <a:gd name="connsiteX210" fmla="*/ 1988443 w 4008597"/>
              <a:gd name="connsiteY210" fmla="*/ 1142531 h 4008597"/>
              <a:gd name="connsiteX211" fmla="*/ 1988443 w 4008597"/>
              <a:gd name="connsiteY211" fmla="*/ 740241 h 4008597"/>
              <a:gd name="connsiteX212" fmla="*/ 1163194 w 4008597"/>
              <a:gd name="connsiteY212" fmla="*/ 740241 h 4008597"/>
              <a:gd name="connsiteX213" fmla="*/ 1163194 w 4008597"/>
              <a:gd name="connsiteY213" fmla="*/ 1142531 h 4008597"/>
              <a:gd name="connsiteX214" fmla="*/ 1565488 w 4008597"/>
              <a:gd name="connsiteY214" fmla="*/ 1142531 h 4008597"/>
              <a:gd name="connsiteX215" fmla="*/ 1565488 w 4008597"/>
              <a:gd name="connsiteY215" fmla="*/ 740241 h 4008597"/>
              <a:gd name="connsiteX216" fmla="*/ 740239 w 4008597"/>
              <a:gd name="connsiteY216" fmla="*/ 740241 h 4008597"/>
              <a:gd name="connsiteX217" fmla="*/ 740239 w 4008597"/>
              <a:gd name="connsiteY217" fmla="*/ 1142531 h 4008597"/>
              <a:gd name="connsiteX218" fmla="*/ 1137039 w 4008597"/>
              <a:gd name="connsiteY218" fmla="*/ 1142531 h 4008597"/>
              <a:gd name="connsiteX219" fmla="*/ 1137039 w 4008597"/>
              <a:gd name="connsiteY219" fmla="*/ 740241 h 4008597"/>
              <a:gd name="connsiteX220" fmla="*/ 311790 w 4008597"/>
              <a:gd name="connsiteY220" fmla="*/ 740241 h 4008597"/>
              <a:gd name="connsiteX221" fmla="*/ 311790 w 4008597"/>
              <a:gd name="connsiteY221" fmla="*/ 1142531 h 4008597"/>
              <a:gd name="connsiteX222" fmla="*/ 714081 w 4008597"/>
              <a:gd name="connsiteY222" fmla="*/ 1142531 h 4008597"/>
              <a:gd name="connsiteX223" fmla="*/ 714081 w 4008597"/>
              <a:gd name="connsiteY223" fmla="*/ 740241 h 4008597"/>
              <a:gd name="connsiteX224" fmla="*/ 3294453 w 4008597"/>
              <a:gd name="connsiteY224" fmla="*/ 317282 h 4008597"/>
              <a:gd name="connsiteX225" fmla="*/ 3294453 w 4008597"/>
              <a:gd name="connsiteY225" fmla="*/ 714082 h 4008597"/>
              <a:gd name="connsiteX226" fmla="*/ 3696747 w 4008597"/>
              <a:gd name="connsiteY226" fmla="*/ 714082 h 4008597"/>
              <a:gd name="connsiteX227" fmla="*/ 3696747 w 4008597"/>
              <a:gd name="connsiteY227" fmla="*/ 317282 h 4008597"/>
              <a:gd name="connsiteX228" fmla="*/ 2866004 w 4008597"/>
              <a:gd name="connsiteY228" fmla="*/ 317282 h 4008597"/>
              <a:gd name="connsiteX229" fmla="*/ 2866004 w 4008597"/>
              <a:gd name="connsiteY229" fmla="*/ 714082 h 4008597"/>
              <a:gd name="connsiteX230" fmla="*/ 3268298 w 4008597"/>
              <a:gd name="connsiteY230" fmla="*/ 714082 h 4008597"/>
              <a:gd name="connsiteX231" fmla="*/ 3268298 w 4008597"/>
              <a:gd name="connsiteY231" fmla="*/ 317282 h 4008597"/>
              <a:gd name="connsiteX232" fmla="*/ 2443050 w 4008597"/>
              <a:gd name="connsiteY232" fmla="*/ 317282 h 4008597"/>
              <a:gd name="connsiteX233" fmla="*/ 2443050 w 4008597"/>
              <a:gd name="connsiteY233" fmla="*/ 714082 h 4008597"/>
              <a:gd name="connsiteX234" fmla="*/ 2839849 w 4008597"/>
              <a:gd name="connsiteY234" fmla="*/ 714082 h 4008597"/>
              <a:gd name="connsiteX235" fmla="*/ 2839849 w 4008597"/>
              <a:gd name="connsiteY235" fmla="*/ 317282 h 4008597"/>
              <a:gd name="connsiteX236" fmla="*/ 2014601 w 4008597"/>
              <a:gd name="connsiteY236" fmla="*/ 317282 h 4008597"/>
              <a:gd name="connsiteX237" fmla="*/ 2014601 w 4008597"/>
              <a:gd name="connsiteY237" fmla="*/ 714082 h 4008597"/>
              <a:gd name="connsiteX238" fmla="*/ 2416892 w 4008597"/>
              <a:gd name="connsiteY238" fmla="*/ 714082 h 4008597"/>
              <a:gd name="connsiteX239" fmla="*/ 2416892 w 4008597"/>
              <a:gd name="connsiteY239" fmla="*/ 317282 h 4008597"/>
              <a:gd name="connsiteX240" fmla="*/ 1591643 w 4008597"/>
              <a:gd name="connsiteY240" fmla="*/ 317282 h 4008597"/>
              <a:gd name="connsiteX241" fmla="*/ 1591643 w 4008597"/>
              <a:gd name="connsiteY241" fmla="*/ 714082 h 4008597"/>
              <a:gd name="connsiteX242" fmla="*/ 1988443 w 4008597"/>
              <a:gd name="connsiteY242" fmla="*/ 714082 h 4008597"/>
              <a:gd name="connsiteX243" fmla="*/ 1988443 w 4008597"/>
              <a:gd name="connsiteY243" fmla="*/ 317282 h 4008597"/>
              <a:gd name="connsiteX244" fmla="*/ 1163194 w 4008597"/>
              <a:gd name="connsiteY244" fmla="*/ 317282 h 4008597"/>
              <a:gd name="connsiteX245" fmla="*/ 1163194 w 4008597"/>
              <a:gd name="connsiteY245" fmla="*/ 714082 h 4008597"/>
              <a:gd name="connsiteX246" fmla="*/ 1565488 w 4008597"/>
              <a:gd name="connsiteY246" fmla="*/ 714082 h 4008597"/>
              <a:gd name="connsiteX247" fmla="*/ 1565488 w 4008597"/>
              <a:gd name="connsiteY247" fmla="*/ 317282 h 4008597"/>
              <a:gd name="connsiteX248" fmla="*/ 740239 w 4008597"/>
              <a:gd name="connsiteY248" fmla="*/ 317282 h 4008597"/>
              <a:gd name="connsiteX249" fmla="*/ 740239 w 4008597"/>
              <a:gd name="connsiteY249" fmla="*/ 714082 h 4008597"/>
              <a:gd name="connsiteX250" fmla="*/ 1137039 w 4008597"/>
              <a:gd name="connsiteY250" fmla="*/ 714082 h 4008597"/>
              <a:gd name="connsiteX251" fmla="*/ 1137039 w 4008597"/>
              <a:gd name="connsiteY251" fmla="*/ 317282 h 4008597"/>
              <a:gd name="connsiteX252" fmla="*/ 311790 w 4008597"/>
              <a:gd name="connsiteY252" fmla="*/ 317282 h 4008597"/>
              <a:gd name="connsiteX253" fmla="*/ 311790 w 4008597"/>
              <a:gd name="connsiteY253" fmla="*/ 714082 h 4008597"/>
              <a:gd name="connsiteX254" fmla="*/ 714081 w 4008597"/>
              <a:gd name="connsiteY254" fmla="*/ 714082 h 4008597"/>
              <a:gd name="connsiteX255" fmla="*/ 714081 w 4008597"/>
              <a:gd name="connsiteY255" fmla="*/ 317282 h 4008597"/>
              <a:gd name="connsiteX256" fmla="*/ 3696747 w 4008597"/>
              <a:gd name="connsiteY256" fmla="*/ 0 h 4008597"/>
              <a:gd name="connsiteX257" fmla="*/ 3722837 w 4008597"/>
              <a:gd name="connsiteY257" fmla="*/ 0 h 4008597"/>
              <a:gd name="connsiteX258" fmla="*/ 3722837 w 4008597"/>
              <a:gd name="connsiteY258" fmla="*/ 291127 h 4008597"/>
              <a:gd name="connsiteX259" fmla="*/ 4008597 w 4008597"/>
              <a:gd name="connsiteY259" fmla="*/ 291127 h 4008597"/>
              <a:gd name="connsiteX260" fmla="*/ 4008597 w 4008597"/>
              <a:gd name="connsiteY260" fmla="*/ 317282 h 4008597"/>
              <a:gd name="connsiteX261" fmla="*/ 3722837 w 4008597"/>
              <a:gd name="connsiteY261" fmla="*/ 317282 h 4008597"/>
              <a:gd name="connsiteX262" fmla="*/ 3722837 w 4008597"/>
              <a:gd name="connsiteY262" fmla="*/ 714082 h 4008597"/>
              <a:gd name="connsiteX263" fmla="*/ 4008597 w 4008597"/>
              <a:gd name="connsiteY263" fmla="*/ 714082 h 4008597"/>
              <a:gd name="connsiteX264" fmla="*/ 4008597 w 4008597"/>
              <a:gd name="connsiteY264" fmla="*/ 740241 h 4008597"/>
              <a:gd name="connsiteX265" fmla="*/ 3722837 w 4008597"/>
              <a:gd name="connsiteY265" fmla="*/ 740241 h 4008597"/>
              <a:gd name="connsiteX266" fmla="*/ 3722837 w 4008597"/>
              <a:gd name="connsiteY266" fmla="*/ 1142531 h 4008597"/>
              <a:gd name="connsiteX267" fmla="*/ 4008597 w 4008597"/>
              <a:gd name="connsiteY267" fmla="*/ 1142531 h 4008597"/>
              <a:gd name="connsiteX268" fmla="*/ 4008597 w 4008597"/>
              <a:gd name="connsiteY268" fmla="*/ 1168689 h 4008597"/>
              <a:gd name="connsiteX269" fmla="*/ 3722837 w 4008597"/>
              <a:gd name="connsiteY269" fmla="*/ 1168689 h 4008597"/>
              <a:gd name="connsiteX270" fmla="*/ 3722837 w 4008597"/>
              <a:gd name="connsiteY270" fmla="*/ 1570980 h 4008597"/>
              <a:gd name="connsiteX271" fmla="*/ 4008597 w 4008597"/>
              <a:gd name="connsiteY271" fmla="*/ 1570980 h 4008597"/>
              <a:gd name="connsiteX272" fmla="*/ 4008597 w 4008597"/>
              <a:gd name="connsiteY272" fmla="*/ 1597138 h 4008597"/>
              <a:gd name="connsiteX273" fmla="*/ 3722837 w 4008597"/>
              <a:gd name="connsiteY273" fmla="*/ 1597138 h 4008597"/>
              <a:gd name="connsiteX274" fmla="*/ 3722837 w 4008597"/>
              <a:gd name="connsiteY274" fmla="*/ 1993937 h 4008597"/>
              <a:gd name="connsiteX275" fmla="*/ 4008597 w 4008597"/>
              <a:gd name="connsiteY275" fmla="*/ 1993937 h 4008597"/>
              <a:gd name="connsiteX276" fmla="*/ 4008597 w 4008597"/>
              <a:gd name="connsiteY276" fmla="*/ 2020152 h 4008597"/>
              <a:gd name="connsiteX277" fmla="*/ 3722837 w 4008597"/>
              <a:gd name="connsiteY277" fmla="*/ 2020152 h 4008597"/>
              <a:gd name="connsiteX278" fmla="*/ 3722837 w 4008597"/>
              <a:gd name="connsiteY278" fmla="*/ 2416892 h 4008597"/>
              <a:gd name="connsiteX279" fmla="*/ 4008597 w 4008597"/>
              <a:gd name="connsiteY279" fmla="*/ 2416892 h 4008597"/>
              <a:gd name="connsiteX280" fmla="*/ 4008597 w 4008597"/>
              <a:gd name="connsiteY280" fmla="*/ 2443050 h 4008597"/>
              <a:gd name="connsiteX281" fmla="*/ 3722837 w 4008597"/>
              <a:gd name="connsiteY281" fmla="*/ 2443050 h 4008597"/>
              <a:gd name="connsiteX282" fmla="*/ 3722837 w 4008597"/>
              <a:gd name="connsiteY282" fmla="*/ 2845340 h 4008597"/>
              <a:gd name="connsiteX283" fmla="*/ 4008597 w 4008597"/>
              <a:gd name="connsiteY283" fmla="*/ 2845340 h 4008597"/>
              <a:gd name="connsiteX284" fmla="*/ 4008597 w 4008597"/>
              <a:gd name="connsiteY284" fmla="*/ 2871498 h 4008597"/>
              <a:gd name="connsiteX285" fmla="*/ 3722837 w 4008597"/>
              <a:gd name="connsiteY285" fmla="*/ 2871498 h 4008597"/>
              <a:gd name="connsiteX286" fmla="*/ 3722837 w 4008597"/>
              <a:gd name="connsiteY286" fmla="*/ 3268298 h 4008597"/>
              <a:gd name="connsiteX287" fmla="*/ 4008597 w 4008597"/>
              <a:gd name="connsiteY287" fmla="*/ 3268298 h 4008597"/>
              <a:gd name="connsiteX288" fmla="*/ 4008597 w 4008597"/>
              <a:gd name="connsiteY288" fmla="*/ 3294512 h 4008597"/>
              <a:gd name="connsiteX289" fmla="*/ 3722837 w 4008597"/>
              <a:gd name="connsiteY289" fmla="*/ 3294512 h 4008597"/>
              <a:gd name="connsiteX290" fmla="*/ 3722837 w 4008597"/>
              <a:gd name="connsiteY290" fmla="*/ 3696747 h 4008597"/>
              <a:gd name="connsiteX291" fmla="*/ 4008597 w 4008597"/>
              <a:gd name="connsiteY291" fmla="*/ 3696747 h 4008597"/>
              <a:gd name="connsiteX292" fmla="*/ 4008597 w 4008597"/>
              <a:gd name="connsiteY292" fmla="*/ 3722902 h 4008597"/>
              <a:gd name="connsiteX293" fmla="*/ 3722837 w 4008597"/>
              <a:gd name="connsiteY293" fmla="*/ 3722902 h 4008597"/>
              <a:gd name="connsiteX294" fmla="*/ 3722837 w 4008597"/>
              <a:gd name="connsiteY294" fmla="*/ 4008597 h 4008597"/>
              <a:gd name="connsiteX295" fmla="*/ 3696747 w 4008597"/>
              <a:gd name="connsiteY295" fmla="*/ 4008597 h 4008597"/>
              <a:gd name="connsiteX296" fmla="*/ 3696747 w 4008597"/>
              <a:gd name="connsiteY296" fmla="*/ 3722902 h 4008597"/>
              <a:gd name="connsiteX297" fmla="*/ 3294453 w 4008597"/>
              <a:gd name="connsiteY297" fmla="*/ 3722902 h 4008597"/>
              <a:gd name="connsiteX298" fmla="*/ 3294453 w 4008597"/>
              <a:gd name="connsiteY298" fmla="*/ 4008597 h 4008597"/>
              <a:gd name="connsiteX299" fmla="*/ 3268298 w 4008597"/>
              <a:gd name="connsiteY299" fmla="*/ 4008597 h 4008597"/>
              <a:gd name="connsiteX300" fmla="*/ 3268298 w 4008597"/>
              <a:gd name="connsiteY300" fmla="*/ 3722902 h 4008597"/>
              <a:gd name="connsiteX301" fmla="*/ 2866004 w 4008597"/>
              <a:gd name="connsiteY301" fmla="*/ 3722902 h 4008597"/>
              <a:gd name="connsiteX302" fmla="*/ 2866004 w 4008597"/>
              <a:gd name="connsiteY302" fmla="*/ 4008597 h 4008597"/>
              <a:gd name="connsiteX303" fmla="*/ 2839849 w 4008597"/>
              <a:gd name="connsiteY303" fmla="*/ 4008597 h 4008597"/>
              <a:gd name="connsiteX304" fmla="*/ 2839849 w 4008597"/>
              <a:gd name="connsiteY304" fmla="*/ 3722902 h 4008597"/>
              <a:gd name="connsiteX305" fmla="*/ 2443050 w 4008597"/>
              <a:gd name="connsiteY305" fmla="*/ 3722902 h 4008597"/>
              <a:gd name="connsiteX306" fmla="*/ 2443050 w 4008597"/>
              <a:gd name="connsiteY306" fmla="*/ 4008597 h 4008597"/>
              <a:gd name="connsiteX307" fmla="*/ 2416892 w 4008597"/>
              <a:gd name="connsiteY307" fmla="*/ 4008597 h 4008597"/>
              <a:gd name="connsiteX308" fmla="*/ 2416892 w 4008597"/>
              <a:gd name="connsiteY308" fmla="*/ 3722902 h 4008597"/>
              <a:gd name="connsiteX309" fmla="*/ 2014601 w 4008597"/>
              <a:gd name="connsiteY309" fmla="*/ 3722902 h 4008597"/>
              <a:gd name="connsiteX310" fmla="*/ 2014601 w 4008597"/>
              <a:gd name="connsiteY310" fmla="*/ 4008597 h 4008597"/>
              <a:gd name="connsiteX311" fmla="*/ 1988443 w 4008597"/>
              <a:gd name="connsiteY311" fmla="*/ 4008597 h 4008597"/>
              <a:gd name="connsiteX312" fmla="*/ 1988443 w 4008597"/>
              <a:gd name="connsiteY312" fmla="*/ 3722902 h 4008597"/>
              <a:gd name="connsiteX313" fmla="*/ 1591643 w 4008597"/>
              <a:gd name="connsiteY313" fmla="*/ 3722902 h 4008597"/>
              <a:gd name="connsiteX314" fmla="*/ 1591643 w 4008597"/>
              <a:gd name="connsiteY314" fmla="*/ 4008597 h 4008597"/>
              <a:gd name="connsiteX315" fmla="*/ 1565488 w 4008597"/>
              <a:gd name="connsiteY315" fmla="*/ 4008597 h 4008597"/>
              <a:gd name="connsiteX316" fmla="*/ 1565488 w 4008597"/>
              <a:gd name="connsiteY316" fmla="*/ 3722902 h 4008597"/>
              <a:gd name="connsiteX317" fmla="*/ 1163194 w 4008597"/>
              <a:gd name="connsiteY317" fmla="*/ 3722902 h 4008597"/>
              <a:gd name="connsiteX318" fmla="*/ 1163194 w 4008597"/>
              <a:gd name="connsiteY318" fmla="*/ 4008597 h 4008597"/>
              <a:gd name="connsiteX319" fmla="*/ 1137039 w 4008597"/>
              <a:gd name="connsiteY319" fmla="*/ 4008597 h 4008597"/>
              <a:gd name="connsiteX320" fmla="*/ 1137039 w 4008597"/>
              <a:gd name="connsiteY320" fmla="*/ 3722902 h 4008597"/>
              <a:gd name="connsiteX321" fmla="*/ 740239 w 4008597"/>
              <a:gd name="connsiteY321" fmla="*/ 3722902 h 4008597"/>
              <a:gd name="connsiteX322" fmla="*/ 740239 w 4008597"/>
              <a:gd name="connsiteY322" fmla="*/ 4008597 h 4008597"/>
              <a:gd name="connsiteX323" fmla="*/ 714081 w 4008597"/>
              <a:gd name="connsiteY323" fmla="*/ 4008597 h 4008597"/>
              <a:gd name="connsiteX324" fmla="*/ 714081 w 4008597"/>
              <a:gd name="connsiteY324" fmla="*/ 3722902 h 4008597"/>
              <a:gd name="connsiteX325" fmla="*/ 311790 w 4008597"/>
              <a:gd name="connsiteY325" fmla="*/ 3722902 h 4008597"/>
              <a:gd name="connsiteX326" fmla="*/ 311790 w 4008597"/>
              <a:gd name="connsiteY326" fmla="*/ 4008597 h 4008597"/>
              <a:gd name="connsiteX327" fmla="*/ 285632 w 4008597"/>
              <a:gd name="connsiteY327" fmla="*/ 4008597 h 4008597"/>
              <a:gd name="connsiteX328" fmla="*/ 285632 w 4008597"/>
              <a:gd name="connsiteY328" fmla="*/ 3722902 h 4008597"/>
              <a:gd name="connsiteX329" fmla="*/ 0 w 4008597"/>
              <a:gd name="connsiteY329" fmla="*/ 3722902 h 4008597"/>
              <a:gd name="connsiteX330" fmla="*/ 0 w 4008597"/>
              <a:gd name="connsiteY330" fmla="*/ 3696747 h 4008597"/>
              <a:gd name="connsiteX331" fmla="*/ 285632 w 4008597"/>
              <a:gd name="connsiteY331" fmla="*/ 3696747 h 4008597"/>
              <a:gd name="connsiteX332" fmla="*/ 285632 w 4008597"/>
              <a:gd name="connsiteY332" fmla="*/ 3294512 h 4008597"/>
              <a:gd name="connsiteX333" fmla="*/ 0 w 4008597"/>
              <a:gd name="connsiteY333" fmla="*/ 3294512 h 4008597"/>
              <a:gd name="connsiteX334" fmla="*/ 0 w 4008597"/>
              <a:gd name="connsiteY334" fmla="*/ 3268298 h 4008597"/>
              <a:gd name="connsiteX335" fmla="*/ 285632 w 4008597"/>
              <a:gd name="connsiteY335" fmla="*/ 3268298 h 4008597"/>
              <a:gd name="connsiteX336" fmla="*/ 285632 w 4008597"/>
              <a:gd name="connsiteY336" fmla="*/ 2871498 h 4008597"/>
              <a:gd name="connsiteX337" fmla="*/ 0 w 4008597"/>
              <a:gd name="connsiteY337" fmla="*/ 2871498 h 4008597"/>
              <a:gd name="connsiteX338" fmla="*/ 0 w 4008597"/>
              <a:gd name="connsiteY338" fmla="*/ 2845340 h 4008597"/>
              <a:gd name="connsiteX339" fmla="*/ 285632 w 4008597"/>
              <a:gd name="connsiteY339" fmla="*/ 2845340 h 4008597"/>
              <a:gd name="connsiteX340" fmla="*/ 285632 w 4008597"/>
              <a:gd name="connsiteY340" fmla="*/ 2443050 h 4008597"/>
              <a:gd name="connsiteX341" fmla="*/ 0 w 4008597"/>
              <a:gd name="connsiteY341" fmla="*/ 2443050 h 4008597"/>
              <a:gd name="connsiteX342" fmla="*/ 0 w 4008597"/>
              <a:gd name="connsiteY342" fmla="*/ 2416892 h 4008597"/>
              <a:gd name="connsiteX343" fmla="*/ 285632 w 4008597"/>
              <a:gd name="connsiteY343" fmla="*/ 2416892 h 4008597"/>
              <a:gd name="connsiteX344" fmla="*/ 285632 w 4008597"/>
              <a:gd name="connsiteY344" fmla="*/ 2020152 h 4008597"/>
              <a:gd name="connsiteX345" fmla="*/ 0 w 4008597"/>
              <a:gd name="connsiteY345" fmla="*/ 2020152 h 4008597"/>
              <a:gd name="connsiteX346" fmla="*/ 0 w 4008597"/>
              <a:gd name="connsiteY346" fmla="*/ 1993937 h 4008597"/>
              <a:gd name="connsiteX347" fmla="*/ 285632 w 4008597"/>
              <a:gd name="connsiteY347" fmla="*/ 1993937 h 4008597"/>
              <a:gd name="connsiteX348" fmla="*/ 285632 w 4008597"/>
              <a:gd name="connsiteY348" fmla="*/ 1597138 h 4008597"/>
              <a:gd name="connsiteX349" fmla="*/ 0 w 4008597"/>
              <a:gd name="connsiteY349" fmla="*/ 1597138 h 4008597"/>
              <a:gd name="connsiteX350" fmla="*/ 0 w 4008597"/>
              <a:gd name="connsiteY350" fmla="*/ 1570980 h 4008597"/>
              <a:gd name="connsiteX351" fmla="*/ 285632 w 4008597"/>
              <a:gd name="connsiteY351" fmla="*/ 1570980 h 4008597"/>
              <a:gd name="connsiteX352" fmla="*/ 285632 w 4008597"/>
              <a:gd name="connsiteY352" fmla="*/ 1168689 h 4008597"/>
              <a:gd name="connsiteX353" fmla="*/ 0 w 4008597"/>
              <a:gd name="connsiteY353" fmla="*/ 1168689 h 4008597"/>
              <a:gd name="connsiteX354" fmla="*/ 0 w 4008597"/>
              <a:gd name="connsiteY354" fmla="*/ 1142531 h 4008597"/>
              <a:gd name="connsiteX355" fmla="*/ 285632 w 4008597"/>
              <a:gd name="connsiteY355" fmla="*/ 1142531 h 4008597"/>
              <a:gd name="connsiteX356" fmla="*/ 285632 w 4008597"/>
              <a:gd name="connsiteY356" fmla="*/ 740241 h 4008597"/>
              <a:gd name="connsiteX357" fmla="*/ 0 w 4008597"/>
              <a:gd name="connsiteY357" fmla="*/ 740241 h 4008597"/>
              <a:gd name="connsiteX358" fmla="*/ 0 w 4008597"/>
              <a:gd name="connsiteY358" fmla="*/ 714082 h 4008597"/>
              <a:gd name="connsiteX359" fmla="*/ 285632 w 4008597"/>
              <a:gd name="connsiteY359" fmla="*/ 714082 h 4008597"/>
              <a:gd name="connsiteX360" fmla="*/ 285632 w 4008597"/>
              <a:gd name="connsiteY360" fmla="*/ 317282 h 4008597"/>
              <a:gd name="connsiteX361" fmla="*/ 0 w 4008597"/>
              <a:gd name="connsiteY361" fmla="*/ 317282 h 4008597"/>
              <a:gd name="connsiteX362" fmla="*/ 0 w 4008597"/>
              <a:gd name="connsiteY362" fmla="*/ 291127 h 4008597"/>
              <a:gd name="connsiteX363" fmla="*/ 285632 w 4008597"/>
              <a:gd name="connsiteY363" fmla="*/ 291127 h 4008597"/>
              <a:gd name="connsiteX364" fmla="*/ 285632 w 4008597"/>
              <a:gd name="connsiteY364" fmla="*/ 1 h 4008597"/>
              <a:gd name="connsiteX365" fmla="*/ 311790 w 4008597"/>
              <a:gd name="connsiteY365" fmla="*/ 1 h 4008597"/>
              <a:gd name="connsiteX366" fmla="*/ 311790 w 4008597"/>
              <a:gd name="connsiteY366" fmla="*/ 291127 h 4008597"/>
              <a:gd name="connsiteX367" fmla="*/ 714081 w 4008597"/>
              <a:gd name="connsiteY367" fmla="*/ 291127 h 4008597"/>
              <a:gd name="connsiteX368" fmla="*/ 714081 w 4008597"/>
              <a:gd name="connsiteY368" fmla="*/ 1 h 4008597"/>
              <a:gd name="connsiteX369" fmla="*/ 740239 w 4008597"/>
              <a:gd name="connsiteY369" fmla="*/ 1 h 4008597"/>
              <a:gd name="connsiteX370" fmla="*/ 740239 w 4008597"/>
              <a:gd name="connsiteY370" fmla="*/ 291127 h 4008597"/>
              <a:gd name="connsiteX371" fmla="*/ 1137039 w 4008597"/>
              <a:gd name="connsiteY371" fmla="*/ 291127 h 4008597"/>
              <a:gd name="connsiteX372" fmla="*/ 1137039 w 4008597"/>
              <a:gd name="connsiteY372" fmla="*/ 1 h 4008597"/>
              <a:gd name="connsiteX373" fmla="*/ 1163194 w 4008597"/>
              <a:gd name="connsiteY373" fmla="*/ 1 h 4008597"/>
              <a:gd name="connsiteX374" fmla="*/ 1163194 w 4008597"/>
              <a:gd name="connsiteY374" fmla="*/ 291127 h 4008597"/>
              <a:gd name="connsiteX375" fmla="*/ 1565488 w 4008597"/>
              <a:gd name="connsiteY375" fmla="*/ 291127 h 4008597"/>
              <a:gd name="connsiteX376" fmla="*/ 1565488 w 4008597"/>
              <a:gd name="connsiteY376" fmla="*/ 1 h 4008597"/>
              <a:gd name="connsiteX377" fmla="*/ 1591643 w 4008597"/>
              <a:gd name="connsiteY377" fmla="*/ 1 h 4008597"/>
              <a:gd name="connsiteX378" fmla="*/ 1591643 w 4008597"/>
              <a:gd name="connsiteY378" fmla="*/ 291127 h 4008597"/>
              <a:gd name="connsiteX379" fmla="*/ 1988443 w 4008597"/>
              <a:gd name="connsiteY379" fmla="*/ 291127 h 4008597"/>
              <a:gd name="connsiteX380" fmla="*/ 1988443 w 4008597"/>
              <a:gd name="connsiteY380" fmla="*/ 1 h 4008597"/>
              <a:gd name="connsiteX381" fmla="*/ 2014601 w 4008597"/>
              <a:gd name="connsiteY381" fmla="*/ 1 h 4008597"/>
              <a:gd name="connsiteX382" fmla="*/ 2014601 w 4008597"/>
              <a:gd name="connsiteY382" fmla="*/ 291127 h 4008597"/>
              <a:gd name="connsiteX383" fmla="*/ 2416892 w 4008597"/>
              <a:gd name="connsiteY383" fmla="*/ 291127 h 4008597"/>
              <a:gd name="connsiteX384" fmla="*/ 2416892 w 4008597"/>
              <a:gd name="connsiteY384" fmla="*/ 1 h 4008597"/>
              <a:gd name="connsiteX385" fmla="*/ 2443050 w 4008597"/>
              <a:gd name="connsiteY385" fmla="*/ 1 h 4008597"/>
              <a:gd name="connsiteX386" fmla="*/ 2443050 w 4008597"/>
              <a:gd name="connsiteY386" fmla="*/ 291127 h 4008597"/>
              <a:gd name="connsiteX387" fmla="*/ 2839849 w 4008597"/>
              <a:gd name="connsiteY387" fmla="*/ 291127 h 4008597"/>
              <a:gd name="connsiteX388" fmla="*/ 2839849 w 4008597"/>
              <a:gd name="connsiteY388" fmla="*/ 1 h 4008597"/>
              <a:gd name="connsiteX389" fmla="*/ 2866004 w 4008597"/>
              <a:gd name="connsiteY389" fmla="*/ 1 h 4008597"/>
              <a:gd name="connsiteX390" fmla="*/ 2866004 w 4008597"/>
              <a:gd name="connsiteY390" fmla="*/ 291127 h 4008597"/>
              <a:gd name="connsiteX391" fmla="*/ 3268298 w 4008597"/>
              <a:gd name="connsiteY391" fmla="*/ 291127 h 4008597"/>
              <a:gd name="connsiteX392" fmla="*/ 3268298 w 4008597"/>
              <a:gd name="connsiteY392" fmla="*/ 1 h 4008597"/>
              <a:gd name="connsiteX393" fmla="*/ 3294453 w 4008597"/>
              <a:gd name="connsiteY393" fmla="*/ 1 h 4008597"/>
              <a:gd name="connsiteX394" fmla="*/ 3294453 w 4008597"/>
              <a:gd name="connsiteY394" fmla="*/ 291127 h 4008597"/>
              <a:gd name="connsiteX395" fmla="*/ 3696747 w 4008597"/>
              <a:gd name="connsiteY395" fmla="*/ 291127 h 400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4008597" h="4008597">
                <a:moveTo>
                  <a:pt x="3294453" y="3294512"/>
                </a:moveTo>
                <a:lnTo>
                  <a:pt x="3294453" y="3696747"/>
                </a:lnTo>
                <a:lnTo>
                  <a:pt x="3696747" y="3696747"/>
                </a:lnTo>
                <a:lnTo>
                  <a:pt x="3696747" y="3294512"/>
                </a:lnTo>
                <a:close/>
                <a:moveTo>
                  <a:pt x="2866004" y="3294512"/>
                </a:moveTo>
                <a:lnTo>
                  <a:pt x="2866004" y="3696747"/>
                </a:lnTo>
                <a:lnTo>
                  <a:pt x="3268298" y="3696747"/>
                </a:lnTo>
                <a:lnTo>
                  <a:pt x="3268298" y="3294512"/>
                </a:lnTo>
                <a:close/>
                <a:moveTo>
                  <a:pt x="2443050" y="3294512"/>
                </a:moveTo>
                <a:lnTo>
                  <a:pt x="2443050" y="3696747"/>
                </a:lnTo>
                <a:lnTo>
                  <a:pt x="2839849" y="3696747"/>
                </a:lnTo>
                <a:lnTo>
                  <a:pt x="2839849" y="3294512"/>
                </a:lnTo>
                <a:close/>
                <a:moveTo>
                  <a:pt x="2014601" y="3294512"/>
                </a:moveTo>
                <a:lnTo>
                  <a:pt x="2014601" y="3696747"/>
                </a:lnTo>
                <a:lnTo>
                  <a:pt x="2416892" y="3696747"/>
                </a:lnTo>
                <a:lnTo>
                  <a:pt x="2416892" y="3294512"/>
                </a:lnTo>
                <a:close/>
                <a:moveTo>
                  <a:pt x="1591643" y="3294512"/>
                </a:moveTo>
                <a:lnTo>
                  <a:pt x="1591643" y="3696747"/>
                </a:lnTo>
                <a:lnTo>
                  <a:pt x="1988443" y="3696747"/>
                </a:lnTo>
                <a:lnTo>
                  <a:pt x="1988443" y="3294512"/>
                </a:lnTo>
                <a:close/>
                <a:moveTo>
                  <a:pt x="1163194" y="3294512"/>
                </a:moveTo>
                <a:lnTo>
                  <a:pt x="1163194" y="3696747"/>
                </a:lnTo>
                <a:lnTo>
                  <a:pt x="1565488" y="3696747"/>
                </a:lnTo>
                <a:lnTo>
                  <a:pt x="1565488" y="3294512"/>
                </a:lnTo>
                <a:close/>
                <a:moveTo>
                  <a:pt x="740239" y="3294512"/>
                </a:moveTo>
                <a:lnTo>
                  <a:pt x="740239" y="3696747"/>
                </a:lnTo>
                <a:lnTo>
                  <a:pt x="1137039" y="3696747"/>
                </a:lnTo>
                <a:lnTo>
                  <a:pt x="1137039" y="3294512"/>
                </a:lnTo>
                <a:close/>
                <a:moveTo>
                  <a:pt x="311790" y="3294512"/>
                </a:moveTo>
                <a:lnTo>
                  <a:pt x="311790" y="3696747"/>
                </a:lnTo>
                <a:lnTo>
                  <a:pt x="714081" y="3696747"/>
                </a:lnTo>
                <a:lnTo>
                  <a:pt x="714081" y="3294512"/>
                </a:lnTo>
                <a:close/>
                <a:moveTo>
                  <a:pt x="3294453" y="2871498"/>
                </a:moveTo>
                <a:lnTo>
                  <a:pt x="3294453" y="3268298"/>
                </a:lnTo>
                <a:lnTo>
                  <a:pt x="3696747" y="3268298"/>
                </a:lnTo>
                <a:lnTo>
                  <a:pt x="3696747" y="2871498"/>
                </a:lnTo>
                <a:close/>
                <a:moveTo>
                  <a:pt x="2866004" y="2871498"/>
                </a:moveTo>
                <a:lnTo>
                  <a:pt x="2866004" y="3268298"/>
                </a:lnTo>
                <a:lnTo>
                  <a:pt x="3268298" y="3268298"/>
                </a:lnTo>
                <a:lnTo>
                  <a:pt x="3268298" y="2871498"/>
                </a:lnTo>
                <a:close/>
                <a:moveTo>
                  <a:pt x="2443050" y="2871498"/>
                </a:moveTo>
                <a:lnTo>
                  <a:pt x="2443050" y="3268298"/>
                </a:lnTo>
                <a:lnTo>
                  <a:pt x="2839849" y="3268298"/>
                </a:lnTo>
                <a:lnTo>
                  <a:pt x="2839849" y="2871498"/>
                </a:lnTo>
                <a:close/>
                <a:moveTo>
                  <a:pt x="2014601" y="2871498"/>
                </a:moveTo>
                <a:lnTo>
                  <a:pt x="2014601" y="3268298"/>
                </a:lnTo>
                <a:lnTo>
                  <a:pt x="2416892" y="3268298"/>
                </a:lnTo>
                <a:lnTo>
                  <a:pt x="2416892" y="2871498"/>
                </a:lnTo>
                <a:close/>
                <a:moveTo>
                  <a:pt x="1591643" y="2871498"/>
                </a:moveTo>
                <a:lnTo>
                  <a:pt x="1591643" y="3268298"/>
                </a:lnTo>
                <a:lnTo>
                  <a:pt x="1988443" y="3268298"/>
                </a:lnTo>
                <a:lnTo>
                  <a:pt x="1988443" y="2871498"/>
                </a:lnTo>
                <a:close/>
                <a:moveTo>
                  <a:pt x="1163194" y="2871498"/>
                </a:moveTo>
                <a:lnTo>
                  <a:pt x="1163194" y="3268298"/>
                </a:lnTo>
                <a:lnTo>
                  <a:pt x="1565488" y="3268298"/>
                </a:lnTo>
                <a:lnTo>
                  <a:pt x="1565488" y="2871498"/>
                </a:lnTo>
                <a:close/>
                <a:moveTo>
                  <a:pt x="740239" y="2871498"/>
                </a:moveTo>
                <a:lnTo>
                  <a:pt x="740239" y="3268298"/>
                </a:lnTo>
                <a:lnTo>
                  <a:pt x="1137039" y="3268298"/>
                </a:lnTo>
                <a:lnTo>
                  <a:pt x="1137039" y="2871498"/>
                </a:lnTo>
                <a:close/>
                <a:moveTo>
                  <a:pt x="311790" y="2871498"/>
                </a:moveTo>
                <a:lnTo>
                  <a:pt x="311790" y="3268298"/>
                </a:lnTo>
                <a:lnTo>
                  <a:pt x="714081" y="3268298"/>
                </a:lnTo>
                <a:lnTo>
                  <a:pt x="714081" y="2871498"/>
                </a:lnTo>
                <a:close/>
                <a:moveTo>
                  <a:pt x="3294453" y="2443050"/>
                </a:moveTo>
                <a:lnTo>
                  <a:pt x="3294453" y="2845340"/>
                </a:lnTo>
                <a:lnTo>
                  <a:pt x="3696747" y="2845340"/>
                </a:lnTo>
                <a:lnTo>
                  <a:pt x="3696747" y="2443050"/>
                </a:lnTo>
                <a:close/>
                <a:moveTo>
                  <a:pt x="2866004" y="2443050"/>
                </a:moveTo>
                <a:lnTo>
                  <a:pt x="2866004" y="2845340"/>
                </a:lnTo>
                <a:lnTo>
                  <a:pt x="3268298" y="2845340"/>
                </a:lnTo>
                <a:lnTo>
                  <a:pt x="3268298" y="2443050"/>
                </a:lnTo>
                <a:close/>
                <a:moveTo>
                  <a:pt x="2443050" y="2443050"/>
                </a:moveTo>
                <a:lnTo>
                  <a:pt x="2443050" y="2845340"/>
                </a:lnTo>
                <a:lnTo>
                  <a:pt x="2839849" y="2845340"/>
                </a:lnTo>
                <a:lnTo>
                  <a:pt x="2839849" y="2443050"/>
                </a:lnTo>
                <a:close/>
                <a:moveTo>
                  <a:pt x="2014601" y="2443050"/>
                </a:moveTo>
                <a:lnTo>
                  <a:pt x="2014601" y="2845340"/>
                </a:lnTo>
                <a:lnTo>
                  <a:pt x="2416892" y="2845340"/>
                </a:lnTo>
                <a:lnTo>
                  <a:pt x="2416892" y="2443050"/>
                </a:lnTo>
                <a:close/>
                <a:moveTo>
                  <a:pt x="1591643" y="2443050"/>
                </a:moveTo>
                <a:lnTo>
                  <a:pt x="1591643" y="2845340"/>
                </a:lnTo>
                <a:lnTo>
                  <a:pt x="1988443" y="2845340"/>
                </a:lnTo>
                <a:lnTo>
                  <a:pt x="1988443" y="2443050"/>
                </a:lnTo>
                <a:close/>
                <a:moveTo>
                  <a:pt x="1163194" y="2443050"/>
                </a:moveTo>
                <a:lnTo>
                  <a:pt x="1163194" y="2845340"/>
                </a:lnTo>
                <a:lnTo>
                  <a:pt x="1565488" y="2845340"/>
                </a:lnTo>
                <a:lnTo>
                  <a:pt x="1565488" y="2443050"/>
                </a:lnTo>
                <a:close/>
                <a:moveTo>
                  <a:pt x="740239" y="2443050"/>
                </a:moveTo>
                <a:lnTo>
                  <a:pt x="740239" y="2845340"/>
                </a:lnTo>
                <a:lnTo>
                  <a:pt x="1137039" y="2845340"/>
                </a:lnTo>
                <a:lnTo>
                  <a:pt x="1137039" y="2443050"/>
                </a:lnTo>
                <a:close/>
                <a:moveTo>
                  <a:pt x="311790" y="2443050"/>
                </a:moveTo>
                <a:lnTo>
                  <a:pt x="311790" y="2845340"/>
                </a:lnTo>
                <a:lnTo>
                  <a:pt x="714081" y="2845340"/>
                </a:lnTo>
                <a:lnTo>
                  <a:pt x="714081" y="2443050"/>
                </a:lnTo>
                <a:close/>
                <a:moveTo>
                  <a:pt x="3294453" y="2020152"/>
                </a:moveTo>
                <a:lnTo>
                  <a:pt x="3294453" y="2416892"/>
                </a:lnTo>
                <a:lnTo>
                  <a:pt x="3696747" y="2416892"/>
                </a:lnTo>
                <a:lnTo>
                  <a:pt x="3696747" y="2020152"/>
                </a:lnTo>
                <a:close/>
                <a:moveTo>
                  <a:pt x="2866004" y="2020152"/>
                </a:moveTo>
                <a:lnTo>
                  <a:pt x="2866004" y="2416892"/>
                </a:lnTo>
                <a:lnTo>
                  <a:pt x="3268298" y="2416892"/>
                </a:lnTo>
                <a:lnTo>
                  <a:pt x="3268298" y="2020152"/>
                </a:lnTo>
                <a:close/>
                <a:moveTo>
                  <a:pt x="2443050" y="2020152"/>
                </a:moveTo>
                <a:lnTo>
                  <a:pt x="2443050" y="2416892"/>
                </a:lnTo>
                <a:lnTo>
                  <a:pt x="2839849" y="2416892"/>
                </a:lnTo>
                <a:lnTo>
                  <a:pt x="2839849" y="2020152"/>
                </a:lnTo>
                <a:close/>
                <a:moveTo>
                  <a:pt x="2014601" y="2020152"/>
                </a:moveTo>
                <a:lnTo>
                  <a:pt x="2014601" y="2416892"/>
                </a:lnTo>
                <a:lnTo>
                  <a:pt x="2416892" y="2416892"/>
                </a:lnTo>
                <a:lnTo>
                  <a:pt x="2416892" y="2020152"/>
                </a:lnTo>
                <a:close/>
                <a:moveTo>
                  <a:pt x="1591643" y="2020152"/>
                </a:moveTo>
                <a:lnTo>
                  <a:pt x="1591643" y="2416892"/>
                </a:lnTo>
                <a:lnTo>
                  <a:pt x="1988443" y="2416892"/>
                </a:lnTo>
                <a:lnTo>
                  <a:pt x="1988443" y="2020152"/>
                </a:lnTo>
                <a:close/>
                <a:moveTo>
                  <a:pt x="1163194" y="2020152"/>
                </a:moveTo>
                <a:lnTo>
                  <a:pt x="1163194" y="2416892"/>
                </a:lnTo>
                <a:lnTo>
                  <a:pt x="1565488" y="2416892"/>
                </a:lnTo>
                <a:lnTo>
                  <a:pt x="1565488" y="2020152"/>
                </a:lnTo>
                <a:close/>
                <a:moveTo>
                  <a:pt x="740239" y="2020152"/>
                </a:moveTo>
                <a:lnTo>
                  <a:pt x="740239" y="2416892"/>
                </a:lnTo>
                <a:lnTo>
                  <a:pt x="1137039" y="2416892"/>
                </a:lnTo>
                <a:lnTo>
                  <a:pt x="1137039" y="2020152"/>
                </a:lnTo>
                <a:close/>
                <a:moveTo>
                  <a:pt x="311790" y="2020152"/>
                </a:moveTo>
                <a:lnTo>
                  <a:pt x="311790" y="2416892"/>
                </a:lnTo>
                <a:lnTo>
                  <a:pt x="714081" y="2416892"/>
                </a:lnTo>
                <a:lnTo>
                  <a:pt x="714081" y="2020152"/>
                </a:lnTo>
                <a:close/>
                <a:moveTo>
                  <a:pt x="3294453" y="1597138"/>
                </a:moveTo>
                <a:lnTo>
                  <a:pt x="3294453" y="1993937"/>
                </a:lnTo>
                <a:lnTo>
                  <a:pt x="3696747" y="1993937"/>
                </a:lnTo>
                <a:lnTo>
                  <a:pt x="3696747" y="1597138"/>
                </a:lnTo>
                <a:close/>
                <a:moveTo>
                  <a:pt x="2866004" y="1597138"/>
                </a:moveTo>
                <a:lnTo>
                  <a:pt x="2866004" y="1993937"/>
                </a:lnTo>
                <a:lnTo>
                  <a:pt x="3268298" y="1993937"/>
                </a:lnTo>
                <a:lnTo>
                  <a:pt x="3268298" y="1597138"/>
                </a:lnTo>
                <a:close/>
                <a:moveTo>
                  <a:pt x="2443050" y="1597138"/>
                </a:moveTo>
                <a:lnTo>
                  <a:pt x="2443050" y="1993937"/>
                </a:lnTo>
                <a:lnTo>
                  <a:pt x="2839849" y="1993937"/>
                </a:lnTo>
                <a:lnTo>
                  <a:pt x="2839849" y="1597138"/>
                </a:lnTo>
                <a:close/>
                <a:moveTo>
                  <a:pt x="2014601" y="1597138"/>
                </a:moveTo>
                <a:lnTo>
                  <a:pt x="2014601" y="1993937"/>
                </a:lnTo>
                <a:lnTo>
                  <a:pt x="2416892" y="1993937"/>
                </a:lnTo>
                <a:lnTo>
                  <a:pt x="2416892" y="1597138"/>
                </a:lnTo>
                <a:close/>
                <a:moveTo>
                  <a:pt x="1591643" y="1597138"/>
                </a:moveTo>
                <a:lnTo>
                  <a:pt x="1591643" y="1993937"/>
                </a:lnTo>
                <a:lnTo>
                  <a:pt x="1988443" y="1993937"/>
                </a:lnTo>
                <a:lnTo>
                  <a:pt x="1988443" y="1597138"/>
                </a:lnTo>
                <a:close/>
                <a:moveTo>
                  <a:pt x="1163194" y="1597138"/>
                </a:moveTo>
                <a:lnTo>
                  <a:pt x="1163194" y="1993937"/>
                </a:lnTo>
                <a:lnTo>
                  <a:pt x="1565488" y="1993937"/>
                </a:lnTo>
                <a:lnTo>
                  <a:pt x="1565488" y="1597138"/>
                </a:lnTo>
                <a:close/>
                <a:moveTo>
                  <a:pt x="740239" y="1597138"/>
                </a:moveTo>
                <a:lnTo>
                  <a:pt x="740239" y="1993937"/>
                </a:lnTo>
                <a:lnTo>
                  <a:pt x="1137039" y="1993937"/>
                </a:lnTo>
                <a:lnTo>
                  <a:pt x="1137039" y="1597138"/>
                </a:lnTo>
                <a:close/>
                <a:moveTo>
                  <a:pt x="311790" y="1597138"/>
                </a:moveTo>
                <a:lnTo>
                  <a:pt x="311790" y="1993937"/>
                </a:lnTo>
                <a:lnTo>
                  <a:pt x="714081" y="1993937"/>
                </a:lnTo>
                <a:lnTo>
                  <a:pt x="714081" y="1597138"/>
                </a:lnTo>
                <a:close/>
                <a:moveTo>
                  <a:pt x="3294453" y="1168689"/>
                </a:moveTo>
                <a:lnTo>
                  <a:pt x="3294453" y="1570980"/>
                </a:lnTo>
                <a:lnTo>
                  <a:pt x="3696747" y="1570980"/>
                </a:lnTo>
                <a:lnTo>
                  <a:pt x="3696747" y="1168689"/>
                </a:lnTo>
                <a:close/>
                <a:moveTo>
                  <a:pt x="2866004" y="1168689"/>
                </a:moveTo>
                <a:lnTo>
                  <a:pt x="2866004" y="1570980"/>
                </a:lnTo>
                <a:lnTo>
                  <a:pt x="3268298" y="1570980"/>
                </a:lnTo>
                <a:lnTo>
                  <a:pt x="3268298" y="1168689"/>
                </a:lnTo>
                <a:close/>
                <a:moveTo>
                  <a:pt x="2443050" y="1168689"/>
                </a:moveTo>
                <a:lnTo>
                  <a:pt x="2443050" y="1570980"/>
                </a:lnTo>
                <a:lnTo>
                  <a:pt x="2839849" y="1570980"/>
                </a:lnTo>
                <a:lnTo>
                  <a:pt x="2839849" y="1168689"/>
                </a:lnTo>
                <a:close/>
                <a:moveTo>
                  <a:pt x="2014601" y="1168689"/>
                </a:moveTo>
                <a:lnTo>
                  <a:pt x="2014601" y="1570980"/>
                </a:lnTo>
                <a:lnTo>
                  <a:pt x="2416892" y="1570980"/>
                </a:lnTo>
                <a:lnTo>
                  <a:pt x="2416892" y="1168689"/>
                </a:lnTo>
                <a:close/>
                <a:moveTo>
                  <a:pt x="1591643" y="1168689"/>
                </a:moveTo>
                <a:lnTo>
                  <a:pt x="1591643" y="1570980"/>
                </a:lnTo>
                <a:lnTo>
                  <a:pt x="1988443" y="1570980"/>
                </a:lnTo>
                <a:lnTo>
                  <a:pt x="1988443" y="1168689"/>
                </a:lnTo>
                <a:close/>
                <a:moveTo>
                  <a:pt x="1163194" y="1168689"/>
                </a:moveTo>
                <a:lnTo>
                  <a:pt x="1163194" y="1570980"/>
                </a:lnTo>
                <a:lnTo>
                  <a:pt x="1565488" y="1570980"/>
                </a:lnTo>
                <a:lnTo>
                  <a:pt x="1565488" y="1168689"/>
                </a:lnTo>
                <a:close/>
                <a:moveTo>
                  <a:pt x="740239" y="1168689"/>
                </a:moveTo>
                <a:lnTo>
                  <a:pt x="740239" y="1570980"/>
                </a:lnTo>
                <a:lnTo>
                  <a:pt x="1137039" y="1570980"/>
                </a:lnTo>
                <a:lnTo>
                  <a:pt x="1137039" y="1168689"/>
                </a:lnTo>
                <a:close/>
                <a:moveTo>
                  <a:pt x="311790" y="1168689"/>
                </a:moveTo>
                <a:lnTo>
                  <a:pt x="311790" y="1570980"/>
                </a:lnTo>
                <a:lnTo>
                  <a:pt x="714081" y="1570980"/>
                </a:lnTo>
                <a:lnTo>
                  <a:pt x="714081" y="1168689"/>
                </a:lnTo>
                <a:close/>
                <a:moveTo>
                  <a:pt x="3294453" y="740241"/>
                </a:moveTo>
                <a:lnTo>
                  <a:pt x="3294453" y="1142531"/>
                </a:lnTo>
                <a:lnTo>
                  <a:pt x="3696747" y="1142531"/>
                </a:lnTo>
                <a:lnTo>
                  <a:pt x="3696747" y="740241"/>
                </a:lnTo>
                <a:close/>
                <a:moveTo>
                  <a:pt x="2866004" y="740241"/>
                </a:moveTo>
                <a:lnTo>
                  <a:pt x="2866004" y="1142531"/>
                </a:lnTo>
                <a:lnTo>
                  <a:pt x="3268298" y="1142531"/>
                </a:lnTo>
                <a:lnTo>
                  <a:pt x="3268298" y="740241"/>
                </a:lnTo>
                <a:close/>
                <a:moveTo>
                  <a:pt x="2443050" y="740241"/>
                </a:moveTo>
                <a:lnTo>
                  <a:pt x="2443050" y="1142531"/>
                </a:lnTo>
                <a:lnTo>
                  <a:pt x="2839849" y="1142531"/>
                </a:lnTo>
                <a:lnTo>
                  <a:pt x="2839849" y="740241"/>
                </a:lnTo>
                <a:close/>
                <a:moveTo>
                  <a:pt x="2014601" y="740241"/>
                </a:moveTo>
                <a:lnTo>
                  <a:pt x="2014601" y="1142531"/>
                </a:lnTo>
                <a:lnTo>
                  <a:pt x="2416892" y="1142531"/>
                </a:lnTo>
                <a:lnTo>
                  <a:pt x="2416892" y="740241"/>
                </a:lnTo>
                <a:close/>
                <a:moveTo>
                  <a:pt x="1591643" y="740241"/>
                </a:moveTo>
                <a:lnTo>
                  <a:pt x="1591643" y="1142531"/>
                </a:lnTo>
                <a:lnTo>
                  <a:pt x="1988443" y="1142531"/>
                </a:lnTo>
                <a:lnTo>
                  <a:pt x="1988443" y="740241"/>
                </a:lnTo>
                <a:close/>
                <a:moveTo>
                  <a:pt x="1163194" y="740241"/>
                </a:moveTo>
                <a:lnTo>
                  <a:pt x="1163194" y="1142531"/>
                </a:lnTo>
                <a:lnTo>
                  <a:pt x="1565488" y="1142531"/>
                </a:lnTo>
                <a:lnTo>
                  <a:pt x="1565488" y="740241"/>
                </a:lnTo>
                <a:close/>
                <a:moveTo>
                  <a:pt x="740239" y="740241"/>
                </a:moveTo>
                <a:lnTo>
                  <a:pt x="740239" y="1142531"/>
                </a:lnTo>
                <a:lnTo>
                  <a:pt x="1137039" y="1142531"/>
                </a:lnTo>
                <a:lnTo>
                  <a:pt x="1137039" y="740241"/>
                </a:lnTo>
                <a:close/>
                <a:moveTo>
                  <a:pt x="311790" y="740241"/>
                </a:moveTo>
                <a:lnTo>
                  <a:pt x="311790" y="1142531"/>
                </a:lnTo>
                <a:lnTo>
                  <a:pt x="714081" y="1142531"/>
                </a:lnTo>
                <a:lnTo>
                  <a:pt x="714081" y="740241"/>
                </a:lnTo>
                <a:close/>
                <a:moveTo>
                  <a:pt x="3294453" y="317282"/>
                </a:moveTo>
                <a:lnTo>
                  <a:pt x="3294453" y="714082"/>
                </a:lnTo>
                <a:lnTo>
                  <a:pt x="3696747" y="714082"/>
                </a:lnTo>
                <a:lnTo>
                  <a:pt x="3696747" y="317282"/>
                </a:lnTo>
                <a:close/>
                <a:moveTo>
                  <a:pt x="2866004" y="317282"/>
                </a:moveTo>
                <a:lnTo>
                  <a:pt x="2866004" y="714082"/>
                </a:lnTo>
                <a:lnTo>
                  <a:pt x="3268298" y="714082"/>
                </a:lnTo>
                <a:lnTo>
                  <a:pt x="3268298" y="317282"/>
                </a:lnTo>
                <a:close/>
                <a:moveTo>
                  <a:pt x="2443050" y="317282"/>
                </a:moveTo>
                <a:lnTo>
                  <a:pt x="2443050" y="714082"/>
                </a:lnTo>
                <a:lnTo>
                  <a:pt x="2839849" y="714082"/>
                </a:lnTo>
                <a:lnTo>
                  <a:pt x="2839849" y="317282"/>
                </a:lnTo>
                <a:close/>
                <a:moveTo>
                  <a:pt x="2014601" y="317282"/>
                </a:moveTo>
                <a:lnTo>
                  <a:pt x="2014601" y="714082"/>
                </a:lnTo>
                <a:lnTo>
                  <a:pt x="2416892" y="714082"/>
                </a:lnTo>
                <a:lnTo>
                  <a:pt x="2416892" y="317282"/>
                </a:lnTo>
                <a:close/>
                <a:moveTo>
                  <a:pt x="1591643" y="317282"/>
                </a:moveTo>
                <a:lnTo>
                  <a:pt x="1591643" y="714082"/>
                </a:lnTo>
                <a:lnTo>
                  <a:pt x="1988443" y="714082"/>
                </a:lnTo>
                <a:lnTo>
                  <a:pt x="1988443" y="317282"/>
                </a:lnTo>
                <a:close/>
                <a:moveTo>
                  <a:pt x="1163194" y="317282"/>
                </a:moveTo>
                <a:lnTo>
                  <a:pt x="1163194" y="714082"/>
                </a:lnTo>
                <a:lnTo>
                  <a:pt x="1565488" y="714082"/>
                </a:lnTo>
                <a:lnTo>
                  <a:pt x="1565488" y="317282"/>
                </a:lnTo>
                <a:close/>
                <a:moveTo>
                  <a:pt x="740239" y="317282"/>
                </a:moveTo>
                <a:lnTo>
                  <a:pt x="740239" y="714082"/>
                </a:lnTo>
                <a:lnTo>
                  <a:pt x="1137039" y="714082"/>
                </a:lnTo>
                <a:lnTo>
                  <a:pt x="1137039" y="317282"/>
                </a:lnTo>
                <a:close/>
                <a:moveTo>
                  <a:pt x="311790" y="317282"/>
                </a:moveTo>
                <a:lnTo>
                  <a:pt x="311790" y="714082"/>
                </a:lnTo>
                <a:lnTo>
                  <a:pt x="714081" y="714082"/>
                </a:lnTo>
                <a:lnTo>
                  <a:pt x="714081" y="317282"/>
                </a:lnTo>
                <a:close/>
                <a:moveTo>
                  <a:pt x="3696747" y="0"/>
                </a:moveTo>
                <a:lnTo>
                  <a:pt x="3722837" y="0"/>
                </a:lnTo>
                <a:lnTo>
                  <a:pt x="3722837" y="291127"/>
                </a:lnTo>
                <a:lnTo>
                  <a:pt x="4008597" y="291127"/>
                </a:lnTo>
                <a:lnTo>
                  <a:pt x="4008597" y="317282"/>
                </a:lnTo>
                <a:lnTo>
                  <a:pt x="3722837" y="317282"/>
                </a:lnTo>
                <a:lnTo>
                  <a:pt x="3722837" y="714082"/>
                </a:lnTo>
                <a:lnTo>
                  <a:pt x="4008597" y="714082"/>
                </a:lnTo>
                <a:lnTo>
                  <a:pt x="4008597" y="740241"/>
                </a:lnTo>
                <a:lnTo>
                  <a:pt x="3722837" y="740241"/>
                </a:lnTo>
                <a:lnTo>
                  <a:pt x="3722837" y="1142531"/>
                </a:lnTo>
                <a:lnTo>
                  <a:pt x="4008597" y="1142531"/>
                </a:lnTo>
                <a:lnTo>
                  <a:pt x="4008597" y="1168689"/>
                </a:lnTo>
                <a:lnTo>
                  <a:pt x="3722837" y="1168689"/>
                </a:lnTo>
                <a:lnTo>
                  <a:pt x="3722837" y="1570980"/>
                </a:lnTo>
                <a:lnTo>
                  <a:pt x="4008597" y="1570980"/>
                </a:lnTo>
                <a:lnTo>
                  <a:pt x="4008597" y="1597138"/>
                </a:lnTo>
                <a:lnTo>
                  <a:pt x="3722837" y="1597138"/>
                </a:lnTo>
                <a:lnTo>
                  <a:pt x="3722837" y="1993937"/>
                </a:lnTo>
                <a:lnTo>
                  <a:pt x="4008597" y="1993937"/>
                </a:lnTo>
                <a:lnTo>
                  <a:pt x="4008597" y="2020152"/>
                </a:lnTo>
                <a:lnTo>
                  <a:pt x="3722837" y="2020152"/>
                </a:lnTo>
                <a:lnTo>
                  <a:pt x="3722837" y="2416892"/>
                </a:lnTo>
                <a:lnTo>
                  <a:pt x="4008597" y="2416892"/>
                </a:lnTo>
                <a:lnTo>
                  <a:pt x="4008597" y="2443050"/>
                </a:lnTo>
                <a:lnTo>
                  <a:pt x="3722837" y="2443050"/>
                </a:lnTo>
                <a:lnTo>
                  <a:pt x="3722837" y="2845340"/>
                </a:lnTo>
                <a:lnTo>
                  <a:pt x="4008597" y="2845340"/>
                </a:lnTo>
                <a:lnTo>
                  <a:pt x="4008597" y="2871498"/>
                </a:lnTo>
                <a:lnTo>
                  <a:pt x="3722837" y="2871498"/>
                </a:lnTo>
                <a:lnTo>
                  <a:pt x="3722837" y="3268298"/>
                </a:lnTo>
                <a:lnTo>
                  <a:pt x="4008597" y="3268298"/>
                </a:lnTo>
                <a:lnTo>
                  <a:pt x="4008597" y="3294512"/>
                </a:lnTo>
                <a:lnTo>
                  <a:pt x="3722837" y="3294512"/>
                </a:lnTo>
                <a:lnTo>
                  <a:pt x="3722837" y="3696747"/>
                </a:lnTo>
                <a:lnTo>
                  <a:pt x="4008597" y="3696747"/>
                </a:lnTo>
                <a:lnTo>
                  <a:pt x="4008597" y="3722902"/>
                </a:lnTo>
                <a:lnTo>
                  <a:pt x="3722837" y="3722902"/>
                </a:lnTo>
                <a:lnTo>
                  <a:pt x="3722837" y="4008597"/>
                </a:lnTo>
                <a:lnTo>
                  <a:pt x="3696747" y="4008597"/>
                </a:lnTo>
                <a:lnTo>
                  <a:pt x="3696747" y="3722902"/>
                </a:lnTo>
                <a:lnTo>
                  <a:pt x="3294453" y="3722902"/>
                </a:lnTo>
                <a:lnTo>
                  <a:pt x="3294453" y="4008597"/>
                </a:lnTo>
                <a:lnTo>
                  <a:pt x="3268298" y="4008597"/>
                </a:lnTo>
                <a:lnTo>
                  <a:pt x="3268298" y="3722902"/>
                </a:lnTo>
                <a:lnTo>
                  <a:pt x="2866004" y="3722902"/>
                </a:lnTo>
                <a:lnTo>
                  <a:pt x="2866004" y="4008597"/>
                </a:lnTo>
                <a:lnTo>
                  <a:pt x="2839849" y="4008597"/>
                </a:lnTo>
                <a:lnTo>
                  <a:pt x="2839849" y="3722902"/>
                </a:lnTo>
                <a:lnTo>
                  <a:pt x="2443050" y="3722902"/>
                </a:lnTo>
                <a:lnTo>
                  <a:pt x="2443050" y="4008597"/>
                </a:lnTo>
                <a:lnTo>
                  <a:pt x="2416892" y="4008597"/>
                </a:lnTo>
                <a:lnTo>
                  <a:pt x="2416892" y="3722902"/>
                </a:lnTo>
                <a:lnTo>
                  <a:pt x="2014601" y="3722902"/>
                </a:lnTo>
                <a:lnTo>
                  <a:pt x="2014601" y="4008597"/>
                </a:lnTo>
                <a:lnTo>
                  <a:pt x="1988443" y="4008597"/>
                </a:lnTo>
                <a:lnTo>
                  <a:pt x="1988443" y="3722902"/>
                </a:lnTo>
                <a:lnTo>
                  <a:pt x="1591643" y="3722902"/>
                </a:lnTo>
                <a:lnTo>
                  <a:pt x="1591643" y="4008597"/>
                </a:lnTo>
                <a:lnTo>
                  <a:pt x="1565488" y="4008597"/>
                </a:lnTo>
                <a:lnTo>
                  <a:pt x="1565488" y="3722902"/>
                </a:lnTo>
                <a:lnTo>
                  <a:pt x="1163194" y="3722902"/>
                </a:lnTo>
                <a:lnTo>
                  <a:pt x="1163194" y="4008597"/>
                </a:lnTo>
                <a:lnTo>
                  <a:pt x="1137039" y="4008597"/>
                </a:lnTo>
                <a:lnTo>
                  <a:pt x="1137039" y="3722902"/>
                </a:lnTo>
                <a:lnTo>
                  <a:pt x="740239" y="3722902"/>
                </a:lnTo>
                <a:lnTo>
                  <a:pt x="740239" y="4008597"/>
                </a:lnTo>
                <a:lnTo>
                  <a:pt x="714081" y="4008597"/>
                </a:lnTo>
                <a:lnTo>
                  <a:pt x="714081" y="3722902"/>
                </a:lnTo>
                <a:lnTo>
                  <a:pt x="311790" y="3722902"/>
                </a:lnTo>
                <a:lnTo>
                  <a:pt x="311790" y="4008597"/>
                </a:lnTo>
                <a:lnTo>
                  <a:pt x="285632" y="4008597"/>
                </a:lnTo>
                <a:lnTo>
                  <a:pt x="285632" y="3722902"/>
                </a:lnTo>
                <a:lnTo>
                  <a:pt x="0" y="3722902"/>
                </a:lnTo>
                <a:lnTo>
                  <a:pt x="0" y="3696747"/>
                </a:lnTo>
                <a:lnTo>
                  <a:pt x="285632" y="3696747"/>
                </a:lnTo>
                <a:lnTo>
                  <a:pt x="285632" y="3294512"/>
                </a:lnTo>
                <a:lnTo>
                  <a:pt x="0" y="3294512"/>
                </a:lnTo>
                <a:lnTo>
                  <a:pt x="0" y="3268298"/>
                </a:lnTo>
                <a:lnTo>
                  <a:pt x="285632" y="3268298"/>
                </a:lnTo>
                <a:lnTo>
                  <a:pt x="285632" y="2871498"/>
                </a:lnTo>
                <a:lnTo>
                  <a:pt x="0" y="2871498"/>
                </a:lnTo>
                <a:lnTo>
                  <a:pt x="0" y="2845340"/>
                </a:lnTo>
                <a:lnTo>
                  <a:pt x="285632" y="2845340"/>
                </a:lnTo>
                <a:lnTo>
                  <a:pt x="285632" y="2443050"/>
                </a:lnTo>
                <a:lnTo>
                  <a:pt x="0" y="2443050"/>
                </a:lnTo>
                <a:lnTo>
                  <a:pt x="0" y="2416892"/>
                </a:lnTo>
                <a:lnTo>
                  <a:pt x="285632" y="2416892"/>
                </a:lnTo>
                <a:lnTo>
                  <a:pt x="285632" y="2020152"/>
                </a:lnTo>
                <a:lnTo>
                  <a:pt x="0" y="2020152"/>
                </a:lnTo>
                <a:lnTo>
                  <a:pt x="0" y="1993937"/>
                </a:lnTo>
                <a:lnTo>
                  <a:pt x="285632" y="1993937"/>
                </a:lnTo>
                <a:lnTo>
                  <a:pt x="285632" y="1597138"/>
                </a:lnTo>
                <a:lnTo>
                  <a:pt x="0" y="1597138"/>
                </a:lnTo>
                <a:lnTo>
                  <a:pt x="0" y="1570980"/>
                </a:lnTo>
                <a:lnTo>
                  <a:pt x="285632" y="1570980"/>
                </a:lnTo>
                <a:lnTo>
                  <a:pt x="285632" y="1168689"/>
                </a:lnTo>
                <a:lnTo>
                  <a:pt x="0" y="1168689"/>
                </a:lnTo>
                <a:lnTo>
                  <a:pt x="0" y="1142531"/>
                </a:lnTo>
                <a:lnTo>
                  <a:pt x="285632" y="1142531"/>
                </a:lnTo>
                <a:lnTo>
                  <a:pt x="285632" y="740241"/>
                </a:lnTo>
                <a:lnTo>
                  <a:pt x="0" y="740241"/>
                </a:lnTo>
                <a:lnTo>
                  <a:pt x="0" y="714082"/>
                </a:lnTo>
                <a:lnTo>
                  <a:pt x="285632" y="714082"/>
                </a:lnTo>
                <a:lnTo>
                  <a:pt x="285632" y="317282"/>
                </a:lnTo>
                <a:lnTo>
                  <a:pt x="0" y="317282"/>
                </a:lnTo>
                <a:lnTo>
                  <a:pt x="0" y="291127"/>
                </a:lnTo>
                <a:lnTo>
                  <a:pt x="285632" y="291127"/>
                </a:lnTo>
                <a:lnTo>
                  <a:pt x="285632" y="1"/>
                </a:lnTo>
                <a:lnTo>
                  <a:pt x="311790" y="1"/>
                </a:lnTo>
                <a:lnTo>
                  <a:pt x="311790" y="291127"/>
                </a:lnTo>
                <a:lnTo>
                  <a:pt x="714081" y="291127"/>
                </a:lnTo>
                <a:lnTo>
                  <a:pt x="714081" y="1"/>
                </a:lnTo>
                <a:lnTo>
                  <a:pt x="740239" y="1"/>
                </a:lnTo>
                <a:lnTo>
                  <a:pt x="740239" y="291127"/>
                </a:lnTo>
                <a:lnTo>
                  <a:pt x="1137039" y="291127"/>
                </a:lnTo>
                <a:lnTo>
                  <a:pt x="1137039" y="1"/>
                </a:lnTo>
                <a:lnTo>
                  <a:pt x="1163194" y="1"/>
                </a:lnTo>
                <a:lnTo>
                  <a:pt x="1163194" y="291127"/>
                </a:lnTo>
                <a:lnTo>
                  <a:pt x="1565488" y="291127"/>
                </a:lnTo>
                <a:lnTo>
                  <a:pt x="1565488" y="1"/>
                </a:lnTo>
                <a:lnTo>
                  <a:pt x="1591643" y="1"/>
                </a:lnTo>
                <a:lnTo>
                  <a:pt x="1591643" y="291127"/>
                </a:lnTo>
                <a:lnTo>
                  <a:pt x="1988443" y="291127"/>
                </a:lnTo>
                <a:lnTo>
                  <a:pt x="1988443" y="1"/>
                </a:lnTo>
                <a:lnTo>
                  <a:pt x="2014601" y="1"/>
                </a:lnTo>
                <a:lnTo>
                  <a:pt x="2014601" y="291127"/>
                </a:lnTo>
                <a:lnTo>
                  <a:pt x="2416892" y="291127"/>
                </a:lnTo>
                <a:lnTo>
                  <a:pt x="2416892" y="1"/>
                </a:lnTo>
                <a:lnTo>
                  <a:pt x="2443050" y="1"/>
                </a:lnTo>
                <a:lnTo>
                  <a:pt x="2443050" y="291127"/>
                </a:lnTo>
                <a:lnTo>
                  <a:pt x="2839849" y="291127"/>
                </a:lnTo>
                <a:lnTo>
                  <a:pt x="2839849" y="1"/>
                </a:lnTo>
                <a:lnTo>
                  <a:pt x="2866004" y="1"/>
                </a:lnTo>
                <a:lnTo>
                  <a:pt x="2866004" y="291127"/>
                </a:lnTo>
                <a:lnTo>
                  <a:pt x="3268298" y="291127"/>
                </a:lnTo>
                <a:lnTo>
                  <a:pt x="3268298" y="1"/>
                </a:lnTo>
                <a:lnTo>
                  <a:pt x="3294453" y="1"/>
                </a:lnTo>
                <a:lnTo>
                  <a:pt x="3294453" y="291127"/>
                </a:lnTo>
                <a:lnTo>
                  <a:pt x="3696747" y="2911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20" name="Freeform 67">
            <a:extLst>
              <a:ext uri="{FF2B5EF4-FFF2-40B4-BE49-F238E27FC236}">
                <a16:creationId xmlns:a16="http://schemas.microsoft.com/office/drawing/2014/main" id="{47969CCB-D1B7-1607-F6DD-15AE5521C9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541890"/>
            <a:ext cx="634435" cy="634435"/>
          </a:xfrm>
          <a:custGeom>
            <a:avLst/>
            <a:gdLst>
              <a:gd name="T0" fmla="*/ 510 w 1020"/>
              <a:gd name="T1" fmla="*/ 769 h 1020"/>
              <a:gd name="T2" fmla="*/ 510 w 1020"/>
              <a:gd name="T3" fmla="*/ 769 h 1020"/>
              <a:gd name="T4" fmla="*/ 250 w 1020"/>
              <a:gd name="T5" fmla="*/ 510 h 1020"/>
              <a:gd name="T6" fmla="*/ 250 w 1020"/>
              <a:gd name="T7" fmla="*/ 510 h 1020"/>
              <a:gd name="T8" fmla="*/ 510 w 1020"/>
              <a:gd name="T9" fmla="*/ 250 h 1020"/>
              <a:gd name="T10" fmla="*/ 510 w 1020"/>
              <a:gd name="T11" fmla="*/ 250 h 1020"/>
              <a:gd name="T12" fmla="*/ 769 w 1020"/>
              <a:gd name="T13" fmla="*/ 510 h 1020"/>
              <a:gd name="T14" fmla="*/ 769 w 1020"/>
              <a:gd name="T15" fmla="*/ 510 h 1020"/>
              <a:gd name="T16" fmla="*/ 510 w 1020"/>
              <a:gd name="T17" fmla="*/ 769 h 1020"/>
              <a:gd name="T18" fmla="*/ 510 w 1020"/>
              <a:gd name="T19" fmla="*/ 0 h 1020"/>
              <a:gd name="T20" fmla="*/ 510 w 1020"/>
              <a:gd name="T21" fmla="*/ 0 h 1020"/>
              <a:gd name="T22" fmla="*/ 0 w 1020"/>
              <a:gd name="T23" fmla="*/ 510 h 1020"/>
              <a:gd name="T24" fmla="*/ 0 w 1020"/>
              <a:gd name="T25" fmla="*/ 510 h 1020"/>
              <a:gd name="T26" fmla="*/ 510 w 1020"/>
              <a:gd name="T27" fmla="*/ 1019 h 1020"/>
              <a:gd name="T28" fmla="*/ 510 w 1020"/>
              <a:gd name="T29" fmla="*/ 1019 h 1020"/>
              <a:gd name="T30" fmla="*/ 1019 w 1020"/>
              <a:gd name="T31" fmla="*/ 510 h 1020"/>
              <a:gd name="T32" fmla="*/ 1019 w 1020"/>
              <a:gd name="T33" fmla="*/ 510 h 1020"/>
              <a:gd name="T34" fmla="*/ 510 w 1020"/>
              <a:gd name="T35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0" h="1020">
                <a:moveTo>
                  <a:pt x="510" y="769"/>
                </a:moveTo>
                <a:lnTo>
                  <a:pt x="510" y="769"/>
                </a:lnTo>
                <a:cubicBezTo>
                  <a:pt x="367" y="769"/>
                  <a:pt x="250" y="653"/>
                  <a:pt x="250" y="510"/>
                </a:cubicBezTo>
                <a:lnTo>
                  <a:pt x="250" y="510"/>
                </a:lnTo>
                <a:cubicBezTo>
                  <a:pt x="250" y="367"/>
                  <a:pt x="367" y="250"/>
                  <a:pt x="510" y="250"/>
                </a:cubicBezTo>
                <a:lnTo>
                  <a:pt x="510" y="250"/>
                </a:lnTo>
                <a:cubicBezTo>
                  <a:pt x="653" y="250"/>
                  <a:pt x="769" y="367"/>
                  <a:pt x="769" y="510"/>
                </a:cubicBezTo>
                <a:lnTo>
                  <a:pt x="769" y="510"/>
                </a:lnTo>
                <a:cubicBezTo>
                  <a:pt x="769" y="653"/>
                  <a:pt x="653" y="769"/>
                  <a:pt x="510" y="769"/>
                </a:cubicBezTo>
                <a:close/>
                <a:moveTo>
                  <a:pt x="510" y="0"/>
                </a:moveTo>
                <a:lnTo>
                  <a:pt x="510" y="0"/>
                </a:lnTo>
                <a:cubicBezTo>
                  <a:pt x="228" y="0"/>
                  <a:pt x="0" y="228"/>
                  <a:pt x="0" y="510"/>
                </a:cubicBezTo>
                <a:lnTo>
                  <a:pt x="0" y="510"/>
                </a:lnTo>
                <a:cubicBezTo>
                  <a:pt x="0" y="791"/>
                  <a:pt x="228" y="1019"/>
                  <a:pt x="510" y="1019"/>
                </a:cubicBezTo>
                <a:lnTo>
                  <a:pt x="510" y="1019"/>
                </a:lnTo>
                <a:cubicBezTo>
                  <a:pt x="791" y="1019"/>
                  <a:pt x="1019" y="791"/>
                  <a:pt x="1019" y="510"/>
                </a:cubicBezTo>
                <a:lnTo>
                  <a:pt x="1019" y="510"/>
                </a:lnTo>
                <a:cubicBezTo>
                  <a:pt x="1019" y="228"/>
                  <a:pt x="791" y="0"/>
                  <a:pt x="5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660C76-367E-326F-9FF5-E49FC69E16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488" y="0"/>
            <a:ext cx="600159" cy="457264"/>
          </a:xfrm>
          <a:prstGeom prst="rect">
            <a:avLst/>
          </a:prstGeom>
        </p:spPr>
      </p:pic>
      <p:sp>
        <p:nvSpPr>
          <p:cNvPr id="22" name="Date Placeholder 29">
            <a:extLst>
              <a:ext uri="{FF2B5EF4-FFF2-40B4-BE49-F238E27FC236}">
                <a16:creationId xmlns:a16="http://schemas.microsoft.com/office/drawing/2014/main" id="{B8C75F37-38EC-909F-590F-DB4C95E4AD9D}"/>
              </a:ext>
            </a:extLst>
          </p:cNvPr>
          <p:cNvSpPr txBox="1">
            <a:spLocks/>
          </p:cNvSpPr>
          <p:nvPr userDrawn="1"/>
        </p:nvSpPr>
        <p:spPr>
          <a:xfrm>
            <a:off x="713152" y="6396776"/>
            <a:ext cx="2743200" cy="36512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0A6DEF-B671-4A84-9581-A574AA2A6DAA}" type="datetimeFigureOut">
              <a:rPr lang="en-IN" smtClean="0">
                <a:solidFill>
                  <a:schemeClr val="bg1"/>
                </a:solidFill>
              </a:rPr>
              <a:pPr algn="ctr"/>
              <a:t>15-10-2024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Footer Placeholder 30">
            <a:extLst>
              <a:ext uri="{FF2B5EF4-FFF2-40B4-BE49-F238E27FC236}">
                <a16:creationId xmlns:a16="http://schemas.microsoft.com/office/drawing/2014/main" id="{31A20186-A70C-0A2C-DE8D-703B191B202C}"/>
              </a:ext>
            </a:extLst>
          </p:cNvPr>
          <p:cNvSpPr txBox="1">
            <a:spLocks/>
          </p:cNvSpPr>
          <p:nvPr userDrawn="1"/>
        </p:nvSpPr>
        <p:spPr>
          <a:xfrm>
            <a:off x="3871823" y="6396776"/>
            <a:ext cx="4114800" cy="36512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Visit www.palspgm.com || Email – palspgm@palspgm.com</a:t>
            </a:r>
          </a:p>
        </p:txBody>
      </p:sp>
      <p:sp>
        <p:nvSpPr>
          <p:cNvPr id="24" name="Slide Number Placeholder 31">
            <a:extLst>
              <a:ext uri="{FF2B5EF4-FFF2-40B4-BE49-F238E27FC236}">
                <a16:creationId xmlns:a16="http://schemas.microsoft.com/office/drawing/2014/main" id="{CFB47FE8-C88D-0B6D-37F4-C315D4C5CF38}"/>
              </a:ext>
            </a:extLst>
          </p:cNvPr>
          <p:cNvSpPr txBox="1">
            <a:spLocks/>
          </p:cNvSpPr>
          <p:nvPr userDrawn="1"/>
        </p:nvSpPr>
        <p:spPr>
          <a:xfrm>
            <a:off x="9041920" y="6382762"/>
            <a:ext cx="2743200" cy="36512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lvl="0" algn="ctr">
              <a:defRPr sz="12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6B64D05F-2C81-4E56-B3B2-08606F1B53CC}" type="slidenum">
              <a:rPr lang="en-IN" smtClean="0"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4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265-4E6F-20C7-268A-78C59B5A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8367-DF07-920F-B103-3C3596E26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389B3-4E20-1BCD-B6EA-A53E361E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6DEF-B671-4A84-9581-A574AA2A6D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C07C-24B9-7762-6078-38DC9286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C7F6-D406-4C0A-2861-215D43AF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05F-2C81-4E56-B3B2-08606F1B5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59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40A9-3242-CD29-E8C6-A3CAC366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6DEF-B671-4A84-9581-A574AA2A6D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74DF-F061-268E-E533-EA9996FD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8A43-DAA6-5005-F089-6984C192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05F-2C81-4E56-B3B2-08606F1B53CC}" type="slidenum">
              <a:rPr lang="en-IN" smtClean="0"/>
              <a:t>‹#›</a:t>
            </a:fld>
            <a:endParaRPr lang="en-IN"/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629AF0D1-C5C6-F0FE-7393-F8AF1243ED2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31435" y="4769276"/>
            <a:ext cx="8785950" cy="2087316"/>
          </a:xfrm>
          <a:custGeom>
            <a:avLst/>
            <a:gdLst>
              <a:gd name="T0" fmla="*/ 12080 w 14107"/>
              <a:gd name="T1" fmla="*/ 3352 h 3353"/>
              <a:gd name="T2" fmla="*/ 14106 w 14107"/>
              <a:gd name="T3" fmla="*/ 0 h 3353"/>
              <a:gd name="T4" fmla="*/ 2026 w 14107"/>
              <a:gd name="T5" fmla="*/ 0 h 3353"/>
              <a:gd name="T6" fmla="*/ 0 w 14107"/>
              <a:gd name="T7" fmla="*/ 3352 h 3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07" h="3353">
                <a:moveTo>
                  <a:pt x="12080" y="3352"/>
                </a:moveTo>
                <a:lnTo>
                  <a:pt x="14106" y="0"/>
                </a:lnTo>
                <a:lnTo>
                  <a:pt x="2026" y="0"/>
                </a:lnTo>
                <a:lnTo>
                  <a:pt x="0" y="3352"/>
                </a:lnTo>
              </a:path>
            </a:pathLst>
          </a:cu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7C609700-DF4A-E377-818A-93214D5FB2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4333" y="1409"/>
            <a:ext cx="8785952" cy="2090063"/>
          </a:xfrm>
          <a:custGeom>
            <a:avLst/>
            <a:gdLst>
              <a:gd name="T0" fmla="*/ 2027 w 14108"/>
              <a:gd name="T1" fmla="*/ 0 h 3354"/>
              <a:gd name="T2" fmla="*/ 0 w 14108"/>
              <a:gd name="T3" fmla="*/ 3353 h 3354"/>
              <a:gd name="T4" fmla="*/ 12081 w 14108"/>
              <a:gd name="T5" fmla="*/ 3353 h 3354"/>
              <a:gd name="T6" fmla="*/ 14107 w 14108"/>
              <a:gd name="T7" fmla="*/ 0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08" h="3354">
                <a:moveTo>
                  <a:pt x="2027" y="0"/>
                </a:moveTo>
                <a:lnTo>
                  <a:pt x="0" y="3353"/>
                </a:lnTo>
                <a:lnTo>
                  <a:pt x="12081" y="3353"/>
                </a:lnTo>
                <a:lnTo>
                  <a:pt x="14107" y="0"/>
                </a:lnTo>
              </a:path>
            </a:pathLst>
          </a:cu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E9BD3E1A-5412-6EDC-3095-816766A2E6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58692" y="2033795"/>
            <a:ext cx="107113" cy="107113"/>
          </a:xfrm>
          <a:custGeom>
            <a:avLst/>
            <a:gdLst>
              <a:gd name="T0" fmla="*/ 172 w 173"/>
              <a:gd name="T1" fmla="*/ 85 h 172"/>
              <a:gd name="T2" fmla="*/ 172 w 173"/>
              <a:gd name="T3" fmla="*/ 85 h 172"/>
              <a:gd name="T4" fmla="*/ 86 w 173"/>
              <a:gd name="T5" fmla="*/ 171 h 172"/>
              <a:gd name="T6" fmla="*/ 86 w 173"/>
              <a:gd name="T7" fmla="*/ 171 h 172"/>
              <a:gd name="T8" fmla="*/ 0 w 173"/>
              <a:gd name="T9" fmla="*/ 85 h 172"/>
              <a:gd name="T10" fmla="*/ 0 w 173"/>
              <a:gd name="T11" fmla="*/ 85 h 172"/>
              <a:gd name="T12" fmla="*/ 86 w 173"/>
              <a:gd name="T13" fmla="*/ 0 h 172"/>
              <a:gd name="T14" fmla="*/ 86 w 173"/>
              <a:gd name="T15" fmla="*/ 0 h 172"/>
              <a:gd name="T16" fmla="*/ 172 w 173"/>
              <a:gd name="T17" fmla="*/ 8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2">
                <a:moveTo>
                  <a:pt x="172" y="85"/>
                </a:moveTo>
                <a:lnTo>
                  <a:pt x="172" y="85"/>
                </a:lnTo>
                <a:cubicBezTo>
                  <a:pt x="172" y="133"/>
                  <a:pt x="133" y="171"/>
                  <a:pt x="86" y="171"/>
                </a:cubicBezTo>
                <a:lnTo>
                  <a:pt x="86" y="171"/>
                </a:lnTo>
                <a:cubicBezTo>
                  <a:pt x="39" y="171"/>
                  <a:pt x="0" y="133"/>
                  <a:pt x="0" y="85"/>
                </a:cubicBezTo>
                <a:lnTo>
                  <a:pt x="0" y="85"/>
                </a:lnTo>
                <a:cubicBezTo>
                  <a:pt x="0" y="38"/>
                  <a:pt x="39" y="0"/>
                  <a:pt x="86" y="0"/>
                </a:cubicBezTo>
                <a:lnTo>
                  <a:pt x="86" y="0"/>
                </a:lnTo>
                <a:cubicBezTo>
                  <a:pt x="133" y="0"/>
                  <a:pt x="172" y="38"/>
                  <a:pt x="172" y="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CC812AB4-EA3D-ADC9-67C9-B1DCB229E6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08622" y="2033795"/>
            <a:ext cx="107112" cy="107113"/>
          </a:xfrm>
          <a:custGeom>
            <a:avLst/>
            <a:gdLst>
              <a:gd name="T0" fmla="*/ 172 w 173"/>
              <a:gd name="T1" fmla="*/ 85 h 172"/>
              <a:gd name="T2" fmla="*/ 172 w 173"/>
              <a:gd name="T3" fmla="*/ 85 h 172"/>
              <a:gd name="T4" fmla="*/ 86 w 173"/>
              <a:gd name="T5" fmla="*/ 171 h 172"/>
              <a:gd name="T6" fmla="*/ 86 w 173"/>
              <a:gd name="T7" fmla="*/ 171 h 172"/>
              <a:gd name="T8" fmla="*/ 0 w 173"/>
              <a:gd name="T9" fmla="*/ 85 h 172"/>
              <a:gd name="T10" fmla="*/ 0 w 173"/>
              <a:gd name="T11" fmla="*/ 85 h 172"/>
              <a:gd name="T12" fmla="*/ 86 w 173"/>
              <a:gd name="T13" fmla="*/ 0 h 172"/>
              <a:gd name="T14" fmla="*/ 86 w 173"/>
              <a:gd name="T15" fmla="*/ 0 h 172"/>
              <a:gd name="T16" fmla="*/ 172 w 173"/>
              <a:gd name="T17" fmla="*/ 8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2">
                <a:moveTo>
                  <a:pt x="172" y="85"/>
                </a:moveTo>
                <a:lnTo>
                  <a:pt x="172" y="85"/>
                </a:lnTo>
                <a:cubicBezTo>
                  <a:pt x="172" y="133"/>
                  <a:pt x="133" y="171"/>
                  <a:pt x="86" y="171"/>
                </a:cubicBezTo>
                <a:lnTo>
                  <a:pt x="86" y="171"/>
                </a:lnTo>
                <a:cubicBezTo>
                  <a:pt x="38" y="171"/>
                  <a:pt x="0" y="133"/>
                  <a:pt x="0" y="85"/>
                </a:cubicBezTo>
                <a:lnTo>
                  <a:pt x="0" y="85"/>
                </a:lnTo>
                <a:cubicBezTo>
                  <a:pt x="0" y="38"/>
                  <a:pt x="38" y="0"/>
                  <a:pt x="86" y="0"/>
                </a:cubicBezTo>
                <a:lnTo>
                  <a:pt x="86" y="0"/>
                </a:lnTo>
                <a:cubicBezTo>
                  <a:pt x="133" y="0"/>
                  <a:pt x="172" y="38"/>
                  <a:pt x="172" y="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3D6C4996-DE75-D61A-68CC-6D7A4A137F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7564" y="2033795"/>
            <a:ext cx="107113" cy="107113"/>
          </a:xfrm>
          <a:custGeom>
            <a:avLst/>
            <a:gdLst>
              <a:gd name="T0" fmla="*/ 172 w 173"/>
              <a:gd name="T1" fmla="*/ 85 h 172"/>
              <a:gd name="T2" fmla="*/ 172 w 173"/>
              <a:gd name="T3" fmla="*/ 85 h 172"/>
              <a:gd name="T4" fmla="*/ 86 w 173"/>
              <a:gd name="T5" fmla="*/ 171 h 172"/>
              <a:gd name="T6" fmla="*/ 86 w 173"/>
              <a:gd name="T7" fmla="*/ 171 h 172"/>
              <a:gd name="T8" fmla="*/ 0 w 173"/>
              <a:gd name="T9" fmla="*/ 85 h 172"/>
              <a:gd name="T10" fmla="*/ 0 w 173"/>
              <a:gd name="T11" fmla="*/ 85 h 172"/>
              <a:gd name="T12" fmla="*/ 86 w 173"/>
              <a:gd name="T13" fmla="*/ 0 h 172"/>
              <a:gd name="T14" fmla="*/ 86 w 173"/>
              <a:gd name="T15" fmla="*/ 0 h 172"/>
              <a:gd name="T16" fmla="*/ 172 w 173"/>
              <a:gd name="T17" fmla="*/ 8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2">
                <a:moveTo>
                  <a:pt x="172" y="85"/>
                </a:moveTo>
                <a:lnTo>
                  <a:pt x="172" y="85"/>
                </a:lnTo>
                <a:cubicBezTo>
                  <a:pt x="172" y="133"/>
                  <a:pt x="133" y="171"/>
                  <a:pt x="86" y="171"/>
                </a:cubicBezTo>
                <a:lnTo>
                  <a:pt x="86" y="171"/>
                </a:lnTo>
                <a:cubicBezTo>
                  <a:pt x="39" y="171"/>
                  <a:pt x="0" y="133"/>
                  <a:pt x="0" y="85"/>
                </a:cubicBezTo>
                <a:lnTo>
                  <a:pt x="0" y="85"/>
                </a:lnTo>
                <a:cubicBezTo>
                  <a:pt x="0" y="38"/>
                  <a:pt x="39" y="0"/>
                  <a:pt x="86" y="0"/>
                </a:cubicBezTo>
                <a:lnTo>
                  <a:pt x="86" y="0"/>
                </a:lnTo>
                <a:cubicBezTo>
                  <a:pt x="133" y="0"/>
                  <a:pt x="172" y="38"/>
                  <a:pt x="172" y="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5BB4449-AA06-CF3A-286D-4D74061D08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4942" y="4714347"/>
            <a:ext cx="107112" cy="107113"/>
          </a:xfrm>
          <a:custGeom>
            <a:avLst/>
            <a:gdLst>
              <a:gd name="T0" fmla="*/ 172 w 173"/>
              <a:gd name="T1" fmla="*/ 87 h 173"/>
              <a:gd name="T2" fmla="*/ 172 w 173"/>
              <a:gd name="T3" fmla="*/ 87 h 173"/>
              <a:gd name="T4" fmla="*/ 86 w 173"/>
              <a:gd name="T5" fmla="*/ 172 h 173"/>
              <a:gd name="T6" fmla="*/ 86 w 173"/>
              <a:gd name="T7" fmla="*/ 172 h 173"/>
              <a:gd name="T8" fmla="*/ 0 w 173"/>
              <a:gd name="T9" fmla="*/ 87 h 173"/>
              <a:gd name="T10" fmla="*/ 0 w 173"/>
              <a:gd name="T11" fmla="*/ 87 h 173"/>
              <a:gd name="T12" fmla="*/ 86 w 173"/>
              <a:gd name="T13" fmla="*/ 0 h 173"/>
              <a:gd name="T14" fmla="*/ 86 w 173"/>
              <a:gd name="T15" fmla="*/ 0 h 173"/>
              <a:gd name="T16" fmla="*/ 172 w 173"/>
              <a:gd name="T17" fmla="*/ 87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3">
                <a:moveTo>
                  <a:pt x="172" y="87"/>
                </a:moveTo>
                <a:lnTo>
                  <a:pt x="172" y="87"/>
                </a:lnTo>
                <a:cubicBezTo>
                  <a:pt x="172" y="134"/>
                  <a:pt x="133" y="172"/>
                  <a:pt x="86" y="172"/>
                </a:cubicBezTo>
                <a:lnTo>
                  <a:pt x="86" y="172"/>
                </a:lnTo>
                <a:cubicBezTo>
                  <a:pt x="39" y="172"/>
                  <a:pt x="0" y="134"/>
                  <a:pt x="0" y="87"/>
                </a:cubicBezTo>
                <a:lnTo>
                  <a:pt x="0" y="87"/>
                </a:lnTo>
                <a:cubicBezTo>
                  <a:pt x="0" y="39"/>
                  <a:pt x="39" y="0"/>
                  <a:pt x="86" y="0"/>
                </a:cubicBezTo>
                <a:lnTo>
                  <a:pt x="86" y="0"/>
                </a:lnTo>
                <a:cubicBezTo>
                  <a:pt x="133" y="0"/>
                  <a:pt x="172" y="39"/>
                  <a:pt x="172" y="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A8F296E4-B856-BCA6-244E-BDB23596FD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74870" y="4714347"/>
            <a:ext cx="107113" cy="107113"/>
          </a:xfrm>
          <a:custGeom>
            <a:avLst/>
            <a:gdLst>
              <a:gd name="T0" fmla="*/ 172 w 173"/>
              <a:gd name="T1" fmla="*/ 87 h 173"/>
              <a:gd name="T2" fmla="*/ 172 w 173"/>
              <a:gd name="T3" fmla="*/ 87 h 173"/>
              <a:gd name="T4" fmla="*/ 86 w 173"/>
              <a:gd name="T5" fmla="*/ 172 h 173"/>
              <a:gd name="T6" fmla="*/ 86 w 173"/>
              <a:gd name="T7" fmla="*/ 172 h 173"/>
              <a:gd name="T8" fmla="*/ 0 w 173"/>
              <a:gd name="T9" fmla="*/ 87 h 173"/>
              <a:gd name="T10" fmla="*/ 0 w 173"/>
              <a:gd name="T11" fmla="*/ 87 h 173"/>
              <a:gd name="T12" fmla="*/ 86 w 173"/>
              <a:gd name="T13" fmla="*/ 0 h 173"/>
              <a:gd name="T14" fmla="*/ 86 w 173"/>
              <a:gd name="T15" fmla="*/ 0 h 173"/>
              <a:gd name="T16" fmla="*/ 172 w 173"/>
              <a:gd name="T17" fmla="*/ 87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3">
                <a:moveTo>
                  <a:pt x="172" y="87"/>
                </a:moveTo>
                <a:lnTo>
                  <a:pt x="172" y="87"/>
                </a:lnTo>
                <a:cubicBezTo>
                  <a:pt x="172" y="134"/>
                  <a:pt x="133" y="172"/>
                  <a:pt x="86" y="172"/>
                </a:cubicBezTo>
                <a:lnTo>
                  <a:pt x="86" y="172"/>
                </a:lnTo>
                <a:cubicBezTo>
                  <a:pt x="38" y="172"/>
                  <a:pt x="0" y="134"/>
                  <a:pt x="0" y="87"/>
                </a:cubicBezTo>
                <a:lnTo>
                  <a:pt x="0" y="87"/>
                </a:lnTo>
                <a:cubicBezTo>
                  <a:pt x="0" y="39"/>
                  <a:pt x="38" y="0"/>
                  <a:pt x="86" y="0"/>
                </a:cubicBezTo>
                <a:lnTo>
                  <a:pt x="86" y="0"/>
                </a:lnTo>
                <a:cubicBezTo>
                  <a:pt x="133" y="0"/>
                  <a:pt x="172" y="39"/>
                  <a:pt x="172" y="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3F1F03E7-5DCA-3159-669B-F911EB494C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13813" y="4714347"/>
            <a:ext cx="107112" cy="107113"/>
          </a:xfrm>
          <a:custGeom>
            <a:avLst/>
            <a:gdLst>
              <a:gd name="T0" fmla="*/ 172 w 173"/>
              <a:gd name="T1" fmla="*/ 87 h 173"/>
              <a:gd name="T2" fmla="*/ 172 w 173"/>
              <a:gd name="T3" fmla="*/ 87 h 173"/>
              <a:gd name="T4" fmla="*/ 86 w 173"/>
              <a:gd name="T5" fmla="*/ 172 h 173"/>
              <a:gd name="T6" fmla="*/ 86 w 173"/>
              <a:gd name="T7" fmla="*/ 172 h 173"/>
              <a:gd name="T8" fmla="*/ 0 w 173"/>
              <a:gd name="T9" fmla="*/ 87 h 173"/>
              <a:gd name="T10" fmla="*/ 0 w 173"/>
              <a:gd name="T11" fmla="*/ 87 h 173"/>
              <a:gd name="T12" fmla="*/ 86 w 173"/>
              <a:gd name="T13" fmla="*/ 0 h 173"/>
              <a:gd name="T14" fmla="*/ 86 w 173"/>
              <a:gd name="T15" fmla="*/ 0 h 173"/>
              <a:gd name="T16" fmla="*/ 172 w 173"/>
              <a:gd name="T17" fmla="*/ 87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3">
                <a:moveTo>
                  <a:pt x="172" y="87"/>
                </a:moveTo>
                <a:lnTo>
                  <a:pt x="172" y="87"/>
                </a:lnTo>
                <a:cubicBezTo>
                  <a:pt x="172" y="134"/>
                  <a:pt x="133" y="172"/>
                  <a:pt x="86" y="172"/>
                </a:cubicBezTo>
                <a:lnTo>
                  <a:pt x="86" y="172"/>
                </a:lnTo>
                <a:cubicBezTo>
                  <a:pt x="39" y="172"/>
                  <a:pt x="0" y="134"/>
                  <a:pt x="0" y="87"/>
                </a:cubicBezTo>
                <a:lnTo>
                  <a:pt x="0" y="87"/>
                </a:lnTo>
                <a:cubicBezTo>
                  <a:pt x="0" y="39"/>
                  <a:pt x="39" y="0"/>
                  <a:pt x="86" y="0"/>
                </a:cubicBezTo>
                <a:lnTo>
                  <a:pt x="86" y="0"/>
                </a:lnTo>
                <a:cubicBezTo>
                  <a:pt x="133" y="0"/>
                  <a:pt x="172" y="39"/>
                  <a:pt x="172" y="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EBBE8AB4-FE7E-E1F6-7A76-C5D895780F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59359" y="5862370"/>
            <a:ext cx="123592" cy="120845"/>
          </a:xfrm>
          <a:custGeom>
            <a:avLst/>
            <a:gdLst>
              <a:gd name="T0" fmla="*/ 142 w 197"/>
              <a:gd name="T1" fmla="*/ 23 h 196"/>
              <a:gd name="T2" fmla="*/ 142 w 197"/>
              <a:gd name="T3" fmla="*/ 23 h 196"/>
              <a:gd name="T4" fmla="*/ 172 w 197"/>
              <a:gd name="T5" fmla="*/ 141 h 196"/>
              <a:gd name="T6" fmla="*/ 172 w 197"/>
              <a:gd name="T7" fmla="*/ 141 h 196"/>
              <a:gd name="T8" fmla="*/ 54 w 197"/>
              <a:gd name="T9" fmla="*/ 171 h 196"/>
              <a:gd name="T10" fmla="*/ 54 w 197"/>
              <a:gd name="T11" fmla="*/ 171 h 196"/>
              <a:gd name="T12" fmla="*/ 24 w 197"/>
              <a:gd name="T13" fmla="*/ 53 h 196"/>
              <a:gd name="T14" fmla="*/ 24 w 197"/>
              <a:gd name="T15" fmla="*/ 53 h 196"/>
              <a:gd name="T16" fmla="*/ 142 w 197"/>
              <a:gd name="T17" fmla="*/ 2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" h="196">
                <a:moveTo>
                  <a:pt x="142" y="23"/>
                </a:moveTo>
                <a:lnTo>
                  <a:pt x="142" y="23"/>
                </a:lnTo>
                <a:cubicBezTo>
                  <a:pt x="183" y="48"/>
                  <a:pt x="196" y="100"/>
                  <a:pt x="172" y="141"/>
                </a:cubicBezTo>
                <a:lnTo>
                  <a:pt x="172" y="141"/>
                </a:lnTo>
                <a:cubicBezTo>
                  <a:pt x="147" y="182"/>
                  <a:pt x="95" y="195"/>
                  <a:pt x="54" y="171"/>
                </a:cubicBezTo>
                <a:lnTo>
                  <a:pt x="54" y="171"/>
                </a:lnTo>
                <a:cubicBezTo>
                  <a:pt x="13" y="146"/>
                  <a:pt x="0" y="94"/>
                  <a:pt x="24" y="53"/>
                </a:cubicBezTo>
                <a:lnTo>
                  <a:pt x="24" y="53"/>
                </a:lnTo>
                <a:cubicBezTo>
                  <a:pt x="49" y="12"/>
                  <a:pt x="101" y="0"/>
                  <a:pt x="142" y="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E286AA3C-1B1E-CBCA-5DD2-16429D6092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88444" y="5648146"/>
            <a:ext cx="123590" cy="123592"/>
          </a:xfrm>
          <a:custGeom>
            <a:avLst/>
            <a:gdLst>
              <a:gd name="T0" fmla="*/ 142 w 197"/>
              <a:gd name="T1" fmla="*/ 24 h 197"/>
              <a:gd name="T2" fmla="*/ 142 w 197"/>
              <a:gd name="T3" fmla="*/ 24 h 197"/>
              <a:gd name="T4" fmla="*/ 172 w 197"/>
              <a:gd name="T5" fmla="*/ 142 h 197"/>
              <a:gd name="T6" fmla="*/ 172 w 197"/>
              <a:gd name="T7" fmla="*/ 142 h 197"/>
              <a:gd name="T8" fmla="*/ 54 w 197"/>
              <a:gd name="T9" fmla="*/ 171 h 197"/>
              <a:gd name="T10" fmla="*/ 54 w 197"/>
              <a:gd name="T11" fmla="*/ 171 h 197"/>
              <a:gd name="T12" fmla="*/ 25 w 197"/>
              <a:gd name="T13" fmla="*/ 54 h 197"/>
              <a:gd name="T14" fmla="*/ 25 w 197"/>
              <a:gd name="T15" fmla="*/ 54 h 197"/>
              <a:gd name="T16" fmla="*/ 142 w 197"/>
              <a:gd name="T17" fmla="*/ 2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" h="197">
                <a:moveTo>
                  <a:pt x="142" y="24"/>
                </a:moveTo>
                <a:lnTo>
                  <a:pt x="142" y="24"/>
                </a:lnTo>
                <a:cubicBezTo>
                  <a:pt x="183" y="48"/>
                  <a:pt x="196" y="101"/>
                  <a:pt x="172" y="142"/>
                </a:cubicBezTo>
                <a:lnTo>
                  <a:pt x="172" y="142"/>
                </a:lnTo>
                <a:cubicBezTo>
                  <a:pt x="147" y="182"/>
                  <a:pt x="95" y="196"/>
                  <a:pt x="54" y="171"/>
                </a:cubicBezTo>
                <a:lnTo>
                  <a:pt x="54" y="171"/>
                </a:lnTo>
                <a:cubicBezTo>
                  <a:pt x="13" y="147"/>
                  <a:pt x="0" y="94"/>
                  <a:pt x="25" y="54"/>
                </a:cubicBezTo>
                <a:lnTo>
                  <a:pt x="25" y="54"/>
                </a:lnTo>
                <a:cubicBezTo>
                  <a:pt x="49" y="13"/>
                  <a:pt x="102" y="0"/>
                  <a:pt x="142" y="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36" name="Freeform 18">
            <a:extLst>
              <a:ext uri="{FF2B5EF4-FFF2-40B4-BE49-F238E27FC236}">
                <a16:creationId xmlns:a16="http://schemas.microsoft.com/office/drawing/2014/main" id="{E5AB533A-0586-E578-0930-5EECFD799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512034" y="5442162"/>
            <a:ext cx="123592" cy="123590"/>
          </a:xfrm>
          <a:custGeom>
            <a:avLst/>
            <a:gdLst>
              <a:gd name="T0" fmla="*/ 142 w 197"/>
              <a:gd name="T1" fmla="*/ 25 h 197"/>
              <a:gd name="T2" fmla="*/ 142 w 197"/>
              <a:gd name="T3" fmla="*/ 25 h 197"/>
              <a:gd name="T4" fmla="*/ 171 w 197"/>
              <a:gd name="T5" fmla="*/ 142 h 197"/>
              <a:gd name="T6" fmla="*/ 171 w 197"/>
              <a:gd name="T7" fmla="*/ 142 h 197"/>
              <a:gd name="T8" fmla="*/ 54 w 197"/>
              <a:gd name="T9" fmla="*/ 171 h 197"/>
              <a:gd name="T10" fmla="*/ 54 w 197"/>
              <a:gd name="T11" fmla="*/ 171 h 197"/>
              <a:gd name="T12" fmla="*/ 24 w 197"/>
              <a:gd name="T13" fmla="*/ 54 h 197"/>
              <a:gd name="T14" fmla="*/ 24 w 197"/>
              <a:gd name="T15" fmla="*/ 54 h 197"/>
              <a:gd name="T16" fmla="*/ 142 w 197"/>
              <a:gd name="T17" fmla="*/ 2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" h="197">
                <a:moveTo>
                  <a:pt x="142" y="25"/>
                </a:moveTo>
                <a:lnTo>
                  <a:pt x="142" y="25"/>
                </a:lnTo>
                <a:cubicBezTo>
                  <a:pt x="183" y="49"/>
                  <a:pt x="196" y="102"/>
                  <a:pt x="171" y="142"/>
                </a:cubicBezTo>
                <a:lnTo>
                  <a:pt x="171" y="142"/>
                </a:lnTo>
                <a:cubicBezTo>
                  <a:pt x="147" y="183"/>
                  <a:pt x="95" y="196"/>
                  <a:pt x="54" y="171"/>
                </a:cubicBezTo>
                <a:lnTo>
                  <a:pt x="54" y="171"/>
                </a:lnTo>
                <a:cubicBezTo>
                  <a:pt x="13" y="147"/>
                  <a:pt x="0" y="94"/>
                  <a:pt x="24" y="54"/>
                </a:cubicBezTo>
                <a:lnTo>
                  <a:pt x="24" y="54"/>
                </a:lnTo>
                <a:cubicBezTo>
                  <a:pt x="49" y="14"/>
                  <a:pt x="101" y="0"/>
                  <a:pt x="142" y="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E4544458-9582-D8F4-D7E0-73738C71FF7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8133" y="1028588"/>
            <a:ext cx="123592" cy="120845"/>
          </a:xfrm>
          <a:custGeom>
            <a:avLst/>
            <a:gdLst>
              <a:gd name="T0" fmla="*/ 142 w 197"/>
              <a:gd name="T1" fmla="*/ 23 h 196"/>
              <a:gd name="T2" fmla="*/ 142 w 197"/>
              <a:gd name="T3" fmla="*/ 23 h 196"/>
              <a:gd name="T4" fmla="*/ 172 w 197"/>
              <a:gd name="T5" fmla="*/ 141 h 196"/>
              <a:gd name="T6" fmla="*/ 172 w 197"/>
              <a:gd name="T7" fmla="*/ 141 h 196"/>
              <a:gd name="T8" fmla="*/ 54 w 197"/>
              <a:gd name="T9" fmla="*/ 172 h 196"/>
              <a:gd name="T10" fmla="*/ 54 w 197"/>
              <a:gd name="T11" fmla="*/ 172 h 196"/>
              <a:gd name="T12" fmla="*/ 25 w 197"/>
              <a:gd name="T13" fmla="*/ 54 h 196"/>
              <a:gd name="T14" fmla="*/ 25 w 197"/>
              <a:gd name="T15" fmla="*/ 54 h 196"/>
              <a:gd name="T16" fmla="*/ 142 w 197"/>
              <a:gd name="T17" fmla="*/ 2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" h="196">
                <a:moveTo>
                  <a:pt x="142" y="23"/>
                </a:moveTo>
                <a:lnTo>
                  <a:pt x="142" y="23"/>
                </a:lnTo>
                <a:cubicBezTo>
                  <a:pt x="182" y="48"/>
                  <a:pt x="196" y="100"/>
                  <a:pt x="172" y="141"/>
                </a:cubicBezTo>
                <a:lnTo>
                  <a:pt x="172" y="141"/>
                </a:lnTo>
                <a:cubicBezTo>
                  <a:pt x="148" y="182"/>
                  <a:pt x="95" y="195"/>
                  <a:pt x="54" y="172"/>
                </a:cubicBezTo>
                <a:lnTo>
                  <a:pt x="54" y="172"/>
                </a:lnTo>
                <a:cubicBezTo>
                  <a:pt x="14" y="148"/>
                  <a:pt x="0" y="95"/>
                  <a:pt x="25" y="54"/>
                </a:cubicBezTo>
                <a:lnTo>
                  <a:pt x="25" y="54"/>
                </a:lnTo>
                <a:cubicBezTo>
                  <a:pt x="48" y="13"/>
                  <a:pt x="101" y="0"/>
                  <a:pt x="142" y="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38" name="Freeform 20">
            <a:extLst>
              <a:ext uri="{FF2B5EF4-FFF2-40B4-BE49-F238E27FC236}">
                <a16:creationId xmlns:a16="http://schemas.microsoft.com/office/drawing/2014/main" id="{F6245AEC-3615-5A66-DCBE-7B9F24ADAD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7218" y="814363"/>
            <a:ext cx="120845" cy="120845"/>
          </a:xfrm>
          <a:custGeom>
            <a:avLst/>
            <a:gdLst>
              <a:gd name="T0" fmla="*/ 141 w 196"/>
              <a:gd name="T1" fmla="*/ 24 h 196"/>
              <a:gd name="T2" fmla="*/ 141 w 196"/>
              <a:gd name="T3" fmla="*/ 24 h 196"/>
              <a:gd name="T4" fmla="*/ 172 w 196"/>
              <a:gd name="T5" fmla="*/ 141 h 196"/>
              <a:gd name="T6" fmla="*/ 172 w 196"/>
              <a:gd name="T7" fmla="*/ 141 h 196"/>
              <a:gd name="T8" fmla="*/ 54 w 196"/>
              <a:gd name="T9" fmla="*/ 172 h 196"/>
              <a:gd name="T10" fmla="*/ 54 w 196"/>
              <a:gd name="T11" fmla="*/ 172 h 196"/>
              <a:gd name="T12" fmla="*/ 24 w 196"/>
              <a:gd name="T13" fmla="*/ 54 h 196"/>
              <a:gd name="T14" fmla="*/ 24 w 196"/>
              <a:gd name="T15" fmla="*/ 54 h 196"/>
              <a:gd name="T16" fmla="*/ 141 w 196"/>
              <a:gd name="T17" fmla="*/ 24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196">
                <a:moveTo>
                  <a:pt x="141" y="24"/>
                </a:moveTo>
                <a:lnTo>
                  <a:pt x="141" y="24"/>
                </a:lnTo>
                <a:cubicBezTo>
                  <a:pt x="182" y="47"/>
                  <a:pt x="195" y="100"/>
                  <a:pt x="172" y="141"/>
                </a:cubicBezTo>
                <a:lnTo>
                  <a:pt x="172" y="141"/>
                </a:lnTo>
                <a:cubicBezTo>
                  <a:pt x="148" y="182"/>
                  <a:pt x="95" y="195"/>
                  <a:pt x="54" y="172"/>
                </a:cubicBezTo>
                <a:lnTo>
                  <a:pt x="54" y="172"/>
                </a:lnTo>
                <a:cubicBezTo>
                  <a:pt x="13" y="147"/>
                  <a:pt x="0" y="94"/>
                  <a:pt x="24" y="54"/>
                </a:cubicBezTo>
                <a:lnTo>
                  <a:pt x="24" y="54"/>
                </a:lnTo>
                <a:cubicBezTo>
                  <a:pt x="48" y="13"/>
                  <a:pt x="101" y="0"/>
                  <a:pt x="141" y="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39" name="Freeform 21">
            <a:extLst>
              <a:ext uri="{FF2B5EF4-FFF2-40B4-BE49-F238E27FC236}">
                <a16:creationId xmlns:a16="http://schemas.microsoft.com/office/drawing/2014/main" id="{0B2F3F7D-4E65-2B17-1565-1EBCC4412C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88063" y="608379"/>
            <a:ext cx="120845" cy="123590"/>
          </a:xfrm>
          <a:custGeom>
            <a:avLst/>
            <a:gdLst>
              <a:gd name="T0" fmla="*/ 142 w 196"/>
              <a:gd name="T1" fmla="*/ 25 h 197"/>
              <a:gd name="T2" fmla="*/ 142 w 196"/>
              <a:gd name="T3" fmla="*/ 25 h 197"/>
              <a:gd name="T4" fmla="*/ 172 w 196"/>
              <a:gd name="T5" fmla="*/ 142 h 197"/>
              <a:gd name="T6" fmla="*/ 172 w 196"/>
              <a:gd name="T7" fmla="*/ 142 h 197"/>
              <a:gd name="T8" fmla="*/ 54 w 196"/>
              <a:gd name="T9" fmla="*/ 172 h 197"/>
              <a:gd name="T10" fmla="*/ 54 w 196"/>
              <a:gd name="T11" fmla="*/ 172 h 197"/>
              <a:gd name="T12" fmla="*/ 24 w 196"/>
              <a:gd name="T13" fmla="*/ 55 h 197"/>
              <a:gd name="T14" fmla="*/ 24 w 196"/>
              <a:gd name="T15" fmla="*/ 55 h 197"/>
              <a:gd name="T16" fmla="*/ 142 w 196"/>
              <a:gd name="T17" fmla="*/ 2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197">
                <a:moveTo>
                  <a:pt x="142" y="25"/>
                </a:moveTo>
                <a:lnTo>
                  <a:pt x="142" y="25"/>
                </a:lnTo>
                <a:cubicBezTo>
                  <a:pt x="182" y="49"/>
                  <a:pt x="195" y="101"/>
                  <a:pt x="172" y="142"/>
                </a:cubicBezTo>
                <a:lnTo>
                  <a:pt x="172" y="142"/>
                </a:lnTo>
                <a:cubicBezTo>
                  <a:pt x="148" y="183"/>
                  <a:pt x="95" y="196"/>
                  <a:pt x="54" y="172"/>
                </a:cubicBezTo>
                <a:lnTo>
                  <a:pt x="54" y="172"/>
                </a:lnTo>
                <a:cubicBezTo>
                  <a:pt x="14" y="148"/>
                  <a:pt x="0" y="96"/>
                  <a:pt x="24" y="55"/>
                </a:cubicBezTo>
                <a:lnTo>
                  <a:pt x="24" y="55"/>
                </a:lnTo>
                <a:cubicBezTo>
                  <a:pt x="48" y="14"/>
                  <a:pt x="101" y="0"/>
                  <a:pt x="142" y="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82FA553B-B8C0-3643-6762-96B9B5E7BF60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8985284" y="3928857"/>
            <a:ext cx="189507" cy="304859"/>
          </a:xfrm>
          <a:prstGeom prst="line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BA01D6C2-FF4D-DC04-7E2C-41F26B7A876F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9523592" y="2146401"/>
            <a:ext cx="730561" cy="1197460"/>
          </a:xfrm>
          <a:prstGeom prst="line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C4C63BE4-7048-0338-B7B3-22DE6ED192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1404" y="2530906"/>
            <a:ext cx="3502034" cy="3523094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88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1395-6386-8B36-4F0E-394FDFA2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5318-B8BE-11D2-E028-FD42634ED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A6B80-4CFB-C825-346A-38FA5B6C8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DC3B4-1BD6-F9D6-C331-9E8E1914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6DEF-B671-4A84-9581-A574AA2A6D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30888-736E-261C-867F-953A695F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6E9CE-D2DF-3B64-49E9-8CF3BFA2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05F-2C81-4E56-B3B2-08606F1B5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91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022D-93D8-E2A3-60C8-50A40DE4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EBEE-0BF3-AE84-FCB4-2DFBA3D42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3BB23-BDE7-C463-8E71-884E1B166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E9C7E-98EE-3A72-C805-578D12A94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52308-71B4-574A-9170-B2668EFC3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5A263-504A-8C2C-AB0E-E0F7B68B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6DEF-B671-4A84-9581-A574AA2A6D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05DC2-F3E8-5FC0-EE96-ACC8F8AC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8562D-D703-F8D7-72C4-EC4D2EA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05F-2C81-4E56-B3B2-08606F1B5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0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C8F5B2-E3B3-BEDB-CF92-9B4CB781F0FC}"/>
              </a:ext>
            </a:extLst>
          </p:cNvPr>
          <p:cNvSpPr/>
          <p:nvPr userDrawn="1"/>
        </p:nvSpPr>
        <p:spPr>
          <a:xfrm>
            <a:off x="476554" y="6396218"/>
            <a:ext cx="11238891" cy="4572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lvl="0" defTabSz="914217"/>
            <a:endParaRPr lang="en-IN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75E433-9BB3-4840-3743-D2BB1EEF005C}"/>
              </a:ext>
            </a:extLst>
          </p:cNvPr>
          <p:cNvSpPr/>
          <p:nvPr userDrawn="1"/>
        </p:nvSpPr>
        <p:spPr>
          <a:xfrm>
            <a:off x="1" y="1"/>
            <a:ext cx="4335287" cy="1775012"/>
          </a:xfrm>
          <a:custGeom>
            <a:avLst/>
            <a:gdLst>
              <a:gd name="connsiteX0" fmla="*/ 0 w 4672819"/>
              <a:gd name="connsiteY0" fmla="*/ 0 h 1913209"/>
              <a:gd name="connsiteX1" fmla="*/ 4672819 w 4672819"/>
              <a:gd name="connsiteY1" fmla="*/ 0 h 1913209"/>
              <a:gd name="connsiteX2" fmla="*/ 4672819 w 4672819"/>
              <a:gd name="connsiteY2" fmla="*/ 631460 h 1913209"/>
              <a:gd name="connsiteX3" fmla="*/ 3391070 w 4672819"/>
              <a:gd name="connsiteY3" fmla="*/ 1913209 h 1913209"/>
              <a:gd name="connsiteX4" fmla="*/ 0 w 4672819"/>
              <a:gd name="connsiteY4" fmla="*/ 1913209 h 191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2819" h="1913209">
                <a:moveTo>
                  <a:pt x="0" y="0"/>
                </a:moveTo>
                <a:lnTo>
                  <a:pt x="4672819" y="0"/>
                </a:lnTo>
                <a:lnTo>
                  <a:pt x="4672819" y="631460"/>
                </a:lnTo>
                <a:cubicBezTo>
                  <a:pt x="4672819" y="1339350"/>
                  <a:pt x="4098960" y="1913209"/>
                  <a:pt x="3391070" y="1913209"/>
                </a:cubicBezTo>
                <a:lnTo>
                  <a:pt x="0" y="1913209"/>
                </a:lnTo>
                <a:close/>
              </a:path>
            </a:pathLst>
          </a:custGeom>
          <a:solidFill>
            <a:srgbClr val="27D5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960BE7-56AB-A073-7580-728E53581163}"/>
              </a:ext>
            </a:extLst>
          </p:cNvPr>
          <p:cNvSpPr/>
          <p:nvPr userDrawn="1"/>
        </p:nvSpPr>
        <p:spPr>
          <a:xfrm>
            <a:off x="9962707" y="5273749"/>
            <a:ext cx="2229293" cy="1584251"/>
          </a:xfrm>
          <a:custGeom>
            <a:avLst/>
            <a:gdLst>
              <a:gd name="connsiteX0" fmla="*/ 1281748 w 4199888"/>
              <a:gd name="connsiteY0" fmla="*/ 0 h 2576732"/>
              <a:gd name="connsiteX1" fmla="*/ 4199888 w 4199888"/>
              <a:gd name="connsiteY1" fmla="*/ 0 h 2576732"/>
              <a:gd name="connsiteX2" fmla="*/ 4199888 w 4199888"/>
              <a:gd name="connsiteY2" fmla="*/ 2576732 h 2576732"/>
              <a:gd name="connsiteX3" fmla="*/ 0 w 4199888"/>
              <a:gd name="connsiteY3" fmla="*/ 2576732 h 2576732"/>
              <a:gd name="connsiteX4" fmla="*/ 0 w 4199888"/>
              <a:gd name="connsiteY4" fmla="*/ 1281749 h 2576732"/>
              <a:gd name="connsiteX5" fmla="*/ 1281748 w 4199888"/>
              <a:gd name="connsiteY5" fmla="*/ 0 h 257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9888" h="2576732">
                <a:moveTo>
                  <a:pt x="1281748" y="0"/>
                </a:moveTo>
                <a:lnTo>
                  <a:pt x="4199888" y="0"/>
                </a:lnTo>
                <a:lnTo>
                  <a:pt x="4199888" y="2576732"/>
                </a:lnTo>
                <a:lnTo>
                  <a:pt x="0" y="2576732"/>
                </a:lnTo>
                <a:lnTo>
                  <a:pt x="0" y="1281749"/>
                </a:lnTo>
                <a:cubicBezTo>
                  <a:pt x="0" y="573859"/>
                  <a:pt x="573858" y="0"/>
                  <a:pt x="1281748" y="0"/>
                </a:cubicBezTo>
                <a:close/>
              </a:path>
            </a:pathLst>
          </a:custGeom>
          <a:solidFill>
            <a:srgbClr val="F7C91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510B8-54D7-2266-5CDE-5D24DB86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55A248-4ACE-2899-930F-54BC8533E7EC}"/>
              </a:ext>
            </a:extLst>
          </p:cNvPr>
          <p:cNvSpPr/>
          <p:nvPr userDrawn="1"/>
        </p:nvSpPr>
        <p:spPr>
          <a:xfrm>
            <a:off x="0" y="4654061"/>
            <a:ext cx="609600" cy="2203939"/>
          </a:xfrm>
          <a:prstGeom prst="roundRect">
            <a:avLst/>
          </a:prstGeom>
          <a:solidFill>
            <a:srgbClr val="F26C2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100AF5-7921-E481-D0CB-411BEE2FC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956" y="0"/>
            <a:ext cx="600159" cy="457264"/>
          </a:xfrm>
          <a:prstGeom prst="rect">
            <a:avLst/>
          </a:prstGeom>
        </p:spPr>
      </p:pic>
      <p:sp>
        <p:nvSpPr>
          <p:cNvPr id="10" name="Footer Placeholder 30">
            <a:extLst>
              <a:ext uri="{FF2B5EF4-FFF2-40B4-BE49-F238E27FC236}">
                <a16:creationId xmlns:a16="http://schemas.microsoft.com/office/drawing/2014/main" id="{AAF22121-3318-DBFC-4154-E6262AD3E89A}"/>
              </a:ext>
            </a:extLst>
          </p:cNvPr>
          <p:cNvSpPr txBox="1">
            <a:spLocks/>
          </p:cNvSpPr>
          <p:nvPr userDrawn="1"/>
        </p:nvSpPr>
        <p:spPr>
          <a:xfrm>
            <a:off x="3695610" y="6442287"/>
            <a:ext cx="4114800" cy="36512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Visit www.palspgm.com || Email – palspgm@palspgm.com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469E2BA-6AC2-93D0-36AC-DB883F6FC5C9}"/>
              </a:ext>
            </a:extLst>
          </p:cNvPr>
          <p:cNvSpPr txBox="1">
            <a:spLocks/>
          </p:cNvSpPr>
          <p:nvPr userDrawn="1"/>
        </p:nvSpPr>
        <p:spPr>
          <a:xfrm>
            <a:off x="781005" y="6442286"/>
            <a:ext cx="2743200" cy="36512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I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0A6DEF-B671-4A84-9581-A574AA2A6DAA}" type="datetimeFigureOut">
              <a:rPr lang="en-IN" smtClean="0"/>
              <a:pPr algn="ctr"/>
              <a:t>15-10-2024</a:t>
            </a:fld>
            <a:endParaRPr lang="en-IN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AFA6B02-7FDF-B2C5-EA3A-D0AB97F847A5}"/>
              </a:ext>
            </a:extLst>
          </p:cNvPr>
          <p:cNvSpPr txBox="1">
            <a:spLocks/>
          </p:cNvSpPr>
          <p:nvPr userDrawn="1"/>
        </p:nvSpPr>
        <p:spPr>
          <a:xfrm>
            <a:off x="8777756" y="6442285"/>
            <a:ext cx="2743200" cy="36512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I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B64D05F-2C81-4E56-B3B2-08606F1B53CC}" type="slidenum">
              <a:rPr lang="en-IN" smtClean="0"/>
              <a:pPr algn="ctr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20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10FF984-81EC-D80D-6C5A-53D3A1E33ECA}"/>
              </a:ext>
            </a:extLst>
          </p:cNvPr>
          <p:cNvSpPr/>
          <p:nvPr userDrawn="1"/>
        </p:nvSpPr>
        <p:spPr>
          <a:xfrm>
            <a:off x="652767" y="6350707"/>
            <a:ext cx="11238891" cy="4572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lvl="0" defTabSz="914217"/>
            <a:endParaRPr lang="en-IN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A07EA166-5B34-1402-11F4-860A1E260B5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32" y="5771582"/>
            <a:ext cx="634435" cy="634435"/>
          </a:xfrm>
          <a:custGeom>
            <a:avLst/>
            <a:gdLst>
              <a:gd name="T0" fmla="*/ 510 w 1020"/>
              <a:gd name="T1" fmla="*/ 768 h 1020"/>
              <a:gd name="T2" fmla="*/ 510 w 1020"/>
              <a:gd name="T3" fmla="*/ 768 h 1020"/>
              <a:gd name="T4" fmla="*/ 251 w 1020"/>
              <a:gd name="T5" fmla="*/ 509 h 1020"/>
              <a:gd name="T6" fmla="*/ 251 w 1020"/>
              <a:gd name="T7" fmla="*/ 509 h 1020"/>
              <a:gd name="T8" fmla="*/ 510 w 1020"/>
              <a:gd name="T9" fmla="*/ 250 h 1020"/>
              <a:gd name="T10" fmla="*/ 510 w 1020"/>
              <a:gd name="T11" fmla="*/ 250 h 1020"/>
              <a:gd name="T12" fmla="*/ 769 w 1020"/>
              <a:gd name="T13" fmla="*/ 509 h 1020"/>
              <a:gd name="T14" fmla="*/ 769 w 1020"/>
              <a:gd name="T15" fmla="*/ 509 h 1020"/>
              <a:gd name="T16" fmla="*/ 510 w 1020"/>
              <a:gd name="T17" fmla="*/ 768 h 1020"/>
              <a:gd name="T18" fmla="*/ 510 w 1020"/>
              <a:gd name="T19" fmla="*/ 0 h 1020"/>
              <a:gd name="T20" fmla="*/ 510 w 1020"/>
              <a:gd name="T21" fmla="*/ 0 h 1020"/>
              <a:gd name="T22" fmla="*/ 0 w 1020"/>
              <a:gd name="T23" fmla="*/ 509 h 1020"/>
              <a:gd name="T24" fmla="*/ 0 w 1020"/>
              <a:gd name="T25" fmla="*/ 509 h 1020"/>
              <a:gd name="T26" fmla="*/ 510 w 1020"/>
              <a:gd name="T27" fmla="*/ 1019 h 1020"/>
              <a:gd name="T28" fmla="*/ 510 w 1020"/>
              <a:gd name="T29" fmla="*/ 1019 h 1020"/>
              <a:gd name="T30" fmla="*/ 1019 w 1020"/>
              <a:gd name="T31" fmla="*/ 509 h 1020"/>
              <a:gd name="T32" fmla="*/ 1019 w 1020"/>
              <a:gd name="T33" fmla="*/ 509 h 1020"/>
              <a:gd name="T34" fmla="*/ 510 w 1020"/>
              <a:gd name="T35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0" h="1020">
                <a:moveTo>
                  <a:pt x="510" y="768"/>
                </a:moveTo>
                <a:lnTo>
                  <a:pt x="510" y="768"/>
                </a:lnTo>
                <a:cubicBezTo>
                  <a:pt x="367" y="768"/>
                  <a:pt x="251" y="653"/>
                  <a:pt x="251" y="509"/>
                </a:cubicBezTo>
                <a:lnTo>
                  <a:pt x="251" y="509"/>
                </a:lnTo>
                <a:cubicBezTo>
                  <a:pt x="251" y="366"/>
                  <a:pt x="367" y="250"/>
                  <a:pt x="510" y="250"/>
                </a:cubicBezTo>
                <a:lnTo>
                  <a:pt x="510" y="250"/>
                </a:lnTo>
                <a:cubicBezTo>
                  <a:pt x="653" y="250"/>
                  <a:pt x="769" y="366"/>
                  <a:pt x="769" y="509"/>
                </a:cubicBezTo>
                <a:lnTo>
                  <a:pt x="769" y="509"/>
                </a:lnTo>
                <a:cubicBezTo>
                  <a:pt x="769" y="653"/>
                  <a:pt x="653" y="768"/>
                  <a:pt x="510" y="768"/>
                </a:cubicBezTo>
                <a:close/>
                <a:moveTo>
                  <a:pt x="510" y="0"/>
                </a:moveTo>
                <a:lnTo>
                  <a:pt x="510" y="0"/>
                </a:lnTo>
                <a:cubicBezTo>
                  <a:pt x="229" y="0"/>
                  <a:pt x="0" y="228"/>
                  <a:pt x="0" y="509"/>
                </a:cubicBezTo>
                <a:lnTo>
                  <a:pt x="0" y="509"/>
                </a:lnTo>
                <a:cubicBezTo>
                  <a:pt x="0" y="791"/>
                  <a:pt x="229" y="1019"/>
                  <a:pt x="510" y="1019"/>
                </a:cubicBezTo>
                <a:lnTo>
                  <a:pt x="510" y="1019"/>
                </a:lnTo>
                <a:cubicBezTo>
                  <a:pt x="791" y="1019"/>
                  <a:pt x="1019" y="791"/>
                  <a:pt x="1019" y="509"/>
                </a:cubicBezTo>
                <a:lnTo>
                  <a:pt x="1019" y="509"/>
                </a:lnTo>
                <a:cubicBezTo>
                  <a:pt x="1019" y="228"/>
                  <a:pt x="791" y="0"/>
                  <a:pt x="5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D0E0A5E8-CE8F-6286-1895-7AB380EC5D4C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99354" y="3772310"/>
            <a:ext cx="472393" cy="422956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9BA19B03-95FE-4D98-12C2-69B1B8198F7B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99354" y="4044209"/>
            <a:ext cx="472393" cy="422956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131BA8C1-CF54-5D13-96D2-24D728D4F9AF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99354" y="4316110"/>
            <a:ext cx="472393" cy="422956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8B5FC44-E07C-E5E5-2EF6-38E76D5F4EDB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99354" y="4588010"/>
            <a:ext cx="472393" cy="422956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D47EC595-BC8C-710B-5918-C433ED832656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99354" y="4859911"/>
            <a:ext cx="472393" cy="422956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7B19860A-4BF3-99DB-0A43-F886140E86F8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99354" y="5131810"/>
            <a:ext cx="472393" cy="422956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12" name="Freeform 72">
            <a:extLst>
              <a:ext uri="{FF2B5EF4-FFF2-40B4-BE49-F238E27FC236}">
                <a16:creationId xmlns:a16="http://schemas.microsoft.com/office/drawing/2014/main" id="{031B3729-2A4A-3087-DEF4-0D0CA231A4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354" y="21333"/>
            <a:ext cx="1162272" cy="1130631"/>
          </a:xfrm>
          <a:custGeom>
            <a:avLst/>
            <a:gdLst>
              <a:gd name="connsiteX0" fmla="*/ 3294453 w 4008597"/>
              <a:gd name="connsiteY0" fmla="*/ 3294512 h 4008597"/>
              <a:gd name="connsiteX1" fmla="*/ 3294453 w 4008597"/>
              <a:gd name="connsiteY1" fmla="*/ 3696747 h 4008597"/>
              <a:gd name="connsiteX2" fmla="*/ 3696747 w 4008597"/>
              <a:gd name="connsiteY2" fmla="*/ 3696747 h 4008597"/>
              <a:gd name="connsiteX3" fmla="*/ 3696747 w 4008597"/>
              <a:gd name="connsiteY3" fmla="*/ 3294512 h 4008597"/>
              <a:gd name="connsiteX4" fmla="*/ 2866004 w 4008597"/>
              <a:gd name="connsiteY4" fmla="*/ 3294512 h 4008597"/>
              <a:gd name="connsiteX5" fmla="*/ 2866004 w 4008597"/>
              <a:gd name="connsiteY5" fmla="*/ 3696747 h 4008597"/>
              <a:gd name="connsiteX6" fmla="*/ 3268298 w 4008597"/>
              <a:gd name="connsiteY6" fmla="*/ 3696747 h 4008597"/>
              <a:gd name="connsiteX7" fmla="*/ 3268298 w 4008597"/>
              <a:gd name="connsiteY7" fmla="*/ 3294512 h 4008597"/>
              <a:gd name="connsiteX8" fmla="*/ 2443050 w 4008597"/>
              <a:gd name="connsiteY8" fmla="*/ 3294512 h 4008597"/>
              <a:gd name="connsiteX9" fmla="*/ 2443050 w 4008597"/>
              <a:gd name="connsiteY9" fmla="*/ 3696747 h 4008597"/>
              <a:gd name="connsiteX10" fmla="*/ 2839849 w 4008597"/>
              <a:gd name="connsiteY10" fmla="*/ 3696747 h 4008597"/>
              <a:gd name="connsiteX11" fmla="*/ 2839849 w 4008597"/>
              <a:gd name="connsiteY11" fmla="*/ 3294512 h 4008597"/>
              <a:gd name="connsiteX12" fmla="*/ 2014601 w 4008597"/>
              <a:gd name="connsiteY12" fmla="*/ 3294512 h 4008597"/>
              <a:gd name="connsiteX13" fmla="*/ 2014601 w 4008597"/>
              <a:gd name="connsiteY13" fmla="*/ 3696747 h 4008597"/>
              <a:gd name="connsiteX14" fmla="*/ 2416892 w 4008597"/>
              <a:gd name="connsiteY14" fmla="*/ 3696747 h 4008597"/>
              <a:gd name="connsiteX15" fmla="*/ 2416892 w 4008597"/>
              <a:gd name="connsiteY15" fmla="*/ 3294512 h 4008597"/>
              <a:gd name="connsiteX16" fmla="*/ 1591643 w 4008597"/>
              <a:gd name="connsiteY16" fmla="*/ 3294512 h 4008597"/>
              <a:gd name="connsiteX17" fmla="*/ 1591643 w 4008597"/>
              <a:gd name="connsiteY17" fmla="*/ 3696747 h 4008597"/>
              <a:gd name="connsiteX18" fmla="*/ 1988443 w 4008597"/>
              <a:gd name="connsiteY18" fmla="*/ 3696747 h 4008597"/>
              <a:gd name="connsiteX19" fmla="*/ 1988443 w 4008597"/>
              <a:gd name="connsiteY19" fmla="*/ 3294512 h 4008597"/>
              <a:gd name="connsiteX20" fmla="*/ 1163194 w 4008597"/>
              <a:gd name="connsiteY20" fmla="*/ 3294512 h 4008597"/>
              <a:gd name="connsiteX21" fmla="*/ 1163194 w 4008597"/>
              <a:gd name="connsiteY21" fmla="*/ 3696747 h 4008597"/>
              <a:gd name="connsiteX22" fmla="*/ 1565488 w 4008597"/>
              <a:gd name="connsiteY22" fmla="*/ 3696747 h 4008597"/>
              <a:gd name="connsiteX23" fmla="*/ 1565488 w 4008597"/>
              <a:gd name="connsiteY23" fmla="*/ 3294512 h 4008597"/>
              <a:gd name="connsiteX24" fmla="*/ 740239 w 4008597"/>
              <a:gd name="connsiteY24" fmla="*/ 3294512 h 4008597"/>
              <a:gd name="connsiteX25" fmla="*/ 740239 w 4008597"/>
              <a:gd name="connsiteY25" fmla="*/ 3696747 h 4008597"/>
              <a:gd name="connsiteX26" fmla="*/ 1137039 w 4008597"/>
              <a:gd name="connsiteY26" fmla="*/ 3696747 h 4008597"/>
              <a:gd name="connsiteX27" fmla="*/ 1137039 w 4008597"/>
              <a:gd name="connsiteY27" fmla="*/ 3294512 h 4008597"/>
              <a:gd name="connsiteX28" fmla="*/ 311790 w 4008597"/>
              <a:gd name="connsiteY28" fmla="*/ 3294512 h 4008597"/>
              <a:gd name="connsiteX29" fmla="*/ 311790 w 4008597"/>
              <a:gd name="connsiteY29" fmla="*/ 3696747 h 4008597"/>
              <a:gd name="connsiteX30" fmla="*/ 714081 w 4008597"/>
              <a:gd name="connsiteY30" fmla="*/ 3696747 h 4008597"/>
              <a:gd name="connsiteX31" fmla="*/ 714081 w 4008597"/>
              <a:gd name="connsiteY31" fmla="*/ 3294512 h 4008597"/>
              <a:gd name="connsiteX32" fmla="*/ 3294453 w 4008597"/>
              <a:gd name="connsiteY32" fmla="*/ 2871498 h 4008597"/>
              <a:gd name="connsiteX33" fmla="*/ 3294453 w 4008597"/>
              <a:gd name="connsiteY33" fmla="*/ 3268298 h 4008597"/>
              <a:gd name="connsiteX34" fmla="*/ 3696747 w 4008597"/>
              <a:gd name="connsiteY34" fmla="*/ 3268298 h 4008597"/>
              <a:gd name="connsiteX35" fmla="*/ 3696747 w 4008597"/>
              <a:gd name="connsiteY35" fmla="*/ 2871498 h 4008597"/>
              <a:gd name="connsiteX36" fmla="*/ 2866004 w 4008597"/>
              <a:gd name="connsiteY36" fmla="*/ 2871498 h 4008597"/>
              <a:gd name="connsiteX37" fmla="*/ 2866004 w 4008597"/>
              <a:gd name="connsiteY37" fmla="*/ 3268298 h 4008597"/>
              <a:gd name="connsiteX38" fmla="*/ 3268298 w 4008597"/>
              <a:gd name="connsiteY38" fmla="*/ 3268298 h 4008597"/>
              <a:gd name="connsiteX39" fmla="*/ 3268298 w 4008597"/>
              <a:gd name="connsiteY39" fmla="*/ 2871498 h 4008597"/>
              <a:gd name="connsiteX40" fmla="*/ 2443050 w 4008597"/>
              <a:gd name="connsiteY40" fmla="*/ 2871498 h 4008597"/>
              <a:gd name="connsiteX41" fmla="*/ 2443050 w 4008597"/>
              <a:gd name="connsiteY41" fmla="*/ 3268298 h 4008597"/>
              <a:gd name="connsiteX42" fmla="*/ 2839849 w 4008597"/>
              <a:gd name="connsiteY42" fmla="*/ 3268298 h 4008597"/>
              <a:gd name="connsiteX43" fmla="*/ 2839849 w 4008597"/>
              <a:gd name="connsiteY43" fmla="*/ 2871498 h 4008597"/>
              <a:gd name="connsiteX44" fmla="*/ 2014601 w 4008597"/>
              <a:gd name="connsiteY44" fmla="*/ 2871498 h 4008597"/>
              <a:gd name="connsiteX45" fmla="*/ 2014601 w 4008597"/>
              <a:gd name="connsiteY45" fmla="*/ 3268298 h 4008597"/>
              <a:gd name="connsiteX46" fmla="*/ 2416892 w 4008597"/>
              <a:gd name="connsiteY46" fmla="*/ 3268298 h 4008597"/>
              <a:gd name="connsiteX47" fmla="*/ 2416892 w 4008597"/>
              <a:gd name="connsiteY47" fmla="*/ 2871498 h 4008597"/>
              <a:gd name="connsiteX48" fmla="*/ 1591643 w 4008597"/>
              <a:gd name="connsiteY48" fmla="*/ 2871498 h 4008597"/>
              <a:gd name="connsiteX49" fmla="*/ 1591643 w 4008597"/>
              <a:gd name="connsiteY49" fmla="*/ 3268298 h 4008597"/>
              <a:gd name="connsiteX50" fmla="*/ 1988443 w 4008597"/>
              <a:gd name="connsiteY50" fmla="*/ 3268298 h 4008597"/>
              <a:gd name="connsiteX51" fmla="*/ 1988443 w 4008597"/>
              <a:gd name="connsiteY51" fmla="*/ 2871498 h 4008597"/>
              <a:gd name="connsiteX52" fmla="*/ 1163194 w 4008597"/>
              <a:gd name="connsiteY52" fmla="*/ 2871498 h 4008597"/>
              <a:gd name="connsiteX53" fmla="*/ 1163194 w 4008597"/>
              <a:gd name="connsiteY53" fmla="*/ 3268298 h 4008597"/>
              <a:gd name="connsiteX54" fmla="*/ 1565488 w 4008597"/>
              <a:gd name="connsiteY54" fmla="*/ 3268298 h 4008597"/>
              <a:gd name="connsiteX55" fmla="*/ 1565488 w 4008597"/>
              <a:gd name="connsiteY55" fmla="*/ 2871498 h 4008597"/>
              <a:gd name="connsiteX56" fmla="*/ 740239 w 4008597"/>
              <a:gd name="connsiteY56" fmla="*/ 2871498 h 4008597"/>
              <a:gd name="connsiteX57" fmla="*/ 740239 w 4008597"/>
              <a:gd name="connsiteY57" fmla="*/ 3268298 h 4008597"/>
              <a:gd name="connsiteX58" fmla="*/ 1137039 w 4008597"/>
              <a:gd name="connsiteY58" fmla="*/ 3268298 h 4008597"/>
              <a:gd name="connsiteX59" fmla="*/ 1137039 w 4008597"/>
              <a:gd name="connsiteY59" fmla="*/ 2871498 h 4008597"/>
              <a:gd name="connsiteX60" fmla="*/ 311790 w 4008597"/>
              <a:gd name="connsiteY60" fmla="*/ 2871498 h 4008597"/>
              <a:gd name="connsiteX61" fmla="*/ 311790 w 4008597"/>
              <a:gd name="connsiteY61" fmla="*/ 3268298 h 4008597"/>
              <a:gd name="connsiteX62" fmla="*/ 714081 w 4008597"/>
              <a:gd name="connsiteY62" fmla="*/ 3268298 h 4008597"/>
              <a:gd name="connsiteX63" fmla="*/ 714081 w 4008597"/>
              <a:gd name="connsiteY63" fmla="*/ 2871498 h 4008597"/>
              <a:gd name="connsiteX64" fmla="*/ 3294453 w 4008597"/>
              <a:gd name="connsiteY64" fmla="*/ 2443050 h 4008597"/>
              <a:gd name="connsiteX65" fmla="*/ 3294453 w 4008597"/>
              <a:gd name="connsiteY65" fmla="*/ 2845340 h 4008597"/>
              <a:gd name="connsiteX66" fmla="*/ 3696747 w 4008597"/>
              <a:gd name="connsiteY66" fmla="*/ 2845340 h 4008597"/>
              <a:gd name="connsiteX67" fmla="*/ 3696747 w 4008597"/>
              <a:gd name="connsiteY67" fmla="*/ 2443050 h 4008597"/>
              <a:gd name="connsiteX68" fmla="*/ 2866004 w 4008597"/>
              <a:gd name="connsiteY68" fmla="*/ 2443050 h 4008597"/>
              <a:gd name="connsiteX69" fmla="*/ 2866004 w 4008597"/>
              <a:gd name="connsiteY69" fmla="*/ 2845340 h 4008597"/>
              <a:gd name="connsiteX70" fmla="*/ 3268298 w 4008597"/>
              <a:gd name="connsiteY70" fmla="*/ 2845340 h 4008597"/>
              <a:gd name="connsiteX71" fmla="*/ 3268298 w 4008597"/>
              <a:gd name="connsiteY71" fmla="*/ 2443050 h 4008597"/>
              <a:gd name="connsiteX72" fmla="*/ 2443050 w 4008597"/>
              <a:gd name="connsiteY72" fmla="*/ 2443050 h 4008597"/>
              <a:gd name="connsiteX73" fmla="*/ 2443050 w 4008597"/>
              <a:gd name="connsiteY73" fmla="*/ 2845340 h 4008597"/>
              <a:gd name="connsiteX74" fmla="*/ 2839849 w 4008597"/>
              <a:gd name="connsiteY74" fmla="*/ 2845340 h 4008597"/>
              <a:gd name="connsiteX75" fmla="*/ 2839849 w 4008597"/>
              <a:gd name="connsiteY75" fmla="*/ 2443050 h 4008597"/>
              <a:gd name="connsiteX76" fmla="*/ 2014601 w 4008597"/>
              <a:gd name="connsiteY76" fmla="*/ 2443050 h 4008597"/>
              <a:gd name="connsiteX77" fmla="*/ 2014601 w 4008597"/>
              <a:gd name="connsiteY77" fmla="*/ 2845340 h 4008597"/>
              <a:gd name="connsiteX78" fmla="*/ 2416892 w 4008597"/>
              <a:gd name="connsiteY78" fmla="*/ 2845340 h 4008597"/>
              <a:gd name="connsiteX79" fmla="*/ 2416892 w 4008597"/>
              <a:gd name="connsiteY79" fmla="*/ 2443050 h 4008597"/>
              <a:gd name="connsiteX80" fmla="*/ 1591643 w 4008597"/>
              <a:gd name="connsiteY80" fmla="*/ 2443050 h 4008597"/>
              <a:gd name="connsiteX81" fmla="*/ 1591643 w 4008597"/>
              <a:gd name="connsiteY81" fmla="*/ 2845340 h 4008597"/>
              <a:gd name="connsiteX82" fmla="*/ 1988443 w 4008597"/>
              <a:gd name="connsiteY82" fmla="*/ 2845340 h 4008597"/>
              <a:gd name="connsiteX83" fmla="*/ 1988443 w 4008597"/>
              <a:gd name="connsiteY83" fmla="*/ 2443050 h 4008597"/>
              <a:gd name="connsiteX84" fmla="*/ 1163194 w 4008597"/>
              <a:gd name="connsiteY84" fmla="*/ 2443050 h 4008597"/>
              <a:gd name="connsiteX85" fmla="*/ 1163194 w 4008597"/>
              <a:gd name="connsiteY85" fmla="*/ 2845340 h 4008597"/>
              <a:gd name="connsiteX86" fmla="*/ 1565488 w 4008597"/>
              <a:gd name="connsiteY86" fmla="*/ 2845340 h 4008597"/>
              <a:gd name="connsiteX87" fmla="*/ 1565488 w 4008597"/>
              <a:gd name="connsiteY87" fmla="*/ 2443050 h 4008597"/>
              <a:gd name="connsiteX88" fmla="*/ 740239 w 4008597"/>
              <a:gd name="connsiteY88" fmla="*/ 2443050 h 4008597"/>
              <a:gd name="connsiteX89" fmla="*/ 740239 w 4008597"/>
              <a:gd name="connsiteY89" fmla="*/ 2845340 h 4008597"/>
              <a:gd name="connsiteX90" fmla="*/ 1137039 w 4008597"/>
              <a:gd name="connsiteY90" fmla="*/ 2845340 h 4008597"/>
              <a:gd name="connsiteX91" fmla="*/ 1137039 w 4008597"/>
              <a:gd name="connsiteY91" fmla="*/ 2443050 h 4008597"/>
              <a:gd name="connsiteX92" fmla="*/ 311790 w 4008597"/>
              <a:gd name="connsiteY92" fmla="*/ 2443050 h 4008597"/>
              <a:gd name="connsiteX93" fmla="*/ 311790 w 4008597"/>
              <a:gd name="connsiteY93" fmla="*/ 2845340 h 4008597"/>
              <a:gd name="connsiteX94" fmla="*/ 714081 w 4008597"/>
              <a:gd name="connsiteY94" fmla="*/ 2845340 h 4008597"/>
              <a:gd name="connsiteX95" fmla="*/ 714081 w 4008597"/>
              <a:gd name="connsiteY95" fmla="*/ 2443050 h 4008597"/>
              <a:gd name="connsiteX96" fmla="*/ 3294453 w 4008597"/>
              <a:gd name="connsiteY96" fmla="*/ 2020152 h 4008597"/>
              <a:gd name="connsiteX97" fmla="*/ 3294453 w 4008597"/>
              <a:gd name="connsiteY97" fmla="*/ 2416892 h 4008597"/>
              <a:gd name="connsiteX98" fmla="*/ 3696747 w 4008597"/>
              <a:gd name="connsiteY98" fmla="*/ 2416892 h 4008597"/>
              <a:gd name="connsiteX99" fmla="*/ 3696747 w 4008597"/>
              <a:gd name="connsiteY99" fmla="*/ 2020152 h 4008597"/>
              <a:gd name="connsiteX100" fmla="*/ 2866004 w 4008597"/>
              <a:gd name="connsiteY100" fmla="*/ 2020152 h 4008597"/>
              <a:gd name="connsiteX101" fmla="*/ 2866004 w 4008597"/>
              <a:gd name="connsiteY101" fmla="*/ 2416892 h 4008597"/>
              <a:gd name="connsiteX102" fmla="*/ 3268298 w 4008597"/>
              <a:gd name="connsiteY102" fmla="*/ 2416892 h 4008597"/>
              <a:gd name="connsiteX103" fmla="*/ 3268298 w 4008597"/>
              <a:gd name="connsiteY103" fmla="*/ 2020152 h 4008597"/>
              <a:gd name="connsiteX104" fmla="*/ 2443050 w 4008597"/>
              <a:gd name="connsiteY104" fmla="*/ 2020152 h 4008597"/>
              <a:gd name="connsiteX105" fmla="*/ 2443050 w 4008597"/>
              <a:gd name="connsiteY105" fmla="*/ 2416892 h 4008597"/>
              <a:gd name="connsiteX106" fmla="*/ 2839849 w 4008597"/>
              <a:gd name="connsiteY106" fmla="*/ 2416892 h 4008597"/>
              <a:gd name="connsiteX107" fmla="*/ 2839849 w 4008597"/>
              <a:gd name="connsiteY107" fmla="*/ 2020152 h 4008597"/>
              <a:gd name="connsiteX108" fmla="*/ 2014601 w 4008597"/>
              <a:gd name="connsiteY108" fmla="*/ 2020152 h 4008597"/>
              <a:gd name="connsiteX109" fmla="*/ 2014601 w 4008597"/>
              <a:gd name="connsiteY109" fmla="*/ 2416892 h 4008597"/>
              <a:gd name="connsiteX110" fmla="*/ 2416892 w 4008597"/>
              <a:gd name="connsiteY110" fmla="*/ 2416892 h 4008597"/>
              <a:gd name="connsiteX111" fmla="*/ 2416892 w 4008597"/>
              <a:gd name="connsiteY111" fmla="*/ 2020152 h 4008597"/>
              <a:gd name="connsiteX112" fmla="*/ 1591643 w 4008597"/>
              <a:gd name="connsiteY112" fmla="*/ 2020152 h 4008597"/>
              <a:gd name="connsiteX113" fmla="*/ 1591643 w 4008597"/>
              <a:gd name="connsiteY113" fmla="*/ 2416892 h 4008597"/>
              <a:gd name="connsiteX114" fmla="*/ 1988443 w 4008597"/>
              <a:gd name="connsiteY114" fmla="*/ 2416892 h 4008597"/>
              <a:gd name="connsiteX115" fmla="*/ 1988443 w 4008597"/>
              <a:gd name="connsiteY115" fmla="*/ 2020152 h 4008597"/>
              <a:gd name="connsiteX116" fmla="*/ 1163194 w 4008597"/>
              <a:gd name="connsiteY116" fmla="*/ 2020152 h 4008597"/>
              <a:gd name="connsiteX117" fmla="*/ 1163194 w 4008597"/>
              <a:gd name="connsiteY117" fmla="*/ 2416892 h 4008597"/>
              <a:gd name="connsiteX118" fmla="*/ 1565488 w 4008597"/>
              <a:gd name="connsiteY118" fmla="*/ 2416892 h 4008597"/>
              <a:gd name="connsiteX119" fmla="*/ 1565488 w 4008597"/>
              <a:gd name="connsiteY119" fmla="*/ 2020152 h 4008597"/>
              <a:gd name="connsiteX120" fmla="*/ 740239 w 4008597"/>
              <a:gd name="connsiteY120" fmla="*/ 2020152 h 4008597"/>
              <a:gd name="connsiteX121" fmla="*/ 740239 w 4008597"/>
              <a:gd name="connsiteY121" fmla="*/ 2416892 h 4008597"/>
              <a:gd name="connsiteX122" fmla="*/ 1137039 w 4008597"/>
              <a:gd name="connsiteY122" fmla="*/ 2416892 h 4008597"/>
              <a:gd name="connsiteX123" fmla="*/ 1137039 w 4008597"/>
              <a:gd name="connsiteY123" fmla="*/ 2020152 h 4008597"/>
              <a:gd name="connsiteX124" fmla="*/ 311790 w 4008597"/>
              <a:gd name="connsiteY124" fmla="*/ 2020152 h 4008597"/>
              <a:gd name="connsiteX125" fmla="*/ 311790 w 4008597"/>
              <a:gd name="connsiteY125" fmla="*/ 2416892 h 4008597"/>
              <a:gd name="connsiteX126" fmla="*/ 714081 w 4008597"/>
              <a:gd name="connsiteY126" fmla="*/ 2416892 h 4008597"/>
              <a:gd name="connsiteX127" fmla="*/ 714081 w 4008597"/>
              <a:gd name="connsiteY127" fmla="*/ 2020152 h 4008597"/>
              <a:gd name="connsiteX128" fmla="*/ 3294453 w 4008597"/>
              <a:gd name="connsiteY128" fmla="*/ 1597138 h 4008597"/>
              <a:gd name="connsiteX129" fmla="*/ 3294453 w 4008597"/>
              <a:gd name="connsiteY129" fmla="*/ 1993937 h 4008597"/>
              <a:gd name="connsiteX130" fmla="*/ 3696747 w 4008597"/>
              <a:gd name="connsiteY130" fmla="*/ 1993937 h 4008597"/>
              <a:gd name="connsiteX131" fmla="*/ 3696747 w 4008597"/>
              <a:gd name="connsiteY131" fmla="*/ 1597138 h 4008597"/>
              <a:gd name="connsiteX132" fmla="*/ 2866004 w 4008597"/>
              <a:gd name="connsiteY132" fmla="*/ 1597138 h 4008597"/>
              <a:gd name="connsiteX133" fmla="*/ 2866004 w 4008597"/>
              <a:gd name="connsiteY133" fmla="*/ 1993937 h 4008597"/>
              <a:gd name="connsiteX134" fmla="*/ 3268298 w 4008597"/>
              <a:gd name="connsiteY134" fmla="*/ 1993937 h 4008597"/>
              <a:gd name="connsiteX135" fmla="*/ 3268298 w 4008597"/>
              <a:gd name="connsiteY135" fmla="*/ 1597138 h 4008597"/>
              <a:gd name="connsiteX136" fmla="*/ 2443050 w 4008597"/>
              <a:gd name="connsiteY136" fmla="*/ 1597138 h 4008597"/>
              <a:gd name="connsiteX137" fmla="*/ 2443050 w 4008597"/>
              <a:gd name="connsiteY137" fmla="*/ 1993937 h 4008597"/>
              <a:gd name="connsiteX138" fmla="*/ 2839849 w 4008597"/>
              <a:gd name="connsiteY138" fmla="*/ 1993937 h 4008597"/>
              <a:gd name="connsiteX139" fmla="*/ 2839849 w 4008597"/>
              <a:gd name="connsiteY139" fmla="*/ 1597138 h 4008597"/>
              <a:gd name="connsiteX140" fmla="*/ 2014601 w 4008597"/>
              <a:gd name="connsiteY140" fmla="*/ 1597138 h 4008597"/>
              <a:gd name="connsiteX141" fmla="*/ 2014601 w 4008597"/>
              <a:gd name="connsiteY141" fmla="*/ 1993937 h 4008597"/>
              <a:gd name="connsiteX142" fmla="*/ 2416892 w 4008597"/>
              <a:gd name="connsiteY142" fmla="*/ 1993937 h 4008597"/>
              <a:gd name="connsiteX143" fmla="*/ 2416892 w 4008597"/>
              <a:gd name="connsiteY143" fmla="*/ 1597138 h 4008597"/>
              <a:gd name="connsiteX144" fmla="*/ 1591643 w 4008597"/>
              <a:gd name="connsiteY144" fmla="*/ 1597138 h 4008597"/>
              <a:gd name="connsiteX145" fmla="*/ 1591643 w 4008597"/>
              <a:gd name="connsiteY145" fmla="*/ 1993937 h 4008597"/>
              <a:gd name="connsiteX146" fmla="*/ 1988443 w 4008597"/>
              <a:gd name="connsiteY146" fmla="*/ 1993937 h 4008597"/>
              <a:gd name="connsiteX147" fmla="*/ 1988443 w 4008597"/>
              <a:gd name="connsiteY147" fmla="*/ 1597138 h 4008597"/>
              <a:gd name="connsiteX148" fmla="*/ 1163194 w 4008597"/>
              <a:gd name="connsiteY148" fmla="*/ 1597138 h 4008597"/>
              <a:gd name="connsiteX149" fmla="*/ 1163194 w 4008597"/>
              <a:gd name="connsiteY149" fmla="*/ 1993937 h 4008597"/>
              <a:gd name="connsiteX150" fmla="*/ 1565488 w 4008597"/>
              <a:gd name="connsiteY150" fmla="*/ 1993937 h 4008597"/>
              <a:gd name="connsiteX151" fmla="*/ 1565488 w 4008597"/>
              <a:gd name="connsiteY151" fmla="*/ 1597138 h 4008597"/>
              <a:gd name="connsiteX152" fmla="*/ 740239 w 4008597"/>
              <a:gd name="connsiteY152" fmla="*/ 1597138 h 4008597"/>
              <a:gd name="connsiteX153" fmla="*/ 740239 w 4008597"/>
              <a:gd name="connsiteY153" fmla="*/ 1993937 h 4008597"/>
              <a:gd name="connsiteX154" fmla="*/ 1137039 w 4008597"/>
              <a:gd name="connsiteY154" fmla="*/ 1993937 h 4008597"/>
              <a:gd name="connsiteX155" fmla="*/ 1137039 w 4008597"/>
              <a:gd name="connsiteY155" fmla="*/ 1597138 h 4008597"/>
              <a:gd name="connsiteX156" fmla="*/ 311790 w 4008597"/>
              <a:gd name="connsiteY156" fmla="*/ 1597138 h 4008597"/>
              <a:gd name="connsiteX157" fmla="*/ 311790 w 4008597"/>
              <a:gd name="connsiteY157" fmla="*/ 1993937 h 4008597"/>
              <a:gd name="connsiteX158" fmla="*/ 714081 w 4008597"/>
              <a:gd name="connsiteY158" fmla="*/ 1993937 h 4008597"/>
              <a:gd name="connsiteX159" fmla="*/ 714081 w 4008597"/>
              <a:gd name="connsiteY159" fmla="*/ 1597138 h 4008597"/>
              <a:gd name="connsiteX160" fmla="*/ 3294453 w 4008597"/>
              <a:gd name="connsiteY160" fmla="*/ 1168689 h 4008597"/>
              <a:gd name="connsiteX161" fmla="*/ 3294453 w 4008597"/>
              <a:gd name="connsiteY161" fmla="*/ 1570980 h 4008597"/>
              <a:gd name="connsiteX162" fmla="*/ 3696747 w 4008597"/>
              <a:gd name="connsiteY162" fmla="*/ 1570980 h 4008597"/>
              <a:gd name="connsiteX163" fmla="*/ 3696747 w 4008597"/>
              <a:gd name="connsiteY163" fmla="*/ 1168689 h 4008597"/>
              <a:gd name="connsiteX164" fmla="*/ 2866004 w 4008597"/>
              <a:gd name="connsiteY164" fmla="*/ 1168689 h 4008597"/>
              <a:gd name="connsiteX165" fmla="*/ 2866004 w 4008597"/>
              <a:gd name="connsiteY165" fmla="*/ 1570980 h 4008597"/>
              <a:gd name="connsiteX166" fmla="*/ 3268298 w 4008597"/>
              <a:gd name="connsiteY166" fmla="*/ 1570980 h 4008597"/>
              <a:gd name="connsiteX167" fmla="*/ 3268298 w 4008597"/>
              <a:gd name="connsiteY167" fmla="*/ 1168689 h 4008597"/>
              <a:gd name="connsiteX168" fmla="*/ 2443050 w 4008597"/>
              <a:gd name="connsiteY168" fmla="*/ 1168689 h 4008597"/>
              <a:gd name="connsiteX169" fmla="*/ 2443050 w 4008597"/>
              <a:gd name="connsiteY169" fmla="*/ 1570980 h 4008597"/>
              <a:gd name="connsiteX170" fmla="*/ 2839849 w 4008597"/>
              <a:gd name="connsiteY170" fmla="*/ 1570980 h 4008597"/>
              <a:gd name="connsiteX171" fmla="*/ 2839849 w 4008597"/>
              <a:gd name="connsiteY171" fmla="*/ 1168689 h 4008597"/>
              <a:gd name="connsiteX172" fmla="*/ 2014601 w 4008597"/>
              <a:gd name="connsiteY172" fmla="*/ 1168689 h 4008597"/>
              <a:gd name="connsiteX173" fmla="*/ 2014601 w 4008597"/>
              <a:gd name="connsiteY173" fmla="*/ 1570980 h 4008597"/>
              <a:gd name="connsiteX174" fmla="*/ 2416892 w 4008597"/>
              <a:gd name="connsiteY174" fmla="*/ 1570980 h 4008597"/>
              <a:gd name="connsiteX175" fmla="*/ 2416892 w 4008597"/>
              <a:gd name="connsiteY175" fmla="*/ 1168689 h 4008597"/>
              <a:gd name="connsiteX176" fmla="*/ 1591643 w 4008597"/>
              <a:gd name="connsiteY176" fmla="*/ 1168689 h 4008597"/>
              <a:gd name="connsiteX177" fmla="*/ 1591643 w 4008597"/>
              <a:gd name="connsiteY177" fmla="*/ 1570980 h 4008597"/>
              <a:gd name="connsiteX178" fmla="*/ 1988443 w 4008597"/>
              <a:gd name="connsiteY178" fmla="*/ 1570980 h 4008597"/>
              <a:gd name="connsiteX179" fmla="*/ 1988443 w 4008597"/>
              <a:gd name="connsiteY179" fmla="*/ 1168689 h 4008597"/>
              <a:gd name="connsiteX180" fmla="*/ 1163194 w 4008597"/>
              <a:gd name="connsiteY180" fmla="*/ 1168689 h 4008597"/>
              <a:gd name="connsiteX181" fmla="*/ 1163194 w 4008597"/>
              <a:gd name="connsiteY181" fmla="*/ 1570980 h 4008597"/>
              <a:gd name="connsiteX182" fmla="*/ 1565488 w 4008597"/>
              <a:gd name="connsiteY182" fmla="*/ 1570980 h 4008597"/>
              <a:gd name="connsiteX183" fmla="*/ 1565488 w 4008597"/>
              <a:gd name="connsiteY183" fmla="*/ 1168689 h 4008597"/>
              <a:gd name="connsiteX184" fmla="*/ 740239 w 4008597"/>
              <a:gd name="connsiteY184" fmla="*/ 1168689 h 4008597"/>
              <a:gd name="connsiteX185" fmla="*/ 740239 w 4008597"/>
              <a:gd name="connsiteY185" fmla="*/ 1570980 h 4008597"/>
              <a:gd name="connsiteX186" fmla="*/ 1137039 w 4008597"/>
              <a:gd name="connsiteY186" fmla="*/ 1570980 h 4008597"/>
              <a:gd name="connsiteX187" fmla="*/ 1137039 w 4008597"/>
              <a:gd name="connsiteY187" fmla="*/ 1168689 h 4008597"/>
              <a:gd name="connsiteX188" fmla="*/ 311790 w 4008597"/>
              <a:gd name="connsiteY188" fmla="*/ 1168689 h 4008597"/>
              <a:gd name="connsiteX189" fmla="*/ 311790 w 4008597"/>
              <a:gd name="connsiteY189" fmla="*/ 1570980 h 4008597"/>
              <a:gd name="connsiteX190" fmla="*/ 714081 w 4008597"/>
              <a:gd name="connsiteY190" fmla="*/ 1570980 h 4008597"/>
              <a:gd name="connsiteX191" fmla="*/ 714081 w 4008597"/>
              <a:gd name="connsiteY191" fmla="*/ 1168689 h 4008597"/>
              <a:gd name="connsiteX192" fmla="*/ 3294453 w 4008597"/>
              <a:gd name="connsiteY192" fmla="*/ 740241 h 4008597"/>
              <a:gd name="connsiteX193" fmla="*/ 3294453 w 4008597"/>
              <a:gd name="connsiteY193" fmla="*/ 1142531 h 4008597"/>
              <a:gd name="connsiteX194" fmla="*/ 3696747 w 4008597"/>
              <a:gd name="connsiteY194" fmla="*/ 1142531 h 4008597"/>
              <a:gd name="connsiteX195" fmla="*/ 3696747 w 4008597"/>
              <a:gd name="connsiteY195" fmla="*/ 740241 h 4008597"/>
              <a:gd name="connsiteX196" fmla="*/ 2866004 w 4008597"/>
              <a:gd name="connsiteY196" fmla="*/ 740241 h 4008597"/>
              <a:gd name="connsiteX197" fmla="*/ 2866004 w 4008597"/>
              <a:gd name="connsiteY197" fmla="*/ 1142531 h 4008597"/>
              <a:gd name="connsiteX198" fmla="*/ 3268298 w 4008597"/>
              <a:gd name="connsiteY198" fmla="*/ 1142531 h 4008597"/>
              <a:gd name="connsiteX199" fmla="*/ 3268298 w 4008597"/>
              <a:gd name="connsiteY199" fmla="*/ 740241 h 4008597"/>
              <a:gd name="connsiteX200" fmla="*/ 2443050 w 4008597"/>
              <a:gd name="connsiteY200" fmla="*/ 740241 h 4008597"/>
              <a:gd name="connsiteX201" fmla="*/ 2443050 w 4008597"/>
              <a:gd name="connsiteY201" fmla="*/ 1142531 h 4008597"/>
              <a:gd name="connsiteX202" fmla="*/ 2839849 w 4008597"/>
              <a:gd name="connsiteY202" fmla="*/ 1142531 h 4008597"/>
              <a:gd name="connsiteX203" fmla="*/ 2839849 w 4008597"/>
              <a:gd name="connsiteY203" fmla="*/ 740241 h 4008597"/>
              <a:gd name="connsiteX204" fmla="*/ 2014601 w 4008597"/>
              <a:gd name="connsiteY204" fmla="*/ 740241 h 4008597"/>
              <a:gd name="connsiteX205" fmla="*/ 2014601 w 4008597"/>
              <a:gd name="connsiteY205" fmla="*/ 1142531 h 4008597"/>
              <a:gd name="connsiteX206" fmla="*/ 2416892 w 4008597"/>
              <a:gd name="connsiteY206" fmla="*/ 1142531 h 4008597"/>
              <a:gd name="connsiteX207" fmla="*/ 2416892 w 4008597"/>
              <a:gd name="connsiteY207" fmla="*/ 740241 h 4008597"/>
              <a:gd name="connsiteX208" fmla="*/ 1591643 w 4008597"/>
              <a:gd name="connsiteY208" fmla="*/ 740241 h 4008597"/>
              <a:gd name="connsiteX209" fmla="*/ 1591643 w 4008597"/>
              <a:gd name="connsiteY209" fmla="*/ 1142531 h 4008597"/>
              <a:gd name="connsiteX210" fmla="*/ 1988443 w 4008597"/>
              <a:gd name="connsiteY210" fmla="*/ 1142531 h 4008597"/>
              <a:gd name="connsiteX211" fmla="*/ 1988443 w 4008597"/>
              <a:gd name="connsiteY211" fmla="*/ 740241 h 4008597"/>
              <a:gd name="connsiteX212" fmla="*/ 1163194 w 4008597"/>
              <a:gd name="connsiteY212" fmla="*/ 740241 h 4008597"/>
              <a:gd name="connsiteX213" fmla="*/ 1163194 w 4008597"/>
              <a:gd name="connsiteY213" fmla="*/ 1142531 h 4008597"/>
              <a:gd name="connsiteX214" fmla="*/ 1565488 w 4008597"/>
              <a:gd name="connsiteY214" fmla="*/ 1142531 h 4008597"/>
              <a:gd name="connsiteX215" fmla="*/ 1565488 w 4008597"/>
              <a:gd name="connsiteY215" fmla="*/ 740241 h 4008597"/>
              <a:gd name="connsiteX216" fmla="*/ 740239 w 4008597"/>
              <a:gd name="connsiteY216" fmla="*/ 740241 h 4008597"/>
              <a:gd name="connsiteX217" fmla="*/ 740239 w 4008597"/>
              <a:gd name="connsiteY217" fmla="*/ 1142531 h 4008597"/>
              <a:gd name="connsiteX218" fmla="*/ 1137039 w 4008597"/>
              <a:gd name="connsiteY218" fmla="*/ 1142531 h 4008597"/>
              <a:gd name="connsiteX219" fmla="*/ 1137039 w 4008597"/>
              <a:gd name="connsiteY219" fmla="*/ 740241 h 4008597"/>
              <a:gd name="connsiteX220" fmla="*/ 311790 w 4008597"/>
              <a:gd name="connsiteY220" fmla="*/ 740241 h 4008597"/>
              <a:gd name="connsiteX221" fmla="*/ 311790 w 4008597"/>
              <a:gd name="connsiteY221" fmla="*/ 1142531 h 4008597"/>
              <a:gd name="connsiteX222" fmla="*/ 714081 w 4008597"/>
              <a:gd name="connsiteY222" fmla="*/ 1142531 h 4008597"/>
              <a:gd name="connsiteX223" fmla="*/ 714081 w 4008597"/>
              <a:gd name="connsiteY223" fmla="*/ 740241 h 4008597"/>
              <a:gd name="connsiteX224" fmla="*/ 3294453 w 4008597"/>
              <a:gd name="connsiteY224" fmla="*/ 317282 h 4008597"/>
              <a:gd name="connsiteX225" fmla="*/ 3294453 w 4008597"/>
              <a:gd name="connsiteY225" fmla="*/ 714082 h 4008597"/>
              <a:gd name="connsiteX226" fmla="*/ 3696747 w 4008597"/>
              <a:gd name="connsiteY226" fmla="*/ 714082 h 4008597"/>
              <a:gd name="connsiteX227" fmla="*/ 3696747 w 4008597"/>
              <a:gd name="connsiteY227" fmla="*/ 317282 h 4008597"/>
              <a:gd name="connsiteX228" fmla="*/ 2866004 w 4008597"/>
              <a:gd name="connsiteY228" fmla="*/ 317282 h 4008597"/>
              <a:gd name="connsiteX229" fmla="*/ 2866004 w 4008597"/>
              <a:gd name="connsiteY229" fmla="*/ 714082 h 4008597"/>
              <a:gd name="connsiteX230" fmla="*/ 3268298 w 4008597"/>
              <a:gd name="connsiteY230" fmla="*/ 714082 h 4008597"/>
              <a:gd name="connsiteX231" fmla="*/ 3268298 w 4008597"/>
              <a:gd name="connsiteY231" fmla="*/ 317282 h 4008597"/>
              <a:gd name="connsiteX232" fmla="*/ 2443050 w 4008597"/>
              <a:gd name="connsiteY232" fmla="*/ 317282 h 4008597"/>
              <a:gd name="connsiteX233" fmla="*/ 2443050 w 4008597"/>
              <a:gd name="connsiteY233" fmla="*/ 714082 h 4008597"/>
              <a:gd name="connsiteX234" fmla="*/ 2839849 w 4008597"/>
              <a:gd name="connsiteY234" fmla="*/ 714082 h 4008597"/>
              <a:gd name="connsiteX235" fmla="*/ 2839849 w 4008597"/>
              <a:gd name="connsiteY235" fmla="*/ 317282 h 4008597"/>
              <a:gd name="connsiteX236" fmla="*/ 2014601 w 4008597"/>
              <a:gd name="connsiteY236" fmla="*/ 317282 h 4008597"/>
              <a:gd name="connsiteX237" fmla="*/ 2014601 w 4008597"/>
              <a:gd name="connsiteY237" fmla="*/ 714082 h 4008597"/>
              <a:gd name="connsiteX238" fmla="*/ 2416892 w 4008597"/>
              <a:gd name="connsiteY238" fmla="*/ 714082 h 4008597"/>
              <a:gd name="connsiteX239" fmla="*/ 2416892 w 4008597"/>
              <a:gd name="connsiteY239" fmla="*/ 317282 h 4008597"/>
              <a:gd name="connsiteX240" fmla="*/ 1591643 w 4008597"/>
              <a:gd name="connsiteY240" fmla="*/ 317282 h 4008597"/>
              <a:gd name="connsiteX241" fmla="*/ 1591643 w 4008597"/>
              <a:gd name="connsiteY241" fmla="*/ 714082 h 4008597"/>
              <a:gd name="connsiteX242" fmla="*/ 1988443 w 4008597"/>
              <a:gd name="connsiteY242" fmla="*/ 714082 h 4008597"/>
              <a:gd name="connsiteX243" fmla="*/ 1988443 w 4008597"/>
              <a:gd name="connsiteY243" fmla="*/ 317282 h 4008597"/>
              <a:gd name="connsiteX244" fmla="*/ 1163194 w 4008597"/>
              <a:gd name="connsiteY244" fmla="*/ 317282 h 4008597"/>
              <a:gd name="connsiteX245" fmla="*/ 1163194 w 4008597"/>
              <a:gd name="connsiteY245" fmla="*/ 714082 h 4008597"/>
              <a:gd name="connsiteX246" fmla="*/ 1565488 w 4008597"/>
              <a:gd name="connsiteY246" fmla="*/ 714082 h 4008597"/>
              <a:gd name="connsiteX247" fmla="*/ 1565488 w 4008597"/>
              <a:gd name="connsiteY247" fmla="*/ 317282 h 4008597"/>
              <a:gd name="connsiteX248" fmla="*/ 740239 w 4008597"/>
              <a:gd name="connsiteY248" fmla="*/ 317282 h 4008597"/>
              <a:gd name="connsiteX249" fmla="*/ 740239 w 4008597"/>
              <a:gd name="connsiteY249" fmla="*/ 714082 h 4008597"/>
              <a:gd name="connsiteX250" fmla="*/ 1137039 w 4008597"/>
              <a:gd name="connsiteY250" fmla="*/ 714082 h 4008597"/>
              <a:gd name="connsiteX251" fmla="*/ 1137039 w 4008597"/>
              <a:gd name="connsiteY251" fmla="*/ 317282 h 4008597"/>
              <a:gd name="connsiteX252" fmla="*/ 311790 w 4008597"/>
              <a:gd name="connsiteY252" fmla="*/ 317282 h 4008597"/>
              <a:gd name="connsiteX253" fmla="*/ 311790 w 4008597"/>
              <a:gd name="connsiteY253" fmla="*/ 714082 h 4008597"/>
              <a:gd name="connsiteX254" fmla="*/ 714081 w 4008597"/>
              <a:gd name="connsiteY254" fmla="*/ 714082 h 4008597"/>
              <a:gd name="connsiteX255" fmla="*/ 714081 w 4008597"/>
              <a:gd name="connsiteY255" fmla="*/ 317282 h 4008597"/>
              <a:gd name="connsiteX256" fmla="*/ 3696747 w 4008597"/>
              <a:gd name="connsiteY256" fmla="*/ 0 h 4008597"/>
              <a:gd name="connsiteX257" fmla="*/ 3722837 w 4008597"/>
              <a:gd name="connsiteY257" fmla="*/ 0 h 4008597"/>
              <a:gd name="connsiteX258" fmla="*/ 3722837 w 4008597"/>
              <a:gd name="connsiteY258" fmla="*/ 291127 h 4008597"/>
              <a:gd name="connsiteX259" fmla="*/ 4008597 w 4008597"/>
              <a:gd name="connsiteY259" fmla="*/ 291127 h 4008597"/>
              <a:gd name="connsiteX260" fmla="*/ 4008597 w 4008597"/>
              <a:gd name="connsiteY260" fmla="*/ 317282 h 4008597"/>
              <a:gd name="connsiteX261" fmla="*/ 3722837 w 4008597"/>
              <a:gd name="connsiteY261" fmla="*/ 317282 h 4008597"/>
              <a:gd name="connsiteX262" fmla="*/ 3722837 w 4008597"/>
              <a:gd name="connsiteY262" fmla="*/ 714082 h 4008597"/>
              <a:gd name="connsiteX263" fmla="*/ 4008597 w 4008597"/>
              <a:gd name="connsiteY263" fmla="*/ 714082 h 4008597"/>
              <a:gd name="connsiteX264" fmla="*/ 4008597 w 4008597"/>
              <a:gd name="connsiteY264" fmla="*/ 740241 h 4008597"/>
              <a:gd name="connsiteX265" fmla="*/ 3722837 w 4008597"/>
              <a:gd name="connsiteY265" fmla="*/ 740241 h 4008597"/>
              <a:gd name="connsiteX266" fmla="*/ 3722837 w 4008597"/>
              <a:gd name="connsiteY266" fmla="*/ 1142531 h 4008597"/>
              <a:gd name="connsiteX267" fmla="*/ 4008597 w 4008597"/>
              <a:gd name="connsiteY267" fmla="*/ 1142531 h 4008597"/>
              <a:gd name="connsiteX268" fmla="*/ 4008597 w 4008597"/>
              <a:gd name="connsiteY268" fmla="*/ 1168689 h 4008597"/>
              <a:gd name="connsiteX269" fmla="*/ 3722837 w 4008597"/>
              <a:gd name="connsiteY269" fmla="*/ 1168689 h 4008597"/>
              <a:gd name="connsiteX270" fmla="*/ 3722837 w 4008597"/>
              <a:gd name="connsiteY270" fmla="*/ 1570980 h 4008597"/>
              <a:gd name="connsiteX271" fmla="*/ 4008597 w 4008597"/>
              <a:gd name="connsiteY271" fmla="*/ 1570980 h 4008597"/>
              <a:gd name="connsiteX272" fmla="*/ 4008597 w 4008597"/>
              <a:gd name="connsiteY272" fmla="*/ 1597138 h 4008597"/>
              <a:gd name="connsiteX273" fmla="*/ 3722837 w 4008597"/>
              <a:gd name="connsiteY273" fmla="*/ 1597138 h 4008597"/>
              <a:gd name="connsiteX274" fmla="*/ 3722837 w 4008597"/>
              <a:gd name="connsiteY274" fmla="*/ 1993937 h 4008597"/>
              <a:gd name="connsiteX275" fmla="*/ 4008597 w 4008597"/>
              <a:gd name="connsiteY275" fmla="*/ 1993937 h 4008597"/>
              <a:gd name="connsiteX276" fmla="*/ 4008597 w 4008597"/>
              <a:gd name="connsiteY276" fmla="*/ 2020152 h 4008597"/>
              <a:gd name="connsiteX277" fmla="*/ 3722837 w 4008597"/>
              <a:gd name="connsiteY277" fmla="*/ 2020152 h 4008597"/>
              <a:gd name="connsiteX278" fmla="*/ 3722837 w 4008597"/>
              <a:gd name="connsiteY278" fmla="*/ 2416892 h 4008597"/>
              <a:gd name="connsiteX279" fmla="*/ 4008597 w 4008597"/>
              <a:gd name="connsiteY279" fmla="*/ 2416892 h 4008597"/>
              <a:gd name="connsiteX280" fmla="*/ 4008597 w 4008597"/>
              <a:gd name="connsiteY280" fmla="*/ 2443050 h 4008597"/>
              <a:gd name="connsiteX281" fmla="*/ 3722837 w 4008597"/>
              <a:gd name="connsiteY281" fmla="*/ 2443050 h 4008597"/>
              <a:gd name="connsiteX282" fmla="*/ 3722837 w 4008597"/>
              <a:gd name="connsiteY282" fmla="*/ 2845340 h 4008597"/>
              <a:gd name="connsiteX283" fmla="*/ 4008597 w 4008597"/>
              <a:gd name="connsiteY283" fmla="*/ 2845340 h 4008597"/>
              <a:gd name="connsiteX284" fmla="*/ 4008597 w 4008597"/>
              <a:gd name="connsiteY284" fmla="*/ 2871498 h 4008597"/>
              <a:gd name="connsiteX285" fmla="*/ 3722837 w 4008597"/>
              <a:gd name="connsiteY285" fmla="*/ 2871498 h 4008597"/>
              <a:gd name="connsiteX286" fmla="*/ 3722837 w 4008597"/>
              <a:gd name="connsiteY286" fmla="*/ 3268298 h 4008597"/>
              <a:gd name="connsiteX287" fmla="*/ 4008597 w 4008597"/>
              <a:gd name="connsiteY287" fmla="*/ 3268298 h 4008597"/>
              <a:gd name="connsiteX288" fmla="*/ 4008597 w 4008597"/>
              <a:gd name="connsiteY288" fmla="*/ 3294512 h 4008597"/>
              <a:gd name="connsiteX289" fmla="*/ 3722837 w 4008597"/>
              <a:gd name="connsiteY289" fmla="*/ 3294512 h 4008597"/>
              <a:gd name="connsiteX290" fmla="*/ 3722837 w 4008597"/>
              <a:gd name="connsiteY290" fmla="*/ 3696747 h 4008597"/>
              <a:gd name="connsiteX291" fmla="*/ 4008597 w 4008597"/>
              <a:gd name="connsiteY291" fmla="*/ 3696747 h 4008597"/>
              <a:gd name="connsiteX292" fmla="*/ 4008597 w 4008597"/>
              <a:gd name="connsiteY292" fmla="*/ 3722902 h 4008597"/>
              <a:gd name="connsiteX293" fmla="*/ 3722837 w 4008597"/>
              <a:gd name="connsiteY293" fmla="*/ 3722902 h 4008597"/>
              <a:gd name="connsiteX294" fmla="*/ 3722837 w 4008597"/>
              <a:gd name="connsiteY294" fmla="*/ 4008597 h 4008597"/>
              <a:gd name="connsiteX295" fmla="*/ 3696747 w 4008597"/>
              <a:gd name="connsiteY295" fmla="*/ 4008597 h 4008597"/>
              <a:gd name="connsiteX296" fmla="*/ 3696747 w 4008597"/>
              <a:gd name="connsiteY296" fmla="*/ 3722902 h 4008597"/>
              <a:gd name="connsiteX297" fmla="*/ 3294453 w 4008597"/>
              <a:gd name="connsiteY297" fmla="*/ 3722902 h 4008597"/>
              <a:gd name="connsiteX298" fmla="*/ 3294453 w 4008597"/>
              <a:gd name="connsiteY298" fmla="*/ 4008597 h 4008597"/>
              <a:gd name="connsiteX299" fmla="*/ 3268298 w 4008597"/>
              <a:gd name="connsiteY299" fmla="*/ 4008597 h 4008597"/>
              <a:gd name="connsiteX300" fmla="*/ 3268298 w 4008597"/>
              <a:gd name="connsiteY300" fmla="*/ 3722902 h 4008597"/>
              <a:gd name="connsiteX301" fmla="*/ 2866004 w 4008597"/>
              <a:gd name="connsiteY301" fmla="*/ 3722902 h 4008597"/>
              <a:gd name="connsiteX302" fmla="*/ 2866004 w 4008597"/>
              <a:gd name="connsiteY302" fmla="*/ 4008597 h 4008597"/>
              <a:gd name="connsiteX303" fmla="*/ 2839849 w 4008597"/>
              <a:gd name="connsiteY303" fmla="*/ 4008597 h 4008597"/>
              <a:gd name="connsiteX304" fmla="*/ 2839849 w 4008597"/>
              <a:gd name="connsiteY304" fmla="*/ 3722902 h 4008597"/>
              <a:gd name="connsiteX305" fmla="*/ 2443050 w 4008597"/>
              <a:gd name="connsiteY305" fmla="*/ 3722902 h 4008597"/>
              <a:gd name="connsiteX306" fmla="*/ 2443050 w 4008597"/>
              <a:gd name="connsiteY306" fmla="*/ 4008597 h 4008597"/>
              <a:gd name="connsiteX307" fmla="*/ 2416892 w 4008597"/>
              <a:gd name="connsiteY307" fmla="*/ 4008597 h 4008597"/>
              <a:gd name="connsiteX308" fmla="*/ 2416892 w 4008597"/>
              <a:gd name="connsiteY308" fmla="*/ 3722902 h 4008597"/>
              <a:gd name="connsiteX309" fmla="*/ 2014601 w 4008597"/>
              <a:gd name="connsiteY309" fmla="*/ 3722902 h 4008597"/>
              <a:gd name="connsiteX310" fmla="*/ 2014601 w 4008597"/>
              <a:gd name="connsiteY310" fmla="*/ 4008597 h 4008597"/>
              <a:gd name="connsiteX311" fmla="*/ 1988443 w 4008597"/>
              <a:gd name="connsiteY311" fmla="*/ 4008597 h 4008597"/>
              <a:gd name="connsiteX312" fmla="*/ 1988443 w 4008597"/>
              <a:gd name="connsiteY312" fmla="*/ 3722902 h 4008597"/>
              <a:gd name="connsiteX313" fmla="*/ 1591643 w 4008597"/>
              <a:gd name="connsiteY313" fmla="*/ 3722902 h 4008597"/>
              <a:gd name="connsiteX314" fmla="*/ 1591643 w 4008597"/>
              <a:gd name="connsiteY314" fmla="*/ 4008597 h 4008597"/>
              <a:gd name="connsiteX315" fmla="*/ 1565488 w 4008597"/>
              <a:gd name="connsiteY315" fmla="*/ 4008597 h 4008597"/>
              <a:gd name="connsiteX316" fmla="*/ 1565488 w 4008597"/>
              <a:gd name="connsiteY316" fmla="*/ 3722902 h 4008597"/>
              <a:gd name="connsiteX317" fmla="*/ 1163194 w 4008597"/>
              <a:gd name="connsiteY317" fmla="*/ 3722902 h 4008597"/>
              <a:gd name="connsiteX318" fmla="*/ 1163194 w 4008597"/>
              <a:gd name="connsiteY318" fmla="*/ 4008597 h 4008597"/>
              <a:gd name="connsiteX319" fmla="*/ 1137039 w 4008597"/>
              <a:gd name="connsiteY319" fmla="*/ 4008597 h 4008597"/>
              <a:gd name="connsiteX320" fmla="*/ 1137039 w 4008597"/>
              <a:gd name="connsiteY320" fmla="*/ 3722902 h 4008597"/>
              <a:gd name="connsiteX321" fmla="*/ 740239 w 4008597"/>
              <a:gd name="connsiteY321" fmla="*/ 3722902 h 4008597"/>
              <a:gd name="connsiteX322" fmla="*/ 740239 w 4008597"/>
              <a:gd name="connsiteY322" fmla="*/ 4008597 h 4008597"/>
              <a:gd name="connsiteX323" fmla="*/ 714081 w 4008597"/>
              <a:gd name="connsiteY323" fmla="*/ 4008597 h 4008597"/>
              <a:gd name="connsiteX324" fmla="*/ 714081 w 4008597"/>
              <a:gd name="connsiteY324" fmla="*/ 3722902 h 4008597"/>
              <a:gd name="connsiteX325" fmla="*/ 311790 w 4008597"/>
              <a:gd name="connsiteY325" fmla="*/ 3722902 h 4008597"/>
              <a:gd name="connsiteX326" fmla="*/ 311790 w 4008597"/>
              <a:gd name="connsiteY326" fmla="*/ 4008597 h 4008597"/>
              <a:gd name="connsiteX327" fmla="*/ 285632 w 4008597"/>
              <a:gd name="connsiteY327" fmla="*/ 4008597 h 4008597"/>
              <a:gd name="connsiteX328" fmla="*/ 285632 w 4008597"/>
              <a:gd name="connsiteY328" fmla="*/ 3722902 h 4008597"/>
              <a:gd name="connsiteX329" fmla="*/ 0 w 4008597"/>
              <a:gd name="connsiteY329" fmla="*/ 3722902 h 4008597"/>
              <a:gd name="connsiteX330" fmla="*/ 0 w 4008597"/>
              <a:gd name="connsiteY330" fmla="*/ 3696747 h 4008597"/>
              <a:gd name="connsiteX331" fmla="*/ 285632 w 4008597"/>
              <a:gd name="connsiteY331" fmla="*/ 3696747 h 4008597"/>
              <a:gd name="connsiteX332" fmla="*/ 285632 w 4008597"/>
              <a:gd name="connsiteY332" fmla="*/ 3294512 h 4008597"/>
              <a:gd name="connsiteX333" fmla="*/ 0 w 4008597"/>
              <a:gd name="connsiteY333" fmla="*/ 3294512 h 4008597"/>
              <a:gd name="connsiteX334" fmla="*/ 0 w 4008597"/>
              <a:gd name="connsiteY334" fmla="*/ 3268298 h 4008597"/>
              <a:gd name="connsiteX335" fmla="*/ 285632 w 4008597"/>
              <a:gd name="connsiteY335" fmla="*/ 3268298 h 4008597"/>
              <a:gd name="connsiteX336" fmla="*/ 285632 w 4008597"/>
              <a:gd name="connsiteY336" fmla="*/ 2871498 h 4008597"/>
              <a:gd name="connsiteX337" fmla="*/ 0 w 4008597"/>
              <a:gd name="connsiteY337" fmla="*/ 2871498 h 4008597"/>
              <a:gd name="connsiteX338" fmla="*/ 0 w 4008597"/>
              <a:gd name="connsiteY338" fmla="*/ 2845340 h 4008597"/>
              <a:gd name="connsiteX339" fmla="*/ 285632 w 4008597"/>
              <a:gd name="connsiteY339" fmla="*/ 2845340 h 4008597"/>
              <a:gd name="connsiteX340" fmla="*/ 285632 w 4008597"/>
              <a:gd name="connsiteY340" fmla="*/ 2443050 h 4008597"/>
              <a:gd name="connsiteX341" fmla="*/ 0 w 4008597"/>
              <a:gd name="connsiteY341" fmla="*/ 2443050 h 4008597"/>
              <a:gd name="connsiteX342" fmla="*/ 0 w 4008597"/>
              <a:gd name="connsiteY342" fmla="*/ 2416892 h 4008597"/>
              <a:gd name="connsiteX343" fmla="*/ 285632 w 4008597"/>
              <a:gd name="connsiteY343" fmla="*/ 2416892 h 4008597"/>
              <a:gd name="connsiteX344" fmla="*/ 285632 w 4008597"/>
              <a:gd name="connsiteY344" fmla="*/ 2020152 h 4008597"/>
              <a:gd name="connsiteX345" fmla="*/ 0 w 4008597"/>
              <a:gd name="connsiteY345" fmla="*/ 2020152 h 4008597"/>
              <a:gd name="connsiteX346" fmla="*/ 0 w 4008597"/>
              <a:gd name="connsiteY346" fmla="*/ 1993937 h 4008597"/>
              <a:gd name="connsiteX347" fmla="*/ 285632 w 4008597"/>
              <a:gd name="connsiteY347" fmla="*/ 1993937 h 4008597"/>
              <a:gd name="connsiteX348" fmla="*/ 285632 w 4008597"/>
              <a:gd name="connsiteY348" fmla="*/ 1597138 h 4008597"/>
              <a:gd name="connsiteX349" fmla="*/ 0 w 4008597"/>
              <a:gd name="connsiteY349" fmla="*/ 1597138 h 4008597"/>
              <a:gd name="connsiteX350" fmla="*/ 0 w 4008597"/>
              <a:gd name="connsiteY350" fmla="*/ 1570980 h 4008597"/>
              <a:gd name="connsiteX351" fmla="*/ 285632 w 4008597"/>
              <a:gd name="connsiteY351" fmla="*/ 1570980 h 4008597"/>
              <a:gd name="connsiteX352" fmla="*/ 285632 w 4008597"/>
              <a:gd name="connsiteY352" fmla="*/ 1168689 h 4008597"/>
              <a:gd name="connsiteX353" fmla="*/ 0 w 4008597"/>
              <a:gd name="connsiteY353" fmla="*/ 1168689 h 4008597"/>
              <a:gd name="connsiteX354" fmla="*/ 0 w 4008597"/>
              <a:gd name="connsiteY354" fmla="*/ 1142531 h 4008597"/>
              <a:gd name="connsiteX355" fmla="*/ 285632 w 4008597"/>
              <a:gd name="connsiteY355" fmla="*/ 1142531 h 4008597"/>
              <a:gd name="connsiteX356" fmla="*/ 285632 w 4008597"/>
              <a:gd name="connsiteY356" fmla="*/ 740241 h 4008597"/>
              <a:gd name="connsiteX357" fmla="*/ 0 w 4008597"/>
              <a:gd name="connsiteY357" fmla="*/ 740241 h 4008597"/>
              <a:gd name="connsiteX358" fmla="*/ 0 w 4008597"/>
              <a:gd name="connsiteY358" fmla="*/ 714082 h 4008597"/>
              <a:gd name="connsiteX359" fmla="*/ 285632 w 4008597"/>
              <a:gd name="connsiteY359" fmla="*/ 714082 h 4008597"/>
              <a:gd name="connsiteX360" fmla="*/ 285632 w 4008597"/>
              <a:gd name="connsiteY360" fmla="*/ 317282 h 4008597"/>
              <a:gd name="connsiteX361" fmla="*/ 0 w 4008597"/>
              <a:gd name="connsiteY361" fmla="*/ 317282 h 4008597"/>
              <a:gd name="connsiteX362" fmla="*/ 0 w 4008597"/>
              <a:gd name="connsiteY362" fmla="*/ 291127 h 4008597"/>
              <a:gd name="connsiteX363" fmla="*/ 285632 w 4008597"/>
              <a:gd name="connsiteY363" fmla="*/ 291127 h 4008597"/>
              <a:gd name="connsiteX364" fmla="*/ 285632 w 4008597"/>
              <a:gd name="connsiteY364" fmla="*/ 1 h 4008597"/>
              <a:gd name="connsiteX365" fmla="*/ 311790 w 4008597"/>
              <a:gd name="connsiteY365" fmla="*/ 1 h 4008597"/>
              <a:gd name="connsiteX366" fmla="*/ 311790 w 4008597"/>
              <a:gd name="connsiteY366" fmla="*/ 291127 h 4008597"/>
              <a:gd name="connsiteX367" fmla="*/ 714081 w 4008597"/>
              <a:gd name="connsiteY367" fmla="*/ 291127 h 4008597"/>
              <a:gd name="connsiteX368" fmla="*/ 714081 w 4008597"/>
              <a:gd name="connsiteY368" fmla="*/ 1 h 4008597"/>
              <a:gd name="connsiteX369" fmla="*/ 740239 w 4008597"/>
              <a:gd name="connsiteY369" fmla="*/ 1 h 4008597"/>
              <a:gd name="connsiteX370" fmla="*/ 740239 w 4008597"/>
              <a:gd name="connsiteY370" fmla="*/ 291127 h 4008597"/>
              <a:gd name="connsiteX371" fmla="*/ 1137039 w 4008597"/>
              <a:gd name="connsiteY371" fmla="*/ 291127 h 4008597"/>
              <a:gd name="connsiteX372" fmla="*/ 1137039 w 4008597"/>
              <a:gd name="connsiteY372" fmla="*/ 1 h 4008597"/>
              <a:gd name="connsiteX373" fmla="*/ 1163194 w 4008597"/>
              <a:gd name="connsiteY373" fmla="*/ 1 h 4008597"/>
              <a:gd name="connsiteX374" fmla="*/ 1163194 w 4008597"/>
              <a:gd name="connsiteY374" fmla="*/ 291127 h 4008597"/>
              <a:gd name="connsiteX375" fmla="*/ 1565488 w 4008597"/>
              <a:gd name="connsiteY375" fmla="*/ 291127 h 4008597"/>
              <a:gd name="connsiteX376" fmla="*/ 1565488 w 4008597"/>
              <a:gd name="connsiteY376" fmla="*/ 1 h 4008597"/>
              <a:gd name="connsiteX377" fmla="*/ 1591643 w 4008597"/>
              <a:gd name="connsiteY377" fmla="*/ 1 h 4008597"/>
              <a:gd name="connsiteX378" fmla="*/ 1591643 w 4008597"/>
              <a:gd name="connsiteY378" fmla="*/ 291127 h 4008597"/>
              <a:gd name="connsiteX379" fmla="*/ 1988443 w 4008597"/>
              <a:gd name="connsiteY379" fmla="*/ 291127 h 4008597"/>
              <a:gd name="connsiteX380" fmla="*/ 1988443 w 4008597"/>
              <a:gd name="connsiteY380" fmla="*/ 1 h 4008597"/>
              <a:gd name="connsiteX381" fmla="*/ 2014601 w 4008597"/>
              <a:gd name="connsiteY381" fmla="*/ 1 h 4008597"/>
              <a:gd name="connsiteX382" fmla="*/ 2014601 w 4008597"/>
              <a:gd name="connsiteY382" fmla="*/ 291127 h 4008597"/>
              <a:gd name="connsiteX383" fmla="*/ 2416892 w 4008597"/>
              <a:gd name="connsiteY383" fmla="*/ 291127 h 4008597"/>
              <a:gd name="connsiteX384" fmla="*/ 2416892 w 4008597"/>
              <a:gd name="connsiteY384" fmla="*/ 1 h 4008597"/>
              <a:gd name="connsiteX385" fmla="*/ 2443050 w 4008597"/>
              <a:gd name="connsiteY385" fmla="*/ 1 h 4008597"/>
              <a:gd name="connsiteX386" fmla="*/ 2443050 w 4008597"/>
              <a:gd name="connsiteY386" fmla="*/ 291127 h 4008597"/>
              <a:gd name="connsiteX387" fmla="*/ 2839849 w 4008597"/>
              <a:gd name="connsiteY387" fmla="*/ 291127 h 4008597"/>
              <a:gd name="connsiteX388" fmla="*/ 2839849 w 4008597"/>
              <a:gd name="connsiteY388" fmla="*/ 1 h 4008597"/>
              <a:gd name="connsiteX389" fmla="*/ 2866004 w 4008597"/>
              <a:gd name="connsiteY389" fmla="*/ 1 h 4008597"/>
              <a:gd name="connsiteX390" fmla="*/ 2866004 w 4008597"/>
              <a:gd name="connsiteY390" fmla="*/ 291127 h 4008597"/>
              <a:gd name="connsiteX391" fmla="*/ 3268298 w 4008597"/>
              <a:gd name="connsiteY391" fmla="*/ 291127 h 4008597"/>
              <a:gd name="connsiteX392" fmla="*/ 3268298 w 4008597"/>
              <a:gd name="connsiteY392" fmla="*/ 1 h 4008597"/>
              <a:gd name="connsiteX393" fmla="*/ 3294453 w 4008597"/>
              <a:gd name="connsiteY393" fmla="*/ 1 h 4008597"/>
              <a:gd name="connsiteX394" fmla="*/ 3294453 w 4008597"/>
              <a:gd name="connsiteY394" fmla="*/ 291127 h 4008597"/>
              <a:gd name="connsiteX395" fmla="*/ 3696747 w 4008597"/>
              <a:gd name="connsiteY395" fmla="*/ 291127 h 400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4008597" h="4008597">
                <a:moveTo>
                  <a:pt x="3294453" y="3294512"/>
                </a:moveTo>
                <a:lnTo>
                  <a:pt x="3294453" y="3696747"/>
                </a:lnTo>
                <a:lnTo>
                  <a:pt x="3696747" y="3696747"/>
                </a:lnTo>
                <a:lnTo>
                  <a:pt x="3696747" y="3294512"/>
                </a:lnTo>
                <a:close/>
                <a:moveTo>
                  <a:pt x="2866004" y="3294512"/>
                </a:moveTo>
                <a:lnTo>
                  <a:pt x="2866004" y="3696747"/>
                </a:lnTo>
                <a:lnTo>
                  <a:pt x="3268298" y="3696747"/>
                </a:lnTo>
                <a:lnTo>
                  <a:pt x="3268298" y="3294512"/>
                </a:lnTo>
                <a:close/>
                <a:moveTo>
                  <a:pt x="2443050" y="3294512"/>
                </a:moveTo>
                <a:lnTo>
                  <a:pt x="2443050" y="3696747"/>
                </a:lnTo>
                <a:lnTo>
                  <a:pt x="2839849" y="3696747"/>
                </a:lnTo>
                <a:lnTo>
                  <a:pt x="2839849" y="3294512"/>
                </a:lnTo>
                <a:close/>
                <a:moveTo>
                  <a:pt x="2014601" y="3294512"/>
                </a:moveTo>
                <a:lnTo>
                  <a:pt x="2014601" y="3696747"/>
                </a:lnTo>
                <a:lnTo>
                  <a:pt x="2416892" y="3696747"/>
                </a:lnTo>
                <a:lnTo>
                  <a:pt x="2416892" y="3294512"/>
                </a:lnTo>
                <a:close/>
                <a:moveTo>
                  <a:pt x="1591643" y="3294512"/>
                </a:moveTo>
                <a:lnTo>
                  <a:pt x="1591643" y="3696747"/>
                </a:lnTo>
                <a:lnTo>
                  <a:pt x="1988443" y="3696747"/>
                </a:lnTo>
                <a:lnTo>
                  <a:pt x="1988443" y="3294512"/>
                </a:lnTo>
                <a:close/>
                <a:moveTo>
                  <a:pt x="1163194" y="3294512"/>
                </a:moveTo>
                <a:lnTo>
                  <a:pt x="1163194" y="3696747"/>
                </a:lnTo>
                <a:lnTo>
                  <a:pt x="1565488" y="3696747"/>
                </a:lnTo>
                <a:lnTo>
                  <a:pt x="1565488" y="3294512"/>
                </a:lnTo>
                <a:close/>
                <a:moveTo>
                  <a:pt x="740239" y="3294512"/>
                </a:moveTo>
                <a:lnTo>
                  <a:pt x="740239" y="3696747"/>
                </a:lnTo>
                <a:lnTo>
                  <a:pt x="1137039" y="3696747"/>
                </a:lnTo>
                <a:lnTo>
                  <a:pt x="1137039" y="3294512"/>
                </a:lnTo>
                <a:close/>
                <a:moveTo>
                  <a:pt x="311790" y="3294512"/>
                </a:moveTo>
                <a:lnTo>
                  <a:pt x="311790" y="3696747"/>
                </a:lnTo>
                <a:lnTo>
                  <a:pt x="714081" y="3696747"/>
                </a:lnTo>
                <a:lnTo>
                  <a:pt x="714081" y="3294512"/>
                </a:lnTo>
                <a:close/>
                <a:moveTo>
                  <a:pt x="3294453" y="2871498"/>
                </a:moveTo>
                <a:lnTo>
                  <a:pt x="3294453" y="3268298"/>
                </a:lnTo>
                <a:lnTo>
                  <a:pt x="3696747" y="3268298"/>
                </a:lnTo>
                <a:lnTo>
                  <a:pt x="3696747" y="2871498"/>
                </a:lnTo>
                <a:close/>
                <a:moveTo>
                  <a:pt x="2866004" y="2871498"/>
                </a:moveTo>
                <a:lnTo>
                  <a:pt x="2866004" y="3268298"/>
                </a:lnTo>
                <a:lnTo>
                  <a:pt x="3268298" y="3268298"/>
                </a:lnTo>
                <a:lnTo>
                  <a:pt x="3268298" y="2871498"/>
                </a:lnTo>
                <a:close/>
                <a:moveTo>
                  <a:pt x="2443050" y="2871498"/>
                </a:moveTo>
                <a:lnTo>
                  <a:pt x="2443050" y="3268298"/>
                </a:lnTo>
                <a:lnTo>
                  <a:pt x="2839849" y="3268298"/>
                </a:lnTo>
                <a:lnTo>
                  <a:pt x="2839849" y="2871498"/>
                </a:lnTo>
                <a:close/>
                <a:moveTo>
                  <a:pt x="2014601" y="2871498"/>
                </a:moveTo>
                <a:lnTo>
                  <a:pt x="2014601" y="3268298"/>
                </a:lnTo>
                <a:lnTo>
                  <a:pt x="2416892" y="3268298"/>
                </a:lnTo>
                <a:lnTo>
                  <a:pt x="2416892" y="2871498"/>
                </a:lnTo>
                <a:close/>
                <a:moveTo>
                  <a:pt x="1591643" y="2871498"/>
                </a:moveTo>
                <a:lnTo>
                  <a:pt x="1591643" y="3268298"/>
                </a:lnTo>
                <a:lnTo>
                  <a:pt x="1988443" y="3268298"/>
                </a:lnTo>
                <a:lnTo>
                  <a:pt x="1988443" y="2871498"/>
                </a:lnTo>
                <a:close/>
                <a:moveTo>
                  <a:pt x="1163194" y="2871498"/>
                </a:moveTo>
                <a:lnTo>
                  <a:pt x="1163194" y="3268298"/>
                </a:lnTo>
                <a:lnTo>
                  <a:pt x="1565488" y="3268298"/>
                </a:lnTo>
                <a:lnTo>
                  <a:pt x="1565488" y="2871498"/>
                </a:lnTo>
                <a:close/>
                <a:moveTo>
                  <a:pt x="740239" y="2871498"/>
                </a:moveTo>
                <a:lnTo>
                  <a:pt x="740239" y="3268298"/>
                </a:lnTo>
                <a:lnTo>
                  <a:pt x="1137039" y="3268298"/>
                </a:lnTo>
                <a:lnTo>
                  <a:pt x="1137039" y="2871498"/>
                </a:lnTo>
                <a:close/>
                <a:moveTo>
                  <a:pt x="311790" y="2871498"/>
                </a:moveTo>
                <a:lnTo>
                  <a:pt x="311790" y="3268298"/>
                </a:lnTo>
                <a:lnTo>
                  <a:pt x="714081" y="3268298"/>
                </a:lnTo>
                <a:lnTo>
                  <a:pt x="714081" y="2871498"/>
                </a:lnTo>
                <a:close/>
                <a:moveTo>
                  <a:pt x="3294453" y="2443050"/>
                </a:moveTo>
                <a:lnTo>
                  <a:pt x="3294453" y="2845340"/>
                </a:lnTo>
                <a:lnTo>
                  <a:pt x="3696747" y="2845340"/>
                </a:lnTo>
                <a:lnTo>
                  <a:pt x="3696747" y="2443050"/>
                </a:lnTo>
                <a:close/>
                <a:moveTo>
                  <a:pt x="2866004" y="2443050"/>
                </a:moveTo>
                <a:lnTo>
                  <a:pt x="2866004" y="2845340"/>
                </a:lnTo>
                <a:lnTo>
                  <a:pt x="3268298" y="2845340"/>
                </a:lnTo>
                <a:lnTo>
                  <a:pt x="3268298" y="2443050"/>
                </a:lnTo>
                <a:close/>
                <a:moveTo>
                  <a:pt x="2443050" y="2443050"/>
                </a:moveTo>
                <a:lnTo>
                  <a:pt x="2443050" y="2845340"/>
                </a:lnTo>
                <a:lnTo>
                  <a:pt x="2839849" y="2845340"/>
                </a:lnTo>
                <a:lnTo>
                  <a:pt x="2839849" y="2443050"/>
                </a:lnTo>
                <a:close/>
                <a:moveTo>
                  <a:pt x="2014601" y="2443050"/>
                </a:moveTo>
                <a:lnTo>
                  <a:pt x="2014601" y="2845340"/>
                </a:lnTo>
                <a:lnTo>
                  <a:pt x="2416892" y="2845340"/>
                </a:lnTo>
                <a:lnTo>
                  <a:pt x="2416892" y="2443050"/>
                </a:lnTo>
                <a:close/>
                <a:moveTo>
                  <a:pt x="1591643" y="2443050"/>
                </a:moveTo>
                <a:lnTo>
                  <a:pt x="1591643" y="2845340"/>
                </a:lnTo>
                <a:lnTo>
                  <a:pt x="1988443" y="2845340"/>
                </a:lnTo>
                <a:lnTo>
                  <a:pt x="1988443" y="2443050"/>
                </a:lnTo>
                <a:close/>
                <a:moveTo>
                  <a:pt x="1163194" y="2443050"/>
                </a:moveTo>
                <a:lnTo>
                  <a:pt x="1163194" y="2845340"/>
                </a:lnTo>
                <a:lnTo>
                  <a:pt x="1565488" y="2845340"/>
                </a:lnTo>
                <a:lnTo>
                  <a:pt x="1565488" y="2443050"/>
                </a:lnTo>
                <a:close/>
                <a:moveTo>
                  <a:pt x="740239" y="2443050"/>
                </a:moveTo>
                <a:lnTo>
                  <a:pt x="740239" y="2845340"/>
                </a:lnTo>
                <a:lnTo>
                  <a:pt x="1137039" y="2845340"/>
                </a:lnTo>
                <a:lnTo>
                  <a:pt x="1137039" y="2443050"/>
                </a:lnTo>
                <a:close/>
                <a:moveTo>
                  <a:pt x="311790" y="2443050"/>
                </a:moveTo>
                <a:lnTo>
                  <a:pt x="311790" y="2845340"/>
                </a:lnTo>
                <a:lnTo>
                  <a:pt x="714081" y="2845340"/>
                </a:lnTo>
                <a:lnTo>
                  <a:pt x="714081" y="2443050"/>
                </a:lnTo>
                <a:close/>
                <a:moveTo>
                  <a:pt x="3294453" y="2020152"/>
                </a:moveTo>
                <a:lnTo>
                  <a:pt x="3294453" y="2416892"/>
                </a:lnTo>
                <a:lnTo>
                  <a:pt x="3696747" y="2416892"/>
                </a:lnTo>
                <a:lnTo>
                  <a:pt x="3696747" y="2020152"/>
                </a:lnTo>
                <a:close/>
                <a:moveTo>
                  <a:pt x="2866004" y="2020152"/>
                </a:moveTo>
                <a:lnTo>
                  <a:pt x="2866004" y="2416892"/>
                </a:lnTo>
                <a:lnTo>
                  <a:pt x="3268298" y="2416892"/>
                </a:lnTo>
                <a:lnTo>
                  <a:pt x="3268298" y="2020152"/>
                </a:lnTo>
                <a:close/>
                <a:moveTo>
                  <a:pt x="2443050" y="2020152"/>
                </a:moveTo>
                <a:lnTo>
                  <a:pt x="2443050" y="2416892"/>
                </a:lnTo>
                <a:lnTo>
                  <a:pt x="2839849" y="2416892"/>
                </a:lnTo>
                <a:lnTo>
                  <a:pt x="2839849" y="2020152"/>
                </a:lnTo>
                <a:close/>
                <a:moveTo>
                  <a:pt x="2014601" y="2020152"/>
                </a:moveTo>
                <a:lnTo>
                  <a:pt x="2014601" y="2416892"/>
                </a:lnTo>
                <a:lnTo>
                  <a:pt x="2416892" y="2416892"/>
                </a:lnTo>
                <a:lnTo>
                  <a:pt x="2416892" y="2020152"/>
                </a:lnTo>
                <a:close/>
                <a:moveTo>
                  <a:pt x="1591643" y="2020152"/>
                </a:moveTo>
                <a:lnTo>
                  <a:pt x="1591643" y="2416892"/>
                </a:lnTo>
                <a:lnTo>
                  <a:pt x="1988443" y="2416892"/>
                </a:lnTo>
                <a:lnTo>
                  <a:pt x="1988443" y="2020152"/>
                </a:lnTo>
                <a:close/>
                <a:moveTo>
                  <a:pt x="1163194" y="2020152"/>
                </a:moveTo>
                <a:lnTo>
                  <a:pt x="1163194" y="2416892"/>
                </a:lnTo>
                <a:lnTo>
                  <a:pt x="1565488" y="2416892"/>
                </a:lnTo>
                <a:lnTo>
                  <a:pt x="1565488" y="2020152"/>
                </a:lnTo>
                <a:close/>
                <a:moveTo>
                  <a:pt x="740239" y="2020152"/>
                </a:moveTo>
                <a:lnTo>
                  <a:pt x="740239" y="2416892"/>
                </a:lnTo>
                <a:lnTo>
                  <a:pt x="1137039" y="2416892"/>
                </a:lnTo>
                <a:lnTo>
                  <a:pt x="1137039" y="2020152"/>
                </a:lnTo>
                <a:close/>
                <a:moveTo>
                  <a:pt x="311790" y="2020152"/>
                </a:moveTo>
                <a:lnTo>
                  <a:pt x="311790" y="2416892"/>
                </a:lnTo>
                <a:lnTo>
                  <a:pt x="714081" y="2416892"/>
                </a:lnTo>
                <a:lnTo>
                  <a:pt x="714081" y="2020152"/>
                </a:lnTo>
                <a:close/>
                <a:moveTo>
                  <a:pt x="3294453" y="1597138"/>
                </a:moveTo>
                <a:lnTo>
                  <a:pt x="3294453" y="1993937"/>
                </a:lnTo>
                <a:lnTo>
                  <a:pt x="3696747" y="1993937"/>
                </a:lnTo>
                <a:lnTo>
                  <a:pt x="3696747" y="1597138"/>
                </a:lnTo>
                <a:close/>
                <a:moveTo>
                  <a:pt x="2866004" y="1597138"/>
                </a:moveTo>
                <a:lnTo>
                  <a:pt x="2866004" y="1993937"/>
                </a:lnTo>
                <a:lnTo>
                  <a:pt x="3268298" y="1993937"/>
                </a:lnTo>
                <a:lnTo>
                  <a:pt x="3268298" y="1597138"/>
                </a:lnTo>
                <a:close/>
                <a:moveTo>
                  <a:pt x="2443050" y="1597138"/>
                </a:moveTo>
                <a:lnTo>
                  <a:pt x="2443050" y="1993937"/>
                </a:lnTo>
                <a:lnTo>
                  <a:pt x="2839849" y="1993937"/>
                </a:lnTo>
                <a:lnTo>
                  <a:pt x="2839849" y="1597138"/>
                </a:lnTo>
                <a:close/>
                <a:moveTo>
                  <a:pt x="2014601" y="1597138"/>
                </a:moveTo>
                <a:lnTo>
                  <a:pt x="2014601" y="1993937"/>
                </a:lnTo>
                <a:lnTo>
                  <a:pt x="2416892" y="1993937"/>
                </a:lnTo>
                <a:lnTo>
                  <a:pt x="2416892" y="1597138"/>
                </a:lnTo>
                <a:close/>
                <a:moveTo>
                  <a:pt x="1591643" y="1597138"/>
                </a:moveTo>
                <a:lnTo>
                  <a:pt x="1591643" y="1993937"/>
                </a:lnTo>
                <a:lnTo>
                  <a:pt x="1988443" y="1993937"/>
                </a:lnTo>
                <a:lnTo>
                  <a:pt x="1988443" y="1597138"/>
                </a:lnTo>
                <a:close/>
                <a:moveTo>
                  <a:pt x="1163194" y="1597138"/>
                </a:moveTo>
                <a:lnTo>
                  <a:pt x="1163194" y="1993937"/>
                </a:lnTo>
                <a:lnTo>
                  <a:pt x="1565488" y="1993937"/>
                </a:lnTo>
                <a:lnTo>
                  <a:pt x="1565488" y="1597138"/>
                </a:lnTo>
                <a:close/>
                <a:moveTo>
                  <a:pt x="740239" y="1597138"/>
                </a:moveTo>
                <a:lnTo>
                  <a:pt x="740239" y="1993937"/>
                </a:lnTo>
                <a:lnTo>
                  <a:pt x="1137039" y="1993937"/>
                </a:lnTo>
                <a:lnTo>
                  <a:pt x="1137039" y="1597138"/>
                </a:lnTo>
                <a:close/>
                <a:moveTo>
                  <a:pt x="311790" y="1597138"/>
                </a:moveTo>
                <a:lnTo>
                  <a:pt x="311790" y="1993937"/>
                </a:lnTo>
                <a:lnTo>
                  <a:pt x="714081" y="1993937"/>
                </a:lnTo>
                <a:lnTo>
                  <a:pt x="714081" y="1597138"/>
                </a:lnTo>
                <a:close/>
                <a:moveTo>
                  <a:pt x="3294453" y="1168689"/>
                </a:moveTo>
                <a:lnTo>
                  <a:pt x="3294453" y="1570980"/>
                </a:lnTo>
                <a:lnTo>
                  <a:pt x="3696747" y="1570980"/>
                </a:lnTo>
                <a:lnTo>
                  <a:pt x="3696747" y="1168689"/>
                </a:lnTo>
                <a:close/>
                <a:moveTo>
                  <a:pt x="2866004" y="1168689"/>
                </a:moveTo>
                <a:lnTo>
                  <a:pt x="2866004" y="1570980"/>
                </a:lnTo>
                <a:lnTo>
                  <a:pt x="3268298" y="1570980"/>
                </a:lnTo>
                <a:lnTo>
                  <a:pt x="3268298" y="1168689"/>
                </a:lnTo>
                <a:close/>
                <a:moveTo>
                  <a:pt x="2443050" y="1168689"/>
                </a:moveTo>
                <a:lnTo>
                  <a:pt x="2443050" y="1570980"/>
                </a:lnTo>
                <a:lnTo>
                  <a:pt x="2839849" y="1570980"/>
                </a:lnTo>
                <a:lnTo>
                  <a:pt x="2839849" y="1168689"/>
                </a:lnTo>
                <a:close/>
                <a:moveTo>
                  <a:pt x="2014601" y="1168689"/>
                </a:moveTo>
                <a:lnTo>
                  <a:pt x="2014601" y="1570980"/>
                </a:lnTo>
                <a:lnTo>
                  <a:pt x="2416892" y="1570980"/>
                </a:lnTo>
                <a:lnTo>
                  <a:pt x="2416892" y="1168689"/>
                </a:lnTo>
                <a:close/>
                <a:moveTo>
                  <a:pt x="1591643" y="1168689"/>
                </a:moveTo>
                <a:lnTo>
                  <a:pt x="1591643" y="1570980"/>
                </a:lnTo>
                <a:lnTo>
                  <a:pt x="1988443" y="1570980"/>
                </a:lnTo>
                <a:lnTo>
                  <a:pt x="1988443" y="1168689"/>
                </a:lnTo>
                <a:close/>
                <a:moveTo>
                  <a:pt x="1163194" y="1168689"/>
                </a:moveTo>
                <a:lnTo>
                  <a:pt x="1163194" y="1570980"/>
                </a:lnTo>
                <a:lnTo>
                  <a:pt x="1565488" y="1570980"/>
                </a:lnTo>
                <a:lnTo>
                  <a:pt x="1565488" y="1168689"/>
                </a:lnTo>
                <a:close/>
                <a:moveTo>
                  <a:pt x="740239" y="1168689"/>
                </a:moveTo>
                <a:lnTo>
                  <a:pt x="740239" y="1570980"/>
                </a:lnTo>
                <a:lnTo>
                  <a:pt x="1137039" y="1570980"/>
                </a:lnTo>
                <a:lnTo>
                  <a:pt x="1137039" y="1168689"/>
                </a:lnTo>
                <a:close/>
                <a:moveTo>
                  <a:pt x="311790" y="1168689"/>
                </a:moveTo>
                <a:lnTo>
                  <a:pt x="311790" y="1570980"/>
                </a:lnTo>
                <a:lnTo>
                  <a:pt x="714081" y="1570980"/>
                </a:lnTo>
                <a:lnTo>
                  <a:pt x="714081" y="1168689"/>
                </a:lnTo>
                <a:close/>
                <a:moveTo>
                  <a:pt x="3294453" y="740241"/>
                </a:moveTo>
                <a:lnTo>
                  <a:pt x="3294453" y="1142531"/>
                </a:lnTo>
                <a:lnTo>
                  <a:pt x="3696747" y="1142531"/>
                </a:lnTo>
                <a:lnTo>
                  <a:pt x="3696747" y="740241"/>
                </a:lnTo>
                <a:close/>
                <a:moveTo>
                  <a:pt x="2866004" y="740241"/>
                </a:moveTo>
                <a:lnTo>
                  <a:pt x="2866004" y="1142531"/>
                </a:lnTo>
                <a:lnTo>
                  <a:pt x="3268298" y="1142531"/>
                </a:lnTo>
                <a:lnTo>
                  <a:pt x="3268298" y="740241"/>
                </a:lnTo>
                <a:close/>
                <a:moveTo>
                  <a:pt x="2443050" y="740241"/>
                </a:moveTo>
                <a:lnTo>
                  <a:pt x="2443050" y="1142531"/>
                </a:lnTo>
                <a:lnTo>
                  <a:pt x="2839849" y="1142531"/>
                </a:lnTo>
                <a:lnTo>
                  <a:pt x="2839849" y="740241"/>
                </a:lnTo>
                <a:close/>
                <a:moveTo>
                  <a:pt x="2014601" y="740241"/>
                </a:moveTo>
                <a:lnTo>
                  <a:pt x="2014601" y="1142531"/>
                </a:lnTo>
                <a:lnTo>
                  <a:pt x="2416892" y="1142531"/>
                </a:lnTo>
                <a:lnTo>
                  <a:pt x="2416892" y="740241"/>
                </a:lnTo>
                <a:close/>
                <a:moveTo>
                  <a:pt x="1591643" y="740241"/>
                </a:moveTo>
                <a:lnTo>
                  <a:pt x="1591643" y="1142531"/>
                </a:lnTo>
                <a:lnTo>
                  <a:pt x="1988443" y="1142531"/>
                </a:lnTo>
                <a:lnTo>
                  <a:pt x="1988443" y="740241"/>
                </a:lnTo>
                <a:close/>
                <a:moveTo>
                  <a:pt x="1163194" y="740241"/>
                </a:moveTo>
                <a:lnTo>
                  <a:pt x="1163194" y="1142531"/>
                </a:lnTo>
                <a:lnTo>
                  <a:pt x="1565488" y="1142531"/>
                </a:lnTo>
                <a:lnTo>
                  <a:pt x="1565488" y="740241"/>
                </a:lnTo>
                <a:close/>
                <a:moveTo>
                  <a:pt x="740239" y="740241"/>
                </a:moveTo>
                <a:lnTo>
                  <a:pt x="740239" y="1142531"/>
                </a:lnTo>
                <a:lnTo>
                  <a:pt x="1137039" y="1142531"/>
                </a:lnTo>
                <a:lnTo>
                  <a:pt x="1137039" y="740241"/>
                </a:lnTo>
                <a:close/>
                <a:moveTo>
                  <a:pt x="311790" y="740241"/>
                </a:moveTo>
                <a:lnTo>
                  <a:pt x="311790" y="1142531"/>
                </a:lnTo>
                <a:lnTo>
                  <a:pt x="714081" y="1142531"/>
                </a:lnTo>
                <a:lnTo>
                  <a:pt x="714081" y="740241"/>
                </a:lnTo>
                <a:close/>
                <a:moveTo>
                  <a:pt x="3294453" y="317282"/>
                </a:moveTo>
                <a:lnTo>
                  <a:pt x="3294453" y="714082"/>
                </a:lnTo>
                <a:lnTo>
                  <a:pt x="3696747" y="714082"/>
                </a:lnTo>
                <a:lnTo>
                  <a:pt x="3696747" y="317282"/>
                </a:lnTo>
                <a:close/>
                <a:moveTo>
                  <a:pt x="2866004" y="317282"/>
                </a:moveTo>
                <a:lnTo>
                  <a:pt x="2866004" y="714082"/>
                </a:lnTo>
                <a:lnTo>
                  <a:pt x="3268298" y="714082"/>
                </a:lnTo>
                <a:lnTo>
                  <a:pt x="3268298" y="317282"/>
                </a:lnTo>
                <a:close/>
                <a:moveTo>
                  <a:pt x="2443050" y="317282"/>
                </a:moveTo>
                <a:lnTo>
                  <a:pt x="2443050" y="714082"/>
                </a:lnTo>
                <a:lnTo>
                  <a:pt x="2839849" y="714082"/>
                </a:lnTo>
                <a:lnTo>
                  <a:pt x="2839849" y="317282"/>
                </a:lnTo>
                <a:close/>
                <a:moveTo>
                  <a:pt x="2014601" y="317282"/>
                </a:moveTo>
                <a:lnTo>
                  <a:pt x="2014601" y="714082"/>
                </a:lnTo>
                <a:lnTo>
                  <a:pt x="2416892" y="714082"/>
                </a:lnTo>
                <a:lnTo>
                  <a:pt x="2416892" y="317282"/>
                </a:lnTo>
                <a:close/>
                <a:moveTo>
                  <a:pt x="1591643" y="317282"/>
                </a:moveTo>
                <a:lnTo>
                  <a:pt x="1591643" y="714082"/>
                </a:lnTo>
                <a:lnTo>
                  <a:pt x="1988443" y="714082"/>
                </a:lnTo>
                <a:lnTo>
                  <a:pt x="1988443" y="317282"/>
                </a:lnTo>
                <a:close/>
                <a:moveTo>
                  <a:pt x="1163194" y="317282"/>
                </a:moveTo>
                <a:lnTo>
                  <a:pt x="1163194" y="714082"/>
                </a:lnTo>
                <a:lnTo>
                  <a:pt x="1565488" y="714082"/>
                </a:lnTo>
                <a:lnTo>
                  <a:pt x="1565488" y="317282"/>
                </a:lnTo>
                <a:close/>
                <a:moveTo>
                  <a:pt x="740239" y="317282"/>
                </a:moveTo>
                <a:lnTo>
                  <a:pt x="740239" y="714082"/>
                </a:lnTo>
                <a:lnTo>
                  <a:pt x="1137039" y="714082"/>
                </a:lnTo>
                <a:lnTo>
                  <a:pt x="1137039" y="317282"/>
                </a:lnTo>
                <a:close/>
                <a:moveTo>
                  <a:pt x="311790" y="317282"/>
                </a:moveTo>
                <a:lnTo>
                  <a:pt x="311790" y="714082"/>
                </a:lnTo>
                <a:lnTo>
                  <a:pt x="714081" y="714082"/>
                </a:lnTo>
                <a:lnTo>
                  <a:pt x="714081" y="317282"/>
                </a:lnTo>
                <a:close/>
                <a:moveTo>
                  <a:pt x="3696747" y="0"/>
                </a:moveTo>
                <a:lnTo>
                  <a:pt x="3722837" y="0"/>
                </a:lnTo>
                <a:lnTo>
                  <a:pt x="3722837" y="291127"/>
                </a:lnTo>
                <a:lnTo>
                  <a:pt x="4008597" y="291127"/>
                </a:lnTo>
                <a:lnTo>
                  <a:pt x="4008597" y="317282"/>
                </a:lnTo>
                <a:lnTo>
                  <a:pt x="3722837" y="317282"/>
                </a:lnTo>
                <a:lnTo>
                  <a:pt x="3722837" y="714082"/>
                </a:lnTo>
                <a:lnTo>
                  <a:pt x="4008597" y="714082"/>
                </a:lnTo>
                <a:lnTo>
                  <a:pt x="4008597" y="740241"/>
                </a:lnTo>
                <a:lnTo>
                  <a:pt x="3722837" y="740241"/>
                </a:lnTo>
                <a:lnTo>
                  <a:pt x="3722837" y="1142531"/>
                </a:lnTo>
                <a:lnTo>
                  <a:pt x="4008597" y="1142531"/>
                </a:lnTo>
                <a:lnTo>
                  <a:pt x="4008597" y="1168689"/>
                </a:lnTo>
                <a:lnTo>
                  <a:pt x="3722837" y="1168689"/>
                </a:lnTo>
                <a:lnTo>
                  <a:pt x="3722837" y="1570980"/>
                </a:lnTo>
                <a:lnTo>
                  <a:pt x="4008597" y="1570980"/>
                </a:lnTo>
                <a:lnTo>
                  <a:pt x="4008597" y="1597138"/>
                </a:lnTo>
                <a:lnTo>
                  <a:pt x="3722837" y="1597138"/>
                </a:lnTo>
                <a:lnTo>
                  <a:pt x="3722837" y="1993937"/>
                </a:lnTo>
                <a:lnTo>
                  <a:pt x="4008597" y="1993937"/>
                </a:lnTo>
                <a:lnTo>
                  <a:pt x="4008597" y="2020152"/>
                </a:lnTo>
                <a:lnTo>
                  <a:pt x="3722837" y="2020152"/>
                </a:lnTo>
                <a:lnTo>
                  <a:pt x="3722837" y="2416892"/>
                </a:lnTo>
                <a:lnTo>
                  <a:pt x="4008597" y="2416892"/>
                </a:lnTo>
                <a:lnTo>
                  <a:pt x="4008597" y="2443050"/>
                </a:lnTo>
                <a:lnTo>
                  <a:pt x="3722837" y="2443050"/>
                </a:lnTo>
                <a:lnTo>
                  <a:pt x="3722837" y="2845340"/>
                </a:lnTo>
                <a:lnTo>
                  <a:pt x="4008597" y="2845340"/>
                </a:lnTo>
                <a:lnTo>
                  <a:pt x="4008597" y="2871498"/>
                </a:lnTo>
                <a:lnTo>
                  <a:pt x="3722837" y="2871498"/>
                </a:lnTo>
                <a:lnTo>
                  <a:pt x="3722837" y="3268298"/>
                </a:lnTo>
                <a:lnTo>
                  <a:pt x="4008597" y="3268298"/>
                </a:lnTo>
                <a:lnTo>
                  <a:pt x="4008597" y="3294512"/>
                </a:lnTo>
                <a:lnTo>
                  <a:pt x="3722837" y="3294512"/>
                </a:lnTo>
                <a:lnTo>
                  <a:pt x="3722837" y="3696747"/>
                </a:lnTo>
                <a:lnTo>
                  <a:pt x="4008597" y="3696747"/>
                </a:lnTo>
                <a:lnTo>
                  <a:pt x="4008597" y="3722902"/>
                </a:lnTo>
                <a:lnTo>
                  <a:pt x="3722837" y="3722902"/>
                </a:lnTo>
                <a:lnTo>
                  <a:pt x="3722837" y="4008597"/>
                </a:lnTo>
                <a:lnTo>
                  <a:pt x="3696747" y="4008597"/>
                </a:lnTo>
                <a:lnTo>
                  <a:pt x="3696747" y="3722902"/>
                </a:lnTo>
                <a:lnTo>
                  <a:pt x="3294453" y="3722902"/>
                </a:lnTo>
                <a:lnTo>
                  <a:pt x="3294453" y="4008597"/>
                </a:lnTo>
                <a:lnTo>
                  <a:pt x="3268298" y="4008597"/>
                </a:lnTo>
                <a:lnTo>
                  <a:pt x="3268298" y="3722902"/>
                </a:lnTo>
                <a:lnTo>
                  <a:pt x="2866004" y="3722902"/>
                </a:lnTo>
                <a:lnTo>
                  <a:pt x="2866004" y="4008597"/>
                </a:lnTo>
                <a:lnTo>
                  <a:pt x="2839849" y="4008597"/>
                </a:lnTo>
                <a:lnTo>
                  <a:pt x="2839849" y="3722902"/>
                </a:lnTo>
                <a:lnTo>
                  <a:pt x="2443050" y="3722902"/>
                </a:lnTo>
                <a:lnTo>
                  <a:pt x="2443050" y="4008597"/>
                </a:lnTo>
                <a:lnTo>
                  <a:pt x="2416892" y="4008597"/>
                </a:lnTo>
                <a:lnTo>
                  <a:pt x="2416892" y="3722902"/>
                </a:lnTo>
                <a:lnTo>
                  <a:pt x="2014601" y="3722902"/>
                </a:lnTo>
                <a:lnTo>
                  <a:pt x="2014601" y="4008597"/>
                </a:lnTo>
                <a:lnTo>
                  <a:pt x="1988443" y="4008597"/>
                </a:lnTo>
                <a:lnTo>
                  <a:pt x="1988443" y="3722902"/>
                </a:lnTo>
                <a:lnTo>
                  <a:pt x="1591643" y="3722902"/>
                </a:lnTo>
                <a:lnTo>
                  <a:pt x="1591643" y="4008597"/>
                </a:lnTo>
                <a:lnTo>
                  <a:pt x="1565488" y="4008597"/>
                </a:lnTo>
                <a:lnTo>
                  <a:pt x="1565488" y="3722902"/>
                </a:lnTo>
                <a:lnTo>
                  <a:pt x="1163194" y="3722902"/>
                </a:lnTo>
                <a:lnTo>
                  <a:pt x="1163194" y="4008597"/>
                </a:lnTo>
                <a:lnTo>
                  <a:pt x="1137039" y="4008597"/>
                </a:lnTo>
                <a:lnTo>
                  <a:pt x="1137039" y="3722902"/>
                </a:lnTo>
                <a:lnTo>
                  <a:pt x="740239" y="3722902"/>
                </a:lnTo>
                <a:lnTo>
                  <a:pt x="740239" y="4008597"/>
                </a:lnTo>
                <a:lnTo>
                  <a:pt x="714081" y="4008597"/>
                </a:lnTo>
                <a:lnTo>
                  <a:pt x="714081" y="3722902"/>
                </a:lnTo>
                <a:lnTo>
                  <a:pt x="311790" y="3722902"/>
                </a:lnTo>
                <a:lnTo>
                  <a:pt x="311790" y="4008597"/>
                </a:lnTo>
                <a:lnTo>
                  <a:pt x="285632" y="4008597"/>
                </a:lnTo>
                <a:lnTo>
                  <a:pt x="285632" y="3722902"/>
                </a:lnTo>
                <a:lnTo>
                  <a:pt x="0" y="3722902"/>
                </a:lnTo>
                <a:lnTo>
                  <a:pt x="0" y="3696747"/>
                </a:lnTo>
                <a:lnTo>
                  <a:pt x="285632" y="3696747"/>
                </a:lnTo>
                <a:lnTo>
                  <a:pt x="285632" y="3294512"/>
                </a:lnTo>
                <a:lnTo>
                  <a:pt x="0" y="3294512"/>
                </a:lnTo>
                <a:lnTo>
                  <a:pt x="0" y="3268298"/>
                </a:lnTo>
                <a:lnTo>
                  <a:pt x="285632" y="3268298"/>
                </a:lnTo>
                <a:lnTo>
                  <a:pt x="285632" y="2871498"/>
                </a:lnTo>
                <a:lnTo>
                  <a:pt x="0" y="2871498"/>
                </a:lnTo>
                <a:lnTo>
                  <a:pt x="0" y="2845340"/>
                </a:lnTo>
                <a:lnTo>
                  <a:pt x="285632" y="2845340"/>
                </a:lnTo>
                <a:lnTo>
                  <a:pt x="285632" y="2443050"/>
                </a:lnTo>
                <a:lnTo>
                  <a:pt x="0" y="2443050"/>
                </a:lnTo>
                <a:lnTo>
                  <a:pt x="0" y="2416892"/>
                </a:lnTo>
                <a:lnTo>
                  <a:pt x="285632" y="2416892"/>
                </a:lnTo>
                <a:lnTo>
                  <a:pt x="285632" y="2020152"/>
                </a:lnTo>
                <a:lnTo>
                  <a:pt x="0" y="2020152"/>
                </a:lnTo>
                <a:lnTo>
                  <a:pt x="0" y="1993937"/>
                </a:lnTo>
                <a:lnTo>
                  <a:pt x="285632" y="1993937"/>
                </a:lnTo>
                <a:lnTo>
                  <a:pt x="285632" y="1597138"/>
                </a:lnTo>
                <a:lnTo>
                  <a:pt x="0" y="1597138"/>
                </a:lnTo>
                <a:lnTo>
                  <a:pt x="0" y="1570980"/>
                </a:lnTo>
                <a:lnTo>
                  <a:pt x="285632" y="1570980"/>
                </a:lnTo>
                <a:lnTo>
                  <a:pt x="285632" y="1168689"/>
                </a:lnTo>
                <a:lnTo>
                  <a:pt x="0" y="1168689"/>
                </a:lnTo>
                <a:lnTo>
                  <a:pt x="0" y="1142531"/>
                </a:lnTo>
                <a:lnTo>
                  <a:pt x="285632" y="1142531"/>
                </a:lnTo>
                <a:lnTo>
                  <a:pt x="285632" y="740241"/>
                </a:lnTo>
                <a:lnTo>
                  <a:pt x="0" y="740241"/>
                </a:lnTo>
                <a:lnTo>
                  <a:pt x="0" y="714082"/>
                </a:lnTo>
                <a:lnTo>
                  <a:pt x="285632" y="714082"/>
                </a:lnTo>
                <a:lnTo>
                  <a:pt x="285632" y="317282"/>
                </a:lnTo>
                <a:lnTo>
                  <a:pt x="0" y="317282"/>
                </a:lnTo>
                <a:lnTo>
                  <a:pt x="0" y="291127"/>
                </a:lnTo>
                <a:lnTo>
                  <a:pt x="285632" y="291127"/>
                </a:lnTo>
                <a:lnTo>
                  <a:pt x="285632" y="1"/>
                </a:lnTo>
                <a:lnTo>
                  <a:pt x="311790" y="1"/>
                </a:lnTo>
                <a:lnTo>
                  <a:pt x="311790" y="291127"/>
                </a:lnTo>
                <a:lnTo>
                  <a:pt x="714081" y="291127"/>
                </a:lnTo>
                <a:lnTo>
                  <a:pt x="714081" y="1"/>
                </a:lnTo>
                <a:lnTo>
                  <a:pt x="740239" y="1"/>
                </a:lnTo>
                <a:lnTo>
                  <a:pt x="740239" y="291127"/>
                </a:lnTo>
                <a:lnTo>
                  <a:pt x="1137039" y="291127"/>
                </a:lnTo>
                <a:lnTo>
                  <a:pt x="1137039" y="1"/>
                </a:lnTo>
                <a:lnTo>
                  <a:pt x="1163194" y="1"/>
                </a:lnTo>
                <a:lnTo>
                  <a:pt x="1163194" y="291127"/>
                </a:lnTo>
                <a:lnTo>
                  <a:pt x="1565488" y="291127"/>
                </a:lnTo>
                <a:lnTo>
                  <a:pt x="1565488" y="1"/>
                </a:lnTo>
                <a:lnTo>
                  <a:pt x="1591643" y="1"/>
                </a:lnTo>
                <a:lnTo>
                  <a:pt x="1591643" y="291127"/>
                </a:lnTo>
                <a:lnTo>
                  <a:pt x="1988443" y="291127"/>
                </a:lnTo>
                <a:lnTo>
                  <a:pt x="1988443" y="1"/>
                </a:lnTo>
                <a:lnTo>
                  <a:pt x="2014601" y="1"/>
                </a:lnTo>
                <a:lnTo>
                  <a:pt x="2014601" y="291127"/>
                </a:lnTo>
                <a:lnTo>
                  <a:pt x="2416892" y="291127"/>
                </a:lnTo>
                <a:lnTo>
                  <a:pt x="2416892" y="1"/>
                </a:lnTo>
                <a:lnTo>
                  <a:pt x="2443050" y="1"/>
                </a:lnTo>
                <a:lnTo>
                  <a:pt x="2443050" y="291127"/>
                </a:lnTo>
                <a:lnTo>
                  <a:pt x="2839849" y="291127"/>
                </a:lnTo>
                <a:lnTo>
                  <a:pt x="2839849" y="1"/>
                </a:lnTo>
                <a:lnTo>
                  <a:pt x="2866004" y="1"/>
                </a:lnTo>
                <a:lnTo>
                  <a:pt x="2866004" y="291127"/>
                </a:lnTo>
                <a:lnTo>
                  <a:pt x="3268298" y="291127"/>
                </a:lnTo>
                <a:lnTo>
                  <a:pt x="3268298" y="1"/>
                </a:lnTo>
                <a:lnTo>
                  <a:pt x="3294453" y="1"/>
                </a:lnTo>
                <a:lnTo>
                  <a:pt x="3294453" y="291127"/>
                </a:lnTo>
                <a:lnTo>
                  <a:pt x="3696747" y="2911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20" name="Freeform 67">
            <a:extLst>
              <a:ext uri="{FF2B5EF4-FFF2-40B4-BE49-F238E27FC236}">
                <a16:creationId xmlns:a16="http://schemas.microsoft.com/office/drawing/2014/main" id="{A8832D9B-0123-D2B3-4309-3AA1335A9B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541890"/>
            <a:ext cx="634435" cy="634435"/>
          </a:xfrm>
          <a:custGeom>
            <a:avLst/>
            <a:gdLst>
              <a:gd name="T0" fmla="*/ 510 w 1020"/>
              <a:gd name="T1" fmla="*/ 769 h 1020"/>
              <a:gd name="T2" fmla="*/ 510 w 1020"/>
              <a:gd name="T3" fmla="*/ 769 h 1020"/>
              <a:gd name="T4" fmla="*/ 250 w 1020"/>
              <a:gd name="T5" fmla="*/ 510 h 1020"/>
              <a:gd name="T6" fmla="*/ 250 w 1020"/>
              <a:gd name="T7" fmla="*/ 510 h 1020"/>
              <a:gd name="T8" fmla="*/ 510 w 1020"/>
              <a:gd name="T9" fmla="*/ 250 h 1020"/>
              <a:gd name="T10" fmla="*/ 510 w 1020"/>
              <a:gd name="T11" fmla="*/ 250 h 1020"/>
              <a:gd name="T12" fmla="*/ 769 w 1020"/>
              <a:gd name="T13" fmla="*/ 510 h 1020"/>
              <a:gd name="T14" fmla="*/ 769 w 1020"/>
              <a:gd name="T15" fmla="*/ 510 h 1020"/>
              <a:gd name="T16" fmla="*/ 510 w 1020"/>
              <a:gd name="T17" fmla="*/ 769 h 1020"/>
              <a:gd name="T18" fmla="*/ 510 w 1020"/>
              <a:gd name="T19" fmla="*/ 0 h 1020"/>
              <a:gd name="T20" fmla="*/ 510 w 1020"/>
              <a:gd name="T21" fmla="*/ 0 h 1020"/>
              <a:gd name="T22" fmla="*/ 0 w 1020"/>
              <a:gd name="T23" fmla="*/ 510 h 1020"/>
              <a:gd name="T24" fmla="*/ 0 w 1020"/>
              <a:gd name="T25" fmla="*/ 510 h 1020"/>
              <a:gd name="T26" fmla="*/ 510 w 1020"/>
              <a:gd name="T27" fmla="*/ 1019 h 1020"/>
              <a:gd name="T28" fmla="*/ 510 w 1020"/>
              <a:gd name="T29" fmla="*/ 1019 h 1020"/>
              <a:gd name="T30" fmla="*/ 1019 w 1020"/>
              <a:gd name="T31" fmla="*/ 510 h 1020"/>
              <a:gd name="T32" fmla="*/ 1019 w 1020"/>
              <a:gd name="T33" fmla="*/ 510 h 1020"/>
              <a:gd name="T34" fmla="*/ 510 w 1020"/>
              <a:gd name="T35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0" h="1020">
                <a:moveTo>
                  <a:pt x="510" y="769"/>
                </a:moveTo>
                <a:lnTo>
                  <a:pt x="510" y="769"/>
                </a:lnTo>
                <a:cubicBezTo>
                  <a:pt x="367" y="769"/>
                  <a:pt x="250" y="653"/>
                  <a:pt x="250" y="510"/>
                </a:cubicBezTo>
                <a:lnTo>
                  <a:pt x="250" y="510"/>
                </a:lnTo>
                <a:cubicBezTo>
                  <a:pt x="250" y="367"/>
                  <a:pt x="367" y="250"/>
                  <a:pt x="510" y="250"/>
                </a:cubicBezTo>
                <a:lnTo>
                  <a:pt x="510" y="250"/>
                </a:lnTo>
                <a:cubicBezTo>
                  <a:pt x="653" y="250"/>
                  <a:pt x="769" y="367"/>
                  <a:pt x="769" y="510"/>
                </a:cubicBezTo>
                <a:lnTo>
                  <a:pt x="769" y="510"/>
                </a:lnTo>
                <a:cubicBezTo>
                  <a:pt x="769" y="653"/>
                  <a:pt x="653" y="769"/>
                  <a:pt x="510" y="769"/>
                </a:cubicBezTo>
                <a:close/>
                <a:moveTo>
                  <a:pt x="510" y="0"/>
                </a:moveTo>
                <a:lnTo>
                  <a:pt x="510" y="0"/>
                </a:lnTo>
                <a:cubicBezTo>
                  <a:pt x="228" y="0"/>
                  <a:pt x="0" y="228"/>
                  <a:pt x="0" y="510"/>
                </a:cubicBezTo>
                <a:lnTo>
                  <a:pt x="0" y="510"/>
                </a:lnTo>
                <a:cubicBezTo>
                  <a:pt x="0" y="791"/>
                  <a:pt x="228" y="1019"/>
                  <a:pt x="510" y="1019"/>
                </a:cubicBezTo>
                <a:lnTo>
                  <a:pt x="510" y="1019"/>
                </a:lnTo>
                <a:cubicBezTo>
                  <a:pt x="791" y="1019"/>
                  <a:pt x="1019" y="791"/>
                  <a:pt x="1019" y="510"/>
                </a:cubicBezTo>
                <a:lnTo>
                  <a:pt x="1019" y="510"/>
                </a:lnTo>
                <a:cubicBezTo>
                  <a:pt x="1019" y="228"/>
                  <a:pt x="791" y="0"/>
                  <a:pt x="5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A94"/>
              </a:solidFill>
              <a:latin typeface="Poppins" pitchFamily="2" charset="77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32930627-BB71-630B-6E7C-9B4F00ED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838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42E7426-3E9B-67D4-9442-420905270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488" y="0"/>
            <a:ext cx="600159" cy="457264"/>
          </a:xfrm>
          <a:prstGeom prst="rect">
            <a:avLst/>
          </a:prstGeom>
        </p:spPr>
      </p:pic>
      <p:sp>
        <p:nvSpPr>
          <p:cNvPr id="13" name="Date Placeholder 29">
            <a:extLst>
              <a:ext uri="{FF2B5EF4-FFF2-40B4-BE49-F238E27FC236}">
                <a16:creationId xmlns:a16="http://schemas.microsoft.com/office/drawing/2014/main" id="{54F5FE24-637B-60C8-29D5-2740F35F8C6C}"/>
              </a:ext>
            </a:extLst>
          </p:cNvPr>
          <p:cNvSpPr txBox="1">
            <a:spLocks/>
          </p:cNvSpPr>
          <p:nvPr userDrawn="1"/>
        </p:nvSpPr>
        <p:spPr>
          <a:xfrm>
            <a:off x="713152" y="6396776"/>
            <a:ext cx="2743200" cy="36512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0A6DEF-B671-4A84-9581-A574AA2A6DAA}" type="datetimeFigureOut">
              <a:rPr lang="en-IN" smtClean="0">
                <a:solidFill>
                  <a:schemeClr val="bg1"/>
                </a:solidFill>
              </a:rPr>
              <a:pPr algn="ctr"/>
              <a:t>15-10-2024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Footer Placeholder 30">
            <a:extLst>
              <a:ext uri="{FF2B5EF4-FFF2-40B4-BE49-F238E27FC236}">
                <a16:creationId xmlns:a16="http://schemas.microsoft.com/office/drawing/2014/main" id="{106E496D-A9D3-BF98-6A7B-574BA058F473}"/>
              </a:ext>
            </a:extLst>
          </p:cNvPr>
          <p:cNvSpPr txBox="1">
            <a:spLocks/>
          </p:cNvSpPr>
          <p:nvPr userDrawn="1"/>
        </p:nvSpPr>
        <p:spPr>
          <a:xfrm>
            <a:off x="3871823" y="6396776"/>
            <a:ext cx="4114800" cy="36512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Visit www.palspgm.com || Email – palspgm@palspgm.com</a:t>
            </a:r>
          </a:p>
        </p:txBody>
      </p:sp>
      <p:sp>
        <p:nvSpPr>
          <p:cNvPr id="15" name="Slide Number Placeholder 31">
            <a:extLst>
              <a:ext uri="{FF2B5EF4-FFF2-40B4-BE49-F238E27FC236}">
                <a16:creationId xmlns:a16="http://schemas.microsoft.com/office/drawing/2014/main" id="{FBF78D5D-7724-1CE4-E228-CE976CDE4155}"/>
              </a:ext>
            </a:extLst>
          </p:cNvPr>
          <p:cNvSpPr txBox="1">
            <a:spLocks/>
          </p:cNvSpPr>
          <p:nvPr userDrawn="1"/>
        </p:nvSpPr>
        <p:spPr>
          <a:xfrm>
            <a:off x="9041920" y="6382762"/>
            <a:ext cx="2743200" cy="36512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lvl="0" algn="ctr">
              <a:defRPr sz="12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6B64D05F-2C81-4E56-B3B2-08606F1B53CC}" type="slidenum">
              <a:rPr lang="en-IN" smtClean="0"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75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5475-A5A4-2DE8-A15C-11C446EC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7350-1245-0091-C0B1-7D7CDB0A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93B63-9348-730C-CFAB-4456B64AB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85908-1EBA-E6C6-1B01-67ECDF47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6DEF-B671-4A84-9581-A574AA2A6D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BF352-99D5-2804-E17B-780FAC1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46AE-1209-C55E-D74C-F2952421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05F-2C81-4E56-B3B2-08606F1B5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EF12-592E-A126-FE2B-930550F8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7F16B-62D4-22E1-454A-292B17F45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1DC2-5E5A-F952-B923-3F9B96D96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1DBD5-BEF2-6DD4-3FBB-00F22A73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6DEF-B671-4A84-9581-A574AA2A6D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D2BD9-32C1-6936-6C00-C9C5F8E0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6D3E8-8263-9C75-DE57-168EE8D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05F-2C81-4E56-B3B2-08606F1B5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4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03EB4-1C6B-FFB1-1659-72832F47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20A5D-A428-592A-84A0-98793279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7E6F-B686-C065-E55C-A5F3DBBC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A6DEF-B671-4A84-9581-A574AA2A6D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8B25-C71B-7C72-5A67-173808C73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8019-C653-D0B9-A8ED-E67EA8F38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D05F-2C81-4E56-B3B2-08606F1B5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83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1547E0-1BA6-27F0-DBED-1E4A1B77A13A}"/>
              </a:ext>
            </a:extLst>
          </p:cNvPr>
          <p:cNvSpPr txBox="1"/>
          <p:nvPr/>
        </p:nvSpPr>
        <p:spPr>
          <a:xfrm>
            <a:off x="2290618" y="1212656"/>
            <a:ext cx="4137891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Franklin Gothic Medium" panose="020B0603020102020204" pitchFamily="34" charset="0"/>
              </a:rPr>
              <a:t>Partner Institute Name :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Franklin Gothic Medium" panose="020B0603020102020204" pitchFamily="34" charset="0"/>
              </a:rPr>
              <a:t>Your Team Name :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Franklin Gothic Medium" panose="020B0603020102020204" pitchFamily="34" charset="0"/>
              </a:rPr>
              <a:t>Industry Domain :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Franklin Gothic Medium" panose="020B0603020102020204" pitchFamily="34" charset="0"/>
              </a:rPr>
              <a:t>Primary Technologies :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dirty="0" err="1">
                <a:latin typeface="Franklin Gothic Medium" panose="020B0603020102020204" pitchFamily="34" charset="0"/>
              </a:rPr>
              <a:t>Viksit</a:t>
            </a:r>
            <a:r>
              <a:rPr lang="en-US" sz="2400" dirty="0">
                <a:latin typeface="Franklin Gothic Medium" panose="020B0603020102020204" pitchFamily="34" charset="0"/>
              </a:rPr>
              <a:t> Bharat Category :</a:t>
            </a:r>
          </a:p>
          <a:p>
            <a:r>
              <a:rPr lang="en-US" i="1" dirty="0">
                <a:latin typeface="Franklin Gothic Book" panose="020B0503020102020204" pitchFamily="34" charset="0"/>
              </a:rPr>
              <a:t>(List the relevant ones)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1F0A4-FE61-C6AA-3741-7FA020B2384A}"/>
              </a:ext>
            </a:extLst>
          </p:cNvPr>
          <p:cNvSpPr txBox="1"/>
          <p:nvPr/>
        </p:nvSpPr>
        <p:spPr>
          <a:xfrm>
            <a:off x="6096000" y="5045179"/>
            <a:ext cx="3713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Economic Growth,</a:t>
            </a:r>
          </a:p>
          <a:p>
            <a:r>
              <a:rPr lang="en-US" dirty="0"/>
              <a:t>Environmental Sustainability,</a:t>
            </a:r>
          </a:p>
          <a:p>
            <a:r>
              <a:rPr lang="en-US" dirty="0"/>
              <a:t>Social Progress,</a:t>
            </a:r>
          </a:p>
          <a:p>
            <a:r>
              <a:rPr lang="en-US" dirty="0"/>
              <a:t>Good Governance</a:t>
            </a:r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167352-47E4-3E73-7256-031BA4FB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838"/>
          </a:xfrm>
        </p:spPr>
        <p:txBody>
          <a:bodyPr/>
          <a:lstStyle/>
          <a:p>
            <a:r>
              <a:rPr lang="en-US" dirty="0"/>
              <a:t>Project 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99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28BE-D32A-5408-D7B6-171380A2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/ Definition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E6D48-946E-A595-7245-B22EC3F40B16}"/>
              </a:ext>
            </a:extLst>
          </p:cNvPr>
          <p:cNvSpPr txBox="1"/>
          <p:nvPr/>
        </p:nvSpPr>
        <p:spPr>
          <a:xfrm>
            <a:off x="1468581" y="1731612"/>
            <a:ext cx="8968509" cy="339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Franklin Gothic Medium" panose="020B0603020102020204" pitchFamily="34" charset="0"/>
              </a:rPr>
              <a:t>Problem Definition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Franklin Gothic Medium" panose="020B0603020102020204" pitchFamily="34" charset="0"/>
              </a:rPr>
              <a:t>Articulation of the Problem, with a case study wherever possible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Franklin Gothic Medium" panose="020B0603020102020204" pitchFamily="34" charset="0"/>
              </a:rPr>
              <a:t>Background Information, as relevant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Franklin Gothic Medium" panose="020B0603020102020204" pitchFamily="34" charset="0"/>
              </a:rPr>
              <a:t>How does your project fit into the Theme for innoWAH! 2024-25</a:t>
            </a:r>
            <a:endParaRPr lang="en-IN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2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2A44-D2AC-58ED-E63F-E00B12EE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145" y="318944"/>
            <a:ext cx="7675419" cy="786838"/>
          </a:xfrm>
        </p:spPr>
        <p:txBody>
          <a:bodyPr>
            <a:normAutofit/>
          </a:bodyPr>
          <a:lstStyle/>
          <a:p>
            <a:r>
              <a:rPr lang="en-US" dirty="0"/>
              <a:t>IDEA / CONCEPT/SOLUTION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9E6F3-7E10-E327-04E4-0F8F54C2ED18}"/>
              </a:ext>
            </a:extLst>
          </p:cNvPr>
          <p:cNvSpPr txBox="1"/>
          <p:nvPr/>
        </p:nvSpPr>
        <p:spPr>
          <a:xfrm>
            <a:off x="1209964" y="1723149"/>
            <a:ext cx="10483272" cy="339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Describe the main idea conceptualized to address the problem</a:t>
            </a:r>
          </a:p>
          <a:p>
            <a:r>
              <a:rPr lang="en-US" dirty="0"/>
              <a:t>Elaborate any sub-components linked to the main idea</a:t>
            </a:r>
          </a:p>
          <a:p>
            <a:r>
              <a:rPr lang="en-US" dirty="0"/>
              <a:t>Identify the engineering principles applicable for your solution</a:t>
            </a:r>
          </a:p>
          <a:p>
            <a:r>
              <a:rPr lang="en-US" dirty="0"/>
              <a:t>Mention your Unique Selling Proposition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80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E7E69-8BDB-CF46-C117-333E1A39C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6FEB-10CA-5642-AE9F-102DB92B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145" y="318944"/>
            <a:ext cx="7675419" cy="786838"/>
          </a:xfrm>
        </p:spPr>
        <p:txBody>
          <a:bodyPr>
            <a:normAutofit/>
          </a:bodyPr>
          <a:lstStyle/>
          <a:p>
            <a:r>
              <a:rPr lang="en-US" dirty="0"/>
              <a:t>Market Assessment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62DF4-6E4A-DEFD-966C-AB5CA45F07E8}"/>
              </a:ext>
            </a:extLst>
          </p:cNvPr>
          <p:cNvSpPr txBox="1"/>
          <p:nvPr/>
        </p:nvSpPr>
        <p:spPr>
          <a:xfrm>
            <a:off x="1209964" y="1723149"/>
            <a:ext cx="10483272" cy="16096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KYC1 – Know your customer, list down who all could be your customers</a:t>
            </a:r>
          </a:p>
          <a:p>
            <a:r>
              <a:rPr lang="en-US" dirty="0"/>
              <a:t>KYC2 – Know your competitors, list down who do you see as your competitor </a:t>
            </a:r>
          </a:p>
        </p:txBody>
      </p:sp>
    </p:spTree>
    <p:extLst>
      <p:ext uri="{BB962C8B-B14F-4D97-AF65-F5344CB8AC3E}">
        <p14:creationId xmlns:p14="http://schemas.microsoft.com/office/powerpoint/2010/main" val="9562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34CD4-CC38-62E0-D603-13206CD1D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B912-D5F6-5525-F2E4-4850B41B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145" y="318944"/>
            <a:ext cx="7675419" cy="786838"/>
          </a:xfrm>
        </p:spPr>
        <p:txBody>
          <a:bodyPr>
            <a:normAutofit/>
          </a:bodyPr>
          <a:lstStyle/>
          <a:p>
            <a:r>
              <a:rPr lang="en-US" dirty="0"/>
              <a:t>Any other relevant information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2A9D1-3859-9576-1158-34FBB50E410E}"/>
              </a:ext>
            </a:extLst>
          </p:cNvPr>
          <p:cNvSpPr txBox="1"/>
          <p:nvPr/>
        </p:nvSpPr>
        <p:spPr>
          <a:xfrm>
            <a:off x="1209964" y="1723149"/>
            <a:ext cx="10483272" cy="16096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What was the motivation behind this project</a:t>
            </a:r>
          </a:p>
          <a:p>
            <a:r>
              <a:rPr lang="en-US" dirty="0"/>
              <a:t>How enthusiastic / passionate is your team about this project</a:t>
            </a:r>
          </a:p>
        </p:txBody>
      </p:sp>
    </p:spTree>
    <p:extLst>
      <p:ext uri="{BB962C8B-B14F-4D97-AF65-F5344CB8AC3E}">
        <p14:creationId xmlns:p14="http://schemas.microsoft.com/office/powerpoint/2010/main" val="20078069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002060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Franklin Gothic Book</vt:lpstr>
      <vt:lpstr>Franklin Gothic Medium</vt:lpstr>
      <vt:lpstr>Poppins</vt:lpstr>
      <vt:lpstr>Wingdings</vt:lpstr>
      <vt:lpstr>1_Office Theme</vt:lpstr>
      <vt:lpstr>Project Summary</vt:lpstr>
      <vt:lpstr>Problem Statement / Definition</vt:lpstr>
      <vt:lpstr>IDEA / CONCEPT/SOLUTION</vt:lpstr>
      <vt:lpstr>Market Assessment</vt:lpstr>
      <vt:lpstr>Any other relevant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Bharanidharan Swaminathan</dc:creator>
  <cp:lastModifiedBy>Bharanidharan Swaminathan</cp:lastModifiedBy>
  <cp:revision>2</cp:revision>
  <dcterms:created xsi:type="dcterms:W3CDTF">2024-10-15T01:44:37Z</dcterms:created>
  <dcterms:modified xsi:type="dcterms:W3CDTF">2024-10-15T04:56:26Z</dcterms:modified>
</cp:coreProperties>
</file>