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2F81-3206-4478-9E9B-0F3CC0A22C2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EA95-72E4-4A17-8A50-2106AB91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2F81-3206-4478-9E9B-0F3CC0A22C2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EA95-72E4-4A17-8A50-2106AB91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09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2F81-3206-4478-9E9B-0F3CC0A22C2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EA95-72E4-4A17-8A50-2106AB91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4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2F81-3206-4478-9E9B-0F3CC0A22C2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EA95-72E4-4A17-8A50-2106AB91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1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2F81-3206-4478-9E9B-0F3CC0A22C2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EA95-72E4-4A17-8A50-2106AB91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7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2F81-3206-4478-9E9B-0F3CC0A22C2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EA95-72E4-4A17-8A50-2106AB91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7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2F81-3206-4478-9E9B-0F3CC0A22C2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EA95-72E4-4A17-8A50-2106AB91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2F81-3206-4478-9E9B-0F3CC0A22C2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EA95-72E4-4A17-8A50-2106AB91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4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2F81-3206-4478-9E9B-0F3CC0A22C2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EA95-72E4-4A17-8A50-2106AB91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5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2F81-3206-4478-9E9B-0F3CC0A22C2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EA95-72E4-4A17-8A50-2106AB91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5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2F81-3206-4478-9E9B-0F3CC0A22C2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EA95-72E4-4A17-8A50-2106AB91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5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42F81-3206-4478-9E9B-0F3CC0A22C2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3EA95-72E4-4A17-8A50-2106AB91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4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0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Gebruikte technologieën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Primefaces</a:t>
            </a:r>
            <a:r>
              <a:rPr lang="nl-BE" dirty="0"/>
              <a:t> </a:t>
            </a:r>
            <a:r>
              <a:rPr lang="nl-BE" dirty="0" smtClean="0"/>
              <a:t>(JSF)</a:t>
            </a:r>
          </a:p>
          <a:p>
            <a:r>
              <a:rPr lang="nl-BE" dirty="0" smtClean="0"/>
              <a:t>CSS</a:t>
            </a:r>
          </a:p>
          <a:p>
            <a:r>
              <a:rPr lang="nl-BE" dirty="0" smtClean="0"/>
              <a:t>EJB</a:t>
            </a:r>
          </a:p>
          <a:p>
            <a:r>
              <a:rPr lang="nl-BE" dirty="0" err="1" smtClean="0"/>
              <a:t>JUnit</a:t>
            </a:r>
            <a:endParaRPr lang="nl-BE" dirty="0" smtClean="0"/>
          </a:p>
          <a:p>
            <a:r>
              <a:rPr lang="nl-BE" dirty="0" err="1" smtClean="0"/>
              <a:t>WildFly</a:t>
            </a:r>
            <a:endParaRPr lang="nl-BE" dirty="0" smtClean="0"/>
          </a:p>
          <a:p>
            <a:r>
              <a:rPr lang="nl-BE" dirty="0" err="1" smtClean="0"/>
              <a:t>Maven</a:t>
            </a:r>
            <a:endParaRPr lang="nl-BE" dirty="0" smtClean="0"/>
          </a:p>
          <a:p>
            <a:r>
              <a:rPr lang="nl-BE" dirty="0" smtClean="0"/>
              <a:t>Git</a:t>
            </a:r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34951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Prioriteit Onderdelen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smtClean="0"/>
              <a:t>Inloggen</a:t>
            </a:r>
          </a:p>
          <a:p>
            <a:r>
              <a:rPr lang="nl-BE" dirty="0" smtClean="0"/>
              <a:t>Toevoegen, aanpassen en verwijderen vluchten</a:t>
            </a:r>
          </a:p>
          <a:p>
            <a:r>
              <a:rPr lang="nl-BE" dirty="0" smtClean="0"/>
              <a:t>Toevoegen, aanpassen en verwijderen locaties</a:t>
            </a:r>
          </a:p>
          <a:p>
            <a:r>
              <a:rPr lang="nl-BE" dirty="0" smtClean="0"/>
              <a:t>Vluchten zoeken</a:t>
            </a:r>
          </a:p>
          <a:p>
            <a:r>
              <a:rPr lang="nl-BE" dirty="0" smtClean="0"/>
              <a:t>Vluchten boeken</a:t>
            </a:r>
          </a:p>
          <a:p>
            <a:r>
              <a:rPr lang="nl-BE" dirty="0" smtClean="0"/>
              <a:t>Opmaak</a:t>
            </a:r>
          </a:p>
          <a:p>
            <a:r>
              <a:rPr lang="nl-BE" dirty="0" smtClean="0"/>
              <a:t>Aanpassen prijsmarge</a:t>
            </a:r>
          </a:p>
          <a:p>
            <a:r>
              <a:rPr lang="nl-BE" dirty="0" smtClean="0"/>
              <a:t>Bevestiging </a:t>
            </a:r>
            <a:r>
              <a:rPr lang="nl-BE" dirty="0" smtClean="0"/>
              <a:t>boeking</a:t>
            </a:r>
          </a:p>
          <a:p>
            <a:r>
              <a:rPr lang="nl-BE" dirty="0" smtClean="0"/>
              <a:t>Vertalingen</a:t>
            </a:r>
            <a:endParaRPr lang="nl-BE" dirty="0" smtClean="0"/>
          </a:p>
          <a:p>
            <a:r>
              <a:rPr lang="nl-BE" dirty="0" smtClean="0"/>
              <a:t>Kortingen</a:t>
            </a:r>
          </a:p>
          <a:p>
            <a:endParaRPr lang="nl-B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1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7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Knelpunten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Architectuur</a:t>
            </a:r>
          </a:p>
          <a:p>
            <a:r>
              <a:rPr lang="nl-BE" dirty="0" smtClean="0"/>
              <a:t>Ervaring</a:t>
            </a:r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74943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Geleerde lessen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Inkorten </a:t>
            </a:r>
            <a:r>
              <a:rPr lang="nl-BE" dirty="0" err="1" smtClean="0"/>
              <a:t>bean</a:t>
            </a:r>
            <a:r>
              <a:rPr lang="nl-BE" dirty="0" smtClean="0"/>
              <a:t> scopes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23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47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Gebruikte technologieën</vt:lpstr>
      <vt:lpstr>Prioriteit Onderdelen</vt:lpstr>
      <vt:lpstr>Demo</vt:lpstr>
      <vt:lpstr>Knelpunten</vt:lpstr>
      <vt:lpstr>Geleerde lessen</vt:lpstr>
    </vt:vector>
  </TitlesOfParts>
  <Company>RealDolmen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Melvin Hulsmans</dc:creator>
  <cp:lastModifiedBy>Melvin Hulsmans</cp:lastModifiedBy>
  <cp:revision>6</cp:revision>
  <dcterms:created xsi:type="dcterms:W3CDTF">2016-11-15T18:12:16Z</dcterms:created>
  <dcterms:modified xsi:type="dcterms:W3CDTF">2016-11-15T18:31:30Z</dcterms:modified>
</cp:coreProperties>
</file>