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9" r:id="rId6"/>
    <p:sldId id="282" r:id="rId7"/>
    <p:sldId id="272" r:id="rId8"/>
    <p:sldId id="28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D1335-0C19-4123-9F17-F3E9E27EFE05}" v="8" dt="2024-07-23T17:10:31.03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62FC-A432-C6CD-37F2-3E2D5BC8F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AD21-5310-5B4E-587C-F8427191A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7106-43E1-D3BD-BB6D-95A086CA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E2ED-EAAD-3664-AEF0-7B36963C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2627-5DAE-7C1E-0CAC-5E5B6CB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CBA3-8621-AEBE-518B-C87406A4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43F6-40EE-D70E-5C18-6C9A40BF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B537-C344-E1AF-B0E8-76FF1A7E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1800-34BE-3808-C2FB-FBA4A6C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7666-7316-2537-F2BA-4F5CC7C2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107A6-8AC5-8B4C-17E6-18C69EF4D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6BAF6-DB9A-6C21-C559-E9E74032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F497-8A1D-758F-0345-A62EB7A7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47F9-704F-EFB0-7FCF-B93A5FEA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F853-D0CC-487E-2A5B-BF1085A1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CB9B-5813-A9F8-B594-1438A7BB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086B-BD35-CAC6-29B1-0203649F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178A-4CE1-56C4-1250-B72F0146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608A-B94E-BB95-B51A-8721A3AF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45AB-EA28-9435-C969-4EAABA1D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CA1B-ACE4-C89C-32E2-70C3AAA9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4C01C-B2CF-E6B1-5A1A-E7BF8BEA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3A5D-2CED-AE34-8ED9-FB977E36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3F58-168C-D09C-7D92-4FAF8612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D56D-4A10-C66C-6835-938850C4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0216-9EE3-796A-43D8-B675F81B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7387-E1E1-9088-22E4-94DE48687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C8A17-176C-3988-165E-57F32993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C958-AB26-DE85-7C94-BD79820C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17E1D-44F7-71C1-0C87-CB259804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7B3B-9AB5-4518-6562-D6744110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A545-07F8-ED32-563B-551462B3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32A93-9780-5FC6-65CC-1A30225D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E6BA1-3599-9373-537C-D5849E39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E384-6695-3D0F-09D2-75E232D72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5E8CF-D473-EECF-28F6-1EBE5141B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6DC88-D2F9-1EBB-DB47-F9484BFF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41711-5AB9-9107-0FF2-75BB7CA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4755C-B6CD-73E6-0BD8-A9C98F5B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D9F1-2570-E8C9-9FD1-359D25D7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F3FE1-5FC6-BE56-9243-663B599A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DEF90-8D1B-BA13-3FA8-454D4050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33069-0AB9-9474-5D7B-55891755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20795-A89C-18A5-87C5-F03AA39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292B5-48F7-8775-D475-41E8B7BE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B3013-1AC4-10CF-EDFE-F27D7664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1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992E-B434-D964-88AF-0DC9FD04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BB11-8398-F601-A42B-A7247C66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2C422-7DC5-A4D5-4ABD-B3842658E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A371-0E1D-4A92-4B32-09CE37BF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6E80-37E2-D916-46A5-446175D7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EF22-CE2F-3A99-ED20-D7353517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B05A-E43B-8D80-EDCF-6F0C308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9294-784C-B01A-24E2-1F3E5DAF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11D25-5AD2-57EA-3243-EF5D04FD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DA16-B08A-26CF-C6F0-127F88EC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BA114-47F1-9C5F-8F24-8FA4AD54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4B3C-8E68-9E8C-2BC7-60AF0E68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59FB0-ABF8-32E0-FF00-A37CBD04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0D68-A0BF-8E80-73FC-C7FFD2A5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A392-E720-4758-66A5-41BAF62A2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1EAB-5C88-4C3F-8065-35D01DEA12D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2110-6238-CD2B-68EC-577E1EEC8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D879-93F7-A139-825F-1F1180DF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E27C-9086-49DD-8974-F66F65DB5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8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C34B-7272-61B2-EE8B-2CB72733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326" y="2952340"/>
            <a:ext cx="10925345" cy="1094271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Arial Black" panose="020B0A04020102020204" pitchFamily="34" charset="0"/>
                <a:cs typeface="Arial" panose="020B0604020202020204" pitchFamily="34" charset="0"/>
              </a:rPr>
              <a:t>Elevated Signals: Data Transmission via Li-fi using 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47A1F-3193-F6D4-6F90-F413E77D4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271" y="1773238"/>
            <a:ext cx="9144000" cy="9306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SCHOOL OF ELECTRICAL AND ELECTRONICS  </a:t>
            </a:r>
          </a:p>
          <a:p>
            <a:pPr>
              <a:lnSpc>
                <a:spcPct val="100000"/>
              </a:lnSpc>
            </a:pPr>
            <a:r>
              <a:rPr lang="en-IN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 DEPARTMENT OF ELECTRONICS AND COMMUNICATION ENGINEERING</a:t>
            </a:r>
          </a:p>
          <a:p>
            <a:pPr>
              <a:lnSpc>
                <a:spcPct val="100000"/>
              </a:lnSpc>
            </a:pPr>
            <a:endParaRPr lang="en-IN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159A5-2308-A725-854D-A21C02496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7" y="0"/>
            <a:ext cx="5810865" cy="1696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6A8B1-53AA-27ED-B87C-C1E4EEDC01B6}"/>
              </a:ext>
            </a:extLst>
          </p:cNvPr>
          <p:cNvSpPr txBox="1"/>
          <p:nvPr/>
        </p:nvSpPr>
        <p:spPr>
          <a:xfrm>
            <a:off x="4430093" y="4837020"/>
            <a:ext cx="447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MELVIN JOSHUA R – 41130314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MOULEESHWARA S- 41130327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22E50-C2F6-7795-3ECC-C445454857D4}"/>
              </a:ext>
            </a:extLst>
          </p:cNvPr>
          <p:cNvSpPr txBox="1"/>
          <p:nvPr/>
        </p:nvSpPr>
        <p:spPr>
          <a:xfrm>
            <a:off x="5334000" y="4406940"/>
            <a:ext cx="26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TEAMMATES</a:t>
            </a:r>
            <a:endParaRPr lang="en-IN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0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854F-2CA8-0EEF-A329-E3CFE98E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9" y="250723"/>
            <a:ext cx="10554928" cy="10797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8438-16C6-6244-C309-633ADCF0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258529"/>
            <a:ext cx="10862187" cy="53487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LiFi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(Light Fidelity) technology as a high-speed, optical wireless communication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Importance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LiFi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an alternative to traditional radio-based wireless communication systems.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design and implement a data transmission system using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LiFi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Arduino as the controlling unit.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explore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LiFi's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potential in offering faster, interference-free communication.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68340-6DBB-70B4-2F98-CB80CF2495F7}"/>
              </a:ext>
            </a:extLst>
          </p:cNvPr>
          <p:cNvSpPr txBox="1">
            <a:spLocks/>
          </p:cNvSpPr>
          <p:nvPr/>
        </p:nvSpPr>
        <p:spPr>
          <a:xfrm>
            <a:off x="460913" y="3429000"/>
            <a:ext cx="10554928" cy="1079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3600" b="1" dirty="0">
                <a:latin typeface="Arial Black" panose="020B0A04020102020204" pitchFamily="34" charset="0"/>
                <a:cs typeface="Arial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238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5F9C83F-2867-7BE3-46B7-6A881259A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40179"/>
              </p:ext>
            </p:extLst>
          </p:nvPr>
        </p:nvGraphicFramePr>
        <p:xfrm>
          <a:off x="78657" y="856977"/>
          <a:ext cx="12034686" cy="52855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0388">
                  <a:extLst>
                    <a:ext uri="{9D8B030D-6E8A-4147-A177-3AD203B41FA5}">
                      <a16:colId xmlns:a16="http://schemas.microsoft.com/office/drawing/2014/main" val="1190545433"/>
                    </a:ext>
                  </a:extLst>
                </a:gridCol>
                <a:gridCol w="2276669">
                  <a:extLst>
                    <a:ext uri="{9D8B030D-6E8A-4147-A177-3AD203B41FA5}">
                      <a16:colId xmlns:a16="http://schemas.microsoft.com/office/drawing/2014/main" val="1866353743"/>
                    </a:ext>
                  </a:extLst>
                </a:gridCol>
                <a:gridCol w="3718922">
                  <a:extLst>
                    <a:ext uri="{9D8B030D-6E8A-4147-A177-3AD203B41FA5}">
                      <a16:colId xmlns:a16="http://schemas.microsoft.com/office/drawing/2014/main" val="4279149453"/>
                    </a:ext>
                  </a:extLst>
                </a:gridCol>
                <a:gridCol w="2691209">
                  <a:extLst>
                    <a:ext uri="{9D8B030D-6E8A-4147-A177-3AD203B41FA5}">
                      <a16:colId xmlns:a16="http://schemas.microsoft.com/office/drawing/2014/main" val="3913355590"/>
                    </a:ext>
                  </a:extLst>
                </a:gridCol>
                <a:gridCol w="2437498">
                  <a:extLst>
                    <a:ext uri="{9D8B030D-6E8A-4147-A177-3AD203B41FA5}">
                      <a16:colId xmlns:a16="http://schemas.microsoft.com/office/drawing/2014/main" val="3224194807"/>
                    </a:ext>
                  </a:extLst>
                </a:gridCol>
              </a:tblGrid>
              <a:tr h="57819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S.NO.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Parameter Analysed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raw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677417"/>
                  </a:ext>
                </a:extLst>
              </a:tr>
              <a:tr h="21356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Technology: Data Through Illumination" (Harald Haas, 2011)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Demonstrated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using modulated LED light for high-speed communication.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Speed, Reliability, Power Efficiency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range; interference from ambient light.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92810"/>
                  </a:ext>
                </a:extLst>
              </a:tr>
              <a:tr h="25098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"Implementation of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Data Transmission System" (Gowri &amp; Reddy, 2016)</a:t>
                      </a:r>
                      <a:endParaRPr lang="en-IN" b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 a basic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 with microcontrollers and LEDs for one-way data transfer.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Rate, Distance, Transmission Medium</a:t>
                      </a:r>
                      <a:endParaRPr lang="en-IN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Lacked bi-directional communication capability.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5988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20D9E3C-DD96-03A6-D5E2-C6062BE1C3A2}"/>
              </a:ext>
            </a:extLst>
          </p:cNvPr>
          <p:cNvSpPr txBox="1">
            <a:spLocks/>
          </p:cNvSpPr>
          <p:nvPr/>
        </p:nvSpPr>
        <p:spPr>
          <a:xfrm>
            <a:off x="78657" y="-117987"/>
            <a:ext cx="10422193" cy="72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 SURVEY </a:t>
            </a:r>
          </a:p>
        </p:txBody>
      </p:sp>
    </p:spTree>
    <p:extLst>
      <p:ext uri="{BB962C8B-B14F-4D97-AF65-F5344CB8AC3E}">
        <p14:creationId xmlns:p14="http://schemas.microsoft.com/office/powerpoint/2010/main" val="12658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3D8BA6B-E6FE-F584-1F20-4BADAF1FF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91923"/>
              </p:ext>
            </p:extLst>
          </p:nvPr>
        </p:nvGraphicFramePr>
        <p:xfrm>
          <a:off x="221225" y="1279010"/>
          <a:ext cx="11749550" cy="44963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8489">
                  <a:extLst>
                    <a:ext uri="{9D8B030D-6E8A-4147-A177-3AD203B41FA5}">
                      <a16:colId xmlns:a16="http://schemas.microsoft.com/office/drawing/2014/main" val="1190545433"/>
                    </a:ext>
                  </a:extLst>
                </a:gridCol>
                <a:gridCol w="1896221">
                  <a:extLst>
                    <a:ext uri="{9D8B030D-6E8A-4147-A177-3AD203B41FA5}">
                      <a16:colId xmlns:a16="http://schemas.microsoft.com/office/drawing/2014/main" val="1866353743"/>
                    </a:ext>
                  </a:extLst>
                </a:gridCol>
                <a:gridCol w="3421626">
                  <a:extLst>
                    <a:ext uri="{9D8B030D-6E8A-4147-A177-3AD203B41FA5}">
                      <a16:colId xmlns:a16="http://schemas.microsoft.com/office/drawing/2014/main" val="42791494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13355590"/>
                    </a:ext>
                  </a:extLst>
                </a:gridCol>
                <a:gridCol w="3234814">
                  <a:extLst>
                    <a:ext uri="{9D8B030D-6E8A-4147-A177-3AD203B41FA5}">
                      <a16:colId xmlns:a16="http://schemas.microsoft.com/office/drawing/2014/main" val="3224194807"/>
                    </a:ext>
                  </a:extLst>
                </a:gridCol>
              </a:tblGrid>
              <a:tr h="68903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S.N.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Analysed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Draw 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677417"/>
                  </a:ext>
                </a:extLst>
              </a:tr>
              <a:tr h="195810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"Arduino Controlled </a:t>
                      </a:r>
                      <a:r>
                        <a:rPr lang="en-IN" dirty="0" err="1"/>
                        <a:t>LiFi</a:t>
                      </a:r>
                      <a:r>
                        <a:rPr lang="en-IN" dirty="0"/>
                        <a:t> Communication" (Saraswathi et al., 2018)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Developed a </a:t>
                      </a:r>
                      <a:r>
                        <a:rPr lang="en-US" dirty="0" err="1"/>
                        <a:t>LiFi</a:t>
                      </a:r>
                      <a:r>
                        <a:rPr lang="en-US" dirty="0"/>
                        <a:t> prototype using Arduino for text-based data transfer.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Accuracy, Ease of Implementation, Cost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data transfer speed due to hardware limitations.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92810"/>
                  </a:ext>
                </a:extLst>
              </a:tr>
              <a:tr h="184923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"A Study on </a:t>
                      </a:r>
                      <a:r>
                        <a:rPr lang="en-IN" dirty="0" err="1"/>
                        <a:t>LiFi</a:t>
                      </a:r>
                      <a:r>
                        <a:rPr lang="en-IN" dirty="0"/>
                        <a:t> Communication for IoT Applications" (Raj et al., 2020)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Proposed </a:t>
                      </a:r>
                      <a:r>
                        <a:rPr lang="en-US" dirty="0" err="1"/>
                        <a:t>LiFi</a:t>
                      </a:r>
                      <a:r>
                        <a:rPr lang="en-US" dirty="0"/>
                        <a:t>-based IoT device connectivity using LEDs and sensors.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IoT Integration, Interference, Energy Efficiency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Difficulty in integrating with existing IoT networks.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5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083-C099-58CD-5DF1-67974058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CORE COMPONENTS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A080-68A4-6966-DFB0-A6BA2432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07" y="1489287"/>
            <a:ext cx="10773697" cy="33792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Arduino Board: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Arduino Uno, Nano, or Mega, depending on the complexity.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For transmitting data (modulating light intensity).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Photodiode or Light Sensor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For receiving the transmitted light signals.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Resistors and Transistors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For circuit control.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Serial Communication Tools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For input and output testing (like Serial Monitor).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Arduino IDE for programming.</a:t>
            </a:r>
          </a:p>
        </p:txBody>
      </p:sp>
    </p:spTree>
    <p:extLst>
      <p:ext uri="{BB962C8B-B14F-4D97-AF65-F5344CB8AC3E}">
        <p14:creationId xmlns:p14="http://schemas.microsoft.com/office/powerpoint/2010/main" val="261858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C4D0-D926-3FB4-4C89-D172A09B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BLOCK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5232EC-36C9-BE72-FE63-DAC6DD9E6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77" y="2064842"/>
            <a:ext cx="8307646" cy="40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32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083-C099-58CD-5DF1-67974058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BASIC WORKING PRINCIPLE</a:t>
            </a:r>
            <a:endParaRPr lang="en-IN" sz="3600" b="1" dirty="0">
              <a:latin typeface="Arial Black" panose="020B0A040201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A080-68A4-6966-DFB0-A6BA2432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41417"/>
            <a:ext cx="10773697" cy="27884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Transmitter: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Encode data (e.g., text) into binary. Use an LED to flash light corresponding to the binary code (on/off representing 1/0).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Use a photodiode or light-dependent resistor (LDR) to detect light variations and decode the signal back into data.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Arduino's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Both encoding/decoding the data and controlling the hardware.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AB0D67-AEF8-D7D6-844E-E06ED4EEBF6D}"/>
              </a:ext>
            </a:extLst>
          </p:cNvPr>
          <p:cNvSpPr txBox="1">
            <a:spLocks/>
          </p:cNvSpPr>
          <p:nvPr/>
        </p:nvSpPr>
        <p:spPr>
          <a:xfrm>
            <a:off x="838197" y="3803644"/>
            <a:ext cx="10515600" cy="8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STEPS TO IMPLEMENT</a:t>
            </a:r>
            <a:endParaRPr lang="en-IN" sz="3600" b="1" dirty="0">
              <a:latin typeface="Arial Black" panose="020B0A040201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2EF76-0A1C-D412-35A1-98259B3F2D30}"/>
              </a:ext>
            </a:extLst>
          </p:cNvPr>
          <p:cNvSpPr txBox="1">
            <a:spLocks/>
          </p:cNvSpPr>
          <p:nvPr/>
        </p:nvSpPr>
        <p:spPr>
          <a:xfrm>
            <a:off x="838197" y="4368470"/>
            <a:ext cx="10773697" cy="278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 Encoding: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Write a program to convert input data into binary format.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Light Modulation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Control the LED to blink at high speed to represent the binary data.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 Reception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 up the light sensor to detect variations in light intensity and send the received signal to the Arduino.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Arduino processes the received binary signal and converts it back to readable data.</a:t>
            </a:r>
          </a:p>
        </p:txBody>
      </p:sp>
    </p:spTree>
    <p:extLst>
      <p:ext uri="{BB962C8B-B14F-4D97-AF65-F5344CB8AC3E}">
        <p14:creationId xmlns:p14="http://schemas.microsoft.com/office/powerpoint/2010/main" val="26213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8D83-8564-50A1-96C0-FC4D30D7A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3BE6-2EB9-11F7-D02C-DA3D2FE2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ADVANTAGES OF LIFI</a:t>
            </a:r>
            <a:endParaRPr lang="en-IN" sz="3600" b="1" dirty="0">
              <a:latin typeface="Arial Black" panose="020B0A040201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7FDC-D2A0-9FE5-F241-DF6B4193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41417"/>
            <a:ext cx="10773697" cy="27884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High-speed data transmission with minimal interference.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Energy efficiency by utilizing LED light for dual purposes (illumination and communication).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Enhanced security as light cannot penetrate walls.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1EF0C-50C3-F47E-59A3-9E319436BEDC}"/>
              </a:ext>
            </a:extLst>
          </p:cNvPr>
          <p:cNvSpPr txBox="1">
            <a:spLocks/>
          </p:cNvSpPr>
          <p:nvPr/>
        </p:nvSpPr>
        <p:spPr>
          <a:xfrm>
            <a:off x="838197" y="3524227"/>
            <a:ext cx="10515600" cy="8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APPLICATIONS</a:t>
            </a:r>
            <a:endParaRPr lang="en-IN" sz="3600" b="1" dirty="0">
              <a:latin typeface="Arial Black" panose="020B0A040201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80D8F7-ED5C-512B-ADC3-17CCF1703EFB}"/>
              </a:ext>
            </a:extLst>
          </p:cNvPr>
          <p:cNvSpPr txBox="1">
            <a:spLocks/>
          </p:cNvSpPr>
          <p:nvPr/>
        </p:nvSpPr>
        <p:spPr>
          <a:xfrm>
            <a:off x="838197" y="4368470"/>
            <a:ext cx="10773697" cy="278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Indoor communication systems.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Smart homes and IoT device connectivity.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Environments where RF communication is restricted, such as hospitals and airplanes.</a:t>
            </a:r>
          </a:p>
        </p:txBody>
      </p:sp>
    </p:spTree>
    <p:extLst>
      <p:ext uri="{BB962C8B-B14F-4D97-AF65-F5344CB8AC3E}">
        <p14:creationId xmlns:p14="http://schemas.microsoft.com/office/powerpoint/2010/main" val="198093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083-C099-58CD-5DF1-67974058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69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 Black" panose="020B0A0402010202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A080-68A4-6966-DFB0-A6BA2432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9" y="1414084"/>
            <a:ext cx="11353801" cy="5283507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Haas, H. (2011). Wireless data from every light bulb. TED Global. [Presentation on the introduction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LiFi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technology].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Pathak, P. H., Feng, X., Hu, P., &amp; Mohapatra, P. (2015). Visible light communication, networking, and sensing: A survey, potential and challenges. IEEE Communications Surveys &amp; Tutorials, 17(4), 2047-2077.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Saraswathi, S., Suresh, R., &amp; Manoj, R. (2018). Arduino-based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LiFi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communication for data transmission. International Journal of Recent Technology and Engineering, 7(6), 43-47.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Raj, A., Kumar, S., &amp; Singh, P. (2020). Integration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LiFi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technology in IoT networks. IoT Journal, 4(2), 210-223.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Chowdhury, M., &amp; Islam, S. (2021). A survey on optical wireless communication: Challenges and prospects. Journal of Optical Networking, 20(4), 302-320.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Gowri, A., &amp; Reddy, M. K. (2016).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LiFi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-based data transmission using microcontrollers. International Journal of Wireless Technology, 5(3), 12-19.</a:t>
            </a:r>
          </a:p>
        </p:txBody>
      </p:sp>
    </p:spTree>
    <p:extLst>
      <p:ext uri="{BB962C8B-B14F-4D97-AF65-F5344CB8AC3E}">
        <p14:creationId xmlns:p14="http://schemas.microsoft.com/office/powerpoint/2010/main" val="396503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757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Elevated Signals: Data Transmission via Li-fi using Arduino</vt:lpstr>
      <vt:lpstr>INTRODUCTION</vt:lpstr>
      <vt:lpstr>PowerPoint Presentation</vt:lpstr>
      <vt:lpstr>PowerPoint Presentation</vt:lpstr>
      <vt:lpstr> CORE COMPONENTS NEEDED</vt:lpstr>
      <vt:lpstr>BLOCK DIAGRAM</vt:lpstr>
      <vt:lpstr>BASIC WORKING PRINCIPLE</vt:lpstr>
      <vt:lpstr>ADVANTAGES OF LIFI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Immanuvel Arockiyadass</dc:creator>
  <cp:lastModifiedBy>Immanuvel Arockiyadass</cp:lastModifiedBy>
  <cp:revision>17</cp:revision>
  <dcterms:created xsi:type="dcterms:W3CDTF">2024-06-27T16:23:18Z</dcterms:created>
  <dcterms:modified xsi:type="dcterms:W3CDTF">2024-12-13T15:53:11Z</dcterms:modified>
</cp:coreProperties>
</file>