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8" r:id="rId5"/>
    <p:sldMasterId id="214748373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y="5143500" cx="9144000"/>
  <p:notesSz cx="6858000" cy="9144000"/>
  <p:embeddedFontLst>
    <p:embeddedFont>
      <p:font typeface="Barlow ExtraLight"/>
      <p:regular r:id="rId18"/>
      <p:bold r:id="rId19"/>
      <p:italic r:id="rId20"/>
      <p:boldItalic r:id="rId21"/>
    </p:embeddedFont>
    <p:embeddedFont>
      <p:font typeface="Roboto"/>
      <p:regular r:id="rId22"/>
      <p:bold r:id="rId23"/>
      <p:italic r:id="rId24"/>
      <p:boldItalic r:id="rId25"/>
    </p:embeddedFont>
    <p:embeddedFont>
      <p:font typeface="Hepta Slab Medium"/>
      <p:regular r:id="rId26"/>
      <p:bold r:id="rId27"/>
    </p:embeddedFont>
    <p:embeddedFont>
      <p:font typeface="Hepta Slab Light"/>
      <p:regular r:id="rId28"/>
      <p:bold r:id="rId29"/>
    </p:embeddedFont>
    <p:embeddedFont>
      <p:font typeface="Hepta Slab"/>
      <p:regular r:id="rId30"/>
      <p:bold r:id="rId31"/>
    </p:embeddedFont>
    <p:embeddedFont>
      <p:font typeface="Public Sans Medium"/>
      <p:regular r:id="rId32"/>
      <p:bold r:id="rId33"/>
      <p:italic r:id="rId34"/>
      <p:boldItalic r:id="rId35"/>
    </p:embeddedFont>
    <p:embeddedFont>
      <p:font typeface="Public Sans"/>
      <p:regular r:id="rId36"/>
      <p:bold r:id="rId37"/>
      <p:italic r:id="rId38"/>
      <p:boldItalic r:id="rId39"/>
    </p:embeddedFont>
    <p:embeddedFont>
      <p:font typeface="Barlow Medium"/>
      <p:regular r:id="rId40"/>
      <p:bold r:id="rId41"/>
      <p:italic r:id="rId42"/>
      <p:boldItalic r:id="rId43"/>
    </p:embeddedFont>
    <p:embeddedFont>
      <p:font typeface="Barlow Light"/>
      <p:regular r:id="rId44"/>
      <p:bold r:id="rId45"/>
      <p:italic r:id="rId46"/>
      <p:boldItalic r:id="rId47"/>
    </p:embeddedFont>
    <p:embeddedFont>
      <p:font typeface="Barlow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5E3F40-8B14-4125-B435-78F8F1D01A19}">
  <a:tblStyle styleId="{B65E3F40-8B14-4125-B435-78F8F1D01A1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9F31A15-CB69-46F9-ADF1-C6FF329F792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Medium-regular.fntdata"/><Relationship Id="rId42" Type="http://schemas.openxmlformats.org/officeDocument/2006/relationships/font" Target="fonts/BarlowMedium-italic.fntdata"/><Relationship Id="rId41" Type="http://schemas.openxmlformats.org/officeDocument/2006/relationships/font" Target="fonts/BarlowMedium-bold.fntdata"/><Relationship Id="rId44" Type="http://schemas.openxmlformats.org/officeDocument/2006/relationships/font" Target="fonts/BarlowLight-regular.fntdata"/><Relationship Id="rId43" Type="http://schemas.openxmlformats.org/officeDocument/2006/relationships/font" Target="fonts/BarlowMedium-boldItalic.fntdata"/><Relationship Id="rId46" Type="http://schemas.openxmlformats.org/officeDocument/2006/relationships/font" Target="fonts/BarlowLight-italic.fntdata"/><Relationship Id="rId45" Type="http://schemas.openxmlformats.org/officeDocument/2006/relationships/font" Target="fonts/Barlow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font" Target="fonts/Barlow-regular.fntdata"/><Relationship Id="rId47" Type="http://schemas.openxmlformats.org/officeDocument/2006/relationships/font" Target="fonts/BarlowLight-boldItalic.fntdata"/><Relationship Id="rId49" Type="http://schemas.openxmlformats.org/officeDocument/2006/relationships/font" Target="fonts/Barlow-bold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HeptaSlab-bold.fntdata"/><Relationship Id="rId30" Type="http://schemas.openxmlformats.org/officeDocument/2006/relationships/font" Target="fonts/HeptaSlab-regular.fntdata"/><Relationship Id="rId33" Type="http://schemas.openxmlformats.org/officeDocument/2006/relationships/font" Target="fonts/PublicSansMedium-bold.fntdata"/><Relationship Id="rId32" Type="http://schemas.openxmlformats.org/officeDocument/2006/relationships/font" Target="fonts/PublicSansMedium-regular.fntdata"/><Relationship Id="rId35" Type="http://schemas.openxmlformats.org/officeDocument/2006/relationships/font" Target="fonts/PublicSansMedium-boldItalic.fntdata"/><Relationship Id="rId34" Type="http://schemas.openxmlformats.org/officeDocument/2006/relationships/font" Target="fonts/PublicSansMedium-italic.fntdata"/><Relationship Id="rId37" Type="http://schemas.openxmlformats.org/officeDocument/2006/relationships/font" Target="fonts/PublicSans-bold.fntdata"/><Relationship Id="rId36" Type="http://schemas.openxmlformats.org/officeDocument/2006/relationships/font" Target="fonts/PublicSans-regular.fntdata"/><Relationship Id="rId39" Type="http://schemas.openxmlformats.org/officeDocument/2006/relationships/font" Target="fonts/PublicSans-boldItalic.fntdata"/><Relationship Id="rId38" Type="http://schemas.openxmlformats.org/officeDocument/2006/relationships/font" Target="fonts/PublicSans-italic.fntdata"/><Relationship Id="rId20" Type="http://schemas.openxmlformats.org/officeDocument/2006/relationships/font" Target="fonts/BarlowExtraLight-italic.fntdata"/><Relationship Id="rId22" Type="http://schemas.openxmlformats.org/officeDocument/2006/relationships/font" Target="fonts/Roboto-regular.fntdata"/><Relationship Id="rId21" Type="http://schemas.openxmlformats.org/officeDocument/2006/relationships/font" Target="fonts/BarlowExtraLight-boldItalic.fntdata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26" Type="http://schemas.openxmlformats.org/officeDocument/2006/relationships/font" Target="fonts/HeptaSlabMedium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HeptaSlabLight-regular.fntdata"/><Relationship Id="rId27" Type="http://schemas.openxmlformats.org/officeDocument/2006/relationships/font" Target="fonts/HeptaSlabMedium-bold.fntdata"/><Relationship Id="rId29" Type="http://schemas.openxmlformats.org/officeDocument/2006/relationships/font" Target="fonts/HeptaSlabLight-bold.fntdata"/><Relationship Id="rId51" Type="http://schemas.openxmlformats.org/officeDocument/2006/relationships/font" Target="fonts/Barlow-boldItalic.fntdata"/><Relationship Id="rId50" Type="http://schemas.openxmlformats.org/officeDocument/2006/relationships/font" Target="fonts/Barlow-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BarlowExtraLight-bold.fntdata"/><Relationship Id="rId18" Type="http://schemas.openxmlformats.org/officeDocument/2006/relationships/font" Target="fonts/BarlowExtraLigh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2abbf1acbd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2abbf1acbd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32abbf1acbd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32abbf1acbd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32abbf1acbd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32abbf1acbd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2abbf1acbd_0_8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2abbf1acbd_0_8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327ad57005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327ad57005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327ad57005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327ad57005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2e81d203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2e81d203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2abbf1acbd_0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2abbf1acbd_0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327ad570056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327ad570056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32abbf1acbd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32abbf1acbd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6" name="Google Shape;56;p1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7" name="Google Shape;57;p1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58" name="Google Shape;58;p1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0" name="Google Shape;70;p1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7" name="Google Shape;77;p1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8" name="Google Shape;78;p1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79" name="Google Shape;79;p1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7" name="Google Shape;87;p1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8" name="Google Shape;88;p1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9" name="Google Shape;89;p1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0" name="Google Shape;90;p1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1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3" name="Google Shape;103;p1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2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2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9" name="Google Shape;109;p2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2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5" name="Google Shape;115;p2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2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2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33" name="Google Shape;133;p2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4" name="Google Shape;13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38" name="Google Shape;138;p24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2" name="Google Shape;142;p25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3" name="Google Shape;143;p25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4" name="Google Shape;144;p25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5" name="Google Shape;145;p25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47" name="Google Shape;147;p25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48" name="Google Shape;148;p25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49" name="Google Shape;149;p25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0" name="Google Shape;150;p25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1" name="Google Shape;151;p25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2" name="Google Shape;152;p25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3" name="Google Shape;153;p25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4" name="Google Shape;154;p25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5" name="Google Shape;155;p25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6" name="Google Shape;156;p25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57" name="Google Shape;157;p25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59" name="Google Shape;159;p25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164" name="Google Shape;164;p26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65" name="Google Shape;165;p26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66" name="Google Shape;166;p26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7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1" name="Google Shape;171;p27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2" name="Google Shape;172;p27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28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28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28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0" name="Google Shape;180;p28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81" name="Google Shape;181;p28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2" name="Google Shape;182;p28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28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4" name="Google Shape;184;p28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5" name="Google Shape;185;p28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6" name="Google Shape;186;p28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7" name="Google Shape;187;p28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8" name="Google Shape;188;p28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2" name="Google Shape;192;p29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93" name="Google Shape;193;p2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6" name="Google Shape;196;p30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197" name="Google Shape;197;p30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8" name="Google Shape;198;p3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1" name="Google Shape;201;p31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2" name="Google Shape;202;p31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3" name="Google Shape;203;p31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04" name="Google Shape;204;p31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5" name="Google Shape;205;p31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6" name="Google Shape;206;p3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10" name="Google Shape;21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4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8" name="Google Shape;218;p34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34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4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5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24" name="Google Shape;224;p35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25" name="Google Shape;225;p35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26" name="Google Shape;226;p35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28" name="Google Shape;228;p35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2" name="Google Shape;232;p36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33" name="Google Shape;233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7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7" name="Google Shape;237;p37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8" name="Google Shape;238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2" name="Google Shape;242;p38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43" name="Google Shape;243;p38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4" name="Google Shape;244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2" name="Google Shape;252;p40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3" name="Google Shape;253;p40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4" name="Google Shape;254;p40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0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6" name="Google Shape;256;p40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57" name="Google Shape;257;p40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40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59" name="Google Shape;259;p40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0" name="Google Shape;260;p40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1" name="Google Shape;261;p40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2" name="Google Shape;262;p40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63" name="Google Shape;263;p40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64" name="Google Shape;264;p40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5" name="Google Shape;265;p40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6" name="Google Shape;266;p40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7" name="Google Shape;267;p40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8" name="Google Shape;268;p40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69" name="Google Shape;269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1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2" name="Google Shape;272;p41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73" name="Google Shape;273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6" name="Google Shape;276;p42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1" name="Google Shape;281;p43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2" name="Google Shape;282;p43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3" name="Google Shape;283;p43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84" name="Google Shape;284;p43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5" name="Google Shape;285;p43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6" name="Google Shape;286;p43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87" name="Google Shape;287;p43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8" name="Google Shape;288;p43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89" name="Google Shape;289;p43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90" name="Google Shape;290;p43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291" name="Google Shape;291;p43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2" name="Google Shape;292;p43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3" name="Google Shape;293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4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6" name="Google Shape;296;p44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297" name="Google Shape;297;p44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8" name="Google Shape;298;p44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9" name="Google Shape;299;p44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0" name="Google Shape;300;p44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4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2" name="Google Shape;302;p44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3" name="Google Shape;303;p44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4" name="Google Shape;304;p44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05" name="Google Shape;305;p44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6" name="Google Shape;306;p44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7" name="Google Shape;307;p44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8" name="Google Shape;308;p44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9" name="Google Shape;309;p44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0" name="Google Shape;310;p44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44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44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44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6" name="Google Shape;316;p45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7" name="Google Shape;317;p4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28" name="Google Shape;328;p4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29" name="Google Shape;329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4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2" name="Google Shape;332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5" name="Google Shape;33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36" name="Google Shape;336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9" name="Google Shape;339;p5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0" name="Google Shape;340;p5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1" name="Google Shape;341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7" name="Google Shape;347;p5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8" name="Google Shape;348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1" name="Google Shape;35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5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5" name="Google Shape;355;p5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6" name="Google Shape;356;p5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57" name="Google Shape;357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  <p:sp>
        <p:nvSpPr>
          <p:cNvPr id="360" name="Google Shape;360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3" name="Google Shape;363;p5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4" name="Google Shape;364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9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70" name="Google Shape;370;p59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1" name="Google Shape;371;p59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2" name="Google Shape;372;p59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59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4" name="Google Shape;374;p59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5" name="Google Shape;375;p59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8" name="Google Shape;378;p60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9" name="Google Shape;379;p60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80" name="Google Shape;38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3" name="Google Shape;383;p61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84" name="Google Shape;384;p61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61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6" name="Google Shape;386;p61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7" name="Google Shape;387;p61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0" name="Google Shape;390;p62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1" name="Google Shape;391;p62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2" name="Google Shape;392;p62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93" name="Google Shape;393;p6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94" name="Google Shape;394;p62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5" name="Google Shape;395;p62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62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63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0" name="Google Shape;400;p63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1" name="Google Shape;401;p63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2" name="Google Shape;402;p63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403" name="Google Shape;403;p63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4" name="Google Shape;404;p63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5" name="Google Shape;405;p63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6" name="Google Shape;406;p63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7" name="Google Shape;407;p63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64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5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4" name="Google Shape;414;p65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15" name="Google Shape;415;p65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16" name="Google Shape;416;p65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7" name="Google Shape;417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8" name="Google Shape;418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65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20" name="Google Shape;420;p65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6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3" name="Google Shape;423;p66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4" name="Google Shape;424;p66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66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6" name="Google Shape;426;p66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66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8" name="Google Shape;428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0" name="Google Shape;430;p66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1" name="Google Shape;431;p66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2" name="Google Shape;432;p66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7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8" name="Google Shape;438;p68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39" name="Google Shape;439;p68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0" name="Google Shape;440;p68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1" name="Google Shape;441;p68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2" name="Google Shape;442;p68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68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68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68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68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47" name="Google Shape;447;p68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69"/>
          <p:cNvSpPr/>
          <p:nvPr/>
        </p:nvSpPr>
        <p:spPr>
          <a:xfrm>
            <a:off x="228600" y="223500"/>
            <a:ext cx="8686800" cy="46965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50" name="Google Shape;450;p69"/>
          <p:cNvSpPr txBox="1"/>
          <p:nvPr>
            <p:ph type="title"/>
          </p:nvPr>
        </p:nvSpPr>
        <p:spPr>
          <a:xfrm>
            <a:off x="398075" y="365350"/>
            <a:ext cx="7447200" cy="16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69"/>
          <p:cNvSpPr txBox="1"/>
          <p:nvPr>
            <p:ph idx="1" type="body"/>
          </p:nvPr>
        </p:nvSpPr>
        <p:spPr>
          <a:xfrm>
            <a:off x="39807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2" name="Google Shape;452;p69"/>
          <p:cNvSpPr txBox="1"/>
          <p:nvPr>
            <p:ph idx="2" type="body"/>
          </p:nvPr>
        </p:nvSpPr>
        <p:spPr>
          <a:xfrm>
            <a:off x="6328425" y="4469075"/>
            <a:ext cx="2483700" cy="3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453" name="Google Shape;453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dex &amp; Content">
  <p:cSld name="CUSTOM_13">
    <p:bg>
      <p:bgPr>
        <a:solidFill>
          <a:schemeClr val="dk1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56" name="Google Shape;456;p70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7" name="Google Shape;457;p70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58" name="Google Shape;458;p70"/>
          <p:cNvSpPr txBox="1"/>
          <p:nvPr>
            <p:ph idx="2" type="body"/>
          </p:nvPr>
        </p:nvSpPr>
        <p:spPr>
          <a:xfrm>
            <a:off x="571350" y="620025"/>
            <a:ext cx="60606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459" name="Google Shape;459;p7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 type="tx">
  <p:cSld name="TITLE_AND_BODY">
    <p:bg>
      <p:bgPr>
        <a:solidFill>
          <a:schemeClr val="dk1"/>
        </a:solid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71"/>
          <p:cNvSpPr/>
          <p:nvPr/>
        </p:nvSpPr>
        <p:spPr>
          <a:xfrm>
            <a:off x="22845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2" name="Google Shape;462;p71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3" name="Google Shape;463;p71"/>
          <p:cNvSpPr txBox="1"/>
          <p:nvPr>
            <p:ph type="title"/>
          </p:nvPr>
        </p:nvSpPr>
        <p:spPr>
          <a:xfrm>
            <a:off x="571350" y="3710775"/>
            <a:ext cx="8344200" cy="7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4" name="Google Shape;464;p71"/>
          <p:cNvSpPr txBox="1"/>
          <p:nvPr>
            <p:ph idx="2" type="body"/>
          </p:nvPr>
        </p:nvSpPr>
        <p:spPr>
          <a:xfrm>
            <a:off x="396725" y="620025"/>
            <a:ext cx="55821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65" name="Google Shape;465;p7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nded Audience" type="twoColTx">
  <p:cSld name="TITLE_AND_TWO_COLUMNS">
    <p:bg>
      <p:bgPr>
        <a:solidFill>
          <a:schemeClr val="dk1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2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68" name="Google Shape;468;p72"/>
          <p:cNvSpPr txBox="1"/>
          <p:nvPr>
            <p:ph type="title"/>
          </p:nvPr>
        </p:nvSpPr>
        <p:spPr>
          <a:xfrm>
            <a:off x="396875" y="3950225"/>
            <a:ext cx="72279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69" name="Google Shape;469;p72"/>
          <p:cNvSpPr txBox="1"/>
          <p:nvPr>
            <p:ph idx="1" type="body"/>
          </p:nvPr>
        </p:nvSpPr>
        <p:spPr>
          <a:xfrm>
            <a:off x="228600" y="4707300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0" name="Google Shape;470;p72"/>
          <p:cNvSpPr/>
          <p:nvPr>
            <p:ph idx="2" type="pic"/>
          </p:nvPr>
        </p:nvSpPr>
        <p:spPr>
          <a:xfrm>
            <a:off x="396875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1" name="Google Shape;471;p72"/>
          <p:cNvSpPr/>
          <p:nvPr>
            <p:ph idx="3" type="pic"/>
          </p:nvPr>
        </p:nvSpPr>
        <p:spPr>
          <a:xfrm>
            <a:off x="3243990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2" name="Google Shape;472;p72"/>
          <p:cNvSpPr/>
          <p:nvPr>
            <p:ph idx="4" type="pic"/>
          </p:nvPr>
        </p:nvSpPr>
        <p:spPr>
          <a:xfrm>
            <a:off x="6091104" y="644975"/>
            <a:ext cx="2685600" cy="2131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473" name="Google Shape;473;p72"/>
          <p:cNvSpPr txBox="1"/>
          <p:nvPr>
            <p:ph idx="5" type="title"/>
          </p:nvPr>
        </p:nvSpPr>
        <p:spPr>
          <a:xfrm>
            <a:off x="770225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72"/>
          <p:cNvSpPr txBox="1"/>
          <p:nvPr>
            <p:ph idx="6" type="title"/>
          </p:nvPr>
        </p:nvSpPr>
        <p:spPr>
          <a:xfrm>
            <a:off x="3602700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72"/>
          <p:cNvSpPr txBox="1"/>
          <p:nvPr>
            <p:ph idx="7" type="title"/>
          </p:nvPr>
        </p:nvSpPr>
        <p:spPr>
          <a:xfrm>
            <a:off x="6464454" y="2837950"/>
            <a:ext cx="1938900" cy="28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72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1" type="titleOnly">
  <p:cSld name="TITLE_ONLY">
    <p:bg>
      <p:bgPr>
        <a:solidFill>
          <a:schemeClr val="dk1"/>
        </a:solidFill>
      </p:bgPr>
    </p:bg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73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79" name="Google Shape;479;p73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80" name="Google Shape;480;p73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81" name="Google Shape;481;p73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73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483" name="Google Shape;483;p73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4" name="Google Shape;484;p7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2">
  <p:cSld name="CUSTOM_11">
    <p:bg>
      <p:bgPr>
        <a:solidFill>
          <a:schemeClr val="dk1"/>
        </a:solid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4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87" name="Google Shape;487;p74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88" name="Google Shape;488;p74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89" name="Google Shape;489;p74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74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491" name="Google Shape;491;p74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92" name="Google Shape;492;p7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ivider color 3">
  <p:cSld name="CUSTOM_12">
    <p:bg>
      <p:bgPr>
        <a:solidFill>
          <a:schemeClr val="dk1"/>
        </a:solidFill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75"/>
          <p:cNvSpPr/>
          <p:nvPr/>
        </p:nvSpPr>
        <p:spPr>
          <a:xfrm>
            <a:off x="228600" y="223500"/>
            <a:ext cx="86871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5" name="Google Shape;495;p75"/>
          <p:cNvSpPr/>
          <p:nvPr/>
        </p:nvSpPr>
        <p:spPr>
          <a:xfrm>
            <a:off x="228600" y="223500"/>
            <a:ext cx="78003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6" name="Google Shape;496;p75"/>
          <p:cNvSpPr/>
          <p:nvPr/>
        </p:nvSpPr>
        <p:spPr>
          <a:xfrm>
            <a:off x="228600" y="223500"/>
            <a:ext cx="6842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497" name="Google Shape;497;p75"/>
          <p:cNvSpPr txBox="1"/>
          <p:nvPr>
            <p:ph type="title"/>
          </p:nvPr>
        </p:nvSpPr>
        <p:spPr>
          <a:xfrm>
            <a:off x="374200" y="1920875"/>
            <a:ext cx="6230700" cy="245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75"/>
          <p:cNvSpPr txBox="1"/>
          <p:nvPr>
            <p:ph idx="1" type="body"/>
          </p:nvPr>
        </p:nvSpPr>
        <p:spPr>
          <a:xfrm>
            <a:off x="374200" y="4213750"/>
            <a:ext cx="4167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●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○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Public Sans Medium"/>
              <a:buChar char="■"/>
              <a:defRPr sz="1400"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/>
        </p:txBody>
      </p:sp>
      <p:sp>
        <p:nvSpPr>
          <p:cNvPr id="499" name="Google Shape;499;p75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0" name="Google Shape;500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1pPr>
            <a:lvl2pPr lvl="1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2pPr>
            <a:lvl3pPr lvl="2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3pPr>
            <a:lvl4pPr lvl="3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4pPr>
            <a:lvl5pPr lvl="4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5pPr>
            <a:lvl6pPr lvl="5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6pPr>
            <a:lvl7pPr lvl="6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7pPr>
            <a:lvl8pPr lvl="7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8pPr>
            <a:lvl9pPr lvl="8">
              <a:buNone/>
              <a:defRPr>
                <a:latin typeface="Public Sans Medium"/>
                <a:ea typeface="Public Sans Medium"/>
                <a:cs typeface="Public Sans Medium"/>
                <a:sym typeface="Public Sans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1" name="Google Shape;501;p7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ny Overview">
  <p:cSld name="ONE_COLUMN_TEXT">
    <p:bg>
      <p:bgPr>
        <a:solidFill>
          <a:schemeClr val="dk1"/>
        </a:solidFill>
      </p:bgPr>
    </p:bg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76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04" name="Google Shape;504;p76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505" name="Google Shape;505;p76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6" name="Google Shape;506;p76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7" name="Google Shape;507;p76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76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09" name="Google Shape;509;p76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76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1" name="Google Shape;511;p76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76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3" name="Google Shape;513;p76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4" name="Google Shape;514;p76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15" name="Google Shape;515;p7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&amp; Outcomes">
  <p:cSld name="MAIN_POINT">
    <p:bg>
      <p:bgPr>
        <a:solidFill>
          <a:schemeClr val="dk1"/>
        </a:solidFill>
      </p:bgPr>
    </p:bg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77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18" name="Google Shape;518;p7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9" name="Google Shape;519;p77"/>
          <p:cNvSpPr txBox="1"/>
          <p:nvPr>
            <p:ph idx="2" type="subTitle"/>
          </p:nvPr>
        </p:nvSpPr>
        <p:spPr>
          <a:xfrm>
            <a:off x="5380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0" name="Google Shape;520;p77"/>
          <p:cNvSpPr txBox="1"/>
          <p:nvPr>
            <p:ph idx="3" type="body"/>
          </p:nvPr>
        </p:nvSpPr>
        <p:spPr>
          <a:xfrm>
            <a:off x="5380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21" name="Google Shape;521;p77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22" name="Google Shape;522;p77"/>
          <p:cNvSpPr txBox="1"/>
          <p:nvPr>
            <p:ph idx="4" type="subTitle"/>
          </p:nvPr>
        </p:nvSpPr>
        <p:spPr>
          <a:xfrm>
            <a:off x="5380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3" name="Google Shape;523;p77"/>
          <p:cNvSpPr txBox="1"/>
          <p:nvPr>
            <p:ph idx="5" type="body"/>
          </p:nvPr>
        </p:nvSpPr>
        <p:spPr>
          <a:xfrm>
            <a:off x="538050" y="1521355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24" name="Google Shape;524;p77"/>
          <p:cNvSpPr txBox="1"/>
          <p:nvPr>
            <p:ph idx="6" type="subTitle"/>
          </p:nvPr>
        </p:nvSpPr>
        <p:spPr>
          <a:xfrm>
            <a:off x="538050" y="2130802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5" name="Google Shape;525;p77"/>
          <p:cNvSpPr txBox="1"/>
          <p:nvPr>
            <p:ph idx="7" type="body"/>
          </p:nvPr>
        </p:nvSpPr>
        <p:spPr>
          <a:xfrm>
            <a:off x="538050" y="242767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26" name="Google Shape;526;p77"/>
          <p:cNvSpPr txBox="1"/>
          <p:nvPr>
            <p:ph idx="8" type="subTitle"/>
          </p:nvPr>
        </p:nvSpPr>
        <p:spPr>
          <a:xfrm>
            <a:off x="538050" y="3037130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7" name="Google Shape;527;p77"/>
          <p:cNvSpPr txBox="1"/>
          <p:nvPr>
            <p:ph idx="9" type="body"/>
          </p:nvPr>
        </p:nvSpPr>
        <p:spPr>
          <a:xfrm>
            <a:off x="538050" y="333400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28" name="Google Shape;528;p77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29" name="Google Shape;529;p77"/>
          <p:cNvSpPr txBox="1"/>
          <p:nvPr>
            <p:ph idx="13" type="body"/>
          </p:nvPr>
        </p:nvSpPr>
        <p:spPr>
          <a:xfrm>
            <a:off x="4982950" y="693751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0" name="Google Shape;530;p77"/>
          <p:cNvSpPr txBox="1"/>
          <p:nvPr>
            <p:ph idx="14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1" name="Google Shape;531;p77"/>
          <p:cNvSpPr txBox="1"/>
          <p:nvPr>
            <p:ph idx="15" type="subTitle"/>
          </p:nvPr>
        </p:nvSpPr>
        <p:spPr>
          <a:xfrm>
            <a:off x="4982950" y="1224478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77"/>
          <p:cNvSpPr txBox="1"/>
          <p:nvPr>
            <p:ph idx="16" type="body"/>
          </p:nvPr>
        </p:nvSpPr>
        <p:spPr>
          <a:xfrm>
            <a:off x="4982950" y="1521354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3" name="Google Shape;533;p77"/>
          <p:cNvSpPr txBox="1"/>
          <p:nvPr>
            <p:ph idx="17" type="subTitle"/>
          </p:nvPr>
        </p:nvSpPr>
        <p:spPr>
          <a:xfrm>
            <a:off x="4982950" y="2130801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77"/>
          <p:cNvSpPr txBox="1"/>
          <p:nvPr>
            <p:ph idx="18" type="body"/>
          </p:nvPr>
        </p:nvSpPr>
        <p:spPr>
          <a:xfrm>
            <a:off x="4982950" y="2427670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5" name="Google Shape;535;p7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36" name="Google Shape;536;p77"/>
          <p:cNvSpPr txBox="1"/>
          <p:nvPr>
            <p:ph idx="19" type="subTitle"/>
          </p:nvPr>
        </p:nvSpPr>
        <p:spPr>
          <a:xfrm>
            <a:off x="4982950" y="3037129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7" name="Google Shape;537;p77"/>
          <p:cNvSpPr txBox="1"/>
          <p:nvPr>
            <p:ph idx="20" type="body"/>
          </p:nvPr>
        </p:nvSpPr>
        <p:spPr>
          <a:xfrm>
            <a:off x="4982950" y="3333998"/>
            <a:ext cx="3582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38" name="Google Shape;538;p77"/>
          <p:cNvSpPr txBox="1"/>
          <p:nvPr>
            <p:ph idx="21" type="subTitle"/>
          </p:nvPr>
        </p:nvSpPr>
        <p:spPr>
          <a:xfrm>
            <a:off x="4982950" y="396875"/>
            <a:ext cx="3582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We Work">
  <p:cSld name="SECTION_TITLE_AND_DESCRIPTION">
    <p:bg>
      <p:bgPr>
        <a:solidFill>
          <a:schemeClr val="dk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78"/>
          <p:cNvSpPr/>
          <p:nvPr/>
        </p:nvSpPr>
        <p:spPr>
          <a:xfrm>
            <a:off x="226275" y="223500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41" name="Google Shape;541;p78"/>
          <p:cNvSpPr/>
          <p:nvPr/>
        </p:nvSpPr>
        <p:spPr>
          <a:xfrm>
            <a:off x="3165850" y="223500"/>
            <a:ext cx="2813700" cy="3706800"/>
          </a:xfrm>
          <a:prstGeom prst="roundRect">
            <a:avLst>
              <a:gd fmla="val 14139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42" name="Google Shape;542;p78"/>
          <p:cNvSpPr/>
          <p:nvPr>
            <p:ph idx="2" type="pic"/>
          </p:nvPr>
        </p:nvSpPr>
        <p:spPr>
          <a:xfrm>
            <a:off x="228675" y="153505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43" name="Google Shape;543;p78"/>
          <p:cNvSpPr/>
          <p:nvPr/>
        </p:nvSpPr>
        <p:spPr>
          <a:xfrm>
            <a:off x="6103025" y="2763825"/>
            <a:ext cx="2816100" cy="1171500"/>
          </a:xfrm>
          <a:prstGeom prst="roundRect">
            <a:avLst>
              <a:gd fmla="val 24898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44" name="Google Shape;544;p78"/>
          <p:cNvSpPr/>
          <p:nvPr>
            <p:ph idx="3" type="pic"/>
          </p:nvPr>
        </p:nvSpPr>
        <p:spPr>
          <a:xfrm>
            <a:off x="6105350" y="223500"/>
            <a:ext cx="2813700" cy="239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45" name="Google Shape;545;p78"/>
          <p:cNvSpPr txBox="1"/>
          <p:nvPr>
            <p:ph idx="1" type="subTitle"/>
          </p:nvPr>
        </p:nvSpPr>
        <p:spPr>
          <a:xfrm>
            <a:off x="210100" y="4062125"/>
            <a:ext cx="4860600" cy="64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6" name="Google Shape;546;p78"/>
          <p:cNvSpPr txBox="1"/>
          <p:nvPr>
            <p:ph idx="4" type="subTitle"/>
          </p:nvPr>
        </p:nvSpPr>
        <p:spPr>
          <a:xfrm>
            <a:off x="415725" y="291000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7" name="Google Shape;547;p78"/>
          <p:cNvSpPr txBox="1"/>
          <p:nvPr>
            <p:ph idx="5" type="subTitle"/>
          </p:nvPr>
        </p:nvSpPr>
        <p:spPr>
          <a:xfrm>
            <a:off x="6292475" y="2831325"/>
            <a:ext cx="2437200" cy="10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b="1"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8" name="Google Shape;548;p78"/>
          <p:cNvSpPr txBox="1"/>
          <p:nvPr>
            <p:ph type="title"/>
          </p:nvPr>
        </p:nvSpPr>
        <p:spPr>
          <a:xfrm>
            <a:off x="3357469" y="375900"/>
            <a:ext cx="2492700" cy="1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49" name="Google Shape;549;p78"/>
          <p:cNvSpPr txBox="1"/>
          <p:nvPr>
            <p:ph idx="6" type="body"/>
          </p:nvPr>
        </p:nvSpPr>
        <p:spPr>
          <a:xfrm>
            <a:off x="3321050" y="1395000"/>
            <a:ext cx="2384400" cy="239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50" name="Google Shape;550;p78"/>
          <p:cNvSpPr txBox="1"/>
          <p:nvPr>
            <p:ph idx="7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1" name="Google Shape;551;p78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CAPTION_ONLY">
    <p:bg>
      <p:bgPr>
        <a:solidFill>
          <a:schemeClr val="dk1"/>
        </a:solidFill>
      </p:bgPr>
    </p:bg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9"/>
          <p:cNvSpPr txBox="1"/>
          <p:nvPr>
            <p:ph idx="1" type="subTitle"/>
          </p:nvPr>
        </p:nvSpPr>
        <p:spPr>
          <a:xfrm>
            <a:off x="228600" y="3858425"/>
            <a:ext cx="2202600" cy="84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54" name="Google Shape;554;p79"/>
          <p:cNvSpPr/>
          <p:nvPr>
            <p:ph idx="2" type="pic"/>
          </p:nvPr>
        </p:nvSpPr>
        <p:spPr>
          <a:xfrm>
            <a:off x="3351555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55" name="Google Shape;555;p79"/>
          <p:cNvSpPr/>
          <p:nvPr>
            <p:ph idx="3" type="pic"/>
          </p:nvPr>
        </p:nvSpPr>
        <p:spPr>
          <a:xfrm>
            <a:off x="4641661" y="17747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56" name="Google Shape;556;p79"/>
          <p:cNvSpPr/>
          <p:nvPr>
            <p:ph idx="4" type="pic"/>
          </p:nvPr>
        </p:nvSpPr>
        <p:spPr>
          <a:xfrm>
            <a:off x="2061450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57" name="Google Shape;557;p79"/>
          <p:cNvSpPr/>
          <p:nvPr>
            <p:ph idx="5" type="pic"/>
          </p:nvPr>
        </p:nvSpPr>
        <p:spPr>
          <a:xfrm>
            <a:off x="3351555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58" name="Google Shape;558;p79"/>
          <p:cNvSpPr/>
          <p:nvPr>
            <p:ph idx="6" type="pic"/>
          </p:nvPr>
        </p:nvSpPr>
        <p:spPr>
          <a:xfrm>
            <a:off x="4641661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59" name="Google Shape;559;p79"/>
          <p:cNvSpPr/>
          <p:nvPr>
            <p:ph idx="7" type="pic"/>
          </p:nvPr>
        </p:nvSpPr>
        <p:spPr>
          <a:xfrm>
            <a:off x="5931766" y="1818190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0" name="Google Shape;560;p79"/>
          <p:cNvSpPr txBox="1"/>
          <p:nvPr>
            <p:ph idx="8" type="body"/>
          </p:nvPr>
        </p:nvSpPr>
        <p:spPr>
          <a:xfrm>
            <a:off x="33515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1" name="Google Shape;561;p79"/>
          <p:cNvSpPr txBox="1"/>
          <p:nvPr>
            <p:ph idx="9" type="body"/>
          </p:nvPr>
        </p:nvSpPr>
        <p:spPr>
          <a:xfrm>
            <a:off x="4641650" y="1328275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2" name="Google Shape;562;p79"/>
          <p:cNvSpPr txBox="1"/>
          <p:nvPr>
            <p:ph idx="13" type="body"/>
          </p:nvPr>
        </p:nvSpPr>
        <p:spPr>
          <a:xfrm>
            <a:off x="20614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3" name="Google Shape;563;p79"/>
          <p:cNvSpPr txBox="1"/>
          <p:nvPr>
            <p:ph idx="14" type="body"/>
          </p:nvPr>
        </p:nvSpPr>
        <p:spPr>
          <a:xfrm>
            <a:off x="3351525" y="297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4" name="Google Shape;564;p79"/>
          <p:cNvSpPr txBox="1"/>
          <p:nvPr>
            <p:ph idx="15" type="body"/>
          </p:nvPr>
        </p:nvSpPr>
        <p:spPr>
          <a:xfrm>
            <a:off x="4641650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5" name="Google Shape;565;p79"/>
          <p:cNvSpPr txBox="1"/>
          <p:nvPr>
            <p:ph idx="16" type="body"/>
          </p:nvPr>
        </p:nvSpPr>
        <p:spPr>
          <a:xfrm>
            <a:off x="5931775" y="2968988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6" name="Google Shape;566;p79"/>
          <p:cNvSpPr/>
          <p:nvPr>
            <p:ph idx="17" type="pic"/>
          </p:nvPr>
        </p:nvSpPr>
        <p:spPr>
          <a:xfrm>
            <a:off x="2706505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7" name="Google Shape;567;p79"/>
          <p:cNvSpPr/>
          <p:nvPr>
            <p:ph idx="18" type="pic"/>
          </p:nvPr>
        </p:nvSpPr>
        <p:spPr>
          <a:xfrm>
            <a:off x="3996611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8" name="Google Shape;568;p79"/>
          <p:cNvSpPr/>
          <p:nvPr>
            <p:ph idx="19" type="pic"/>
          </p:nvPr>
        </p:nvSpPr>
        <p:spPr>
          <a:xfrm>
            <a:off x="5286716" y="3468915"/>
            <a:ext cx="1150800" cy="11508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569" name="Google Shape;569;p79"/>
          <p:cNvSpPr txBox="1"/>
          <p:nvPr>
            <p:ph idx="20" type="body"/>
          </p:nvPr>
        </p:nvSpPr>
        <p:spPr>
          <a:xfrm>
            <a:off x="2706475" y="462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0" name="Google Shape;570;p79"/>
          <p:cNvSpPr txBox="1"/>
          <p:nvPr>
            <p:ph idx="21" type="body"/>
          </p:nvPr>
        </p:nvSpPr>
        <p:spPr>
          <a:xfrm>
            <a:off x="3996600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1" name="Google Shape;571;p79"/>
          <p:cNvSpPr txBox="1"/>
          <p:nvPr>
            <p:ph idx="22" type="body"/>
          </p:nvPr>
        </p:nvSpPr>
        <p:spPr>
          <a:xfrm>
            <a:off x="5286725" y="4619713"/>
            <a:ext cx="1150800" cy="2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2" name="Google Shape;572;p79"/>
          <p:cNvSpPr txBox="1"/>
          <p:nvPr>
            <p:ph idx="2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3" name="Google Shape;573;p7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le Overview">
  <p:cSld name="BIG_NUMBER">
    <p:bg>
      <p:bgPr>
        <a:solidFill>
          <a:schemeClr val="dk1"/>
        </a:solidFill>
      </p:bgPr>
    </p:bg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80"/>
          <p:cNvSpPr/>
          <p:nvPr/>
        </p:nvSpPr>
        <p:spPr>
          <a:xfrm>
            <a:off x="228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76" name="Google Shape;576;p80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7" name="Google Shape;577;p80"/>
          <p:cNvSpPr txBox="1"/>
          <p:nvPr>
            <p:ph idx="2" type="body"/>
          </p:nvPr>
        </p:nvSpPr>
        <p:spPr>
          <a:xfrm>
            <a:off x="5373925" y="3376450"/>
            <a:ext cx="3541500" cy="10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78" name="Google Shape;578;p80"/>
          <p:cNvSpPr txBox="1"/>
          <p:nvPr>
            <p:ph idx="3" type="body"/>
          </p:nvPr>
        </p:nvSpPr>
        <p:spPr>
          <a:xfrm>
            <a:off x="280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79" name="Google Shape;579;p80"/>
          <p:cNvSpPr/>
          <p:nvPr/>
        </p:nvSpPr>
        <p:spPr>
          <a:xfrm>
            <a:off x="2431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80" name="Google Shape;580;p80"/>
          <p:cNvSpPr txBox="1"/>
          <p:nvPr>
            <p:ph idx="4" type="body"/>
          </p:nvPr>
        </p:nvSpPr>
        <p:spPr>
          <a:xfrm>
            <a:off x="2482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81" name="Google Shape;581;p80"/>
          <p:cNvSpPr/>
          <p:nvPr/>
        </p:nvSpPr>
        <p:spPr>
          <a:xfrm>
            <a:off x="46336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82" name="Google Shape;582;p80"/>
          <p:cNvSpPr txBox="1"/>
          <p:nvPr>
            <p:ph idx="5" type="body"/>
          </p:nvPr>
        </p:nvSpPr>
        <p:spPr>
          <a:xfrm>
            <a:off x="46851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83" name="Google Shape;583;p80"/>
          <p:cNvSpPr/>
          <p:nvPr/>
        </p:nvSpPr>
        <p:spPr>
          <a:xfrm>
            <a:off x="6836100" y="223500"/>
            <a:ext cx="2080200" cy="2892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Public Sans"/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84" name="Google Shape;584;p80"/>
          <p:cNvSpPr txBox="1"/>
          <p:nvPr>
            <p:ph idx="6" type="body"/>
          </p:nvPr>
        </p:nvSpPr>
        <p:spPr>
          <a:xfrm>
            <a:off x="6887650" y="320950"/>
            <a:ext cx="1916400" cy="231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85" name="Google Shape;585;p80"/>
          <p:cNvSpPr txBox="1"/>
          <p:nvPr>
            <p:ph idx="7" type="subTitle"/>
          </p:nvPr>
        </p:nvSpPr>
        <p:spPr>
          <a:xfrm>
            <a:off x="280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80"/>
          <p:cNvSpPr txBox="1"/>
          <p:nvPr>
            <p:ph idx="8" type="subTitle"/>
          </p:nvPr>
        </p:nvSpPr>
        <p:spPr>
          <a:xfrm>
            <a:off x="2482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80"/>
          <p:cNvSpPr txBox="1"/>
          <p:nvPr>
            <p:ph idx="9" type="subTitle"/>
          </p:nvPr>
        </p:nvSpPr>
        <p:spPr>
          <a:xfrm>
            <a:off x="46851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8" name="Google Shape;588;p80"/>
          <p:cNvSpPr txBox="1"/>
          <p:nvPr>
            <p:ph idx="13" type="subTitle"/>
          </p:nvPr>
        </p:nvSpPr>
        <p:spPr>
          <a:xfrm>
            <a:off x="6887650" y="2543875"/>
            <a:ext cx="17994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9" name="Google Shape;589;p80"/>
          <p:cNvSpPr txBox="1"/>
          <p:nvPr>
            <p:ph idx="14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0" name="Google Shape;590;p8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l Rules" type="blank">
  <p:cSld name="BLANK">
    <p:bg>
      <p:bgPr>
        <a:solidFill>
          <a:schemeClr val="dk1"/>
        </a:solidFill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81"/>
          <p:cNvSpPr txBox="1"/>
          <p:nvPr>
            <p:ph idx="1" type="body"/>
          </p:nvPr>
        </p:nvSpPr>
        <p:spPr>
          <a:xfrm>
            <a:off x="228600" y="223500"/>
            <a:ext cx="4280700" cy="14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3" name="Google Shape;593;p81"/>
          <p:cNvSpPr txBox="1"/>
          <p:nvPr>
            <p:ph idx="2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4" name="Google Shape;594;p81"/>
          <p:cNvSpPr txBox="1"/>
          <p:nvPr>
            <p:ph idx="3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5" name="Google Shape;595;p81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596" name="Google Shape;596;p81"/>
          <p:cNvSpPr txBox="1"/>
          <p:nvPr>
            <p:ph idx="4" type="subTitle"/>
          </p:nvPr>
        </p:nvSpPr>
        <p:spPr>
          <a:xfrm>
            <a:off x="4849425" y="125151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81"/>
          <p:cNvSpPr txBox="1"/>
          <p:nvPr>
            <p:ph idx="5" type="body"/>
          </p:nvPr>
        </p:nvSpPr>
        <p:spPr>
          <a:xfrm>
            <a:off x="4849488" y="1548391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598" name="Google Shape;598;p81"/>
          <p:cNvSpPr txBox="1"/>
          <p:nvPr>
            <p:ph idx="6" type="subTitle"/>
          </p:nvPr>
        </p:nvSpPr>
        <p:spPr>
          <a:xfrm>
            <a:off x="4849425" y="2052387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81"/>
          <p:cNvSpPr txBox="1"/>
          <p:nvPr>
            <p:ph idx="7" type="body"/>
          </p:nvPr>
        </p:nvSpPr>
        <p:spPr>
          <a:xfrm>
            <a:off x="4849488" y="2349257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00" name="Google Shape;600;p81"/>
          <p:cNvSpPr txBox="1"/>
          <p:nvPr>
            <p:ph idx="8" type="subTitle"/>
          </p:nvPr>
        </p:nvSpPr>
        <p:spPr>
          <a:xfrm>
            <a:off x="4849425" y="2859065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81"/>
          <p:cNvSpPr txBox="1"/>
          <p:nvPr>
            <p:ph idx="9" type="body"/>
          </p:nvPr>
        </p:nvSpPr>
        <p:spPr>
          <a:xfrm>
            <a:off x="4849488" y="315593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02" name="Google Shape;602;p81"/>
          <p:cNvSpPr txBox="1"/>
          <p:nvPr>
            <p:ph idx="13" type="subTitle"/>
          </p:nvPr>
        </p:nvSpPr>
        <p:spPr>
          <a:xfrm>
            <a:off x="4849425" y="3747093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81"/>
          <p:cNvSpPr txBox="1"/>
          <p:nvPr>
            <p:ph idx="14" type="body"/>
          </p:nvPr>
        </p:nvSpPr>
        <p:spPr>
          <a:xfrm>
            <a:off x="4849488" y="4043962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04" name="Google Shape;604;p81"/>
          <p:cNvSpPr txBox="1"/>
          <p:nvPr>
            <p:ph idx="15" type="subTitle"/>
          </p:nvPr>
        </p:nvSpPr>
        <p:spPr>
          <a:xfrm>
            <a:off x="4849425" y="450638"/>
            <a:ext cx="38490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81"/>
          <p:cNvSpPr txBox="1"/>
          <p:nvPr>
            <p:ph idx="16" type="body"/>
          </p:nvPr>
        </p:nvSpPr>
        <p:spPr>
          <a:xfrm>
            <a:off x="4849488" y="747514"/>
            <a:ext cx="38490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06" name="Google Shape;606;p8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">
    <p:bg>
      <p:bgPr>
        <a:solidFill>
          <a:schemeClr val="dk1"/>
        </a:solidFill>
      </p:bgPr>
    </p:bg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82"/>
          <p:cNvSpPr txBox="1"/>
          <p:nvPr>
            <p:ph type="title"/>
          </p:nvPr>
        </p:nvSpPr>
        <p:spPr>
          <a:xfrm>
            <a:off x="962775" y="223500"/>
            <a:ext cx="7952700" cy="20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None/>
              <a:defRPr b="1" sz="96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600"/>
              <a:buFont typeface="Public Sans"/>
              <a:buNone/>
              <a:defRPr b="1" sz="9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9" name="Google Shape;609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ols &amp; Meetings">
  <p:cSld name="CUSTOM_2">
    <p:bg>
      <p:bgPr>
        <a:solidFill>
          <a:schemeClr val="dk1"/>
        </a:solidFill>
      </p:bgPr>
    </p:bg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83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12" name="Google Shape;612;p83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13" name="Google Shape;613;p83"/>
          <p:cNvSpPr txBox="1"/>
          <p:nvPr>
            <p:ph type="title"/>
          </p:nvPr>
        </p:nvSpPr>
        <p:spPr>
          <a:xfrm>
            <a:off x="393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4" name="Google Shape;614;p83"/>
          <p:cNvSpPr txBox="1"/>
          <p:nvPr>
            <p:ph idx="2" type="body"/>
          </p:nvPr>
        </p:nvSpPr>
        <p:spPr>
          <a:xfrm>
            <a:off x="517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5" name="Google Shape;615;p83"/>
          <p:cNvSpPr/>
          <p:nvPr/>
        </p:nvSpPr>
        <p:spPr>
          <a:xfrm>
            <a:off x="4633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16" name="Google Shape;616;p83"/>
          <p:cNvSpPr txBox="1"/>
          <p:nvPr>
            <p:ph idx="3" type="title"/>
          </p:nvPr>
        </p:nvSpPr>
        <p:spPr>
          <a:xfrm>
            <a:off x="4798700" y="3932625"/>
            <a:ext cx="35820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7" name="Google Shape;617;p83"/>
          <p:cNvSpPr txBox="1"/>
          <p:nvPr>
            <p:ph idx="4" type="body"/>
          </p:nvPr>
        </p:nvSpPr>
        <p:spPr>
          <a:xfrm>
            <a:off x="4922200" y="396875"/>
            <a:ext cx="3703500" cy="33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8" name="Google Shape;618;p83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ps for success">
  <p:cSld name="CUSTOM_3">
    <p:bg>
      <p:bgPr>
        <a:solidFill>
          <a:schemeClr val="dk1"/>
        </a:solidFill>
      </p:bgPr>
    </p:bg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84"/>
          <p:cNvSpPr/>
          <p:nvPr/>
        </p:nvSpPr>
        <p:spPr>
          <a:xfrm>
            <a:off x="3899425" y="223500"/>
            <a:ext cx="5016000" cy="4483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21" name="Google Shape;621;p84"/>
          <p:cNvSpPr/>
          <p:nvPr>
            <p:ph idx="2" type="pic"/>
          </p:nvPr>
        </p:nvSpPr>
        <p:spPr>
          <a:xfrm>
            <a:off x="228600" y="223500"/>
            <a:ext cx="3547800" cy="3302100"/>
          </a:xfrm>
          <a:prstGeom prst="roundRect">
            <a:avLst>
              <a:gd fmla="val 9186" name="adj"/>
            </a:avLst>
          </a:prstGeom>
          <a:noFill/>
          <a:ln>
            <a:noFill/>
          </a:ln>
        </p:spPr>
      </p:sp>
      <p:sp>
        <p:nvSpPr>
          <p:cNvPr id="622" name="Google Shape;622;p84"/>
          <p:cNvSpPr txBox="1"/>
          <p:nvPr>
            <p:ph idx="1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3" name="Google Shape;623;p84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4" name="Google Shape;624;p84"/>
          <p:cNvSpPr txBox="1"/>
          <p:nvPr>
            <p:ph type="title"/>
          </p:nvPr>
        </p:nvSpPr>
        <p:spPr>
          <a:xfrm>
            <a:off x="4024125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5" name="Google Shape;625;p84"/>
          <p:cNvSpPr txBox="1"/>
          <p:nvPr>
            <p:ph idx="4" type="body"/>
          </p:nvPr>
        </p:nvSpPr>
        <p:spPr>
          <a:xfrm>
            <a:off x="4024125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6" name="Google Shape;626;p84"/>
          <p:cNvSpPr txBox="1"/>
          <p:nvPr>
            <p:ph idx="5" type="title"/>
          </p:nvPr>
        </p:nvSpPr>
        <p:spPr>
          <a:xfrm>
            <a:off x="6588700" y="430338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7" name="Google Shape;627;p84"/>
          <p:cNvSpPr txBox="1"/>
          <p:nvPr>
            <p:ph idx="6" type="body"/>
          </p:nvPr>
        </p:nvSpPr>
        <p:spPr>
          <a:xfrm>
            <a:off x="6588700" y="1261138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28" name="Google Shape;628;p84"/>
          <p:cNvSpPr txBox="1"/>
          <p:nvPr>
            <p:ph idx="7" type="title"/>
          </p:nvPr>
        </p:nvSpPr>
        <p:spPr>
          <a:xfrm>
            <a:off x="4024138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9" name="Google Shape;629;p84"/>
          <p:cNvSpPr txBox="1"/>
          <p:nvPr>
            <p:ph idx="8" type="body"/>
          </p:nvPr>
        </p:nvSpPr>
        <p:spPr>
          <a:xfrm>
            <a:off x="4024138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30" name="Google Shape;630;p84"/>
          <p:cNvSpPr txBox="1"/>
          <p:nvPr>
            <p:ph idx="9" type="title"/>
          </p:nvPr>
        </p:nvSpPr>
        <p:spPr>
          <a:xfrm>
            <a:off x="6588713" y="2685663"/>
            <a:ext cx="1558500" cy="10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1" name="Google Shape;631;p84"/>
          <p:cNvSpPr txBox="1"/>
          <p:nvPr>
            <p:ph idx="13" type="body"/>
          </p:nvPr>
        </p:nvSpPr>
        <p:spPr>
          <a:xfrm>
            <a:off x="6588713" y="3516463"/>
            <a:ext cx="22020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32" name="Google Shape;632;p84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4">
    <p:bg>
      <p:bgPr>
        <a:solidFill>
          <a:schemeClr val="dk1"/>
        </a:solidFill>
      </p:bgPr>
    </p:bg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85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5" name="Google Shape;635;p85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6" name="Google Shape;636;p85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step process">
  <p:cSld name="CUSTOM_5">
    <p:bg>
      <p:bgPr>
        <a:solidFill>
          <a:schemeClr val="dk1"/>
        </a:solidFill>
      </p:bgPr>
    </p:bg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86"/>
          <p:cNvSpPr/>
          <p:nvPr/>
        </p:nvSpPr>
        <p:spPr>
          <a:xfrm>
            <a:off x="2286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39" name="Google Shape;639;p86"/>
          <p:cNvSpPr txBox="1"/>
          <p:nvPr>
            <p:ph idx="1" type="subTitle"/>
          </p:nvPr>
        </p:nvSpPr>
        <p:spPr>
          <a:xfrm>
            <a:off x="2846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0" name="Google Shape;640;p86"/>
          <p:cNvSpPr txBox="1"/>
          <p:nvPr>
            <p:ph idx="2" type="body"/>
          </p:nvPr>
        </p:nvSpPr>
        <p:spPr>
          <a:xfrm>
            <a:off x="2846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1" name="Google Shape;641;p86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2" name="Google Shape;642;p86"/>
          <p:cNvSpPr txBox="1"/>
          <p:nvPr>
            <p:ph idx="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43" name="Google Shape;643;p86"/>
          <p:cNvSpPr/>
          <p:nvPr/>
        </p:nvSpPr>
        <p:spPr>
          <a:xfrm>
            <a:off x="316515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44" name="Google Shape;644;p86"/>
          <p:cNvSpPr txBox="1"/>
          <p:nvPr>
            <p:ph idx="4" type="subTitle"/>
          </p:nvPr>
        </p:nvSpPr>
        <p:spPr>
          <a:xfrm>
            <a:off x="322120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5" name="Google Shape;645;p86"/>
          <p:cNvSpPr txBox="1"/>
          <p:nvPr>
            <p:ph idx="5" type="body"/>
          </p:nvPr>
        </p:nvSpPr>
        <p:spPr>
          <a:xfrm>
            <a:off x="322120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6" name="Google Shape;646;p86"/>
          <p:cNvSpPr/>
          <p:nvPr/>
        </p:nvSpPr>
        <p:spPr>
          <a:xfrm>
            <a:off x="6101700" y="2235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47" name="Google Shape;647;p86"/>
          <p:cNvSpPr txBox="1"/>
          <p:nvPr>
            <p:ph idx="6" type="subTitle"/>
          </p:nvPr>
        </p:nvSpPr>
        <p:spPr>
          <a:xfrm>
            <a:off x="6157750" y="2956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86"/>
          <p:cNvSpPr txBox="1"/>
          <p:nvPr>
            <p:ph idx="7" type="body"/>
          </p:nvPr>
        </p:nvSpPr>
        <p:spPr>
          <a:xfrm>
            <a:off x="6157750" y="9634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49" name="Google Shape;649;p86"/>
          <p:cNvSpPr/>
          <p:nvPr/>
        </p:nvSpPr>
        <p:spPr>
          <a:xfrm>
            <a:off x="6101700" y="2531700"/>
            <a:ext cx="2813700" cy="21756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50" name="Google Shape;650;p86"/>
          <p:cNvSpPr txBox="1"/>
          <p:nvPr>
            <p:ph idx="8" type="subTitle"/>
          </p:nvPr>
        </p:nvSpPr>
        <p:spPr>
          <a:xfrm>
            <a:off x="6157750" y="2603800"/>
            <a:ext cx="21462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1" name="Google Shape;651;p86"/>
          <p:cNvSpPr txBox="1"/>
          <p:nvPr>
            <p:ph idx="9" type="body"/>
          </p:nvPr>
        </p:nvSpPr>
        <p:spPr>
          <a:xfrm>
            <a:off x="6157750" y="3271650"/>
            <a:ext cx="2660400" cy="12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52" name="Google Shape;652;p86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deas &amp; Suggestion ">
  <p:cSld name="CUSTOM_6">
    <p:bg>
      <p:bgPr>
        <a:solidFill>
          <a:schemeClr val="dk1"/>
        </a:solidFill>
      </p:bgPr>
    </p:bg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87"/>
          <p:cNvSpPr txBox="1"/>
          <p:nvPr>
            <p:ph type="title"/>
          </p:nvPr>
        </p:nvSpPr>
        <p:spPr>
          <a:xfrm>
            <a:off x="240850" y="3175000"/>
            <a:ext cx="5004000" cy="153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1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5" name="Google Shape;655;p87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6" name="Google Shape;656;p87"/>
          <p:cNvSpPr txBox="1"/>
          <p:nvPr>
            <p:ph idx="2" type="subTitle"/>
          </p:nvPr>
        </p:nvSpPr>
        <p:spPr>
          <a:xfrm>
            <a:off x="2286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7" name="Google Shape;657;p87"/>
          <p:cNvSpPr txBox="1"/>
          <p:nvPr>
            <p:ph idx="3" type="body"/>
          </p:nvPr>
        </p:nvSpPr>
        <p:spPr>
          <a:xfrm>
            <a:off x="2287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8" name="Google Shape;658;p87"/>
          <p:cNvSpPr txBox="1"/>
          <p:nvPr>
            <p:ph idx="4" type="subTitle"/>
          </p:nvPr>
        </p:nvSpPr>
        <p:spPr>
          <a:xfrm>
            <a:off x="2431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9" name="Google Shape;659;p87"/>
          <p:cNvSpPr txBox="1"/>
          <p:nvPr>
            <p:ph idx="5" type="body"/>
          </p:nvPr>
        </p:nvSpPr>
        <p:spPr>
          <a:xfrm>
            <a:off x="2431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0" name="Google Shape;660;p87"/>
          <p:cNvSpPr txBox="1"/>
          <p:nvPr>
            <p:ph idx="6" type="subTitle"/>
          </p:nvPr>
        </p:nvSpPr>
        <p:spPr>
          <a:xfrm>
            <a:off x="4633725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1" name="Google Shape;661;p87"/>
          <p:cNvSpPr txBox="1"/>
          <p:nvPr>
            <p:ph idx="7" type="body"/>
          </p:nvPr>
        </p:nvSpPr>
        <p:spPr>
          <a:xfrm>
            <a:off x="4633850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2" name="Google Shape;662;p87"/>
          <p:cNvSpPr txBox="1"/>
          <p:nvPr>
            <p:ph idx="8" type="subTitle"/>
          </p:nvPr>
        </p:nvSpPr>
        <p:spPr>
          <a:xfrm>
            <a:off x="6836100" y="223500"/>
            <a:ext cx="2079300" cy="7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3" name="Google Shape;663;p87"/>
          <p:cNvSpPr txBox="1"/>
          <p:nvPr>
            <p:ph idx="9" type="body"/>
          </p:nvPr>
        </p:nvSpPr>
        <p:spPr>
          <a:xfrm>
            <a:off x="6836225" y="698500"/>
            <a:ext cx="20793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4" name="Google Shape;664;p87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 Months">
  <p:cSld name="CUSTOM_7">
    <p:bg>
      <p:bgPr>
        <a:solidFill>
          <a:schemeClr val="dk1"/>
        </a:solidFill>
      </p:bgPr>
    </p:bg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88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7" name="Google Shape;667;p88"/>
          <p:cNvSpPr txBox="1"/>
          <p:nvPr>
            <p:ph idx="2" type="subTitle"/>
          </p:nvPr>
        </p:nvSpPr>
        <p:spPr>
          <a:xfrm>
            <a:off x="235025" y="3723400"/>
            <a:ext cx="35415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8" name="Google Shape;668;p88"/>
          <p:cNvSpPr/>
          <p:nvPr/>
        </p:nvSpPr>
        <p:spPr>
          <a:xfrm>
            <a:off x="2286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69" name="Google Shape;669;p88"/>
          <p:cNvSpPr txBox="1"/>
          <p:nvPr>
            <p:ph idx="3" type="subTitle"/>
          </p:nvPr>
        </p:nvSpPr>
        <p:spPr>
          <a:xfrm>
            <a:off x="2846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88"/>
          <p:cNvSpPr txBox="1"/>
          <p:nvPr>
            <p:ph idx="4" type="body"/>
          </p:nvPr>
        </p:nvSpPr>
        <p:spPr>
          <a:xfrm>
            <a:off x="3251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1" name="Google Shape;671;p88"/>
          <p:cNvSpPr/>
          <p:nvPr/>
        </p:nvSpPr>
        <p:spPr>
          <a:xfrm>
            <a:off x="316515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72" name="Google Shape;672;p88"/>
          <p:cNvSpPr txBox="1"/>
          <p:nvPr>
            <p:ph idx="5" type="subTitle"/>
          </p:nvPr>
        </p:nvSpPr>
        <p:spPr>
          <a:xfrm>
            <a:off x="322120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3" name="Google Shape;673;p88"/>
          <p:cNvSpPr txBox="1"/>
          <p:nvPr>
            <p:ph idx="6" type="body"/>
          </p:nvPr>
        </p:nvSpPr>
        <p:spPr>
          <a:xfrm>
            <a:off x="326170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4" name="Google Shape;674;p88"/>
          <p:cNvSpPr/>
          <p:nvPr/>
        </p:nvSpPr>
        <p:spPr>
          <a:xfrm>
            <a:off x="6101700" y="223500"/>
            <a:ext cx="2813700" cy="32352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75" name="Google Shape;675;p88"/>
          <p:cNvSpPr txBox="1"/>
          <p:nvPr>
            <p:ph idx="7" type="subTitle"/>
          </p:nvPr>
        </p:nvSpPr>
        <p:spPr>
          <a:xfrm>
            <a:off x="6157750" y="295600"/>
            <a:ext cx="2572800" cy="77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6" name="Google Shape;676;p88"/>
          <p:cNvSpPr txBox="1"/>
          <p:nvPr>
            <p:ph idx="8" type="body"/>
          </p:nvPr>
        </p:nvSpPr>
        <p:spPr>
          <a:xfrm>
            <a:off x="6198250" y="1455738"/>
            <a:ext cx="2633700" cy="18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677" name="Google Shape;677;p88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seful links">
  <p:cSld name="CUSTOM_8">
    <p:bg>
      <p:bgPr>
        <a:solidFill>
          <a:schemeClr val="dk1"/>
        </a:solidFill>
      </p:bgPr>
    </p:bg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89"/>
          <p:cNvSpPr/>
          <p:nvPr/>
        </p:nvSpPr>
        <p:spPr>
          <a:xfrm>
            <a:off x="4633600" y="223500"/>
            <a:ext cx="4281900" cy="2002800"/>
          </a:xfrm>
          <a:prstGeom prst="roundRect">
            <a:avLst>
              <a:gd fmla="val 12782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80" name="Google Shape;680;p89"/>
          <p:cNvSpPr txBox="1"/>
          <p:nvPr/>
        </p:nvSpPr>
        <p:spPr>
          <a:xfrm>
            <a:off x="3286470" y="3339550"/>
            <a:ext cx="1257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dk1"/>
                </a:solidFill>
                <a:latin typeface="Public Sans Medium"/>
                <a:ea typeface="Public Sans Medium"/>
                <a:cs typeface="Public Sans Medium"/>
                <a:sym typeface="Public Sans Medium"/>
              </a:rPr>
              <a:t>☝️</a:t>
            </a:r>
            <a:endParaRPr sz="7200">
              <a:solidFill>
                <a:schemeClr val="dk1"/>
              </a:solidFill>
              <a:latin typeface="Public Sans Medium"/>
              <a:ea typeface="Public Sans Medium"/>
              <a:cs typeface="Public Sans Medium"/>
              <a:sym typeface="Public Sans Medium"/>
            </a:endParaRPr>
          </a:p>
        </p:txBody>
      </p:sp>
      <p:sp>
        <p:nvSpPr>
          <p:cNvPr id="681" name="Google Shape;681;p89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2" name="Google Shape;682;p89"/>
          <p:cNvSpPr txBox="1"/>
          <p:nvPr>
            <p:ph idx="2" type="subTitle"/>
          </p:nvPr>
        </p:nvSpPr>
        <p:spPr>
          <a:xfrm>
            <a:off x="5367775" y="3723400"/>
            <a:ext cx="3547800" cy="98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83" name="Google Shape;683;p89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84" name="Google Shape;684;p89"/>
          <p:cNvSpPr txBox="1"/>
          <p:nvPr>
            <p:ph idx="3" type="subTitle"/>
          </p:nvPr>
        </p:nvSpPr>
        <p:spPr>
          <a:xfrm>
            <a:off x="427825" y="396875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5" name="Google Shape;685;p89"/>
          <p:cNvSpPr txBox="1"/>
          <p:nvPr>
            <p:ph idx="4" type="subTitle"/>
          </p:nvPr>
        </p:nvSpPr>
        <p:spPr>
          <a:xfrm>
            <a:off x="427853" y="1124562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6" name="Google Shape;686;p89"/>
          <p:cNvSpPr txBox="1"/>
          <p:nvPr>
            <p:ph idx="5" type="subTitle"/>
          </p:nvPr>
        </p:nvSpPr>
        <p:spPr>
          <a:xfrm>
            <a:off x="427853" y="1852223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7" name="Google Shape;687;p89"/>
          <p:cNvSpPr txBox="1"/>
          <p:nvPr>
            <p:ph idx="6" type="subTitle"/>
          </p:nvPr>
        </p:nvSpPr>
        <p:spPr>
          <a:xfrm>
            <a:off x="427853" y="2595897"/>
            <a:ext cx="3906600" cy="66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8" name="Google Shape;688;p89"/>
          <p:cNvSpPr txBox="1"/>
          <p:nvPr>
            <p:ph idx="7" type="subTitle"/>
          </p:nvPr>
        </p:nvSpPr>
        <p:spPr>
          <a:xfrm>
            <a:off x="4822775" y="289375"/>
            <a:ext cx="39066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b="1"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9" name="Google Shape;689;p89"/>
          <p:cNvSpPr txBox="1"/>
          <p:nvPr>
            <p:ph idx="8" type="body"/>
          </p:nvPr>
        </p:nvSpPr>
        <p:spPr>
          <a:xfrm>
            <a:off x="4844650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0" name="Google Shape;690;p89"/>
          <p:cNvSpPr txBox="1"/>
          <p:nvPr>
            <p:ph idx="9" type="body"/>
          </p:nvPr>
        </p:nvSpPr>
        <p:spPr>
          <a:xfrm>
            <a:off x="6225688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1" name="Google Shape;691;p89"/>
          <p:cNvSpPr txBox="1"/>
          <p:nvPr>
            <p:ph idx="13" type="body"/>
          </p:nvPr>
        </p:nvSpPr>
        <p:spPr>
          <a:xfrm>
            <a:off x="7606725" y="1061025"/>
            <a:ext cx="1149300" cy="10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2" name="Google Shape;692;p89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act Point">
  <p:cSld name="CUSTOM_9">
    <p:bg>
      <p:bgPr>
        <a:solidFill>
          <a:schemeClr val="dk1"/>
        </a:solidFill>
      </p:bgPr>
    </p:bg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0"/>
          <p:cNvSpPr/>
          <p:nvPr/>
        </p:nvSpPr>
        <p:spPr>
          <a:xfrm>
            <a:off x="228600" y="223500"/>
            <a:ext cx="4280700" cy="4483800"/>
          </a:xfrm>
          <a:prstGeom prst="roundRect">
            <a:avLst>
              <a:gd fmla="val 7166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695" name="Google Shape;695;p90"/>
          <p:cNvSpPr txBox="1"/>
          <p:nvPr>
            <p:ph idx="1" type="subTitle"/>
          </p:nvPr>
        </p:nvSpPr>
        <p:spPr>
          <a:xfrm>
            <a:off x="529450" y="419650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90"/>
          <p:cNvSpPr txBox="1"/>
          <p:nvPr>
            <p:ph idx="2" type="body"/>
          </p:nvPr>
        </p:nvSpPr>
        <p:spPr>
          <a:xfrm>
            <a:off x="529510" y="71652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697" name="Google Shape;697;p90"/>
          <p:cNvSpPr txBox="1"/>
          <p:nvPr>
            <p:ph type="title"/>
          </p:nvPr>
        </p:nvSpPr>
        <p:spPr>
          <a:xfrm>
            <a:off x="393725" y="3932625"/>
            <a:ext cx="40371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98" name="Google Shape;698;p90"/>
          <p:cNvSpPr txBox="1"/>
          <p:nvPr>
            <p:ph idx="3" type="subTitle"/>
          </p:nvPr>
        </p:nvSpPr>
        <p:spPr>
          <a:xfrm>
            <a:off x="529480" y="1247253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9" name="Google Shape;699;p90"/>
          <p:cNvSpPr txBox="1"/>
          <p:nvPr>
            <p:ph idx="4" type="body"/>
          </p:nvPr>
        </p:nvSpPr>
        <p:spPr>
          <a:xfrm>
            <a:off x="529540" y="1544130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00" name="Google Shape;700;p90"/>
          <p:cNvSpPr txBox="1"/>
          <p:nvPr>
            <p:ph idx="5" type="subTitle"/>
          </p:nvPr>
        </p:nvSpPr>
        <p:spPr>
          <a:xfrm>
            <a:off x="529480" y="2153577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1" name="Google Shape;701;p90"/>
          <p:cNvSpPr txBox="1"/>
          <p:nvPr>
            <p:ph idx="6" type="body"/>
          </p:nvPr>
        </p:nvSpPr>
        <p:spPr>
          <a:xfrm>
            <a:off x="529540" y="2450446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02" name="Google Shape;702;p90"/>
          <p:cNvSpPr txBox="1"/>
          <p:nvPr>
            <p:ph idx="7" type="subTitle"/>
          </p:nvPr>
        </p:nvSpPr>
        <p:spPr>
          <a:xfrm>
            <a:off x="529480" y="3059905"/>
            <a:ext cx="3678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3" name="Google Shape;703;p90"/>
          <p:cNvSpPr txBox="1"/>
          <p:nvPr>
            <p:ph idx="8" type="body"/>
          </p:nvPr>
        </p:nvSpPr>
        <p:spPr>
          <a:xfrm>
            <a:off x="529540" y="3356775"/>
            <a:ext cx="3678900" cy="43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04" name="Google Shape;704;p90"/>
          <p:cNvSpPr/>
          <p:nvPr>
            <p:ph idx="9" type="pic"/>
          </p:nvPr>
        </p:nvSpPr>
        <p:spPr>
          <a:xfrm>
            <a:off x="4633600" y="223500"/>
            <a:ext cx="4280700" cy="4483800"/>
          </a:xfrm>
          <a:prstGeom prst="roundRect">
            <a:avLst>
              <a:gd fmla="val 5546" name="adj"/>
            </a:avLst>
          </a:prstGeom>
          <a:noFill/>
          <a:ln>
            <a:noFill/>
          </a:ln>
        </p:spPr>
      </p:sp>
      <p:sp>
        <p:nvSpPr>
          <p:cNvPr id="705" name="Google Shape;705;p90"/>
          <p:cNvSpPr txBox="1"/>
          <p:nvPr>
            <p:ph idx="13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06" name="Google Shape;706;p90"/>
          <p:cNvSpPr txBox="1"/>
          <p:nvPr>
            <p:ph idx="14" type="subTitle"/>
          </p:nvPr>
        </p:nvSpPr>
        <p:spPr>
          <a:xfrm>
            <a:off x="4771050" y="3371675"/>
            <a:ext cx="3885900" cy="29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90"/>
          <p:cNvSpPr txBox="1"/>
          <p:nvPr>
            <p:ph idx="15" type="body"/>
          </p:nvPr>
        </p:nvSpPr>
        <p:spPr>
          <a:xfrm>
            <a:off x="4771050" y="3944875"/>
            <a:ext cx="39702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08" name="Google Shape;708;p90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4">
    <p:bg>
      <p:bgPr>
        <a:solidFill>
          <a:schemeClr val="dk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91"/>
          <p:cNvSpPr/>
          <p:nvPr/>
        </p:nvSpPr>
        <p:spPr>
          <a:xfrm>
            <a:off x="228600" y="482850"/>
            <a:ext cx="8686800" cy="4177800"/>
          </a:xfrm>
          <a:prstGeom prst="roundRect">
            <a:avLst>
              <a:gd fmla="val 7166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711" name="Google Shape;711;p91"/>
          <p:cNvSpPr txBox="1"/>
          <p:nvPr>
            <p:ph idx="1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12" name="Google Shape;712;p91"/>
          <p:cNvSpPr/>
          <p:nvPr>
            <p:ph idx="2" type="pic"/>
          </p:nvPr>
        </p:nvSpPr>
        <p:spPr>
          <a:xfrm>
            <a:off x="71872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13" name="Google Shape;713;p91"/>
          <p:cNvSpPr/>
          <p:nvPr>
            <p:ph idx="3" type="pic"/>
          </p:nvPr>
        </p:nvSpPr>
        <p:spPr>
          <a:xfrm>
            <a:off x="54671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14" name="Google Shape;714;p91"/>
          <p:cNvSpPr/>
          <p:nvPr>
            <p:ph idx="4" type="pic"/>
          </p:nvPr>
        </p:nvSpPr>
        <p:spPr>
          <a:xfrm>
            <a:off x="3747025" y="620025"/>
            <a:ext cx="1575900" cy="1504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715" name="Google Shape;715;p91"/>
          <p:cNvSpPr txBox="1"/>
          <p:nvPr>
            <p:ph idx="5" type="subTitle"/>
          </p:nvPr>
        </p:nvSpPr>
        <p:spPr>
          <a:xfrm>
            <a:off x="37470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6" name="Google Shape;716;p91"/>
          <p:cNvSpPr txBox="1"/>
          <p:nvPr>
            <p:ph idx="6" type="subTitle"/>
          </p:nvPr>
        </p:nvSpPr>
        <p:spPr>
          <a:xfrm>
            <a:off x="54671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91"/>
          <p:cNvSpPr txBox="1"/>
          <p:nvPr>
            <p:ph idx="7" type="subTitle"/>
          </p:nvPr>
        </p:nvSpPr>
        <p:spPr>
          <a:xfrm>
            <a:off x="7187225" y="2171750"/>
            <a:ext cx="1575900" cy="4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8" name="Google Shape;718;p91"/>
          <p:cNvSpPr txBox="1"/>
          <p:nvPr>
            <p:ph idx="8" type="body"/>
          </p:nvPr>
        </p:nvSpPr>
        <p:spPr>
          <a:xfrm>
            <a:off x="37470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19" name="Google Shape;719;p91"/>
          <p:cNvSpPr txBox="1"/>
          <p:nvPr>
            <p:ph idx="9" type="body"/>
          </p:nvPr>
        </p:nvSpPr>
        <p:spPr>
          <a:xfrm>
            <a:off x="54671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20" name="Google Shape;720;p91"/>
          <p:cNvSpPr txBox="1"/>
          <p:nvPr>
            <p:ph idx="13" type="body"/>
          </p:nvPr>
        </p:nvSpPr>
        <p:spPr>
          <a:xfrm>
            <a:off x="7187225" y="2512550"/>
            <a:ext cx="1575900" cy="15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721" name="Google Shape;721;p91"/>
          <p:cNvSpPr txBox="1"/>
          <p:nvPr>
            <p:ph type="title"/>
          </p:nvPr>
        </p:nvSpPr>
        <p:spPr>
          <a:xfrm>
            <a:off x="396875" y="3950225"/>
            <a:ext cx="3197700" cy="54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722" name="Google Shape;722;p91"/>
          <p:cNvSpPr txBox="1"/>
          <p:nvPr>
            <p:ph idx="14" type="body"/>
          </p:nvPr>
        </p:nvSpPr>
        <p:spPr>
          <a:xfrm>
            <a:off x="396875" y="620025"/>
            <a:ext cx="29367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723" name="Google Shape;723;p91"/>
          <p:cNvSpPr txBox="1"/>
          <p:nvPr>
            <p:ph idx="15" type="body"/>
          </p:nvPr>
        </p:nvSpPr>
        <p:spPr>
          <a:xfrm>
            <a:off x="228600" y="4707375"/>
            <a:ext cx="2936700" cy="43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4" name="Google Shape;724;p91"/>
          <p:cNvSpPr txBox="1"/>
          <p:nvPr/>
        </p:nvSpPr>
        <p:spPr>
          <a:xfrm>
            <a:off x="5915400" y="4707300"/>
            <a:ext cx="3000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Page </a:t>
            </a:r>
            <a:fld id="{00000000-1234-1234-1234-123412341234}" type="slidenum">
              <a:rPr lang="en" sz="1000">
                <a:solidFill>
                  <a:schemeClr val="lt1"/>
                </a:solidFill>
                <a:latin typeface="Public Sans"/>
                <a:ea typeface="Public Sans"/>
                <a:cs typeface="Public Sans"/>
                <a:sym typeface="Public Sans"/>
              </a:rPr>
              <a:t>‹#›</a:t>
            </a:fld>
            <a:endParaRPr sz="1000">
              <a:solidFill>
                <a:schemeClr val="lt1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ojis">
  <p:cSld name="CUSTOM">
    <p:bg>
      <p:bgPr>
        <a:solidFill>
          <a:schemeClr val="dk1"/>
        </a:solidFill>
      </p:bgPr>
    </p:bg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85.xml"/><Relationship Id="rId20" Type="http://schemas.openxmlformats.org/officeDocument/2006/relationships/slideLayout" Target="../slideLayouts/slideLayout65.xml"/><Relationship Id="rId42" Type="http://schemas.openxmlformats.org/officeDocument/2006/relationships/slideLayout" Target="../slideLayouts/slideLayout87.xml"/><Relationship Id="rId41" Type="http://schemas.openxmlformats.org/officeDocument/2006/relationships/slideLayout" Target="../slideLayouts/slideLayout86.xml"/><Relationship Id="rId22" Type="http://schemas.openxmlformats.org/officeDocument/2006/relationships/slideLayout" Target="../slideLayouts/slideLayout67.xml"/><Relationship Id="rId44" Type="http://schemas.openxmlformats.org/officeDocument/2006/relationships/slideLayout" Target="../slideLayouts/slideLayout89.xml"/><Relationship Id="rId21" Type="http://schemas.openxmlformats.org/officeDocument/2006/relationships/slideLayout" Target="../slideLayouts/slideLayout66.xml"/><Relationship Id="rId43" Type="http://schemas.openxmlformats.org/officeDocument/2006/relationships/slideLayout" Target="../slideLayouts/slideLayout88.xml"/><Relationship Id="rId24" Type="http://schemas.openxmlformats.org/officeDocument/2006/relationships/slideLayout" Target="../slideLayouts/slideLayout69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68.xml"/><Relationship Id="rId45" Type="http://schemas.openxmlformats.org/officeDocument/2006/relationships/slideLayout" Target="../slideLayouts/slideLayout90.xml"/><Relationship Id="rId1" Type="http://schemas.openxmlformats.org/officeDocument/2006/relationships/slideLayout" Target="../slideLayouts/slideLayout46.xml"/><Relationship Id="rId2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26" Type="http://schemas.openxmlformats.org/officeDocument/2006/relationships/slideLayout" Target="../slideLayouts/slideLayout71.xml"/><Relationship Id="rId25" Type="http://schemas.openxmlformats.org/officeDocument/2006/relationships/slideLayout" Target="../slideLayouts/slideLayout70.xml"/><Relationship Id="rId28" Type="http://schemas.openxmlformats.org/officeDocument/2006/relationships/slideLayout" Target="../slideLayouts/slideLayout73.xml"/><Relationship Id="rId27" Type="http://schemas.openxmlformats.org/officeDocument/2006/relationships/slideLayout" Target="../slideLayouts/slideLayout72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29" Type="http://schemas.openxmlformats.org/officeDocument/2006/relationships/slideLayout" Target="../slideLayouts/slideLayout74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31" Type="http://schemas.openxmlformats.org/officeDocument/2006/relationships/slideLayout" Target="../slideLayouts/slideLayout76.xml"/><Relationship Id="rId30" Type="http://schemas.openxmlformats.org/officeDocument/2006/relationships/slideLayout" Target="../slideLayouts/slideLayout75.xml"/><Relationship Id="rId11" Type="http://schemas.openxmlformats.org/officeDocument/2006/relationships/slideLayout" Target="../slideLayouts/slideLayout56.xml"/><Relationship Id="rId33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55.xml"/><Relationship Id="rId32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58.xml"/><Relationship Id="rId35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57.xml"/><Relationship Id="rId34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60.xml"/><Relationship Id="rId37" Type="http://schemas.openxmlformats.org/officeDocument/2006/relationships/slideLayout" Target="../slideLayouts/slideLayout82.xml"/><Relationship Id="rId14" Type="http://schemas.openxmlformats.org/officeDocument/2006/relationships/slideLayout" Target="../slideLayouts/slideLayout59.xml"/><Relationship Id="rId36" Type="http://schemas.openxmlformats.org/officeDocument/2006/relationships/slideLayout" Target="../slideLayouts/slideLayout81.xml"/><Relationship Id="rId17" Type="http://schemas.openxmlformats.org/officeDocument/2006/relationships/slideLayout" Target="../slideLayouts/slideLayout62.xml"/><Relationship Id="rId39" Type="http://schemas.openxmlformats.org/officeDocument/2006/relationships/slideLayout" Target="../slideLayouts/slideLayout84.xml"/><Relationship Id="rId16" Type="http://schemas.openxmlformats.org/officeDocument/2006/relationships/slideLayout" Target="../slideLayouts/slideLayout61.xml"/><Relationship Id="rId38" Type="http://schemas.openxmlformats.org/officeDocument/2006/relationships/slideLayout" Target="../slideLayouts/slideLayout83.xml"/><Relationship Id="rId19" Type="http://schemas.openxmlformats.org/officeDocument/2006/relationships/slideLayout" Target="../slideLayouts/slideLayout64.xml"/><Relationship Id="rId18" Type="http://schemas.openxmlformats.org/officeDocument/2006/relationships/slideLayout" Target="../slideLayouts/slideLayout6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 txBox="1"/>
          <p:nvPr>
            <p:ph type="title"/>
          </p:nvPr>
        </p:nvSpPr>
        <p:spPr>
          <a:xfrm>
            <a:off x="228600" y="223500"/>
            <a:ext cx="8686800" cy="20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ublic Sans"/>
              <a:buNone/>
              <a:defRPr sz="6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ublic Sans"/>
              <a:buNone/>
              <a:defRPr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324" name="Google Shape;324;p47"/>
          <p:cNvSpPr txBox="1"/>
          <p:nvPr>
            <p:ph idx="1" type="body"/>
          </p:nvPr>
        </p:nvSpPr>
        <p:spPr>
          <a:xfrm>
            <a:off x="247900" y="3457700"/>
            <a:ext cx="8686800" cy="14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●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○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Public Sans"/>
              <a:buChar char="■"/>
              <a:defRPr sz="10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325" name="Google Shape;325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  <p:sldLayoutId id="2147483708" r:id="rId16"/>
    <p:sldLayoutId id="2147483709" r:id="rId17"/>
    <p:sldLayoutId id="2147483710" r:id="rId18"/>
    <p:sldLayoutId id="2147483711" r:id="rId19"/>
    <p:sldLayoutId id="2147483712" r:id="rId20"/>
    <p:sldLayoutId id="2147483713" r:id="rId21"/>
    <p:sldLayoutId id="2147483714" r:id="rId22"/>
    <p:sldLayoutId id="2147483715" r:id="rId23"/>
    <p:sldLayoutId id="2147483716" r:id="rId24"/>
    <p:sldLayoutId id="2147483717" r:id="rId25"/>
    <p:sldLayoutId id="2147483718" r:id="rId26"/>
    <p:sldLayoutId id="2147483719" r:id="rId27"/>
    <p:sldLayoutId id="2147483720" r:id="rId28"/>
    <p:sldLayoutId id="2147483721" r:id="rId29"/>
    <p:sldLayoutId id="2147483722" r:id="rId30"/>
    <p:sldLayoutId id="2147483723" r:id="rId31"/>
    <p:sldLayoutId id="2147483724" r:id="rId32"/>
    <p:sldLayoutId id="2147483725" r:id="rId33"/>
    <p:sldLayoutId id="2147483726" r:id="rId34"/>
    <p:sldLayoutId id="2147483727" r:id="rId35"/>
    <p:sldLayoutId id="2147483728" r:id="rId36"/>
    <p:sldLayoutId id="2147483729" r:id="rId37"/>
    <p:sldLayoutId id="2147483730" r:id="rId38"/>
    <p:sldLayoutId id="2147483731" r:id="rId39"/>
    <p:sldLayoutId id="2147483732" r:id="rId40"/>
    <p:sldLayoutId id="2147483733" r:id="rId41"/>
    <p:sldLayoutId id="2147483734" r:id="rId42"/>
    <p:sldLayoutId id="2147483735" r:id="rId43"/>
    <p:sldLayoutId id="2147483736" r:id="rId44"/>
    <p:sldLayoutId id="2147483737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44">
          <p15:clr>
            <a:srgbClr val="E46962"/>
          </p15:clr>
        </p15:guide>
        <p15:guide id="2" orient="horz" pos="141">
          <p15:clr>
            <a:srgbClr val="E46962"/>
          </p15:clr>
        </p15:guide>
        <p15:guide id="3" pos="529">
          <p15:clr>
            <a:srgbClr val="E46962"/>
          </p15:clr>
        </p15:guide>
        <p15:guide id="4" pos="606">
          <p15:clr>
            <a:srgbClr val="E46962"/>
          </p15:clr>
        </p15:guide>
        <p15:guide id="5" pos="991">
          <p15:clr>
            <a:srgbClr val="E46962"/>
          </p15:clr>
        </p15:guide>
        <p15:guide id="6" pos="1069">
          <p15:clr>
            <a:srgbClr val="E46962"/>
          </p15:clr>
        </p15:guide>
        <p15:guide id="7" pos="1454">
          <p15:clr>
            <a:srgbClr val="E46962"/>
          </p15:clr>
        </p15:guide>
        <p15:guide id="8" pos="1531">
          <p15:clr>
            <a:srgbClr val="E46962"/>
          </p15:clr>
        </p15:guide>
        <p15:guide id="9" pos="1916">
          <p15:clr>
            <a:srgbClr val="E46962"/>
          </p15:clr>
        </p15:guide>
        <p15:guide id="10" pos="1994">
          <p15:clr>
            <a:srgbClr val="E46962"/>
          </p15:clr>
        </p15:guide>
        <p15:guide id="11" pos="2379">
          <p15:clr>
            <a:srgbClr val="E46962"/>
          </p15:clr>
        </p15:guide>
        <p15:guide id="12" pos="2456">
          <p15:clr>
            <a:srgbClr val="E46962"/>
          </p15:clr>
        </p15:guide>
        <p15:guide id="13" pos="2919">
          <p15:clr>
            <a:srgbClr val="E46962"/>
          </p15:clr>
        </p15:guide>
        <p15:guide id="14" pos="3381">
          <p15:clr>
            <a:srgbClr val="E46962"/>
          </p15:clr>
        </p15:guide>
        <p15:guide id="15" pos="3766">
          <p15:clr>
            <a:srgbClr val="E46962"/>
          </p15:clr>
        </p15:guide>
        <p15:guide id="16" pos="3844">
          <p15:clr>
            <a:srgbClr val="E46962"/>
          </p15:clr>
        </p15:guide>
        <p15:guide id="17" pos="4229">
          <p15:clr>
            <a:srgbClr val="E46962"/>
          </p15:clr>
        </p15:guide>
        <p15:guide id="18" pos="2841">
          <p15:clr>
            <a:srgbClr val="E46962"/>
          </p15:clr>
        </p15:guide>
        <p15:guide id="19" pos="3304">
          <p15:clr>
            <a:srgbClr val="E46962"/>
          </p15:clr>
        </p15:guide>
        <p15:guide id="20" pos="4306">
          <p15:clr>
            <a:srgbClr val="E46962"/>
          </p15:clr>
        </p15:guide>
        <p15:guide id="21" pos="4691">
          <p15:clr>
            <a:srgbClr val="E46962"/>
          </p15:clr>
        </p15:guide>
        <p15:guide id="22" pos="4769">
          <p15:clr>
            <a:srgbClr val="E46962"/>
          </p15:clr>
        </p15:guide>
        <p15:guide id="23" pos="5154">
          <p15:clr>
            <a:srgbClr val="E46962"/>
          </p15:clr>
        </p15:guide>
        <p15:guide id="24" pos="5231">
          <p15:clr>
            <a:srgbClr val="E46962"/>
          </p15:clr>
        </p15:guide>
        <p15:guide id="25" pos="5616">
          <p15:clr>
            <a:srgbClr val="E46962"/>
          </p15:clr>
        </p15:guide>
        <p15:guide id="26" orient="horz" pos="2965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i.org/10.1007/978-3-031-64569-3_6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3"/>
          <p:cNvSpPr txBox="1"/>
          <p:nvPr>
            <p:ph type="title"/>
          </p:nvPr>
        </p:nvSpPr>
        <p:spPr>
          <a:xfrm>
            <a:off x="1413275" y="1703350"/>
            <a:ext cx="6338700" cy="11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DoseBuddy</a:t>
            </a:r>
            <a:endParaRPr/>
          </a:p>
        </p:txBody>
      </p:sp>
      <p:sp>
        <p:nvSpPr>
          <p:cNvPr id="732" name="Google Shape;732;p93"/>
          <p:cNvSpPr txBox="1"/>
          <p:nvPr>
            <p:ph idx="1" type="body"/>
          </p:nvPr>
        </p:nvSpPr>
        <p:spPr>
          <a:xfrm>
            <a:off x="3550975" y="3045550"/>
            <a:ext cx="2216400" cy="744000"/>
          </a:xfrm>
          <a:prstGeom prst="rect">
            <a:avLst/>
          </a:prstGeom>
          <a:ln>
            <a:noFill/>
          </a:ln>
        </p:spPr>
        <p:txBody>
          <a:bodyPr anchorCtr="0" anchor="ctr" bIns="0" lIns="0" spcFirstLastPara="1" rIns="0" wrap="square" tIns="0">
            <a:normAutofit fontScale="55000"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64"/>
              <a:buFont typeface="Arial"/>
              <a:buNone/>
            </a:pPr>
            <a:r>
              <a:rPr b="1" lang="en" sz="1831">
                <a:latin typeface="Arial"/>
                <a:ea typeface="Arial"/>
                <a:cs typeface="Arial"/>
                <a:sym typeface="Arial"/>
              </a:rPr>
              <a:t>Madeline Rao Shishis </a:t>
            </a:r>
            <a:endParaRPr b="1" sz="183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31">
                <a:latin typeface="Arial"/>
                <a:ea typeface="Arial"/>
                <a:cs typeface="Arial"/>
                <a:sym typeface="Arial"/>
              </a:rPr>
              <a:t>Melvin Mokhtari</a:t>
            </a:r>
            <a:endParaRPr b="1" sz="183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31">
                <a:latin typeface="Arial"/>
                <a:ea typeface="Arial"/>
                <a:cs typeface="Arial"/>
                <a:sym typeface="Arial"/>
              </a:rPr>
              <a:t>Edward Chu</a:t>
            </a:r>
            <a:endParaRPr b="1" sz="183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60064"/>
              <a:buFont typeface="Arial"/>
              <a:buNone/>
            </a:pPr>
            <a:r>
              <a:rPr b="1" lang="en" sz="1831">
                <a:latin typeface="Arial"/>
                <a:ea typeface="Arial"/>
                <a:cs typeface="Arial"/>
                <a:sym typeface="Arial"/>
              </a:rPr>
              <a:t>Nnamdi Nnake</a:t>
            </a:r>
            <a:endParaRPr b="1" sz="183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2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FOR LISTENING!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94"/>
          <p:cNvSpPr txBox="1"/>
          <p:nvPr>
            <p:ph idx="4294967295" type="subTitle"/>
          </p:nvPr>
        </p:nvSpPr>
        <p:spPr>
          <a:xfrm>
            <a:off x="791150" y="522625"/>
            <a:ext cx="6226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What is t</a:t>
            </a:r>
            <a:r>
              <a:rPr lang="en" sz="34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he Problem?</a:t>
            </a:r>
            <a:endParaRPr sz="34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738" name="Google Shape;738;p94"/>
          <p:cNvSpPr txBox="1"/>
          <p:nvPr>
            <p:ph idx="3" type="body"/>
          </p:nvPr>
        </p:nvSpPr>
        <p:spPr>
          <a:xfrm>
            <a:off x="791150" y="1630825"/>
            <a:ext cx="70812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●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Many older adults face challenges that result in treatment non adherence: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○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Forgetting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○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Double dosing 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○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Key information on </a:t>
            </a: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prescription</a:t>
            </a: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 vials difficult to read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○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Difficult to open (e.g., for people with arthritis)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Hepta Slab"/>
                <a:ea typeface="Hepta Slab"/>
                <a:cs typeface="Hepta Slab"/>
                <a:sym typeface="Hepta Slab"/>
              </a:rPr>
              <a:t>Goal: </a:t>
            </a: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to allow older adults to age in place, where they can take medication with the assistance of technology, but still independently 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95"/>
          <p:cNvSpPr txBox="1"/>
          <p:nvPr>
            <p:ph idx="4294967295" type="subTitle"/>
          </p:nvPr>
        </p:nvSpPr>
        <p:spPr>
          <a:xfrm>
            <a:off x="791150" y="522625"/>
            <a:ext cx="7812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Why is this a Problem?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744" name="Google Shape;744;p95"/>
          <p:cNvSpPr txBox="1"/>
          <p:nvPr>
            <p:ph idx="3" type="body"/>
          </p:nvPr>
        </p:nvSpPr>
        <p:spPr>
          <a:xfrm>
            <a:off x="791150" y="1630825"/>
            <a:ext cx="75132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●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Non adherence to treatment leads to 200k deaths and cost 125bn euros yearly [1]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●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In 2021, 67% of Canadians reported taking or being prescribed medication in the last 12 months [2]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●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83% of older adults aged 60-79 take prescription </a:t>
            </a: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medications</a:t>
            </a: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 [3] 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●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1.3 million people in the United States are injured due to preventable medication errors each year [1]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○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Often documented in the inpatient and long-term care settings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Hepta Slab"/>
              <a:buChar char="○"/>
            </a:pPr>
            <a:r>
              <a:rPr lang="en" sz="1200">
                <a:latin typeface="Hepta Slab"/>
                <a:ea typeface="Hepta Slab"/>
                <a:cs typeface="Hepta Slab"/>
                <a:sym typeface="Hepta Slab"/>
              </a:rPr>
              <a:t>Many preventable errors happen while medications are under the consumer's control</a:t>
            </a:r>
            <a:endParaRPr sz="1200"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96"/>
          <p:cNvSpPr txBox="1"/>
          <p:nvPr>
            <p:ph idx="4294967295" type="subTitle"/>
          </p:nvPr>
        </p:nvSpPr>
        <p:spPr>
          <a:xfrm>
            <a:off x="791150" y="522625"/>
            <a:ext cx="7812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Gaps in Competing Products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graphicFrame>
        <p:nvGraphicFramePr>
          <p:cNvPr id="750" name="Google Shape;750;p96"/>
          <p:cNvGraphicFramePr/>
          <p:nvPr/>
        </p:nvGraphicFramePr>
        <p:xfrm>
          <a:off x="315400" y="1374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{B65E3F40-8B14-4125-B435-78F8F1D01A19}</a:tableStyleId>
              </a:tblPr>
              <a:tblGrid>
                <a:gridCol w="2012750"/>
                <a:gridCol w="2216050"/>
                <a:gridCol w="2211625"/>
                <a:gridCol w="2159700"/>
              </a:tblGrid>
              <a:tr h="331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HERO [4]</a:t>
                      </a:r>
                      <a:endParaRPr sz="12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MedaCube [5]</a:t>
                      </a:r>
                      <a:endParaRPr sz="12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LiveFine [6]</a:t>
                      </a:r>
                      <a:endParaRPr sz="12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Lifeline [7]</a:t>
                      </a:r>
                      <a:endParaRPr sz="12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  <a:tr h="1666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$44 Monthly Subscription (cannot buy)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Load into containers following specific instructions, automatically sorts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(limit 10 medications)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App connecting to healthcare professionals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&gt;$300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Load into containers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following specific instructions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,  automatically sorts (limit 16 medications)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App that 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provinces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 reports on adherence, pill inventory, and dispensing times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$280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Must be pre-loaded by hand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App that connects family members to monitor dosages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$90 + App Subscription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Prefilled dosing cups placed in order they need to be taken (up to 60 cups)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A</a:t>
                      </a:r>
                      <a:r>
                        <a:rPr lang="en" sz="900">
                          <a:solidFill>
                            <a:schemeClr val="lt1"/>
                          </a:solidFill>
                          <a:latin typeface="Hepta Slab"/>
                          <a:ea typeface="Hepta Slab"/>
                          <a:cs typeface="Hepta Slab"/>
                          <a:sym typeface="Hepta Slab"/>
                        </a:rPr>
                        <a:t>pp that connects family members and battery (monthly subscription)</a:t>
                      </a:r>
                      <a:endParaRPr sz="900">
                        <a:solidFill>
                          <a:schemeClr val="lt1"/>
                        </a:solidFill>
                        <a:latin typeface="Hepta Slab"/>
                        <a:ea typeface="Hepta Slab"/>
                        <a:cs typeface="Hepta Slab"/>
                        <a:sym typeface="Hepta Slab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751" name="Google Shape;751;p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00" y="3272225"/>
            <a:ext cx="1499925" cy="1475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p9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93573" y="3355787"/>
            <a:ext cx="1842001" cy="1391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p9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07703" y="3355778"/>
            <a:ext cx="1573427" cy="13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9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98475" y="3242725"/>
            <a:ext cx="1281551" cy="1504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97"/>
          <p:cNvSpPr txBox="1"/>
          <p:nvPr>
            <p:ph idx="4294967295" type="subTitle"/>
          </p:nvPr>
        </p:nvSpPr>
        <p:spPr>
          <a:xfrm>
            <a:off x="791150" y="522625"/>
            <a:ext cx="7812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How will we Solve this Problem?</a:t>
            </a:r>
            <a:endParaRPr sz="34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760" name="Google Shape;760;p97"/>
          <p:cNvSpPr txBox="1"/>
          <p:nvPr>
            <p:ph idx="3" type="body"/>
          </p:nvPr>
        </p:nvSpPr>
        <p:spPr>
          <a:xfrm>
            <a:off x="635600" y="1504800"/>
            <a:ext cx="8123400" cy="32025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Hepta Slab"/>
              <a:buChar char="●"/>
            </a:pPr>
            <a:r>
              <a:rPr lang="en" sz="1200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Features:</a:t>
            </a:r>
            <a:endParaRPr sz="1200">
              <a:solidFill>
                <a:schemeClr val="accent5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Hepta Slab"/>
              <a:buChar char="○"/>
            </a:pPr>
            <a:r>
              <a:rPr lang="en" sz="1200" u="sng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Spiral Compartment Design:</a:t>
            </a:r>
            <a:r>
              <a:rPr lang="en" sz="1200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 28 compartments for a week’s supply (4 doses per day).</a:t>
            </a:r>
            <a:endParaRPr sz="1200">
              <a:solidFill>
                <a:schemeClr val="accent5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Hepta Slab"/>
              <a:buChar char="○"/>
            </a:pPr>
            <a:r>
              <a:rPr lang="en" sz="1200" u="sng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Motorized Rotation:</a:t>
            </a:r>
            <a:r>
              <a:rPr lang="en" sz="1200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 Smooth, automated movement to the next dose.</a:t>
            </a:r>
            <a:endParaRPr sz="1200">
              <a:solidFill>
                <a:schemeClr val="accent5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Hepta Slab"/>
              <a:buChar char="○"/>
            </a:pPr>
            <a:r>
              <a:rPr lang="en" sz="1200" u="sng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App Integration:</a:t>
            </a:r>
            <a:r>
              <a:rPr lang="en" sz="1200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 Tracks compartments, ensures timely refills, and monitors usage.</a:t>
            </a:r>
            <a:endParaRPr sz="1200">
              <a:solidFill>
                <a:schemeClr val="accent5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Hepta Slab"/>
              <a:buChar char="○"/>
            </a:pPr>
            <a:r>
              <a:rPr lang="en" sz="1200" u="sng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Caregiver-Friendly:</a:t>
            </a:r>
            <a:r>
              <a:rPr lang="en" sz="1200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 Pharmacist or caregiver refills once a week for convenience.</a:t>
            </a:r>
            <a:endParaRPr sz="1200">
              <a:solidFill>
                <a:schemeClr val="accent5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Hepta Slab"/>
              <a:buChar char="●"/>
            </a:pPr>
            <a:r>
              <a:rPr lang="en" sz="1200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How It Works:</a:t>
            </a:r>
            <a:endParaRPr sz="1200">
              <a:solidFill>
                <a:schemeClr val="accent5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Hepta Slab"/>
              <a:buChar char="○"/>
            </a:pPr>
            <a:r>
              <a:rPr lang="en" sz="1200" u="sng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Step 1:</a:t>
            </a:r>
            <a:r>
              <a:rPr lang="en" sz="1200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 Refill compartments weekly.</a:t>
            </a:r>
            <a:endParaRPr sz="1200">
              <a:solidFill>
                <a:schemeClr val="accent5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Hepta Slab"/>
              <a:buChar char="○"/>
            </a:pPr>
            <a:r>
              <a:rPr lang="en" sz="1200" u="sng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Step 2:</a:t>
            </a:r>
            <a:r>
              <a:rPr lang="en" sz="1200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 Device rotates automatically at scheduled times.</a:t>
            </a:r>
            <a:endParaRPr sz="1200">
              <a:solidFill>
                <a:schemeClr val="accent5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100"/>
              <a:buFont typeface="Hepta Slab"/>
              <a:buChar char="○"/>
            </a:pPr>
            <a:r>
              <a:rPr lang="en" sz="1200" u="sng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Step 3:</a:t>
            </a:r>
            <a:r>
              <a:rPr lang="en" sz="1200">
                <a:solidFill>
                  <a:schemeClr val="accent5"/>
                </a:solidFill>
                <a:latin typeface="Hepta Slab"/>
                <a:ea typeface="Hepta Slab"/>
                <a:cs typeface="Hepta Slab"/>
                <a:sym typeface="Hepta Slab"/>
              </a:rPr>
              <a:t> Pills are dispensed, and the next compartment aligns. </a:t>
            </a:r>
            <a:endParaRPr sz="1200">
              <a:solidFill>
                <a:schemeClr val="accent5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8"/>
          <p:cNvSpPr txBox="1"/>
          <p:nvPr>
            <p:ph idx="4294967295" type="subTitle"/>
          </p:nvPr>
        </p:nvSpPr>
        <p:spPr>
          <a:xfrm>
            <a:off x="791150" y="522625"/>
            <a:ext cx="7812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Why We Stand Out?</a:t>
            </a:r>
            <a:endParaRPr sz="34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766" name="Google Shape;766;p98"/>
          <p:cNvSpPr txBox="1"/>
          <p:nvPr>
            <p:ph idx="3" type="body"/>
          </p:nvPr>
        </p:nvSpPr>
        <p:spPr>
          <a:xfrm>
            <a:off x="922850" y="1860425"/>
            <a:ext cx="7548900" cy="2847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pta Slab"/>
              <a:buChar char="●"/>
            </a:pPr>
            <a:r>
              <a:rPr lang="en" sz="12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More Compartments, Fewer Refills</a:t>
            </a:r>
            <a:endParaRPr sz="12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pta Slab"/>
              <a:buChar char="●"/>
            </a:pPr>
            <a:r>
              <a:rPr lang="en" sz="12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Preloaded by Professionals, Controlled by App</a:t>
            </a:r>
            <a:endParaRPr sz="12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pta Slab"/>
              <a:buChar char="●"/>
            </a:pPr>
            <a:r>
              <a:rPr lang="en" sz="12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Target Price: &lt;$90 (Beats Competitors)</a:t>
            </a:r>
            <a:endParaRPr sz="12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pta Slab"/>
              <a:buChar char="●"/>
            </a:pPr>
            <a:r>
              <a:rPr lang="en" sz="12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First App-Connected Spiral Dispenser</a:t>
            </a:r>
            <a:endParaRPr sz="12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pta Slab"/>
              <a:buChar char="●"/>
            </a:pPr>
            <a:r>
              <a:rPr lang="en" sz="12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Familiar Design, Smarter Tech</a:t>
            </a:r>
            <a:endParaRPr sz="1200">
              <a:solidFill>
                <a:srgbClr val="FFFFFF"/>
              </a:solidFill>
              <a:latin typeface="Hepta Slab"/>
              <a:ea typeface="Hepta Slab"/>
              <a:cs typeface="Hepta Slab"/>
              <a:sym typeface="Hepta Slab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Hepta Slab"/>
              <a:buChar char="●"/>
            </a:pPr>
            <a:r>
              <a:rPr lang="en" sz="1200">
                <a:solidFill>
                  <a:srgbClr val="FFFFFF"/>
                </a:solidFill>
                <a:latin typeface="Hepta Slab"/>
                <a:ea typeface="Hepta Slab"/>
                <a:cs typeface="Hepta Slab"/>
                <a:sym typeface="Hepta Slab"/>
              </a:rPr>
              <a:t>Suitability and Feasibility</a:t>
            </a:r>
            <a:endParaRPr sz="1200">
              <a:solidFill>
                <a:schemeClr val="accent5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99"/>
          <p:cNvSpPr txBox="1"/>
          <p:nvPr>
            <p:ph idx="4294967295" type="subTitle"/>
          </p:nvPr>
        </p:nvSpPr>
        <p:spPr>
          <a:xfrm>
            <a:off x="791150" y="522625"/>
            <a:ext cx="62931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Major Milestones</a:t>
            </a:r>
            <a:endParaRPr sz="34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graphicFrame>
        <p:nvGraphicFramePr>
          <p:cNvPr id="772" name="Google Shape;772;p99"/>
          <p:cNvGraphicFramePr/>
          <p:nvPr/>
        </p:nvGraphicFramePr>
        <p:xfrm>
          <a:off x="911438" y="1247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{A9F31A15-CB69-46F9-ADF1-C6FF329F792E}</a:tableStyleId>
              </a:tblPr>
              <a:tblGrid>
                <a:gridCol w="1377475"/>
                <a:gridCol w="1797450"/>
                <a:gridCol w="890325"/>
                <a:gridCol w="3132925"/>
              </a:tblGrid>
              <a:tr h="4458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Milestone</a:t>
                      </a:r>
                      <a:endParaRPr b="1"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Deliverable</a:t>
                      </a:r>
                      <a:endParaRPr b="1"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Timeline</a:t>
                      </a:r>
                      <a:endParaRPr b="1"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Key Tasks</a:t>
                      </a:r>
                      <a:endParaRPr b="1"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Proposal Report</a:t>
                      </a:r>
                      <a:endParaRPr b="1"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1-page report (Feasibility, Milestones)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Jan 28th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Outline app/3D model approach, justify feasibility, team roles.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3D Model Design</a:t>
                      </a:r>
                      <a:endParaRPr b="1"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Virtual spiral mechanism (Blender/Fusion)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Feb 11th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 3D model with compartment logic; simulate rotation.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 Prototype</a:t>
                      </a:r>
                      <a:endParaRPr b="1"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Wireframes + Basic Notification System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Feb 25th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Develop app UI/UX and time-based alerts.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37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Feedback &amp; Refinement</a:t>
                      </a:r>
                      <a:endParaRPr b="1"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 report + Iterated design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 25th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Simulate user workflows; adjust app/3D model.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03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Final Report &amp; Presentation</a:t>
                      </a:r>
                      <a:endParaRPr b="1"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Full documentation + Demo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Apr 7th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9FBFD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Compile results, finalize app, and present.</a:t>
                      </a:r>
                      <a:endParaRPr sz="1200">
                        <a:solidFill>
                          <a:srgbClr val="F9FBFD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100"/>
          <p:cNvSpPr txBox="1"/>
          <p:nvPr>
            <p:ph idx="4294967295" type="subTitle"/>
          </p:nvPr>
        </p:nvSpPr>
        <p:spPr>
          <a:xfrm>
            <a:off x="629825" y="522625"/>
            <a:ext cx="62931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Team Contributions</a:t>
            </a:r>
            <a:endParaRPr sz="3400"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graphicFrame>
        <p:nvGraphicFramePr>
          <p:cNvPr id="778" name="Google Shape;778;p100"/>
          <p:cNvGraphicFramePr/>
          <p:nvPr/>
        </p:nvGraphicFramePr>
        <p:xfrm>
          <a:off x="701425" y="1383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{A9F31A15-CB69-46F9-ADF1-C6FF329F792E}</a:tableStyleId>
              </a:tblPr>
              <a:tblGrid>
                <a:gridCol w="941875"/>
                <a:gridCol w="1660125"/>
                <a:gridCol w="3417400"/>
                <a:gridCol w="1721750"/>
              </a:tblGrid>
              <a:tr h="2190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Member</a:t>
                      </a:r>
                      <a:endParaRPr b="1"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Expertise</a:t>
                      </a:r>
                      <a:endParaRPr b="1"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Responsibilities</a:t>
                      </a:r>
                      <a:endParaRPr b="1"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Deliverables</a:t>
                      </a:r>
                      <a:endParaRPr b="1"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Madeline</a:t>
                      </a:r>
                      <a:endParaRPr b="1"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Mechanical Engineering, CAD Design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Design the </a:t>
                      </a: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3D digital prototype</a:t>
                      </a: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(spiral compartment mechanism).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Simulate rotation logic for 28 compartments.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CAD model (digital prototype)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Melvin</a:t>
                      </a:r>
                      <a:endParaRPr b="1"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Computer Science/Engineering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Develop the </a:t>
                      </a: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app</a:t>
                      </a: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(scheduling, notifications).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Implement core features (time-based alerts, refill reminders).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Working app prototype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Nnamdi</a:t>
                      </a:r>
                      <a:endParaRPr b="1"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Research, Writing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Lead </a:t>
                      </a: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written reports</a:t>
                      </a: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</a:t>
                      </a: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</a:t>
                      </a: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urvey, final).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Research user needs/competitors.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Polished reports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613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Edward</a:t>
                      </a:r>
                      <a:endParaRPr b="1"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Biomedical Eng, Health Sci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Define </a:t>
                      </a:r>
                      <a:r>
                        <a:rPr b="1"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user requirements</a:t>
                      </a: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(compliance, accessibility).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- Assist in development of app/CAD usability.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rgbClr val="F8FAFF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Testing protocols, user feedback summary.</a:t>
                      </a:r>
                      <a:endParaRPr sz="1200">
                        <a:solidFill>
                          <a:srgbClr val="F8FAFF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8FA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01"/>
          <p:cNvSpPr txBox="1"/>
          <p:nvPr>
            <p:ph idx="4294967295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Hepta Slab"/>
                <a:ea typeface="Hepta Slab"/>
                <a:cs typeface="Hepta Slab"/>
                <a:sym typeface="Hepta Slab"/>
              </a:rPr>
              <a:t>References</a:t>
            </a:r>
            <a:endParaRPr>
              <a:solidFill>
                <a:schemeClr val="lt1"/>
              </a:solidFill>
              <a:latin typeface="Hepta Slab"/>
              <a:ea typeface="Hepta Slab"/>
              <a:cs typeface="Hepta Slab"/>
              <a:sym typeface="Hepta Slab"/>
            </a:endParaRPr>
          </a:p>
        </p:txBody>
      </p:sp>
      <p:sp>
        <p:nvSpPr>
          <p:cNvPr id="784" name="Google Shape;784;p101"/>
          <p:cNvSpPr txBox="1"/>
          <p:nvPr>
            <p:ph idx="3" type="body"/>
          </p:nvPr>
        </p:nvSpPr>
        <p:spPr>
          <a:xfrm>
            <a:off x="536700" y="1203800"/>
            <a:ext cx="8070600" cy="3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800"/>
              <a:buFont typeface="Hepta Slab"/>
              <a:buAutoNum type="arabicPeriod"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Paolo Marmaglio, Davide Consolati, R. Formicola, R. Rodella, R. Faglia, and M. Tiboni, “Home Pill Dispenser Operating Technologies: Automation Mechanisms Comparison,” Mechanisms and machine science, pp. 529–537, Jan. 2024, doi: </a:t>
            </a:r>
            <a:r>
              <a:rPr lang="en">
                <a:uFill>
                  <a:noFill/>
                </a:uFill>
                <a:latin typeface="Hepta Slab"/>
                <a:ea typeface="Hepta Slab"/>
                <a:cs typeface="Hepta Slab"/>
                <a:sym typeface="Hepta Slab"/>
                <a:hlinkClick r:id="rId3"/>
              </a:rPr>
              <a:t>https://doi.org/10.1007/978-3-031-64569-3_60</a:t>
            </a: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.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Hepta Slab"/>
              <a:buAutoNum type="arabicPeriod"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S. C. Government of Canada, “Pharmaceutical access and use during the pandemic,” www150.statcan.gc.ca, Nov. 02, 2022. https://www150.statcan.gc.ca/n1/pub/75-006-x/2022001/article/00011-eng.htm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Hepta Slab"/>
              <a:buAutoNum type="arabicPeriod"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“Products - Data Briefs - Number 347 - August 2019,” 2019. https://www.cdc.gov/nchs/products/databriefs/db347.htm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Hepta Slab"/>
              <a:buAutoNum type="arabicPeriod"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“Hero - A dose of calm for the whole family,” Hero, 2024. https://herohealth.com/manage-my-meds-4/?correlationId=30e64bf8-b872-4710-b258-affff3043daf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Hepta Slab"/>
              <a:buAutoNum type="arabicPeriod"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“Usage,” MedaCube. https://www.medacube.com/pages/usage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Hepta Slab"/>
              <a:buAutoNum type="arabicPeriod"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“LiveFine WiFi Automatic Pill Dispenser &amp; 28-Day Remote Medication System W/Lock &amp; Key - Frosted Lid - TSC.ca - Online Shopping for Canadians,” Www.tsc.ca, 2020. https://www.tsc.ca/LiveFine-WiFi-Automatic-Pill-Dispenser-28Day-Remote-Medication-System-WLock-Key-Frosted-Lid/pages/productdetails?nav=R:891102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Font typeface="Hepta Slab"/>
              <a:buAutoNum type="arabicPeriod"/>
            </a:pPr>
            <a:r>
              <a:rPr lang="en">
                <a:latin typeface="Hepta Slab"/>
                <a:ea typeface="Hepta Slab"/>
                <a:cs typeface="Hepta Slab"/>
                <a:sym typeface="Hepta Slab"/>
              </a:rPr>
              <a:t>“Medication Dispenser Support,” Lifeline. https://www.lifeline.com/support/dispenser/</a:t>
            </a:r>
            <a:endParaRPr>
              <a:latin typeface="Hepta Slab"/>
              <a:ea typeface="Hepta Slab"/>
              <a:cs typeface="Hepta Slab"/>
              <a:sym typeface="Hepta Sla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Employee Orientation &amp; Training">
  <a:themeElements>
    <a:clrScheme name="Simple Light">
      <a:dk1>
        <a:srgbClr val="000000"/>
      </a:dk1>
      <a:lt1>
        <a:srgbClr val="FBF8F4"/>
      </a:lt1>
      <a:dk2>
        <a:srgbClr val="4B917D"/>
      </a:dk2>
      <a:lt2>
        <a:srgbClr val="DAFEA4"/>
      </a:lt2>
      <a:accent1>
        <a:srgbClr val="A0C7FE"/>
      </a:accent1>
      <a:accent2>
        <a:srgbClr val="E0E0E0"/>
      </a:accent2>
      <a:accent3>
        <a:srgbClr val="BDE6DB"/>
      </a:accent3>
      <a:accent4>
        <a:srgbClr val="F7FDD7"/>
      </a:accent4>
      <a:accent5>
        <a:srgbClr val="FFFFFF"/>
      </a:accent5>
      <a:accent6>
        <a:srgbClr val="3F8BA5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