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7"/>
  </p:notesMasterIdLst>
  <p:handoutMasterIdLst>
    <p:handoutMasterId r:id="rId8"/>
  </p:handoutMasterIdLst>
  <p:sldIdLst>
    <p:sldId id="696" r:id="rId2"/>
    <p:sldId id="695" r:id="rId3"/>
    <p:sldId id="705" r:id="rId4"/>
    <p:sldId id="706" r:id="rId5"/>
    <p:sldId id="694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ca Pal" initials="" lastIdx="1" clrIdx="0"/>
  <p:cmAuthor id="1" name="Joe Gottlieb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5CCAFF"/>
    <a:srgbClr val="C22327"/>
    <a:srgbClr val="FF8000"/>
    <a:srgbClr val="666699"/>
    <a:srgbClr val="00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3" autoAdjust="0"/>
    <p:restoredTop sz="86538" autoAdjust="0"/>
  </p:normalViewPr>
  <p:slideViewPr>
    <p:cSldViewPr snapToGrid="0">
      <p:cViewPr>
        <p:scale>
          <a:sx n="100" d="100"/>
          <a:sy n="100" d="100"/>
        </p:scale>
        <p:origin x="912" y="144"/>
      </p:cViewPr>
      <p:guideLst>
        <p:guide orient="horz" pos="2160"/>
        <p:guide pos="29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5946B94C-4A3D-4AF1-AC8E-55C1499DD7A7}" type="datetimeFigureOut">
              <a:rPr lang="en-US"/>
              <a:pPr>
                <a:defRPr/>
              </a:pPr>
              <a:t>8/15/16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78A7462-D136-4E06-980E-2471C42247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9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17657F3-D444-4401-AA45-6B607A65628A}" type="datetimeFigureOut">
              <a:rPr lang="en-US"/>
              <a:pPr>
                <a:defRPr/>
              </a:pPr>
              <a:t>8/15/16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26B03C0-24EC-4AF5-9D25-1D79F9892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15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9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322805-1C3E-D64D-B9FF-1838A69DCBD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0B62D2-D0D6-554A-8484-912FF0A2A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467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anchor="ctr"/>
          <a:lstStyle>
            <a:lvl1pPr>
              <a:lnSpc>
                <a:spcPct val="90000"/>
              </a:lnSpc>
              <a:defRPr sz="2800" b="1">
                <a:solidFill>
                  <a:srgbClr val="FFFFFF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656" y="3086566"/>
            <a:ext cx="7693162" cy="457814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2">
                    <a:lumMod val="50000"/>
                  </a:schemeClr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Section slide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9878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72DC24-C402-654F-AFF6-A88DF25963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22E87-A6C5-814A-A13C-5068FBAE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5369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1">
                    <a:lumMod val="50000"/>
                  </a:schemeClr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1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Banner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791108"/>
            <a:ext cx="8229600" cy="54807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0988" marR="0" indent="-2809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➤"/>
              <a:tabLst/>
              <a:defRPr sz="20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accent2"/>
              </a:buClr>
              <a:buSzPct val="75000"/>
              <a:buFont typeface="Wingdings" charset="2"/>
              <a:buChar char="§"/>
              <a:defRPr sz="18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accent2"/>
              </a:buClr>
              <a:buSzPct val="55000"/>
              <a:buFont typeface="Wingdings" charset="2"/>
              <a:buChar char="u"/>
              <a:defRPr sz="16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accent2"/>
              </a:buClr>
              <a:buSzPct val="75000"/>
              <a:buFont typeface="Arial"/>
              <a:buChar char="•"/>
              <a:defRPr sz="120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accent2"/>
              </a:buClr>
              <a:buSzPct val="75000"/>
              <a:buFont typeface="Lucida Grande"/>
              <a:buChar char="­"/>
              <a:defRPr sz="11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48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anchor="b"/>
          <a:lstStyle>
            <a:lvl1pPr>
              <a:defRPr sz="3200" b="0" i="0">
                <a:solidFill>
                  <a:schemeClr val="bg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3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70" r:id="rId2"/>
    <p:sldLayoutId id="2147484096" r:id="rId3"/>
    <p:sldLayoutId id="2147484093" r:id="rId4"/>
    <p:sldLayoutId id="2147484094" r:id="rId5"/>
    <p:sldLayoutId id="2147484097" r:id="rId6"/>
    <p:sldLayoutId id="2147484099" r:id="rId7"/>
    <p:sldLayoutId id="2147484100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helipilot50/aerospike-advanced-concepts" TargetMode="External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02735" y="4094692"/>
            <a:ext cx="77724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Helvetica Neue Medium"/>
                <a:cs typeface="Helvetica Neue Medium"/>
              </a:rPr>
              <a:t>Setup</a:t>
            </a:r>
            <a:endParaRPr lang="en-US" sz="3200" dirty="0">
              <a:solidFill>
                <a:schemeClr val="bg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910946"/>
            <a:ext cx="91440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Aerospike Advanced Concepts</a:t>
            </a:r>
            <a:endParaRPr lang="en-US" sz="40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8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successful completion of this module you </a:t>
            </a:r>
            <a:r>
              <a:rPr lang="en-US" dirty="0" smtClean="0"/>
              <a:t>will have setup</a:t>
            </a:r>
            <a:endParaRPr lang="en-US" dirty="0" smtClean="0"/>
          </a:p>
          <a:p>
            <a:pPr marL="681037" lvl="0" indent="-342900"/>
            <a:r>
              <a:rPr lang="en-US" dirty="0" smtClean="0"/>
              <a:t>The Lab Exercises repository</a:t>
            </a:r>
            <a:endParaRPr lang="en-US" dirty="0" smtClean="0"/>
          </a:p>
          <a:p>
            <a:pPr marL="681037" lvl="0" indent="-342900"/>
            <a:r>
              <a:rPr lang="en-US" baseline="0" dirty="0" smtClean="0"/>
              <a:t>Created a 3 node</a:t>
            </a:r>
            <a:r>
              <a:rPr lang="en-US" dirty="0" smtClean="0"/>
              <a:t> Aerospike cluster with Vagrant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8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1"/>
            <a:ext cx="8613124" cy="28072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GitHub repository contains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xercises and Answers for each module</a:t>
            </a:r>
          </a:p>
          <a:p>
            <a:pPr lvl="1"/>
            <a:r>
              <a:rPr lang="en-US" dirty="0" smtClean="0"/>
              <a:t>Data for Geospatial and Spark</a:t>
            </a:r>
          </a:p>
          <a:p>
            <a:pPr lvl="1"/>
            <a:r>
              <a:rPr lang="en-US" dirty="0" smtClean="0"/>
              <a:t>Command: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github.com/helipilot50/aerospike-advanced-concepts</a:t>
            </a:r>
            <a:endParaRPr lang="en-US" dirty="0" smtClean="0"/>
          </a:p>
          <a:p>
            <a:pPr lvl="1"/>
            <a:r>
              <a:rPr lang="en-US" dirty="0" smtClean="0"/>
              <a:t>It will take a while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3517900"/>
            <a:ext cx="5080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Aerospike cluster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3 node Aerospike cluster on your laptop using VMs</a:t>
            </a:r>
          </a:p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Virtual Box</a:t>
            </a:r>
          </a:p>
          <a:p>
            <a:pPr lvl="1"/>
            <a:r>
              <a:rPr lang="en-US" dirty="0" smtClean="0"/>
              <a:t>Vagrant</a:t>
            </a:r>
          </a:p>
          <a:p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Vagrant directory in cloned GitHub repo</a:t>
            </a:r>
          </a:p>
          <a:p>
            <a:pPr lvl="1"/>
            <a:r>
              <a:rPr lang="en-US" dirty="0" smtClean="0"/>
              <a:t>Command: vagrant up</a:t>
            </a:r>
          </a:p>
          <a:p>
            <a:r>
              <a:rPr lang="en-US" dirty="0" smtClean="0"/>
              <a:t>Cluster node names and IP addresses are:</a:t>
            </a:r>
          </a:p>
          <a:p>
            <a:pPr lvl="1"/>
            <a:r>
              <a:rPr lang="en-US" dirty="0" smtClean="0"/>
              <a:t>Node1 - </a:t>
            </a:r>
            <a:r>
              <a:rPr lang="fi-FI" dirty="0" smtClean="0"/>
              <a:t>10.211.55.101</a:t>
            </a:r>
          </a:p>
          <a:p>
            <a:pPr lvl="1"/>
            <a:r>
              <a:rPr lang="en-US" dirty="0" smtClean="0"/>
              <a:t>Node2 </a:t>
            </a:r>
            <a:r>
              <a:rPr lang="en-US" dirty="0"/>
              <a:t>- </a:t>
            </a:r>
            <a:r>
              <a:rPr lang="fi-FI" dirty="0" smtClean="0"/>
              <a:t>10.211.55.102</a:t>
            </a:r>
            <a:endParaRPr lang="fi-FI" dirty="0"/>
          </a:p>
          <a:p>
            <a:pPr lvl="1"/>
            <a:r>
              <a:rPr lang="en-US" dirty="0" smtClean="0"/>
              <a:t>Node3 </a:t>
            </a:r>
            <a:r>
              <a:rPr lang="en-US" dirty="0"/>
              <a:t>- </a:t>
            </a:r>
            <a:r>
              <a:rPr lang="fi-FI" dirty="0" smtClean="0"/>
              <a:t>10.211.55.103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665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ospike_logo_set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540000"/>
            <a:ext cx="4120662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dy Pages">
  <a:themeElements>
    <a:clrScheme name="Custom 3">
      <a:dk1>
        <a:sysClr val="windowText" lastClr="000000"/>
      </a:dk1>
      <a:lt1>
        <a:sysClr val="window" lastClr="FFFFFF"/>
      </a:lt1>
      <a:dk2>
        <a:srgbClr val="7E4300"/>
      </a:dk2>
      <a:lt2>
        <a:srgbClr val="D1D3D4"/>
      </a:lt2>
      <a:accent1>
        <a:srgbClr val="A01620"/>
      </a:accent1>
      <a:accent2>
        <a:srgbClr val="F68623"/>
      </a:accent2>
      <a:accent3>
        <a:srgbClr val="777777"/>
      </a:accent3>
      <a:accent4>
        <a:srgbClr val="D1D3D4"/>
      </a:accent4>
      <a:accent5>
        <a:srgbClr val="FBB917"/>
      </a:accent5>
      <a:accent6>
        <a:srgbClr val="208E37"/>
      </a:accent6>
      <a:hlink>
        <a:srgbClr val="5CCAFF"/>
      </a:hlink>
      <a:folHlink>
        <a:srgbClr val="643273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224443</TotalTime>
  <Words>102</Words>
  <Application>Microsoft Macintosh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Arial Narrow</vt:lpstr>
      <vt:lpstr>Arial Narrow Bold</vt:lpstr>
      <vt:lpstr>Calibri</vt:lpstr>
      <vt:lpstr>Helvetica Neue</vt:lpstr>
      <vt:lpstr>Helvetica Neue Medium</vt:lpstr>
      <vt:lpstr>Lucida Grande</vt:lpstr>
      <vt:lpstr>MS PGothic</vt:lpstr>
      <vt:lpstr>ＭＳ Ｐゴシック</vt:lpstr>
      <vt:lpstr>Roboto Condensed Bold</vt:lpstr>
      <vt:lpstr>Roboto Condensed Regular</vt:lpstr>
      <vt:lpstr>Trebuchet MS</vt:lpstr>
      <vt:lpstr>Wingdings</vt:lpstr>
      <vt:lpstr>Arial</vt:lpstr>
      <vt:lpstr>Body Pages</vt:lpstr>
      <vt:lpstr>Document</vt:lpstr>
      <vt:lpstr>PowerPoint Presentation</vt:lpstr>
      <vt:lpstr>Objective</vt:lpstr>
      <vt:lpstr>Lab Exercises</vt:lpstr>
      <vt:lpstr>Aerospike cluster</vt:lpstr>
      <vt:lpstr>PowerPoint Presentation</vt:lpstr>
    </vt:vector>
  </TitlesOfParts>
  <Company>Nyquist Design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Nyquist</dc:creator>
  <cp:lastModifiedBy>Adform Adform</cp:lastModifiedBy>
  <cp:revision>5374</cp:revision>
  <cp:lastPrinted>2014-07-14T15:01:10Z</cp:lastPrinted>
  <dcterms:created xsi:type="dcterms:W3CDTF">2012-07-31T22:57:23Z</dcterms:created>
  <dcterms:modified xsi:type="dcterms:W3CDTF">2016-08-15T08:14:21Z</dcterms:modified>
</cp:coreProperties>
</file>