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Capstone – Final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Scientist @ Central Park Hotel New York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 Main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the total number of malls present around Park Central Hotel, New York.</a:t>
            </a:r>
          </a:p>
          <a:p>
            <a:r>
              <a:rPr lang="en-US" dirty="0" smtClean="0"/>
              <a:t>Within 1 KM radius of hotel.</a:t>
            </a:r>
          </a:p>
          <a:p>
            <a:r>
              <a:rPr lang="en-US" dirty="0" smtClean="0"/>
              <a:t>Additional information regarding identified malls.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&amp; Sources</a:t>
            </a:r>
            <a:endParaRPr lang="en-US" dirty="0"/>
          </a:p>
        </p:txBody>
      </p:sp>
      <p:pic>
        <p:nvPicPr>
          <p:cNvPr id="5" name="Picture 4" descr="google2.0.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057400"/>
            <a:ext cx="2133600" cy="1422400"/>
          </a:xfrm>
          <a:prstGeom prst="rect">
            <a:avLst/>
          </a:prstGeom>
        </p:spPr>
      </p:pic>
      <p:pic>
        <p:nvPicPr>
          <p:cNvPr id="6" name="Picture 5" descr="Foursquare-Logo-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2209800"/>
            <a:ext cx="3200400" cy="11576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0" y="46482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Google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Foursquare (API)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8" name="Picture 7" descr="py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581400"/>
            <a:ext cx="3253972" cy="109909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Hunter 6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133600"/>
            <a:ext cx="2971800" cy="4404191"/>
          </a:xfrm>
        </p:spPr>
      </p:pic>
      <p:sp>
        <p:nvSpPr>
          <p:cNvPr id="6" name="TextBox 5"/>
          <p:cNvSpPr txBox="1"/>
          <p:nvPr/>
        </p:nvSpPr>
        <p:spPr>
          <a:xfrm>
            <a:off x="3886200" y="35814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Tabular format from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Shows 8 hotels within 1 KM radius of hotel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Full address of each malls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Categories of what each malls offers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Visualization</a:t>
            </a:r>
            <a:endParaRPr lang="en-US" dirty="0"/>
          </a:p>
        </p:txBody>
      </p:sp>
      <p:pic>
        <p:nvPicPr>
          <p:cNvPr id="4" name="Content Placeholder 3" descr="ScreenHunter 6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514600"/>
            <a:ext cx="365666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35814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Red dot represent Park Central Hotel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Blue dots represent Malls (Within 1KM radius of hotel)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Total = 8 malls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Total of 8 malls identified within 1 KM of Park Central Hotel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Captures the exact address and locations of malls near the hotel</a:t>
            </a:r>
          </a:p>
          <a:p>
            <a:r>
              <a:rPr lang="en-US" sz="2400" dirty="0" smtClean="0"/>
              <a:t>More data can be obtained via Foursquare by upgrading account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</TotalTime>
  <Words>154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Project Capstone – Final Assignment</vt:lpstr>
      <vt:lpstr>Data Scientist Main Goal</vt:lpstr>
      <vt:lpstr>Data Acquisition &amp; Sources</vt:lpstr>
      <vt:lpstr>Results</vt:lpstr>
      <vt:lpstr>Map Visualization</vt:lpstr>
      <vt:lpstr>Conclusion &amp; Future Consideration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Capstone – Final Assignment</dc:title>
  <dc:creator>Melvin Yeonata</dc:creator>
  <cp:lastModifiedBy>Melvin Yeonata</cp:lastModifiedBy>
  <cp:revision>21</cp:revision>
  <dcterms:created xsi:type="dcterms:W3CDTF">2006-08-16T00:00:00Z</dcterms:created>
  <dcterms:modified xsi:type="dcterms:W3CDTF">2019-05-11T03:38:34Z</dcterms:modified>
</cp:coreProperties>
</file>