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EC2F-4B79-4EA0-BBD9-8E95AED7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029507-3840-4292-94A6-B0ACA5A24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3863C-156C-45E4-81EE-18097A3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3005B-8BF8-4027-965D-A26525D2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10030-EA8F-4CC7-9272-71F82285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1BB5D-7A60-4D6E-A2F1-39110052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6A0FE-68E4-40AB-A2A2-49B88A48C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DCCA6-FD26-44F3-81CE-EEF3AB40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99109-78AA-454B-97F3-9863F958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1B5CD-D7B7-40F4-A547-FB7748A2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0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8E08FA-5F78-4061-9DF4-C18C3699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BCF5CE-F16F-4D18-A977-1DA29F99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975E3-FC78-41BB-8B1F-26DB075A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81261-3108-4311-BF33-D49E351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4A8BAE-10E7-47FA-8EA5-DDA655F3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9DB73-59B4-44B8-B956-EE74310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B2A48-CAD5-4C7C-9777-2C037AC5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6AC9E-392F-4BF1-9A61-99E7224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73BF1-222F-46B8-9901-D8C75DF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EBB23-CACE-48AE-A836-CE21FDA9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7C708-DC03-4047-92C4-78114FE8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2AC32-006F-43BE-BD61-79140162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6B1CFF-028B-4551-8D32-6A244E45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1CC59-2887-4BA5-BE14-427D9A7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E57F1-E9E9-4567-9127-2B420663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983C6-0733-40EE-AEC0-D8A622FD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045BB-52CE-420D-A8AA-D323AA78B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4EE3D3-B0E1-4650-A6ED-32115FDEE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6B6429-1751-4053-9984-D0407435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B97930-8416-4756-846A-1DF6E6B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21018-0BC8-4273-B697-44AFA7B0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022BC-C557-4751-B41A-5CB9D6AD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88359-963B-4B1D-8BC1-B6149737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6FB973-4A97-43B4-ACEC-1F7A73E2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823C39-4D30-451B-A960-26EC7BB4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56CB08-99E1-433D-B039-1495741EE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348EEE-595F-4505-9333-C7A2DC38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CE9693-4352-448F-B83C-D6134B9C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D2EA7A-AC34-45CD-A63C-07D5A0E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3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A5173-204C-4668-B6CE-B2C4EED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B7FCF9-40EF-40A2-81BD-B5460592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68B92-B7AF-4C3F-8BA5-CE3ED166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D6AB82-46EF-4048-9207-9A284F47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4F91DA-27AC-41E4-A7F2-4A9E4EF7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EF387F-21CF-4888-9A00-B3666721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573FD-D1E0-4A15-A2EA-7E2A715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1E9EE-6715-47CD-9E16-4139A3C1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2DAD2-D47F-4D49-B9DA-00AFC0B8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6EEE6-DEC3-4312-BA08-D88BFFF9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CF0D6-2E55-410F-8820-BC37A055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4026A5-6029-4394-80FF-B4E924DD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5BF78-2E42-4FFA-B45A-80B6D8F8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6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BDAB6-B97C-4E05-81B3-2556DEBB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9B6C80-6F55-44B6-A9C2-A1D4B9D32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CF006-AA03-4334-B0A9-D1B8525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36703-4BBA-41CF-B817-E3F8E4E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6E6FC-895C-420C-8272-4B52994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B35A6-350F-4A0E-A481-BC4B880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B1F06F-EB68-4886-B1A3-CD253C7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C8CE7-8831-4300-B7CF-469609F9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DC848-5B27-4D26-BD12-9579FCDF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06A8-F9FA-40FE-A77E-1266D4DCB88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6456B-0CAD-4ECA-8B71-1DDA080FE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1CB50A-85DE-4C8A-ADEF-936ED7C9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F4B1-8409-4FBD-89B8-64EA926AD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9AD9BB7-33E1-4F3D-9313-9CC59886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" t="2934" r="53985" b="6110"/>
          <a:stretch/>
        </p:blipFill>
        <p:spPr>
          <a:xfrm>
            <a:off x="164592" y="56357"/>
            <a:ext cx="11861504" cy="66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9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GARCIA</dc:creator>
  <cp:lastModifiedBy>Nicolas GARCIA</cp:lastModifiedBy>
  <cp:revision>1</cp:revision>
  <dcterms:created xsi:type="dcterms:W3CDTF">2022-02-24T14:00:15Z</dcterms:created>
  <dcterms:modified xsi:type="dcterms:W3CDTF">2022-02-24T14:05:46Z</dcterms:modified>
</cp:coreProperties>
</file>