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rchiv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DM Mono" panose="020B0604020202020204" charset="0"/>
      <p:regular r:id="rId19"/>
      <p:italic r:id="rId20"/>
    </p:embeddedFont>
    <p:embeddedFont>
      <p:font typeface="DM Mono Medium" panose="020B0604020202020204" charset="0"/>
      <p:regular r:id="rId21"/>
      <p:italic r:id="rId22"/>
    </p:embeddedFont>
    <p:embeddedFont>
      <p:font typeface="Figtree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E15A7D-4B5C-4519-AED9-1CC1BA1451AE}">
  <a:tblStyle styleId="{4FE15A7D-4B5C-4519-AED9-1CC1BA145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09F6C4-10B5-48C9-8315-200B9B95A3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66900" y="1688650"/>
            <a:ext cx="6410100" cy="12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30775" y="3045350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3"/>
          <p:cNvGrpSpPr/>
          <p:nvPr/>
        </p:nvGrpSpPr>
        <p:grpSpPr>
          <a:xfrm>
            <a:off x="317075" y="260720"/>
            <a:ext cx="8510015" cy="4621989"/>
            <a:chOff x="317075" y="271350"/>
            <a:chExt cx="8510015" cy="4600825"/>
          </a:xfrm>
        </p:grpSpPr>
        <p:sp>
          <p:nvSpPr>
            <p:cNvPr id="316" name="Google Shape;316;p13"/>
            <p:cNvSpPr/>
            <p:nvPr/>
          </p:nvSpPr>
          <p:spPr>
            <a:xfrm>
              <a:off x="486511" y="434593"/>
              <a:ext cx="8171049" cy="4274338"/>
            </a:xfrm>
            <a:custGeom>
              <a:avLst/>
              <a:gdLst/>
              <a:ahLst/>
              <a:cxnLst/>
              <a:rect l="l" t="t" r="r" b="b"/>
              <a:pathLst>
                <a:path w="95242" h="51713" extrusionOk="0">
                  <a:moveTo>
                    <a:pt x="2620" y="1"/>
                  </a:moveTo>
                  <a:lnTo>
                    <a:pt x="1" y="2620"/>
                  </a:lnTo>
                  <a:lnTo>
                    <a:pt x="1" y="49094"/>
                  </a:lnTo>
                  <a:lnTo>
                    <a:pt x="2620" y="51713"/>
                  </a:lnTo>
                  <a:lnTo>
                    <a:pt x="92623" y="51713"/>
                  </a:lnTo>
                  <a:lnTo>
                    <a:pt x="95242" y="49094"/>
                  </a:lnTo>
                  <a:lnTo>
                    <a:pt x="95242" y="2620"/>
                  </a:lnTo>
                  <a:cubicBezTo>
                    <a:pt x="94219" y="1597"/>
                    <a:pt x="93646" y="1023"/>
                    <a:pt x="926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85838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317075" y="271350"/>
              <a:ext cx="8510015" cy="4600825"/>
            </a:xfrm>
            <a:custGeom>
              <a:avLst/>
              <a:gdLst/>
              <a:ahLst/>
              <a:cxnLst/>
              <a:rect l="l" t="t" r="r" b="b"/>
              <a:pathLst>
                <a:path w="99193" h="55663" fill="none" extrusionOk="0">
                  <a:moveTo>
                    <a:pt x="3776" y="55662"/>
                  </a:moveTo>
                  <a:lnTo>
                    <a:pt x="0" y="51886"/>
                  </a:lnTo>
                  <a:lnTo>
                    <a:pt x="0" y="3777"/>
                  </a:lnTo>
                  <a:lnTo>
                    <a:pt x="3776" y="0"/>
                  </a:lnTo>
                  <a:lnTo>
                    <a:pt x="95415" y="0"/>
                  </a:lnTo>
                  <a:lnTo>
                    <a:pt x="99192" y="3777"/>
                  </a:lnTo>
                  <a:lnTo>
                    <a:pt x="99192" y="51886"/>
                  </a:lnTo>
                  <a:lnTo>
                    <a:pt x="95415" y="55662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97155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87" y="1684138"/>
            <a:ext cx="8229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87" y="3074879"/>
            <a:ext cx="8229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4" hasCustomPrompt="1"/>
          </p:nvPr>
        </p:nvSpPr>
        <p:spPr>
          <a:xfrm>
            <a:off x="3339750" y="1684146"/>
            <a:ext cx="8229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5" hasCustomPrompt="1"/>
          </p:nvPr>
        </p:nvSpPr>
        <p:spPr>
          <a:xfrm>
            <a:off x="3339750" y="3074888"/>
            <a:ext cx="8223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6" hasCustomPrompt="1"/>
          </p:nvPr>
        </p:nvSpPr>
        <p:spPr>
          <a:xfrm>
            <a:off x="5883313" y="1684146"/>
            <a:ext cx="8229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7" hasCustomPrompt="1"/>
          </p:nvPr>
        </p:nvSpPr>
        <p:spPr>
          <a:xfrm>
            <a:off x="5883313" y="3074879"/>
            <a:ext cx="8229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1"/>
          </p:nvPr>
        </p:nvSpPr>
        <p:spPr>
          <a:xfrm>
            <a:off x="796187" y="2111463"/>
            <a:ext cx="246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subTitle" idx="8"/>
          </p:nvPr>
        </p:nvSpPr>
        <p:spPr>
          <a:xfrm>
            <a:off x="3339750" y="2111463"/>
            <a:ext cx="246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9"/>
          </p:nvPr>
        </p:nvSpPr>
        <p:spPr>
          <a:xfrm>
            <a:off x="5883313" y="2111463"/>
            <a:ext cx="246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13"/>
          </p:nvPr>
        </p:nvSpPr>
        <p:spPr>
          <a:xfrm>
            <a:off x="796187" y="3502338"/>
            <a:ext cx="246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14"/>
          </p:nvPr>
        </p:nvSpPr>
        <p:spPr>
          <a:xfrm>
            <a:off x="3339750" y="3502338"/>
            <a:ext cx="246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5"/>
          </p:nvPr>
        </p:nvSpPr>
        <p:spPr>
          <a:xfrm>
            <a:off x="5883313" y="3502338"/>
            <a:ext cx="246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31" name="Google Shape;331;p13"/>
          <p:cNvGrpSpPr/>
          <p:nvPr/>
        </p:nvGrpSpPr>
        <p:grpSpPr>
          <a:xfrm>
            <a:off x="146790" y="1721819"/>
            <a:ext cx="8850419" cy="1699863"/>
            <a:chOff x="146790" y="1721819"/>
            <a:chExt cx="8850419" cy="1699863"/>
          </a:xfrm>
        </p:grpSpPr>
        <p:grpSp>
          <p:nvGrpSpPr>
            <p:cNvPr id="332" name="Google Shape;332;p13"/>
            <p:cNvGrpSpPr/>
            <p:nvPr/>
          </p:nvGrpSpPr>
          <p:grpSpPr>
            <a:xfrm>
              <a:off x="146790" y="1721819"/>
              <a:ext cx="254440" cy="1699863"/>
              <a:chOff x="154097" y="1721825"/>
              <a:chExt cx="254440" cy="1699863"/>
            </a:xfrm>
          </p:grpSpPr>
          <p:sp>
            <p:nvSpPr>
              <p:cNvPr id="333" name="Google Shape;333;p13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52" name="Google Shape;352;p13"/>
            <p:cNvGrpSpPr/>
            <p:nvPr/>
          </p:nvGrpSpPr>
          <p:grpSpPr>
            <a:xfrm flipH="1">
              <a:off x="8742770" y="1721819"/>
              <a:ext cx="254440" cy="1699863"/>
              <a:chOff x="154097" y="1721825"/>
              <a:chExt cx="254440" cy="1699863"/>
            </a:xfrm>
          </p:grpSpPr>
          <p:sp>
            <p:nvSpPr>
              <p:cNvPr id="353" name="Google Shape;353;p13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18"/>
          <p:cNvGrpSpPr/>
          <p:nvPr/>
        </p:nvGrpSpPr>
        <p:grpSpPr>
          <a:xfrm>
            <a:off x="317075" y="260720"/>
            <a:ext cx="8510015" cy="4621989"/>
            <a:chOff x="317075" y="271350"/>
            <a:chExt cx="8510015" cy="4600825"/>
          </a:xfrm>
        </p:grpSpPr>
        <p:sp>
          <p:nvSpPr>
            <p:cNvPr id="566" name="Google Shape;566;p18"/>
            <p:cNvSpPr/>
            <p:nvPr/>
          </p:nvSpPr>
          <p:spPr>
            <a:xfrm>
              <a:off x="486511" y="434593"/>
              <a:ext cx="8171049" cy="4274338"/>
            </a:xfrm>
            <a:custGeom>
              <a:avLst/>
              <a:gdLst/>
              <a:ahLst/>
              <a:cxnLst/>
              <a:rect l="l" t="t" r="r" b="b"/>
              <a:pathLst>
                <a:path w="95242" h="51713" extrusionOk="0">
                  <a:moveTo>
                    <a:pt x="2620" y="1"/>
                  </a:moveTo>
                  <a:lnTo>
                    <a:pt x="1" y="2620"/>
                  </a:lnTo>
                  <a:lnTo>
                    <a:pt x="1" y="49094"/>
                  </a:lnTo>
                  <a:lnTo>
                    <a:pt x="2620" y="51713"/>
                  </a:lnTo>
                  <a:lnTo>
                    <a:pt x="92623" y="51713"/>
                  </a:lnTo>
                  <a:lnTo>
                    <a:pt x="95242" y="49094"/>
                  </a:lnTo>
                  <a:lnTo>
                    <a:pt x="95242" y="2620"/>
                  </a:lnTo>
                  <a:cubicBezTo>
                    <a:pt x="94219" y="1597"/>
                    <a:pt x="93646" y="1023"/>
                    <a:pt x="926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85838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17075" y="271350"/>
              <a:ext cx="8510015" cy="4600825"/>
            </a:xfrm>
            <a:custGeom>
              <a:avLst/>
              <a:gdLst/>
              <a:ahLst/>
              <a:cxnLst/>
              <a:rect l="l" t="t" r="r" b="b"/>
              <a:pathLst>
                <a:path w="99193" h="55663" fill="none" extrusionOk="0">
                  <a:moveTo>
                    <a:pt x="3776" y="55662"/>
                  </a:moveTo>
                  <a:lnTo>
                    <a:pt x="0" y="51886"/>
                  </a:lnTo>
                  <a:lnTo>
                    <a:pt x="0" y="3777"/>
                  </a:lnTo>
                  <a:lnTo>
                    <a:pt x="3776" y="0"/>
                  </a:lnTo>
                  <a:lnTo>
                    <a:pt x="95415" y="0"/>
                  </a:lnTo>
                  <a:lnTo>
                    <a:pt x="99192" y="3777"/>
                  </a:lnTo>
                  <a:lnTo>
                    <a:pt x="99192" y="51886"/>
                  </a:lnTo>
                  <a:lnTo>
                    <a:pt x="95415" y="55662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97155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8"/>
          <p:cNvGrpSpPr/>
          <p:nvPr/>
        </p:nvGrpSpPr>
        <p:grpSpPr>
          <a:xfrm>
            <a:off x="146790" y="1721819"/>
            <a:ext cx="8850419" cy="1699863"/>
            <a:chOff x="146790" y="1721819"/>
            <a:chExt cx="8850419" cy="1699863"/>
          </a:xfrm>
        </p:grpSpPr>
        <p:grpSp>
          <p:nvGrpSpPr>
            <p:cNvPr id="569" name="Google Shape;569;p18"/>
            <p:cNvGrpSpPr/>
            <p:nvPr/>
          </p:nvGrpSpPr>
          <p:grpSpPr>
            <a:xfrm>
              <a:off x="146790" y="1721819"/>
              <a:ext cx="254440" cy="1699863"/>
              <a:chOff x="154097" y="1721825"/>
              <a:chExt cx="254440" cy="1699863"/>
            </a:xfrm>
          </p:grpSpPr>
          <p:sp>
            <p:nvSpPr>
              <p:cNvPr id="570" name="Google Shape;570;p18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89" name="Google Shape;589;p18"/>
            <p:cNvGrpSpPr/>
            <p:nvPr/>
          </p:nvGrpSpPr>
          <p:grpSpPr>
            <a:xfrm flipH="1">
              <a:off x="8742770" y="1721819"/>
              <a:ext cx="254440" cy="1699863"/>
              <a:chOff x="154097" y="1721825"/>
              <a:chExt cx="254440" cy="1699863"/>
            </a:xfrm>
          </p:grpSpPr>
          <p:sp>
            <p:nvSpPr>
              <p:cNvPr id="590" name="Google Shape;590;p18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3" name="Google Shape;603;p18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609" name="Google Shape;60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8"/>
          <p:cNvSpPr txBox="1">
            <a:spLocks noGrp="1"/>
          </p:cNvSpPr>
          <p:nvPr>
            <p:ph type="subTitle" idx="1"/>
          </p:nvPr>
        </p:nvSpPr>
        <p:spPr>
          <a:xfrm>
            <a:off x="796275" y="2514213"/>
            <a:ext cx="24621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1" name="Google Shape;611;p18"/>
          <p:cNvSpPr txBox="1">
            <a:spLocks noGrp="1"/>
          </p:cNvSpPr>
          <p:nvPr>
            <p:ph type="subTitle" idx="2"/>
          </p:nvPr>
        </p:nvSpPr>
        <p:spPr>
          <a:xfrm>
            <a:off x="796275" y="2857350"/>
            <a:ext cx="24621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8"/>
          <p:cNvSpPr txBox="1">
            <a:spLocks noGrp="1"/>
          </p:cNvSpPr>
          <p:nvPr>
            <p:ph type="subTitle" idx="3"/>
          </p:nvPr>
        </p:nvSpPr>
        <p:spPr>
          <a:xfrm>
            <a:off x="3341075" y="2857350"/>
            <a:ext cx="24621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8"/>
          <p:cNvSpPr txBox="1">
            <a:spLocks noGrp="1"/>
          </p:cNvSpPr>
          <p:nvPr>
            <p:ph type="subTitle" idx="4"/>
          </p:nvPr>
        </p:nvSpPr>
        <p:spPr>
          <a:xfrm>
            <a:off x="5885904" y="2857350"/>
            <a:ext cx="24621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8"/>
          <p:cNvSpPr txBox="1">
            <a:spLocks noGrp="1"/>
          </p:cNvSpPr>
          <p:nvPr>
            <p:ph type="subTitle" idx="5"/>
          </p:nvPr>
        </p:nvSpPr>
        <p:spPr>
          <a:xfrm>
            <a:off x="3341080" y="2514213"/>
            <a:ext cx="24621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5" name="Google Shape;615;p18"/>
          <p:cNvSpPr txBox="1">
            <a:spLocks noGrp="1"/>
          </p:cNvSpPr>
          <p:nvPr>
            <p:ph type="subTitle" idx="6"/>
          </p:nvPr>
        </p:nvSpPr>
        <p:spPr>
          <a:xfrm>
            <a:off x="5885912" y="2514213"/>
            <a:ext cx="24621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8" name="Google Shape;618;p19"/>
          <p:cNvGrpSpPr/>
          <p:nvPr/>
        </p:nvGrpSpPr>
        <p:grpSpPr>
          <a:xfrm>
            <a:off x="317075" y="260720"/>
            <a:ext cx="8510015" cy="4621989"/>
            <a:chOff x="317075" y="271350"/>
            <a:chExt cx="8510015" cy="4600825"/>
          </a:xfrm>
        </p:grpSpPr>
        <p:sp>
          <p:nvSpPr>
            <p:cNvPr id="619" name="Google Shape;619;p19"/>
            <p:cNvSpPr/>
            <p:nvPr/>
          </p:nvSpPr>
          <p:spPr>
            <a:xfrm>
              <a:off x="486511" y="434593"/>
              <a:ext cx="8171049" cy="4274338"/>
            </a:xfrm>
            <a:custGeom>
              <a:avLst/>
              <a:gdLst/>
              <a:ahLst/>
              <a:cxnLst/>
              <a:rect l="l" t="t" r="r" b="b"/>
              <a:pathLst>
                <a:path w="95242" h="51713" extrusionOk="0">
                  <a:moveTo>
                    <a:pt x="2620" y="1"/>
                  </a:moveTo>
                  <a:lnTo>
                    <a:pt x="1" y="2620"/>
                  </a:lnTo>
                  <a:lnTo>
                    <a:pt x="1" y="49094"/>
                  </a:lnTo>
                  <a:lnTo>
                    <a:pt x="2620" y="51713"/>
                  </a:lnTo>
                  <a:lnTo>
                    <a:pt x="92623" y="51713"/>
                  </a:lnTo>
                  <a:lnTo>
                    <a:pt x="95242" y="49094"/>
                  </a:lnTo>
                  <a:lnTo>
                    <a:pt x="95242" y="2620"/>
                  </a:lnTo>
                  <a:cubicBezTo>
                    <a:pt x="94219" y="1597"/>
                    <a:pt x="93646" y="1023"/>
                    <a:pt x="926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85838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17075" y="271350"/>
              <a:ext cx="8510015" cy="4600825"/>
            </a:xfrm>
            <a:custGeom>
              <a:avLst/>
              <a:gdLst/>
              <a:ahLst/>
              <a:cxnLst/>
              <a:rect l="l" t="t" r="r" b="b"/>
              <a:pathLst>
                <a:path w="99193" h="55663" fill="none" extrusionOk="0">
                  <a:moveTo>
                    <a:pt x="3776" y="55662"/>
                  </a:moveTo>
                  <a:lnTo>
                    <a:pt x="0" y="51886"/>
                  </a:lnTo>
                  <a:lnTo>
                    <a:pt x="0" y="3777"/>
                  </a:lnTo>
                  <a:lnTo>
                    <a:pt x="3776" y="0"/>
                  </a:lnTo>
                  <a:lnTo>
                    <a:pt x="95415" y="0"/>
                  </a:lnTo>
                  <a:lnTo>
                    <a:pt x="99192" y="3777"/>
                  </a:lnTo>
                  <a:lnTo>
                    <a:pt x="99192" y="51886"/>
                  </a:lnTo>
                  <a:lnTo>
                    <a:pt x="95415" y="55662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97155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9"/>
          <p:cNvGrpSpPr/>
          <p:nvPr/>
        </p:nvGrpSpPr>
        <p:grpSpPr>
          <a:xfrm>
            <a:off x="146790" y="1721819"/>
            <a:ext cx="8850419" cy="1699863"/>
            <a:chOff x="146790" y="1721819"/>
            <a:chExt cx="8850419" cy="1699863"/>
          </a:xfrm>
        </p:grpSpPr>
        <p:grpSp>
          <p:nvGrpSpPr>
            <p:cNvPr id="622" name="Google Shape;622;p19"/>
            <p:cNvGrpSpPr/>
            <p:nvPr/>
          </p:nvGrpSpPr>
          <p:grpSpPr>
            <a:xfrm>
              <a:off x="146790" y="1721819"/>
              <a:ext cx="254440" cy="1699863"/>
              <a:chOff x="154097" y="1721825"/>
              <a:chExt cx="254440" cy="1699863"/>
            </a:xfrm>
          </p:grpSpPr>
          <p:sp>
            <p:nvSpPr>
              <p:cNvPr id="623" name="Google Shape;623;p19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642" name="Google Shape;642;p19"/>
            <p:cNvGrpSpPr/>
            <p:nvPr/>
          </p:nvGrpSpPr>
          <p:grpSpPr>
            <a:xfrm flipH="1">
              <a:off x="8742770" y="1721819"/>
              <a:ext cx="254440" cy="1699863"/>
              <a:chOff x="154097" y="1721825"/>
              <a:chExt cx="254440" cy="1699863"/>
            </a:xfrm>
          </p:grpSpPr>
          <p:sp>
            <p:nvSpPr>
              <p:cNvPr id="643" name="Google Shape;643;p19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7" name="Google Shape;657;p19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8" name="Google Shape;658;p19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1"/>
          </p:nvPr>
        </p:nvSpPr>
        <p:spPr>
          <a:xfrm>
            <a:off x="1449525" y="1398167"/>
            <a:ext cx="2967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ubTitle" idx="2"/>
          </p:nvPr>
        </p:nvSpPr>
        <p:spPr>
          <a:xfrm>
            <a:off x="1449525" y="1688421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subTitle" idx="3"/>
          </p:nvPr>
        </p:nvSpPr>
        <p:spPr>
          <a:xfrm>
            <a:off x="5222850" y="1688421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subTitle" idx="4"/>
          </p:nvPr>
        </p:nvSpPr>
        <p:spPr>
          <a:xfrm>
            <a:off x="1449525" y="319144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9"/>
          <p:cNvSpPr txBox="1">
            <a:spLocks noGrp="1"/>
          </p:cNvSpPr>
          <p:nvPr>
            <p:ph type="subTitle" idx="5"/>
          </p:nvPr>
        </p:nvSpPr>
        <p:spPr>
          <a:xfrm>
            <a:off x="5222850" y="319144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19"/>
          <p:cNvSpPr txBox="1">
            <a:spLocks noGrp="1"/>
          </p:cNvSpPr>
          <p:nvPr>
            <p:ph type="subTitle" idx="6"/>
          </p:nvPr>
        </p:nvSpPr>
        <p:spPr>
          <a:xfrm>
            <a:off x="1449525" y="2901192"/>
            <a:ext cx="2967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9" name="Google Shape;669;p19"/>
          <p:cNvSpPr txBox="1">
            <a:spLocks noGrp="1"/>
          </p:cNvSpPr>
          <p:nvPr>
            <p:ph type="subTitle" idx="7"/>
          </p:nvPr>
        </p:nvSpPr>
        <p:spPr>
          <a:xfrm>
            <a:off x="5222850" y="1398167"/>
            <a:ext cx="2967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0" name="Google Shape;670;p19"/>
          <p:cNvSpPr txBox="1">
            <a:spLocks noGrp="1"/>
          </p:cNvSpPr>
          <p:nvPr>
            <p:ph type="subTitle" idx="8"/>
          </p:nvPr>
        </p:nvSpPr>
        <p:spPr>
          <a:xfrm>
            <a:off x="5222850" y="2901192"/>
            <a:ext cx="29670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8" name="Google Shape;748;p23"/>
          <p:cNvGrpSpPr/>
          <p:nvPr/>
        </p:nvGrpSpPr>
        <p:grpSpPr>
          <a:xfrm>
            <a:off x="1070073" y="826861"/>
            <a:ext cx="7010801" cy="3489778"/>
            <a:chOff x="802750" y="822300"/>
            <a:chExt cx="7538495" cy="3497823"/>
          </a:xfrm>
        </p:grpSpPr>
        <p:sp>
          <p:nvSpPr>
            <p:cNvPr id="749" name="Google Shape;749;p23"/>
            <p:cNvSpPr/>
            <p:nvPr/>
          </p:nvSpPr>
          <p:spPr>
            <a:xfrm>
              <a:off x="802750" y="822300"/>
              <a:ext cx="7538495" cy="3497823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994713" y="977773"/>
              <a:ext cx="7154568" cy="3186786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23"/>
          <p:cNvGrpSpPr/>
          <p:nvPr/>
        </p:nvGrpSpPr>
        <p:grpSpPr>
          <a:xfrm>
            <a:off x="7830693" y="1721813"/>
            <a:ext cx="401865" cy="1699875"/>
            <a:chOff x="8117560" y="1683750"/>
            <a:chExt cx="401865" cy="1699875"/>
          </a:xfrm>
        </p:grpSpPr>
        <p:sp>
          <p:nvSpPr>
            <p:cNvPr id="752" name="Google Shape;752;p23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71" name="Google Shape;771;p23"/>
          <p:cNvGrpSpPr/>
          <p:nvPr/>
        </p:nvGrpSpPr>
        <p:grpSpPr>
          <a:xfrm flipH="1">
            <a:off x="911442" y="1721813"/>
            <a:ext cx="401865" cy="1699875"/>
            <a:chOff x="8117560" y="1683750"/>
            <a:chExt cx="401865" cy="1699875"/>
          </a:xfrm>
        </p:grpSpPr>
        <p:sp>
          <p:nvSpPr>
            <p:cNvPr id="772" name="Google Shape;772;p23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3" name="Google Shape;793;p24"/>
          <p:cNvGrpSpPr/>
          <p:nvPr/>
        </p:nvGrpSpPr>
        <p:grpSpPr>
          <a:xfrm>
            <a:off x="317075" y="260720"/>
            <a:ext cx="8510015" cy="4621989"/>
            <a:chOff x="317075" y="271350"/>
            <a:chExt cx="8510015" cy="4600825"/>
          </a:xfrm>
        </p:grpSpPr>
        <p:sp>
          <p:nvSpPr>
            <p:cNvPr id="794" name="Google Shape;794;p24"/>
            <p:cNvSpPr/>
            <p:nvPr/>
          </p:nvSpPr>
          <p:spPr>
            <a:xfrm>
              <a:off x="486511" y="434593"/>
              <a:ext cx="8171049" cy="4274338"/>
            </a:xfrm>
            <a:custGeom>
              <a:avLst/>
              <a:gdLst/>
              <a:ahLst/>
              <a:cxnLst/>
              <a:rect l="l" t="t" r="r" b="b"/>
              <a:pathLst>
                <a:path w="95242" h="51713" extrusionOk="0">
                  <a:moveTo>
                    <a:pt x="2620" y="1"/>
                  </a:moveTo>
                  <a:lnTo>
                    <a:pt x="1" y="2620"/>
                  </a:lnTo>
                  <a:lnTo>
                    <a:pt x="1" y="49094"/>
                  </a:lnTo>
                  <a:lnTo>
                    <a:pt x="2620" y="51713"/>
                  </a:lnTo>
                  <a:lnTo>
                    <a:pt x="92623" y="51713"/>
                  </a:lnTo>
                  <a:lnTo>
                    <a:pt x="95242" y="49094"/>
                  </a:lnTo>
                  <a:lnTo>
                    <a:pt x="95242" y="2620"/>
                  </a:lnTo>
                  <a:cubicBezTo>
                    <a:pt x="94219" y="1597"/>
                    <a:pt x="93646" y="1023"/>
                    <a:pt x="926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85838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17075" y="271350"/>
              <a:ext cx="8510015" cy="4600825"/>
            </a:xfrm>
            <a:custGeom>
              <a:avLst/>
              <a:gdLst/>
              <a:ahLst/>
              <a:cxnLst/>
              <a:rect l="l" t="t" r="r" b="b"/>
              <a:pathLst>
                <a:path w="99193" h="55663" fill="none" extrusionOk="0">
                  <a:moveTo>
                    <a:pt x="3776" y="55662"/>
                  </a:moveTo>
                  <a:lnTo>
                    <a:pt x="0" y="51886"/>
                  </a:lnTo>
                  <a:lnTo>
                    <a:pt x="0" y="3777"/>
                  </a:lnTo>
                  <a:lnTo>
                    <a:pt x="3776" y="0"/>
                  </a:lnTo>
                  <a:lnTo>
                    <a:pt x="95415" y="0"/>
                  </a:lnTo>
                  <a:lnTo>
                    <a:pt x="99192" y="3777"/>
                  </a:lnTo>
                  <a:lnTo>
                    <a:pt x="99192" y="51886"/>
                  </a:lnTo>
                  <a:lnTo>
                    <a:pt x="95415" y="55662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97155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24"/>
          <p:cNvGrpSpPr/>
          <p:nvPr/>
        </p:nvGrpSpPr>
        <p:grpSpPr>
          <a:xfrm>
            <a:off x="146790" y="1721819"/>
            <a:ext cx="8850419" cy="1699863"/>
            <a:chOff x="146790" y="1721819"/>
            <a:chExt cx="8850419" cy="1699863"/>
          </a:xfrm>
        </p:grpSpPr>
        <p:grpSp>
          <p:nvGrpSpPr>
            <p:cNvPr id="797" name="Google Shape;797;p24"/>
            <p:cNvGrpSpPr/>
            <p:nvPr/>
          </p:nvGrpSpPr>
          <p:grpSpPr>
            <a:xfrm>
              <a:off x="146790" y="1721819"/>
              <a:ext cx="254440" cy="1699863"/>
              <a:chOff x="154097" y="1721825"/>
              <a:chExt cx="254440" cy="1699863"/>
            </a:xfrm>
          </p:grpSpPr>
          <p:sp>
            <p:nvSpPr>
              <p:cNvPr id="798" name="Google Shape;798;p24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817" name="Google Shape;817;p24"/>
            <p:cNvGrpSpPr/>
            <p:nvPr/>
          </p:nvGrpSpPr>
          <p:grpSpPr>
            <a:xfrm flipH="1">
              <a:off x="8742770" y="1721819"/>
              <a:ext cx="254440" cy="1699863"/>
              <a:chOff x="154097" y="1721825"/>
              <a:chExt cx="254440" cy="1699863"/>
            </a:xfrm>
          </p:grpSpPr>
          <p:sp>
            <p:nvSpPr>
              <p:cNvPr id="818" name="Google Shape;818;p24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9" name="Google Shape;819;p24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0" name="Google Shape;820;p24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952300" y="2444213"/>
            <a:ext cx="3239400" cy="9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27225" y="1753711"/>
            <a:ext cx="1089900" cy="78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4"/>
          <p:cNvGrpSpPr/>
          <p:nvPr/>
        </p:nvGrpSpPr>
        <p:grpSpPr>
          <a:xfrm>
            <a:off x="317075" y="260720"/>
            <a:ext cx="8510015" cy="4621989"/>
            <a:chOff x="317075" y="271350"/>
            <a:chExt cx="8510015" cy="4600825"/>
          </a:xfrm>
        </p:grpSpPr>
        <p:sp>
          <p:nvSpPr>
            <p:cNvPr id="19" name="Google Shape;19;p4"/>
            <p:cNvSpPr/>
            <p:nvPr/>
          </p:nvSpPr>
          <p:spPr>
            <a:xfrm>
              <a:off x="486511" y="434593"/>
              <a:ext cx="8171049" cy="4274338"/>
            </a:xfrm>
            <a:custGeom>
              <a:avLst/>
              <a:gdLst/>
              <a:ahLst/>
              <a:cxnLst/>
              <a:rect l="l" t="t" r="r" b="b"/>
              <a:pathLst>
                <a:path w="95242" h="51713" extrusionOk="0">
                  <a:moveTo>
                    <a:pt x="2620" y="1"/>
                  </a:moveTo>
                  <a:lnTo>
                    <a:pt x="1" y="2620"/>
                  </a:lnTo>
                  <a:lnTo>
                    <a:pt x="1" y="49094"/>
                  </a:lnTo>
                  <a:lnTo>
                    <a:pt x="2620" y="51713"/>
                  </a:lnTo>
                  <a:lnTo>
                    <a:pt x="92623" y="51713"/>
                  </a:lnTo>
                  <a:lnTo>
                    <a:pt x="95242" y="49094"/>
                  </a:lnTo>
                  <a:lnTo>
                    <a:pt x="95242" y="2620"/>
                  </a:lnTo>
                  <a:cubicBezTo>
                    <a:pt x="94219" y="1597"/>
                    <a:pt x="93646" y="1023"/>
                    <a:pt x="926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85838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17075" y="271350"/>
              <a:ext cx="8510015" cy="4600825"/>
            </a:xfrm>
            <a:custGeom>
              <a:avLst/>
              <a:gdLst/>
              <a:ahLst/>
              <a:cxnLst/>
              <a:rect l="l" t="t" r="r" b="b"/>
              <a:pathLst>
                <a:path w="99193" h="55663" fill="none" extrusionOk="0">
                  <a:moveTo>
                    <a:pt x="3776" y="55662"/>
                  </a:moveTo>
                  <a:lnTo>
                    <a:pt x="0" y="51886"/>
                  </a:lnTo>
                  <a:lnTo>
                    <a:pt x="0" y="3777"/>
                  </a:lnTo>
                  <a:lnTo>
                    <a:pt x="3776" y="0"/>
                  </a:lnTo>
                  <a:lnTo>
                    <a:pt x="95415" y="0"/>
                  </a:lnTo>
                  <a:lnTo>
                    <a:pt x="99192" y="3777"/>
                  </a:lnTo>
                  <a:lnTo>
                    <a:pt x="99192" y="51886"/>
                  </a:lnTo>
                  <a:lnTo>
                    <a:pt x="95415" y="55662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97155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146790" y="1721819"/>
            <a:ext cx="8850419" cy="1699863"/>
            <a:chOff x="146790" y="1721819"/>
            <a:chExt cx="8850419" cy="1699863"/>
          </a:xfrm>
        </p:grpSpPr>
        <p:grpSp>
          <p:nvGrpSpPr>
            <p:cNvPr id="24" name="Google Shape;24;p4"/>
            <p:cNvGrpSpPr/>
            <p:nvPr/>
          </p:nvGrpSpPr>
          <p:grpSpPr>
            <a:xfrm>
              <a:off x="146790" y="1721819"/>
              <a:ext cx="254440" cy="1699863"/>
              <a:chOff x="154097" y="1721825"/>
              <a:chExt cx="254440" cy="1699863"/>
            </a:xfrm>
          </p:grpSpPr>
          <p:sp>
            <p:nvSpPr>
              <p:cNvPr id="25" name="Google Shape;25;p4"/>
              <p:cNvSpPr/>
              <p:nvPr/>
            </p:nvSpPr>
            <p:spPr>
              <a:xfrm flipH="1">
                <a:off x="245932" y="1721825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 flipH="1">
                <a:off x="245932" y="1818447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 flipH="1">
                <a:off x="245932" y="1915069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 flipH="1">
                <a:off x="245932" y="2011691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 flipH="1">
                <a:off x="245932" y="2108313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 flipH="1">
                <a:off x="245932" y="2204935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flipH="1">
                <a:off x="245932" y="2301557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flipH="1">
                <a:off x="245932" y="2398179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flipH="1">
                <a:off x="245932" y="2494801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 flipH="1">
                <a:off x="245932" y="2591424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 flipH="1">
                <a:off x="245932" y="2688046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flipH="1">
                <a:off x="245932" y="2784668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flipH="1">
                <a:off x="245932" y="2881290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>
                <a:off x="245932" y="2977912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 flipH="1">
                <a:off x="245932" y="3074534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flipH="1">
                <a:off x="245932" y="3171156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245932" y="3267778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245932" y="3364400"/>
                <a:ext cx="162605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flipH="1">
              <a:off x="8742770" y="1721819"/>
              <a:ext cx="254440" cy="1699863"/>
              <a:chOff x="154097" y="1721825"/>
              <a:chExt cx="254440" cy="1699863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5"/>
          <p:cNvGrpSpPr/>
          <p:nvPr/>
        </p:nvGrpSpPr>
        <p:grpSpPr>
          <a:xfrm>
            <a:off x="317075" y="260720"/>
            <a:ext cx="8510015" cy="4621989"/>
            <a:chOff x="317075" y="271350"/>
            <a:chExt cx="8510015" cy="4600825"/>
          </a:xfrm>
        </p:grpSpPr>
        <p:sp>
          <p:nvSpPr>
            <p:cNvPr id="67" name="Google Shape;67;p5"/>
            <p:cNvSpPr/>
            <p:nvPr/>
          </p:nvSpPr>
          <p:spPr>
            <a:xfrm>
              <a:off x="486511" y="434593"/>
              <a:ext cx="8171049" cy="4274338"/>
            </a:xfrm>
            <a:custGeom>
              <a:avLst/>
              <a:gdLst/>
              <a:ahLst/>
              <a:cxnLst/>
              <a:rect l="l" t="t" r="r" b="b"/>
              <a:pathLst>
                <a:path w="95242" h="51713" extrusionOk="0">
                  <a:moveTo>
                    <a:pt x="2620" y="1"/>
                  </a:moveTo>
                  <a:lnTo>
                    <a:pt x="1" y="2620"/>
                  </a:lnTo>
                  <a:lnTo>
                    <a:pt x="1" y="49094"/>
                  </a:lnTo>
                  <a:lnTo>
                    <a:pt x="2620" y="51713"/>
                  </a:lnTo>
                  <a:lnTo>
                    <a:pt x="92623" y="51713"/>
                  </a:lnTo>
                  <a:lnTo>
                    <a:pt x="95242" y="49094"/>
                  </a:lnTo>
                  <a:lnTo>
                    <a:pt x="95242" y="2620"/>
                  </a:lnTo>
                  <a:cubicBezTo>
                    <a:pt x="94219" y="1597"/>
                    <a:pt x="93646" y="1023"/>
                    <a:pt x="926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85838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317075" y="271350"/>
              <a:ext cx="8510015" cy="4600825"/>
            </a:xfrm>
            <a:custGeom>
              <a:avLst/>
              <a:gdLst/>
              <a:ahLst/>
              <a:cxnLst/>
              <a:rect l="l" t="t" r="r" b="b"/>
              <a:pathLst>
                <a:path w="99193" h="55663" fill="none" extrusionOk="0">
                  <a:moveTo>
                    <a:pt x="3776" y="55662"/>
                  </a:moveTo>
                  <a:lnTo>
                    <a:pt x="0" y="51886"/>
                  </a:lnTo>
                  <a:lnTo>
                    <a:pt x="0" y="3777"/>
                  </a:lnTo>
                  <a:lnTo>
                    <a:pt x="3776" y="0"/>
                  </a:lnTo>
                  <a:lnTo>
                    <a:pt x="95415" y="0"/>
                  </a:lnTo>
                  <a:lnTo>
                    <a:pt x="99192" y="3777"/>
                  </a:lnTo>
                  <a:lnTo>
                    <a:pt x="99192" y="51886"/>
                  </a:lnTo>
                  <a:lnTo>
                    <a:pt x="95415" y="55662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97155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146790" y="1721819"/>
            <a:ext cx="8850419" cy="1699863"/>
            <a:chOff x="146790" y="1721819"/>
            <a:chExt cx="8850419" cy="1699863"/>
          </a:xfrm>
        </p:grpSpPr>
        <p:grpSp>
          <p:nvGrpSpPr>
            <p:cNvPr id="70" name="Google Shape;70;p5"/>
            <p:cNvGrpSpPr/>
            <p:nvPr/>
          </p:nvGrpSpPr>
          <p:grpSpPr>
            <a:xfrm>
              <a:off x="146790" y="1721819"/>
              <a:ext cx="254440" cy="1699863"/>
              <a:chOff x="154097" y="1721825"/>
              <a:chExt cx="254440" cy="1699863"/>
            </a:xfrm>
          </p:grpSpPr>
          <p:sp>
            <p:nvSpPr>
              <p:cNvPr id="71" name="Google Shape;71;p5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90" name="Google Shape;90;p5"/>
            <p:cNvGrpSpPr/>
            <p:nvPr/>
          </p:nvGrpSpPr>
          <p:grpSpPr>
            <a:xfrm flipH="1">
              <a:off x="8742770" y="1721819"/>
              <a:ext cx="254440" cy="1699863"/>
              <a:chOff x="154097" y="1721825"/>
              <a:chExt cx="254440" cy="1699863"/>
            </a:xfrm>
          </p:grpSpPr>
          <p:sp>
            <p:nvSpPr>
              <p:cNvPr id="91" name="Google Shape;91;p5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110" name="Google Shape;110;p5"/>
          <p:cNvSpPr txBox="1">
            <a:spLocks noGrp="1"/>
          </p:cNvSpPr>
          <p:nvPr>
            <p:ph type="subTitle" idx="1"/>
          </p:nvPr>
        </p:nvSpPr>
        <p:spPr>
          <a:xfrm>
            <a:off x="1290763" y="2374025"/>
            <a:ext cx="2907600" cy="3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2"/>
          </p:nvPr>
        </p:nvSpPr>
        <p:spPr>
          <a:xfrm>
            <a:off x="4945638" y="2374025"/>
            <a:ext cx="2907600" cy="3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3"/>
          </p:nvPr>
        </p:nvSpPr>
        <p:spPr>
          <a:xfrm>
            <a:off x="1290763" y="2640950"/>
            <a:ext cx="29076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4"/>
          </p:nvPr>
        </p:nvSpPr>
        <p:spPr>
          <a:xfrm>
            <a:off x="4945638" y="2640950"/>
            <a:ext cx="29076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7"/>
          <p:cNvGrpSpPr/>
          <p:nvPr/>
        </p:nvGrpSpPr>
        <p:grpSpPr>
          <a:xfrm>
            <a:off x="317075" y="260720"/>
            <a:ext cx="8510015" cy="4621989"/>
            <a:chOff x="317075" y="271350"/>
            <a:chExt cx="8510015" cy="4600825"/>
          </a:xfrm>
        </p:grpSpPr>
        <p:sp>
          <p:nvSpPr>
            <p:cNvPr id="165" name="Google Shape;165;p7"/>
            <p:cNvSpPr/>
            <p:nvPr/>
          </p:nvSpPr>
          <p:spPr>
            <a:xfrm>
              <a:off x="486511" y="434593"/>
              <a:ext cx="8171049" cy="4274338"/>
            </a:xfrm>
            <a:custGeom>
              <a:avLst/>
              <a:gdLst/>
              <a:ahLst/>
              <a:cxnLst/>
              <a:rect l="l" t="t" r="r" b="b"/>
              <a:pathLst>
                <a:path w="95242" h="51713" extrusionOk="0">
                  <a:moveTo>
                    <a:pt x="2620" y="1"/>
                  </a:moveTo>
                  <a:lnTo>
                    <a:pt x="1" y="2620"/>
                  </a:lnTo>
                  <a:lnTo>
                    <a:pt x="1" y="49094"/>
                  </a:lnTo>
                  <a:lnTo>
                    <a:pt x="2620" y="51713"/>
                  </a:lnTo>
                  <a:lnTo>
                    <a:pt x="92623" y="51713"/>
                  </a:lnTo>
                  <a:lnTo>
                    <a:pt x="95242" y="49094"/>
                  </a:lnTo>
                  <a:lnTo>
                    <a:pt x="95242" y="2620"/>
                  </a:lnTo>
                  <a:cubicBezTo>
                    <a:pt x="94219" y="1597"/>
                    <a:pt x="93646" y="1023"/>
                    <a:pt x="9262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85838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17075" y="271350"/>
              <a:ext cx="8510015" cy="4600825"/>
            </a:xfrm>
            <a:custGeom>
              <a:avLst/>
              <a:gdLst/>
              <a:ahLst/>
              <a:cxnLst/>
              <a:rect l="l" t="t" r="r" b="b"/>
              <a:pathLst>
                <a:path w="99193" h="55663" fill="none" extrusionOk="0">
                  <a:moveTo>
                    <a:pt x="3776" y="55662"/>
                  </a:moveTo>
                  <a:lnTo>
                    <a:pt x="0" y="51886"/>
                  </a:lnTo>
                  <a:lnTo>
                    <a:pt x="0" y="3777"/>
                  </a:lnTo>
                  <a:lnTo>
                    <a:pt x="3776" y="0"/>
                  </a:lnTo>
                  <a:lnTo>
                    <a:pt x="95415" y="0"/>
                  </a:lnTo>
                  <a:lnTo>
                    <a:pt x="99192" y="3777"/>
                  </a:lnTo>
                  <a:lnTo>
                    <a:pt x="99192" y="51886"/>
                  </a:lnTo>
                  <a:lnTo>
                    <a:pt x="95415" y="55662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97155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7"/>
          <p:cNvGrpSpPr/>
          <p:nvPr/>
        </p:nvGrpSpPr>
        <p:grpSpPr>
          <a:xfrm>
            <a:off x="146790" y="1721819"/>
            <a:ext cx="8850419" cy="1699863"/>
            <a:chOff x="146790" y="1721819"/>
            <a:chExt cx="8850419" cy="1699863"/>
          </a:xfrm>
        </p:grpSpPr>
        <p:grpSp>
          <p:nvGrpSpPr>
            <p:cNvPr id="168" name="Google Shape;168;p7"/>
            <p:cNvGrpSpPr/>
            <p:nvPr/>
          </p:nvGrpSpPr>
          <p:grpSpPr>
            <a:xfrm>
              <a:off x="146790" y="1721819"/>
              <a:ext cx="254440" cy="1699863"/>
              <a:chOff x="154097" y="1721825"/>
              <a:chExt cx="254440" cy="1699863"/>
            </a:xfrm>
          </p:grpSpPr>
          <p:sp>
            <p:nvSpPr>
              <p:cNvPr id="169" name="Google Shape;169;p7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flipH="1">
              <a:off x="8742770" y="1721819"/>
              <a:ext cx="254440" cy="1699863"/>
              <a:chOff x="154097" y="1721825"/>
              <a:chExt cx="254440" cy="1699863"/>
            </a:xfrm>
          </p:grpSpPr>
          <p:sp>
            <p:nvSpPr>
              <p:cNvPr id="189" name="Google Shape;189;p7"/>
              <p:cNvSpPr/>
              <p:nvPr/>
            </p:nvSpPr>
            <p:spPr>
              <a:xfrm flipH="1">
                <a:off x="245937" y="172182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 flipH="1">
                <a:off x="245937" y="181844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 flipH="1">
                <a:off x="245937" y="191506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 flipH="1">
                <a:off x="245937" y="201169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 flipH="1">
                <a:off x="245937" y="2108313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 flipH="1">
                <a:off x="245937" y="2204935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 flipH="1">
                <a:off x="245937" y="2301557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 flipH="1">
                <a:off x="245937" y="2398179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 flipH="1">
                <a:off x="245937" y="2494801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 flipH="1">
                <a:off x="245937" y="259142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 flipH="1">
                <a:off x="245937" y="268804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 flipH="1">
                <a:off x="245937" y="278466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 flipH="1">
                <a:off x="245937" y="288129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 flipH="1">
                <a:off x="245937" y="2977912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 flipH="1">
                <a:off x="245937" y="3074534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 flipH="1">
                <a:off x="245937" y="3171156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 flipH="1">
                <a:off x="245937" y="3267778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 flipH="1">
                <a:off x="245937" y="3364400"/>
                <a:ext cx="1626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 rot="-5400000" flipH="1">
                <a:off x="-667603" y="2543588"/>
                <a:ext cx="1699800" cy="56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960850" y="1571375"/>
            <a:ext cx="31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"/>
          <p:cNvSpPr txBox="1">
            <a:spLocks noGrp="1"/>
          </p:cNvSpPr>
          <p:nvPr>
            <p:ph type="body" idx="1"/>
          </p:nvPr>
        </p:nvSpPr>
        <p:spPr>
          <a:xfrm>
            <a:off x="960850" y="2216725"/>
            <a:ext cx="3182100" cy="13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7"/>
          <p:cNvSpPr>
            <a:spLocks noGrp="1"/>
          </p:cNvSpPr>
          <p:nvPr>
            <p:ph type="pic" idx="2"/>
          </p:nvPr>
        </p:nvSpPr>
        <p:spPr>
          <a:xfrm>
            <a:off x="4874150" y="788663"/>
            <a:ext cx="3310200" cy="3566100"/>
          </a:xfrm>
          <a:prstGeom prst="snip2DiagRect">
            <a:avLst>
              <a:gd name="adj1" fmla="val 0"/>
              <a:gd name="adj2" fmla="val 107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8"/>
          <p:cNvGrpSpPr/>
          <p:nvPr/>
        </p:nvGrpSpPr>
        <p:grpSpPr>
          <a:xfrm>
            <a:off x="856276" y="722104"/>
            <a:ext cx="7431449" cy="3699297"/>
            <a:chOff x="802750" y="822300"/>
            <a:chExt cx="7538495" cy="3497823"/>
          </a:xfrm>
        </p:grpSpPr>
        <p:sp>
          <p:nvSpPr>
            <p:cNvPr id="214" name="Google Shape;214;p8"/>
            <p:cNvSpPr/>
            <p:nvPr/>
          </p:nvSpPr>
          <p:spPr>
            <a:xfrm>
              <a:off x="802750" y="822300"/>
              <a:ext cx="7538495" cy="3497823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994713" y="977773"/>
              <a:ext cx="7154568" cy="3186786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>
            <a:off x="8041135" y="1721813"/>
            <a:ext cx="401865" cy="1699875"/>
            <a:chOff x="8117560" y="1683750"/>
            <a:chExt cx="401865" cy="1699875"/>
          </a:xfrm>
        </p:grpSpPr>
        <p:sp>
          <p:nvSpPr>
            <p:cNvPr id="217" name="Google Shape;217;p8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 flipH="1">
            <a:off x="701001" y="1721813"/>
            <a:ext cx="401865" cy="1699875"/>
            <a:chOff x="8117560" y="1683750"/>
            <a:chExt cx="401865" cy="1699875"/>
          </a:xfrm>
        </p:grpSpPr>
        <p:sp>
          <p:nvSpPr>
            <p:cNvPr id="237" name="Google Shape;237;p8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9"/>
          <p:cNvGrpSpPr/>
          <p:nvPr/>
        </p:nvGrpSpPr>
        <p:grpSpPr>
          <a:xfrm>
            <a:off x="1070073" y="826861"/>
            <a:ext cx="7010801" cy="3489778"/>
            <a:chOff x="802750" y="822300"/>
            <a:chExt cx="7538495" cy="3497823"/>
          </a:xfrm>
        </p:grpSpPr>
        <p:sp>
          <p:nvSpPr>
            <p:cNvPr id="260" name="Google Shape;260;p9"/>
            <p:cNvSpPr/>
            <p:nvPr/>
          </p:nvSpPr>
          <p:spPr>
            <a:xfrm>
              <a:off x="802750" y="822300"/>
              <a:ext cx="7538495" cy="3497823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994713" y="977773"/>
              <a:ext cx="7154568" cy="3186786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9"/>
          <p:cNvGrpSpPr/>
          <p:nvPr/>
        </p:nvGrpSpPr>
        <p:grpSpPr>
          <a:xfrm>
            <a:off x="7830693" y="1721813"/>
            <a:ext cx="401865" cy="1699875"/>
            <a:chOff x="8117560" y="1683750"/>
            <a:chExt cx="401865" cy="1699875"/>
          </a:xfrm>
        </p:grpSpPr>
        <p:sp>
          <p:nvSpPr>
            <p:cNvPr id="263" name="Google Shape;263;p9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2" name="Google Shape;282;p9"/>
          <p:cNvGrpSpPr/>
          <p:nvPr/>
        </p:nvGrpSpPr>
        <p:grpSpPr>
          <a:xfrm flipH="1">
            <a:off x="911442" y="1721813"/>
            <a:ext cx="401865" cy="1699875"/>
            <a:chOff x="8117560" y="1683750"/>
            <a:chExt cx="401865" cy="1699875"/>
          </a:xfrm>
        </p:grpSpPr>
        <p:sp>
          <p:nvSpPr>
            <p:cNvPr id="283" name="Google Shape;283;p9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2241425" y="1507475"/>
            <a:ext cx="4661100" cy="15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subTitle" idx="1"/>
          </p:nvPr>
        </p:nvSpPr>
        <p:spPr>
          <a:xfrm>
            <a:off x="2241475" y="3097225"/>
            <a:ext cx="4661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0"/>
          <p:cNvSpPr>
            <a:spLocks noGrp="1"/>
          </p:cNvSpPr>
          <p:nvPr>
            <p:ph type="pic" idx="2"/>
          </p:nvPr>
        </p:nvSpPr>
        <p:spPr>
          <a:xfrm>
            <a:off x="173700" y="193050"/>
            <a:ext cx="8796600" cy="4757400"/>
          </a:xfrm>
          <a:prstGeom prst="snip2DiagRect">
            <a:avLst>
              <a:gd name="adj1" fmla="val 0"/>
              <a:gd name="adj2" fmla="val 551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042988" dist="19050" algn="bl" rotWithShape="0">
              <a:schemeClr val="accent1">
                <a:alpha val="72000"/>
              </a:schemeClr>
            </a:outerShdw>
          </a:effectLst>
        </p:spPr>
      </p:sp>
      <p:sp>
        <p:nvSpPr>
          <p:cNvPr id="307" name="Google Shape;307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 Medium"/>
              <a:buNone/>
              <a:defRPr sz="3000">
                <a:solidFill>
                  <a:schemeClr val="dk1"/>
                </a:solidFill>
                <a:latin typeface="DM Mono Medium"/>
                <a:ea typeface="DM Mono Medium"/>
                <a:cs typeface="DM Mono Medium"/>
                <a:sym typeface="DM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"/>
              <a:buNone/>
              <a:defRPr sz="30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"/>
              <a:buNone/>
              <a:defRPr sz="30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"/>
              <a:buNone/>
              <a:defRPr sz="30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"/>
              <a:buNone/>
              <a:defRPr sz="30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"/>
              <a:buNone/>
              <a:defRPr sz="30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"/>
              <a:buNone/>
              <a:defRPr sz="30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"/>
              <a:buNone/>
              <a:defRPr sz="30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Mono"/>
              <a:buNone/>
              <a:defRPr sz="30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4" r:id="rId11"/>
    <p:sldLayoutId id="2147483665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28"/>
          <p:cNvGrpSpPr/>
          <p:nvPr/>
        </p:nvGrpSpPr>
        <p:grpSpPr>
          <a:xfrm>
            <a:off x="834184" y="923557"/>
            <a:ext cx="7538495" cy="3497823"/>
            <a:chOff x="802750" y="822300"/>
            <a:chExt cx="7538495" cy="3497823"/>
          </a:xfrm>
        </p:grpSpPr>
        <p:sp>
          <p:nvSpPr>
            <p:cNvPr id="848" name="Google Shape;848;p28"/>
            <p:cNvSpPr/>
            <p:nvPr/>
          </p:nvSpPr>
          <p:spPr>
            <a:xfrm>
              <a:off x="802750" y="822300"/>
              <a:ext cx="7538495" cy="3497823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942209" y="961760"/>
              <a:ext cx="7259575" cy="3218830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50" name="Google Shape;850;p28"/>
          <p:cNvSpPr txBox="1">
            <a:spLocks noGrp="1"/>
          </p:cNvSpPr>
          <p:nvPr>
            <p:ph type="ctrTitle"/>
          </p:nvPr>
        </p:nvSpPr>
        <p:spPr>
          <a:xfrm>
            <a:off x="1167502" y="776879"/>
            <a:ext cx="6410100" cy="12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 TELEFONIA &lt;&lt;</a:t>
            </a:r>
            <a:endParaRPr dirty="0"/>
          </a:p>
        </p:txBody>
      </p:sp>
      <p:sp>
        <p:nvSpPr>
          <p:cNvPr id="851" name="Google Shape;851;p28"/>
          <p:cNvSpPr txBox="1">
            <a:spLocks noGrp="1"/>
          </p:cNvSpPr>
          <p:nvPr>
            <p:ph type="subTitle" idx="1"/>
          </p:nvPr>
        </p:nvSpPr>
        <p:spPr>
          <a:xfrm>
            <a:off x="1281659" y="2113489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INTEGRANTES: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Melany Marlen Chavez Ortiz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Isaac Jared Reyna Gonzalez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MAESTRO: </a:t>
            </a:r>
            <a:r>
              <a:rPr lang="en-US" dirty="0"/>
              <a:t>Eduardo Flores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GRUPO: </a:t>
            </a:r>
            <a:r>
              <a:rPr lang="en-US" dirty="0"/>
              <a:t>ITIC5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FECHA: </a:t>
            </a:r>
            <a:r>
              <a:rPr lang="en-US" dirty="0"/>
              <a:t>22/11/23</a:t>
            </a:r>
          </a:p>
        </p:txBody>
      </p:sp>
      <p:grpSp>
        <p:nvGrpSpPr>
          <p:cNvPr id="852" name="Google Shape;852;p28"/>
          <p:cNvGrpSpPr/>
          <p:nvPr/>
        </p:nvGrpSpPr>
        <p:grpSpPr>
          <a:xfrm>
            <a:off x="8115957" y="1721813"/>
            <a:ext cx="401865" cy="1699875"/>
            <a:chOff x="8117560" y="1683750"/>
            <a:chExt cx="401865" cy="1699875"/>
          </a:xfrm>
        </p:grpSpPr>
        <p:sp>
          <p:nvSpPr>
            <p:cNvPr id="853" name="Google Shape;853;p28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72" name="Google Shape;872;p28"/>
          <p:cNvGrpSpPr/>
          <p:nvPr/>
        </p:nvGrpSpPr>
        <p:grpSpPr>
          <a:xfrm flipH="1">
            <a:off x="626178" y="1721813"/>
            <a:ext cx="401865" cy="1699875"/>
            <a:chOff x="8117560" y="1683750"/>
            <a:chExt cx="401865" cy="1699875"/>
          </a:xfrm>
        </p:grpSpPr>
        <p:sp>
          <p:nvSpPr>
            <p:cNvPr id="873" name="Google Shape;873;p28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1" name="Google Shape;891;p28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47" name="Picture 11730">
            <a:extLst>
              <a:ext uri="{FF2B5EF4-FFF2-40B4-BE49-F238E27FC236}">
                <a16:creationId xmlns:a16="http://schemas.microsoft.com/office/drawing/2014/main" id="{E5BC0827-055A-4F46-8BBD-B513670C6F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4156" y="143968"/>
            <a:ext cx="4818380" cy="588010"/>
          </a:xfrm>
          <a:prstGeom prst="rect">
            <a:avLst/>
          </a:prstGeom>
        </p:spPr>
      </p:pic>
      <p:grpSp>
        <p:nvGrpSpPr>
          <p:cNvPr id="48" name="Group 12390">
            <a:extLst>
              <a:ext uri="{FF2B5EF4-FFF2-40B4-BE49-F238E27FC236}">
                <a16:creationId xmlns:a16="http://schemas.microsoft.com/office/drawing/2014/main" id="{A5684291-45B0-40E1-8C6C-23405C7F63A7}"/>
              </a:ext>
            </a:extLst>
          </p:cNvPr>
          <p:cNvGrpSpPr/>
          <p:nvPr/>
        </p:nvGrpSpPr>
        <p:grpSpPr>
          <a:xfrm>
            <a:off x="1028043" y="4334156"/>
            <a:ext cx="7683291" cy="775421"/>
            <a:chOff x="0" y="0"/>
            <a:chExt cx="6692265" cy="999049"/>
          </a:xfrm>
        </p:grpSpPr>
        <p:sp>
          <p:nvSpPr>
            <p:cNvPr id="49" name="Shape 12391">
              <a:extLst>
                <a:ext uri="{FF2B5EF4-FFF2-40B4-BE49-F238E27FC236}">
                  <a16:creationId xmlns:a16="http://schemas.microsoft.com/office/drawing/2014/main" id="{3C67913E-EB9D-4B55-BE30-B142E1D72638}"/>
                </a:ext>
              </a:extLst>
            </p:cNvPr>
            <p:cNvSpPr/>
            <p:nvPr/>
          </p:nvSpPr>
          <p:spPr>
            <a:xfrm>
              <a:off x="545929" y="999049"/>
              <a:ext cx="4934258" cy="0"/>
            </a:xfrm>
            <a:custGeom>
              <a:avLst/>
              <a:gdLst/>
              <a:ahLst/>
              <a:cxnLst/>
              <a:rect l="0" t="0" r="0" b="0"/>
              <a:pathLst>
                <a:path w="4934258">
                  <a:moveTo>
                    <a:pt x="4934258" y="0"/>
                  </a:moveTo>
                  <a:lnTo>
                    <a:pt x="0" y="0"/>
                  </a:lnTo>
                </a:path>
              </a:pathLst>
            </a:custGeom>
            <a:ln w="6008" cap="flat">
              <a:miter lim="127000"/>
            </a:ln>
          </p:spPr>
          <p:style>
            <a:lnRef idx="1">
              <a:srgbClr val="C4995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MX"/>
            </a:p>
          </p:txBody>
        </p:sp>
        <p:sp>
          <p:nvSpPr>
            <p:cNvPr id="50" name="Rectangle 12394">
              <a:extLst>
                <a:ext uri="{FF2B5EF4-FFF2-40B4-BE49-F238E27FC236}">
                  <a16:creationId xmlns:a16="http://schemas.microsoft.com/office/drawing/2014/main" id="{646D2643-89FD-4581-B153-14EDCD09B18E}"/>
                </a:ext>
              </a:extLst>
            </p:cNvPr>
            <p:cNvSpPr/>
            <p:nvPr/>
          </p:nvSpPr>
          <p:spPr>
            <a:xfrm>
              <a:off x="3458845" y="0"/>
              <a:ext cx="36350" cy="164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Rectangle 12397">
              <a:extLst>
                <a:ext uri="{FF2B5EF4-FFF2-40B4-BE49-F238E27FC236}">
                  <a16:creationId xmlns:a16="http://schemas.microsoft.com/office/drawing/2014/main" id="{39B86FEB-2E2E-40F1-9EE1-FA920584CB47}"/>
                </a:ext>
              </a:extLst>
            </p:cNvPr>
            <p:cNvSpPr/>
            <p:nvPr/>
          </p:nvSpPr>
          <p:spPr>
            <a:xfrm>
              <a:off x="2173224" y="162496"/>
              <a:ext cx="3417658" cy="164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Carretera</a:t>
              </a:r>
              <a:r>
                <a:rPr lang="es-MX" sz="800" b="1" spc="4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</a:t>
              </a:r>
              <a:r>
                <a:rPr lang="es-MX" sz="800" b="1" spc="4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la</a:t>
              </a:r>
              <a:r>
                <a:rPr lang="es-MX" sz="800" b="1" spc="4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Estación</a:t>
              </a:r>
              <a:r>
                <a:rPr lang="es-MX" sz="800" b="1" spc="35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es-MX" sz="800" b="1" spc="5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Rincón</a:t>
              </a:r>
              <a:r>
                <a:rPr lang="es-MX" sz="800" b="1" spc="35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Km</a:t>
              </a:r>
              <a:r>
                <a:rPr lang="es-MX" sz="800" b="1" spc="35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1,</a:t>
              </a:r>
              <a:r>
                <a:rPr lang="es-MX" sz="800" b="1" spc="35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C.P.</a:t>
              </a:r>
              <a:r>
                <a:rPr lang="es-MX" sz="800" b="1" spc="35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20670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Rectangle 12398">
              <a:extLst>
                <a:ext uri="{FF2B5EF4-FFF2-40B4-BE49-F238E27FC236}">
                  <a16:creationId xmlns:a16="http://schemas.microsoft.com/office/drawing/2014/main" id="{A6073F97-39AB-4BB7-9B6A-5BA95A4EA901}"/>
                </a:ext>
              </a:extLst>
            </p:cNvPr>
            <p:cNvSpPr/>
            <p:nvPr/>
          </p:nvSpPr>
          <p:spPr>
            <a:xfrm>
              <a:off x="4744466" y="162496"/>
              <a:ext cx="36350" cy="164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Rectangle 12399">
              <a:extLst>
                <a:ext uri="{FF2B5EF4-FFF2-40B4-BE49-F238E27FC236}">
                  <a16:creationId xmlns:a16="http://schemas.microsoft.com/office/drawing/2014/main" id="{73DAAC91-E54D-42DE-8D77-3C8095B1D05B}"/>
                </a:ext>
              </a:extLst>
            </p:cNvPr>
            <p:cNvSpPr/>
            <p:nvPr/>
          </p:nvSpPr>
          <p:spPr>
            <a:xfrm>
              <a:off x="2513711" y="325056"/>
              <a:ext cx="2518516" cy="164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Pabellón</a:t>
              </a:r>
              <a:r>
                <a:rPr lang="es-MX" sz="800" b="1" spc="35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es-MX" sz="800" b="1" spc="5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Arteaga,</a:t>
              </a:r>
              <a:r>
                <a:rPr lang="es-MX" sz="800" b="1" spc="40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Aguascalientes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" name="Rectangle 12400">
              <a:extLst>
                <a:ext uri="{FF2B5EF4-FFF2-40B4-BE49-F238E27FC236}">
                  <a16:creationId xmlns:a16="http://schemas.microsoft.com/office/drawing/2014/main" id="{25778832-60BA-40BA-9A1F-C4706CF385AE}"/>
                </a:ext>
              </a:extLst>
            </p:cNvPr>
            <p:cNvSpPr/>
            <p:nvPr/>
          </p:nvSpPr>
          <p:spPr>
            <a:xfrm>
              <a:off x="4406646" y="325056"/>
              <a:ext cx="36350" cy="1647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5" name="Rectangle 12401">
              <a:extLst>
                <a:ext uri="{FF2B5EF4-FFF2-40B4-BE49-F238E27FC236}">
                  <a16:creationId xmlns:a16="http://schemas.microsoft.com/office/drawing/2014/main" id="{9BE7B270-7928-4B12-8A95-396E633CA00C}"/>
                </a:ext>
              </a:extLst>
            </p:cNvPr>
            <p:cNvSpPr/>
            <p:nvPr/>
          </p:nvSpPr>
          <p:spPr>
            <a:xfrm>
              <a:off x="2653411" y="487617"/>
              <a:ext cx="699153" cy="164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tecnm.mx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6" name="Rectangle 12402">
              <a:extLst>
                <a:ext uri="{FF2B5EF4-FFF2-40B4-BE49-F238E27FC236}">
                  <a16:creationId xmlns:a16="http://schemas.microsoft.com/office/drawing/2014/main" id="{5F50E465-7E69-4201-915D-438E6467D4A7}"/>
                </a:ext>
              </a:extLst>
            </p:cNvPr>
            <p:cNvSpPr/>
            <p:nvPr/>
          </p:nvSpPr>
          <p:spPr>
            <a:xfrm>
              <a:off x="3179445" y="487617"/>
              <a:ext cx="36350" cy="164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7" name="Rectangle 12403">
              <a:extLst>
                <a:ext uri="{FF2B5EF4-FFF2-40B4-BE49-F238E27FC236}">
                  <a16:creationId xmlns:a16="http://schemas.microsoft.com/office/drawing/2014/main" id="{800A86F7-467E-489B-A3A4-EF06E3DC5091}"/>
                </a:ext>
              </a:extLst>
            </p:cNvPr>
            <p:cNvSpPr/>
            <p:nvPr/>
          </p:nvSpPr>
          <p:spPr>
            <a:xfrm>
              <a:off x="3207385" y="487617"/>
              <a:ext cx="40403" cy="164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|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8" name="Rectangle 12404">
              <a:extLst>
                <a:ext uri="{FF2B5EF4-FFF2-40B4-BE49-F238E27FC236}">
                  <a16:creationId xmlns:a16="http://schemas.microsoft.com/office/drawing/2014/main" id="{1CFB2CC0-DE6B-4FAE-8F18-0F38E121A20E}"/>
                </a:ext>
              </a:extLst>
            </p:cNvPr>
            <p:cNvSpPr/>
            <p:nvPr/>
          </p:nvSpPr>
          <p:spPr>
            <a:xfrm>
              <a:off x="3237865" y="487617"/>
              <a:ext cx="36350" cy="164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Rectangle 12405">
              <a:extLst>
                <a:ext uri="{FF2B5EF4-FFF2-40B4-BE49-F238E27FC236}">
                  <a16:creationId xmlns:a16="http://schemas.microsoft.com/office/drawing/2014/main" id="{F43D1E16-170F-44A1-BA69-3864C8D98DC5}"/>
                </a:ext>
              </a:extLst>
            </p:cNvPr>
            <p:cNvSpPr/>
            <p:nvPr/>
          </p:nvSpPr>
          <p:spPr>
            <a:xfrm>
              <a:off x="3265805" y="487617"/>
              <a:ext cx="601860" cy="164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pabellon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Rectangle 12406">
              <a:extLst>
                <a:ext uri="{FF2B5EF4-FFF2-40B4-BE49-F238E27FC236}">
                  <a16:creationId xmlns:a16="http://schemas.microsoft.com/office/drawing/2014/main" id="{A374EDB6-DD9E-403E-BCA2-92DC06739703}"/>
                </a:ext>
              </a:extLst>
            </p:cNvPr>
            <p:cNvSpPr/>
            <p:nvPr/>
          </p:nvSpPr>
          <p:spPr>
            <a:xfrm>
              <a:off x="3717925" y="487617"/>
              <a:ext cx="729556" cy="164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.tecnm.mx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Rectangle 12407">
              <a:extLst>
                <a:ext uri="{FF2B5EF4-FFF2-40B4-BE49-F238E27FC236}">
                  <a16:creationId xmlns:a16="http://schemas.microsoft.com/office/drawing/2014/main" id="{B8ECC5F9-C758-4AB4-8055-23CCBEE39F28}"/>
                </a:ext>
              </a:extLst>
            </p:cNvPr>
            <p:cNvSpPr/>
            <p:nvPr/>
          </p:nvSpPr>
          <p:spPr>
            <a:xfrm>
              <a:off x="4266946" y="487617"/>
              <a:ext cx="36350" cy="164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800" b="1">
                  <a:solidFill>
                    <a:srgbClr val="7F7F7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Rectangle 12414">
              <a:extLst>
                <a:ext uri="{FF2B5EF4-FFF2-40B4-BE49-F238E27FC236}">
                  <a16:creationId xmlns:a16="http://schemas.microsoft.com/office/drawing/2014/main" id="{70189A1B-4765-4AD8-82C9-F7A1420F991C}"/>
                </a:ext>
              </a:extLst>
            </p:cNvPr>
            <p:cNvSpPr/>
            <p:nvPr/>
          </p:nvSpPr>
          <p:spPr>
            <a:xfrm>
              <a:off x="1842770" y="617817"/>
              <a:ext cx="50673" cy="2243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63" name="Picture 12392">
              <a:extLst>
                <a:ext uri="{FF2B5EF4-FFF2-40B4-BE49-F238E27FC236}">
                  <a16:creationId xmlns:a16="http://schemas.microsoft.com/office/drawing/2014/main" id="{EF85F7D2-8A47-4209-ABF7-9A3A479F16D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095875" y="14224"/>
              <a:ext cx="1596390" cy="899795"/>
            </a:xfrm>
            <a:prstGeom prst="rect">
              <a:avLst/>
            </a:prstGeom>
          </p:spPr>
        </p:pic>
        <p:sp>
          <p:nvSpPr>
            <p:cNvPr id="64" name="Rectangle 12395">
              <a:extLst>
                <a:ext uri="{FF2B5EF4-FFF2-40B4-BE49-F238E27FC236}">
                  <a16:creationId xmlns:a16="http://schemas.microsoft.com/office/drawing/2014/main" id="{BA44916A-D56D-4734-8918-48DCB2C2D853}"/>
                </a:ext>
              </a:extLst>
            </p:cNvPr>
            <p:cNvSpPr/>
            <p:nvPr/>
          </p:nvSpPr>
          <p:spPr>
            <a:xfrm>
              <a:off x="4022725" y="59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5" name="Rectangle 12396">
              <a:extLst>
                <a:ext uri="{FF2B5EF4-FFF2-40B4-BE49-F238E27FC236}">
                  <a16:creationId xmlns:a16="http://schemas.microsoft.com/office/drawing/2014/main" id="{AFFD62FF-6668-4F5F-8C08-962E7958C698}"/>
                </a:ext>
              </a:extLst>
            </p:cNvPr>
            <p:cNvSpPr/>
            <p:nvPr/>
          </p:nvSpPr>
          <p:spPr>
            <a:xfrm>
              <a:off x="4022725" y="17585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6" name="Rectangle 12408">
              <a:extLst>
                <a:ext uri="{FF2B5EF4-FFF2-40B4-BE49-F238E27FC236}">
                  <a16:creationId xmlns:a16="http://schemas.microsoft.com/office/drawing/2014/main" id="{651AF24E-F59F-4DD6-8F50-9BF8190827D5}"/>
                </a:ext>
              </a:extLst>
            </p:cNvPr>
            <p:cNvSpPr/>
            <p:nvPr/>
          </p:nvSpPr>
          <p:spPr>
            <a:xfrm>
              <a:off x="1830070" y="351117"/>
              <a:ext cx="50673" cy="2243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7" name="Rectangle 12410">
              <a:extLst>
                <a:ext uri="{FF2B5EF4-FFF2-40B4-BE49-F238E27FC236}">
                  <a16:creationId xmlns:a16="http://schemas.microsoft.com/office/drawing/2014/main" id="{AA3C63B3-2447-497D-8807-28CB9EB92B37}"/>
                </a:ext>
              </a:extLst>
            </p:cNvPr>
            <p:cNvSpPr/>
            <p:nvPr/>
          </p:nvSpPr>
          <p:spPr>
            <a:xfrm>
              <a:off x="3245485" y="351117"/>
              <a:ext cx="50673" cy="2243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" name="Rectangle 12412">
              <a:extLst>
                <a:ext uri="{FF2B5EF4-FFF2-40B4-BE49-F238E27FC236}">
                  <a16:creationId xmlns:a16="http://schemas.microsoft.com/office/drawing/2014/main" id="{25ACFEDF-623B-462C-9B05-72427AB39313}"/>
                </a:ext>
              </a:extLst>
            </p:cNvPr>
            <p:cNvSpPr/>
            <p:nvPr/>
          </p:nvSpPr>
          <p:spPr>
            <a:xfrm>
              <a:off x="5946140" y="351117"/>
              <a:ext cx="50673" cy="2243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9" name="Rectangle 12409">
              <a:extLst>
                <a:ext uri="{FF2B5EF4-FFF2-40B4-BE49-F238E27FC236}">
                  <a16:creationId xmlns:a16="http://schemas.microsoft.com/office/drawing/2014/main" id="{A1E0E06D-010D-4D94-8A90-6207258F1DAF}"/>
                </a:ext>
              </a:extLst>
            </p:cNvPr>
            <p:cNvSpPr/>
            <p:nvPr/>
          </p:nvSpPr>
          <p:spPr>
            <a:xfrm>
              <a:off x="1830070" y="52637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" name="Rectangle 12413">
              <a:extLst>
                <a:ext uri="{FF2B5EF4-FFF2-40B4-BE49-F238E27FC236}">
                  <a16:creationId xmlns:a16="http://schemas.microsoft.com/office/drawing/2014/main" id="{3D968C2F-82A5-44B8-8E60-D2AA9362425F}"/>
                </a:ext>
              </a:extLst>
            </p:cNvPr>
            <p:cNvSpPr/>
            <p:nvPr/>
          </p:nvSpPr>
          <p:spPr>
            <a:xfrm>
              <a:off x="2206371" y="52637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" name="Rectangle 12411">
              <a:extLst>
                <a:ext uri="{FF2B5EF4-FFF2-40B4-BE49-F238E27FC236}">
                  <a16:creationId xmlns:a16="http://schemas.microsoft.com/office/drawing/2014/main" id="{67801F1F-E952-48E1-91F9-71FC72C722E9}"/>
                </a:ext>
              </a:extLst>
            </p:cNvPr>
            <p:cNvSpPr/>
            <p:nvPr/>
          </p:nvSpPr>
          <p:spPr>
            <a:xfrm>
              <a:off x="3245485" y="52637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2" name="Rectangle 12415">
              <a:extLst>
                <a:ext uri="{FF2B5EF4-FFF2-40B4-BE49-F238E27FC236}">
                  <a16:creationId xmlns:a16="http://schemas.microsoft.com/office/drawing/2014/main" id="{B2447167-93FD-4847-A985-BB18254D0983}"/>
                </a:ext>
              </a:extLst>
            </p:cNvPr>
            <p:cNvSpPr/>
            <p:nvPr/>
          </p:nvSpPr>
          <p:spPr>
            <a:xfrm>
              <a:off x="3377565" y="70163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4699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s-MX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73" name="Picture 12393">
              <a:extLst>
                <a:ext uri="{FF2B5EF4-FFF2-40B4-BE49-F238E27FC236}">
                  <a16:creationId xmlns:a16="http://schemas.microsoft.com/office/drawing/2014/main" id="{B7FE48C6-4A87-4690-85B7-DCC23AEAFBE2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76429"/>
              <a:ext cx="1765935" cy="638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9"/>
          <p:cNvSpPr txBox="1">
            <a:spLocks noGrp="1"/>
          </p:cNvSpPr>
          <p:nvPr>
            <p:ph type="title"/>
          </p:nvPr>
        </p:nvSpPr>
        <p:spPr>
          <a:xfrm>
            <a:off x="720000" y="7342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 ES LA TELEFONIA?</a:t>
            </a:r>
            <a:endParaRPr dirty="0"/>
          </a:p>
        </p:txBody>
      </p:sp>
      <p:sp>
        <p:nvSpPr>
          <p:cNvPr id="897" name="Google Shape;897;p29"/>
          <p:cNvSpPr txBox="1">
            <a:spLocks noGrp="1"/>
          </p:cNvSpPr>
          <p:nvPr>
            <p:ph type="body" idx="1"/>
          </p:nvPr>
        </p:nvSpPr>
        <p:spPr>
          <a:xfrm>
            <a:off x="720000" y="1642820"/>
            <a:ext cx="3604027" cy="2766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>
                <a:latin typeface="+mn-lt"/>
              </a:rPr>
              <a:t>La telefonía es una tecnología que permite la comunicación interactiva entre dos o más personas físicamente distantes. Sin embargo, hoy en día, las posibilidades de la telefonía han avanzado mucho más allá de las simples conversaciones de voz. Y las personas que antes dependían de redes fijas y teléfonos fijos para comunicarse ahora recurren a Internet para obtener herramientas de nueva generación como vídeo, mensajería, buzón de voz, grabación de llamadas y fax.</a:t>
            </a:r>
            <a:endParaRPr dirty="0">
              <a:latin typeface="+mn-lt"/>
            </a:endParaRPr>
          </a:p>
        </p:txBody>
      </p:sp>
      <p:pic>
        <p:nvPicPr>
          <p:cNvPr id="1026" name="Picture 2" descr="Qué es la telefonía? Explicamos la tecnología de voz | Wildix">
            <a:extLst>
              <a:ext uri="{FF2B5EF4-FFF2-40B4-BE49-F238E27FC236}">
                <a16:creationId xmlns:a16="http://schemas.microsoft.com/office/drawing/2014/main" id="{F8072116-18FB-40C9-B2B0-C0C45D376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4" r="12794"/>
          <a:stretch/>
        </p:blipFill>
        <p:spPr bwMode="auto">
          <a:xfrm>
            <a:off x="4688238" y="1543050"/>
            <a:ext cx="3525864" cy="276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0"/>
          <p:cNvSpPr txBox="1">
            <a:spLocks noGrp="1"/>
          </p:cNvSpPr>
          <p:nvPr>
            <p:ph type="title"/>
          </p:nvPr>
        </p:nvSpPr>
        <p:spPr>
          <a:xfrm>
            <a:off x="2765776" y="677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&gt;&gt; HISTORIA &lt;&lt;</a:t>
            </a:r>
            <a:endParaRPr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8386F3D-9602-44AF-928B-64BDB9F20088}"/>
              </a:ext>
            </a:extLst>
          </p:cNvPr>
          <p:cNvSpPr txBox="1"/>
          <p:nvPr/>
        </p:nvSpPr>
        <p:spPr>
          <a:xfrm>
            <a:off x="634759" y="1319943"/>
            <a:ext cx="44635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/>
                </a:solidFill>
              </a:rPr>
              <a:t>Desde el teléfono de Alexander Graham Bell hasta los smartphones actuales, la historia de la telefonía es fascinante. </a:t>
            </a:r>
          </a:p>
          <a:p>
            <a:r>
              <a:rPr lang="es-MX" sz="1200" dirty="0">
                <a:solidFill>
                  <a:schemeClr val="tx1"/>
                </a:solidFill>
              </a:rPr>
              <a:t>Las telecomunicaciones iniciaron en los años 1839 con el desarrollo inicial del telégrafo a base de electricidad para comunicar mensajes en clave por medio de impulsos eléctricos y para 1857 se había desarrollado el teléfono que permitía comunicar la voz.</a:t>
            </a:r>
          </a:p>
          <a:p>
            <a:r>
              <a:rPr lang="es-MX" sz="1200" dirty="0">
                <a:solidFill>
                  <a:schemeClr val="tx1"/>
                </a:solidFill>
              </a:rPr>
              <a:t>-Hacia 1901 Guillermo Marconi había realizado la primera emisión radioeléctrica que cruzó el Atlántico, dando inicio al uso de las ondas radioeléctricas, que permitían transmitir mensajes de forma inalámbrica.</a:t>
            </a:r>
          </a:p>
          <a:p>
            <a:r>
              <a:rPr lang="es-MX" sz="1200" dirty="0">
                <a:solidFill>
                  <a:schemeClr val="tx1"/>
                </a:solidFill>
              </a:rPr>
              <a:t>-Para 1927 se mostró la primera versión de un televisor con tubos de cátodos.</a:t>
            </a:r>
          </a:p>
          <a:p>
            <a:r>
              <a:rPr lang="es-MX" sz="1200" dirty="0">
                <a:solidFill>
                  <a:schemeClr val="tx1"/>
                </a:solidFill>
              </a:rPr>
              <a:t>-El término apareció por primera vez en 1930.</a:t>
            </a:r>
          </a:p>
          <a:p>
            <a:r>
              <a:rPr lang="es-MX" sz="1200" dirty="0">
                <a:solidFill>
                  <a:schemeClr val="tx1"/>
                </a:solidFill>
              </a:rPr>
              <a:t>-Hacia el año de 1960, se desarrolla el uso de las telecomunicaciones con el desarrollo de satélites de comunicación y el inicio del Internet hacia 1969.</a:t>
            </a:r>
          </a:p>
        </p:txBody>
      </p:sp>
      <p:pic>
        <p:nvPicPr>
          <p:cNvPr id="2050" name="Picture 2" descr="El Telegrafo (1844) « Arquitectura de la informacion">
            <a:extLst>
              <a:ext uri="{FF2B5EF4-FFF2-40B4-BE49-F238E27FC236}">
                <a16:creationId xmlns:a16="http://schemas.microsoft.com/office/drawing/2014/main" id="{1464249C-D756-498C-889A-73275F27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71" y="1527956"/>
            <a:ext cx="3516878" cy="24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1"/>
          <p:cNvSpPr txBox="1">
            <a:spLocks noGrp="1"/>
          </p:cNvSpPr>
          <p:nvPr>
            <p:ph type="title"/>
          </p:nvPr>
        </p:nvSpPr>
        <p:spPr>
          <a:xfrm>
            <a:off x="736124" y="788663"/>
            <a:ext cx="4052851" cy="675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&gt;&gt; EVOLUCION &lt;&lt;</a:t>
            </a:r>
            <a:endParaRPr dirty="0"/>
          </a:p>
        </p:txBody>
      </p:sp>
      <p:sp>
        <p:nvSpPr>
          <p:cNvPr id="923" name="Google Shape;923;p31"/>
          <p:cNvSpPr txBox="1">
            <a:spLocks noGrp="1"/>
          </p:cNvSpPr>
          <p:nvPr>
            <p:ph type="body" idx="1"/>
          </p:nvPr>
        </p:nvSpPr>
        <p:spPr>
          <a:xfrm>
            <a:off x="1087751" y="1464590"/>
            <a:ext cx="3182100" cy="2905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>
                <a:latin typeface="+mn-lt"/>
              </a:rPr>
              <a:t>El análisis de la industria de telecomunicaciones es crucial para entender el futuro de la telefonía. En esta presentación, exploraremos las tendencias y desafíos que impactarán el sector en los próximos años. </a:t>
            </a:r>
          </a:p>
          <a:p>
            <a:pPr marL="0" lvl="0" indent="0">
              <a:buNone/>
            </a:pPr>
            <a:r>
              <a:rPr lang="es-MX" dirty="0">
                <a:latin typeface="+mn-lt"/>
              </a:rPr>
              <a:t>La evolución tecnológica ha transformado la telefonía, desde la telefonía fija hasta la telefonía móvil y la tecnología 5G. Este avance continuo ha redefinido las expectativas de los usuarios y las oportunidades para las empresas.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9A59CC85-6854-426F-9AD2-69EC1F0D6B0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409" r="740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2"/>
          <p:cNvGrpSpPr/>
          <p:nvPr/>
        </p:nvGrpSpPr>
        <p:grpSpPr>
          <a:xfrm>
            <a:off x="1491101" y="869703"/>
            <a:ext cx="6367767" cy="3169727"/>
            <a:chOff x="802750" y="822300"/>
            <a:chExt cx="7538495" cy="3497823"/>
          </a:xfrm>
        </p:grpSpPr>
        <p:sp>
          <p:nvSpPr>
            <p:cNvPr id="930" name="Google Shape;930;p32"/>
            <p:cNvSpPr/>
            <p:nvPr/>
          </p:nvSpPr>
          <p:spPr>
            <a:xfrm>
              <a:off x="802750" y="822300"/>
              <a:ext cx="7538495" cy="3497823"/>
            </a:xfrm>
            <a:custGeom>
              <a:avLst/>
              <a:gdLst/>
              <a:ahLst/>
              <a:cxnLst/>
              <a:rect l="l" t="t" r="r" b="b"/>
              <a:pathLst>
                <a:path w="104596" h="48532" fill="none" extrusionOk="0">
                  <a:moveTo>
                    <a:pt x="3753" y="48531"/>
                  </a:moveTo>
                  <a:lnTo>
                    <a:pt x="0" y="44779"/>
                  </a:lnTo>
                  <a:lnTo>
                    <a:pt x="0" y="3754"/>
                  </a:lnTo>
                  <a:lnTo>
                    <a:pt x="3753" y="0"/>
                  </a:lnTo>
                  <a:lnTo>
                    <a:pt x="100844" y="0"/>
                  </a:lnTo>
                  <a:lnTo>
                    <a:pt x="104596" y="3754"/>
                  </a:lnTo>
                  <a:lnTo>
                    <a:pt x="104596" y="44779"/>
                  </a:lnTo>
                  <a:lnTo>
                    <a:pt x="100844" y="48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60"/>
              <a:headEnd type="none" w="sm" len="sm"/>
              <a:tailEnd type="none" w="sm" len="sm"/>
            </a:ln>
            <a:effectLst>
              <a:outerShdw blurRad="400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994713" y="977773"/>
              <a:ext cx="7154568" cy="3186786"/>
            </a:xfrm>
            <a:custGeom>
              <a:avLst/>
              <a:gdLst/>
              <a:ahLst/>
              <a:cxnLst/>
              <a:rect l="l" t="t" r="r" b="b"/>
              <a:pathLst>
                <a:path w="100726" h="44661" extrusionOk="0">
                  <a:moveTo>
                    <a:pt x="2620" y="0"/>
                  </a:moveTo>
                  <a:lnTo>
                    <a:pt x="0" y="2619"/>
                  </a:lnTo>
                  <a:lnTo>
                    <a:pt x="0" y="42042"/>
                  </a:lnTo>
                  <a:lnTo>
                    <a:pt x="2620" y="44661"/>
                  </a:lnTo>
                  <a:lnTo>
                    <a:pt x="98107" y="44661"/>
                  </a:lnTo>
                  <a:lnTo>
                    <a:pt x="100726" y="42042"/>
                  </a:lnTo>
                  <a:lnTo>
                    <a:pt x="100726" y="2619"/>
                  </a:lnTo>
                  <a:cubicBezTo>
                    <a:pt x="99702" y="1598"/>
                    <a:pt x="99130" y="1024"/>
                    <a:pt x="9810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71550" algn="bl" rotWithShape="0">
                <a:schemeClr val="accent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32"/>
          <p:cNvGrpSpPr/>
          <p:nvPr/>
        </p:nvGrpSpPr>
        <p:grpSpPr>
          <a:xfrm>
            <a:off x="7513403" y="1721813"/>
            <a:ext cx="401865" cy="1699875"/>
            <a:chOff x="8117560" y="1683750"/>
            <a:chExt cx="401865" cy="1699875"/>
          </a:xfrm>
        </p:grpSpPr>
        <p:sp>
          <p:nvSpPr>
            <p:cNvPr id="933" name="Google Shape;933;p32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1" name="Google Shape;951;p32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52" name="Google Shape;952;p32"/>
          <p:cNvGrpSpPr/>
          <p:nvPr/>
        </p:nvGrpSpPr>
        <p:grpSpPr>
          <a:xfrm flipH="1">
            <a:off x="1228732" y="1721813"/>
            <a:ext cx="401865" cy="1699875"/>
            <a:chOff x="8117560" y="1683750"/>
            <a:chExt cx="401865" cy="1699875"/>
          </a:xfrm>
        </p:grpSpPr>
        <p:sp>
          <p:nvSpPr>
            <p:cNvPr id="953" name="Google Shape;953;p32"/>
            <p:cNvSpPr/>
            <p:nvPr/>
          </p:nvSpPr>
          <p:spPr>
            <a:xfrm>
              <a:off x="8117560" y="168375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8117560" y="178037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117560" y="187699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8117560" y="197361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117560" y="2070238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8117560" y="2166860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8117560" y="2263482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8117560" y="2360104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8117560" y="2456726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8117560" y="255334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8117560" y="264997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117560" y="274659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8117560" y="284321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8117560" y="2939837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8117560" y="3036459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8117560" y="3133081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8117560" y="3229703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8117560" y="3326325"/>
              <a:ext cx="3099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 rot="5400000">
              <a:off x="7641325" y="2505525"/>
              <a:ext cx="1699800" cy="5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972" name="Google Shape;972;p32"/>
          <p:cNvSpPr txBox="1">
            <a:spLocks noGrp="1"/>
          </p:cNvSpPr>
          <p:nvPr>
            <p:ph type="title"/>
          </p:nvPr>
        </p:nvSpPr>
        <p:spPr>
          <a:xfrm>
            <a:off x="1080577" y="2068079"/>
            <a:ext cx="6982845" cy="9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&gt;&gt;CONCLUCION&lt;&lt;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04;p34">
            <a:extLst>
              <a:ext uri="{FF2B5EF4-FFF2-40B4-BE49-F238E27FC236}">
                <a16:creationId xmlns:a16="http://schemas.microsoft.com/office/drawing/2014/main" id="{42277D5D-5BBB-4A1A-A696-66BFB66DAD68}"/>
              </a:ext>
            </a:extLst>
          </p:cNvPr>
          <p:cNvSpPr txBox="1">
            <a:spLocks/>
          </p:cNvSpPr>
          <p:nvPr/>
        </p:nvSpPr>
        <p:spPr>
          <a:xfrm>
            <a:off x="926619" y="1818963"/>
            <a:ext cx="7290762" cy="166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/>
            <a:r>
              <a:rPr lang="es-MX" dirty="0"/>
              <a:t>El mundo de la telefonía es dinámico y emocionante, con constantes avances que transforman la forma en que nos comunicamos. Estar al tanto de las últimas tendencias en tecnología y servicios es esencial para aprovechar al máximo las posibilidades de la telefonía.</a:t>
            </a:r>
          </a:p>
          <a:p>
            <a:pPr marL="0" indent="0"/>
            <a:r>
              <a:rPr lang="es-MX" dirty="0"/>
              <a:t>El futuro de la telefonía en la industria de las telecomunicaciones está marcado por la innovación tecnológica, la competencia global y los desafíos regulatorios. Las empresas que logren adaptarse a estos cambios podrán aprovechar las oportunidades que ofrece un mercado en constante evolución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4"/>
          <p:cNvSpPr txBox="1">
            <a:spLocks noGrp="1"/>
          </p:cNvSpPr>
          <p:nvPr>
            <p:ph type="subTitle" idx="1"/>
          </p:nvPr>
        </p:nvSpPr>
        <p:spPr>
          <a:xfrm>
            <a:off x="796275" y="2514213"/>
            <a:ext cx="24621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on time</a:t>
            </a:r>
            <a:endParaRPr/>
          </a:p>
        </p:txBody>
      </p:sp>
      <p:sp>
        <p:nvSpPr>
          <p:cNvPr id="1000" name="Google Shape;1000;p34"/>
          <p:cNvSpPr txBox="1">
            <a:spLocks noGrp="1"/>
          </p:cNvSpPr>
          <p:nvPr>
            <p:ph type="subTitle" idx="5"/>
          </p:nvPr>
        </p:nvSpPr>
        <p:spPr>
          <a:xfrm>
            <a:off x="3341080" y="2514213"/>
            <a:ext cx="24621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Out-of-the-box</a:t>
            </a:r>
            <a:endParaRPr/>
          </a:p>
        </p:txBody>
      </p:sp>
      <p:sp>
        <p:nvSpPr>
          <p:cNvPr id="1001" name="Google Shape;1001;p34"/>
          <p:cNvSpPr txBox="1">
            <a:spLocks noGrp="1"/>
          </p:cNvSpPr>
          <p:nvPr>
            <p:ph type="subTitle" idx="6"/>
          </p:nvPr>
        </p:nvSpPr>
        <p:spPr>
          <a:xfrm>
            <a:off x="5885912" y="2514213"/>
            <a:ext cx="24621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</a:t>
            </a:r>
            <a:endParaRPr/>
          </a:p>
        </p:txBody>
      </p:sp>
      <p:sp>
        <p:nvSpPr>
          <p:cNvPr id="1002" name="Google Shape;100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2"/>
          </p:nvPr>
        </p:nvSpPr>
        <p:spPr>
          <a:xfrm>
            <a:off x="796275" y="2857350"/>
            <a:ext cx="24621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never miss a deadline. You can rely on us and rest assured that your product will be ready on time</a:t>
            </a:r>
            <a:endParaRPr/>
          </a:p>
        </p:txBody>
      </p:sp>
      <p:sp>
        <p:nvSpPr>
          <p:cNvPr id="1004" name="Google Shape;1004;p34"/>
          <p:cNvSpPr txBox="1">
            <a:spLocks noGrp="1"/>
          </p:cNvSpPr>
          <p:nvPr>
            <p:ph type="subTitle" idx="3"/>
          </p:nvPr>
        </p:nvSpPr>
        <p:spPr>
          <a:xfrm>
            <a:off x="3341075" y="2857350"/>
            <a:ext cx="24621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out-of-the-box ideas are creative solutions that challenge the status quo and provide unique value</a:t>
            </a:r>
            <a:endParaRPr dirty="0"/>
          </a:p>
        </p:txBody>
      </p:sp>
      <p:sp>
        <p:nvSpPr>
          <p:cNvPr id="1005" name="Google Shape;1005;p34"/>
          <p:cNvSpPr txBox="1">
            <a:spLocks noGrp="1"/>
          </p:cNvSpPr>
          <p:nvPr>
            <p:ph type="subTitle" idx="4"/>
          </p:nvPr>
        </p:nvSpPr>
        <p:spPr>
          <a:xfrm>
            <a:off x="5885904" y="2857350"/>
            <a:ext cx="24621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focus on providing a high level of customer service so that the experience is positive</a:t>
            </a:r>
            <a:endParaRPr/>
          </a:p>
        </p:txBody>
      </p:sp>
      <p:grpSp>
        <p:nvGrpSpPr>
          <p:cNvPr id="1006" name="Google Shape;1006;p34"/>
          <p:cNvGrpSpPr/>
          <p:nvPr/>
        </p:nvGrpSpPr>
        <p:grpSpPr>
          <a:xfrm>
            <a:off x="5970828" y="1964523"/>
            <a:ext cx="339253" cy="318042"/>
            <a:chOff x="4456875" y="2635825"/>
            <a:chExt cx="481825" cy="451700"/>
          </a:xfrm>
        </p:grpSpPr>
        <p:sp>
          <p:nvSpPr>
            <p:cNvPr id="1007" name="Google Shape;1007;p34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13" name="Google Shape;1013;p34"/>
          <p:cNvGrpSpPr/>
          <p:nvPr/>
        </p:nvGrpSpPr>
        <p:grpSpPr>
          <a:xfrm>
            <a:off x="3426697" y="1947707"/>
            <a:ext cx="351940" cy="351675"/>
            <a:chOff x="1310075" y="3980250"/>
            <a:chExt cx="297750" cy="297525"/>
          </a:xfrm>
        </p:grpSpPr>
        <p:sp>
          <p:nvSpPr>
            <p:cNvPr id="1014" name="Google Shape;1014;p34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34"/>
          <p:cNvGrpSpPr/>
          <p:nvPr/>
        </p:nvGrpSpPr>
        <p:grpSpPr>
          <a:xfrm>
            <a:off x="884120" y="1949804"/>
            <a:ext cx="347485" cy="347481"/>
            <a:chOff x="-34004625" y="3585850"/>
            <a:chExt cx="292225" cy="292025"/>
          </a:xfrm>
        </p:grpSpPr>
        <p:sp>
          <p:nvSpPr>
            <p:cNvPr id="1019" name="Google Shape;1019;p34"/>
            <p:cNvSpPr/>
            <p:nvPr/>
          </p:nvSpPr>
          <p:spPr>
            <a:xfrm>
              <a:off x="-33832150" y="3585850"/>
              <a:ext cx="103200" cy="154200"/>
            </a:xfrm>
            <a:custGeom>
              <a:avLst/>
              <a:gdLst/>
              <a:ahLst/>
              <a:cxnLst/>
              <a:rect l="l" t="t" r="r" b="b"/>
              <a:pathLst>
                <a:path w="4128" h="6168" extrusionOk="0">
                  <a:moveTo>
                    <a:pt x="2426" y="1"/>
                  </a:moveTo>
                  <a:cubicBezTo>
                    <a:pt x="2286" y="1"/>
                    <a:pt x="2136" y="77"/>
                    <a:pt x="2112" y="244"/>
                  </a:cubicBezTo>
                  <a:lnTo>
                    <a:pt x="64" y="5064"/>
                  </a:lnTo>
                  <a:cubicBezTo>
                    <a:pt x="1" y="5222"/>
                    <a:pt x="64" y="5474"/>
                    <a:pt x="253" y="5506"/>
                  </a:cubicBezTo>
                  <a:cubicBezTo>
                    <a:pt x="295" y="5531"/>
                    <a:pt x="342" y="5543"/>
                    <a:pt x="389" y="5543"/>
                  </a:cubicBezTo>
                  <a:cubicBezTo>
                    <a:pt x="517" y="5543"/>
                    <a:pt x="648" y="5455"/>
                    <a:pt x="694" y="5317"/>
                  </a:cubicBezTo>
                  <a:lnTo>
                    <a:pt x="1261" y="4025"/>
                  </a:lnTo>
                  <a:cubicBezTo>
                    <a:pt x="1419" y="4088"/>
                    <a:pt x="1576" y="4119"/>
                    <a:pt x="1765" y="4119"/>
                  </a:cubicBezTo>
                  <a:cubicBezTo>
                    <a:pt x="1891" y="4119"/>
                    <a:pt x="1986" y="4088"/>
                    <a:pt x="2112" y="4056"/>
                  </a:cubicBezTo>
                  <a:lnTo>
                    <a:pt x="2112" y="4844"/>
                  </a:lnTo>
                  <a:cubicBezTo>
                    <a:pt x="1450" y="4970"/>
                    <a:pt x="946" y="5506"/>
                    <a:pt x="789" y="6167"/>
                  </a:cubicBezTo>
                  <a:lnTo>
                    <a:pt x="4128" y="6167"/>
                  </a:lnTo>
                  <a:cubicBezTo>
                    <a:pt x="4002" y="5506"/>
                    <a:pt x="3466" y="5001"/>
                    <a:pt x="2773" y="4844"/>
                  </a:cubicBezTo>
                  <a:lnTo>
                    <a:pt x="2773" y="3143"/>
                  </a:lnTo>
                  <a:cubicBezTo>
                    <a:pt x="2773" y="2670"/>
                    <a:pt x="2458" y="2324"/>
                    <a:pt x="2080" y="2166"/>
                  </a:cubicBezTo>
                  <a:lnTo>
                    <a:pt x="2773" y="496"/>
                  </a:lnTo>
                  <a:cubicBezTo>
                    <a:pt x="2773" y="307"/>
                    <a:pt x="2710" y="118"/>
                    <a:pt x="2553" y="24"/>
                  </a:cubicBezTo>
                  <a:cubicBezTo>
                    <a:pt x="2515" y="8"/>
                    <a:pt x="2471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-34004625" y="3690400"/>
              <a:ext cx="155175" cy="187475"/>
            </a:xfrm>
            <a:custGeom>
              <a:avLst/>
              <a:gdLst/>
              <a:ahLst/>
              <a:cxnLst/>
              <a:rect l="l" t="t" r="r" b="b"/>
              <a:pathLst>
                <a:path w="6207" h="7499" extrusionOk="0">
                  <a:moveTo>
                    <a:pt x="693" y="0"/>
                  </a:moveTo>
                  <a:cubicBezTo>
                    <a:pt x="315" y="0"/>
                    <a:pt x="0" y="315"/>
                    <a:pt x="0" y="662"/>
                  </a:cubicBezTo>
                  <a:lnTo>
                    <a:pt x="0" y="6490"/>
                  </a:lnTo>
                  <a:cubicBezTo>
                    <a:pt x="32" y="7026"/>
                    <a:pt x="504" y="7498"/>
                    <a:pt x="1103" y="7498"/>
                  </a:cubicBezTo>
                  <a:lnTo>
                    <a:pt x="6207" y="7498"/>
                  </a:lnTo>
                  <a:lnTo>
                    <a:pt x="6207" y="5797"/>
                  </a:lnTo>
                  <a:cubicBezTo>
                    <a:pt x="6207" y="5608"/>
                    <a:pt x="6049" y="5451"/>
                    <a:pt x="5860" y="5451"/>
                  </a:cubicBezTo>
                  <a:lnTo>
                    <a:pt x="1765" y="5451"/>
                  </a:lnTo>
                  <a:cubicBezTo>
                    <a:pt x="1576" y="5451"/>
                    <a:pt x="1418" y="5293"/>
                    <a:pt x="1418" y="5104"/>
                  </a:cubicBezTo>
                  <a:lnTo>
                    <a:pt x="1418" y="662"/>
                  </a:lnTo>
                  <a:cubicBezTo>
                    <a:pt x="1418" y="252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-33936100" y="36210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6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-33952650" y="3690125"/>
              <a:ext cx="155975" cy="186950"/>
            </a:xfrm>
            <a:custGeom>
              <a:avLst/>
              <a:gdLst/>
              <a:ahLst/>
              <a:cxnLst/>
              <a:rect l="l" t="t" r="r" b="b"/>
              <a:pathLst>
                <a:path w="6239" h="7478" extrusionOk="0">
                  <a:moveTo>
                    <a:pt x="1641" y="1"/>
                  </a:moveTo>
                  <a:cubicBezTo>
                    <a:pt x="1242" y="1"/>
                    <a:pt x="819" y="205"/>
                    <a:pt x="568" y="484"/>
                  </a:cubicBezTo>
                  <a:cubicBezTo>
                    <a:pt x="190" y="799"/>
                    <a:pt x="1" y="1209"/>
                    <a:pt x="1" y="1681"/>
                  </a:cubicBezTo>
                  <a:lnTo>
                    <a:pt x="1" y="4769"/>
                  </a:lnTo>
                  <a:lnTo>
                    <a:pt x="2679" y="4769"/>
                  </a:lnTo>
                  <a:cubicBezTo>
                    <a:pt x="2521" y="4359"/>
                    <a:pt x="2175" y="4107"/>
                    <a:pt x="1702" y="4107"/>
                  </a:cubicBezTo>
                  <a:lnTo>
                    <a:pt x="1040" y="4107"/>
                  </a:lnTo>
                  <a:cubicBezTo>
                    <a:pt x="820" y="4107"/>
                    <a:pt x="662" y="3949"/>
                    <a:pt x="662" y="3729"/>
                  </a:cubicBezTo>
                  <a:lnTo>
                    <a:pt x="662" y="2374"/>
                  </a:lnTo>
                  <a:cubicBezTo>
                    <a:pt x="662" y="2154"/>
                    <a:pt x="820" y="1996"/>
                    <a:pt x="1040" y="1996"/>
                  </a:cubicBezTo>
                  <a:cubicBezTo>
                    <a:pt x="1229" y="1996"/>
                    <a:pt x="1387" y="2154"/>
                    <a:pt x="1387" y="2374"/>
                  </a:cubicBezTo>
                  <a:lnTo>
                    <a:pt x="1387" y="3382"/>
                  </a:lnTo>
                  <a:lnTo>
                    <a:pt x="1733" y="3382"/>
                  </a:lnTo>
                  <a:cubicBezTo>
                    <a:pt x="2553" y="3382"/>
                    <a:pt x="3277" y="3981"/>
                    <a:pt x="3435" y="4769"/>
                  </a:cubicBezTo>
                  <a:lnTo>
                    <a:pt x="3813" y="4769"/>
                  </a:lnTo>
                  <a:cubicBezTo>
                    <a:pt x="4380" y="4769"/>
                    <a:pt x="4852" y="5241"/>
                    <a:pt x="4852" y="5777"/>
                  </a:cubicBezTo>
                  <a:lnTo>
                    <a:pt x="4852" y="7478"/>
                  </a:lnTo>
                  <a:lnTo>
                    <a:pt x="6239" y="7478"/>
                  </a:lnTo>
                  <a:lnTo>
                    <a:pt x="6239" y="5084"/>
                  </a:lnTo>
                  <a:cubicBezTo>
                    <a:pt x="6176" y="4580"/>
                    <a:pt x="5703" y="4107"/>
                    <a:pt x="5168" y="4107"/>
                  </a:cubicBezTo>
                  <a:lnTo>
                    <a:pt x="3781" y="4107"/>
                  </a:lnTo>
                  <a:cubicBezTo>
                    <a:pt x="3592" y="4107"/>
                    <a:pt x="3435" y="3949"/>
                    <a:pt x="3435" y="3729"/>
                  </a:cubicBezTo>
                  <a:lnTo>
                    <a:pt x="3435" y="1807"/>
                  </a:lnTo>
                  <a:cubicBezTo>
                    <a:pt x="3435" y="862"/>
                    <a:pt x="2710" y="43"/>
                    <a:pt x="1796" y="11"/>
                  </a:cubicBezTo>
                  <a:cubicBezTo>
                    <a:pt x="1745" y="4"/>
                    <a:pt x="1694" y="1"/>
                    <a:pt x="1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-33849475" y="3758125"/>
              <a:ext cx="137075" cy="33100"/>
            </a:xfrm>
            <a:custGeom>
              <a:avLst/>
              <a:gdLst/>
              <a:ahLst/>
              <a:cxnLst/>
              <a:rect l="l" t="t" r="r" b="b"/>
              <a:pathLst>
                <a:path w="5483" h="1324" extrusionOk="0">
                  <a:moveTo>
                    <a:pt x="1" y="1"/>
                  </a:moveTo>
                  <a:lnTo>
                    <a:pt x="1" y="662"/>
                  </a:lnTo>
                  <a:lnTo>
                    <a:pt x="1041" y="662"/>
                  </a:lnTo>
                  <a:cubicBezTo>
                    <a:pt x="1576" y="662"/>
                    <a:pt x="2080" y="946"/>
                    <a:pt x="2395" y="1324"/>
                  </a:cubicBezTo>
                  <a:lnTo>
                    <a:pt x="5136" y="1324"/>
                  </a:lnTo>
                  <a:cubicBezTo>
                    <a:pt x="5325" y="1324"/>
                    <a:pt x="5483" y="1166"/>
                    <a:pt x="5483" y="977"/>
                  </a:cubicBezTo>
                  <a:lnTo>
                    <a:pt x="5483" y="316"/>
                  </a:lnTo>
                  <a:cubicBezTo>
                    <a:pt x="5483" y="158"/>
                    <a:pt x="5325" y="1"/>
                    <a:pt x="5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5"/>
          <p:cNvSpPr txBox="1">
            <a:spLocks noGrp="1"/>
          </p:cNvSpPr>
          <p:nvPr>
            <p:ph type="subTitle" idx="2"/>
          </p:nvPr>
        </p:nvSpPr>
        <p:spPr>
          <a:xfrm>
            <a:off x="1449525" y="1688421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us, integrity means operating with honesty, trustworthiness, and strong moral values. We commit to ethical and environmental standards</a:t>
            </a:r>
            <a:endParaRPr/>
          </a:p>
        </p:txBody>
      </p:sp>
      <p:sp>
        <p:nvSpPr>
          <p:cNvPr id="1029" name="Google Shape;1029;p35"/>
          <p:cNvSpPr txBox="1">
            <a:spLocks noGrp="1"/>
          </p:cNvSpPr>
          <p:nvPr>
            <p:ph type="subTitle" idx="3"/>
          </p:nvPr>
        </p:nvSpPr>
        <p:spPr>
          <a:xfrm>
            <a:off x="5222850" y="1688421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put customers at the center of everything they do. We listen to customer feedback and incorporate it into decisions, products and services</a:t>
            </a:r>
            <a:endParaRPr/>
          </a:p>
        </p:txBody>
      </p:sp>
      <p:sp>
        <p:nvSpPr>
          <p:cNvPr id="1030" name="Google Shape;1030;p35"/>
          <p:cNvSpPr txBox="1">
            <a:spLocks noGrp="1"/>
          </p:cNvSpPr>
          <p:nvPr>
            <p:ph type="subTitle" idx="4"/>
          </p:nvPr>
        </p:nvSpPr>
        <p:spPr>
          <a:xfrm>
            <a:off x="1449525" y="3191446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an environment where employees can work together productively and efficiently to achieve common objectives. It involves sharing knowledge, skills, resources, and ideas</a:t>
            </a:r>
            <a:endParaRPr/>
          </a:p>
        </p:txBody>
      </p:sp>
      <p:sp>
        <p:nvSpPr>
          <p:cNvPr id="1031" name="Google Shape;1031;p35"/>
          <p:cNvSpPr txBox="1">
            <a:spLocks noGrp="1"/>
          </p:cNvSpPr>
          <p:nvPr>
            <p:ph type="subTitle" idx="5"/>
          </p:nvPr>
        </p:nvSpPr>
        <p:spPr>
          <a:xfrm>
            <a:off x="5222850" y="3191446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is an integral part of our company’s culture and is essential for success. It means us coming up with new ideas, methods, and products that can grow the business</a:t>
            </a:r>
            <a:endParaRPr/>
          </a:p>
        </p:txBody>
      </p:sp>
      <p:sp>
        <p:nvSpPr>
          <p:cNvPr id="1032" name="Google Shape;103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guiding principles</a:t>
            </a:r>
            <a:endParaRPr/>
          </a:p>
        </p:txBody>
      </p:sp>
      <p:sp>
        <p:nvSpPr>
          <p:cNvPr id="1033" name="Google Shape;1033;p35"/>
          <p:cNvSpPr txBox="1">
            <a:spLocks noGrp="1"/>
          </p:cNvSpPr>
          <p:nvPr>
            <p:ph type="subTitle" idx="1"/>
          </p:nvPr>
        </p:nvSpPr>
        <p:spPr>
          <a:xfrm>
            <a:off x="1449525" y="1398167"/>
            <a:ext cx="296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1034" name="Google Shape;1034;p35"/>
          <p:cNvSpPr txBox="1">
            <a:spLocks noGrp="1"/>
          </p:cNvSpPr>
          <p:nvPr>
            <p:ph type="subTitle" idx="6"/>
          </p:nvPr>
        </p:nvSpPr>
        <p:spPr>
          <a:xfrm>
            <a:off x="1449525" y="2901192"/>
            <a:ext cx="296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035" name="Google Shape;1035;p35"/>
          <p:cNvSpPr txBox="1">
            <a:spLocks noGrp="1"/>
          </p:cNvSpPr>
          <p:nvPr>
            <p:ph type="subTitle" idx="7"/>
          </p:nvPr>
        </p:nvSpPr>
        <p:spPr>
          <a:xfrm>
            <a:off x="5222850" y="1398167"/>
            <a:ext cx="296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focus</a:t>
            </a:r>
            <a:endParaRPr/>
          </a:p>
        </p:txBody>
      </p:sp>
      <p:sp>
        <p:nvSpPr>
          <p:cNvPr id="1036" name="Google Shape;1036;p35"/>
          <p:cNvSpPr txBox="1">
            <a:spLocks noGrp="1"/>
          </p:cNvSpPr>
          <p:nvPr>
            <p:ph type="subTitle" idx="8"/>
          </p:nvPr>
        </p:nvSpPr>
        <p:spPr>
          <a:xfrm>
            <a:off x="5222850" y="2901192"/>
            <a:ext cx="296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grpSp>
        <p:nvGrpSpPr>
          <p:cNvPr id="1037" name="Google Shape;1037;p35"/>
          <p:cNvGrpSpPr/>
          <p:nvPr/>
        </p:nvGrpSpPr>
        <p:grpSpPr>
          <a:xfrm>
            <a:off x="4727605" y="2945946"/>
            <a:ext cx="347485" cy="302928"/>
            <a:chOff x="-46779900" y="3588000"/>
            <a:chExt cx="300125" cy="263875"/>
          </a:xfrm>
        </p:grpSpPr>
        <p:sp>
          <p:nvSpPr>
            <p:cNvPr id="1038" name="Google Shape;1038;p35"/>
            <p:cNvSpPr/>
            <p:nvPr/>
          </p:nvSpPr>
          <p:spPr>
            <a:xfrm>
              <a:off x="-46746025" y="3588000"/>
              <a:ext cx="230800" cy="263875"/>
            </a:xfrm>
            <a:custGeom>
              <a:avLst/>
              <a:gdLst/>
              <a:ahLst/>
              <a:cxnLst/>
              <a:rect l="l" t="t" r="r" b="b"/>
              <a:pathLst>
                <a:path w="9232" h="10555" extrusionOk="0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-46674350" y="3710075"/>
              <a:ext cx="91400" cy="122900"/>
            </a:xfrm>
            <a:custGeom>
              <a:avLst/>
              <a:gdLst/>
              <a:ahLst/>
              <a:cxnLst/>
              <a:rect l="l" t="t" r="r" b="b"/>
              <a:pathLst>
                <a:path w="3656" h="4916" extrusionOk="0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-46779900" y="3754200"/>
              <a:ext cx="17350" cy="70125"/>
            </a:xfrm>
            <a:custGeom>
              <a:avLst/>
              <a:gdLst/>
              <a:ahLst/>
              <a:cxnLst/>
              <a:rect l="l" t="t" r="r" b="b"/>
              <a:pathLst>
                <a:path w="694" h="2805" extrusionOk="0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-46497925" y="3754200"/>
              <a:ext cx="18150" cy="70125"/>
            </a:xfrm>
            <a:custGeom>
              <a:avLst/>
              <a:gdLst/>
              <a:ahLst/>
              <a:cxnLst/>
              <a:rect l="l" t="t" r="r" b="b"/>
              <a:pathLst>
                <a:path w="726" h="2805" extrusionOk="0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35"/>
          <p:cNvSpPr/>
          <p:nvPr/>
        </p:nvSpPr>
        <p:spPr>
          <a:xfrm>
            <a:off x="4767698" y="1449213"/>
            <a:ext cx="267299" cy="347471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3" name="Google Shape;1043;p35"/>
          <p:cNvGrpSpPr/>
          <p:nvPr/>
        </p:nvGrpSpPr>
        <p:grpSpPr>
          <a:xfrm>
            <a:off x="989909" y="2945946"/>
            <a:ext cx="275898" cy="349749"/>
            <a:chOff x="6318473" y="3593689"/>
            <a:chExt cx="275210" cy="348842"/>
          </a:xfrm>
        </p:grpSpPr>
        <p:sp>
          <p:nvSpPr>
            <p:cNvPr id="1044" name="Google Shape;1044;p35"/>
            <p:cNvSpPr/>
            <p:nvPr/>
          </p:nvSpPr>
          <p:spPr>
            <a:xfrm>
              <a:off x="6318473" y="3593689"/>
              <a:ext cx="275210" cy="128703"/>
            </a:xfrm>
            <a:custGeom>
              <a:avLst/>
              <a:gdLst/>
              <a:ahLst/>
              <a:cxnLst/>
              <a:rect l="l" t="t" r="r" b="b"/>
              <a:pathLst>
                <a:path w="8455" h="3954" extrusionOk="0">
                  <a:moveTo>
                    <a:pt x="4525" y="929"/>
                  </a:moveTo>
                  <a:lnTo>
                    <a:pt x="4525" y="1572"/>
                  </a:lnTo>
                  <a:lnTo>
                    <a:pt x="3906" y="1572"/>
                  </a:lnTo>
                  <a:lnTo>
                    <a:pt x="3906" y="929"/>
                  </a:lnTo>
                  <a:close/>
                  <a:moveTo>
                    <a:pt x="4216" y="0"/>
                  </a:moveTo>
                  <a:cubicBezTo>
                    <a:pt x="2001" y="0"/>
                    <a:pt x="143" y="1715"/>
                    <a:pt x="1" y="3954"/>
                  </a:cubicBezTo>
                  <a:lnTo>
                    <a:pt x="1882" y="3954"/>
                  </a:lnTo>
                  <a:cubicBezTo>
                    <a:pt x="2084" y="2596"/>
                    <a:pt x="3156" y="1917"/>
                    <a:pt x="4228" y="1917"/>
                  </a:cubicBezTo>
                  <a:cubicBezTo>
                    <a:pt x="5299" y="1917"/>
                    <a:pt x="6371" y="2596"/>
                    <a:pt x="6573" y="3954"/>
                  </a:cubicBezTo>
                  <a:lnTo>
                    <a:pt x="8455" y="3954"/>
                  </a:lnTo>
                  <a:cubicBezTo>
                    <a:pt x="8312" y="1715"/>
                    <a:pt x="6454" y="0"/>
                    <a:pt x="4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440962" y="3717707"/>
              <a:ext cx="29490" cy="2949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5" y="1"/>
                    <a:pt x="0" y="191"/>
                    <a:pt x="0" y="453"/>
                  </a:cubicBezTo>
                  <a:cubicBezTo>
                    <a:pt x="0" y="691"/>
                    <a:pt x="215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19254" y="3742511"/>
              <a:ext cx="274429" cy="200020"/>
            </a:xfrm>
            <a:custGeom>
              <a:avLst/>
              <a:gdLst/>
              <a:ahLst/>
              <a:cxnLst/>
              <a:rect l="l" t="t" r="r" b="b"/>
              <a:pathLst>
                <a:path w="8431" h="6145" extrusionOk="0">
                  <a:moveTo>
                    <a:pt x="0" y="1"/>
                  </a:moveTo>
                  <a:cubicBezTo>
                    <a:pt x="119" y="1715"/>
                    <a:pt x="1239" y="3168"/>
                    <a:pt x="2858" y="3716"/>
                  </a:cubicBezTo>
                  <a:lnTo>
                    <a:pt x="2858" y="4764"/>
                  </a:lnTo>
                  <a:cubicBezTo>
                    <a:pt x="2858" y="5168"/>
                    <a:pt x="2525" y="5526"/>
                    <a:pt x="2096" y="5526"/>
                  </a:cubicBezTo>
                  <a:lnTo>
                    <a:pt x="1096" y="5526"/>
                  </a:lnTo>
                  <a:lnTo>
                    <a:pt x="1096" y="6145"/>
                  </a:lnTo>
                  <a:lnTo>
                    <a:pt x="7288" y="6145"/>
                  </a:lnTo>
                  <a:lnTo>
                    <a:pt x="7288" y="5526"/>
                  </a:lnTo>
                  <a:lnTo>
                    <a:pt x="6335" y="5526"/>
                  </a:lnTo>
                  <a:cubicBezTo>
                    <a:pt x="5906" y="5526"/>
                    <a:pt x="5549" y="5168"/>
                    <a:pt x="5549" y="4740"/>
                  </a:cubicBezTo>
                  <a:lnTo>
                    <a:pt x="5549" y="4740"/>
                  </a:lnTo>
                  <a:lnTo>
                    <a:pt x="5573" y="4764"/>
                  </a:lnTo>
                  <a:lnTo>
                    <a:pt x="5573" y="3716"/>
                  </a:lnTo>
                  <a:cubicBezTo>
                    <a:pt x="7169" y="3168"/>
                    <a:pt x="8312" y="1715"/>
                    <a:pt x="8431" y="1"/>
                  </a:cubicBezTo>
                  <a:lnTo>
                    <a:pt x="6549" y="1"/>
                  </a:lnTo>
                  <a:cubicBezTo>
                    <a:pt x="6323" y="1322"/>
                    <a:pt x="5263" y="1983"/>
                    <a:pt x="4204" y="1983"/>
                  </a:cubicBezTo>
                  <a:cubicBezTo>
                    <a:pt x="3144" y="1983"/>
                    <a:pt x="2084" y="1322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379701" y="3675847"/>
              <a:ext cx="133390" cy="113534"/>
            </a:xfrm>
            <a:custGeom>
              <a:avLst/>
              <a:gdLst/>
              <a:ahLst/>
              <a:cxnLst/>
              <a:rect l="l" t="t" r="r" b="b"/>
              <a:pathLst>
                <a:path w="4098" h="3488" extrusionOk="0">
                  <a:moveTo>
                    <a:pt x="2344" y="651"/>
                  </a:moveTo>
                  <a:cubicBezTo>
                    <a:pt x="2901" y="651"/>
                    <a:pt x="3430" y="1081"/>
                    <a:pt x="3430" y="1739"/>
                  </a:cubicBezTo>
                  <a:cubicBezTo>
                    <a:pt x="3430" y="2335"/>
                    <a:pt x="2930" y="2811"/>
                    <a:pt x="2335" y="2811"/>
                  </a:cubicBezTo>
                  <a:cubicBezTo>
                    <a:pt x="1382" y="2811"/>
                    <a:pt x="906" y="1644"/>
                    <a:pt x="1573" y="977"/>
                  </a:cubicBezTo>
                  <a:cubicBezTo>
                    <a:pt x="1798" y="752"/>
                    <a:pt x="2074" y="651"/>
                    <a:pt x="2344" y="651"/>
                  </a:cubicBezTo>
                  <a:close/>
                  <a:moveTo>
                    <a:pt x="2335" y="1"/>
                  </a:moveTo>
                  <a:cubicBezTo>
                    <a:pt x="787" y="1"/>
                    <a:pt x="1" y="1882"/>
                    <a:pt x="1096" y="2978"/>
                  </a:cubicBezTo>
                  <a:cubicBezTo>
                    <a:pt x="1457" y="3330"/>
                    <a:pt x="1896" y="3488"/>
                    <a:pt x="2326" y="3488"/>
                  </a:cubicBezTo>
                  <a:cubicBezTo>
                    <a:pt x="3232" y="3488"/>
                    <a:pt x="4097" y="2789"/>
                    <a:pt x="4097" y="1739"/>
                  </a:cubicBezTo>
                  <a:cubicBezTo>
                    <a:pt x="4097" y="763"/>
                    <a:pt x="3311" y="1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954126" y="1449213"/>
            <a:ext cx="347463" cy="277972"/>
            <a:chOff x="-41526450" y="3653375"/>
            <a:chExt cx="315875" cy="247350"/>
          </a:xfrm>
        </p:grpSpPr>
        <p:sp>
          <p:nvSpPr>
            <p:cNvPr id="1049" name="Google Shape;1049;p35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Products Marketing Plan by Slidesgo">
  <a:themeElements>
    <a:clrScheme name="Simple Light">
      <a:dk1>
        <a:srgbClr val="FFFFFF"/>
      </a:dk1>
      <a:lt1>
        <a:srgbClr val="030A24"/>
      </a:lt1>
      <a:dk2>
        <a:srgbClr val="075BB8"/>
      </a:dk2>
      <a:lt2>
        <a:srgbClr val="34E0E2"/>
      </a:lt2>
      <a:accent1>
        <a:srgbClr val="2E9DEF"/>
      </a:accent1>
      <a:accent2>
        <a:srgbClr val="9FC5E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655</Words>
  <Application>Microsoft Office PowerPoint</Application>
  <PresentationFormat>Presentación en pantalla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Archivo</vt:lpstr>
      <vt:lpstr>Times New Roman</vt:lpstr>
      <vt:lpstr>Arial</vt:lpstr>
      <vt:lpstr>Figtree</vt:lpstr>
      <vt:lpstr>DM Mono Medium</vt:lpstr>
      <vt:lpstr>Calibri</vt:lpstr>
      <vt:lpstr>Nunito Light</vt:lpstr>
      <vt:lpstr>DM Mono</vt:lpstr>
      <vt:lpstr>Raleway</vt:lpstr>
      <vt:lpstr>Electronic Products Marketing Plan by Slidesgo</vt:lpstr>
      <vt:lpstr>&gt;&gt; TELEFONIA &lt;&lt;</vt:lpstr>
      <vt:lpstr>QUE ES LA TELEFONIA?</vt:lpstr>
      <vt:lpstr>&gt;&gt; HISTORIA &lt;&lt;</vt:lpstr>
      <vt:lpstr>&gt;&gt; EVOLUCION &lt;&lt;</vt:lpstr>
      <vt:lpstr>&gt;&gt;CONCLUCION&lt;&lt;</vt:lpstr>
      <vt:lpstr>Presentación de PowerPoint</vt:lpstr>
      <vt:lpstr>What sets us apart?</vt:lpstr>
      <vt:lpstr>Our guiding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&gt;&gt; TELEFONIA &lt;&lt;</dc:title>
  <dc:creator>Mely Chavez</dc:creator>
  <cp:lastModifiedBy>Mely Chavez</cp:lastModifiedBy>
  <cp:revision>5</cp:revision>
  <dcterms:modified xsi:type="dcterms:W3CDTF">2023-11-21T22:12:44Z</dcterms:modified>
</cp:coreProperties>
</file>