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73" r:id="rId4"/>
    <p:sldId id="274" r:id="rId5"/>
    <p:sldId id="275" r:id="rId6"/>
    <p:sldId id="276" r:id="rId7"/>
    <p:sldId id="277" r:id="rId8"/>
    <p:sldId id="278" r:id="rId9"/>
    <p:sldId id="279" r:id="rId10"/>
    <p:sldId id="289" r:id="rId11"/>
    <p:sldId id="292" r:id="rId12"/>
    <p:sldId id="290" r:id="rId13"/>
    <p:sldId id="291" r:id="rId14"/>
    <p:sldId id="280" r:id="rId15"/>
    <p:sldId id="281" r:id="rId16"/>
    <p:sldId id="262" r:id="rId17"/>
    <p:sldId id="263" r:id="rId18"/>
    <p:sldId id="282" r:id="rId19"/>
    <p:sldId id="283" r:id="rId20"/>
    <p:sldId id="284" r:id="rId21"/>
    <p:sldId id="286" r:id="rId22"/>
    <p:sldId id="285" r:id="rId23"/>
    <p:sldId id="288" r:id="rId24"/>
    <p:sldId id="293"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07" autoAdjust="0"/>
  </p:normalViewPr>
  <p:slideViewPr>
    <p:cSldViewPr>
      <p:cViewPr varScale="1">
        <p:scale>
          <a:sx n="63" d="100"/>
          <a:sy n="63" d="100"/>
        </p:scale>
        <p:origin x="78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199 237,'2'0,"-1"0,0 0,0 0,0 0,0 0,0 0,0 0,0 0,0 0,0 0,1 0,0 0,-1 0,1 0,2 0,-3 0,0 0,2 0,-2-1,1 1,0 0,0 0,-1 0,1 0,-1 0,0 0,1 0,2 0,-3 0,1 0,-1 0,0 0,0 0,0 0,-1-1,1 1,1 0,0 0,-1 0,0 0,2 0,-1 0,0 0,0 0,-1 0,0 0,2 0,-2 0,0 0,1 0,0 0,0 0,0 0,-1 0,1 0,0 0,-1 0,1 0,-1 0,2 0,-2 0,1 0,0 0,-1 0,0 0,3 0,-2 0,1 0,0 0,-1 0,1 0,-1 0,0 0,1 0,0 0,-2 0,2 0,0 0,-1 0,0 0,0 0,0 0,0 0,-1 0,0 0,0 0,0 0,0 0,0 0,0 0,0 0,0 0,2 0,-1 0,0 0,-1 0,1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1578 851,'0'5,"0"-1,0-1,0 0,-1 0,-2-2,0 0,0-2,2-2,0 0,-1 0,2 0,3 1,1 1,-1 1,0 0,0 3,-1 0,-1 0,2 0,-2 0,1 1,-1-1,0 0,-1 1,0-1,-2 0,-2-1,1-1,0-1,0 0,0 0,0-3,-1 2,-1-2,2 3,0-1,1-2,1 0,0-1,0 1,1 0,-1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201 656,'1'0,"0"0,1 0,2 0,-3 0,4 0,0 0,1 1,6 0,-2-1,0 0,1 0,-1 2,2-2,0 0,-4 0,0 0,2 0,0 0,-1 0,-3 0,0 0,-2 0,2 0,-2 0,-3 0,1 0,-1 0,0 0,0 0,1 0,-1 0,0 0,0 0,0 0,0 0,0 0,1 0,-1 0,0 0,1 0,-1 0,1 0,1 1,0-1,2 0,-1 0,-1 0,0 0,1 0,-1 0,1 0,1 0,-1 0,0 0,0-1,0 1,-1 0,-1 0,0 0,0 0,0 0,-1 0,0 0,1 0,-1 0,0 0,0 0,0 0,0 0,0 0,0 0,0 0,0 0,1 0,0 0,0 0,0 0,-1 0,1 0,1 0,-1 0,0 0,2 0,-3 0,3 0,5 0,-7 0,2 0,-1 0,1 0,-1 0,-1 0,0 0,0 0,1 0,-1 0,0 0,1 0,-2 0,2 0,-1 0,-1 0,3 0,-2 0,1 0,0 0,-2 0,2 0,0 0,-2 0,2 0,-1 0,1 0,-2 0,0 0,1 0,1 0,-1 0,-1 0,1 0,0 0,-1 0,0 0,1 0,0 0,0 0,0 0,0 0,1 0,0 0,0 0,1 0,-2 0,-1 0,1 0,0 0,-1 0,1 0,-1 0,0 0,0 0,0 0,0 0,0 0,0 0,0 0,0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735 738,'1'0,"0"0,1 0,2 0,0 0,1 0,2 0,-1 0,3 0,3 0,-2 0,4 0,4 0,-6 0,2 0,0 0,-6 0,2 0,0 0,-4 0,-1 0,-2 0,-2 0,-1 1,-1-1,-1 1,0-1,-4 2,-1 1,-1-3,2 0,-5 2,3-2,-6 1,6-1,0 2,-3-2,5 0,0 0,-2 1,3-1,2 0,-3 1,0-1,2 0,0 1,-1-1,2 1,0-1,0 2,1-2,0 0,0 1,1-1,0 0,-1 1,1-1,0 0,0 1,-2-1,0 0,-1 1,1-1,-1 1,2-1,-2 0,1 0,1 1,-1-1,1 0,1 0,0 0,0 0,0 0,0 1,0-1,0 0,0 0,2 0,2 0,0 0,2 0,1 0,-2 0,2 0,4 0,-4 0,3 0,-1 0,-2 0,0 0,3 0,-3 0,-2 0,2 0,-3 0,3 0,-1 0,1 0,-3 0,-1 0,2 0,0 0,-2 0,1 0,-1 0,-1-1,0 1,1-1,0 1,2 0,-3 0,4-1,-2 1,-1 0,0 0,0 0,-1 0,0 0,0 0,0 0,0 0,-2 0,0 0,-1 0,1 0,-3 0,0 0,1 0,-3 0,2 1,2-1,-4 0,1 1,-1-1,0 0,-1 2,1-2,-4 0,2 0,0 0,0 0,1 0,1 0,0 0,2 0,2 0,0 0,1 0,0 0,1 1,-1-1,0 0,-1 0,2 1,-2-1,0 0,-1 0,2 0,-1 1,1 0,0-1,0 0,1 1,2 1,-1-2,1 1,0 0,0 0,-1-1,1 1,-1-1,0 0,1 1,0-1,3 1,-3-1,4 0,-2 0,0 0,3 0,-1 0,1 0,1 0,0-1,0 1,0 0,3-1,-5 1,0 0,0 0,-3 0,1 0,-1 0,-1 0,-1 0,0 0,0 0,0 0,0 0,0 0,0 0,-1 2,-1-2,-1 2,1-1,0 0,-1 1,0 0,0-2,0 1,0-1,-1 1,1-1,-1 1,-1 1,3-2,-3 0,1 1,-1-1,0 0,0 0,-1 0,-1 0,2 1,-2-1,-1 0,3 0,-2 0,1 0,1 0,-1 0,2 0,0 1,2-1,0 0,0 1,0-1,-1 0,1 0,-3 0,1 0,1 0,0 0,1 0,0 0,2 0,0 0,2 1,2 1,-2-2,1 0,-1 0,3 0,-1 0,-1 0,4 0,-3-1,0-1,-1 1,1-2,0 1,-2 2,0 0,1-1,-2 1,1 0,-1 0,1-1,-1 1,1 0,-1 0,0 0,0 0,1 0,-2 0,1 0,0 0,-1 0,0 0,0 0,0 0,1 0,-1 0,0 0,0 0,0 0,0 0,0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638 890,'1'0,"0"0,0 0,1 0,-1 0,0 0,0 0,0 0,0 0,0 0,0 0,0 0,0 0,0 0,0 0,0 0,0 0,0 0,0 0,0 0,0 0,0 0,0-1,0 1,-1-1,-1 1,1-1,-2 1,1 0,0 0,-1 0,1 0,0 0,0 0,0 0,0 0,0 0,0 0,0 0,0 0,0 0,0 0,-1 0,0 0,0-1,1 1,0 0,0 0,1-1,0-1,0 1,0 0,1 0,0 1,0-1,0 1,1 0,-1-1,0 1,0 0,0 0,0 0,0 0,0 0,0 0,0 0,1 0,2 0,-1 0,-2 0,-1-1,1 1,-1-1</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941 934,'1'0,"1"0,0 0,1 0,0 0,-1 0,3 0,-2-1,0 1,1 0,-1 0,1 0,-1 0,1 0,-1 0,-1 0,0 0,-1 0,0 0,0 0,0 0,0 0,0 0,-1-1,0 0,0 0,0 0,0 0,0-1,-1 2,0-1,1 0,-2 0,1 1,0 0,0-2,-1 2,1 0,-1-1,0 1,0 0,0-1,0 1,0 0,0 0,-1 0,1 0,0 0,0 0,0 0,0 0,-1 0,1 0,1 0,-1 1,1-1,0 0,0 0,0 0,0 0,-1 0,1 0,0 0,0 0,0 0,0 0,1-1,0 0,1 1,0 0,0-1,1 1,0-1,-1 1,0 0,1 0,-1 0,1 0,4 0,-3 0,-1 0,0 0,0 0,0 0,-1 0,0 0,0 0,0 0,0 0,1 0,-1 0,0 0,0 0,0 0,0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832 967,'1'0,"0"0,0 0,0 0,0 0,1 0,-1 0,1 0,-1 0,1 0,0 0,0 0,0 0,1 0,-1 0,0 0,-1 0,0 0,1 0,-1 0,-2 0,0 0,0 0,0 1,0 0,1 0,-1-1,0 1,0 0,0-1,0 0,0 1,0-1,0 1,0-1,0 0,0 1,0-1,0 1,0-1,0 0,-1 0,1 1,1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1152 1007,'1'0,"1"-1,0 1,-1 0,1 0,2-1,-3 1,1 0,0 0,2 0,-2 0,1 0,-2 0,2 0,-2 0,0 0,1 0,-1 0,0 0,-3 2,-1-1,1 0,-1 0,1 0,-3 0,2 0,0 0,-1 0,2-1,0 0,-1 0,2 0,0 0,0 0,0 0,0 0,0 0,0 0,0 0,0 0,0 0,-1 0,1 0,0 0,-1 0,1 0,0 0,0 0,0 1,0-1,2 0,0 0,0 0,0 0,0 0,1 0,-1 0,1 0,0 0,-1 0,1 0,-1 0,0 0,1 0,-1 0,0 0,1 0,0 0,4 0,-3 0,2 0,-3 0,2 0,-2 0,-1 0,2 0,-1 0,-1 0,1 0,-1 0,1 0,-1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269 393,'2'0,"1"-1,-1 1,3 0,1-1,-1 1,1-2,2 1,0 1,1-2,3 2,-4 0,2 0,2 0,-2 0,-2 0,0 0,-3 0,-1 0,-2 0,-4 1,-1 0,-1 1,-1 0,-4-1,-1 2,1-1,-7 1,0 0,1 0,-3 1,2 1,0-2,5 0,-1-1,1 1,5-3,1 1,4-1,4 0,1 1,6-1,-1 1,3-1,4 0,2 2,6-2,-6 0,0 0,0 0,-6 0,-4 0,-3 0,-6 0,-2 0,-10 2,3-2,-2 2,-2 1,-3-1,3-1,0 1,-4-1,9 2,3-1,3-1,7-1,8 0,1-2,3 2,4-1,-3 1,1 0,0 0,-8 0,-2 0,-6 0,-4 0,-2 0,-3 0,-2 1,-1 0,2 1,-7-1,3 3,4-3,1-1,2 2,3-2,-1 0,4 0,1-1,-1 0,2-2,0 1,-1 0,2 1,-3 1,-1 2,0 0,0 0,-1 0,-1 0,2-1,-1-1,1 1,1-2,3-1,1-2,0 2,2-3,0 1,-4 2,0 0,1-2,-2 3,-1 0,0 1,-2 0,-1-1,-3 0,2 1,-3-1,-2 1,3 0,-1 0,2 0,3 0,0 0,1-1,0 0,3-1,0 1,1 0,2-1,-1-1,2 0,-4 2,-1 1,-1 0,0 0,0 0,1 0,-1 0,0 1,1-1,-1 0,-1 1,1-1,0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825 253,'1'0,"0"0,1 0,0 0,4 0,-3 0,2 0,-2 0,3 0,0 0,0 0,3 0,-6 0,4 0,-2 0,1 0,0 0,-2 0,1 0,1 0,-3 0,2 0,-1 0,-1-1,3 1,-2 0,0 0,-1 0,2 0,-2 0,1 0,0 0,-1 0,1 0,-3 0,2 0,0 0,-1 0,0 0,1 0,-1 0,0 0,0 0,0 0,0 0,1 0,-2 0,2 0,0-1,-1 1,3 0,-2 0,0 0,1 0,0 0,-1 0,0-1,0 1,1 0,0 0,-1 0,0 0,2 0,0-1,-1 1,1 0,-2 0,3 0,-2-1,0 1,2 0,0 0,-3 0,3 0,-2 0,1 0,1 0,-2 0,1 0,-2 0,3 0,-2 0,0-1,2 1,0 0,10 0,-12 0,4 0,-4 0,1-1,0 1,-4 0,3 0,-1 0,0 0,2 0,-2 0,1 0,-1 0,1 0,0 0,-1 0,2 0,-2 0,0 0,0 0,1 0,-2 0,1 0,-1 0,0 0,1 0,0 0,-1 0,1 0,-1 0,1 0,0 0,-1 0,2 0,-1 0,0 0,0 0,0 0,1 0,0 0,-1 0,1 0,0 0,0 0,2 0,1 0,7 0,-6 0,0 0,-2 0,0 0,0 0,1 0,-3 0,1 0,-1 0,-1-1,1 1,-1 0,-1 0,0 0,0 0,-1 0,1 0,-1 0,1 0,-1 0,1 0,0 0,1 0,-1 0,1 0,-1 0,0 0,1 0,-1 0,1 0,-1 0,-1 0,1 0,0 0,0 0,1 0,-1 0,0 0,0 0,-1 0,1 0,-1 0,0 0,0 0,0 0,0 0,0 0,0 0,0 0,1 0,0 0,-1 0,0 0,1 0,0 0,-1 0,0 0,1 0,-1 0,0 0,0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113 301,'1'0,"0"0,0 0,0 0,2 0,1 0,1 0,1 0,0 0,2 0,2 0,-2 0,1-1,3 1,-4 0,4-2,-2 2,-2 0,2 0,-3-1,-1 1,-1 0,-1 0,-1 0,2 0,-2 0,0 0,2 0,-1 0,1 0,-2 0,1 0,1 0,-1-1,0 1,0 0,1 0,-1-1,-1 1,-1 0,2 0,-1 0,-1 0,1 0,-1 0,0 0,0 0,1 0,-1 0,0 0,0 0,0 0,-1 0,1 0,0 0,0 0,2-1,-1 1,0 0,0 0,0 0,-1 0,1 0,2 0,-3 0,1 0,0 0,0 0,1 0,-1 0,0 0,0 0,-1 0,-1 0,0 0,1 0,-1 0,0 0,0 0,0 0,0 0,0 0,0 0,0 0,0 0,0 0,0 0,0 0,0 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1126 393,'1'0,"0"0,2 0,-1 0,0-1,2 1,0 0,0-1,-1 1,1 0,-1-1,0 1,0 0,-1 0,0 0,3 0,-2 0,-1-1,1 1,2 0,-3 0,1 0,-1 0,0 0,0 0,-1 0,0 0,1 0,1 0,-2 0,0 0,0 0,0 0,0 0,-1 1,-1-1,0 1,0-1,0 0,-1 1,1-1,0 0,-1 0,1 0,0 0,-1 1,0-1,0 0,1 0,-1 0,0 1,0-1,0 0,0 1,0-1,0 0,0 0,0 0,0 1,0-1,0 0,1 0,-1 0,1 0,-1 1,1-1,0 0,-1 0,1 0,1 1,-2-1,1 0,-1 0,1 0,-1 0,1 0,0 0,0 0,0 0,0 0,1 1,-1-1,0 0,0 1,0-1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1603 878,'-3'-2,"1"-1,4-1,1 1,1 1,-1 0,0 1,1 0,-1 1,0 1,-1 2,-6-5,-3-3,4 3,-1-1,1 2,-2-2,2 2,0 0,0-2,0 0,1 0,1 0,0 0,-1 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863 504,'1'0,"2"0,-1 0,1 0,0 0,1 0,-1 0,1 0,-2 0,1 0,-1 0,-1 0,2 0,-1 0,1 0,0 0,-1 0,0 0,0 0,-1 0,1 0,-1 0,0 0,0 0,0 0,1 0,-3 0,0 0,0 1,-1-1,-2 1,3-1,-1 0,0 1,0-1,1 0,0 1,-1-1,0 1,0-1,1 0,-1 1,0 0,0-1,0 1,0 0,0-1,0 0,0 1,1-1,-1 0,1 0,0 0,0 0,0 1,1 0,-2-1,1 2,0-2,0 0,1 1,1-1,0 0,0 0,1 0,-1 0,1 0,0 0,0 0,0 0,-1 0,0 0,1 0,0 0,0 0,1 0,1 0,-2 0,-1 0,1 0,0-1,2 1,-2 0,0 0,-1 0,0 0,0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1107 627,'3'0,"0"0,1 0,-1 0,1 0,1 1,0 0,1-1,0 0,1 2,-3-2,-1 0,3 1,-1-1,-1 0,3 1,-5-1,1 0,0 0,-1 0,1 1,-1-1,-1 0,1 0,0 0,-1 0,0 0,0 0,0 0,1 0,-1 0,0 0,0 0,0 0,0 0,0 0,0 0,0 0,1 0,-1 0,0 0,0 0,0 0,0 0,0 0,0 0,0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285 786,'1'0,"2"0,0 0,3 0,-1 0,-1 0,1 0,2 0,-1 0,3 0,-1 0,-2 0,2 0,0 0,-1 0,-1 1,0-1,-1 0,-1 0,1 0,-2 0,0 0,0 0,-2 0,2 0,-1 0,-1 0,0 0,1 0,-1 0,0 0,0 0,0 0,1 0,-1 0,0 0,0 0,1 0,0 0,0 0,0 0,4 0,-4 0,0 0,1 0,-1 0,0 0,-1 0,0 0,1 0,0 0,-1 0,1 0,-1 0,1 0,-1 0,0 0,0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534 785,'1'0,"0"0,0 0,0 0,0 0,0 0,0 0,0 1,0-1,0 0,2 1,1-1,-3 0,2 1,0-1,-2 0,1 0,1 0,-2 0,2 0,0 0,-1 0,1 0,0 0,0 0,1 0,-1 0,0 0,0 0,1 0,0 0,-1 0,-1 0,3 0,-3 0,-1 0,3 0,-2 0,1 0,0 0,-2 0,2 0,-2 0,1 0,2 0,-2 0,1 0,0 0,-1 0,1 0,0 0,10 0,-9 0,-1 0,3 0,-2 0,2 0,-3 0,1 0,0 0,-1 0,0 0,-1 0,1 0,0 0,-2 0,0 0,1 0,-1 0,1 0,-1 0,0 0,0 0,0 0,0 0,0 0,0 0,1 0,-1 0,2 0,-2 0,1 0,0 0,0 0,-1 0,0 0,1 0,-1 0,1 0,0 0,-1 0,1 0,0 0,-1 0,1 0,-1 0,0 0,1 0,-1 0,0 0,0 0,0 0,0 0,1 0,0 0,-1 0,0 0,0 0,1 0,-1 0,1 0,-1 0,0 0,0 0,0 0,0 0,0 0,1 0,-1 0,0 0,0 0,0 0,1 0,0 0,-1 0,0 0,0 0,0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196 736,'3'0,"-1"0,1 0,0 0,1 0,2 0,0 0,-2 0,4-2,-2 2,1 0,1 0,-2 0,-2 0,2 0,-2 0,0 0,2 0,-3 0,2 0,-3 0,2 0,-2-1,0 1,1 0,0 0,-1 0,2 0,-1 0,0 0,-1 0,0 0,-1 0,2 0,0 0,-1 0,1 0,1 0,-2 0,2 0,-1 0,-1 0,1 0,1 0,-2 0,1 0,1 0,-2 0,1 0,6 0,-5 0,0 0,2 0,-2 0,2 0,-1 0,-1 0,1 0,1 0,-3 0,1 0,1 0,-1 0,1 0,-1 0,1 0,-1 0,1 0,-2-1,0 1,3 0,-1 0,-3 0,2 0,2 0,-3 0,0 0,3 0,-4 0,3 0,-2-1,2 1,-1 0,-1 0,1 0,0 0,0 0,0 0,0 0,-1-1,1 1,-1 0,0 0,2 0,-4 0,4 0,-1 0,-2 0,3 0,-2 0,-2 0,2 0,-1 0,0 0,1 0,-1 0,-1 0,2 0,-1 0,-1 0,1 0,0 0,-1 0,0 0,0 0,0 0,2 0,-1 0,1 0,0 0,2 0,-2 0,2 0,-1 0,-2 0,2 0,-3 0,1 0,0 0,0 0,-1 0,0 0,2 0,-2 0,2 0,-2 0,0 0,1 0,0 0,-1 0,0 0,0 0,1 0,0 0,-1 0,0 0,1 0,-1 0,0 0,1 0,0 0,1 0,-1 0,-1 0,1 0,-1 0,0 0,1 0,-1 0,0 0,1 0,-1 0,1 0,-1 0,0 0,0 0,0 0,0 0,0 0,0 0,0 0,0 0,0 0,0 0,0 0,0 0,0 0,0 0,0 0,0 0,0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989 739,'1'0,"0"0,0 0,2 0,-1 0,1 0,0 0,1 0,0 0,1 0,-1 0,-1 0,2-1,-3 1,2 0,0 0,-1 0,1 0,-2 0,0 0,1 0,-2 0,1 0,0 0,-1 0,1 0,-1 0,0 0,1 0,1 0,-2 0,1 0,1 0,-2 0,0 0,0 0,0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1145 735,'1'0,"0"0,1 0,0 0,0 0,0 0,1 0,1 0,-2 1,3-1,-2 0,3 0,-1 0,-2 0,3 0,0 0,0 0,0 0,2 0,-3 0,1 0,-2 0,2 0,1 0,-3 0,4 0,-4 0,1 0,1 0,0 0,-3 0,0 0,2 0,-3 0,1 0,-2 0,1 0,-1 0,1 0,0 0,-1 0,0 0,0 0,3 0,-2 0,1 0,-1 0,0 0,2 0,-1 0,0 0,2 1,-2-1,-1 0,0 0,1 0,-1 1,2-1,-1 0,-1 0,1 0,0 0,-1 0,0 0,0 0,0 0,0 0,1 0,-2 0,1 0,-1 0,1 0,0 0,-1 0,1 0,-1 0,0 0,0 0,0 0,1 0,-1 0,0 0,0 0,0 0,0 0,0 0,0 0,0 0,0 0,0 0,0 0,0 0,0 0,0 0,0 0,1 0,-1 0,1 0,0 0,0 0,0 0,1 0,1 0,-3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311 964,'1'0,"1"0,0 1,0-1,2 0,-2 0,3 1,1-1,-3 0,5 1,-2-1,-1 0,2 0,-2 0,-1 0,1 0,1 0,-3 0,1 0,1 0,-4 0,2 0,-2 0,2 2,0-1,0 0,0 0,0 0,-2-1,-2 0,0 0,0 0,0 0,0 0,0 0,0 0,-2 0,1 0,0 0,0 0,1 0,-2 0,1 0,1 0,-2 0,1 2,0-2,1 0,-1 0,-2 0,1 0,1 1,0-1,-1 0,1 0,-1 0,1 0,-1 0,-1 1,1-1,0 0,0 1,0-1,-1 0,1 1,-1-1,-1 0,4 0,0 0,-1 0,1 0,0 0,-1 0,1 0,0 0,-1 0,0 0,1 0,0 0,0 0,0 0,0 0,0 0,-1 0,1 0,0 0,0 0,0-1,1-1,-1 1,1 0,0 0,0 0,0 0,1 1,0 0,0-1,1 1,-1 0,0 0,1 0,-1 0,0 0,1 0,0 0,0 0,0 0,1 0,-1 0,0 0,2 0,-1 1,0 1,0-1,1 0,-1 1,0-1,-1 0,2 0,-1 0,-1 0,0-1,0 0,0 1,3 1,-2-2,0 0,1 0,0 0,-1 0,0 0,0 0,-1 0,0 0,0 0,-1 0,1 0,-1 0,0 0,0 0,0 0,0 0,0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1038 939,'1'0,"0"0,1 0,-1 0,2 0,0 0,-1-1,1 1,1 0,-2-1,1 1,-2 0,2 0,-1 0,1 0,-1 0,0 0,0 0,0 0,-1-1,3 1,-2 0,1 0,0 0,0 0,2 0,-3 0,2 0,1 0,-2 0,0 0,3 0,-3 0,2 0,1 0,-3 0,3 0,-2 0,0 0,-1 0,-1 0,0 0,0 0,0 0,-1 0,1 0,0 0,-1 0,1 0,-1 0,0 0,0 0,0 0,0 0,0 0,0 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1040 969,'0'3,"2"1,-1-1,1 1,0-1,-2 0,2-6,-1 0,0-1,1-1,-2 2,1 0,-1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1540 863,'4'-3,"-2"0,-1 0,2 1,0-1,1-2,0 1,-1 0,0 2,2-3,-2 1,1 1,-1 1,0-1,0 0,-1 0,2 1,0-1,-2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1065 975,'0'3,"0"0,3-1,0-2,0-1,0-3,-2 0,-1 1,-3 2,-1 3,2 1,0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1089 950,'0'6,"0"-3,1 3,0-2,0-1,-1 0,0 0,1 1,-1-1</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1109 947,'0'6,"1"-1,-1 3,1 1,0-5,-1 2,1-2,-1-1,0 1,1-1,-1 1,0-1,0-7,0-1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1103 965,'3'0,"0"0,0 0,0 0,0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1133 967,'-3'4,"2"0,-1 0,2-1,0 1,0-1,0 1,2-1,1-3,-2-3,-1-1,0 0,0 1,0 0,0-3,0 2,3 6,-3 1,0 0,2 2,-1 0,0-2,0 0,0 0,2-3,0-3,-1-1,-1 1,0 0,0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1165 963,'0'3,"0"0,0 1,-1-1,-2-3,2-3,0 0,1 0,0 0,1 0,2 1,0 1,0 1,1 0,1 3,-4 0,1 1,1 3,-2-2,0-2,-1 2,0-1,0-1,1 2,-1-2,0 0,-1 0,1 1,-4 0,4-1,-3-1,1-5,0 0,2 0,-1-1,1 1,0 0,0 0,0-1,1 1,2-1,0 1,1-1,0 0,-1 1,-1 0,1 0,0 1,-1-1,-2 0,1 0,-1 0,-3 7,2-1,1 0,0 0,0 1,0-1,2 0,1-2,0-1,0 0,-3-5,2 1,0 1</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1273 962,'0'3,"0"0,0 0,0 1,0-1,0 0,1 1,1-7,-1 0,0 0,-1 0,1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1276 953,'2'0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1292 980,'0'-3,"0"0,-4 7,4-9,3 2,0 2,0-2,1 3,-1 0,-1 3,-2 1,-1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1339 961,'-1'5,"0"-2,0 0,1 1,-1-1,1 0,0 1,0-1,-1 1,1-9,0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1628 776,'3'4,"4"2,-4-2,-1 0,3 1,-1-2,-1 1,1 0,-1 0,0-2,-2 1,4 0,-5 0,-4-8,1 3,-2-3,2 2,-1-1,0 1,0 0,1 2,-1-1,1 0,0 2,-1 2,3 4,0 0,1-3,-1 3,1-3,0 2,0-2,0 1,1-1,2-2,0-1,2-2,-4-1,-1 0,0-1,0 1,-3 2,0 0,0 1</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1337 965,'4'-1,"0"0,-1 1,0 0,0 0,0-1,1 1,-1 0,0 1,-3 2,0 0,-4-2,1-1,-1 0,-1 0,2 0,-1 0,1 0,0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1373 970,'3'0,"0"0,0-1,0 1,0 0,0-1,0-2,0 0,-3 0,-3 1,-1 1,0 1,1 0,0 0,0 4,0-2,2 2,1-1,3-2,0-1,2 0,-2 0,0 0,0-1,0 1,0 0,0-1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1411 950,'0'4,"0"-1,0 1,0 0,0-1,0 1,0-1,0 2,0-2,0 0,0-7,1 0,-1 0,1 1,0 0,0 0,0 0,0 0,0 0,2 2,-2 4,-1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1449 954,'0'4,"0"-1,0 0,0 0,0 1,0-1,3-1,0-2,0-2,-1-1,0 0,1 0,-3 0,1 0,-1 0,0 0,0 0,0 0,1-1</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1474 946,'3'3,"-2"1,-1-1,0 0,0-6,0 0,0 0,0-1,1 1,2 0,0 1,-1 6,-1 0,-1-1,0 0,0 0,0 0,1 1,0-7</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1498 935,'0'5,"0"-1,0-1,0 1,0-1,0 0,3-4</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1496 915,'3'2,"0"-3,-6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1521 910,'-1'5,"0"-2,0 2,0 0,1-2,0 0,0 0,0 1,0 1,0-1,0 0,1-1,-1 2,1-10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1505 933,'3'0,"0"0,1 0,0 0,-1 0,0 0,0 0,0-1,0 1</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1560 955,'4'-4,"0"-1,-1 1,4-2,-6 3,0 0,3-3,-1 0,-1 2,-2-2,0 3,0-1,0 1,0-1,0 1,-2-1,-1 3,1 4,1 0,0 1,0 0,1 0,0 1,0-2,0 2,0-2,0 1,2-1,-1 0,0 1,-1-1,3-3,0 0,0-2,-1-1,0 0,2 2,-1 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1661 827,'0'3,"0"2,0 0,0-1,-2 0,-1-2,1 1,-2-1,1-2,0-2,1-1,0 0,2 0,0 0,3 0,1 0,0 0,-1 2,1 0,0 0,-1 1,0 0,0 0,2 0,-2 0,2 0,-1 0,0 0,-1 0,0-1,1-1,-1-2,-1 1,1 0,-2 0,0-1,-1 1,0 0,0 0,-1-1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1612 915,'3'0,"0"-2,0 1,-1-2,-2 0,0 0,0 0,-1 0,-2 3,0 2,1 3,1 0,0-2,0 1,1-1,0 0,3-1,0-2,0 0,0-1,-1-2,1 0,-2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1632 896,'3'1,"-3"2,1 0,-1 0,0 1,0 0,0-1,0 0,0 0,0 0,-1 0,1-7,0 0,1 0,-1 0,1 1,1 0,1 1,0-1,-2 7,0-1,-1 1,1-1,-1 1,0 1,0-2,3-5</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1671 901,'-2'3,"1"1,-3-1,3 0,0-6,4 0,-1 0,-1-1,1 1,-1 6,-1 0,0 0,0 0,0 0,0 2,0-1,1 0,-1-1,0 0,0 0,0 0,-3-1,-1-1,0 2,1-1,0-4,3-1,0-1,3 2,1-1,-1-1,-1 1,1 1,1-1,-1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1682 864,'0'3,"0"0,0 1,0 1,0-1,0 0,0 0,0 1,0-2,0 1,1-1,-1 1,0-1,0 4,0-4,0 0,0 1</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1673 893,'3'0,"2"0,0-1,-1 1,0 0,-1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1699 858,'0'5,"0"-1,0-1,0 3,0-2,0-1,0 1,0 2,0-1,0-1,0 1,0-2,0 1,1 0,-1-1,0 1,1 0,-1-1,0-6,0 0,0-1,0 0,1 0,0 0,1 1,0 0,1 1,-2 6,0-1,-1 0,0 1,0-1</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1728 909,'2'0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1050 409,'3'0,"-1"0,2 0,1 0,6-1,-1 1,2-2,0 1,0 1,2-2,-3 2,-5 0,2-1,-3 1,-1 0,-2 0,0 0,1 0,-2 0,1 0,-1 0,2 0,1 0,2 0,-1 0,-1 0,2 0,2 0,-3 0,1 0,2 0,-4 0,1 0,-1 0,1 0,-1 0,-1 0,3 0,-4 0,0 0,0 0,-1 0,0 0,0 0,0 0,0 0,0 0,2 0,-2 0,0 0,2 0,-2 0,3 0,-2 0,0 0,0 0,0 0,0 0,-1 0,0 0,0 0,1 0,-2 1,1-1,0 0,0 0,0 0,0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117 456,'1'0,"0"0,0 0,0 0,0 0,0 0,0 0,5 0,-1 0,-1 0,2 0,1-2,-1 2,2-1,-3 1,1 0,0 0,-3 0,1 0,-1 0,0 0,0 0,0 0,1-1,-2 1,2 0,-2 0,2 0,1 0,-2 0,0 0,-1 0,-1 0,0 0,0 0,2 0,0 0,0 0,-2-1,0 1,-1-1,1 1,0 0,0 0,0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375 462,'1'0,"1"0,1 0,-1 0,1 0,-1-1,3 1,1 0,0 0,0-2,2 2,-3 0,1 0,4 0,-4 0,4 0,-2 0,0 0,1 0,1 0,-2 0,2 0,-2 0,-2 0,4 0,-4 0,1 0,1 0,-2 0,0 0,0 0,1 0,-3 0,2 0,-3 0,0 0,1 0,-1 0,-1 0,1 0,-2 0,1 0,0 0,-1 0,0 0,0 0,0-1,1 1,0 0,0 0,0 0,-1 0,1 0,-1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1625 775,'3'-1,"1"-1,-2-1,2 0,-1 1,0 0,1 1,-3-2</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737 457,'1'0,"1"0,-1 0,2 0,-1 0,1 0,1 0,1 0,1 0,4 0,-2 0,0 0,5 2,-3-2,0 1,2-1,-4 0,0 0,3 0,-1 0,-2 0,-2 0,2 0,-3 0,1 0,-2 0,-2 0,1 0,2 0,-2 0,1 0,0 0,-1 0,0 0,0 0,0 0,1 0,-1 0,0 0,3 0,-2 0,1 0,4 0,-3 0,2 0,3 2,-3-2,-2 0,4 0,-4 0,1 0,-1 0,-2 0,1 0,-2 0,0 0,-1 0,-1 0,1 0,-1 0,1 0,0 0,-1 0,1 0,0 0,0 0,0-1,1 1,-2 0,0-1,1 1,0 0,0 0,0 0,0 0,1 0,0 0,2 0,-1 0,1 0,-1 0,-1 0,1 0,-1 0,-1 0,-1 0,0 0,0 0,0 0,1 0,-1 0,0 0,0 0,1 0,-1 0,0 0,0 0,0 0,0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373 509,'1'0,"0"0,0 0,0 0,2 0,-1-1,5 1,-2 0,2 0,5 0,-2 0,1 0,5-2,0 2,0 0,-2 0,1 0,1 0,-2 0,-2 0,4 0,-4 0,-1-1,1 1,-4 0,0-1,2 1,-3 0,-1 0,0 0,-3 0,2-2,-2 2,0 0,2 0,1 0,-3 0,3 0,0 0,-3-1,2 1,1 0,0 0,0 0,7-1,-9 0,5 1,-3 0,4 0,-4-1,1 1,5 0,-6 0,0 0,2 0,-2 0,-1 0,-1 0,1 0,-3 0,1 0,-1 0,-1 0,0 0,0 0,1 0,0 0,-1 0,2 0,-1 0,1 0,-1 0,1 0,1 0,-1 0,0 0,3 0,-2 0,0 0,0 0,1 0,-2 0,1 0,0 0,-1 0,1 0,-1 0,-2 0,2 0,-2 0,0 0,0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134 596,'1'0,"1"0,-1 0,0 0,6 0,-4 0,-2 0,3 0,-2 0,1 0,0 0,-2 0,2 0,-1 0,-1 0,1 0,-1 0,1 0,-1 0,1 0,0 0,0 0,1 0,-1 0,0 0,1 0,-1 0,0 0,0 0,-1 0,0 0,1 0,-1 0,0 0,0 0,0 0,1 0,-1 0,0 0,0 0,0 0,0 0,0 0,-3 1,0 0,1-1,-3 1,0 0,1-1,0 1,1-1,-1 1,1 0,0-1,0 1,-1-1,0 1,0-1,1 0,0 0,2 1,-1-1,0 0,0 0,-1 1,0-1,0 0,1 0,-1 0,0 0,0 0,0 0,0 0,1 0,-1 0,0 1,1-1,0 0,0 0,0 0,-1 0,0 0,0 0,1 0,0 0,0 0,0 0,0 0,0 0,0 0,3 0,1 0,-1 0,2 0,-2 0,1 0,-2 0,0 0,1 0,-1 0,1 0,-1 0,0 0,2 0,-2 0,1 0,3 0,-2 0,0 0,3 0,-1 0,1 0,0 0,0 0,0 0,1 0,-3 0,-2 0,1 0,0 0,-1 0,-1 0,0 0,0 0,0 0,0 1,1-1,-1 0,0 0,-2 0,0 0,0 0,-1 0,0 1,1-1,-1 0,0 0,0 0,-1 2,1-2,0 0,0 1,0-1,-7 0,6 0,-2 0,2 1,1-1,-1 0,1 0,-1 0,1 1,0-1,0 0,1 0,-3 0,1 0,1 1,-2-1,0 0,1 0,0 1,1-1,0 0,0 0,0 0,0 0,1 0,0 0,0 0,0 0,-2 0,0 0,2 0,-1 0,1 0,0 0,0 0,0 0,0 0,-1 0,1 0,0 0,0 0,0-1,0 1,0-1,0 1,0 0,-1-1,1 1,-1-1,1 1,0-1,1 0,0 0,0 0,1-1,0 1,0 0,-1 0,0 0,1 0,0-1,0 1,-1 0,1 1,1-2,-1 1,-1-1,0 1,1 0,0-1,0 2,-1-1,1-1,0 1,0-1,-1 1,0 0,1 1,-1-1,1 1,1-1,-1 0,1 1,0-1,0 0,-1 1,0 0,1 0,-1 0,0 0,0 0,1 0,-1 0,0 0,1 0,0 0,-1 0,0 0,1 0,-1 0,0 0,2 1,-1-1,-1 0,2 1,0-1,-1 0,0 0,4 1,-5-1,0 0,0 0,0 0,0 0,0 0,0 0,0 0,0 0,0 0,0 0,1 0,-1 0,0 0,1 0,0 0,0 0,-1 0,0 0,0 0,0 0,0 0,0 0,0 0,1 0,-1 0,-1 2,0-1,1-1,0 1,1 1,-1-1,0 0,0-1,0-1,-1-1,0 0,1 0,-1 0,0 1,0 0,3 2,-2 0,0-1,-1 1,1 1,-1-1,1 0,0 0,0 0,-1 0,1 0,0-1,0 2,0-2,0 0,0 1,1 0,-2 0,0 0,0 0,0 0,0 0,0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342 599,'1'0,"0"0,0 0,0 0,0 0,0 0,0 0,2 0,-1 0,1 0,0 0,-2 0,0 0,0 0,0 0,0 0,-1 1,0 0,0 0,-1-1,1 1,-1-1,0 0,0 0,0 0,0 0,0 0,1 1,-1-1,0 0,0 0,0 0,0 0,0 0,0 0,0 0,0 0,0 0,0 0,4 0,-2 1,0-1,0 0,0 0,0 1,0 0,0-1,0 0,0 0,1 0,-1 0,1 0,-1 0,0 1,1-1,-1 0,0 0,0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481 607,'1'-1,"1"1,0 0,1 0,0 0,1 0,0 0,2 0,1-1,-1 1,2 0,0-1,2 1,1 0,3 0,-2 0,-2-2,2 2,-2 0,4 0,-6-1,1 1,-1-2,0 2,2 0,-2 0,0 0,-1 0,-3 0,2 0,-3 0,1 0,-1 0,-2 0,1 0,0 0,0 0,1 0,1 0,0 0,1 0,-1 0,2 0,-1 0,2 0,-1 0,-2 0,2 0,-3 0,4 0,-2 0,-1 0,1 0,-2 0,0 0,0 0,-2 0,0 0,0 0,0 0,0 0,0 0,1 0,-1 0,1 0,-1 0,1 0,1 0,-2 0,0 0,0 0,0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119 290,'1'0,"1"0,-1 0,0 0,1 0,0 0,0 0,0 0,-1 0,1 0,0-1,0 1,0 0,0 0,0 0,1 0,-1 0,-1 0,0 0,1 0,0 0,1 0,-1 0,0 0,1 0,2 0,1 0,-2 0,3 0,-3 0,2 0,-1 0,-1 0,2 0,-2 0,-3 0,2 0,2 2,-3-2,2 0,-1 0,-1 0,2 0,-1 0,-1 0,1 0,-1 0,0 0,1 0,-2 0,0 0,2 0,-2 0,1 0,2 0,-3 0,0 0,2 0,-1 0,0 0,0 0,1 0,-1 0,0 0,1 0,-2 0,2 0,-1 0,-1 0,1 0,1 0,-2 0,0 0,3 0,-2 0,-1 0,0 0,0 0,0 0,0 0,0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72 278,'0'2,"0"0,0 0,0 1,0 0,-1 1,0-1,-1 1,2 0,-1 0,-1 1,1 2,1-3,-2 1,1-1,0 0,1-2,0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47 321,'1'1,"1"2,1-1,-1-1,-1 1,1 1,-1-1,1 0,0 2,0-2,-2-1,1-1,0 1,-1 0,1-1,-1 1,0 0,0 3,0-2,1 1,-1-1,1-1,0-1,-1-1,1 0,-1 0,1 1,0-3,0 2,0-1,1 0,-1 0,0 1,1-2,-2 2,1 0,0 0,0 0,1-1,-2 1,1 0,-1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209 386,'1'0,"0"0,1 0,-1 0,2 0,-2 0,2 0,-2 0,3 0,-1 0,0 0,1 0,1 0,-2 0,2 0,1 0,0 0,-2 0,4 0,-5 0,2 0,1 0,-5 0,4 0,-3 0,1 0,0 0,-1 0,0 0,1 0,-1 0,0 0,1 0,1 0,-1 0,0 0,-1 0,2 0,5 0,-3 0,-1 0,-1 0,2 0,1 0,-3 0,2 0,-2 0,2 0,1 0,-3 0,1 0,-1 0,1 0,-2 0,1 0,1 0,-3 0,1 0,0 0,0 0,1 0,0 0,-1 0,2 0,-1 0,1 0,-1 0,-1 0,2 0,-2 0,0 0,0 0,-1 0,2 0,-2 0,0 0,-1 0,0 0,1 0,0 0,0 0,-1 0,0 0,0 0,0 0,0 0,0 0,1 0,-1 0,0 0,0 0,0 0,0 0,0 0,0 0,0 0,0 0,0 0,0 0,0 0,1 0,-1 0,0 0,1 0,-1 0,0 0,1 0,-1 0,0 0,0 0,0 0,0 0,1 0,-1 0,0 0,0 0,1 0,-1 0,0 0,0 0,1 0,-1 0,1-1,0 1,-1 0,1 0,-1 0,0 0,0 0,0 0,0 0,0 0,0 0,0 0,0 0,0 0,0 0,-1-1,-1 0,0 0,0 0,0 0,0 0,0 0,0-1,-2 0,1 0,0 1,-2-3,2 2,1 1,-1 0,0-1,1 2,0 0,0-1,0 1,1-1,0 0,0 4,0-2,0 0,0 1,0 1,0-1,0 1,0 1,0-2,0-1,0 0,0 1,0-1,0 1,0-1,0 0,0 0,-1-1,1 1</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973 389,'1'0,"0"0,0 0,3 0,-2 0,0-1,-1 1,2 0,0 0,-2-1,2 1,0-1,-1 1,1 0,0-1,-2 1,1 0,1 0,-1 0,1 0,-1 0,0 0,1 0,0 0,-1 0,0 0,0 0,0 0,3 0,-2 0,0 0,2 0,-2 0,0 1,3 0,1-1,-3 0,2 0,-3 0,0 0,5 0,-7 0,0 0,0 0,2 0,-2 0,0 0,0 0,0 0,0 0,0 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683 571,'3'0,"0"0,0 0,0 0,0 0,2 0,-2 0,0 0,0 0,0 0,-1 3,-2 0,0 0,-2 0,0 0,-1 0,0 0,1 0,-1-3,0 2,0 1,1 0,0 0,0 0,2 0,0 0,0 0,3-1,0-2,0 0,1 0,-1 2,0-2,0 2,0-2,0 1,1 0,-1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208 477,'1'0,"0"0,0 0,1 0,1 1,3-1,0 0,-1 0,-1 0,2 0,4 0,-2 0,1 0,-3 0,0 0,4 0,-4 0,2 0,-1 0,-1 0,0 0,-2 0,0 0,0 0,1 0,1 0,0 0,-3 0,3 0,-1 0,1 0,-2 0,2 0,-1 0,-1 0,4 0,-4 0,1 0,-1 0,1 0,1 0,-2 0,1 0,-2 0,0 0,0 0,0 0,1 0,-1-2,0 2,2 0,-3 0,2 0,1 0,-2 0,1 0,-2 0,1 0,-2 0,2 0,-2 0,1 0,-1 0,0 0,3 0,-2 0,2 0,1 0,-1 0,2 0,2 0,0 0,2 0,0 0,-1 0,-1 0,0 0,0 0,0 0,-2 0,2 0,-1 0,-1 0,-2 0,1 0,-2 0,0 0,0 0,-1 0,2 0,-1 0,1 0,1 0,-1 0,4 0,0 0,0 0,-2 0,2 0,1 0,-1 0,2 0,-2 0,-2 0,0 0,0 0,1 0,-1 0,0 0,-1 0,-1 0,0 0,1 0,-2 0,2 0,-2 0,-1 0,1 0,-2 0,2 0,-1 0,0 0,-1 0,0 0,0 0,0 0,0 0,1 0,-1 0,0 0,1 0,0 0,-1 0,1 0,-1 0,0 0,0 0,1 0,0 0,0 0,1 0,0 0,-2 0,0 0,1 0,-1 0,0 0,0 0,2 0,0 0,0 0,2 0,-1 0,0 0,-1 0,-1 0,-1 0,0 0,0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106 515,'1'0,"0"0,1 0,1 0,-1 1,5 1,3-1,-2-1,4 2,1-1,1-1,0 0,3 0,-1 0,-4 0,2 0,-2 0,-1 0,1 0,-4 0,0 0,-2 0,1 2,1-2,4 0,-4 0,0 0,4 0,-2 0,1 0,1 0,0 0,4 0,-6 0,4 0,-2 0,0 0,2 0,-6 0,2 0,-2 0,4 0,-4 0,0 0,-3 0,1 0,0 0,-2 0,0 0,-2 0,1 0,0 0,1 0,-2 0,5 1,-3-1,2 1,2-1,-1 0,1 0,-2 0,4 0,-4 0,2 0,0 0,-1 0,1 0,0 0,0 0,-2 0,2 0,1 0,-3 0,-2 0,2 0,10 0,-7 0,-3 0,2 0,-2 0,2 0,-2 0,-1 0,-1 0,0 0,-1 0,0 0,1 0,1 0,-1 0,1 0,-1 0,1 0,-2 0,0 0,-1 0,0 0,0 0,0 0,-1 0,0 0,0 0,0 0,1 0,3 0,-2 0,3 0,-3 0,1 0,2 0,1 0,1 0,-4 0,-2 0,3 0,-3 0,-1 0,0 0,0 0,0 0,0 0,0 0,0 0,0 0,1 0,-1 0,0 0,1 0,-1 0,0 0,0 0,0 0,0 0,0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175 575,'1'0,"1"1,1-1,2 1,1-1,0 0,2 0,1 1,-1-1,0 0,0 0,-2 0,1 0,-4 0,1 0,-2 0,-1 0,0 0,0 0,0 0,0 0,0 0,0 0,1 0,0 0,-1 0,1 0,2 0,-2 0,0-1,0 1,0 0,0 0,1 0,-1 0,0 0,0 0,0 0,0 0,-1 0,0 0,0 0,0 0,0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223 616,'1'0,"0"0,0 0,2 0,1 0,1 0,-2 0,5 0,12 0,-6 0,2 0,19 0,-17 0,4 0,-4 0,-2 0,2 0,-6 0,-2 0,-2-1,-3 1,-1 0,-2 0,1 0,-1-1,-1 1,2 0,0 0,-1 0,4 0,-1 0,-1 0,4 0,-2 0,0 0,4 1,-1-1,1 0,2 0,-2 0,-2 0,4 0,-4 0,-3 0,-1 0,1 0,-3 0,-1 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791 629,'1'0,"0"0,1 0,-1 0,2 0,-1 0,-1 0,1 0,0 0,-1-1,2 1,-1 0,0 0,1 0,-1 0,-1 0,2 0,0 0,-2 0,2 0,0 0,-1 0,2 0,0 0,-2 0,2 0,-1 0,0 0,2 0,-2 0,0 0,3 0,-1 0,-1 0,1 0,1 0,-2 0,2 0,10 0,-8 0,0 0,-3 0,1 0,0 0,-1 0,-2 0,1 0,1 0,-2 0,0 0,0 0,-1 0,1 0,1 0,-2 0,2 0,-1 0,0 0,1 0,-1 0,-1 0,1 0,1 0,0 0,-1 0,1 0,1 0,4 0,-3 0,-2 0,2 0,-1 0,-1 0,-1 0,2 0,-2 0,-1 0,0 0,0 0,1 0,-2 0,0 0,2 0,-1 0,-1 0,1 0,0 0,-1 0,0 0,0 0,1 0,0 0,-1 0,0 0,0 0,0 0,0 0,1 0,-1 0,0 0,1 0,-1 0,1 0,-1 0,0 0,0 0,0 0,0 0,0 0,0 0,0 0,0 0,0 0,0 0,0 0,0 0,2 0,0 0,-1 0,-1 0,2 0,-2 0,0 0,0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1167 626,'1'0,"0"0,1 0,-1 0,1 0,-1 0,1 0,0 0,0 0,1 0,-1 0,4 0,-3 0,1 0,1 0,1 0,-2 0,1 0,1 0,0 0,0 0,0 0,1 0,5 0,-4 0,0 0,2 0,2 0,-2 0,-2 0,6 0,-6 0,1 0,-1 0,0 0,-4 0,2 0,0 0,-2 0,-1 0,0 0,2 0,-2 0,0 0,1 0,0 0,0 0,-1 0,2 0,-3 0,2 0,-1 0,2 0,-1 0,1 0,1 0,-2 0,1 0,1 0,-3 0,0 0,0 0,2 0,-3 0,1 0,2 0,-4 0,4 0,-1 0,-2 0,3 0,-1 0,-2 0,1 0,-1 0,0 0,0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112 672,'1'0,"1"0,0-1,1 1,-1 0,3 0,-2 0,3 0,-2 0,2 0,3 0,-1 0,0 0,0 0,0 0,0 0,-2 0,1 0,-3 0,1 0,-3 0,-1 0,0 0,1 0,-1 0,1 0,0 0,1 0,-1 0,1 0,0 0,0 0,2 0,-3 0,2 0,0 0,-1 0,0 0,0 0,-2 0,0 0,0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466 751,'0'3,"-2"1,2 3,-3 3,0 1,0 1,0 1,0 1,0 0,0-5,0 1,0-3,2-2,1-2,-1-2,1 0,0 0,0 0,0 0,0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408 830,'0'1,"0"2,1-1,1 1,0 1,-1-1,1 0,-2-2,3 4,0-1,-1 1,-1-3,2 3,-1-3,-1 0,-1-1,2 0,-2 0,1-1,0 0,0 0,5-4,-1 0,-2 1,1 1,-1 1,1-2,-2 2,1-3,-2 3,1-1,-1 2,1-1,-1 1,0 0,0-1,0 0,0 0,0 1,0 0,0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401 924,'3'0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709 630,'3'1,"0"-1,0 0,0 0,0 0,0 0,0 0,-1-3,-2-1,0 1,0 0,-1-1,1 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458 922,'0'1,"0"1,0-1</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506 924,'0'2,"0"-1,0 1,0-1,0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130 90,'3'0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213 83,'1'0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308 83,'3'0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235 125,'-1'1,"0"1,1-1,-1 5,-1 3,1-5,0 5,1-3,-1-1,1 1,0-4,-2 1,2 0,0-2,0 4,0-4,0 0,0 0,0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201 163,'2'2,"0"0,0 0,0 1,0-1,-1 0,0 0,1 0,-1-1,1 1,-1 0,0-2,0 2,0-2,-1 1,1 0,-1 0,0 0,0 0,1-1,-1 1,1-1,0 0,2 0,0-3,1 1,-1 1,0-1,2-1,-2 1,2 0,-1 1,-2 0,0 0,0 0,1-2,-1 3,-1 0,1-1,-1 0,0 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303 439,'-1'0,"3"0,6 0,-2 0,-2 0,4 0,0 1,-4-1,4 0,-5 0,-1 0,1 0,-2 0,-1 1,-2 0,-2 1,0-1,-2-1,0 1,-3 1,1-2,0 0,0 0,2 1,-1-1,3 0,3 0,1 1,1 1,0-2,0 0,2 2,-2-2,2 1,0 2,3-3,0 1,3 2,1-2,1 1,-1-1,-4-1,1 2,-3-1,-2-1,-1 0,-1 1,0 0,-1-1,1 1,-2 0,-3 1,2 0,-4-1,3 0,-1-1,1 1,-4-1,4 0,0 1,-2-1,4 0,0 0,3 1,1-1,0 0,1 0,1 0,0 0,0 1,2-1,-4 0,2 2,-3-2,-3 0,-6 2,0-2,-6 0,4 0,-6 0,2 0,2 0,-2 0,6 0,1-1,4 1,4 0,1-1,0 0,0 1,2-1,3 0,-1 1,0 0,2 0,0 0,-3 0,2 0,-3 0,-1 0,-1 0,-1 0,0 0,0 0,1 0,-1 0,0 0,0 0,0 0,0 0,7 0,-1-2,1 2,-2-1,1 1,-3-1,1 0,-4 1,0-1,-2 1,-7 0,2 0,-1-1,-3-2,-1 0,-1 1,-2-3,1 4,-1-4,3 2,5 1,3 1,2 1,4-2,2 0,1 1,3-3,0 1,1 0,9-2,-3 2,-2 1,4 0,-6 1,-5 1,1-2,-5 2,-2 0,0 1,2 3,-1-3,0 2,-1-2,1 0,1-1,2 1,1-1,-1 2,-2-2,0 0,-2 0,-1 1,-2 1,1-1,-1 1,-1 0,0-1,-2 2,-2 1,3-2,0 1,-2 0,0 0,1 0,0 1,0-2,1 0,1 2,1-2,0-1,1 2,0-2,1 0,-1 1,1-1,-1 0,1 3,0-3,0 3,0-2,0 1,2 1,3-2,-2 0,1 1,0-2,-2 0,3 0,-2-1,2 1,-2-1,0 0,-1 1,-1-1,-1 1,0 0,-1 0,0-1,0 0,0 0,-1 1,1 0,1 0,-2-1,2 1,0-2,1 0,-1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546 421,'1'0,"1"0,-1 0,5 0,-1 0,1 0,4 0,0 0,-2 0,4 0,-4 0,0 0,2 0,-3 0,-3 0,0 0,-2 0,-2 1,-6 1,0-1,-7 2,-1-1,0-1,-9 3,5-2,0-1,-4 1,6 0,2-2,4 1,5-1,9 0,0 1,1-1,1 0,6 0,0 0,2 2,6-2,14 0,-20 0,-4 0,2 0,-6 0,-4 0,-2 1,-2 0,1 0,-2 1,0 1,-2-1,0-1,-2 3,1-2,-1-1,5 0,-2 0,3 0,0-1,4 1,0 0,13 0,-6-1,2 2,-4-2,2 0,-3 1,-1-1,-4 0,-4 1,-3-1,1 2,-1-2,1 1,-3 0,3-1,-3 1,1-1,3 0,-1 0,0 0,2 0,1 0,7 0,0 0,3 0,3 0,0 0,0 0,2 0,-6 0,-2 0,-4 0,-1 0,-4 1,1-1,-10 2,1-1,-1-1,2 0,0 0,-4 0,6 0,0 0,3 0,4 0,2 0,1 0,3 0,7 3,2-2,1 3,-7-4,8 3,-8-3,-2 0,-4 0,-3 0,0 0,-4 0,-4-3,-1 0,1 1,-3-2,-3-1,7 4,-5-4,5 2,3 2,0-2,3 3,0 0,1 0,2 0,1 0,-1 0,0-1,-2 1,-2-1,1 0,0 1,-1 0,2 0,0 0,0 0,0 0,-1 0,0 0,1 0,-1 0,1 0,5 0,-2 0,0 0,0 0,-4 1,-3-1,4 0,-4 1,-3 0,3 0,-2 1,-1-1,5 0,-1 0,4 0,-1-1,1 1,0 0,3 1,-1-1,2 0,0 0,3 0,1 1,-1-1,3 2,-4-3,-2 1,-1-1,-3 1,-3 0,-3 0,3-1,-2 1,-5-1,4 0,1 1,-1-1,5 0,0 0,3 0,17 0,-8 0,3 0,-6 0,4-2,-2 2,-4 0,-1 0,-4 0,0 0,-2 0,0 0,-1 0,0 0,1 0,2 0,0 0,0 0,0 0,0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593 476,'-1'0,"0"-2,-2-1,-1-1,-1 0,-2 0,-2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592 637,'0'-3,"3"0,0 1,0 0,-2-1,2 1,0 1,0 0,1-1,-2-1,1 0,-5 0,-1 2,0 1,0 0,0 0,0 0,0 0,0 0,0 0,0 0,0 0,-1 0,1 0,-1-1,1 1,0-1,0 1,0 0,0 1,0 0,-1-1,1 0,0 2,0-2,0 0,0 0,0 1,-1 1,1-2,0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338 440,'-2'1,"0"-1,0 0,-1 0,1 0,-3 0,0 0,1 0,0 0,3 0,-1 0,0 0,1 0,0 0,0 0,0 0,0 0,0 0,0 0,0 0,0 0,2 0,-1-1,0 0,0 0,-1 1,0-1,0 1,1-1,-1 1,0 0,0-1,1 0,0-1,0 1,0 0,1 1,1-2,0 1,1-3,1 2,-4 1,2 1,-1-1,0 0,-2 1,-1 0,-1 0,-1 0,0 0,0 0,-2 0,2 0,0 0,0 0,2 0,0 0,0 0,1 0,0 0,0 0,0 0,-1 1,0-1,1 0,-1 1,0 0,0-1,0 0,1 0,1 1,0 0,2 1,2 0,-2 1,-1-2,1 2,0-1,-2-1,1 2,0-1,-1 0,0-1,0 0,0 2,0-2,0 1,0-1,0 0,0 0,0 0,0 0,0 0,0 0,0 0,0 0,0 1,1-2,0 0,0 1,0-1,4 0,-1 0,4 0,-2 0,4 0,1-2,1-1,0 2,5-1,-9-1,3 0,-1 0,-5 2,-2-1,-2 1,-1 0,0 0,0 0,0 0,-1 0,1 0,-1 0,0 1,0-1,1 0,-1 1,0 0,0 0,0 0,0 0,0 0,-2 0,-1 0,-1 0,1 1,-5-1,3 1,1 0,-2 2,-1 0,1-2,-1 0,3 2,0-2,2 0,0 0,1 0,1-1,-1 2,1-2,0 1,0-1,-1 2,2-1,-1-1,0 1,0-1,1 1,-1-1,0 1,2-1,0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1432 522,'0'1,"2"-1,-1 0,3 0,0 0,2 0,3-1,-3 1,6-1,-4 1,0-2,1 2,-1 0,2-1,-1 0,-3-1,0 2,-1 0,-1-1,-2 1,-1 0,0 0,-3 0,0 0,-1 1,-2 0,0 1,2-2,0 1,-2 1,3-2,-1 0,1 0,0 1,0-1,0 0,0 1,1-1,0 0,0 1,-1 0,1-1,0 0,-1 1,0 0,0 0,0 0,-1 0,1-1,0 1,0-1,-2 2,1-2,2 0,-1 1,0 0,-1-1,1 1,-1 1,-1-1,2 0,-1 0,1-1,-1 1,2-1,-1 0,1 1,0 0,0-1,0 0,0 0,0 0,1 1,-1-1,1 1,-1 0,0-1,0 0,0 1,0-1,0 0,0 1,0-1,0 0,0 0,1 1,-1-1,3 0,1 1,2-1,-2 0,3 0,-2 0,2 0,1 0,-1 0,0 0,-2 0,2 0,1 0,-3 0,-2 0,0 0,-1 0,0 0,0 0,0 0,0 0,1 0,-1 0,0 0,0 0,0 0,0 0,1 0,-1 0,0 0,0 0,0 0,0 0,0 0,0 0,-1-1,1 1,0 0,-1-1,1 1</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1368 683,'-3'0,"-1"1,0 0,-4 1,5-2,-5 2,4-1,0 0,1 0,-2 2,0-1,2-1,-2 0,-3 5,5-3,1 0,2 0,0 1,0 1,0-1,2 0,-1-1,2-1,0-2,0 0,0 0,1-2,-1 1,1-1,-1 0,-1-1,-2 0,0-1,-1 1,-3-1,1 1,0 1,0 1,-1 0,1-1</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1430 685,'5'0,"2"1,-2-1,1 0,4 0,-2 0,0 1,-2-1,1 0,-4 0,0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1432 706,'4'0,"-1"0,3 0,0 0,4 0,-2 0,3 1,3-1,-8 0,0 0,-3 0,0 0,0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1539 690,'6'0,"0"0,2 0,6 0,8 0,-4 0,3 0,4 0,-1 0,13 0,-15 0,-2 0,-4-2,-2 2,-6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1613 618,'4'-1,"3"1,-3-1,5-1,-3 1,2 0,1-1,-1 1,-1-1,-3 2,3-3,-4 3,-2 9,-1-5,0 0,0 1,1-1,0 0,0 0,-1-1,1 1,-1 0,0 0,0 1,-2 0,1-2,-3 0,3 0,-2-1,-1-1,1 1,-1-1,0 0,0-1,0 0,0 0,0-3,-3-3,3 1,1 3,3-2,0 0,0-1,3 2,0 1,0 5,-3 2,0 1,0-2,0-1,-3-1</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1659 699,'-7'1,"3"0,-5-1,1 0,-4 0,4 0,-6 2,6-2,-4 0,6 0,1 0,8 4,0-1,0 4,-1-2,1 2,0 0,-2-4,0 1,1 1,-2 2,0-3,2 2,-2-3,1 2,-1 0,0 0,0-1,7-5,-1-1,1 0,0 0,-1 0,3-1,-1 0,-3 2,-2 0,0 1</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1576 742,'5'0,"0"0,-1 0,1 0,-2 0,3 0,-2 0,2 0,-1 0,-2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1232 896,'6'0,"2"0,0 0,2 0,0 0,4 0,-2 0,-4 0,0 0,1 0,-3 0,-2 0,-1-1,0-2,-2 0,0-1,-1 1,0-1,0 0,0 0,-3 2,1-1,-2 0,1 2,0-1,0-1,-4 1,2 1,0 1,0 0,0 2,2 1,1 0,-1 0,-1 0,2 1,0-1,2 2,0-2,0 1,0-1,0 1,1 0,1-1,2 3,2 1,-4-4,2 2,-1-2,-1 0,0 0,1-1,0 1,1 2,-3-2,-1 0,1 0,-1 0,0 0,-1 0,-2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525 598,'1'3,"-1"0,0 0,-1 0,0 0,1 0,0 0,-3-1,-1 0,6-5,1 1,0 0,0 2,0 1,0 0,0 0,0 1,-3 1,3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1429 915,'3'0,"0"0,2 0,3 0,-2 0,0 0,0 0,1 0,-1 0,2 0,-4 0,0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1451 935,'3'0,"1"0,1 0,5 0,-4 0,-1-2,1 1,-1 1,-2 0,1 0,0-1</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1548 918,'3'0,"1"-1,2 0,2-1,3-1,-2 0,3 2,4-1,-6 1,2-1,-1 1,3 1,-2-2,-4 2,0 0,-2 0,3-1,-5 1,0 0,-1 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1617 841,'0'5,"0"0,0 0,1 0,2-1,-3-1,0 1,0-1,0 1</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1673 925,'-4'3,"-4"-1,4-1,0 0,0-1,-1 1,-1-1,-3 0,4 0,2 0,-2 1,0 1,2-1,0-1,0 0,-2 3,1-2,1 0,0 0,-1 1,1-1,-1 2,2 0,1 0,1 0,0 1,1-1,2 0,-1 0,1-3,0 1,1-2,-1-1,1-1,-1 1,-1-1,-1 0,0-1,0 1,0 0,-1 0,0 0,-3 2,0-2,0 1</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1741 888,'4'0,"1"-1,1 1,-3 0,3 0,-3 0</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1736 913,'4'0,"1"0,-2 0,0 0,1 0,-1 0,0 0,1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1798 894,'4'-1,"2"1,5-2,5 2,-2 0,0-1,0-1,2 2,-4 0,-6 0,1-1</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1878 834,'-3'0,"0"0,0 0,0 0,-3 0,-3 0,1 0,-4 0,4 0,2 0,1 0,2 0,6 2,0 1,0 1,-2 2,0-2,0-1,-1 2,1-2,-1 0,0 0,0 0,0 0,0 0,3-2,-1-4,1 1,1 1,1-2,2 1,-2 1,-2 1,0-1,0 1</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1822 852,'4'0,"-1"0,1 0,-1 0,0-1,0 1,0 0,2 0,-2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448 249,'1'0,"0"0,0 0,0 0,0 0,-1-1,4 1,-3 0,2-1,-2 1,2 0,-1 0,1 0,-1 0,1 0,-1 0,0 0,0 0,-1 0,1 0,-1 0,1 0,0 0,0 0,0 0,0 0,1 0,1 0,-2 0,2 0,-2 0,0 0,-1 0,0 0,0 0,0 0,0 0,0 0,1 0,-1 0,1 0,0 0,0 0,1 0,1 0,-1 0,1 0,-1 0,-1 0,2 0,-1 0,-1 0,1 0,1 0,-2 0,0 0,3 0,-3 0,2 0,1 0,-4 0,5 0,-2 0,-1 0,0 0,0 0,0 0,1 0,-1 0,1 0,-2 0,0 0,0 0,1 0,-1 0,0 0,0 0,0 0,0 0,1 0,-1 0,0 0,0 0,0 0,-1 0,0 0,1 0,-1 0,1 0,-1 0,0 0,0 0,0 0,1 0,-1 0,1 0,0 0,0 0,0 0,0 0,-1 0,0 0,1 0,-1 0,0 0,1 0,-1 0,1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500 526,'0'4,"3"-2,-2 1,0 0,1 0,-1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1823 937,'5'0,"0"0,1-2,-1 1,-2 1,2-1,-2 1,0-1,3 1,-3 0,2-1,0 1,-2 0,-5 3,-1 1,2-1,0 0,1 1,0 0,0 0,0 0,0 1,-1-2,-1 0,0 1,-1-2,0-1,0 1,0-1,0-1,-3-5,4 2,0-1,0 0,0 0,1 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1306 591,'3'0,"2"0,-2 0,4 0,0 0,-2 0,1 0,0-1,-1 0,-2 0,-4 5,1-1,0 0,0 0,0 0,0 1,0-1,0 2,0-2,0 2,0-1,0-1,-1 1,-2-2,-1 0,0-1,1-1,-1 0,0-4,1-1,0 1,2 1,1-1,3 6,0-1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1452 589,'-3'1,"1"2,-1-1,1 1,-2 0,0 0,-1 2,1 0,1-3,-1 4,2-2,-1 0,0 0,1-1,-1-2,-1-8,4 3,0-2,1 3,0 0,2-2,-2 2,2 0,0 2,-1 4,1 0,0 0,0 0,-1 1,1-2,-2 1,2 0,0 0,0-3,0-1,0-1,-1-1,-1 0,0 0,2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1528 580,'-3'2,"-1"0,1-1,-1 1,1-2,0 1,0 0,0-1,0 0,0 0,3 4,1 0,1 1,-2 1,0-3,0 1,0-1,0 0,0 0,0 1,3-2,0-1,1-1,-1 0,0-1,1-1,0 0,-1 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1505 609,'3'0,"0"0,0-2,5 0,-5 1,0 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1624 566,'4'-1,"1"-1,0 1,2-2,-2 1,1 1,-1-1,-2 1,0-1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1633 579,'5'0,"0"-3,2 1,-4 1,2-2,1 0,-1 1,0-1,0 1,-1-1</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1667 532,'3'2,"0"-1,2 2,-1-1,1-1,-1 0,0 0,-1 0,0 0,0 0,1 0,0 1,-3 1,-3 0,-2-1,-1 1,2-1,-1 2,-1 1,1-2,0 1,0-1</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1722 478,'5'0,"-1"0,2-1,-2-1,-1 0,0 1,1-3,-1 1,-3 6,0 0,-1 1,1-1,0 1,1 0,0 0,1 1,1-1,-2 0,1 0,-2 0,0 0,0 0,0-1,-3 1,1 0,0-1,-1-1,0-1,0-1,0-1,0 0,2-2,-2-5,2 5,1 0,0 0,2 6</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1764 489,'4'-1,"-1"-1,1 1,-1-1,0 1,0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511 519,'-3'-3,"2"6,1 0,0 0,1 0,1 1,-2-1,1 0,1 0,1-2,0-1,0 0,0-3,0 1,-2-1</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1770 502,'5'0,"-1"0,-1-1,1-1,0 0,1 0,-1 2</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1851 455,'-3'0,"0"2,-1 0,1-1,0 1,0 0,0 0,0-2,0 2,0-1,0-1,0 3,2 0,0 0,1 0,0 0,0 0,2 0,1-3,0 0,0 0,0-2,-2-1,0 0,0 0,-1 0,0 0,-3 0,0 2,0 1,0-1</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1887 429,'-4'0,"0"0,1 1,0-1,3 4,0 1,0 1,0-3,1 1,0-1,0 0,0 1,0 0,0 1,0-1,1 0,-1-1,1 1,-1 0,4-5,-1-2,-2 0,1 1,2-1,1 1,-2-1</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1877 459,'3'0,"0"-1</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235 246,'1'0,"0"0,0 0,0 0,0 0,1 0,1 0,1 0,-1 0,1 0,-1 0,3 0,1 0,-4 0,4 0,-3 0,-1 0,1 0,1 0,-2 0,1 0,2 0,-1 0,-1 0,2 0,1 0,-1 0,0 0,0 0,-1 0,-2 0,1 0,1 0,-1 0,0 0,-1 0,-1 0,1 0,-1 0,1 0,0 0,-1 0,1 0,1 0,-1 0,0 1,2-1,-2 0,1 1,1-1,-2 0,2 1,-1-1,-2 0,3 1,-2-1,-2 0,0 0,0 0,0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521 250,'3'0,"0"0,0 0,3 1,1-1,-1 0,0 0,0 0,0 0,1 0,-1 0,0 0,2 0,-2 0,2 0,2 0,-1 0,-3 0,6 0,-6 0,0 0,2 0,-2 0,1 0,-1 0,0 0,2 0,-2 0,1 0,3 0,-4 0,0 0,0 0,0 0,-1 0,1 0,2 0,-3 0,0 0,0 0,1 0,-2 0,1 0,1 0,2 0,-3 0,-1 0,1 0,0 0,0 0,-1 0,1 0,-2 1,3-1,-1 0,-3 0,4 0,-3 0,0 0,0 0,2 1,-3-1,0 0,0 0,-1 0,1 0,0 0,2 0,-3 0,1 0,0 0,0 0,0 0,0 0,-1 0,2 0,-2 0,1 0,-1 0,0 0,3 0,-3 0,0 0,0 1</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1084 265,'1'0,"0"0,0 0,0 0,0 0,3 0,-1 0,2 0,1 0,-3 0,1 0,2 0,-1 0,1 0,-2 0,1 0,-2 0,5 0,-4 1,0-1,-1 0,0 0,-2 0,1 0,-1 0,0 0,-2 0,-1 0,0 0,-2 0,1 0,0 0,2-1,-2 1,1-1,0 1,-1 0,0 0,1 0,-3 0,-2 0,-4 0,5 0,0 0,-1 0,-7 0,8 0,0 1,-4-1,4 0,1 1,-1-1,1 0,-1 0,3 2,-2-2,2 0,0 1,0-1,1 0,0 0,-1 0,-1 0,3 0,-3 0,1 0,2 0,0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1117 291,'1'0,"1"0,0 0,-1 0,1 0,1 0,-1 0,1 0,0 0,-1 0,3 0,-2 0,0 0,3 0,-1 0,-2 0,1-1,0 1,-3 0,1 0,-1 0,0 0,0 0,0 0,1 0,0 0,-3 0,-1 0,-1 0,-2 1,1-1,-3 1,4-1,-3 2,-2-2,3 1,1 0,-5 0,6-1,0 0,-2 2,4-2,-1 0,1 0,-1 0,1 0,0 0,-1 0,1 0,2 1,1 0,2 2,-2-2,0 0,3 1,-3-1,-1 0,4 0,-2 0,3 0,-2-1,-1 1,0-1,0 0,1 0,-1 0,-1 0,1 0,-1 0,1 0,0 0,0 0,2 0,-3 0,2 0,1 0,-1 0,-3 0,0 0,1 0,-1 0,0 0,1 0,-1-2,-1 1,1 0,-1-1,0 1,0 0,0-1,0 1,-1 1,0-2,1 1,-2-1,1 2,1-1,-1 0,0 1,0-1,0 1,1-1,0 0,-1-1,0 2,1-1,-2 1,1 0,-2 1,0-1,1 1,0 0,1-1,-1 0,0 0,1 1,0-1,-3 1,3-1,-2 1,0 1,1-1,0-1,0 0,1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255 506,'1'0,"0"0,3-1,-1 1,-1 0,1-1,3 1,10-2,-4 2,0-2,8 2,-6-1,3-1,4 2,-7 0,2 0,2 0,-6 0,-2 0,-2 0,1 0,-6 0,1 0,-2 0,-1 0,0 0,0 0,1 0,-1 0,1 0,0 0,0 0,1 0,-1 0,1 0,2 0,-1 0,1 0,-1 0,2 0,-1 0,-1 0,1 0,-1 0,-2 0,0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645 496,'3'0,"3"0,0 0,4 0,-2 0,1 0,3 0,-2 0,-4 0,0 0,0 0,-1 0,-1 0,0 0,-1-1,-2 1,0 0,1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528 518,'0'3,"4"2,-1-4,0-1,0 0,-3-3,0-2</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867 553,'4'0,"2"0,-2 0,2-1,5 0,-3 1,2-2,2 2,-1-1,-1-1,-2 2,-2 0,2 0,-3 0,-4 0,2 0,-2 0,0 0,-2 0,0 0,-1 0,1 0,-3-1,-1-1,2 0,1 1,0 0,-2-3,2 3,1-1,-1 1,0 0,1 0,0 0,-1 1,1 0,0 0,0 0,0 0,-1 0,0 0,-1 0,1 0,-1 0,0 1,-1 0,-2 1,2-2,2 1,-3-1,3 1,0-1,1 0,0 0,1 1,-1-1,-2 1,1 0,-4 1,1-2,2 2,-1-1,3 0,0-1,0 0,0 1,0-1,0 0,0 2,-1-1,-1 1,2 1,-1-2,1 0,1 0,0 2,0-2,0 1,1 1,0-2,1 1,0-1,-1 0,2 0,-1 0,2 0,-1-1,-1 0,1 1,0-1,-1 0,3 1,-2-1,0 1,2-1,-2 0,-1 0,1 0,0 1,-1-1,0 0,1 0,-1 0,0 0,0 0,0 0,6 0,-4 0,2 0,-3 0,1 0,-1 0,-2 0,0 0,0 0,-1-2,0 1,-1-1,1 1,-1-1,0 0,0 0,0 1,-1-1,1 0,-1 1,2 0,-1 1,0-1,-1 1,1 0,-1 0,0 0,0 1,-3 0,2-1,2 0,-2 1,0 0,1-1,-1 3,-1-3,3 1,0-1,0 1,0-1,0 1,0-1,0 0,0 0,1 1,-1-1,0 1,-1-1,-4 1,0-1,-3 3</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536 667,'1'0,"0"0,0 0,0 0,0 0,1 0,-1 0,2 0,4 0,-3 0,2 0,-2 0,1 0,-2 0,1-1,1 1,-3 0,4 0,-3 0,-1 0,4 0,-4 0,2 0,-2 0,0 0,0 0,-1 0,2 0,-1 0,-1 0,2 0,-1 0,1 0,-1 0,-1 0,2 0,-1 0,-1 0,2 0,-1 0,0 0,0 0,1 0,-1 0,0 0,-1 0,1 0,2 0,-2 0,-1 0,1 0,2 0,-3 0,1 0,3 0,-1 0,-3 0,2 0,2 0,-2 0,1 0,1 0,-2 0,0 0,2 0,-3 0,4 0,-2 0,1 0,-1 0,1 0,-3 0,2 0,1 0,-2 0,1 0,-1 0,1 0,2 1,-2-1,-1 0,5 0,-3 0,-1 0,4 0,-4 0,1 0,2 0,-2 0,-2 0,5 0,-4 0,-1 0,3 0,-1 0,-2 0,1 0,0 0,-3 0,3 0,-1 0,-1 0,1 1,0-1,2 0,-1 0,1 0,4 0,-5 0,1 0,3 0,-5 0,3 0,-3 0,1 0,2 0,-2 0,0 0,-1 0,1 0,-1 0,0 0,0 0,0 0,-2 0,2 0,-2 0,3 0,-3 0,2 0,-1 0,-1 0,3 0,-1 0,-1 0,1 0,-1 0,1 0,0 0,1 0,-1 0,0 0,0 0,0 0,1 0,-3 0,1 0,2 0,-3 0,3 0,-3 0,0 0,0 0,0 0,0 0,0 0,0 0,1 0,-1 0,0 0,0 0,0 0,0 0,0 0,0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462 275,'2'0,"-1"0,0 0,0 0,0 0,1-1,0 1,-1 0,1 0,0 0,0-1,0 1,-1 0,-2 1,0 0,0 0,-1 0,1 0,1 0,-1 1,0-2,0 0,0 0,0 1,1 0,-1-1,0 1,0-1,0 1,0-1,1 1,-1-1,1 1,0 0,0 0,1-1,2 0,1 0,-1 0,0 0,1 0,0 0,-1 0,-1 0,0 0,0 0,-1 0,0 0,0 0,0 0,0 0,0 0,-1 1,0 0,-4 0,3-1,-1 1,-1 0,1 0,-1-1,1 2,0-2,1 0,-1 0,2 1,-2 0,0-1,1 1,0-1,-1 0,1 1,-1 0,1-1,-1 0,0 0,1 1,-1-1</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723 282,'1'-1,"1"1,-1-1,3-1,-2 2,-1-1,0 1,-3 0,1 0,-1 0,0 0,0 0,1 0,0 0,-1 0,1 0,0 0,0 0,0 0,-1 0,2 1,-2 0,1 0,0-1,0 1,-1 0,1-1,1 2,-1-2,-1 1,0 0,0 1,2-1,-1-1,1 1,0 0,0 0,1 0,0-1,0 0,1 0,-1 0,-1 1,1-1,1 0,0 0,0 0,-1 0,0 0,0 0,1 0,-1 0,0 0,0 0,0 0,0 0,0 0,1 0,0 0,-1 0,0 0,0 0,0 1,0-1,-1 1</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472 243,'2'-1,"0"1,1 0,0 0,-1-1,7 1,-4 0,0 0,2 0,-4 0,3 0,0 0,-1 0,1 0,-2 0,0 0,0 0,-1 0,-1 0,0 0,-1 0,0 0,0 0,0 0,0 0,0 0,0 0,0 0,0 0,0 0,0 0,0 0,1 0,-1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802 245,'1'0,"1"0,-1 0,2 0,-2 0,1 0,4 0,0 0,2 0,0 0,-2 0,6 0,0 0,-2 0,5 2,-1-2,0 0,0 0,-2 0,4 0,-2 0,-2 0,2 0,-4 0,2 0,2 0,-4 0,4 0,-6 0,0 0,2 1,-2-1,-1 0,1 0,-4 0,-1 0,2 0,-2 0,0 0,-1 0,2 0,-1 0,0 0,1 0,0 0,0 0,1 0,-1 0,1 0,-1 0,1 0,-1 0,5 0,-5 0,1 0,-2 0,-2 0,1 0,-1 0,0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633 487,'1'0,"1"0,3 0,-2 0,3 0,0 0,0 0,2 0,4 0,-2 0,0 0,4 0,0 0,-2 0,0 0,6 0,-6 0,0 0,-1 0,3 0,-4 0,-4 0,4 0,-4 0,0 0,0 0,-1-1,0 1,-1 0,2 0,-3-1,3 1,3 0,-5 0,0 0,-1 0,0 0,1 0,-1 0,-1 0,1 0,0 0,-1 0,0 0,0 0,-1 0,-2 0,-3 3,-1-2,2 0,-4 2,-1-2,-5 2,1-1,0 1,-6 0,3-1,-5 1,6-1,0-1,-18 4,18-5,-3 2,3-2,6 1,-6-1,6 0,-2 0,5 0,-1 0,0 0,3 0,1 0,-1 0,0 0,-1 0,0 0,1 0,-2 0,2 0,0-1,-1 1,1 0,1 0,0 0,1 0,-1 0,0 0,-1-1,1 1,1 0,-2-1,2 0,0 1,-2-2,2 1,0-1,-2 0,2 1,0-1,1 1,-1 1,1-2,0 1,0-1,0 0,1 0,0 1,0 0,1 0,-1 0,5-4,-3 4,2-1,4-1,-1 0,5 0,3 1,-6-1,-1 0,7 2,-4-1,18 2,-19-1,-1-1,2 1,-6 1,1-2,-1 2,-1 0,1 0,0 0,-2 0,-1 0,2 0,-1 0,0 0,2 0,-2 0,-1 0,3 1,1-1,-3 0,2 0,2 0,-3 1,-1-1,2 1,-2-1,0 1,1 0,-3-1,1 0,2 1,-3-1,-1 0,1 0,0 0,0 1,0-1,0 0,-1 0,0 0,0 0,2 1,-1-1,0 1,-1 0,-1 0,0 0,-1 0,0 1,-1-2,-2 1,0 1,-3-1,-1 1,-1-1,1 1,-4-2,-13 1,11 1,-4-2,4 2,0-2,4 0,1 0,1 0,0 0,4 0,1 0,1 0,-2 0,1 0,1 0,-2 1,1-1,1 1,-1-1,0 1,-2 0,1-1,-1 0,-3 1,4-1,-2 1,-1 1,-1-2,3 1,-1-1,2 1,-3-1,4 0,1 1,0-1,1 0,0 0,-1 0,0 0,0 0,1 0,0 0,-2 0,0 0,-1 1,2-1,1 0,-1 0,0 0,2 1,0 0,2-1,3 0,4 0,-2 0,8-2,-3 1,0 1,2-2,-2 2,4 0,-2 0,-4-1,2 1,-2 0,-1 0,1 0,-4-2,0 2,1 0,-1 0,0-1,0 1,-2 0,3 0,-4 0,2-1,0 1,-2 0,0-1,0 1,-1 0,0 0,0-1,-1 1,2-1,-1 1,0-1,1 0,0 1,-1-1,2 1,-1-1,-2 1,2 0,-2 0,-1-1,-1 1,-1 0,-3 0,1 0,-2 0,-2 0,-1 0,1 1,-4 1,7-1,-2 0,-1 2,-2-1,-11 1,13-3,-1 1,5 0,-1-1,1 1,2-1,1 1</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624 701,'1'0,"0"0,0 0,0 0,2 0,-1 0,2 0,4 0,0 0,2-2,4 2,-3-1,3 1,-4-2,4 1,0-1,0 2,2 0,-2-2,-5 1,3 1,-2 0,-2 0,-1-1,1 1,-2 0,-2 0,1 0,-3 0,0 0,1 0,0 0,-1 0,0 0,1 0,-1 0,3 0,-3 0,-1 0,1 0,0 0,0 0,-1 0,3 0,-1 0,0 0,0 0,-1 0,3 0,-4 0,1 0,0 0,-1 0,0 0,0 0,0 0,-1 1,-2 1,-1 0,-3-1,-3 2,1 0,-3 0,-3 0,1-1,-3 1,-2 0,6-3,-6 2,6-2,1 1,-1-1,2 0,0 0,0 0,4 0,-2 0,2 0,1 0,2 0,0 0,-2 0,1 0,3 0,-1 0,0 0,1 0,-1 0,1 0,0 0,0 0,0 0,0 0,0 0,0 0,-1 0,1 0,-1 0,-1 0,0 0,-1 0,2 0,-2 0,1 0,2 0,-2 0,2 0,0 0,0 0,2 0,3 0,-1-1,2 1,1 0,0 0,8 0,-4 0,2 0,-2 1,-1-1,5 1,-4-1,0 0,0 0,-2 0,-2 0,3 0,-3 0,-2 0,2 0,0 0,1 0,-4 0,3 0,2 0,-2 0,0 0,2 0,-3 0,-1 0,1 0,-1 1,1 0,0 1,-2-1,0-1,5 1,-5-1,0 1,1-1,-1 1,0-1,-1 0,1 0,-1 0,0 0,3 1,-1-1,-1 0,2 0,-3 0,4 0,-4 0,-1 0,1 0,-1 0,0 0,-1-1,-2 2,-3 0,0 0,2-1,-1 0,-1 0,1 0,-9 0,7 0,-1-1,4 1,0 0,2-1,-1-1,2 1,0 0,1-2,-1 2,1-1,0 0,1 0,-1 2,1-2,-1 1,0 0,0 0,0 0,0 0,0 1,0 0,0-1,1 0,-1 1,0 0,0-1,0 1,0-1,0 1,-1-1,1 1,0 0,-1-1,-2-2,1 2,-1 0,-2-1,-1 0,0 1,-1 0,-2 1,-1-1,5 1,-2-2,2 2,2 0,2-1,1-1,4-1,-1 0,1 1,0-1,2-1,2 1,-4 1,0-1,-1 2,-2 1,-1-1,0 1,0 0,0-1,0 0,0 1,0 0,0 0,-2 0,-2-1,0 1,0 0,-3 0,4 0,-2 0,-3 0,1 0,-1 2,3-2,-2 2,-5 1,5-2,-1 0,3 0,-1 1,3-2,1 0,0 0,0 1,1 0,-1-1,0 1,0 0,-1 0,0 1,0-2,0 1,0 0,1 0,-2 0,2 0,-2 0,1-1,1 0,-3 1,0 0,0-1,-3 2,5-2,-2 1,0-1,2 1,-3 0,2 1,-2-1,1 0,-1 0,1-1,-1 1,0-1,1 1,-1-1,2 0,-1 1,-1-1,2 0,0 2,-1-2,1 0,0 0,0 0,-2 0,2 1,0-1,0 0,-1 0,1 0,-1 0,1 1,1-1,-1 0,0 0,1 1,-1-1,-1 0,4 1,-3-1,-1 0,3 0,-1 0,1 0,2 0,0 0,7 0,10-3,-1 2,1-3,0 3,0-1,4 2,-8 0,-2 0,0 0,-8 0,2 0,-4 0,0 0,-1 0,0 0,0 0,0 0,0 0,2 0,-1 0,0 0,2 0,0 0,5-1,-5 1,0-1,0 1,-1-1,1 1,0 0,1 0,-2 0,1 0,2-1,-1 1,3 0,-5 0,-2 0,0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356 935,'2'0,"-1"0,2 0,-2 0,5 0,-3 0,-1 0,0 0,0 0,-1 0,1 0,1 0,0 0,1 0,2 0,-3 0,3 0,-3 0,3 0,-2 0,1 1,-1-1,2 0,-5 0,3 0,-2 0,-1 0,0 0,1 0,-1 0,1 0,-1 0,0 0,1 0,-1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483 935,'1'0,"0"0,1 0,0 0,0 0,0 0,0 0,1 0,-1 0,1 0,2 0,-2 0,3 0,2 0,-3 0,1 0,0 0,0 0,0 0,0 0,1 0,-3 0,-1 0,2 0,3 0,-4 0,1 0,-1 0,0 0,0 0,-1 0,1 0,-1 0,-1 0,0 0,1 0,-2 0,0 0,1 0,0 0,0 0,0 0,0 0,0 0,1 0,2 0,-2 0,0 0,2 0,-1 0,-1 0,2 0,1 0,-3 0,1 0,1 0,-1 0,1 0,-1 0,1 0,-1 0,1 0,1 0,-2-2,1 2,-1 0,1 0,3 0,-5 0,-1 0,1 0,-1 0,0 0,1 0,-1 0,-1 0,1 0,-1 0,1 0,0 0,0 0,0 0,1 0,-1 0,0 0,1 0,-1 0,0 0,0 0,1 0,-1 0,1 0,1 0,-2 0,1 0,0 0,-1 0,0 0,0 0,-1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544 503,'3'3,"-1"0,-1 0,0 0,0-6,-2 0,-1 0,2 0,2 0,1 1,0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192 977,'1'0,"3"0,-1 0,0 0,2 0,-1 0,-1 0,2 0,2 0,-2 0,1 0,2 0,-4 0,1 0,1 0,-3 0,0 0,0 0,2 0,-3 0,1 0,0 0,-1 0,0 0,1 0,-1 0,0 0,-1 0,0 0,0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378 979,'3'0,"4"0,-3 0,4 0,-2 0,2 0,-1-1,1-1,4 2,-4 0,4 0,-4 0,2 0,1 0,-5-1,-1 1,1 0,-3-1,0 1,-2 0,1 0,-1 0,0 0,1-1,3 1,-1-1,-1 1,1 0,-1 0,-1 0,1 0,0 0,-2 0,1 0,1 0,-1 0,-1 0,3 0,-3 0,0 0,0 0,0 0,0 0,0 0,0 0,0 0,0 0,1 0,-1 0,0 0,0 0,0 0,0 0,0 0,0 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629 973,'1'0,"1"0,2 0,-3 0,1 0,3 0,4 0,-3 0,-1 0,4 0,-1 0,0 0,2 0,4 0,-2 0,2 0,2 0,-4 0,2 0,-4 0,2 0,0 0,-3 0,1 0,-2 0,0 0,2 0,-2 0,0 0,0 0,3 0,-3 0,-2 0,4 0,-4 0,0 0,2 0,-3 0,-2 0,0 0,1 0,-1 0,0 0,0 0,2 0,-1 0,1 0,-1 0,5 0,-6 0,0 0,1 0,-1 0,0 0,2 0,-2 0,0 0,-1 0,1 0,0 0,-2 0,2 0,-1 0,1 0,-1 0,0 0,0 0,0 0,-1 0,0 0,0 0,1 0,-1 0,0 0,0 0,0 0,0 0,0 0,0 0,0 0,0 0,1 0,-1 0,1 0,0 0,0 0,0 0,-1 0,1 0,-1 0,1 0,0 0,0 0,0 0,0 0,-1 0,0 0,0 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232 882,'1'0,"0"0,2 0,-1 0,0 0,1 0,0 0,0 0,0-1,-2 1,3 0,-2 0,1-1,0 1,-2 0,2 0,-2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348 888,'1'0,"1"0,0 0,1 0,1 0,1 0,-1 0,0 0,2 0,-3 0,-1 0,0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442 889,'2'0,"1"0,0 0,2 0,1 0,0 0,2 0,2 0,0 0,2 0,-2 0,1 0,-1 0,4 0,-2 0,0 0,0 0,-4 0,0-2,-1 2,7 0,-8 0,-3 0,1 0,0 0,-1 0,1 0,-1 0,-1 0,1 0,-2 0,2 0,-2 0,1 0,2 0,-2 0,1 0,-1 0,0 0,-1 0,3 0,-1 0,-1 0,1 0,-1 0,1 0,-1 0,0 0,0 0,-1 0,1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803 273,'-5'4,"3"-1,-1 1,2-1,1 0,1 0,2-2,-1-4,1 1,-3-1,0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815 277,'0'4,"1"0,-1 0,1-1,-1 0,0-6,1-1,0 1,1-1,1 2,0 0,0 1,1 0,-1 1,0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856 284,'0'4,"-1"-1,0 0,-1 0,2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897 303,'4'0,"0"0,-1 0,1 0,-1 0,0 1,0-1,1-1,-5-2,-2 2,-1-3,4 1,-1 0,0-1,1 1,1-1,0 1,1 0,1 0,-1 0,1 1,0 2,0 0,0 0,0 0,0 2,0 1,-2 0,1 0,-1 0,0 0,-1 0,0 1,0 0,0-1,-3 0,6 0,1-2,-1-1,1 0,-1 0,0-1,0-1,0 2,-3-3,-1 0,-1 0,2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562 490,'0'3,"1"0,0 0,-1 0,0 0,0-6,2-1,1-2,0 5</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892 299,'0'-3,"2"0,-2 6,0 0,-1 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967 270,'3'0,"2"0,-2 0,0 0,1 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998 257,'0'3,"0"1,0-1,0 0,0 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516 268,'1'0,"0"0,2 0,0 0,0 0,3 0,0 0,1 0,1 0,2-1,-2 1,0 0,2 0,-5 0,2 0,0 0,-3 0,1 0,-1 0,-3 0,2 0,0 0,-2 0,2 0,1 0,-2 0,1 0,1-1,0 1,1 0,-2 0,4 0,-2 0,-1 0,4 0,-3 0,-4 0,4 0,-2 0,-1 0,0 0,1 0,-2 0,3-1,-3 1,0 0,0 0,2 0,0 0,0 0,1 0,-1 0,-1 0,1 0,0 0,0 0,-2 0,1 0,0 0,-1 0,1 0,0 0,-1 0,1 0,0 0,-1 0,0 0,1 0,0 0,-1 0,0 0,1 0,-1 0,2 0,-2 0,1 0,0 0,0 0,0 0,-1 0,0 0,1 0,0 0,0 0,0 0,0 0,1 0,-1 0,2 0,-1 0,-1 0,-1 0,1 0,-1 0,1 0,-1 0,0 0,0 0,0 0,0 0,0 0,0 0,0 0,0 0,0 0,0 0,0 0,0 0,0 0,0 0,0 0,1 0,0-1,-1 1,0 0,0 0,0-1,0 0,0 1,-1-1,1 0,0 1,-1-1,-1 1,1-1,-1 1,0 0,-1 0,1 0,-1 0,1-1,-1 1,0 0,1 0,-1-1,0 1,1 0,0 0,-1 0,1 0,-1 0,1-1,0 1,-1 0,1 0,-1 0,1-1,-1 1,1 0,-1 0,1 0,0 0,-1 0,1 0,0 0,0 0,0 0,0 0,0 0,-1 0,-1 0,0 0,1 0,0 0,-3 0,3 0,-1 0,0 0,1 0,-3 0,2 0,2 0,0 0,0 0,-9 0,7 1,0-1,0 1,-2-1,2 0,-3 0,3 0,0 0,-3 0,3 1,2-1,-6 2,4-2,0 0,1 1,-1-1,1 1,-3-1,1 1,-1-1,2 1,0-1,-2 1,1-1,-1 1,2 0,-1-1,0 1,-1 1,1-2,-1 0,1 1,0-1,0 0,1 1,-1-1,-2 1,4-1,-1 0,1 0,-1 1,-1-1,2 0,0 1,0-1,-1 1,1-1,1 0,-2 0,1 1,1-1,-2 1,1-1,0 0,-1 1,0-1,2 0,-2 0,1 1,1-1,-1 0,1 0,0 0,0 0,0 0,0 0,1 1,-1-1,0 0,0 0,-1 0,1 0,0 0,0 0,0 0,0 0,0 0,4 0,0 0,2 0,-1 0,2 0,2 0,-1 0,3 0,-4 0,0 0,4 0,-5 0,1-2,4 2,-4 0,0 0,-1 0,1 0,-2 0,1 0,1 0,-2 0,2 0,0 0,-2 0,3-1,-2 1,-1 0,1 0,-2 0,2 0,-2 0,-2 0,1 0,0 0,0 0,-1 0,1 0,1 0,-2 0,3 0,-1 0,-1 0,0 0,-1 0,2 0,-1-1,1 1,0 0,-1 0,1 0,2 0,-2 0,-2 0,2 0,-1 0,0 0,-1 0,2 0,-2 0,1 0,0 0,-1 0,1 0,-1 0,0 0,2 0,-1 0,-1 0,0 0,0 0,0 0,0 0,1 0,-1 0,1 0,-1 0,0 0,1 0,0 0,-1 0,0 0,0 0,0 0,0 0,0 0,0 0,0 0,0 0,0 0,0 0,0 0,-1-1,0-2,1 2,-1 0,0-1,0 0,0 1,0 0,0 0,0-1,1 0,-1 1,0 0,0-1,0 1,0 0,0 0,0 0,0 0,0 0,0 0,-1 1,0 0,0 0,-3 0,1 0,1 0,0 0,0 0,-1 0,2 0,-1 0,-1 0,1 0,-1 0,1 0,1 0,0 0,-1 0,1 0,0 0,-1 0,1 0,0 0,0 0,0 0,-1 0,1 0,-1 0,1 0,-4 0,2 0,-2 0,2 0,-2 0,2 0,0 0,1 0,0 0,1 0,-1 0,1 0,1 1,-2-1,1 0,-1 1,1-1,-3 0,2 0,0 0,-1 0,2 1,0-1,0 0,-1 0,0 0,0 0,-1 1,1-1,0 0,-3 0,2 0,0 1,-5-1,5 2,0-2,-5 1,6-1,-2 0,-1 0,3 0,-2 0,2 1,0-1,-3 0,1 0,1 0,-1 0,1 0,1 0,-1 0,0 0,2 0,-1 0,-1 0,2 1,-2-1,0 0,1 1,-1 0,1-1,0 0,-1 0,1 0,0 0,0 0,0 0,0 0,0 0,0 0,0 1,-1-1,2 0,-1 0,-1 1,0-1,2 0,-2 0,1 0,1 0,0 1,0-1,0 0,0 0,-1 0,1 0,0 0,0 0,0 0,0 0,0 0,0 0,-1 0,1 0,0 0,0 1,-1-1,0 0,0 0,1 0,-1 0,1 0,0 0,0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1451 179,'0'3,"-1"2,1-1,0 1,-1-1,1 1,0-1,0 1,0-2,0 0,0 0,0-6,1-2,0 1,-1 0,0 1,0-2,0 1,0 1,0 0,0 0,-2 0,2 0,-2 0,-1 3,0 0,0 0,-1 2,1 0,0 1,2 0,1 0,0 0,0 1,3-1,0-2,1 2,0-1,1-2,-2 0,0 0,0-1</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1447 222,'3'-3,"1"0,1-2,-2 1,0 1,-1 0,1 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1478 176,'4'0,"4"0,-4 0,1 0,-1 0,-1 0,0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1477 184,'5'0,"-2"0,3 0,-2 0,4 0,-2 0,-3 0,3 0,1 0,-4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1538 155,'3'1,"0"2,-2 1,0-1,-1 1,0 0,-1 1,-2 1,0-4,1-5,2 0,0 0,2 0,0-2,2 3,1-2,0 1,-2 0,0 2,0 2,-1 2,0 0,-2 0,1 0,-1 1,0 0,0 0,0 0,0-1,0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1595 156,'3'0,"0"0,0 0,1 0,1 0,0 0,-2 0,1 0,-1 0,0 0,-1-3,-2 0,0 0,-2 0,-1 3,-1 1,0-1,1 1,0-1,-1 1,0 0,0 1,0 0,-2 0,2 1,1-1,1 4,2-3,0 0,0 0,0 0,1 0,1 0,1-1,1-2,-1 2,2-2,4 0,-3 0,1-1,5-2,0 2,-2 1,-3-2,-4 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581 488,'3'-1,"-1"-2,0 0,-5 2,0 1,-1 2,2 1,0 0,1 0,0 1,4-2,0-2,1-1,-1-1,0 1,0-1,-2-1</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173 106,'0'3,"0"1,0-1,0 2,0 0,0-2,0 2,0-2,0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189 121,'2'0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161 421,'3'0,"0"0,0 1,0 0,-1 2,1 0,-3 0,-1 0,-2-1,0 0,0 0,0 0,7 0,-1-1,1 1,3 0,-4-1,0-1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199 434,'2'0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683 443,'3'0,"2"0,0 0,-1 0,1 0,5 0,-3-1,-1 1,-3 0,1 0,-1 0,1 0,2 0,-1 0,-1 0,1 0,-2 0,1 0,0 0,-1 0,0 0,0 0,0 0,0 0,1 0,-1 0,1 0,0 0,-1 0,2 0,-1 0,-1 0,0 0,1 0,0 0,0 0,0 0,-1 0,0 0,0 0,0 0,1 0,-1 0,0 0,2 0,-2 0,0 0,1 0,0 0,-1 0,0 0,2 0,-2 0,1 0,0 0,1 0,-1 0,0 0,-1 0,1 0,-1 0,1 0,-1 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778 380,'0'4,"0"-1,-1 1,1 1,-1-1,1-1,0 1,0-7</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776 381,'6'0,"-2"1,-1 0,0 0,0 0,0 2,-2 0,-4-1,0-1,0-1,0 1,0-1,0 1,0-1</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838 381,'-3'0,"0"0,0 0,0 0,0 2,2 1,-1 0,2 0,0 0,0 0,0 1,1-1,2-2,1-1,-1 0,4 0,-3 0,3-3,-2 1,0 1,-1 0,0 0,0-2</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776 400,'2'-3,"1"2,0-2,0 3,0-2,0 1,-5 4,0 0,-1-1,0 0,0-1,0 0,6-1,0-1,0 1,0 0,-1-3,1 1,-1-1,1 0,0 2,-2-2,-4 1,0 2,0-1,0 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375,'3'0,"0"0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594 471,'3'0,"0"1,1 1,0 0,-2 1,-1 0,-1 0,0 0,0 0,-3-5,1-1,2 0,0 0,0-1,2 1,-1 0,2 0,1 3,-1 3,-2 1,-1-1</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1037 375,'0'3,"0"0,0 0,0 0,0 0,0 0,0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1030 399,'3'0,"1"0,-1 0,0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1198 380,'-2'3,"2"0,0 0,0 0,0 0,0 0,0 0,3-1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1191 387,'3'2,"0"-2,0 1,0-1</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648 486,'0'3,"0"1,0-1,0 0,4-5,-3-1,0 0,2 1,0-1,-1 0,-2 7,0-1,0 0,0 0,4-4,-1-1,0-1,-1 0,1 1,-2-1</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661 536,'4'6,"-1"-3,-1 1,0 0,0-1,1 0,-2 0,2 2,-1-2,1 0,-1-6,0 0,2-2,-2 2,0 0,1 0,2-3,-1 1,1-1</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1220 602,'0'3,"1"1,1 1,-1 1,0-3,0 0,1 0,-1 0,2 3,-2-2,1 2,0-3,-1 0,1 1,-1-9,2 1,-2 1,-1 0,1-1,3-3,-3 3,0 1,0-1,0 0,0-2,0 2,0 1,0-1</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1279 615,'3'0,"0"0,1 0,-1 0,0 0,2 0,-1 0,-1 0,4 0,-2 0,-1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1287 627,'4'0,"-1"0,1 0,0 0,1 0,-1 0,-1 0,0 0,2-1,-1 1</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1356 612,'7'0,"-3"0,4 0,2 0,0 0,10 0,-2-1,0-1,0 2,4 0,5-2,-5 2,0 0,-6 0,-4 0,-4 0,-3 0,-2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620 436,'1'3,"2"1,-2 0,1-1,-1 0,1 0,-1 1,-1-1,0 1,0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1399 589,'2'-4,"1"-1,0 3,-1-2,5 2,-4-1,1 0,-1-1,1-1,0 4,-4-2,3 0,-2 0,2 2,-2-3,2 1,-2 0,0 6,0 0,-1 0,2 1,-1 0,0-1,0 1,-1-1,1 0,0 0,-1 0,-3-1,0-2,0 1,0-1,-2 0,1 1,-2-1,3 1,-1-1,1 0,0 0,-2 1,0 0,2-1,0 0,0 1</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1497 523,'0'4,"0"0,0-1,1 2,-1-2,1 1,-1 0,0 0,0-1,1-6,0 0,0-1,-1 1,0-1,0 1,1-1,-1 0,0 1,-2 6,2 0,0 0,0 0,0 1,0-1,0 1,0-1,1 0,2-2,0-4,0 2,1-5,-3 2,3 0,-2 1,0 0,-1 6,-1 1,1-1,-1 1,0-1,1 0,1 2,-1-2,1-6,1 0,-2-2,-1 2,1 0,-1 0,2 0,0-2,-1 1,-1 1,1 0,0 0,0 0,-1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1430 646,'-2'5,"-1"-1,1 0,-1-1,2 0,-3 2,-2 2,2-3,0-2,9-2,-2 0,1 0,-1-2,0 2,0 0,0 0,1 1,0 1,-1-2,-1-3,-2 0,0-1,0 1,-1 0,0 0,1 0,0-1,0 1,0 0,0 0,0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1514 630,'0'3,"-1"5,0-4,1 1,-1 1,1-1,0-1,0 2,0-3,0 1,0-7,1-1,0 0,-1-1,0 2,1-4,-1 4,0-3,0 1,-3 4,0-1,0 2,0 1,0 0,1 2,0 1,2 0,0-1,4-2,0-2,-2-2</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1518 673,'2'-3,"1"-1,-1 1,1 0,-2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1643 595,'4'0,"0"0,1 0,-1 0,-1 0,0 0,0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1646 602,'3'0,"1"0,1 0,-1 0,-1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1693 597,'8'0,"-2"0,0 0,4 0,-1 0,-1-1,2-1,6 1,-2 1,2 0,-4 0,2 0,-4 0,-3 0,-1-2</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1750 539,'-2'4,"0"0,0 1,-2-2,3 0,0 0,-1 0,0 0,1 0,0 0,5-1,-1-2,0 0,4-1,-4 1,1 0,-1-1,-2-2,-1-2,0 1,0 1,0 0,-1 0,0 0,0 0,1 0,0 0,-2 0,2 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1780 522,'0'6,"0"-2,0 2,1-2,0-1,2-3,-2-3,1-2,1 3,-1-2,0 1,1-1,1 0,-2 1,1 0,-3 7,0 0,1-1,-1 0,1 1,4-4,-2-4,-1 1,1 1,1-4,-3 3,0 0,0-1,1-1,-1 1,-1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618 455,'3'0,"0"-1,1 0,0 0,-1 1,0-1,0 0,0-1,0 1</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1713 624,'3'0,"1"0,1 0,-2 0,1 0,0 0,-1-1,0 0,0 0</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1735 621,'-1'4,"-1"-1,2 1,-1 3,1-4,0 3,0-2,0-1,0 0,0 1,0-1</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1711 665,'4'0,"-1"0,0 0,0 0,0 0,0 0,0 0,1 0,-1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1770 653,'0'-3,"3"-2,-3 2,2 0,0 0,-1-1,0 1,0-1,0 1,1 0,-2 8,1-1,2 0,-3-1,1 0,1 1,-3-1,-2-1,-1-2,1 0,0 0,0 1</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1817 607,'-1'3,"1"1,-1 0,0 0,1 0,-1-1,1 0,1 0,2-3,0 0,1 0,-1-3,0 3,0-2</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1803 620,'3'0,"0"0,0 0,0 0,1 0,-1 0,0 0,0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636 191,'0'3,"0"1,0 1,0-1,0-1,0 0,0 1</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636 182,'3'0,"1"0,0 0,-1 0,0 1,-1 2,-2 0,-2 0,-1 0,0-2,0 1,0-2,0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400 192,'1'4,"-1"-1,0 1,0-1,0 1,0-1,0 1,0 0,0-1,3-3,0-3,0-3,-2 2,2-1,-1 9,-1 1,0-1,0 1,-1-2,1 0,1-8,1 3,-2-1,1-3,-1 3,2-1,-1 1,-1 0,1-2,-2 2,0-1</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1177 202,'-3'4,"1"1,-1-1,1-1,1 0,1 0,0 0,3-2,0-3,-1-1,0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1037 413,'3'0,"0"0,0-1,0 1,2 0,0 0,-2 0,0 0,1 0,-1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1163 206,'3'0,"0"0,1 0,0 0,0 0,-1 0,0 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1334 312,'0'3,"0"1,0-1,0 0,0 0,0 3,0-3,1 1,2-5,-2-3,2 0,0 0,0 1,-2 0,2 0,-1 7,0-1,-1 1,2-1,-1-6,1-1,-1-2,0 2,0 0,0-1,-1 2,0 0,0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1399 298,'3'0,"1"0,1 0,-1 0,0 0,-1 0,0 0</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1399 308,'4'0,"0"0,0 0,-1 0,0 0,2 0,-2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1446 285,'0'3,"0"3,0-1,0-2,0 2,0 0,1-1,-1 1,1-2,-1 1,0-8,0 1,0 0,-1 0,0-1,1 1,-1 0,0-2,0 1,-1-3,1 3,0 0,1 1,4 1,0 2,-1 1,-3 2,1 2,0-1,0-1,-1 0,-3-2,0-1,0-2</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1466 266,'0'3,"0"1,0 0,0 3,0-4,0 0,0 0,0 3,1-3,0 1,1 0,1-3,1-3,0 0,0 1,-2-2,-1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1463 275,'3'0,"1"0,0 0,0 0,-1 0,0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761 130,'3'1,"0"2,-1 0,-1 0,0 0,-1 1,-2-8,2 1,0 0,0 0,1 0,1 0,1 0,0 1,-2 5,-1 0,0 0,0 0,0 0,0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1181 191,'0'4,"0"0,0 0,0-1,0 0,0-6,0 0,0 0,0 0,0-1,0 1,-1 0,0 0,-2 1,-1 1,1 1,1 4,-1 0,2-1,4-1,1-2,0 0,-1 0,0-1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1180 210,'4'-2,"-3"-1,2 0,0 1,-2-1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832 241,'2'0,"-1"0,0 0,0 0,0 0,0 0,0 0,0 0,0 0,0 0,0 0,0 0,0 0,1 0,-1 0,0 0,0 0,3 0,-1 0,0 0,0 0,-1 0,-1 0,2 0,-1 0,1 0,-1 0,1 0,-1 0,2 0,0 0,-2 0,0 0,-1 0,0 0,1 0,0 0,-1 0,0 0,1 0,0 0,0 0,-1 0,1 0,-1 0,0 0,0-1,1 1,-1 0,0 0,0 0,0 0,0 0,0 0,0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1056 399,'0'3,"0"1,0-1,0 1,0-1,0 0</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1206 177,'3'0,"2"0,-1-1,-1 1,2 0,-2 0,0 0,1 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1215 184,'5'0,"-1"1,-1-1,0 0,0 0,0 0,1 0,-1 0,1 0,-1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1261 163,'4'4,"-2"-1,0 1,1-2,-3 1,0 0,-3-6,2 0,1 0,0 0,0 0,0 0,2 0,-1 0,2 2,0 1,0 3,0-1,-1 1,0 0,-1 0,0 0,-1 0,0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1306 162,'3'0,"0"0,0 0,0 0,0-1,0 1,0 0,3-2,-3 1,0 0,0 1,-5-3,-1 2,0 0,0 0,0 0,0 1,0 0,0 0,2 3,-2-2,2 2,0 0,0 0,1 0,0 0,1 0,2-1,0-1,2 0,-2-1,0 0,0 0,0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1349 145,'4'0,"0"1,1 1,-1-1,-1 0</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630 257,'0'4,"0"0,0 0,0 1,0-1,1 2,-1-2,0-1</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629 256,'3'0,"1"-2,-1 2,0-1,0 1,0 0,0 0,0 0,1 0,-1 0,-3 3,-3 0,0-3,0 1,0 2,0-1,0-2,-1 0,1 0,0 0,0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1001 280,'3'4,"-1"-1,0 0,0 0,-2 0,1 1,1 1,0 1,-1-2,2-5,0-4,-1 2,0 0,-1 0,0 0,0 0,0-1,1 1,0 0,-1 0,0 0,0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1066 285,'3'0,"0"0,1 0,-1 0,0 0,0 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1058 298,'3'0,"0"0,2 0,-2-1,2 1,-2 0,1 0,0 0,-1 0,3-1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1286 411,'-3'1,"0"3,2-1,0 0,-1 0,2 0,0 0,1 0,2-2,0-1,0 0,0-2,0-1,-1 0,-1 0,-1 0,0 0,0 0,-3 2,0 0,0 1</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1140 289,'4'-1,"3"-1,-3 2,0 0,2 0,1 0,-4 0,0 0,0 0,0 0,0 0,0 0,2 0,-1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1155 245,'2'4,"-1"1,-1-2,0 1,1-1,-1 0,0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1162 242,'3'-2,"0"2,0 0,0 0,0 0,-2 3,-1 0,0 0,0 0,-3-1,0-1,-1-1,1 0,0 0,0 0</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1158 310,'0'4,"0"-1,0 1,0-1,0 0,0 1,1 0,2-2,1-3,1-5,-3 3,1-4,-2 4,-1-1,1 1</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1163 293,'0'3,"3"-3</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1229 279,'3'-1,"1"1,0-1,1 0,-1 1,0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1230 290,'3'0,"1"0,1 0,-2 0,0 0,1 0,-1 0,1 0,-1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1283 281,'3'-1,"0"0,0 0,2 1,1 0,0 0,-1 0,1-1,2 1,0 0,0 0,0 0,-1 0,-1 0,0 0,0 0,1 0,-4 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1327 231,'-1'4,"0"1,0-1,1-1,0 0,0 1,0-1</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1327 230,'3'-1,"1"0,1 0,-1-1,0 2,2 0,-5 3,-1 0,0 0,0 0,-3-1,0-2,0 0,-1-2,1 2,0-1,0 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1241 539,'3'0,"1"-1,0 1,0 0,-1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1285 333,'3'0,"0"1,7 0,-6-1,1 0,1 0,-2 0,1 0,-2 0,2 0,-1 0,-1 0,1 0,-1 0,0 0,0 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1315 283,'0'3,"-1"1,1-1,0 3,-1-2,0-1,1 0,-3-3,0-5,-2 1,2 2,0 2,3 3,0 0,0 0,0 0,3-2,0 0,0-1,0-2,0 0,-1-1</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1314 342,'-1'3,"1"1,-1 1,1 0,0 1,-1 0,1-2,0 3,0-4,0 0,-4-7,-1-1,4 2,-2 4,2 2,1 0,2 0,2-3,0-1,-1 0,1 1,0-1</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1335 337,'0'4,"0"0,0-1,0 1,0-1,0 0,0 0,1 1,2-2,0-1,0-1,0 0,0 0,0-4</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1324 349,'3'0,"1"0,-1-1,0 1,0-2,1 1,-1 0,0 0</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1348 294,'0'3,"0"1,-1 0,0 0,1-1,0 1,0 0,0-1,0-6,0 0,0 0,2-1,-2 1,0-1,0 1,0 0,0-1,0 1,-3 2,0 0,0 2,-1 1,3 1,1 0,2 0,1-2,0-1,0 0,1-1,-1 1,1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1352 321,'1'-3,"1"0,1 1,-1-1,0 0</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1440 262,'4'0,"-1"0,2 0,-2 0,1 0,2 0,-1 0,-2 0,0 0,1-1,-1 1,0 0,0-1</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1444 275,'4'0,"2"-1,-3 1,3-1,-3 1,2 0,1-2,-2 2,4 0,-2-1,3 1,-3 0,-3 0,1 0,0 0,-1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1557 257,'8'0,"-2"0,3-2,9 2,-2-1,6-1,6 0,17 0,-8 2,-7-2,-4 0,-6 0,-6 1,-4 1,-4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1253 529,'0'3,"0"0,0 1,0-1</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1676 161,'0'4,"0"1,0-2,0 0,0 1,0 0,0-1,1 1,-1 3,1-1,-1-2,0-1,0 1,0 1,1 0,0-2</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1672 156,'4'-1,"0"0,-1 1,1 0,-1-1,3 1,-1 0,1 0,-3 0,3 0,-2 2,-2 1,-2 1,0-1,0 0,-3 0,0-1,-1-1,0-1,1 1,0-1,0 0,0 0,0-1,0 0,0 1,-4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1610 315,'3'0,"1"0,-1 0,0 0,0-2,0-1,-2 0,0 0,1 0,-8 2,1 0,0 0,2 1,0 1,0 0,0 0,0 1,0 0,-1 3,3-1,0-1,1 1,0-1,3-1,0-2,1 1,-1-1,0 1,1-1,-1 0,1 0,-1 0,0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1662 312,'3'0,"3"0,0 0,0 0,6 0,-6 0,1 0,-1 0,0 0,0 0,3-1,-5 1,1 0,-1 0,-1-1,0 1,0 0,0 0,1 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1674 251,'0'4,"0"1,0-2,0 0,0 1,0 0,0 2,0-3,0 1,0-1,0 0,-1-8,-3 3,0 0,1 1,0 1,0 0,1 5,1-1,1-1,0 1,0-1,1 1,2-3,1 0,-1-1,2 0,-1 0,1 0,-1-1,5-2,-2 0,-3 2,1-1,-1 2</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1702 335,'0'4,"0"1,-2 1,2 6,-1-5,1-1,-1 2,1-3,0 1,0-2,0 0,0-1,0-8,-1 1,-1 1,0 0,-1 1,0 2,0 0,0 1,0 1,2 2,0-1,1 2,0 0,0 0,0-2,2 0,1-3,0 0,1 1,-1-1,0 0,0-3,2 0,0 1,-2 0,1 0,-1 0,1 1</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1739 360,'-4'6,"3"-3,0 1,-1-1,2 2,-2 1,1-2,1 0,0-1,0 1,0 1,0-1,3-2,0-2,1 0,0-1,1-3,-3 1,1 1,0-2,-2 1</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1727 386,'3'-2,"-1"-1,5-1,-2 1,-1 1,-1 0,0 2,0-2</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1714 295,'4'-2,"-1"0,0-1,-2 0,4 0,-3-1,-1 1,1-1,-2 1,1 0,-1 0,0 0,0-1,0 0,-3 2,0 3,0 1,2 2,0-1,1 0,0 0,0 0,0 0,0 0,0 0,3-3,0-3,0 1,-2-1,0-1,0 1,-1 0,-1 7,0-1,0 1,1 0,0 0,0 0,0 0,0 0,0-1,0 0,0 0,0 1,3-2,-1-5,-1 0,0 0,2 1,-1-1,1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1740 292,'0'-3,"0"0,0-1,0-1,0 1,0 1,0-1,1 0,-1 1,2 0,1 0,1 1,-1 0,0 0,1-1,-1 2,0 0,1 4,-4 0,0 0,1 0,-1 1,0 1,1-2,-1 1,0-1,0 1,0-1,0 0,0 0,0 0,4-3,-1-2,-1-1,2 0,-4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1149 628,'4'-1,"-1"0,2 0,-2 0,5 0,-3 1,-1 0,-1-1,0 1</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1718 381,'3'0,"5"0,-4 0,1 0,-2-1</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1443 303,'5'0,"1"0,-1 0,-2-1,0 1,1 0,-1 0,0 0,1-1,-1 1,0 0</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188 358,'3'0,"0"0,3-1,-3 1,0 0,2 0,1 0,-2 0,-1 0,3-1,-1 1,-1-1,1 1,-2 0,0-2,0 1,0 1</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990 359,'4'0,"0"0,-1 0,3 0,-3 0,1 0,-1 0,2 0,3 0,-4 0,3 0,-1 0,-3 0,1 0,2 0,-1 0,1 0,-2 0,1 0,1 0,0 0,-3 0,2 0,0 0,-2 0,0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993 374,'3'-3,"1"0,-1 3,0-2,1 2,-1 0,-1 3,-2 0,0 0,0 0,-2 1,0-1,-3 0,1 1,1-2,6-5,1 2,-1 1,0-1,0 1,0 2,-1 1,-1 0,0 0,-1 0,0 0,0 0,-3-2,0 1,0-1,0-1,-1 0,0 0,1 0,-1-3,1 0,0 1</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1052 361,'-4'2,"0"2,1-1,1 0,1 0,-1 1,1 0,1-1,0 0,0 0,0 1,2-1,1-1,0 0,0-2,0 0,0-2,3-2,-5 0,0 0,0 0,-1 1,0 0,-1-1,1 1,-2 0,-2-2,1 4,0-1,6 2,0 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1121 357,'0'5,"0"-2,-1 0,0 3,0-3,1 0,0 0,-1 0,1 1,-2-8,0 1,-1 2,0 1,-2 2,2 1,1 0,2 0,0 0,1 0,2-2,0-3,0 0,-1-1,5 2,-3 0,1 0</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1145 384,'-3'0,"-1"4,1-1,1 0,2 0,0 1,3-4,0 0,0-2,-2-2,1 1,-2 0,1 0,0 6,2-1,0-2,0-1,-1-3</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1159 378,'0'3,"0"0,1 0,2 0,0-3,0 0,1-1,-3-2,-1-1,-1 10,1-3,-1 2,-2 0,3-2,-1 0,1 0,-1 1,1 1,0-1,-2-1,0 1,-1-2,2-5</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1190 373,'-3'2,"1"1,1 0,1 0,3 0,0-3,1 0,-1-2,-2 6,-1-1,-1 0,-2 0,0-2,0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400 401,'0'-1,"1"1,0 0,1 0,0 0,-1 0,2 0,-1 0,1 0,-1 0,1 0,0 0,1 0,-1 0,0 0,0 0,1 0,-3 0,1 0,2 1,-2-1,1 0,0 1,-1-1,1 0,-1 0,0 0,0 0,0 0,1 0,-2 0,1 0,-1 0,0 0,1 0,-1 0,0 0,1 0,-1 0,0 0,0 0,1 0,-1 0,0 0,0 0,1 0,-1 0,0 0,0 0,0 0,1 0,-1 0,1 0,-1 0,0 0,0 0,0 0,0 0,0 0,0 0,0 0,0 0,0 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1145 236,'0'-3,"0"-2,0 2,0 0,0 0,0 0,3 1,5 1,-4 1,2 0,-3 0,3 0,0 0,-3 0,0-1,1 1,-1 0,1-1,-1 1,2 0,1-1,-1 1,-2 0,3-1,-2 1,1-2,3 2,-1-1,-3 1,4-1,-4 1,1 0,1-1,-1 1,1-2,-3 2,2 0,-1 0,1 0,-2 0,2-1,-1 1,0 0,-1 0,2 0,0 0,0 0,-1 0,-1 0,1 0,0-1,1 1,-1 0,1-1,-2 1,1 0,0-1,0 1,1 0,-2 0,0 0,2 0,-2 0,2 0,0 0,0 0,0 0,-2 0,1 0,0 0,0 0,-1 0,1 0,1 0,1 0,-1 0,-2 0,0 0,1 0,0 0,0 0,0 0,-1 0,0 0,-2 3,-1 0,0 1,0-1,0 0,0 1,0 1,0-2,0 1,0-1,0 0</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1504 154,'1'4,"0"1,0-2,0 1,-1 1,1-2,0 1,0 0,0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1509 158,'3'-3,"0"2,0 0,0 1,0 0,0 0,0 0,0 1,0 1,-5 1,-1-2,-1 0,1 0,-2 0,0 1,2-2,-1 1,1-1,0 0</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1558 157,'3'0,"1"0,1 0,0 0,-2 0,0 0,1 0,-1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1565 174,'3'0,"0"0,1 0,1 0,-2 0,3-1,-2 1,-1 0,0 0</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1528 186,'4'0,"0"0,-1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1531 186,'0'3,"0"0,0 0,0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1612 150,'3'2,"-2"2,1 0,-1-1,0 0,0 0,2 1,-2-1,0 0,2-7,-1 0,-1 1,0 0,0 0,0 0,0 0,0 0,-1 0,0 0,1 0,-1 0</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1658 138,'5'1,"-2"-1,0 0,0 0,0 0,0 0,0 0,0 0,0 0,0 0,0 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1682 145,'0'3,"-1"2,1-2,0 2,0-1,0-1,0 1,0 0,0-1,0 0,0 0,0 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1172 399,'1'0,"0"0,0 0,0 0,0 0,1 0,0 0,0 0,-1 0,2 0,-1 0,0 0,-1 0,1 0,0 0,0 0,0 0,-1 0,1 0,0 0,0 0,-1 0,1 0,0 0,0 0,-1 0,0 0,0 0,0 0,0 0,0 0,0 0,1 0,0 0,-1 0,1 0,-1 0,0 0,0 0,0 0,0 0,0 0,0 0,0 0,1 0,0 0,-1 0,1 0,0 0,1 0,-2 0,0 0</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1669 192,'3'1,"0"-1,1 0,-1 0,0 0,1 0,0 0,0 0,-1 0,1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1742 148,'-3'0,"1"3,0 1,0-1,1 0,1 2,2-2,1 1,1-3,1-1,-1 0,-1 0,0 0,0 0,0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1761 140,'-2'3,"1"0,1 0,0 0,1 0,1 0,0 0,1-2,1 2,-1-2,0 0,0-1,0 0,-2-3,0 0,-1 0,0 0,-2-1,-3 0,2 3,0 0,0-1,0 2,0-1,-2 0,8 0</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1794 136,'0'3,"3"-2,0 0,0-1,0 1,0-1,0 0,0 0,0-1,0 1,-2 3,-1 0,0 0,-3-1,0 0,0-2,0 1,0-2</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1794 136,'3'0,"1"-1,-1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1860 126,'-3'0,"0"1,-1 1,2 1,0 0,1 1,0-1,1 0,0 0,1 3,1-3,2-1,-1-2,0 0,0 0,0 0,1-1,-1 0,0-1,-1-1,-1 0,-1-1,0 1,0 0,-2 0,-1 0,0 1,-1 1,1 0,0 1,0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1857 115,'0'4,"0"-1,0 2,0-2,1 2,-1-2,0 1,0-1,1 2,0 0,-1-2,1 0,-1 0,1 1,-1 0,1-1</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1723 169,'0'4,"1"-1,-1 0,1 2,-1-2,3 4,-2-4,0 0,0 1,1-1,2-5,-1-1,1 1,0 1,1-1,-2 2,1-2,5 2,-3-1,1-1,-3 1,3 0,-1-1,-2 1,0 1,2 0,-3 0,2 0,-1 0,0-1,-1 1,0-1,1 0,-1 1,1-1,-1 1,0 0,0 0,0 0,0 0,1 0,-1 0,1 0,-1-1,0 0,0 0,0 0,-1-2,-2 0,0 0,0-1,0 1,0-1,0 0,0 1,0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1363 246,'1'3,"0"0,0 0,-1 0,1 0,0 0,0 0,4-1,-2-2,1 0,2 0,-1-1,1 1,3-3,-1 2,0 1,1-2,1 2,-4 0,0 0,-1 0,0-1,-2 1,0 0,0 0,0 0,0 0,0 0,0 0,0 0,-2-4,-1 1,0-1,0 1,0 0,0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1773 223,'-3'1,"1"3,0-1,0 1,1-1,1 0,0 0,3-3,0 0,0 0,0-2,-1-1,1-1,-2 1,0 0,-1 0,0 0,-3 1,0 2,0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80 437,'1'0,"0"0,0 0,0 0,0 0,0 0,0 0,0 0,0 1,4-1,-3 0,1 0,0 1,2-1,-3 0,4 0,-2 1,1-1,1 0,0 0,0 0,0 0,1 0,-3 0,1 0,1 0,-2 0,-2 0,1 0,-1 0,1 0,0 0,-2 0,1 0,0 0,1 0,-1 0,0 0,1 0,-2 0,0 0,0 0,0 0,0 0,1 0,-1 0,1 0,-1 0,4 0,-2 0,-1 0,1 0,1 0,-3 0,1 0,-1 0,0 0,0 0,0 0,0 0,1 0,-1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1795 228,'1'4</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1810 211,'-3'0,"0"3,2 0,1 1,3-3,1-1,-1 0,0 0,0 0,2 0,0 0,-1 0,-3 3,-1 0,-1 0,-2 0,0-2,0 0,0-1,2-3,-1 0,2-2,0 2,2 0,-1 0,0 0,0-1,-5 2,0 2,1 0,0 0,-1 0,1 0</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1851 198,'2'5,"0"0,-1-1,1-1,-1 2,2 0,-2-1,0-1,-1-6</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1856 198,'4'-1,"0"1,-1-1,1 1,-1 0,0 2,-3 1,0 0,0 0,-2 0,-1-1,1 1,-1-2,0-1,0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1883 194,'1'6,"-1"-3,1 0,0 1,1-1,-1 0,0 1,-1-1,1 1,0 0,0-1,-1-6,0-1</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1888 195,'3'-1,"2"-1,-2 1,0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1891 212,'3'0,"0"0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157 364,'-4'0,"1"2,-1 0,0-2,2 4,2-1,-1 4,1-4,0 0,0 1,-1 0,1-1,-2 4,2-3,-1 1,1 1,0-3,-1 4,0-3,1 1,0-2,-1 3,-1-3,2 2,-1 1,1-1,0 0,-1 0,0 2,1-1,-2 0,2-1,-1 3,1-2,0 0,-1-1,0 1,1-1,0-2,-1 1,1 1,0 0,0-2,-1 1,5-4,3 0,-3 0,-1 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652 417,'3'1,"0"0,1-1,-1 0,0 0,-2 4,-5 1,1 0,-3 1,3-4,0 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692 415,'-3'2,"1"2,1-1,0 0,1 0,0 0,1 0,2 0,2 0,-2-1,1-2,-1 0,0 0,0-2,-1-1,-2 0,0 0,-3 2,0 1,0 0,0 1,0 0,0 0,2 2</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433 479,'1'0,"0"0,0 0,2 0,0 0,0 0,5 0,0 0,0 0,1 1,1-1,-2 0,0 0,0 0,-2 0,0 0,-1 0,-1 0,0 0,-2 0,1 0,-2 0,0 0,0 0,0 0,0 0,0 0,0 0,0 0,0 0,0 0,0 0,0 0,0 0,1 0,-1 0,1 0,-1 0,1 0,-1 0,3 0,-3 0,0 0,1 0,1 0,-1 0,2 0,-3 0,1 0,2 0,-2 0,1 0,-1 0,0 0,0 0,-1 0,0 0,1 0,-1 0,0 0,0 0,0 0,0 0,2 0,-2 0,1 0,-1 0,2 0,-2 1,1-1,0 0,0 0,0 0,1 0,-1 0,1 0,-1 0,1 0,-2 0,2 0,-2 0,0 0,0 0,1 0,-1 0,1 0,-1 0,2 0,-2 0,0 0,1 0,0 0,0 0,0 0,0 0,0 0,0 0,0 0,0 0,0 0,0 0,-1 0,0 0,0 0,0 0,0 0,1 0,0 0,-1 0,1 0,-1 0,0 0,0 0,0 0,1 0,-1 0,0 0,0 0,0 0,0 0,0 0,0 0,0 0,0 0,0 0,1 0,-1 0,0 0,0 0,0 0,0 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582 427,'4'0,"-1"0,2 0,-1 0,0 0,0 0,0 0,-1 0,0 0,0 0,1 0,-1 0,1 0</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717 417,'3'0,"0"0,1 1,-1-1,0 0,1 0,-1 0,0 0,2 0,-2 0,3 0,-3 0,1 0</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749 402,'0'3,"0"0,0 1,0 1,1-1,0-1</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778 410,'3'-2,"0"1,1 1,-1 0,0 0,-1 3,-1 1,0-1,-1 0,-3 0,0-1,0 0,0-1,2 2,4-1,0-2,2 0,1 0,-3 0,0 0,0 0,0-1,0-1</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822 401,'-2'3,"1"0,0 0,1 0,0 1,0-1,1 0,2-2,0-1,0 0,0-2,-1-1,-2 0,1 0,-1-1,0 1,-2 0,-1 1</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846 400,'-2'3,"0"0,2 0,0 0,0 1,1 0,2-3,1 0,-1-1,0 0,0 0,0-1,-2-2,0 0,-1 0,0 0,-1 0,-1 0,0 0,-1 1,0 0</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884 411,'4'0,"-1"0,1 0,-1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896 401,'0'3,"0"0,0 0,0 1,0-1</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921 394,'0'3,"0"0,0 1,0 0,0 0,0-1,0 0,0 0</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953 403,'6'0,"1"0,-1 0,0 0,0 0,-2 0,0 0,-1-1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96 530,'0'-1,"1"1,1 0,-1 0,2 0,-1 0,2 0,2 0,3 0,8 0,-3 0,6 0,-10 0,4 0,2 1,-1 0,-1-1,-2 2,-2-2,0 0,-2 1,1 0,-5-1,-2 0,1 0,1 0,-2 0,-1 0,1 0,0 0,0 0,0 0,-1 0,1 0,0 0,-1 0,1 0,-1 0,0 0,1 0,-1 0,0 0,0 0,0 0,0 0,0 0,1 0,-1 0,0 0,1 0,-1 0,1 0,-1 0,0 0,1-1,-1 1,0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966 409,'4'0,"-1"0,4 0,-3 0,0-1,-1 0,3 1,-2 0,0 0,0 0,1 0,-2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1033 384,'0'3,"1"0,-1 2,1-2,0 1,0 0,0 0,1-1,0 1,1-1</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1055 392,'0'-3,"1"-1,2 4,0-1,0 0,0 1,0 6,0-3,-2 1,1-1,-2 0,-3-1,1 1,6-3,-1 0,0 0,1 0,-1 0,0 0,0 0</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1098 380,'0'3,"0"1,0 0,0-1,4-1,-1-3,0 0,1 0,-1 0,0 2,-3 2,0 1,-1-1,0 0,-2-2,0-1</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1094 379,'3'0,"4"0,-4 0,1 0,-1-1,0 1,2-1,-2 0,0 0</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150 860,'-1'3,"-2"1,0-2,-3 3,1-2,3 0,-2-2,1 3,0-2</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155 814,'-3'2,"0"-1,-2 1,2-2,0 0,0 0,-4 1,3-1,-1 1,2 1,0-1,-1 0</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160 764,'-3'1,"0"1,0-1,-2 2,1-1,1-1,0-1,0 1,-1 0,1 1,-2-1</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93 346,'-3'2,"2"1,-2 0,1 0,0 1,-1 0,1-1,1 0</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11:57: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89 492,'-5'4,"1"0,0 1,0-3,1 1,0 0,-3 2,1-2,1 0,-1 1,1-1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532 575,'1'0,"0"0,0 1,0-1,2 0,-2 1,1-1,3 1,-2-1,2 0,-2 1,1-1,3 2,-4-2,1 0,0 0,-1 0,-1 1,1-1,-1 0,0 0,1 0,-1 1,1-1,1 0,-1 1,0-1,2 0,-2 0,3 0,-2 1,3-1,-1 0,-2 1,1-1,-1 0,1 1,-3-1,1 0,0 0,-1 0,0 0,-1 0,1 0,-1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417 574,'1'0,"0"0,4 0,-1 0,1 0,-2 0,3 0,2 0,1 2,-1-2,0 0,-2 1,3-1,-3 1,-1-1,-1 0,1 0,-4 0,3 0,-2 0,0 0,-1 0,0 0,0 0,0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1173 570,'2'0,"0"0,-1 0,1 0,-1 0,0 0,0 0,0 0,0 0,0 0,0 0,0 0,0 0,0 0,1 0,-1 0,0 0,0 0,0 0,0 0,1 0,-1 0,0 0,0 0,0 0,0 0,0 0,1 0,-1 0,0 0,0 0,0 0,0 0,0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92 616,'1'0,"0"0,0 0,5 0,0 0,-2 0,1 0,1 0,0 0,0 0,4 0,-1 1,-5 1,1-2,-1 0,0 0,-1 1,-1-1,0 0,0 0,0 0,-1 0,0 0,0 0,0 0,0 0,0 0,0 0,0 0,0 0,0 0,1 0,0 0,-1 0,0 0,0 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345 652,'1'0,"1"0,0 0,1 0,-1 0,1 0,1 0,0 0,2 1,2-1,-4 1,1-1,1 0,4 0,-2 2,1-2,-1 0,-4 0,2 0,0 0,7 0,-9 0,1 0,-1 0,1 0,-1 0,1 0,-3 0,2 0,0 0,-2 0,1 0,-1 0,0 0,1 0,-1 0,0 0,1 0,-2 0,1 0,0 0,0 0,0 0,0 0,-1-1,1 1,2 0,-1 0,-1 0,1 0,0 0,2 0,-2 0,0 0,2 0,-2 0,1 0,-1 0,1 0,-1 0,0 0,-1 0,1 0,-1 0,-1 0,1 0,0 0,-1 0,0 0,1-1,0 1,-1 0,1 0,-1 0,0 0,0 0,0 0,0 0,0 0,0 0,0 0,0 0,0 0,0 0,0 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409 688,'1'0,"0"0,0 0,1 0,0 0,1 0,5 0,-4 0,1 0,-3 0,1 0,0 0,-1 0,0 0,-1 0,3 0,-1 0,0-1,2 1,-1 0,1 0,-3 0,1 0,0 0,0 0,-2 0,0 0,0 0,0 0,0 0,1 0,-1 0,0 0,0 0,0 0,0 0,0 0,0 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1171 705,'1'0,"0"0,0 0,0 0,0 0,0 0,1 0,8 0,-6 0,1 0,-1 1,1-1,-1 1,1-1,-1 0,1 0,-2 0,-1 0,0 0,0 1,-1-1,1 0,-1 0,1 0,-1 0,0 0,-3 0,-1 0,-3 0,-6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139 745,'2'0,"1"0,0 0,0-1,2 1,2 0,2 0,-5 0,5 0,3 0,-3 1,-1-1,-2 0,2 0,0 0,-3 0,-2 0,-1 0,1 0,-2 0,0 0,0 0,0 0,0 0,0 0,0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1065 742,'1'0,"2"0,-1 0,0 0,1 0,3 0,0 0,1 0,3 0,-4 0,6 0,-2 1,0-1,0 0,0 0,-1 2,-1-1,2-1,-3 0,-1 0,2 0,-4 0,1 0,-1 0,-1 0,2 0,-1 0,-2 0,3 0,-1 0,0 0,0 0,1 0,-4 0,5 0,-1 0,-2 1,3 0,-1-1,-2 0,3 2,-1-2,-2 0,2 1,-1-1,-2 0,1 1,-1-1,-1 0,0 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387 233,'2'0,"-1"0,0 0,2 0,0 0,2 0,1 0,2 0,0 0,2 0,-2 0,3 0,-3 0,-2 0,0 0,-1 0,-2 0,0 1,0-1,1 0,-3 0,3 0,-1 0,-1 0,1 0,-1 0,0 0,1 0,0 0,-2 0,1 0,0 0,0 0,0 0,1 0,-1 0,1 0,-1 0,1 0,0 0,2 0,-1 0,-2 0,3 0,-1 0,1 0,-2 0,1 0,1 0,-3 0,2 0,0 0,-3 0,3 0,-2 0,1 0,0 0,-1 0,1 0,-2 0,2 0,-2 0,1 0,0 0,0 0,0 0,0 0,0 0,1 0,-1 0,0 0,0 0,-1 0,0 0,0 0,1 0,-1 0,1 0,-1 0,1 0,0 0,-1 0,1 0,1 0,-1 0,1 0,-1 0,0 0,0 0,0 0,-1 0,0 0,0 0,0 0,0 0,0 0,0 0,1 0,0 0,-1 0,1 0,-1 0,0 0,1 0,-1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155 281,'1'0,"1"0,0 0,0 0,3 0,-2 0,0 0,3 0,0 0,0 0,2 0,-3 0,3 0,-2 0,-2 0,2 0,-3 0,2 0,-1 0,-2 0,0 0,1 0,-1 0,0 0,0 0,0 0,1 2,-1-2,2 0,-3 0,1 0,3 0,-2 0,0 0,2 0,-1 0,-1 0,3 0,-1 0,1 0,-2 0,1 0,-1 0,0 0,-1 0,-1 0,1 0,-1 0,1 0,-1 0,0 0,0 0,0 0,-1 0,1 0,-1 0,0 0,0 0,0 0,0 0,1 0,-1 0,0 0,0 0,0 0,0 0,0 0,0 0,0 0,0 0,0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965 575,'1'0,"0"0,0 0,0 0,3 0,-2 0,0 0,1 0,2 0,-2 0,0 0,0 0,-1 0,3 0,-2 0,-1 0,1 0,0 1,-1-1,-1 0,1 0,-1 0,0 0,0 0,2 0,0 0,2 0,-1 0,1 0,-1 0,4 0,2 0,-2 0,2 0,2 0,-5 1,5 0,-5 0,-1-1,0 2,-2-2,-3 0,2 1,-2-1,0 0,0-1,1 1,-1 0,0 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512 332,'0'1,"1"0,0-1,0 1,1-1,2 0,0 0,1 0,-1 0,2 0,0 0,2 0,1 0,-5 0,4 0,0 0,-4 0,4 0,-5 0,2 0,-1 0,1 0,-2 0,0 0,0 0,0 0,-2 0,3 0,-2 0,0 0,1 0,-2 0,2 0,0 0,-1 0,0 0,0 0,2 0,-2 0,2 0,-2 0,-1 0,3 0,-2 0,1 0,-1 0,0 0,0 0,-1 0,0 0,0 0,0 0,0 0,0 0,0 0,1 0,-1 0,0 0,1 0,0 0,0 0,-1 0,3 0,-2 0,0 0,1 0,-1 0,1 0,-1 0,-1 0,2 0,0 0,-1 0,1 0,0 0,-1 0,1 0,-1 0,0 0,1 0,-1 0,0 0,0 0,0 0,1 0,0 0,5 0,-4 0,-2-1,2 1,-2 0,1 0,-1-1,0 1,1 0,-2 0,1 0,0 0,-1 0,1 0,-1 0,1 0,-1 0,0 0,1 0,-1 0,0 0,1 0,0 0,0 0,0 0,1 0,-1 0,1-2,-1 2,0 0,0 0,0 0,-1 0,0 0,1 0,0 0,0 0,-1 0,1 0,0 0,0 0,1 0,-1 0,-1 0,0 0,1 0,-1 0,2 0,0 0,-1 0,3 0,-3 0,1 0,-1 0,0 0,2 0,-2 0,1 0,-1 0,0 0,1 0,-1 0,0 0,0 0,0 0,1 0,0 0,-2 0,2 0,-1 0,-1 0,1 0,1 0,-1 0,0 0,1 0,-1 0,0 0,0 0,1 0,-1 0,1 0,0 0,-1 0,0 0,-1 0,1 0,-1 0,0 0,0 0,0 0,0 0,0 0,0 0,0 0,0 0,1 0,-1 0,1 0,0 0,-1 0,1 0,-1 0,1 0,-1 0,0 0,0 0,0 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1207 337,'1'0,"1"0,0 0,0 0,-1 0,2 0,-1 0,2 0,-1 0,1 0,-1 0,1 0,1 0,2-1,-2 1,1 0,0 0,-1 0,1 0,-5 0,3 0,0 0,-1 0,5 0,-4 0,0-1,-2 1,1-1,0 1,0 0,-1 0,2-1,0 1,-2 0,1 0,-1-1,1 1,-1 0,0 0,0 0,0 0,-1 0,2 0,-1 0,0 0,1 0,-2 0,2 0,-1 0,0 0,-1 0,3 0,-1 0,-1 0,-1 0,1 0,0 0,-1 0,0 0,0 0,0 0,0 0,0 0,0 0,0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904 435,'1'0,"0"0,0 0,0 0,1 0,-1 0,1 0,3 0,-2 0,2 0,-1 0,2 0,0 0,2 0,2 0,-3 0,-1 1,0-1,-1 0,-1 0,1 0,-3 1,1 1,-1-2,0 0,0 0,-1 0,0 0,0 0,1 0,2 0,-1 0,0 0,0 0,0 0,-1 0,1 0,-1 0,-1 0,0 0,1 0,0 0,-1 0,1 0,-1 0,0 0,1 0,-3 1,1 0,-3 1,0 0,0-1,0-1,-2 2,-2-1,3 0,-5 0,5-1,-2 2,0-2,-1 1,1-1,1 1,2-1,0 0,0 0,-1 0,1 0,1 0,-1 0,0 0,2 0,-2 0,1 0,-1 0,0 0,0 0,-1 0,3 0,-3 0,1 0,2 0,-2 0,1 0,1 0,0 0,3 0,-1 0,3 0,-1 0,0 0,0 0,0 0,1 0,0 0,1 0,-2 0,1 0,0 0,0 0,-1 0,0 0,2 0,-2 1,2-1,-3 0,1 0,-1 0,1 0,0 0,-1 0,0 0,0 0,0 0,0 0,-1 0,0 0,2 0,-1 1,1-1,2 1,-3-1,0 1,-1-1,1 0,-1 0,0 0,-2 1,-2-1,2 1,-3-1,1 0,-3 0,0 1,1-1,-2 0,0 2,-3-2,4 0,1 1,1-1,0 0,2 0,1 0,-1 0,0 0,1 0,1 1,-1-1,-2 0,1 0,0 0,-3 0,1 0,-1 0,1 0,1 0,0 0,2 0,-1 0,1 0,2 0,2 0,0 1,0-1,2 1,-1 0,1 0,4 4,-4-4,-1-1,1 1,-1-1,-1 1,1-1,-1 0,0 0,0 0,2 0,-2 0,-2 0,3 0,-2 0,2 0,-2 0,1 0,0 0,2 0,-3 0,2 0,1 1,-3-1,2 0,-2 0,3 0,-4 0,3 0,-3 0,0 0,1 0,-1 0,0 0,0 0,-2 0,0 0,-2 0,-4 0,0 2,-1-2,4 0,-6 1,2-1,-2 0,-2 0,2 0,4 0,1 0,1 0,0 1,3-1,0 0,-1 0,1 1,0-1,0 0,0 0,0 0,0 0,0 0,0 0,0 0,-3 0,1 0,1 0,-1 0,1 0,0 0,0 0,1 0,0 0,0 0,0 0,0 0,0 0,-1 0,4 0,-1 0,4 0,-3 0,4 0,-1 0,4-1,-2-1,-1 2,2-1,1-1,-1 2,0 0,0-1,0 1,-1 0,-3 0,-1 0,-1 0,0 0,-1 0,0 0,0 0,0 0,0 0,0 0,0 0,1 0,-1 0,0 0,-1-1,1 1,0 0,1 0,0 0,0 0,1-1,-2 1,0 0,1 0,-3 0,0 0,0 0,-1 0,0 0,1 0,-3 0,1 0,-1 0,-9 0,5 0,2-1,-1 1,-1 0,0 0,2 0,1 0,-1 0,2 0,-1 0,1 0,1 0,-1 0,1 0,2 0,0 0,0 0,0 0,0 0,0 0,0 0,1-1,0 0,0-1,-1 0,0 0,1 1,0 0,0 0,0 0,0 0,0 0,0-1,1 0,0 1,0 0,0 0,1 0,1 0,-1 0,3 1,-1 0,1 0,1 0,0 0,0 0,0 0,1 0,-1 0,0 0,0 1,-1-1,0 1,-2-1,0 0,1 0,-2 0,2 0,-1 0,0 0,-1 0,1 0,-2 0,0-1,0 1,0 0,-1-1,1 1,0 0,0 0,0-1,0 1,-1-1,1 1,2 0,-2 0,0 0,0 0,0 0,0 0,-3 0,1 0,0-1,0 1,-1-1,2 0,-2-1,-4 1,1 0,0 0,2 1,0-2,-1 1,1 0,1 1,-1 0,1-1,-1 1,0 0,-1 0,0 0,-1 0,1 0,1 0,0 0,-2 0,1 0,-2 0,1 0,-1 0,3 0,0 0,-3 0,1 0,3 0,-1 0,1 0,-1 0,-2 0,4 0,-3 0,2 0,-1 0,0 0,1 0,-1 0,1 0,-1 0,2 0,-1 0,1 0,0 0,0 0,0 0,1-1,2 0,1 0,0 0,0 1,2-1,0 0,1 1,-3-1,3 0,0 1,-1 0,-2 0,0 0,1 0,-3 0,1 0,0 0,-1 0,1 0,0 0,-1 0,2 0,-2 0,0 0,1 0,0 0,1 0,-1 0,1 0,5 0,-2 0,-1 0,-1-2,1 2,-2 0,3 0,-3 0,-1 0,1-1,-1 1,1 0,-1 0,-1 0,1 0,-1 0,0 0,0 0,0 0,0 0,0 0,0 0,0 0,0 0,0 0,1 0,-1 0,1 0,-2 1,0 0,0 0,0 0,0 1,0-1,0 1,0-1,-1 0,0-1,0 2,1-1,-1-1,1 1,0 0,0 0,-2 1,2-1,-1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697 584,'1'0,"1"0,0 0,0 0,-1 0,0 0,0 0,3 0,-1 0,0 0,1 0,1 0,-2-2,3 2,0 0,-1 0,-1 0,1 0,-1 0,4 0,-4 0,1 0,1 0,-3 0,0 0,-1 0,1 0,-2 0,2 0,-1 0,0 0,-1 0,1 0,-1 0,0 0,0 0,0 0,1 0,-1 0,1 0,1 0,-2 0,0 0,3 0,-1 0,-2 0,2 0,1 0,-2 0,2 0,2 0,-2 0,0 0,1 0,-2 0,0 0,1 0,0 0,-1 0,1 0,-2 0,3 0,-1 0,-1 0,3 0,-2-1,-2 1,1 0,0 0,0 0,1-1,-1 1,-1 0,2 0,-1 0,-1 0,3 0,-2 0,-1 0,2 0,-2 0,2 0,-1 0,-1 0,1 0,0 0,-1 0,1 0,-1 0,1 0,1 0,-3 0,3-1,-1 1,-2 0,1 0,-1 0,0 0,0 0,0 0,0 0,1 0,-1 0,1 0,-1 0,1 0,0 0,-1 0,0 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103 626,'1'0,"0"0,0 0,1 0,4 1,-4-1,2 0,-1 0,1 0,-1 0,-1 0,1 0,0 0,-1 0,0 0,1 0,-2 0,0 0,0 0,0 0,0 0,0 0,0 0,1 0,-1 0,1 0,0 0,-1 0,1 0,0 0,-1 0,0 0,0 0,0 0,0 0,0 0,0 0,0 0,0 0,1 0,-1 0,0 0,0 0,0 0,0 0,1 0,0 0,-1 0,0 0,1 0,-1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452 624,'1'0,"0"0,0 0,0 0,0 0,0 0,0 0,0 0,0 0,0 0,1-1,-1 1,0 0,2 0,-2 0,0 0,0 0,-3 0,0-1,1 1,0 0,0 0,0 0,0 0,0 0,1-1,1 1,0 0,1 0,0 0,0-2,0 1,0 0,0 0,0 0,-1 1,1 0,-1 0,0 0,0 0,-2 0,0 0,0 0,0 0,0 0,0 0,0 0,0 0,0-1,0 1,2 0,0 0,0 0,0 0,1 0,-1 0,-1 1,0 0,0 0,0 0,0 0,0 0,-2-1,1 1,-1 0,1 0,0-1,0 1,-2 0,1 0,1-1,0 0,0 0,0 0,0 0,2 0,0 0,0 0,0 0,1 0,-1 0,1 0,-1 0,0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925 666,'2'0,"-1"0,0 0,0 0,1 0,1 0,0 0,2 0,1 0,-4 0,1 0,0 0,-1 0,1 0,-1 0,2 0,-2 0,-1 0,0 0,0 0,0 0,0 0,0 0,0 0,1 0,0 0,-1 0,0 0,0 0,0 0,1 0,-1 0,0 0,0-1,0 1,0 0,0 0,0 0,1 0,-1 0,0 0,0 0,0 0,0 0,1 0,-1 0,0 0,0 0,0 0,0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144 709,'2'0,"-1"0,0 0,1 0,1 0,1 0,-1 1,3-1,-2 0,-1 0,2 0,1 0,-3 0,1 0,2 0,-1 0,-2 0,3 0,-3 0,0 0,-1 0,3 0,-2 0,-1 0,1 0,0 0,-1 0,1 0,1 0,-2 0,1 0,1 0,-1 0,0 0,1 0,0 0,-2 0,1 0,0 0,-1 0,2 0,0 0,-2 0,1 0,0 0,-1 0,2 0,-3 0,0 0,0 0,0 0,0 0,0 0,0 0,0 0,1 0,0 0,0 0,-1 0,0 0,0 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305 716,'1'0,"0"0,0 0,0 0,0 0,0 0,1 0,0 0,-1 0,0 0,1 0,0 0,2 0,-3 0,3 0,-1 0,3 0,-1 0,1 0,-2-1,4 1,-2 0,1 0,-1 0,-2 0,2 0,-1 0,-2 0,2-1,-2 1,0-1,0 1,-2 0,1 0,-1 0,0 0,0 0,0 0,1 0,-1 0,1 0,-1 0,0 0,0 0,0 0,1 0,0 0,-1 0,2 0,-2 0,1 0,2 0,-1 0,0 0,0 0,-1 0,1 0,1 0,-2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718 707,'1'0,"0"0,0 0,0 0,0 0,0 0,0 0,0 0,0 0,0 0,0 0,-2 0,1-1,-1 1,0 0,0-1,0 1,1-1,-1 1,0 0,0 0,0 0,0 0,0 0,1-1,0 0,1 0,-1 0,1 1,0 0,0-1,0 0,0 1,0 0,0 0,1 0,-1 0,0 0,0 0,1 0,-1 0,-2 0,0 2,0-2,-1 1,0 0,0 0,0 0,0 0,0 0,0 0,0 0,1-1,-1 1,0 0,0-1,0 1,0-1,1 0,0 0,-1 1,1 0,1 0,2-1,-1 1,0-1,0 0,0 0,0 0,1 0,-1 0,0 0,0 0,0 0,1 0,0 0,-1 0,1 0,0 0,-1 0,0 0,1 0,-1 0,0 0,0 0,1 0,0 0,-1 0,1 0,-3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163 823,'1'0,"0"0,0 0,0 0,1 0,-1 0,2 0,1 0,1 0,-1 0,1 0,-1-1,-1 1,-1-1,3 1,-3-1,3 1,-4 0,3 0,-1 0,0 0,0 0,2 0,-2 0,-1 0,2 0,1 0,-2 0,5 0,-5 0,-1 0,1 0,0 0,-1 0,-1 0,2 0,-2 0,1 0,-1 0,0 0,0 0,1 0,-1 0,1 0,-1 0,0 0,1 0,-1 0,0 0,1 0,-1 0,1 0,-1 0,0 0,0 0,0 0,0 0,0 0,0 0,0 0,0 0,1 0,-1 0,0 0,0 0,0 0,0 0,0 0,0 0,0 0,0 0,0 0,0 0,0 0,0 0,0 0,0 0,0 0,0 0,0 0,0 0,0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782 235,'1'0,"2"0,1 0,2 0,1 0,5 0,-2 2,3-1,3 1,-4-2,2 2,0-1,-4 1,1-2,-3 0,-2 0,0 0,-1 0,-4 0,3 0,-2 0,0 0,-1 0,0 0,1 0,0 0,-1 0,0 0,1 0,-1 0,2 0,-1 0,1 0,-1 0,1 0,0 0,-1 0,2 0,-1 0,0 0,0 0,-1 0,3 0,-2 0,0 0,1 0,1 0,-2 0,2 0,-1 0,1 0,-1 0,1 0,-1 0,1 0,-1 0,-1 0,1 0,2 0,-3 0,0 0,1 0,1 0,-2 0,0 0,2 0,-3 0,1 0,0 0,2 0,-2 0,-1 0,1-2,-1 2,0 0,0 0,0 0,0 0,0 0,-1 0,0 0,0 0,0 0,1 0,0 0,-1 0,0 0,0 0,0 0,0 0,0 0,1 0,-1 0,0 0,0 0,0 0,0 0,1 0,-1 0,0 0,0 0,0 0,0 0,1 0,0 0,0 0,-1 0,1 0,0 0,-1 0,0 0,1 0,-1 0,1 0,0 0,0 0,0 0,0 0,1 0,-2 0,1 0,1 0,-1 0,0 0,4 0,-5 0,1 0,-1 0,0 0,1 0,1 0,-1 0,1 0,-2 0,2 0,-1 0,-1 0,2 0,0 0,-1 0,2 0,-1 0,-1 0,3 0,-2 0,0 0,0 0,-1 0,2 0,-1 0,-1 0,0 0,1 0,-1 0,0 0,0 0,1 0,-1 0,0 0,1 0,-1 0,1 0,0 0,0 0,2 0,1 0,2 0,-4 0,2 0,1 0,-3 0,2 0,-3 0,2 0,-1 0,2 0,-3 0,1 0,2 0,-2 0,-1 0,2-1,1 1,-3 0,2 0,-1 0,-1 0,2 0,-1 0,1 0,-1 0,1 0,-1 0,1 0,-2 0,0 0,0 0,-1 0,2 0,-1 0,-1 0,0 0,1 0,-2 0,1 0,-1 0,0 0,0 0,0 0,1 0,-1 0,0 0,0 0,0 0,1 0,-1 0,0 0,1 0,-1 0,1 0,-1 0,1 0,-1 0,0 0,0 0,0 0,1 0,-1 0,0 0,0 0,0 0,0 0,0 0,0 0,0 0,0 0,0 0,0 0,0 0,0 0,0 0,0 0,0 0,0 0,0 0,0 0,0 0,0 0,0 0,-5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150 285,'1'0,"2"0,0 0,2 0,1 0,0 0,2 0,3 2,1-2,2 2,-4-1,4-1,0 2,-5-2,3 0,-4 0,-2 0,2 0,-3 0,-3 0,1 0,-1 0,-1 0,0 0,1 0,-1 0,0 0,0 0,0 0,0 0,0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654 272,'1'0,"2"0,-2 0,0 0,3 0,-1 0,0 0,0 0,2 0,-2 0,-1 0,1 1,0-1,-1 0,0 0,-1 0,0 0,0 0,-4 0,2 1,-2 0,2 0,-1 0,0-1,0 1,2 0,-3-1,1 1,0 0,0 0,-2-1,3 0,-1 2,1-2,0 0,0 0,0 0,5 0,-2 1,2-1,0 0,-1 0,0 0,-1 0,0 0,-1 0,1 0,-4 1,-1 0,0 0,0 0,-2 1,0-1,2-1,0 0,-2 1,2-1,1 0,1 0,1 1,-1-1,0 0,0 0,0 0,0 0,0 0,1 1,-1 0,2-1,0 0,1 0,0 1,-1-1,0 0,0 0,0 0,-1 1,1-1,0 0,0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776 314,'1'0,"1"-1,0 1,1 0,0 0,0 0,3 0,-4 0,3 0,1 1,0-1,-2 0,1 0,-1 0,0 0,2 0,0 0,-3 0,3 0,-3 0,0 0,2 0,-2 0,-1 0,0 0,-1-1,0 1,0 0,-1-1,1 1,0 0,1-1,-1 1,0 0,0 0,0 0,0 0,1 0,-1 0,1 0,-1 0,1 0,0 0,0 0,-1 0,0 0,0 0,0 0,0-1,0 1,1 0,-1 0,0 0,0 0,0 0,0 0,0 0,0 0,0 0,0 0,0 0,0 0,0 0,0 0,0 0,-2 0,-7 3,1-2,-3-1,0 1,-2-1,0 0,-6 2,4 0,0-2,-2 0,6 0,2 0,-3 0,7 0,1 0,0 0,2 0,0 0,0 0,0 0,0 0,0 0,0 0,-1 2,0-2,0 1,0 0,1-1,0 0,2 0,2 0,-1 0,1 0,1 2,1-2,1 0,0 1,1-1,-1 1,0-1,-1 0,-1 0,1 0,-2 0,0 0,0 0,-1 0,0 0,1 0,-1 0,0 0,1 0,-1 0,3 0,-2 1,2-1,-1 0,2 0,-1 0,2 0,-2 0,-1 0,1 0,-2 0,-2 0,0 0,1 0,-1 0,1 0,0 0,-1 0,1 0,0 0,-1 0,1 0,0 0,0 0,0 0,2 0,-2 0,3-1,-3 1,1-1,-1 1,-1 0,-2 0,-1 0,-1 0,0 1,-4 0,-1 2,-1 0,-1 0,-3 0,5-2,-3 1,-3 1,6-1,-3-1,3-1,-4 2,6-2,0 0,-1 1,1-1,3 0,-2 1,1-1,2 1,-3-1,2 1,0 0,-2 0,2 2,-2-3,2 1,-2 0,-1 0,1 2,-2-2,1 0,1 0,2-1,0 1,2-1,0 0,0 0,4 0,1 0,4 0,2 0,-1-1,7-1,0 1,4-1,0 2,-3 0,3 0,-6 0,-2 0,0 0,-7 0,-2 0,-1 0,-1 0,0 0,0 0,2 0,0 0,1 0,-2 0,-1 0,1 0,2 0,-2 0,2 0,2 0,-2 0,2 0,-1 0,0-1,-2 1,2-3,-3 2,-1 1,2-1,-3 0,1 1,0 0,1 0,-1 0,0-1,0 1,-4 0,1 0,-3-1,-1-1,1 0,-2 0,1 0,1 1,-2-1,2 0,4 2,-1 0,-2 0,4-1,-1 1,0 0,2 0,0 0,1 0,-1 0,0 0,0 0,-2 0,-2 0,-5 2,0-1,-1 0,-5 1,4-1,1-1,-1 2,4-1,-3 1,5-2,-1 1,3-1,0 0,-1 1,2-1,0 0,-1 1,0-1,0 1,-2 0,2-1,-1 1,1-1,1 0,-1 0,-3 0,4 1,0-1,0 0,1 1,-1-1,0 0,0 0,1 1,-1-1,1 1,1 0,0-1,1 1,2 0,1 0,3-1,-3 0,2 0,5 0,0 0,-4 0,5 0,-3 0,-4 0,0 0,-2 0,0 0,-2 0,-1 0,0 0,0 0,3 0,-2 0,0 0,2 0,1 0,-2 0,1 0,1 0,-2 0,0 0,1 0,-3 0,1 0,0 0,0 0,-1 0,-1 1,-1-1,-3 2,0 0,-5-1,3-1,-2 0,3 0,1 1,-2-1,1 0,1 0,0 0,1 0,0 0,1 0,0 0,0 0,1 0,-1 0,1 0,-1 0,0 0,0 0,0 0,-1 0,1 0,0 0,-1 0,1 1,0-1,0 0,0 0,0 0,-1 0,1 0,0 1,0 0,0-1,0 0,0 0,0 0,0 0,1 0,-3 0,2 0,-1 0,0 0,0 1,-1 0,3-1,-1 0,0 1,1-1,0 0,0 0,0 0,2 0,1 0,0 1,1-1,-1 0,1 0,2 0,1 0,0 0,0 0,6 0,-2 0,-2 0,4 0,-5 0,1 0,-2 0,-2 0,0 0,-2 0,-1 0,0 0,0 0,0 0,0 0,0 0,1 0,-1 0,2 0,-2 0,2 0,-1 0,-1 0,0 0,0 0,1 0,-1 0,0 0,0 0,0 0,0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350 630,'1'-1,"0"1,0 0,0 0,0 0,0 0,0 0,0 0,0 0,0 0,3 0,-2 0,0 0,0 0,1 0,-1 0,0 0,0 0,0 0,-1 0,1 0,-1 0,1 0,0 0,-1 0,0 0,0 0,0 0,0 0,1 0,0 0,-1 0,1 0,0 0,-1 0,1 0,0 0,-1 0,1 0,0 0,0 0,0 1,0-1,0 0,0 0,-1 0,2 0,0 0,-2 0,2 0,0 0,0 0,2 1,-2-1,0 0,2 0,-2 0,0 0,2 0,-2 0,-1 0,2 0,-1 0,-1 0,0 0,1 0,-1 0,2 1,-1-1,0 0,0 0,0 1,1-1,0 1,-1-1,1 0,0 0,-1 1,1-1,0 0,-1 0,1 0,0 0,-1 1,1-1,0 0,-1 0,0 0,1 0,-1 0,0 0,2 0,-1 0,-1 0,2 0,-2 0,-1 0,1 2,0-2,-2 0,1 0,0 0,-1 0,0 0,0 0,0 0,0 0,0 0,0 0,1 0,0 0,-1 0,0 0,0 0,0 0,0 0,1 0,-1 0,0 0,0 0,1 0,-1 0,0 0,1 0,-1 0,1 0,0 0,-1 0,0 0,1 0,-1 0,1 0,0 0,-1 0,1 0,-1 0,1 0,0 0,0 0,-1 0,1 0,0 0,0 0,0 0,0 0,0 0,-1 0,1 0,0 0,0 0,0 0,0 0,0 0,0 0,-1 0,1 0,0 0,-1 0,1 0,0 0,0 0,-1 0,1 0,0 0,-1 0,0 0,1 0,-1 0,1 0,0 0,6 0,-5 0,0 0,0 0,-1 0,1-1,1 1,-3 0,3 0,-1 0,-1 0,2 0,-2 0,0-1,0 1,1 0,-1 0,1 0,1 0,-3 0,1 0,0 0,-1 0,1 0,0 0,0 0,1 0,-1 0,0 0,2 0,0 0,-1 0,1 0,-1 0,1 0,0 0,1 0,-2 0,1 0,0 0,-1 0,1 0,-1 0,-1 0,3 0,-2 0,-1 0,1 0,0 0,-2 0,2 0,-1 0,-1 0,2 0,0 0,-2 0,2 0,0 0,-1 0,1 0,0 0,-2 0,2 0,-1 0,0 0,1 0,-1 0,0 0,0 0,0 0,0 0,0 0,-1 0,1 0,0 0,0 0,0 0,-1 0,1 0,0 0,-1 0,0 0,1 0,-1 0,1 0,0 0,-1 0,0 0,1 0,0 0,0 0,2 0,-1 0,-1 0,1 0,0 0,0 0,0 0,-1 0,2 0,-1 0,-1 0,1 0,-1 0,0 0,1 0,0 0,-1 0,1 0,-1 0,1 0,1 0,-2 0,1 0,-1 0,0 0,0 0,-1 0,1 0,0 0,1 0,-2 0,1 0,0 0,0 0,0 0,0 0,-1 0,0 0,0 0,0 0,1 0,-1 0,1 0,-1 0,0 0,0 0,0 0,0 0,0 0,0 0,1 0,-1 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164 676,'0'-1,"1"1,5 0,-3 0,0 0,3 0,-2 0,2 0,-2 0,2 0,-2 0,-1 0,-1 0,0 0,-1 0,0 0,-2 0,-1 1,-2 0,3 0,-2 0,1-1,1 1,-1-1,1 0,-2 1,2-1,0 1,-1-1,1 0,0 0,1 1,-1-1,0 0,0 1,0-1,0 0,0 1,1 0,-1-1,0 1,0-1,0 1,0-1,0 0,0 0,0 0,0 0,0 0,0 0,0 0,0 0,0 0,0 0,0 0,0 0,-2 0,2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663 732,'1'0,"0"0,0 0,0 0,1 0,1 0,0 0,1 0,3 1,1-1,0 1,0-1,6 2,-3-1,-1-1,2 0,-4 0,-2 0,0 0,-1 0,-2 0,0 0,-2 0,2 0,-2 0,0 0,0 0,2 0,-2 0,0 0,2 0,-1 0,-1 0,0 0,-1 1,-2-1,1 1,0-1,-4 1,-1-1,-1 1,1-1,-2 2,-3-1,3-1,-2 2,0-2,-2 1,1 1,-1-1,4 0,-1 1,3-2,2 0,2 0,0 0,1 0,-1 0,1 1,2-1,0 0,2 0,0 0,0 0,3 0,2 1,4-1,-1 2,3-1,0 1,2-1,0 3,1-3,-3-1,-4 0,-4 0,-2 0,-2 0,-3 0,0 0,-1 0,0 0,-2 0,-9 0,3 0,-2 0,4 0,-4 0,2 0,-4 0,4 0,0 0,2 0,-1 0,3 0,4 0,-1 0,2 0,2 1,6 1,1 0,3-1,1-1,0 0,2 0,-2 0,-2 0,-2 0,-4 0,-3 0,-5 0,-2 0,-2 0,2 0,-2 0,-4 0,0 0,0 0,0 0,-2 0,6 0,1 0,4 0,2 0,3 0,0 0,1 0,3 0,0 0,3 0,1 0,14-1,-8 1,-2 0,0 0,-7-1,1 1,-2 0,-5-1,-2 1,-2 0,2 0,-4-1,0 1,-1 0,-2-1,0-1,0 2,-1-1,1 0,-3-2,4 0,1 0,1 1,-1-2,6 3,-1 0,1 0,0 0,0 0,3 0,3-2,1 1,3-2,1 2,1-2,-3 2,-1 1,-5 0,-2 1,-4 0,-1 0,-1 0,-2 1,0-1,1 0,-2 0,0 0,2 0,1 0,1 0,-1 0,4 0,3 0,4 0,0 0,1-3,2 2,3-1,-4 1,-1-1,-1 1,-2 1,-3 0,-2 0,0 0,-3 0,-4 1,-1-1,-1 0,2 2,-2-2,2 0,1 0,4 0,2 0,2 0,7 0,-1-2,5 1,-7 1,6-3,-1 3,2-2,-2 1,-3 1,-4 0,-2 0,-2 0,-2 1,2 0,-2 0,0 0,-2 1,-1-2,1 1,-1 1,-1 0,1-2,1 2,2-2,-2 0,7 0,3 0,-3 0,4-1,0 0,0 1,3-1,-3 1,0 0,-3 0,-2 0,0-1,-2 1,-2 0,0 1,-2-1,-1 1,-2 1,-5-1,5 0,-2-1,3 2,1-2,5 0,0 1,3-1,3 0,4 0,-1 0,4 0,-2 0,2 0,3-2,-7 1,2 1,-4 0,-4 0,-1-1,-2 1,0 0,0 0,-3 1,2-1,1 0,0 0,0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857 733,'3'-1,"0"1,4 0,-3 0,-1 0,1 0,-1 0,1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862 742,'3'0,"0"0,1 0,-1 0,2 0,-2 0,1 0,-1 0,0 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926 720,'5'0,"-2"0,1 0,0 0,-1 0,3 0,-1 0,1 0,0 0,0 0,-3 0,2 0,-1 0,0 0,-1 0,1 0,-1 0,0 0,0 0,0 0,2 0,-2 0,2 0,-1 0,1 0,1 0,-2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962 827,'1'0,"0"0,1-1,2 0,-1 1,1 0,0 0,3 0,1 0,1 0,-5-2,5 1,-3 1,4 0,-4-1,1 1,-1-2,0 2,0 0,-1 0,-1 0,1 0,1 0,-2 0,2 0,-1 0,1 0,-2 0,1 0,-2 0,1 0,1 0,1 0,-2 0,1 1,1-1,-3 0,1 0,0 0,-1 0,-1 0,1 0,1 0,-1 0,-2 0,0 0,0 0,0 0,0 0,0 0,1 0,0 0,0 0,0 0,0 0,0 0,-1 0,0 0,1 0,0 0,1 0,2 0,-2 0,0 0,0 0,1 0,-3 0,3 0,-1 0,-1 0,-1 0,0 0,0 0,0 0,0 0,1 0,-1 0,0 0,0 0,0 0,0 0,0 0,1 0,3 0,-2 0,-1 0,1 1,-1-1,1 0,-1 0,0 0,0 1,-1-1,0 0,0 0,0 0,0 0,0 0,0 0,0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962 669,'0'3,"0"1,-1 0,0 1,-1 1,2-3,0 0,0 1,-1-7,0 0,-1 0,-1 2,-1 1,1 1,1 3,1-1,1 1,1-1,2 0,0-3,0 1,0-1,0 0,0 0,-1-3,0-1,-2 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976 681,'0'5,"0"0,0-1,1 0,0 0,2-6,-2-2,0 1,0 0,1-1,-1 1,0-1,0 7,-1 0,3 2,-2-2,-1 0,3-4,-1-3,1 0,-2 1,-1 0,2 0,-2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964 736,'0'3,"0"0,0 0,0 1,0 0,0-1,0 0,0 0,0 0,1-6,-2-1,0 0,0 0,-2 0,2 1,-2 1,1 5,-2 0,3 1,0-1,1 0,0 0,1 0,2-1,0-2,0 0,0-1,-1-2,1 2</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992 734,'0'4,"1"-1,-1 0,0 1,1 0,-1-1,0 0,1 0,-1-6,0-1,0 1,0 0,0 0,0 0,-1 0,0 0,-2 1,0 2,1 4,1-1,1 1,0-1,3 0,0-1,0-2,0-3</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996 763,'3'-4,"-1"1,1 1,-2-1,0 0,2 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1060 713,'2'0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1082 712,'3'0,"1"0,-1 0,2 0,0 0,-1 0,4 0,-2 0,-2 0,3 0,-2 0,1 1,2-1,-4 0,1 0,1 0,-2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1116 661,'0'4,"0"1,0-1,0-1,0 1,0 1,0-1,0 1,0-1,-2-7,-1 0,-1 1,1 0,-1 1,1 1,1 3,2 0,0 0,1 0,2 0,0-3,0 0,0 0,0-1,0 1,0-1,0-2</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1141 668,'1'3,"-1"0,1 1,-1-1,1 3,-1-3,1 0,-1 0,0 0,0-6,0-1,0 0,0 0,0 0,0 0,0 1,-3 3,0 3,1 0,1 0,0 0,1 0,3-2,1-1,-2-3</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1146 701,'4'-2,"-1"-2,0 2</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1329 925,'2'0,"2"0,1 0,3 0,2 0,2 0,-2 0,2 0,-2 0,-2 0,-3 0,0 0,0 0,-3 0,0 0,0 0,-1 0,0 0,0 0,1 0,-1 0,1 0,-1 0,0 0,0 0,1 0,0 0,1 0,-2 0,1 0,0 0,-1 0,0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1122 726,'0'4,"0"-1,0 1,0-1,0 1,0 1,0-1,0-1,0 1,-2-7,-1 1,0 1,0 0,0 4,2 0,1 0,0 0,3 0,0-2,0-1,0 0,0-3,0 0,1 3</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1145 722,'0'3,"0"0,0 1,0 0,0 0,0-1,0 0,0 1,0-1,3-1,0-2,-3-3</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1138 734,'3'0,"0"0,1 0,-1 0,0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1191 713,'4'0,"-1"0,0 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1187 720,'3'0,"1"0,0 0,-1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1234 694,'1'3,"0"1,1 2,-1-3,0 1,2-5,-1-2,-1 0,2 0,-1 0,0 0,-1 0,1-1</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1281 689,'0'3,"0"0,-1 0,1 0,0 0,0 0,0 0,3-2,0-1,0-2,0-1,-1-1,-1 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1284 669,'0'3,"3"-2,-2-4</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365 823,'2'0,"-1"0,0 0,0 0,1 0,-1 0,1 0,-1 0,1 0,4 0,-1 0,1 0,0 0,-2 0,4 1,0-1,0 0,-1 0,-1 0,0 0,0 0,-1 0,-1 0,-1 0,0 0,1 0,-2 0,0 0,-4 0,-2 0,0 0,-2 0,0 0,-2 0,0 0,-1 0,1 0,-2 0,-2 0,2 0,0 0,4 0,0 0,2 0,1 0,2 0,0 0,2 0,2 1,2-1,-2 0,1 0,2 1,3-1,1 1,-2 1,4-2,-1 1,-5-1,4 0,-4 0,2 0,-3 0,1 0,-3 0,-1 0,-1 0,0 0,0 0,0 0,0 0,1 0,0 0,2 0,1 0,1 0,-2 0,4 0,0 0,-2 0,4 0,-4 0,2 0,-1 0,-3 0,1 0,-1 0,-1 0,-1 0,0 0,-1 0,0 0,0 0,0 0,1 0,5 1,-4-1,1 0,1 0,1 2,0-2,1 1,-3-1,1 0,2 0,0 1,3 1,-4-2,2 0,4 0,-1 0,-5 0,0 0,0 0,0 0,0 0,1 0,-1 0,0 0,-3 0,2 0,1 0,-2 0,1 0,-1 0,1 0,-1 0,2 0,-1 0,-1 0,1 1,-1-1,1 0,-1 0,1 0,-1 0,-1 0,2 0,-2 0,2 0,-2 0,0 0,1 0,0 0,-1 0,1 0,-2 0,3 0,-2 0,-1 0,1 0,0 0,0 0,-1 0,2 0,-2 0,0 0,0 0,1 0,-1 0,0 0,1 0,1 0,-1 0,0 1,0-1,2 0,-2 0,-1 0,1 0,-1 0,0 0,-1 0,0 0,-1-1,-1 1,1-1,-1 0,1 0,0 0,0 0,-1 0,1 0,-1 0,1 0,-1 0,1 0,-1 0,1 0,-1 0,0 1,1-1,-1 0,0 0,0 0,1 0,-1 1,0-1,0 1,0 0,-1 0,1 0,0 0,0 0,0 0,-1 0,1 0,0 0,-1 0,0 0,1 0,-1 0,0 0,-1 0,0 0,0 0,1 0,-2 0,1 0,0 0,0 1,-3-1,2 0,0 2,-2-2,1 0,1 0,-2 1,2-1,0 0,-1 0,3 0,-1 0,0 0,2 0,-2 0,1 0,-1 0,-2 0,3 0,-1 0,-3 0,4 0,-2 0,0 0,0 0,-1 0,1 0,-1 0,1 0,1 0,0 0,1 0,-2 0,2 0,0 0,1 0,-2 1,1-1,0 0,0 0,1 0,0 1,-2-1,1 0,-1 0,0 0,0 0,0 1,-1-1,1 0,-3 0,3 0,0 0,-3 0,3 0,-1 0,1 0,-1 0,2 0,-1 0,1 0,-2 0,1 0,1 0,0 0,0 0,1 0,0 0,-1 0,1 0,-1 0,0 0,0 0,-4 0,3 0,-1 0,0 1,-2-1,3 0,-1 0,1 0,-3 0,1 0,2 0,-2 0,1 0,1 0,-2 0,2 0,0 0,1 0,-3 0,3 0,1 0,-3 0,1 0,1 0,0 0,0 0,-1 0,-1 0,3 0,-3 0,1 0,1 0,-1 0,0 0,1 0,-1 0,-1 0,1 0,0 0,0 0,1 0,-1 0,0 0,1 0,-2 0,0 0,1 0,0 0,-2 0,2 0,0 0,-2 0,2 0,0 0,-2 0,3 0,-1 0,-1 0,2 0,-1 0,-2 0,3 0,-1 0,-2 0,3 0,-1 0,0 0,1 1,-1-1,-2 0,3 0,1 0,-1 0,-2 0,2 0,0 1,-1-1,1 0,0 1,-1 0,1-1,-1 1,0-1,1 0,-2 1,3-1,-1 1,-2-1,3 0,0 1,0-1,-1 0,2 1,-1-1,1 1,0 0,0 2,0 0,0-1,0 0,0 0,1-2,0 0,-1-1,2 1,-1-1,1 1,0-1,0 0,1 1,2 0,4-1,-3 1,0 0,1 0,1 0,0 0,-4 0,1 0,1 0,0 0,-3 0,2 0,-1 0,-2 0,0 0,1 0,-1 0,1 0,1 0,-2 0,1 0,0 0,-2 0,1 0,2 0,-2 0,1 0,2 0,-2 0,3 0,4 0,-6 0,1 0,1 0,0 0,-1 0,-1 0,1 0,2 0,-1 0,-1 0,2 0,0 0,-3 0,2 0,-1 0,-1 0,4 0,-2 0,-2 0,2 0,1 0,-1 0,0 0,-2 0,4 0,-2 0,0 0,1 0,-1 0,0 0,0 0,0 0,0 0,1 0,-3-2,3 2,-1 0,-2 0,2 0,0 0,-2 0,0 0,1 0,1 0,-2 0,2 0,-2 0,2 0,-1 0,-1 0,1 0,-1 0,1 0,-1 0,1 0,-2 0,0 0,3 0,-1 0,-3 0,4 0,-2 0,-1 0,1 0,0 0,-2 0,1 0,-1 0,1 0,-1 0,1-1,-2 1,2 0,-1 0,0 0,0 0,-1 0,2 0,-1 0,0 0,-1 0,1 0,0 0,0 0,0 0,0 0,1 0,0 0,1 0,-1 0,0 0,-1 0,1 0,0 0,-1 0,-1 0,0 0,0 0,-1-4,0 3,0 0,0-1,0 0,-1 0,1 1,0 0,-1-1,1 1,-1 0,0 0,1 0,-1 0,1 0,0 0,-1 1,0 0,-1-2,1 1,-1-1,0 0,-1 0,1 0,1 1,-1-1,1 2,0 0,0 0,-1 0,1 0,-1 1,0-1,0 0,-4 1,4-1,-1 1,-1 0,2-1,-2 0,3 0,-2 1,1 0,-2-1,2 0,-2 0,0 0,2 0,-6 0,5 1,0-1,0 0,-2 1,1-1,-2 0,2 0,-2 0,0 0,0 0,0 0,0 0,1 0,1 0,-2 0,1 0,1 0,2 0,-1 0,-1 0,4 1,-1-1,-1 0,1 0,-1 0,0 0,0 0,1 0,-3 0,0 0,-1 1,1-1,-2 1,-1-1,1 0,-2 0,0 0,2 0,-8 0,8 0,1 0,1 0,-1 0,-1 0,2 0,2 0,-1 0,1 0,-2 0,1 0,0 2,1-2,-1 0,-1 1,1-1,0 0,-2 1,2-1,0 0,-5 0,5 0,-3 0,0 0,0 0,-1 1,1-1,-6 0,4 0,2 0,0 0,-2 0,-1 0,3 0,0 0,2 0,-2 0,1 0,-3 0,4 0,-1 0,1 0,0 0,0 0,0 0,-1 0,2 0,1 0,0 0,0 0,0 0,1 0,-1 0,0 0,0 0,1 0,-2 0,1 0,0 0,0 0,1 0,-1 0,0 0,0 0,-2 0,3 0,0 0,-1 0,0 0,0 0,0 0,0 0,0 0,0 0,0 0,0 0,0 0,1 0,-1 0,1 0,-1 0,1 0,0 0,0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765 239,'1'0,"2"0,0 0,-1 0,2 0,0 0,2 0,-3 0,3 0,-1 0,-2 0,0 0,2 0,-1 0,1 0,-2 0,1 0,0 0,-1 1,-1-1,1 0,0 0,-2 0,2 1,-2-1,0 0,0 0,0 0,0 0,0 0,0 0,1 0,0 0,0 0,0 0,0 0,0 0,1 0,-1 0,1 0,-1 0,1 0,-1 0,1 0,-1 0,2 0,-2 0,-1 0,0 0,1 0,0 0,1 0,-1 0,0 0,0 0,7 0,-6 0,1 0,0 0,-1 0,2 0,-2 0,1 0,2 0,-1 0,-1 0,1 1,-2-1,-1 0,3 0,-3 0,1 0,-1 0,1 1,-1-1,0 0,0 0,1 0,-1 1,1-1,-1 1,3-1,-3 1,2 0,0-1,0 1,-1-1,2 2,-1-2,0 0,-1 0,1 0,1 1,-1-1,0 1,-1-1,0 0,0 0,1 0,-1 1,-1-1,0 0,0 0,0 0,-1 0,3 0,-3 0,0 0,0 0,0 0,1 0,-1 0,0 0,0 0,0 0,0 0,0 0,1 0,-1 0,0 0,0 0,0 0,1 0,2 0,-2 0,0 0,1 0,-1 0,1 0,1 0,-2 0,1 0,-1 0,1 0,-1 0,1 0,-1 0,1 0,-2 0,2 0,-1 0,1 0,-2 0,0 0,1 0,-1 0,1 0,-1 0,0 0,0 0,1 0,-1 0,1 0,-1 0,0 0,0 0,0 0,0 0,0 0,0 0,0 0,0 0,0 0,0 0,0 0,0 0,0 0,0 0,0 0,0 0,0 0,-1-1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1398 951,'1'3,"1"1,0-1,2 0,2 2,-1-2,1 0,-3-1,1-1,0 1,-1-2,2 1,-2-1,2 0,-2 0,2 0,-2 0,1 0,0 0,1 0,1 0,1-4,-3 2,2-1,0 0,-2 0,0 1,0-2,-1 0,1-1,-2 2,1-3,-1 2,1 0,1 0,-2 0,0 0,2-1,-3 1,2 0,-2 1,1-1,-1 1,0 0,-4 6,0-2,-1 1,0-1,7-3,0 0,0 2,0 2,-3 1,0 0,-1 1,1 0,0 0,0-1</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819 380,'1'0,"0"0,0 0,0 0,1 0,1 0,-1 0,2 0,1 0,3 0,-2 0,6 0,-2 0,-2 0,-1 0,1 0,-5 0,3 1,-1-1,-2 0,1 0,-1 0,-1 0,2 0,-2 0,1 0,-2 0,0 0,2 0,-1 0,-1 0,2 0,-2 0,0 0,1 0,0 0,0 0,1 0,-1 0,0 0,1 0,-2 0,2 0,0 0,-2 0,2 0,0 0,-2 0,2 0,0 0,-1 0,1 0,0 0,-1 0,0 0,2 1,-2-1,-1 0,1 0,-1 0,1 0,-1 0,1 0,-1 0,1 0,-1 0,0 0,6 0,-3 0,-2 0,1 0,0 0,-1 0,0 0,0 0,-1 0,0 0,1 0,-1 0,0 0,0 0,0 0,0 0,1 0,-1 0,0 0,0 0,0 0,0 0,0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1055 383,'1'0,"0"0,0 0,0 1,1-1,-1 0,1 1,0-1,0 0,1 0,0 0,3 0,-1 1,1-1,0 0,0 0,0 0,1 0,-1 0,0 0,-2 0,0 0,3 0,-1 0,-1 0,-1 0,2 0,-2 0,0 0,1 0,-2 0,1 0,-1 0,2 0,-1 0,0 0,-1 0,1 0,0 0,-1 0,0 0,-1 0,1 0,0 0,-1 0,3 0,-1 0,-2 0,0 0,2 0,1 0,-3 0,2 0,1 0,-3 0,0 0,2 0,-2 0,1 0,1 0,-3 0,3 0,-1 0,-2 0,0 0,1 0,-1 0,0 0,0 0,0 0,1 0,-1 0,1 0,0 0,0 0,0 0,0 0,0 0,0 0,0 0,1 0,-1 0,0 0,1 0,-1 0,1 0,1 0,-2 0,2 0,0 0,-2 0,1 0,-1 0,-1 0,0 0,1 0,-1 0,0 0,0 0,0 0,0 0,0 0,0 0,1 0,-1 0,1 0,0 0,-1 0,0 0,1 0,-1 0,1 0,0 0,0 0,0 0,0 0,0 0,1 0,-2 0,0 0,1 0,-1 0,0 0,1 0,-1 0,0 0,1 0,-1 0,1 0,0 0,-1 0,0 0,1 0,0 0,0 0,0 0,0 0,0 0,0 0,0 0,-1 0,1 0,2 0,-3 0,1 0,0 0,-1 0,1 0,0 0,-1 0,0 0,0 0,0 0,0 0,0 0,0 0,0 0,1 0,-1 0,1 0,-1 0,0 0,0 0,1 0,-1 0,1 0,-1 0,1 0,0 0,0 0,2 0,-3 0,0 0,0 0,0 0,0 0,0 0,-1-1,1 1,0 0,0 0,0 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494 420,'1'0,"0"0,0 0,0 0,0 0,2 0,-2 0,2 0,-1 0,1 0,1 0,-3 0,3 0,-2 0,-1 0,0 0,0 0,0 0,0 0,0 0,1 0,-1 0,1 0,0 0,-1 0,0 0,0 0,0 1,2-1,-2 0,0 0,-2 1,-1-1,0 1,1-1,0 1,-1-1,0 0,0 1,0-1,0 0,1 1,-1-1,1 0,0 0,0 1,0-1,-1 1,1-1,-1 0,1 1,0-1,0 0,-1 1,1-1,0 0,-1 0,1 1,1 0,0 0,-1 0,0 0,1 0,0 0,1 0,0-1,0 1,0-1,1 0,-1 0,0 0,0 0,0 0,1 0,0 0,0 0,1 0,-2 0,1 0,0 0,0 0,-1 0,1 0,-1 0,1 0,-1 0,1 0,-1 0,0 0,1 0,-1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787 460,'1'0,"0"0,0 0,0 0,0 0,1 0,-1 0,1 0,0 0,1 0,2 0,4-1,-5 1,2 0,1 0,-1 0,2 0,-5 0,2 0,-1 0,2 1,-2-1,-1 0,-1 1,-1-1,-1 1,-1 0,0-1,-1 1,-1 0,0 0,-2 0,-1-1,0 0,-8 0,2 0,-6 2,5-1,-3 1,-2 0,4 1,0-3,4 1,-1 1,5-1,2 0,3-1,2 0,0 0,1 0,1 0,0 0,2 0,1 1,0-1,0 0,8 0,-6 0,2 0,4 0,-5 0,1 0,2 0,-6 0,0 0,0 0,-1 1,-3-1,0 0,-1 0,-2 0,-1 0,-3 1,0 1,-7-2,4 2,-4-1,4-1,-1 2,-1-1,5 0,-1-1,1 2,3-1,3-1,2-1,2-2,0 2,3 1,0-1,3-1,-1 2,2 0,-4 0,-3-1,-3 0,-3 1,0 0,-2 1,0 2,-4-1,3-2,-4 1,2-1,-1 1,1 0,1 1,2-1,2-1,4 0,3 0,6 0,0-1,6-2,-2 1,-2 1,2-1,-6 2,-3-1,-3 1,-3 0,-3 0,1 0,-2 1,1-1,0 1,0 0,-1-1,1 1,-3 1,0-1,2 0,-2 1,0 0,1-1,-1 0,0 2,2-2,1 1,0-1,1-1,3 0,-1 0,3 0,-3 0,1 1,0-1,-1 0,-1 1,-1 0,-1-1,-2 0,4 1,-1-1,1 1,1-1,0 0,1 0,0 0,0 0,-1 0,2 0,-1 0,-1 0,1 0,-1-1,0 0,0 1,-2-2,0 1,0-1,0 2,0 0,0-2,0 1,1 0,-1 0,0-1,1 1,-1-1,0 2,-1-2,2 1,-1 0,1 0,0 0,0 0,0-1,0 1,1 0,-1 0,3-2,-2 1,0 1,1-2,1 0,-3 1,0 1,0 0,1 0,0 1,0-1,0 1,0 0,0 0,0 0,0 0,1 0,-2 1,1 0,-1 0,0 1,0 0,0 0,0 1,0-1,-1 1,0-1,0 0,-1 0,1 2,0-4,-1 1,0 2,0-1,1 0,0 1,0-1,1 0,0 0,-1 0,1-1,0 0,1 0,0-1,0 0,0 0,0 0,0 0,0 0,0 0,1 0,-1 0,1 0,-1 0,0 0,0 0,-1-1,1 2,-1 0,0 0,1 0,-1 0,-1-1,0 0,0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307 567,'1'0,"0"0,0 0,0 0,1 0,0 0,1 0,-1 0,1 0,1 0,-1 0,0 0,0 0,2 0,-3 0,1 0,1-1,-1 0,0 1,2 0,-2 0,1 0,1 0,-1 0,0 0,0 0,-2 0,1-1,2 1,-2 0,0 0,2 0,-3 0,2 0,2 0,-3 0,1 0,0 0,-1 0,0 0,-1 0,0 0,0 0,-1 0,0 0,0 0,0 0,0 0,0 0,0 0,1 0,-1 0,2 0,-1 0,1 0,-1 0,0 0,0 0,1 0,-2 0,0 0,2 0,-2 0,0 0,1 0,0 0,-1 0,2 0,0 0,-1 0,0 0,0 0,-1 0,0 0,0 0,-1-1,1 1,0 0,0 0,2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595 560,'1'0,"0"0,2 0,-1 0,1 0,0 0,0 0,2 0,-1 0,-1 0,3 0,-1 0,-2 0,2 0,-2-1,0 1,3 0,-4 0,2 0,0 0,-2 0,0 0,-1 0,1 0,2 0,-2 0,1 0,-1 0,0 0,1 0,1 0,-2 0,0 0,-1 0,1 0,0 0,1 0,-1 0,2 0,-1 0,-1 0,1-1,0 1,-1 0,1 0,1 0,-3 0,1 0,2 0,-2 0,0 0,-1 0,1 0,1 0,-2 0,1 0,0 0,0 0,1 0,-1 0,1 0,0 0,-1 0,1 0,2 0,-3 0,1 0,0 0,-1 0,0 0,1 0,-1 0,-1 0,1 0,0 0,0 0,-1 0,0 0,1 0,-1 0,0 0,0 0,0 0,1 0,0 0,-1 0,0 0,0 0,1 0,0 0,0 0,0 0,0 0,1 0,0 0,-1 0,1 0,-1 0,0 0,1 0,-1 0,1 0,-1 0,0 0,2 0,-3 0,3 0,-2 0,-1 0,1 0,2 0,-1-1,1 1,-2 0,1 0,-1 0,1 0,0 0,-1 0,1 0,2 0,-3 0,1 0,0 0,0 0,0 0,1 0,-1 0,0 0,-1 0,1 0,0 0,-1 0,0 0,0 0,0 0,1 0,-1 0,0 0,1 0,0 0,1 0,-1 0,0 0,2 0,-1 0,1 0,-1 0,1 0,-2 0,1 0,-1 0,1 0,0 0,-1 0,-1 0,1 0,-1 0,0 0,0 0,0 0,-1 0,0 0,1 0,-1 0,1 0,-1 0,0 0,0 0,0 0,1 0,-1 0,0 0,0 0,0 0,1 0,0 0,0 0,0 0,1 0,0 0,1 0,-1 0,0 0,0 0,0 0,1 0,-2 0,1 0,-1 0,0 0,0 0,-1 0,1 0,2 0,-2 0,-1 0,3 0,-2 0,-1 0,1 0,2 0,-2 0,1 0,-1 0,1 0,0 0,-1 0,1 0,0 0,1 0,-1 0,0 0,1 0,0 0,-1 0,1 0,1 0,-2 0,2 0,-1 0,1 0,-1-1,-1 1,2 0,-1 0,0 0,-1 0,-1 0,1 0,0 0,-1 0,0 0,0 0,0 0,0 0,-1 0,0 0,1 0,0 0,-1 0,1 0,0 0,0 0,0 0,0 0,0 0,0 0,0 0,0 0,-1 0,1 1,-1-1,0 0,0 0,0 0,1 0,-1 0,0 0,0 0,1 0,0 0,0 0,1 0,-1 0,-1 0,0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1288 561,'1'0,"0"0,0 0,1 0,-1 0,0 0,0 0,1 0,0 0,0 0,0 0,1 0,-1 0,1 0,-1 0,1 0,1 0,-2 0,0 0,-1 0,3 0,-2 0,1 0,0 0,-1 1,1-1,1 0,-1 0,0 0,-1 0,0 0,0 0,0 0,0 0,0 0,-1 0,0 0,2 0,-2 0,0 0,1 0,0 0,0 0,-1 0,3 0,-2 0,0 0,1 0,-1 0,0 0,1 0,-1 0,0 0,0 0,1 0,-1 0,0 0,0 0,0 0,0 0,0 0,0 0,0 0,-1 0,0 0,0 0,0 0,0 0,0 0,0 0,0 0,0 0,0 0,0 0,1 0,-1 0,0 0,-1 1,1-1,0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150 613,'2'0,"0"0,3 0,-1 0,2 1,2-1,2 0,1 0,6 0,-3 0,2 0,-2 0,0 0,2 0,-4 0,4 0,-6 0,0 0,2 0,-1 0,-3 0,2-1,-2 1,-3 0,2 0,-1 0,1 0,-1 0,0 0,0 0,0 0,-1 0,1-1,-1 1,-1 0,-1 0,-1 0,1 0,-1 0,-1 0,1 0,-1 0,0 0,0 0,1 0,-1 0,1 0,0 0,-1 0,2 0,-2 0,1 0,-1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709 604,'1'0,"2"0,-1 0,1 0,0 0,0 0,0 0,2 0,-1 0,1 0,-1 0,1 0,-1 0,1 0,-1 0,1 0,-2 0,0 0,-1 0,1 0,-2 0,0 0,1 0,-1 0,0 0,0 0,0 0,1 0,-1 0,0 0,1 0,-1 0,1 0,-1 0,0 0,0 0,0 0,0 0,0 0,0 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5T09:32:0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902 613,'1'0,"0"0,0 0,0 0,0 0,0 0,0 0,3-2,3 1,-3 1,4 0,-2 0,0 0,-1 0,1 0,0 0,0-1,-2 1,0 0,2 0,-1 0,-2 0,3 0,-4 0,1 0,1 0,1 0,-3 0,1 0,-2 0,2 0,0 0,-2 0,1 0,-1-1,1 0,-1 1,0 0,1 0,0 0,-1 0,1 0,-1 0,1 0,0-1,0 1,0 0,-1 0,1 0,0 0,1 0,-1 0,0 0,0 0,-1 0,1 0,-1 0,0 0,0 0,0 0,0 0,0 0,0 0,0 0,0 0,0 0,1 0,-1 0,1 0,-1 0,1 0,0 0,1 0,-2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5191949-64A8-48E4-8755-F01517146C11}"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0F26D4D-2833-4EB5-B14B-92DE2E0FC0C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B856252-6DF2-477E-8A47-47851BFC07A9}"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79B0380-BCE9-497A-AB75-6A390901A060}"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90C225"/>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F7DFE4D-A313-46DD-B076-C453A55B4244}" type="datetime1">
              <a:rPr lang="en-US" smtClean="0"/>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42F8A1B-44AD-4A17-A776-3445B59F200C}" type="datetime1">
              <a:rPr lang="en-US" smtClean="0"/>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0D77D07-91EB-45B3-8065-B1219F83E1B1}" type="datetime1">
              <a:rPr lang="en-US" smtClean="0"/>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1524"/>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p:txBody>
      </p:sp>
      <p:sp>
        <p:nvSpPr>
          <p:cNvPr id="17" name="bg object 17"/>
          <p:cNvSpPr/>
          <p:nvPr/>
        </p:nvSpPr>
        <p:spPr>
          <a:xfrm>
            <a:off x="7426452" y="3683508"/>
            <a:ext cx="4763770" cy="3176905"/>
          </a:xfrm>
          <a:custGeom>
            <a:avLst/>
            <a:gdLst/>
            <a:ahLst/>
            <a:cxnLst/>
            <a:rect l="l" t="t" r="r" b="b"/>
            <a:pathLst>
              <a:path w="4763770" h="3176904">
                <a:moveTo>
                  <a:pt x="4763516" y="0"/>
                </a:moveTo>
                <a:lnTo>
                  <a:pt x="0" y="3176586"/>
                </a:lnTo>
              </a:path>
            </a:pathLst>
          </a:custGeom>
          <a:ln w="9524">
            <a:solidFill>
              <a:srgbClr val="D9D9D9"/>
            </a:solidFill>
          </a:ln>
        </p:spPr>
        <p:txBody>
          <a:bodyPr wrap="square" lIns="0" tIns="0" rIns="0" bIns="0" rtlCol="0"/>
          <a:lstStyle/>
          <a:p/>
        </p:txBody>
      </p:sp>
      <p:sp>
        <p:nvSpPr>
          <p:cNvPr id="18" name="bg object 18"/>
          <p:cNvSpPr/>
          <p:nvPr/>
        </p:nvSpPr>
        <p:spPr>
          <a:xfrm>
            <a:off x="9180577" y="0"/>
            <a:ext cx="3008630" cy="6858000"/>
          </a:xfrm>
          <a:custGeom>
            <a:avLst/>
            <a:gdLst/>
            <a:ahLst/>
            <a:cxnLst/>
            <a:rect l="l" t="t" r="r" b="b"/>
            <a:pathLst>
              <a:path w="3008629" h="6858000">
                <a:moveTo>
                  <a:pt x="3008374" y="0"/>
                </a:moveTo>
                <a:lnTo>
                  <a:pt x="2043498" y="0"/>
                </a:lnTo>
                <a:lnTo>
                  <a:pt x="0" y="6857996"/>
                </a:lnTo>
                <a:lnTo>
                  <a:pt x="3008374" y="6857996"/>
                </a:lnTo>
                <a:lnTo>
                  <a:pt x="3008374"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5858" y="0"/>
            <a:ext cx="2586355" cy="6858000"/>
          </a:xfrm>
          <a:custGeom>
            <a:avLst/>
            <a:gdLst/>
            <a:ahLst/>
            <a:cxnLst/>
            <a:rect l="l" t="t" r="r" b="b"/>
            <a:pathLst>
              <a:path w="2586354" h="6858000">
                <a:moveTo>
                  <a:pt x="2586141" y="0"/>
                </a:moveTo>
                <a:lnTo>
                  <a:pt x="0" y="0"/>
                </a:lnTo>
                <a:lnTo>
                  <a:pt x="1207429" y="6857996"/>
                </a:lnTo>
                <a:lnTo>
                  <a:pt x="2586141" y="6857996"/>
                </a:lnTo>
                <a:lnTo>
                  <a:pt x="2586141"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9312" y="0"/>
            <a:ext cx="2849880" cy="6858000"/>
          </a:xfrm>
          <a:custGeom>
            <a:avLst/>
            <a:gdLst/>
            <a:ahLst/>
            <a:cxnLst/>
            <a:rect l="l" t="t" r="r" b="b"/>
            <a:pathLst>
              <a:path w="2849879" h="6858000">
                <a:moveTo>
                  <a:pt x="2849639" y="0"/>
                </a:moveTo>
                <a:lnTo>
                  <a:pt x="0" y="0"/>
                </a:lnTo>
                <a:lnTo>
                  <a:pt x="2466225" y="6857996"/>
                </a:lnTo>
                <a:lnTo>
                  <a:pt x="2849639" y="6857996"/>
                </a:lnTo>
                <a:lnTo>
                  <a:pt x="2849639"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9648" y="0"/>
            <a:ext cx="1289685" cy="6858000"/>
          </a:xfrm>
          <a:custGeom>
            <a:avLst/>
            <a:gdLst/>
            <a:ahLst/>
            <a:cxnLst/>
            <a:rect l="l" t="t" r="r" b="b"/>
            <a:pathLst>
              <a:path w="1289684" h="6858000">
                <a:moveTo>
                  <a:pt x="1289303" y="0"/>
                </a:moveTo>
                <a:lnTo>
                  <a:pt x="1017690" y="0"/>
                </a:lnTo>
                <a:lnTo>
                  <a:pt x="0" y="6857996"/>
                </a:lnTo>
                <a:lnTo>
                  <a:pt x="1289303" y="6857996"/>
                </a:lnTo>
                <a:lnTo>
                  <a:pt x="1289303"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5" name="bg object 25"/>
          <p:cNvSpPr/>
          <p:nvPr/>
        </p:nvSpPr>
        <p:spPr>
          <a:xfrm>
            <a:off x="0" y="4014215"/>
            <a:ext cx="448309" cy="2844165"/>
          </a:xfrm>
          <a:custGeom>
            <a:avLst/>
            <a:gdLst/>
            <a:ahLst/>
            <a:cxnLst/>
            <a:rect l="l" t="t" r="r" b="b"/>
            <a:pathLst>
              <a:path w="448309" h="2844165">
                <a:moveTo>
                  <a:pt x="0" y="0"/>
                </a:moveTo>
                <a:lnTo>
                  <a:pt x="0" y="2843783"/>
                </a:lnTo>
                <a:lnTo>
                  <a:pt x="448056" y="2843783"/>
                </a:lnTo>
                <a:lnTo>
                  <a:pt x="0" y="0"/>
                </a:lnTo>
                <a:close/>
              </a:path>
            </a:pathLst>
          </a:custGeom>
          <a:solidFill>
            <a:srgbClr val="90C225">
              <a:alpha val="85096"/>
            </a:srgbClr>
          </a:solidFill>
        </p:spPr>
        <p:txBody>
          <a:bodyPr wrap="square" lIns="0" tIns="0" rIns="0" bIns="0" rtlCol="0"/>
          <a:lstStyle/>
          <a:p/>
        </p:txBody>
      </p:sp>
      <p:sp>
        <p:nvSpPr>
          <p:cNvPr id="2" name="Holder 2"/>
          <p:cNvSpPr>
            <a:spLocks noGrp="1"/>
          </p:cNvSpPr>
          <p:nvPr>
            <p:ph type="title"/>
          </p:nvPr>
        </p:nvSpPr>
        <p:spPr>
          <a:xfrm>
            <a:off x="3478148" y="473405"/>
            <a:ext cx="5235702" cy="454025"/>
          </a:xfrm>
          <a:prstGeom prst="rect">
            <a:avLst/>
          </a:prstGeom>
        </p:spPr>
        <p:txBody>
          <a:bodyPr wrap="square" lIns="0" tIns="0" rIns="0" bIns="0">
            <a:spAutoFit/>
          </a:bodyPr>
          <a:lstStyle>
            <a:lvl1pPr>
              <a:defRPr sz="28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955649" y="2200147"/>
            <a:ext cx="10280700" cy="222122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558BC07-9673-4D51-A768-128AAB7955FA}" type="datetime1">
              <a:rPr lang="en-US" smtClean="0"/>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customXml" Target="../ink/ink151.xml"/><Relationship Id="rId8" Type="http://schemas.openxmlformats.org/officeDocument/2006/relationships/image" Target="../media/image163.png"/><Relationship Id="rId7" Type="http://schemas.openxmlformats.org/officeDocument/2006/relationships/customXml" Target="../ink/ink150.xml"/><Relationship Id="rId6" Type="http://schemas.openxmlformats.org/officeDocument/2006/relationships/image" Target="../media/image162.png"/><Relationship Id="rId5" Type="http://schemas.openxmlformats.org/officeDocument/2006/relationships/customXml" Target="../ink/ink149.xml"/><Relationship Id="rId4" Type="http://schemas.openxmlformats.org/officeDocument/2006/relationships/image" Target="../media/image161.png"/><Relationship Id="rId3" Type="http://schemas.openxmlformats.org/officeDocument/2006/relationships/customXml" Target="../ink/ink148.xml"/><Relationship Id="rId2" Type="http://schemas.openxmlformats.org/officeDocument/2006/relationships/image" Target="../media/image160.png"/><Relationship Id="rId17" Type="http://schemas.openxmlformats.org/officeDocument/2006/relationships/slideLayout" Target="../slideLayouts/slideLayout2.xml"/><Relationship Id="rId16" Type="http://schemas.openxmlformats.org/officeDocument/2006/relationships/image" Target="../media/image167.png"/><Relationship Id="rId15" Type="http://schemas.openxmlformats.org/officeDocument/2006/relationships/customXml" Target="../ink/ink154.xml"/><Relationship Id="rId14" Type="http://schemas.openxmlformats.org/officeDocument/2006/relationships/image" Target="../media/image166.png"/><Relationship Id="rId13" Type="http://schemas.openxmlformats.org/officeDocument/2006/relationships/customXml" Target="../ink/ink153.xml"/><Relationship Id="rId12" Type="http://schemas.openxmlformats.org/officeDocument/2006/relationships/image" Target="../media/image165.png"/><Relationship Id="rId11" Type="http://schemas.openxmlformats.org/officeDocument/2006/relationships/customXml" Target="../ink/ink152.xml"/><Relationship Id="rId10" Type="http://schemas.openxmlformats.org/officeDocument/2006/relationships/image" Target="../media/image164.png"/><Relationship Id="rId1" Type="http://schemas.openxmlformats.org/officeDocument/2006/relationships/customXml" Target="../ink/ink147.xml"/></Relationships>
</file>

<file path=ppt/slides/_rels/slide11.xml.rels><?xml version="1.0" encoding="UTF-8" standalone="yes"?>
<Relationships xmlns="http://schemas.openxmlformats.org/package/2006/relationships"><Relationship Id="rId9" Type="http://schemas.openxmlformats.org/officeDocument/2006/relationships/image" Target="../media/image172.png"/><Relationship Id="rId8" Type="http://schemas.openxmlformats.org/officeDocument/2006/relationships/customXml" Target="../ink/ink158.xml"/><Relationship Id="rId7" Type="http://schemas.openxmlformats.org/officeDocument/2006/relationships/image" Target="../media/image171.png"/><Relationship Id="rId6" Type="http://schemas.openxmlformats.org/officeDocument/2006/relationships/customXml" Target="../ink/ink157.xml"/><Relationship Id="rId5" Type="http://schemas.openxmlformats.org/officeDocument/2006/relationships/image" Target="../media/image170.png"/><Relationship Id="rId4" Type="http://schemas.openxmlformats.org/officeDocument/2006/relationships/customXml" Target="../ink/ink156.xml"/><Relationship Id="rId36" Type="http://schemas.openxmlformats.org/officeDocument/2006/relationships/slideLayout" Target="../slideLayouts/slideLayout2.xml"/><Relationship Id="rId35" Type="http://schemas.openxmlformats.org/officeDocument/2006/relationships/image" Target="../media/image185.png"/><Relationship Id="rId34" Type="http://schemas.openxmlformats.org/officeDocument/2006/relationships/customXml" Target="../ink/ink171.xml"/><Relationship Id="rId33" Type="http://schemas.openxmlformats.org/officeDocument/2006/relationships/image" Target="../media/image184.png"/><Relationship Id="rId32" Type="http://schemas.openxmlformats.org/officeDocument/2006/relationships/customXml" Target="../ink/ink170.xml"/><Relationship Id="rId31" Type="http://schemas.openxmlformats.org/officeDocument/2006/relationships/image" Target="../media/image183.png"/><Relationship Id="rId30" Type="http://schemas.openxmlformats.org/officeDocument/2006/relationships/customXml" Target="../ink/ink169.xml"/><Relationship Id="rId3" Type="http://schemas.openxmlformats.org/officeDocument/2006/relationships/image" Target="../media/image169.png"/><Relationship Id="rId29" Type="http://schemas.openxmlformats.org/officeDocument/2006/relationships/image" Target="../media/image182.png"/><Relationship Id="rId28" Type="http://schemas.openxmlformats.org/officeDocument/2006/relationships/customXml" Target="../ink/ink168.xml"/><Relationship Id="rId27" Type="http://schemas.openxmlformats.org/officeDocument/2006/relationships/image" Target="../media/image181.png"/><Relationship Id="rId26" Type="http://schemas.openxmlformats.org/officeDocument/2006/relationships/customXml" Target="../ink/ink167.xml"/><Relationship Id="rId25" Type="http://schemas.openxmlformats.org/officeDocument/2006/relationships/image" Target="../media/image180.png"/><Relationship Id="rId24" Type="http://schemas.openxmlformats.org/officeDocument/2006/relationships/customXml" Target="../ink/ink166.xml"/><Relationship Id="rId23" Type="http://schemas.openxmlformats.org/officeDocument/2006/relationships/image" Target="../media/image179.png"/><Relationship Id="rId22" Type="http://schemas.openxmlformats.org/officeDocument/2006/relationships/customXml" Target="../ink/ink165.xml"/><Relationship Id="rId21" Type="http://schemas.openxmlformats.org/officeDocument/2006/relationships/image" Target="../media/image178.png"/><Relationship Id="rId20" Type="http://schemas.openxmlformats.org/officeDocument/2006/relationships/customXml" Target="../ink/ink164.xml"/><Relationship Id="rId2" Type="http://schemas.openxmlformats.org/officeDocument/2006/relationships/customXml" Target="../ink/ink155.xml"/><Relationship Id="rId19" Type="http://schemas.openxmlformats.org/officeDocument/2006/relationships/image" Target="../media/image177.png"/><Relationship Id="rId18" Type="http://schemas.openxmlformats.org/officeDocument/2006/relationships/customXml" Target="../ink/ink163.xml"/><Relationship Id="rId17" Type="http://schemas.openxmlformats.org/officeDocument/2006/relationships/image" Target="../media/image176.png"/><Relationship Id="rId16" Type="http://schemas.openxmlformats.org/officeDocument/2006/relationships/customXml" Target="../ink/ink162.xml"/><Relationship Id="rId15" Type="http://schemas.openxmlformats.org/officeDocument/2006/relationships/image" Target="../media/image175.png"/><Relationship Id="rId14" Type="http://schemas.openxmlformats.org/officeDocument/2006/relationships/customXml" Target="../ink/ink161.xml"/><Relationship Id="rId13" Type="http://schemas.openxmlformats.org/officeDocument/2006/relationships/image" Target="../media/image174.png"/><Relationship Id="rId12" Type="http://schemas.openxmlformats.org/officeDocument/2006/relationships/customXml" Target="../ink/ink160.xml"/><Relationship Id="rId11" Type="http://schemas.openxmlformats.org/officeDocument/2006/relationships/image" Target="../media/image173.png"/><Relationship Id="rId10" Type="http://schemas.openxmlformats.org/officeDocument/2006/relationships/customXml" Target="../ink/ink159.xml"/><Relationship Id="rId1" Type="http://schemas.openxmlformats.org/officeDocument/2006/relationships/image" Target="../media/image168.png"/></Relationships>
</file>

<file path=ppt/slides/_rels/slide12.xml.rels><?xml version="1.0" encoding="UTF-8" standalone="yes"?>
<Relationships xmlns="http://schemas.openxmlformats.org/package/2006/relationships"><Relationship Id="rId90" Type="http://schemas.openxmlformats.org/officeDocument/2006/relationships/slideLayout" Target="../slideLayouts/slideLayout2.xml"/><Relationship Id="rId9" Type="http://schemas.openxmlformats.org/officeDocument/2006/relationships/customXml" Target="../ink/ink173.xml"/><Relationship Id="rId89" Type="http://schemas.openxmlformats.org/officeDocument/2006/relationships/image" Target="../media/image230.png"/><Relationship Id="rId88" Type="http://schemas.openxmlformats.org/officeDocument/2006/relationships/customXml" Target="../ink/ink213.xml"/><Relationship Id="rId87" Type="http://schemas.openxmlformats.org/officeDocument/2006/relationships/image" Target="../media/image229.png"/><Relationship Id="rId86" Type="http://schemas.openxmlformats.org/officeDocument/2006/relationships/customXml" Target="../ink/ink212.xml"/><Relationship Id="rId85" Type="http://schemas.openxmlformats.org/officeDocument/2006/relationships/image" Target="../media/image228.png"/><Relationship Id="rId84" Type="http://schemas.openxmlformats.org/officeDocument/2006/relationships/customXml" Target="../ink/ink211.xml"/><Relationship Id="rId83" Type="http://schemas.openxmlformats.org/officeDocument/2006/relationships/image" Target="../media/image227.png"/><Relationship Id="rId82" Type="http://schemas.openxmlformats.org/officeDocument/2006/relationships/customXml" Target="../ink/ink210.xml"/><Relationship Id="rId81" Type="http://schemas.openxmlformats.org/officeDocument/2006/relationships/image" Target="../media/image226.png"/><Relationship Id="rId80" Type="http://schemas.openxmlformats.org/officeDocument/2006/relationships/customXml" Target="../ink/ink209.xml"/><Relationship Id="rId8" Type="http://schemas.openxmlformats.org/officeDocument/2006/relationships/image" Target="../media/image183.png"/><Relationship Id="rId79" Type="http://schemas.openxmlformats.org/officeDocument/2006/relationships/image" Target="../media/image225.png"/><Relationship Id="rId78" Type="http://schemas.openxmlformats.org/officeDocument/2006/relationships/customXml" Target="../ink/ink208.xml"/><Relationship Id="rId77" Type="http://schemas.openxmlformats.org/officeDocument/2006/relationships/image" Target="../media/image224.png"/><Relationship Id="rId76" Type="http://schemas.openxmlformats.org/officeDocument/2006/relationships/customXml" Target="../ink/ink207.xml"/><Relationship Id="rId75" Type="http://schemas.openxmlformats.org/officeDocument/2006/relationships/image" Target="../media/image223.png"/><Relationship Id="rId74" Type="http://schemas.openxmlformats.org/officeDocument/2006/relationships/customXml" Target="../ink/ink206.xml"/><Relationship Id="rId73" Type="http://schemas.openxmlformats.org/officeDocument/2006/relationships/image" Target="../media/image222.png"/><Relationship Id="rId72" Type="http://schemas.openxmlformats.org/officeDocument/2006/relationships/customXml" Target="../ink/ink205.xml"/><Relationship Id="rId71" Type="http://schemas.openxmlformats.org/officeDocument/2006/relationships/image" Target="../media/image221.png"/><Relationship Id="rId70" Type="http://schemas.openxmlformats.org/officeDocument/2006/relationships/customXml" Target="../ink/ink204.xml"/><Relationship Id="rId7" Type="http://schemas.openxmlformats.org/officeDocument/2006/relationships/customXml" Target="../ink/ink172.xml"/><Relationship Id="rId69" Type="http://schemas.openxmlformats.org/officeDocument/2006/relationships/image" Target="../media/image220.png"/><Relationship Id="rId68" Type="http://schemas.openxmlformats.org/officeDocument/2006/relationships/customXml" Target="../ink/ink203.xml"/><Relationship Id="rId67" Type="http://schemas.openxmlformats.org/officeDocument/2006/relationships/image" Target="../media/image219.png"/><Relationship Id="rId66" Type="http://schemas.openxmlformats.org/officeDocument/2006/relationships/customXml" Target="../ink/ink202.xml"/><Relationship Id="rId65" Type="http://schemas.openxmlformats.org/officeDocument/2006/relationships/image" Target="../media/image218.png"/><Relationship Id="rId64" Type="http://schemas.openxmlformats.org/officeDocument/2006/relationships/customXml" Target="../ink/ink201.xml"/><Relationship Id="rId63" Type="http://schemas.openxmlformats.org/officeDocument/2006/relationships/image" Target="../media/image217.png"/><Relationship Id="rId62" Type="http://schemas.openxmlformats.org/officeDocument/2006/relationships/customXml" Target="../ink/ink200.xml"/><Relationship Id="rId61" Type="http://schemas.openxmlformats.org/officeDocument/2006/relationships/image" Target="../media/image216.png"/><Relationship Id="rId60" Type="http://schemas.openxmlformats.org/officeDocument/2006/relationships/customXml" Target="../ink/ink199.xml"/><Relationship Id="rId6" Type="http://schemas.openxmlformats.org/officeDocument/2006/relationships/image" Target="../media/image190.png"/><Relationship Id="rId59" Type="http://schemas.openxmlformats.org/officeDocument/2006/relationships/image" Target="../media/image215.png"/><Relationship Id="rId58" Type="http://schemas.openxmlformats.org/officeDocument/2006/relationships/customXml" Target="../ink/ink198.xml"/><Relationship Id="rId57" Type="http://schemas.openxmlformats.org/officeDocument/2006/relationships/image" Target="../media/image214.png"/><Relationship Id="rId56" Type="http://schemas.openxmlformats.org/officeDocument/2006/relationships/customXml" Target="../ink/ink197.xml"/><Relationship Id="rId55" Type="http://schemas.openxmlformats.org/officeDocument/2006/relationships/image" Target="../media/image213.png"/><Relationship Id="rId54" Type="http://schemas.openxmlformats.org/officeDocument/2006/relationships/customXml" Target="../ink/ink196.xml"/><Relationship Id="rId53" Type="http://schemas.openxmlformats.org/officeDocument/2006/relationships/image" Target="../media/image212.png"/><Relationship Id="rId52" Type="http://schemas.openxmlformats.org/officeDocument/2006/relationships/customXml" Target="../ink/ink195.xml"/><Relationship Id="rId51" Type="http://schemas.openxmlformats.org/officeDocument/2006/relationships/image" Target="../media/image211.png"/><Relationship Id="rId50" Type="http://schemas.openxmlformats.org/officeDocument/2006/relationships/customXml" Target="../ink/ink194.xml"/><Relationship Id="rId5" Type="http://schemas.openxmlformats.org/officeDocument/2006/relationships/image" Target="../media/image189.png"/><Relationship Id="rId49" Type="http://schemas.openxmlformats.org/officeDocument/2006/relationships/image" Target="../media/image210.png"/><Relationship Id="rId48" Type="http://schemas.openxmlformats.org/officeDocument/2006/relationships/customXml" Target="../ink/ink193.xml"/><Relationship Id="rId47" Type="http://schemas.openxmlformats.org/officeDocument/2006/relationships/image" Target="../media/image209.png"/><Relationship Id="rId46" Type="http://schemas.openxmlformats.org/officeDocument/2006/relationships/customXml" Target="../ink/ink192.xml"/><Relationship Id="rId45" Type="http://schemas.openxmlformats.org/officeDocument/2006/relationships/image" Target="../media/image208.png"/><Relationship Id="rId44" Type="http://schemas.openxmlformats.org/officeDocument/2006/relationships/customXml" Target="../ink/ink191.xml"/><Relationship Id="rId43" Type="http://schemas.openxmlformats.org/officeDocument/2006/relationships/image" Target="../media/image207.png"/><Relationship Id="rId42" Type="http://schemas.openxmlformats.org/officeDocument/2006/relationships/customXml" Target="../ink/ink190.xml"/><Relationship Id="rId41" Type="http://schemas.openxmlformats.org/officeDocument/2006/relationships/image" Target="../media/image206.png"/><Relationship Id="rId40" Type="http://schemas.openxmlformats.org/officeDocument/2006/relationships/customXml" Target="../ink/ink189.xml"/><Relationship Id="rId4" Type="http://schemas.openxmlformats.org/officeDocument/2006/relationships/image" Target="../media/image188.png"/><Relationship Id="rId39" Type="http://schemas.openxmlformats.org/officeDocument/2006/relationships/image" Target="../media/image205.png"/><Relationship Id="rId38" Type="http://schemas.openxmlformats.org/officeDocument/2006/relationships/customXml" Target="../ink/ink188.xml"/><Relationship Id="rId37" Type="http://schemas.openxmlformats.org/officeDocument/2006/relationships/image" Target="../media/image204.png"/><Relationship Id="rId36" Type="http://schemas.openxmlformats.org/officeDocument/2006/relationships/customXml" Target="../ink/ink187.xml"/><Relationship Id="rId35" Type="http://schemas.openxmlformats.org/officeDocument/2006/relationships/image" Target="../media/image203.png"/><Relationship Id="rId34" Type="http://schemas.openxmlformats.org/officeDocument/2006/relationships/customXml" Target="../ink/ink186.xml"/><Relationship Id="rId33" Type="http://schemas.openxmlformats.org/officeDocument/2006/relationships/image" Target="../media/image202.png"/><Relationship Id="rId32" Type="http://schemas.openxmlformats.org/officeDocument/2006/relationships/customXml" Target="../ink/ink185.xml"/><Relationship Id="rId31" Type="http://schemas.openxmlformats.org/officeDocument/2006/relationships/image" Target="../media/image201.png"/><Relationship Id="rId30" Type="http://schemas.openxmlformats.org/officeDocument/2006/relationships/customXml" Target="../ink/ink184.xml"/><Relationship Id="rId3" Type="http://schemas.openxmlformats.org/officeDocument/2006/relationships/image" Target="../media/image187.png"/><Relationship Id="rId29" Type="http://schemas.openxmlformats.org/officeDocument/2006/relationships/image" Target="../media/image200.png"/><Relationship Id="rId28" Type="http://schemas.openxmlformats.org/officeDocument/2006/relationships/customXml" Target="../ink/ink183.xml"/><Relationship Id="rId27" Type="http://schemas.openxmlformats.org/officeDocument/2006/relationships/image" Target="../media/image199.png"/><Relationship Id="rId26" Type="http://schemas.openxmlformats.org/officeDocument/2006/relationships/customXml" Target="../ink/ink182.xml"/><Relationship Id="rId25" Type="http://schemas.openxmlformats.org/officeDocument/2006/relationships/image" Target="../media/image198.png"/><Relationship Id="rId24" Type="http://schemas.openxmlformats.org/officeDocument/2006/relationships/customXml" Target="../ink/ink181.xml"/><Relationship Id="rId23" Type="http://schemas.openxmlformats.org/officeDocument/2006/relationships/image" Target="../media/image197.png"/><Relationship Id="rId22" Type="http://schemas.openxmlformats.org/officeDocument/2006/relationships/customXml" Target="../ink/ink180.xml"/><Relationship Id="rId21" Type="http://schemas.openxmlformats.org/officeDocument/2006/relationships/image" Target="../media/image196.png"/><Relationship Id="rId20" Type="http://schemas.openxmlformats.org/officeDocument/2006/relationships/customXml" Target="../ink/ink179.xml"/><Relationship Id="rId2" Type="http://schemas.openxmlformats.org/officeDocument/2006/relationships/image" Target="../media/image120.png"/><Relationship Id="rId19" Type="http://schemas.openxmlformats.org/officeDocument/2006/relationships/image" Target="../media/image195.png"/><Relationship Id="rId18" Type="http://schemas.openxmlformats.org/officeDocument/2006/relationships/customXml" Target="../ink/ink178.xml"/><Relationship Id="rId17" Type="http://schemas.openxmlformats.org/officeDocument/2006/relationships/image" Target="../media/image194.png"/><Relationship Id="rId16" Type="http://schemas.openxmlformats.org/officeDocument/2006/relationships/customXml" Target="../ink/ink177.xml"/><Relationship Id="rId15" Type="http://schemas.openxmlformats.org/officeDocument/2006/relationships/image" Target="../media/image193.png"/><Relationship Id="rId14" Type="http://schemas.openxmlformats.org/officeDocument/2006/relationships/customXml" Target="../ink/ink176.xml"/><Relationship Id="rId13" Type="http://schemas.openxmlformats.org/officeDocument/2006/relationships/image" Target="../media/image192.png"/><Relationship Id="rId12" Type="http://schemas.openxmlformats.org/officeDocument/2006/relationships/customXml" Target="../ink/ink175.xml"/><Relationship Id="rId11" Type="http://schemas.openxmlformats.org/officeDocument/2006/relationships/customXml" Target="../ink/ink174.xml"/><Relationship Id="rId10" Type="http://schemas.openxmlformats.org/officeDocument/2006/relationships/image" Target="../media/image191.png"/><Relationship Id="rId1" Type="http://schemas.openxmlformats.org/officeDocument/2006/relationships/image" Target="../media/image186.png"/></Relationships>
</file>

<file path=ppt/slides/_rels/slide13.xml.rels><?xml version="1.0" encoding="UTF-8" standalone="yes"?>
<Relationships xmlns="http://schemas.openxmlformats.org/package/2006/relationships"><Relationship Id="rId9" Type="http://schemas.openxmlformats.org/officeDocument/2006/relationships/image" Target="../media/image235.png"/><Relationship Id="rId8" Type="http://schemas.openxmlformats.org/officeDocument/2006/relationships/customXml" Target="../ink/ink217.xml"/><Relationship Id="rId7" Type="http://schemas.openxmlformats.org/officeDocument/2006/relationships/image" Target="../media/image234.png"/><Relationship Id="rId6" Type="http://schemas.openxmlformats.org/officeDocument/2006/relationships/customXml" Target="../ink/ink216.xml"/><Relationship Id="rId5" Type="http://schemas.openxmlformats.org/officeDocument/2006/relationships/image" Target="../media/image233.png"/><Relationship Id="rId4" Type="http://schemas.openxmlformats.org/officeDocument/2006/relationships/customXml" Target="../ink/ink215.xml"/><Relationship Id="rId3" Type="http://schemas.openxmlformats.org/officeDocument/2006/relationships/image" Target="../media/image232.png"/><Relationship Id="rId2" Type="http://schemas.openxmlformats.org/officeDocument/2006/relationships/customXml" Target="../ink/ink214.xml"/><Relationship Id="rId18" Type="http://schemas.openxmlformats.org/officeDocument/2006/relationships/slideLayout" Target="../slideLayouts/slideLayout2.xml"/><Relationship Id="rId17" Type="http://schemas.openxmlformats.org/officeDocument/2006/relationships/image" Target="../media/image239.png"/><Relationship Id="rId16" Type="http://schemas.openxmlformats.org/officeDocument/2006/relationships/customXml" Target="../ink/ink221.xml"/><Relationship Id="rId15" Type="http://schemas.openxmlformats.org/officeDocument/2006/relationships/image" Target="../media/image238.png"/><Relationship Id="rId14" Type="http://schemas.openxmlformats.org/officeDocument/2006/relationships/customXml" Target="../ink/ink220.xml"/><Relationship Id="rId13" Type="http://schemas.openxmlformats.org/officeDocument/2006/relationships/image" Target="../media/image237.png"/><Relationship Id="rId12" Type="http://schemas.openxmlformats.org/officeDocument/2006/relationships/customXml" Target="../ink/ink219.xml"/><Relationship Id="rId11" Type="http://schemas.openxmlformats.org/officeDocument/2006/relationships/image" Target="../media/image236.png"/><Relationship Id="rId10" Type="http://schemas.openxmlformats.org/officeDocument/2006/relationships/customXml" Target="../ink/ink218.xml"/><Relationship Id="rId1" Type="http://schemas.openxmlformats.org/officeDocument/2006/relationships/image" Target="../media/image231.png"/></Relationships>
</file>

<file path=ppt/slides/_rels/slide14.xml.rels><?xml version="1.0" encoding="UTF-8" standalone="yes"?>
<Relationships xmlns="http://schemas.openxmlformats.org/package/2006/relationships"><Relationship Id="rId9" Type="http://schemas.openxmlformats.org/officeDocument/2006/relationships/customXml" Target="../ink/ink225.xml"/><Relationship Id="rId8" Type="http://schemas.openxmlformats.org/officeDocument/2006/relationships/image" Target="../media/image244.png"/><Relationship Id="rId7" Type="http://schemas.openxmlformats.org/officeDocument/2006/relationships/customXml" Target="../ink/ink224.xml"/><Relationship Id="rId6" Type="http://schemas.openxmlformats.org/officeDocument/2006/relationships/image" Target="../media/image243.png"/><Relationship Id="rId5" Type="http://schemas.openxmlformats.org/officeDocument/2006/relationships/customXml" Target="../ink/ink223.xml"/><Relationship Id="rId45" Type="http://schemas.openxmlformats.org/officeDocument/2006/relationships/slideLayout" Target="../slideLayouts/slideLayout2.xml"/><Relationship Id="rId44" Type="http://schemas.openxmlformats.org/officeDocument/2006/relationships/image" Target="../media/image262.png"/><Relationship Id="rId43" Type="http://schemas.openxmlformats.org/officeDocument/2006/relationships/customXml" Target="../ink/ink242.xml"/><Relationship Id="rId42" Type="http://schemas.openxmlformats.org/officeDocument/2006/relationships/image" Target="../media/image261.png"/><Relationship Id="rId41" Type="http://schemas.openxmlformats.org/officeDocument/2006/relationships/customXml" Target="../ink/ink241.xml"/><Relationship Id="rId40" Type="http://schemas.openxmlformats.org/officeDocument/2006/relationships/image" Target="../media/image260.png"/><Relationship Id="rId4" Type="http://schemas.openxmlformats.org/officeDocument/2006/relationships/image" Target="../media/image242.png"/><Relationship Id="rId39" Type="http://schemas.openxmlformats.org/officeDocument/2006/relationships/customXml" Target="../ink/ink240.xml"/><Relationship Id="rId38" Type="http://schemas.openxmlformats.org/officeDocument/2006/relationships/image" Target="../media/image259.png"/><Relationship Id="rId37" Type="http://schemas.openxmlformats.org/officeDocument/2006/relationships/customXml" Target="../ink/ink239.xml"/><Relationship Id="rId36" Type="http://schemas.openxmlformats.org/officeDocument/2006/relationships/image" Target="../media/image258.png"/><Relationship Id="rId35" Type="http://schemas.openxmlformats.org/officeDocument/2006/relationships/customXml" Target="../ink/ink238.xml"/><Relationship Id="rId34" Type="http://schemas.openxmlformats.org/officeDocument/2006/relationships/image" Target="../media/image257.png"/><Relationship Id="rId33" Type="http://schemas.openxmlformats.org/officeDocument/2006/relationships/customXml" Target="../ink/ink237.xml"/><Relationship Id="rId32" Type="http://schemas.openxmlformats.org/officeDocument/2006/relationships/image" Target="../media/image256.png"/><Relationship Id="rId31" Type="http://schemas.openxmlformats.org/officeDocument/2006/relationships/customXml" Target="../ink/ink236.xml"/><Relationship Id="rId30" Type="http://schemas.openxmlformats.org/officeDocument/2006/relationships/image" Target="../media/image255.png"/><Relationship Id="rId3" Type="http://schemas.openxmlformats.org/officeDocument/2006/relationships/customXml" Target="../ink/ink222.xml"/><Relationship Id="rId29" Type="http://schemas.openxmlformats.org/officeDocument/2006/relationships/customXml" Target="../ink/ink235.xml"/><Relationship Id="rId28" Type="http://schemas.openxmlformats.org/officeDocument/2006/relationships/image" Target="../media/image254.png"/><Relationship Id="rId27" Type="http://schemas.openxmlformats.org/officeDocument/2006/relationships/customXml" Target="../ink/ink234.xml"/><Relationship Id="rId26" Type="http://schemas.openxmlformats.org/officeDocument/2006/relationships/image" Target="../media/image253.png"/><Relationship Id="rId25" Type="http://schemas.openxmlformats.org/officeDocument/2006/relationships/customXml" Target="../ink/ink233.xml"/><Relationship Id="rId24" Type="http://schemas.openxmlformats.org/officeDocument/2006/relationships/image" Target="../media/image252.png"/><Relationship Id="rId23" Type="http://schemas.openxmlformats.org/officeDocument/2006/relationships/customXml" Target="../ink/ink232.xml"/><Relationship Id="rId22" Type="http://schemas.openxmlformats.org/officeDocument/2006/relationships/image" Target="../media/image251.png"/><Relationship Id="rId21" Type="http://schemas.openxmlformats.org/officeDocument/2006/relationships/customXml" Target="../ink/ink231.xml"/><Relationship Id="rId20" Type="http://schemas.openxmlformats.org/officeDocument/2006/relationships/image" Target="../media/image250.png"/><Relationship Id="rId2" Type="http://schemas.openxmlformats.org/officeDocument/2006/relationships/image" Target="../media/image241.png"/><Relationship Id="rId19" Type="http://schemas.openxmlformats.org/officeDocument/2006/relationships/customXml" Target="../ink/ink230.xml"/><Relationship Id="rId18" Type="http://schemas.openxmlformats.org/officeDocument/2006/relationships/image" Target="../media/image249.png"/><Relationship Id="rId17" Type="http://schemas.openxmlformats.org/officeDocument/2006/relationships/customXml" Target="../ink/ink229.xml"/><Relationship Id="rId16" Type="http://schemas.openxmlformats.org/officeDocument/2006/relationships/image" Target="../media/image248.png"/><Relationship Id="rId15" Type="http://schemas.openxmlformats.org/officeDocument/2006/relationships/customXml" Target="../ink/ink228.xml"/><Relationship Id="rId14" Type="http://schemas.openxmlformats.org/officeDocument/2006/relationships/image" Target="../media/image247.png"/><Relationship Id="rId13" Type="http://schemas.openxmlformats.org/officeDocument/2006/relationships/customXml" Target="../ink/ink227.xml"/><Relationship Id="rId12" Type="http://schemas.openxmlformats.org/officeDocument/2006/relationships/image" Target="../media/image246.png"/><Relationship Id="rId11" Type="http://schemas.openxmlformats.org/officeDocument/2006/relationships/customXml" Target="../ink/ink226.xml"/><Relationship Id="rId10" Type="http://schemas.openxmlformats.org/officeDocument/2006/relationships/image" Target="../media/image245.png"/><Relationship Id="rId1" Type="http://schemas.openxmlformats.org/officeDocument/2006/relationships/image" Target="../media/image240.png"/></Relationships>
</file>

<file path=ppt/slides/_rels/slide15.xml.rels><?xml version="1.0" encoding="UTF-8" standalone="yes"?>
<Relationships xmlns="http://schemas.openxmlformats.org/package/2006/relationships"><Relationship Id="rId9" Type="http://schemas.openxmlformats.org/officeDocument/2006/relationships/customXml" Target="../ink/ink246.xml"/><Relationship Id="rId88" Type="http://schemas.openxmlformats.org/officeDocument/2006/relationships/slideLayout" Target="../slideLayouts/slideLayout4.xml"/><Relationship Id="rId87" Type="http://schemas.openxmlformats.org/officeDocument/2006/relationships/image" Target="../media/image305.png"/><Relationship Id="rId86" Type="http://schemas.openxmlformats.org/officeDocument/2006/relationships/customXml" Target="../ink/ink285.xml"/><Relationship Id="rId85" Type="http://schemas.openxmlformats.org/officeDocument/2006/relationships/image" Target="../media/image304.png"/><Relationship Id="rId84" Type="http://schemas.openxmlformats.org/officeDocument/2006/relationships/customXml" Target="../ink/ink284.xml"/><Relationship Id="rId83" Type="http://schemas.openxmlformats.org/officeDocument/2006/relationships/image" Target="../media/image303.png"/><Relationship Id="rId82" Type="http://schemas.openxmlformats.org/officeDocument/2006/relationships/customXml" Target="../ink/ink283.xml"/><Relationship Id="rId81" Type="http://schemas.openxmlformats.org/officeDocument/2006/relationships/image" Target="../media/image213.png"/><Relationship Id="rId80" Type="http://schemas.openxmlformats.org/officeDocument/2006/relationships/customXml" Target="../ink/ink282.xml"/><Relationship Id="rId8" Type="http://schemas.openxmlformats.org/officeDocument/2006/relationships/image" Target="../media/image267.png"/><Relationship Id="rId79" Type="http://schemas.openxmlformats.org/officeDocument/2006/relationships/image" Target="../media/image302.png"/><Relationship Id="rId78" Type="http://schemas.openxmlformats.org/officeDocument/2006/relationships/customXml" Target="../ink/ink281.xml"/><Relationship Id="rId77" Type="http://schemas.openxmlformats.org/officeDocument/2006/relationships/image" Target="../media/image301.png"/><Relationship Id="rId76" Type="http://schemas.openxmlformats.org/officeDocument/2006/relationships/customXml" Target="../ink/ink280.xml"/><Relationship Id="rId75" Type="http://schemas.openxmlformats.org/officeDocument/2006/relationships/image" Target="../media/image300.png"/><Relationship Id="rId74" Type="http://schemas.openxmlformats.org/officeDocument/2006/relationships/customXml" Target="../ink/ink279.xml"/><Relationship Id="rId73" Type="http://schemas.openxmlformats.org/officeDocument/2006/relationships/image" Target="../media/image299.png"/><Relationship Id="rId72" Type="http://schemas.openxmlformats.org/officeDocument/2006/relationships/customXml" Target="../ink/ink278.xml"/><Relationship Id="rId71" Type="http://schemas.openxmlformats.org/officeDocument/2006/relationships/image" Target="../media/image298.png"/><Relationship Id="rId70" Type="http://schemas.openxmlformats.org/officeDocument/2006/relationships/customXml" Target="../ink/ink277.xml"/><Relationship Id="rId7" Type="http://schemas.openxmlformats.org/officeDocument/2006/relationships/customXml" Target="../ink/ink245.xml"/><Relationship Id="rId69" Type="http://schemas.openxmlformats.org/officeDocument/2006/relationships/image" Target="../media/image297.png"/><Relationship Id="rId68" Type="http://schemas.openxmlformats.org/officeDocument/2006/relationships/customXml" Target="../ink/ink276.xml"/><Relationship Id="rId67" Type="http://schemas.openxmlformats.org/officeDocument/2006/relationships/image" Target="../media/image296.png"/><Relationship Id="rId66" Type="http://schemas.openxmlformats.org/officeDocument/2006/relationships/customXml" Target="../ink/ink275.xml"/><Relationship Id="rId65" Type="http://schemas.openxmlformats.org/officeDocument/2006/relationships/image" Target="../media/image295.png"/><Relationship Id="rId64" Type="http://schemas.openxmlformats.org/officeDocument/2006/relationships/customXml" Target="../ink/ink274.xml"/><Relationship Id="rId63" Type="http://schemas.openxmlformats.org/officeDocument/2006/relationships/image" Target="../media/image294.png"/><Relationship Id="rId62" Type="http://schemas.openxmlformats.org/officeDocument/2006/relationships/customXml" Target="../ink/ink273.xml"/><Relationship Id="rId61" Type="http://schemas.openxmlformats.org/officeDocument/2006/relationships/image" Target="../media/image293.png"/><Relationship Id="rId60" Type="http://schemas.openxmlformats.org/officeDocument/2006/relationships/customXml" Target="../ink/ink272.xml"/><Relationship Id="rId6" Type="http://schemas.openxmlformats.org/officeDocument/2006/relationships/image" Target="../media/image266.png"/><Relationship Id="rId59" Type="http://schemas.openxmlformats.org/officeDocument/2006/relationships/image" Target="../media/image292.png"/><Relationship Id="rId58" Type="http://schemas.openxmlformats.org/officeDocument/2006/relationships/customXml" Target="../ink/ink271.xml"/><Relationship Id="rId57" Type="http://schemas.openxmlformats.org/officeDocument/2006/relationships/image" Target="../media/image291.png"/><Relationship Id="rId56" Type="http://schemas.openxmlformats.org/officeDocument/2006/relationships/customXml" Target="../ink/ink270.xml"/><Relationship Id="rId55" Type="http://schemas.openxmlformats.org/officeDocument/2006/relationships/image" Target="../media/image290.png"/><Relationship Id="rId54" Type="http://schemas.openxmlformats.org/officeDocument/2006/relationships/customXml" Target="../ink/ink269.xml"/><Relationship Id="rId53" Type="http://schemas.openxmlformats.org/officeDocument/2006/relationships/image" Target="../media/image289.png"/><Relationship Id="rId52" Type="http://schemas.openxmlformats.org/officeDocument/2006/relationships/customXml" Target="../ink/ink268.xml"/><Relationship Id="rId51" Type="http://schemas.openxmlformats.org/officeDocument/2006/relationships/image" Target="../media/image288.png"/><Relationship Id="rId50" Type="http://schemas.openxmlformats.org/officeDocument/2006/relationships/customXml" Target="../ink/ink267.xml"/><Relationship Id="rId5" Type="http://schemas.openxmlformats.org/officeDocument/2006/relationships/customXml" Target="../ink/ink244.xml"/><Relationship Id="rId49" Type="http://schemas.openxmlformats.org/officeDocument/2006/relationships/image" Target="../media/image287.png"/><Relationship Id="rId48" Type="http://schemas.openxmlformats.org/officeDocument/2006/relationships/customXml" Target="../ink/ink266.xml"/><Relationship Id="rId47" Type="http://schemas.openxmlformats.org/officeDocument/2006/relationships/image" Target="../media/image286.png"/><Relationship Id="rId46" Type="http://schemas.openxmlformats.org/officeDocument/2006/relationships/customXml" Target="../ink/ink265.xml"/><Relationship Id="rId45" Type="http://schemas.openxmlformats.org/officeDocument/2006/relationships/image" Target="../media/image285.png"/><Relationship Id="rId44" Type="http://schemas.openxmlformats.org/officeDocument/2006/relationships/customXml" Target="../ink/ink264.xml"/><Relationship Id="rId43" Type="http://schemas.openxmlformats.org/officeDocument/2006/relationships/image" Target="../media/image284.png"/><Relationship Id="rId42" Type="http://schemas.openxmlformats.org/officeDocument/2006/relationships/customXml" Target="../ink/ink263.xml"/><Relationship Id="rId41" Type="http://schemas.openxmlformats.org/officeDocument/2006/relationships/image" Target="../media/image283.png"/><Relationship Id="rId40" Type="http://schemas.openxmlformats.org/officeDocument/2006/relationships/customXml" Target="../ink/ink262.xml"/><Relationship Id="rId4" Type="http://schemas.openxmlformats.org/officeDocument/2006/relationships/image" Target="../media/image265.png"/><Relationship Id="rId39" Type="http://schemas.openxmlformats.org/officeDocument/2006/relationships/image" Target="../media/image282.png"/><Relationship Id="rId38" Type="http://schemas.openxmlformats.org/officeDocument/2006/relationships/customXml" Target="../ink/ink261.xml"/><Relationship Id="rId37" Type="http://schemas.openxmlformats.org/officeDocument/2006/relationships/image" Target="../media/image281.png"/><Relationship Id="rId36" Type="http://schemas.openxmlformats.org/officeDocument/2006/relationships/customXml" Target="../ink/ink260.xml"/><Relationship Id="rId35" Type="http://schemas.openxmlformats.org/officeDocument/2006/relationships/image" Target="../media/image280.png"/><Relationship Id="rId34" Type="http://schemas.openxmlformats.org/officeDocument/2006/relationships/customXml" Target="../ink/ink259.xml"/><Relationship Id="rId33" Type="http://schemas.openxmlformats.org/officeDocument/2006/relationships/image" Target="../media/image279.png"/><Relationship Id="rId32" Type="http://schemas.openxmlformats.org/officeDocument/2006/relationships/customXml" Target="../ink/ink258.xml"/><Relationship Id="rId31" Type="http://schemas.openxmlformats.org/officeDocument/2006/relationships/image" Target="../media/image278.png"/><Relationship Id="rId30" Type="http://schemas.openxmlformats.org/officeDocument/2006/relationships/customXml" Target="../ink/ink257.xml"/><Relationship Id="rId3" Type="http://schemas.openxmlformats.org/officeDocument/2006/relationships/customXml" Target="../ink/ink243.xml"/><Relationship Id="rId29" Type="http://schemas.openxmlformats.org/officeDocument/2006/relationships/image" Target="../media/image277.png"/><Relationship Id="rId28" Type="http://schemas.openxmlformats.org/officeDocument/2006/relationships/customXml" Target="../ink/ink256.xml"/><Relationship Id="rId27" Type="http://schemas.openxmlformats.org/officeDocument/2006/relationships/image" Target="../media/image276.png"/><Relationship Id="rId26" Type="http://schemas.openxmlformats.org/officeDocument/2006/relationships/customXml" Target="../ink/ink255.xml"/><Relationship Id="rId25" Type="http://schemas.openxmlformats.org/officeDocument/2006/relationships/image" Target="../media/image275.png"/><Relationship Id="rId24" Type="http://schemas.openxmlformats.org/officeDocument/2006/relationships/customXml" Target="../ink/ink254.xml"/><Relationship Id="rId23" Type="http://schemas.openxmlformats.org/officeDocument/2006/relationships/customXml" Target="../ink/ink253.xml"/><Relationship Id="rId22" Type="http://schemas.openxmlformats.org/officeDocument/2006/relationships/image" Target="../media/image274.png"/><Relationship Id="rId21" Type="http://schemas.openxmlformats.org/officeDocument/2006/relationships/customXml" Target="../ink/ink252.xml"/><Relationship Id="rId20" Type="http://schemas.openxmlformats.org/officeDocument/2006/relationships/image" Target="../media/image273.png"/><Relationship Id="rId2" Type="http://schemas.openxmlformats.org/officeDocument/2006/relationships/image" Target="../media/image264.png"/><Relationship Id="rId19" Type="http://schemas.openxmlformats.org/officeDocument/2006/relationships/customXml" Target="../ink/ink251.xml"/><Relationship Id="rId18" Type="http://schemas.openxmlformats.org/officeDocument/2006/relationships/image" Target="../media/image272.png"/><Relationship Id="rId17" Type="http://schemas.openxmlformats.org/officeDocument/2006/relationships/customXml" Target="../ink/ink250.xml"/><Relationship Id="rId16" Type="http://schemas.openxmlformats.org/officeDocument/2006/relationships/image" Target="../media/image271.png"/><Relationship Id="rId15" Type="http://schemas.openxmlformats.org/officeDocument/2006/relationships/customXml" Target="../ink/ink249.xml"/><Relationship Id="rId14" Type="http://schemas.openxmlformats.org/officeDocument/2006/relationships/image" Target="../media/image270.png"/><Relationship Id="rId13" Type="http://schemas.openxmlformats.org/officeDocument/2006/relationships/customXml" Target="../ink/ink248.xml"/><Relationship Id="rId12" Type="http://schemas.openxmlformats.org/officeDocument/2006/relationships/image" Target="../media/image269.png"/><Relationship Id="rId11" Type="http://schemas.openxmlformats.org/officeDocument/2006/relationships/customXml" Target="../ink/ink247.xml"/><Relationship Id="rId10" Type="http://schemas.openxmlformats.org/officeDocument/2006/relationships/image" Target="../media/image268.png"/><Relationship Id="rId1" Type="http://schemas.openxmlformats.org/officeDocument/2006/relationships/image" Target="../media/image263.png"/></Relationships>
</file>

<file path=ppt/slides/_rels/slide16.xml.rels><?xml version="1.0" encoding="UTF-8" standalone="yes"?>
<Relationships xmlns="http://schemas.openxmlformats.org/package/2006/relationships"><Relationship Id="rId9" Type="http://schemas.openxmlformats.org/officeDocument/2006/relationships/image" Target="../media/image310.png"/><Relationship Id="rId8" Type="http://schemas.openxmlformats.org/officeDocument/2006/relationships/customXml" Target="../ink/ink289.xml"/><Relationship Id="rId7" Type="http://schemas.openxmlformats.org/officeDocument/2006/relationships/image" Target="../media/image309.png"/><Relationship Id="rId6" Type="http://schemas.openxmlformats.org/officeDocument/2006/relationships/customXml" Target="../ink/ink288.xml"/><Relationship Id="rId5" Type="http://schemas.openxmlformats.org/officeDocument/2006/relationships/image" Target="../media/image308.png"/><Relationship Id="rId4" Type="http://schemas.openxmlformats.org/officeDocument/2006/relationships/customXml" Target="../ink/ink287.xml"/><Relationship Id="rId3" Type="http://schemas.openxmlformats.org/officeDocument/2006/relationships/image" Target="../media/image307.png"/><Relationship Id="rId23" Type="http://schemas.openxmlformats.org/officeDocument/2006/relationships/slideLayout" Target="../slideLayouts/slideLayout5.xml"/><Relationship Id="rId22" Type="http://schemas.openxmlformats.org/officeDocument/2006/relationships/image" Target="../media/image315.png"/><Relationship Id="rId21" Type="http://schemas.openxmlformats.org/officeDocument/2006/relationships/customXml" Target="../ink/ink296.xml"/><Relationship Id="rId20" Type="http://schemas.openxmlformats.org/officeDocument/2006/relationships/image" Target="../media/image314.png"/><Relationship Id="rId2" Type="http://schemas.openxmlformats.org/officeDocument/2006/relationships/customXml" Target="../ink/ink286.xml"/><Relationship Id="rId19" Type="http://schemas.openxmlformats.org/officeDocument/2006/relationships/customXml" Target="../ink/ink295.xml"/><Relationship Id="rId18" Type="http://schemas.openxmlformats.org/officeDocument/2006/relationships/image" Target="../media/image313.png"/><Relationship Id="rId17" Type="http://schemas.openxmlformats.org/officeDocument/2006/relationships/customXml" Target="../ink/ink294.xml"/><Relationship Id="rId16" Type="http://schemas.openxmlformats.org/officeDocument/2006/relationships/customXml" Target="../ink/ink293.xml"/><Relationship Id="rId15" Type="http://schemas.openxmlformats.org/officeDocument/2006/relationships/image" Target="../media/image296.png"/><Relationship Id="rId14" Type="http://schemas.openxmlformats.org/officeDocument/2006/relationships/customXml" Target="../ink/ink292.xml"/><Relationship Id="rId13" Type="http://schemas.openxmlformats.org/officeDocument/2006/relationships/image" Target="../media/image312.png"/><Relationship Id="rId12" Type="http://schemas.openxmlformats.org/officeDocument/2006/relationships/customXml" Target="../ink/ink291.xml"/><Relationship Id="rId11" Type="http://schemas.openxmlformats.org/officeDocument/2006/relationships/image" Target="../media/image311.png"/><Relationship Id="rId10" Type="http://schemas.openxmlformats.org/officeDocument/2006/relationships/customXml" Target="../ink/ink290.xml"/><Relationship Id="rId1" Type="http://schemas.openxmlformats.org/officeDocument/2006/relationships/image" Target="../media/image30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7.png"/><Relationship Id="rId1" Type="http://schemas.openxmlformats.org/officeDocument/2006/relationships/image" Target="../media/image316.png"/></Relationships>
</file>

<file path=ppt/slides/_rels/slide18.xml.rels><?xml version="1.0" encoding="UTF-8" standalone="yes"?>
<Relationships xmlns="http://schemas.openxmlformats.org/package/2006/relationships"><Relationship Id="rId91" Type="http://schemas.openxmlformats.org/officeDocument/2006/relationships/slideLayout" Target="../slideLayouts/slideLayout5.xml"/><Relationship Id="rId90" Type="http://schemas.openxmlformats.org/officeDocument/2006/relationships/image" Target="../media/image362.png"/><Relationship Id="rId9" Type="http://schemas.openxmlformats.org/officeDocument/2006/relationships/customXml" Target="../ink/ink300.xml"/><Relationship Id="rId89" Type="http://schemas.openxmlformats.org/officeDocument/2006/relationships/customXml" Target="../ink/ink340.xml"/><Relationship Id="rId88" Type="http://schemas.openxmlformats.org/officeDocument/2006/relationships/image" Target="../media/image361.png"/><Relationship Id="rId87" Type="http://schemas.openxmlformats.org/officeDocument/2006/relationships/customXml" Target="../ink/ink339.xml"/><Relationship Id="rId86" Type="http://schemas.openxmlformats.org/officeDocument/2006/relationships/image" Target="../media/image360.png"/><Relationship Id="rId85" Type="http://schemas.openxmlformats.org/officeDocument/2006/relationships/customXml" Target="../ink/ink338.xml"/><Relationship Id="rId84" Type="http://schemas.openxmlformats.org/officeDocument/2006/relationships/image" Target="../media/image359.png"/><Relationship Id="rId83" Type="http://schemas.openxmlformats.org/officeDocument/2006/relationships/customXml" Target="../ink/ink337.xml"/><Relationship Id="rId82" Type="http://schemas.openxmlformats.org/officeDocument/2006/relationships/image" Target="../media/image358.png"/><Relationship Id="rId81" Type="http://schemas.openxmlformats.org/officeDocument/2006/relationships/customXml" Target="../ink/ink336.xml"/><Relationship Id="rId80" Type="http://schemas.openxmlformats.org/officeDocument/2006/relationships/image" Target="../media/image357.png"/><Relationship Id="rId8" Type="http://schemas.openxmlformats.org/officeDocument/2006/relationships/image" Target="../media/image322.png"/><Relationship Id="rId79" Type="http://schemas.openxmlformats.org/officeDocument/2006/relationships/customXml" Target="../ink/ink335.xml"/><Relationship Id="rId78" Type="http://schemas.openxmlformats.org/officeDocument/2006/relationships/image" Target="../media/image356.png"/><Relationship Id="rId77" Type="http://schemas.openxmlformats.org/officeDocument/2006/relationships/customXml" Target="../ink/ink334.xml"/><Relationship Id="rId76" Type="http://schemas.openxmlformats.org/officeDocument/2006/relationships/image" Target="../media/image355.png"/><Relationship Id="rId75" Type="http://schemas.openxmlformats.org/officeDocument/2006/relationships/customXml" Target="../ink/ink333.xml"/><Relationship Id="rId74" Type="http://schemas.openxmlformats.org/officeDocument/2006/relationships/image" Target="../media/image354.png"/><Relationship Id="rId73" Type="http://schemas.openxmlformats.org/officeDocument/2006/relationships/customXml" Target="../ink/ink332.xml"/><Relationship Id="rId72" Type="http://schemas.openxmlformats.org/officeDocument/2006/relationships/image" Target="../media/image353.png"/><Relationship Id="rId71" Type="http://schemas.openxmlformats.org/officeDocument/2006/relationships/customXml" Target="../ink/ink331.xml"/><Relationship Id="rId70" Type="http://schemas.openxmlformats.org/officeDocument/2006/relationships/image" Target="../media/image352.png"/><Relationship Id="rId7" Type="http://schemas.openxmlformats.org/officeDocument/2006/relationships/customXml" Target="../ink/ink299.xml"/><Relationship Id="rId69" Type="http://schemas.openxmlformats.org/officeDocument/2006/relationships/customXml" Target="../ink/ink330.xml"/><Relationship Id="rId68" Type="http://schemas.openxmlformats.org/officeDocument/2006/relationships/image" Target="../media/image351.png"/><Relationship Id="rId67" Type="http://schemas.openxmlformats.org/officeDocument/2006/relationships/customXml" Target="../ink/ink329.xml"/><Relationship Id="rId66" Type="http://schemas.openxmlformats.org/officeDocument/2006/relationships/image" Target="../media/image350.png"/><Relationship Id="rId65" Type="http://schemas.openxmlformats.org/officeDocument/2006/relationships/customXml" Target="../ink/ink328.xml"/><Relationship Id="rId64" Type="http://schemas.openxmlformats.org/officeDocument/2006/relationships/image" Target="../media/image349.png"/><Relationship Id="rId63" Type="http://schemas.openxmlformats.org/officeDocument/2006/relationships/customXml" Target="../ink/ink327.xml"/><Relationship Id="rId62" Type="http://schemas.openxmlformats.org/officeDocument/2006/relationships/image" Target="../media/image348.png"/><Relationship Id="rId61" Type="http://schemas.openxmlformats.org/officeDocument/2006/relationships/customXml" Target="../ink/ink326.xml"/><Relationship Id="rId60" Type="http://schemas.openxmlformats.org/officeDocument/2006/relationships/image" Target="../media/image347.png"/><Relationship Id="rId6" Type="http://schemas.openxmlformats.org/officeDocument/2006/relationships/image" Target="../media/image321.png"/><Relationship Id="rId59" Type="http://schemas.openxmlformats.org/officeDocument/2006/relationships/customXml" Target="../ink/ink325.xml"/><Relationship Id="rId58" Type="http://schemas.openxmlformats.org/officeDocument/2006/relationships/image" Target="../media/image346.png"/><Relationship Id="rId57" Type="http://schemas.openxmlformats.org/officeDocument/2006/relationships/customXml" Target="../ink/ink324.xml"/><Relationship Id="rId56" Type="http://schemas.openxmlformats.org/officeDocument/2006/relationships/image" Target="../media/image345.png"/><Relationship Id="rId55" Type="http://schemas.openxmlformats.org/officeDocument/2006/relationships/customXml" Target="../ink/ink323.xml"/><Relationship Id="rId54" Type="http://schemas.openxmlformats.org/officeDocument/2006/relationships/image" Target="../media/image344.png"/><Relationship Id="rId53" Type="http://schemas.openxmlformats.org/officeDocument/2006/relationships/customXml" Target="../ink/ink322.xml"/><Relationship Id="rId52" Type="http://schemas.openxmlformats.org/officeDocument/2006/relationships/image" Target="../media/image343.png"/><Relationship Id="rId51" Type="http://schemas.openxmlformats.org/officeDocument/2006/relationships/customXml" Target="../ink/ink321.xml"/><Relationship Id="rId50" Type="http://schemas.openxmlformats.org/officeDocument/2006/relationships/image" Target="../media/image342.png"/><Relationship Id="rId5" Type="http://schemas.openxmlformats.org/officeDocument/2006/relationships/customXml" Target="../ink/ink298.xml"/><Relationship Id="rId49" Type="http://schemas.openxmlformats.org/officeDocument/2006/relationships/customXml" Target="../ink/ink320.xml"/><Relationship Id="rId48" Type="http://schemas.openxmlformats.org/officeDocument/2006/relationships/image" Target="../media/image341.png"/><Relationship Id="rId47" Type="http://schemas.openxmlformats.org/officeDocument/2006/relationships/customXml" Target="../ink/ink319.xml"/><Relationship Id="rId46" Type="http://schemas.openxmlformats.org/officeDocument/2006/relationships/image" Target="../media/image340.png"/><Relationship Id="rId45" Type="http://schemas.openxmlformats.org/officeDocument/2006/relationships/customXml" Target="../ink/ink318.xml"/><Relationship Id="rId44" Type="http://schemas.openxmlformats.org/officeDocument/2006/relationships/image" Target="../media/image339.png"/><Relationship Id="rId43" Type="http://schemas.openxmlformats.org/officeDocument/2006/relationships/customXml" Target="../ink/ink317.xml"/><Relationship Id="rId42" Type="http://schemas.openxmlformats.org/officeDocument/2006/relationships/image" Target="../media/image338.png"/><Relationship Id="rId41" Type="http://schemas.openxmlformats.org/officeDocument/2006/relationships/customXml" Target="../ink/ink316.xml"/><Relationship Id="rId40" Type="http://schemas.openxmlformats.org/officeDocument/2006/relationships/image" Target="../media/image337.png"/><Relationship Id="rId4" Type="http://schemas.openxmlformats.org/officeDocument/2006/relationships/image" Target="../media/image320.png"/><Relationship Id="rId39" Type="http://schemas.openxmlformats.org/officeDocument/2006/relationships/customXml" Target="../ink/ink315.xml"/><Relationship Id="rId38" Type="http://schemas.openxmlformats.org/officeDocument/2006/relationships/image" Target="../media/image336.png"/><Relationship Id="rId37" Type="http://schemas.openxmlformats.org/officeDocument/2006/relationships/customXml" Target="../ink/ink314.xml"/><Relationship Id="rId36" Type="http://schemas.openxmlformats.org/officeDocument/2006/relationships/image" Target="../media/image335.png"/><Relationship Id="rId35" Type="http://schemas.openxmlformats.org/officeDocument/2006/relationships/customXml" Target="../ink/ink313.xml"/><Relationship Id="rId34" Type="http://schemas.openxmlformats.org/officeDocument/2006/relationships/image" Target="../media/image334.png"/><Relationship Id="rId33" Type="http://schemas.openxmlformats.org/officeDocument/2006/relationships/customXml" Target="../ink/ink312.xml"/><Relationship Id="rId32" Type="http://schemas.openxmlformats.org/officeDocument/2006/relationships/image" Target="../media/image333.png"/><Relationship Id="rId31" Type="http://schemas.openxmlformats.org/officeDocument/2006/relationships/customXml" Target="../ink/ink311.xml"/><Relationship Id="rId30" Type="http://schemas.openxmlformats.org/officeDocument/2006/relationships/image" Target="../media/image332.png"/><Relationship Id="rId3" Type="http://schemas.openxmlformats.org/officeDocument/2006/relationships/customXml" Target="../ink/ink297.xml"/><Relationship Id="rId29" Type="http://schemas.openxmlformats.org/officeDocument/2006/relationships/customXml" Target="../ink/ink310.xml"/><Relationship Id="rId28" Type="http://schemas.openxmlformats.org/officeDocument/2006/relationships/image" Target="../media/image331.png"/><Relationship Id="rId27" Type="http://schemas.openxmlformats.org/officeDocument/2006/relationships/customXml" Target="../ink/ink309.xml"/><Relationship Id="rId26" Type="http://schemas.openxmlformats.org/officeDocument/2006/relationships/image" Target="../media/image297.png"/><Relationship Id="rId25" Type="http://schemas.openxmlformats.org/officeDocument/2006/relationships/customXml" Target="../ink/ink308.xml"/><Relationship Id="rId24" Type="http://schemas.openxmlformats.org/officeDocument/2006/relationships/image" Target="../media/image330.png"/><Relationship Id="rId23" Type="http://schemas.openxmlformats.org/officeDocument/2006/relationships/customXml" Target="../ink/ink307.xml"/><Relationship Id="rId22" Type="http://schemas.openxmlformats.org/officeDocument/2006/relationships/image" Target="../media/image329.png"/><Relationship Id="rId21" Type="http://schemas.openxmlformats.org/officeDocument/2006/relationships/customXml" Target="../ink/ink306.xml"/><Relationship Id="rId20" Type="http://schemas.openxmlformats.org/officeDocument/2006/relationships/image" Target="../media/image328.png"/><Relationship Id="rId2" Type="http://schemas.openxmlformats.org/officeDocument/2006/relationships/image" Target="../media/image319.png"/><Relationship Id="rId19" Type="http://schemas.openxmlformats.org/officeDocument/2006/relationships/customXml" Target="../ink/ink305.xml"/><Relationship Id="rId18" Type="http://schemas.openxmlformats.org/officeDocument/2006/relationships/image" Target="../media/image327.png"/><Relationship Id="rId17" Type="http://schemas.openxmlformats.org/officeDocument/2006/relationships/customXml" Target="../ink/ink304.xml"/><Relationship Id="rId16" Type="http://schemas.openxmlformats.org/officeDocument/2006/relationships/image" Target="../media/image326.png"/><Relationship Id="rId15" Type="http://schemas.openxmlformats.org/officeDocument/2006/relationships/customXml" Target="../ink/ink303.xml"/><Relationship Id="rId14" Type="http://schemas.openxmlformats.org/officeDocument/2006/relationships/image" Target="../media/image325.png"/><Relationship Id="rId13" Type="http://schemas.openxmlformats.org/officeDocument/2006/relationships/customXml" Target="../ink/ink302.xml"/><Relationship Id="rId12" Type="http://schemas.openxmlformats.org/officeDocument/2006/relationships/image" Target="../media/image324.png"/><Relationship Id="rId11" Type="http://schemas.openxmlformats.org/officeDocument/2006/relationships/customXml" Target="../ink/ink301.xml"/><Relationship Id="rId10" Type="http://schemas.openxmlformats.org/officeDocument/2006/relationships/image" Target="../media/image323.png"/><Relationship Id="rId1" Type="http://schemas.openxmlformats.org/officeDocument/2006/relationships/image" Target="../media/image318.png"/></Relationships>
</file>

<file path=ppt/slides/_rels/slide19.xml.rels><?xml version="1.0" encoding="UTF-8" standalone="yes"?>
<Relationships xmlns="http://schemas.openxmlformats.org/package/2006/relationships"><Relationship Id="rId9" Type="http://schemas.openxmlformats.org/officeDocument/2006/relationships/customXml" Target="../ink/ink345.xml"/><Relationship Id="rId8" Type="http://schemas.openxmlformats.org/officeDocument/2006/relationships/image" Target="../media/image366.png"/><Relationship Id="rId73" Type="http://schemas.openxmlformats.org/officeDocument/2006/relationships/slideLayout" Target="../slideLayouts/slideLayout5.xml"/><Relationship Id="rId72" Type="http://schemas.openxmlformats.org/officeDocument/2006/relationships/image" Target="../media/image280.png"/><Relationship Id="rId71" Type="http://schemas.openxmlformats.org/officeDocument/2006/relationships/customXml" Target="../ink/ink376.xml"/><Relationship Id="rId70" Type="http://schemas.openxmlformats.org/officeDocument/2006/relationships/image" Target="../media/image397.png"/><Relationship Id="rId7" Type="http://schemas.openxmlformats.org/officeDocument/2006/relationships/customXml" Target="../ink/ink344.xml"/><Relationship Id="rId69" Type="http://schemas.openxmlformats.org/officeDocument/2006/relationships/customXml" Target="../ink/ink375.xml"/><Relationship Id="rId68" Type="http://schemas.openxmlformats.org/officeDocument/2006/relationships/image" Target="../media/image396.png"/><Relationship Id="rId67" Type="http://schemas.openxmlformats.org/officeDocument/2006/relationships/customXml" Target="../ink/ink374.xml"/><Relationship Id="rId66" Type="http://schemas.openxmlformats.org/officeDocument/2006/relationships/image" Target="../media/image395.png"/><Relationship Id="rId65" Type="http://schemas.openxmlformats.org/officeDocument/2006/relationships/customXml" Target="../ink/ink373.xml"/><Relationship Id="rId64" Type="http://schemas.openxmlformats.org/officeDocument/2006/relationships/image" Target="../media/image394.png"/><Relationship Id="rId63" Type="http://schemas.openxmlformats.org/officeDocument/2006/relationships/customXml" Target="../ink/ink372.xml"/><Relationship Id="rId62" Type="http://schemas.openxmlformats.org/officeDocument/2006/relationships/image" Target="../media/image393.png"/><Relationship Id="rId61" Type="http://schemas.openxmlformats.org/officeDocument/2006/relationships/customXml" Target="../ink/ink371.xml"/><Relationship Id="rId60" Type="http://schemas.openxmlformats.org/officeDocument/2006/relationships/image" Target="../media/image392.png"/><Relationship Id="rId6" Type="http://schemas.openxmlformats.org/officeDocument/2006/relationships/image" Target="../media/image365.png"/><Relationship Id="rId59" Type="http://schemas.openxmlformats.org/officeDocument/2006/relationships/customXml" Target="../ink/ink370.xml"/><Relationship Id="rId58" Type="http://schemas.openxmlformats.org/officeDocument/2006/relationships/image" Target="../media/image391.png"/><Relationship Id="rId57" Type="http://schemas.openxmlformats.org/officeDocument/2006/relationships/customXml" Target="../ink/ink369.xml"/><Relationship Id="rId56" Type="http://schemas.openxmlformats.org/officeDocument/2006/relationships/image" Target="../media/image390.png"/><Relationship Id="rId55" Type="http://schemas.openxmlformats.org/officeDocument/2006/relationships/customXml" Target="../ink/ink368.xml"/><Relationship Id="rId54" Type="http://schemas.openxmlformats.org/officeDocument/2006/relationships/image" Target="../media/image389.png"/><Relationship Id="rId53" Type="http://schemas.openxmlformats.org/officeDocument/2006/relationships/customXml" Target="../ink/ink367.xml"/><Relationship Id="rId52" Type="http://schemas.openxmlformats.org/officeDocument/2006/relationships/image" Target="../media/image388.png"/><Relationship Id="rId51" Type="http://schemas.openxmlformats.org/officeDocument/2006/relationships/customXml" Target="../ink/ink366.xml"/><Relationship Id="rId50" Type="http://schemas.openxmlformats.org/officeDocument/2006/relationships/image" Target="../media/image387.png"/><Relationship Id="rId5" Type="http://schemas.openxmlformats.org/officeDocument/2006/relationships/customXml" Target="../ink/ink343.xml"/><Relationship Id="rId49" Type="http://schemas.openxmlformats.org/officeDocument/2006/relationships/customXml" Target="../ink/ink365.xml"/><Relationship Id="rId48" Type="http://schemas.openxmlformats.org/officeDocument/2006/relationships/image" Target="../media/image386.png"/><Relationship Id="rId47" Type="http://schemas.openxmlformats.org/officeDocument/2006/relationships/customXml" Target="../ink/ink364.xml"/><Relationship Id="rId46" Type="http://schemas.openxmlformats.org/officeDocument/2006/relationships/image" Target="../media/image385.png"/><Relationship Id="rId45" Type="http://schemas.openxmlformats.org/officeDocument/2006/relationships/customXml" Target="../ink/ink363.xml"/><Relationship Id="rId44" Type="http://schemas.openxmlformats.org/officeDocument/2006/relationships/image" Target="../media/image384.png"/><Relationship Id="rId43" Type="http://schemas.openxmlformats.org/officeDocument/2006/relationships/customXml" Target="../ink/ink362.xml"/><Relationship Id="rId42" Type="http://schemas.openxmlformats.org/officeDocument/2006/relationships/image" Target="../media/image383.png"/><Relationship Id="rId41" Type="http://schemas.openxmlformats.org/officeDocument/2006/relationships/customXml" Target="../ink/ink361.xml"/><Relationship Id="rId40" Type="http://schemas.openxmlformats.org/officeDocument/2006/relationships/image" Target="../media/image382.png"/><Relationship Id="rId4" Type="http://schemas.openxmlformats.org/officeDocument/2006/relationships/image" Target="../media/image364.png"/><Relationship Id="rId39" Type="http://schemas.openxmlformats.org/officeDocument/2006/relationships/customXml" Target="../ink/ink360.xml"/><Relationship Id="rId38" Type="http://schemas.openxmlformats.org/officeDocument/2006/relationships/image" Target="../media/image381.png"/><Relationship Id="rId37" Type="http://schemas.openxmlformats.org/officeDocument/2006/relationships/customXml" Target="../ink/ink359.xml"/><Relationship Id="rId36" Type="http://schemas.openxmlformats.org/officeDocument/2006/relationships/image" Target="../media/image380.png"/><Relationship Id="rId35" Type="http://schemas.openxmlformats.org/officeDocument/2006/relationships/customXml" Target="../ink/ink358.xml"/><Relationship Id="rId34" Type="http://schemas.openxmlformats.org/officeDocument/2006/relationships/image" Target="../media/image379.png"/><Relationship Id="rId33" Type="http://schemas.openxmlformats.org/officeDocument/2006/relationships/customXml" Target="../ink/ink357.xml"/><Relationship Id="rId32" Type="http://schemas.openxmlformats.org/officeDocument/2006/relationships/image" Target="../media/image378.png"/><Relationship Id="rId31" Type="http://schemas.openxmlformats.org/officeDocument/2006/relationships/customXml" Target="../ink/ink356.xml"/><Relationship Id="rId30" Type="http://schemas.openxmlformats.org/officeDocument/2006/relationships/image" Target="../media/image377.png"/><Relationship Id="rId3" Type="http://schemas.openxmlformats.org/officeDocument/2006/relationships/customXml" Target="../ink/ink342.xml"/><Relationship Id="rId29" Type="http://schemas.openxmlformats.org/officeDocument/2006/relationships/customXml" Target="../ink/ink355.xml"/><Relationship Id="rId28" Type="http://schemas.openxmlformats.org/officeDocument/2006/relationships/image" Target="../media/image376.png"/><Relationship Id="rId27" Type="http://schemas.openxmlformats.org/officeDocument/2006/relationships/customXml" Target="../ink/ink354.xml"/><Relationship Id="rId26" Type="http://schemas.openxmlformats.org/officeDocument/2006/relationships/image" Target="../media/image375.png"/><Relationship Id="rId25" Type="http://schemas.openxmlformats.org/officeDocument/2006/relationships/customXml" Target="../ink/ink353.xml"/><Relationship Id="rId24" Type="http://schemas.openxmlformats.org/officeDocument/2006/relationships/image" Target="../media/image374.png"/><Relationship Id="rId23" Type="http://schemas.openxmlformats.org/officeDocument/2006/relationships/customXml" Target="../ink/ink352.xml"/><Relationship Id="rId22" Type="http://schemas.openxmlformats.org/officeDocument/2006/relationships/image" Target="../media/image373.png"/><Relationship Id="rId21" Type="http://schemas.openxmlformats.org/officeDocument/2006/relationships/customXml" Target="../ink/ink351.xml"/><Relationship Id="rId20" Type="http://schemas.openxmlformats.org/officeDocument/2006/relationships/image" Target="../media/image372.png"/><Relationship Id="rId2" Type="http://schemas.openxmlformats.org/officeDocument/2006/relationships/image" Target="../media/image363.png"/><Relationship Id="rId19" Type="http://schemas.openxmlformats.org/officeDocument/2006/relationships/customXml" Target="../ink/ink350.xml"/><Relationship Id="rId18" Type="http://schemas.openxmlformats.org/officeDocument/2006/relationships/image" Target="../media/image371.png"/><Relationship Id="rId17" Type="http://schemas.openxmlformats.org/officeDocument/2006/relationships/customXml" Target="../ink/ink349.xml"/><Relationship Id="rId16" Type="http://schemas.openxmlformats.org/officeDocument/2006/relationships/image" Target="../media/image370.png"/><Relationship Id="rId15" Type="http://schemas.openxmlformats.org/officeDocument/2006/relationships/customXml" Target="../ink/ink348.xml"/><Relationship Id="rId14" Type="http://schemas.openxmlformats.org/officeDocument/2006/relationships/image" Target="../media/image369.png"/><Relationship Id="rId13" Type="http://schemas.openxmlformats.org/officeDocument/2006/relationships/customXml" Target="../ink/ink347.xml"/><Relationship Id="rId12" Type="http://schemas.openxmlformats.org/officeDocument/2006/relationships/image" Target="../media/image368.png"/><Relationship Id="rId11" Type="http://schemas.openxmlformats.org/officeDocument/2006/relationships/customXml" Target="../ink/ink346.xml"/><Relationship Id="rId10" Type="http://schemas.openxmlformats.org/officeDocument/2006/relationships/image" Target="../media/image367.png"/><Relationship Id="rId1" Type="http://schemas.openxmlformats.org/officeDocument/2006/relationships/customXml" Target="../ink/ink341.xml"/></Relationships>
</file>

<file path=ppt/slides/_rels/slide2.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customXml" Target="../ink/ink4.xml"/><Relationship Id="rId7" Type="http://schemas.openxmlformats.org/officeDocument/2006/relationships/image" Target="../media/image3.png"/><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32" Type="http://schemas.openxmlformats.org/officeDocument/2006/relationships/slideLayout" Target="../slideLayouts/slideLayout2.xml"/><Relationship Id="rId31" Type="http://schemas.openxmlformats.org/officeDocument/2006/relationships/image" Target="../media/image15.png"/><Relationship Id="rId30" Type="http://schemas.openxmlformats.org/officeDocument/2006/relationships/customXml" Target="../ink/ink15.xml"/><Relationship Id="rId3" Type="http://schemas.openxmlformats.org/officeDocument/2006/relationships/image" Target="../media/image1.png"/><Relationship Id="rId29" Type="http://schemas.openxmlformats.org/officeDocument/2006/relationships/image" Target="../media/image14.png"/><Relationship Id="rId28" Type="http://schemas.openxmlformats.org/officeDocument/2006/relationships/customXml" Target="../ink/ink14.xml"/><Relationship Id="rId27" Type="http://schemas.openxmlformats.org/officeDocument/2006/relationships/image" Target="../media/image13.png"/><Relationship Id="rId26" Type="http://schemas.openxmlformats.org/officeDocument/2006/relationships/customXml" Target="../ink/ink13.xml"/><Relationship Id="rId25" Type="http://schemas.openxmlformats.org/officeDocument/2006/relationships/image" Target="../media/image12.png"/><Relationship Id="rId24" Type="http://schemas.openxmlformats.org/officeDocument/2006/relationships/customXml" Target="../ink/ink12.xml"/><Relationship Id="rId23" Type="http://schemas.openxmlformats.org/officeDocument/2006/relationships/image" Target="../media/image11.png"/><Relationship Id="rId22" Type="http://schemas.openxmlformats.org/officeDocument/2006/relationships/customXml" Target="../ink/ink11.xml"/><Relationship Id="rId21" Type="http://schemas.openxmlformats.org/officeDocument/2006/relationships/image" Target="../media/image10.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9.png"/><Relationship Id="rId18" Type="http://schemas.openxmlformats.org/officeDocument/2006/relationships/customXml" Target="../ink/ink9.xml"/><Relationship Id="rId17" Type="http://schemas.openxmlformats.org/officeDocument/2006/relationships/image" Target="../media/image8.png"/><Relationship Id="rId16" Type="http://schemas.openxmlformats.org/officeDocument/2006/relationships/customXml" Target="../ink/ink8.xml"/><Relationship Id="rId15" Type="http://schemas.openxmlformats.org/officeDocument/2006/relationships/image" Target="../media/image7.png"/><Relationship Id="rId14" Type="http://schemas.openxmlformats.org/officeDocument/2006/relationships/customXml" Target="../ink/ink7.xml"/><Relationship Id="rId13" Type="http://schemas.openxmlformats.org/officeDocument/2006/relationships/image" Target="../media/image6.png"/><Relationship Id="rId12" Type="http://schemas.openxmlformats.org/officeDocument/2006/relationships/customXml" Target="../ink/ink6.xml"/><Relationship Id="rId11" Type="http://schemas.openxmlformats.org/officeDocument/2006/relationships/image" Target="../media/image5.png"/><Relationship Id="rId10" Type="http://schemas.openxmlformats.org/officeDocument/2006/relationships/customXml" Target="../ink/ink5.xml"/><Relationship Id="rId1" Type="http://schemas.openxmlformats.org/officeDocument/2006/relationships/hyperlink" Target="https://www.electrical4u.com/concept-of-at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9" Type="http://schemas.openxmlformats.org/officeDocument/2006/relationships/customXml" Target="../ink/ink381.xml"/><Relationship Id="rId8" Type="http://schemas.openxmlformats.org/officeDocument/2006/relationships/image" Target="../media/image401.png"/><Relationship Id="rId7" Type="http://schemas.openxmlformats.org/officeDocument/2006/relationships/customXml" Target="../ink/ink380.xml"/><Relationship Id="rId6" Type="http://schemas.openxmlformats.org/officeDocument/2006/relationships/image" Target="../media/image400.png"/><Relationship Id="rId5" Type="http://schemas.openxmlformats.org/officeDocument/2006/relationships/customXml" Target="../ink/ink379.xml"/><Relationship Id="rId43" Type="http://schemas.openxmlformats.org/officeDocument/2006/relationships/slideLayout" Target="../slideLayouts/slideLayout5.xml"/><Relationship Id="rId42" Type="http://schemas.openxmlformats.org/officeDocument/2006/relationships/image" Target="../media/image418.png"/><Relationship Id="rId41" Type="http://schemas.openxmlformats.org/officeDocument/2006/relationships/customXml" Target="../ink/ink397.xml"/><Relationship Id="rId40" Type="http://schemas.openxmlformats.org/officeDocument/2006/relationships/image" Target="../media/image417.png"/><Relationship Id="rId4" Type="http://schemas.openxmlformats.org/officeDocument/2006/relationships/image" Target="../media/image399.png"/><Relationship Id="rId39" Type="http://schemas.openxmlformats.org/officeDocument/2006/relationships/customXml" Target="../ink/ink396.xml"/><Relationship Id="rId38" Type="http://schemas.openxmlformats.org/officeDocument/2006/relationships/image" Target="../media/image416.png"/><Relationship Id="rId37" Type="http://schemas.openxmlformats.org/officeDocument/2006/relationships/customXml" Target="../ink/ink395.xml"/><Relationship Id="rId36" Type="http://schemas.openxmlformats.org/officeDocument/2006/relationships/image" Target="../media/image415.png"/><Relationship Id="rId35" Type="http://schemas.openxmlformats.org/officeDocument/2006/relationships/customXml" Target="../ink/ink394.xml"/><Relationship Id="rId34" Type="http://schemas.openxmlformats.org/officeDocument/2006/relationships/image" Target="../media/image414.png"/><Relationship Id="rId33" Type="http://schemas.openxmlformats.org/officeDocument/2006/relationships/customXml" Target="../ink/ink393.xml"/><Relationship Id="rId32" Type="http://schemas.openxmlformats.org/officeDocument/2006/relationships/image" Target="../media/image413.png"/><Relationship Id="rId31" Type="http://schemas.openxmlformats.org/officeDocument/2006/relationships/customXml" Target="../ink/ink392.xml"/><Relationship Id="rId30" Type="http://schemas.openxmlformats.org/officeDocument/2006/relationships/image" Target="../media/image412.png"/><Relationship Id="rId3" Type="http://schemas.openxmlformats.org/officeDocument/2006/relationships/customXml" Target="../ink/ink378.xml"/><Relationship Id="rId29" Type="http://schemas.openxmlformats.org/officeDocument/2006/relationships/customXml" Target="../ink/ink391.xml"/><Relationship Id="rId28" Type="http://schemas.openxmlformats.org/officeDocument/2006/relationships/image" Target="../media/image411.png"/><Relationship Id="rId27" Type="http://schemas.openxmlformats.org/officeDocument/2006/relationships/customXml" Target="../ink/ink390.xml"/><Relationship Id="rId26" Type="http://schemas.openxmlformats.org/officeDocument/2006/relationships/image" Target="../media/image410.png"/><Relationship Id="rId25" Type="http://schemas.openxmlformats.org/officeDocument/2006/relationships/customXml" Target="../ink/ink389.xml"/><Relationship Id="rId24" Type="http://schemas.openxmlformats.org/officeDocument/2006/relationships/image" Target="../media/image409.png"/><Relationship Id="rId23" Type="http://schemas.openxmlformats.org/officeDocument/2006/relationships/customXml" Target="../ink/ink388.xml"/><Relationship Id="rId22" Type="http://schemas.openxmlformats.org/officeDocument/2006/relationships/image" Target="../media/image408.png"/><Relationship Id="rId21" Type="http://schemas.openxmlformats.org/officeDocument/2006/relationships/customXml" Target="../ink/ink387.xml"/><Relationship Id="rId20" Type="http://schemas.openxmlformats.org/officeDocument/2006/relationships/image" Target="../media/image407.png"/><Relationship Id="rId2" Type="http://schemas.openxmlformats.org/officeDocument/2006/relationships/image" Target="../media/image398.png"/><Relationship Id="rId19" Type="http://schemas.openxmlformats.org/officeDocument/2006/relationships/customXml" Target="../ink/ink386.xml"/><Relationship Id="rId18" Type="http://schemas.openxmlformats.org/officeDocument/2006/relationships/image" Target="../media/image406.png"/><Relationship Id="rId17" Type="http://schemas.openxmlformats.org/officeDocument/2006/relationships/customXml" Target="../ink/ink385.xml"/><Relationship Id="rId16" Type="http://schemas.openxmlformats.org/officeDocument/2006/relationships/image" Target="../media/image405.png"/><Relationship Id="rId15" Type="http://schemas.openxmlformats.org/officeDocument/2006/relationships/customXml" Target="../ink/ink384.xml"/><Relationship Id="rId14" Type="http://schemas.openxmlformats.org/officeDocument/2006/relationships/image" Target="../media/image404.png"/><Relationship Id="rId13" Type="http://schemas.openxmlformats.org/officeDocument/2006/relationships/customXml" Target="../ink/ink383.xml"/><Relationship Id="rId12" Type="http://schemas.openxmlformats.org/officeDocument/2006/relationships/image" Target="../media/image403.png"/><Relationship Id="rId11" Type="http://schemas.openxmlformats.org/officeDocument/2006/relationships/customXml" Target="../ink/ink382.xml"/><Relationship Id="rId10" Type="http://schemas.openxmlformats.org/officeDocument/2006/relationships/image" Target="../media/image402.png"/><Relationship Id="rId1" Type="http://schemas.openxmlformats.org/officeDocument/2006/relationships/customXml" Target="../ink/ink377.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420.png"/><Relationship Id="rId3" Type="http://schemas.openxmlformats.org/officeDocument/2006/relationships/customXml" Target="../ink/ink399.xml"/><Relationship Id="rId2" Type="http://schemas.openxmlformats.org/officeDocument/2006/relationships/image" Target="../media/image419.png"/><Relationship Id="rId1" Type="http://schemas.openxmlformats.org/officeDocument/2006/relationships/customXml" Target="../ink/ink39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customXml" Target="../ink/ink19.xml"/><Relationship Id="rId7" Type="http://schemas.openxmlformats.org/officeDocument/2006/relationships/image" Target="../media/image19.png"/><Relationship Id="rId6" Type="http://schemas.openxmlformats.org/officeDocument/2006/relationships/customXml" Target="../ink/ink18.xml"/><Relationship Id="rId5" Type="http://schemas.openxmlformats.org/officeDocument/2006/relationships/image" Target="../media/image18.png"/><Relationship Id="rId40" Type="http://schemas.openxmlformats.org/officeDocument/2006/relationships/slideLayout" Target="../slideLayouts/slideLayout2.xml"/><Relationship Id="rId4" Type="http://schemas.openxmlformats.org/officeDocument/2006/relationships/customXml" Target="../ink/ink17.xml"/><Relationship Id="rId39" Type="http://schemas.openxmlformats.org/officeDocument/2006/relationships/image" Target="../media/image35.png"/><Relationship Id="rId38" Type="http://schemas.openxmlformats.org/officeDocument/2006/relationships/customXml" Target="../ink/ink34.xml"/><Relationship Id="rId37" Type="http://schemas.openxmlformats.org/officeDocument/2006/relationships/image" Target="../media/image34.png"/><Relationship Id="rId36" Type="http://schemas.openxmlformats.org/officeDocument/2006/relationships/customXml" Target="../ink/ink33.xml"/><Relationship Id="rId35" Type="http://schemas.openxmlformats.org/officeDocument/2006/relationships/image" Target="../media/image33.png"/><Relationship Id="rId34" Type="http://schemas.openxmlformats.org/officeDocument/2006/relationships/customXml" Target="../ink/ink32.xml"/><Relationship Id="rId33" Type="http://schemas.openxmlformats.org/officeDocument/2006/relationships/image" Target="../media/image32.png"/><Relationship Id="rId32" Type="http://schemas.openxmlformats.org/officeDocument/2006/relationships/customXml" Target="../ink/ink31.xml"/><Relationship Id="rId31" Type="http://schemas.openxmlformats.org/officeDocument/2006/relationships/image" Target="../media/image31.png"/><Relationship Id="rId30" Type="http://schemas.openxmlformats.org/officeDocument/2006/relationships/customXml" Target="../ink/ink30.xml"/><Relationship Id="rId3" Type="http://schemas.openxmlformats.org/officeDocument/2006/relationships/image" Target="../media/image17.png"/><Relationship Id="rId29" Type="http://schemas.openxmlformats.org/officeDocument/2006/relationships/image" Target="../media/image30.png"/><Relationship Id="rId28" Type="http://schemas.openxmlformats.org/officeDocument/2006/relationships/customXml" Target="../ink/ink29.xml"/><Relationship Id="rId27" Type="http://schemas.openxmlformats.org/officeDocument/2006/relationships/image" Target="../media/image29.png"/><Relationship Id="rId26" Type="http://schemas.openxmlformats.org/officeDocument/2006/relationships/customXml" Target="../ink/ink28.xml"/><Relationship Id="rId25" Type="http://schemas.openxmlformats.org/officeDocument/2006/relationships/image" Target="../media/image28.png"/><Relationship Id="rId24" Type="http://schemas.openxmlformats.org/officeDocument/2006/relationships/customXml" Target="../ink/ink27.xml"/><Relationship Id="rId23" Type="http://schemas.openxmlformats.org/officeDocument/2006/relationships/image" Target="../media/image27.png"/><Relationship Id="rId22" Type="http://schemas.openxmlformats.org/officeDocument/2006/relationships/customXml" Target="../ink/ink26.xml"/><Relationship Id="rId21" Type="http://schemas.openxmlformats.org/officeDocument/2006/relationships/image" Target="../media/image26.png"/><Relationship Id="rId20" Type="http://schemas.openxmlformats.org/officeDocument/2006/relationships/customXml" Target="../ink/ink25.xml"/><Relationship Id="rId2" Type="http://schemas.openxmlformats.org/officeDocument/2006/relationships/customXml" Target="../ink/ink16.xml"/><Relationship Id="rId19" Type="http://schemas.openxmlformats.org/officeDocument/2006/relationships/image" Target="../media/image25.png"/><Relationship Id="rId18" Type="http://schemas.openxmlformats.org/officeDocument/2006/relationships/customXml" Target="../ink/ink24.xml"/><Relationship Id="rId17" Type="http://schemas.openxmlformats.org/officeDocument/2006/relationships/image" Target="../media/image24.png"/><Relationship Id="rId16" Type="http://schemas.openxmlformats.org/officeDocument/2006/relationships/customXml" Target="../ink/ink23.xml"/><Relationship Id="rId15" Type="http://schemas.openxmlformats.org/officeDocument/2006/relationships/image" Target="../media/image23.png"/><Relationship Id="rId14" Type="http://schemas.openxmlformats.org/officeDocument/2006/relationships/customXml" Target="../ink/ink22.xml"/><Relationship Id="rId13" Type="http://schemas.openxmlformats.org/officeDocument/2006/relationships/image" Target="../media/image22.png"/><Relationship Id="rId12" Type="http://schemas.openxmlformats.org/officeDocument/2006/relationships/customXml" Target="../ink/ink21.xml"/><Relationship Id="rId11" Type="http://schemas.openxmlformats.org/officeDocument/2006/relationships/image" Target="../media/image21.png"/><Relationship Id="rId10" Type="http://schemas.openxmlformats.org/officeDocument/2006/relationships/customXml" Target="../ink/ink20.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9" Type="http://schemas.openxmlformats.org/officeDocument/2006/relationships/customXml" Target="../ink/ink39.xml"/><Relationship Id="rId8" Type="http://schemas.openxmlformats.org/officeDocument/2006/relationships/image" Target="../media/image39.png"/><Relationship Id="rId7" Type="http://schemas.openxmlformats.org/officeDocument/2006/relationships/customXml" Target="../ink/ink38.xml"/><Relationship Id="rId6" Type="http://schemas.openxmlformats.org/officeDocument/2006/relationships/image" Target="../media/image38.png"/><Relationship Id="rId5" Type="http://schemas.openxmlformats.org/officeDocument/2006/relationships/customXml" Target="../ink/ink37.xml"/><Relationship Id="rId4" Type="http://schemas.openxmlformats.org/officeDocument/2006/relationships/image" Target="../media/image37.png"/><Relationship Id="rId3" Type="http://schemas.openxmlformats.org/officeDocument/2006/relationships/customXml" Target="../ink/ink36.xml"/><Relationship Id="rId27" Type="http://schemas.openxmlformats.org/officeDocument/2006/relationships/slideLayout" Target="../slideLayouts/slideLayout2.xml"/><Relationship Id="rId26" Type="http://schemas.openxmlformats.org/officeDocument/2006/relationships/image" Target="../media/image48.png"/><Relationship Id="rId25" Type="http://schemas.openxmlformats.org/officeDocument/2006/relationships/customXml" Target="../ink/ink47.xml"/><Relationship Id="rId24" Type="http://schemas.openxmlformats.org/officeDocument/2006/relationships/image" Target="../media/image47.png"/><Relationship Id="rId23" Type="http://schemas.openxmlformats.org/officeDocument/2006/relationships/customXml" Target="../ink/ink46.xml"/><Relationship Id="rId22" Type="http://schemas.openxmlformats.org/officeDocument/2006/relationships/image" Target="../media/image46.png"/><Relationship Id="rId21" Type="http://schemas.openxmlformats.org/officeDocument/2006/relationships/customXml" Target="../ink/ink45.xml"/><Relationship Id="rId20" Type="http://schemas.openxmlformats.org/officeDocument/2006/relationships/image" Target="../media/image45.png"/><Relationship Id="rId2" Type="http://schemas.openxmlformats.org/officeDocument/2006/relationships/image" Target="../media/image36.png"/><Relationship Id="rId19" Type="http://schemas.openxmlformats.org/officeDocument/2006/relationships/customXml" Target="../ink/ink44.xml"/><Relationship Id="rId18" Type="http://schemas.openxmlformats.org/officeDocument/2006/relationships/image" Target="../media/image44.png"/><Relationship Id="rId17" Type="http://schemas.openxmlformats.org/officeDocument/2006/relationships/customXml" Target="../ink/ink43.xml"/><Relationship Id="rId16" Type="http://schemas.openxmlformats.org/officeDocument/2006/relationships/image" Target="../media/image43.png"/><Relationship Id="rId15" Type="http://schemas.openxmlformats.org/officeDocument/2006/relationships/customXml" Target="../ink/ink42.xml"/><Relationship Id="rId14" Type="http://schemas.openxmlformats.org/officeDocument/2006/relationships/image" Target="../media/image42.png"/><Relationship Id="rId13" Type="http://schemas.openxmlformats.org/officeDocument/2006/relationships/customXml" Target="../ink/ink41.xml"/><Relationship Id="rId12" Type="http://schemas.openxmlformats.org/officeDocument/2006/relationships/image" Target="../media/image41.png"/><Relationship Id="rId11" Type="http://schemas.openxmlformats.org/officeDocument/2006/relationships/customXml" Target="../ink/ink40.xml"/><Relationship Id="rId10" Type="http://schemas.openxmlformats.org/officeDocument/2006/relationships/image" Target="../media/image40.png"/><Relationship Id="rId1" Type="http://schemas.openxmlformats.org/officeDocument/2006/relationships/customXml" Target="../ink/ink35.xml"/></Relationships>
</file>

<file path=ppt/slides/_rels/slide5.xml.rels><?xml version="1.0" encoding="UTF-8" standalone="yes"?>
<Relationships xmlns="http://schemas.openxmlformats.org/package/2006/relationships"><Relationship Id="rId9" Type="http://schemas.openxmlformats.org/officeDocument/2006/relationships/customXml" Target="../ink/ink50.xml"/><Relationship Id="rId8" Type="http://schemas.openxmlformats.org/officeDocument/2006/relationships/image" Target="../media/image54.png"/><Relationship Id="rId7" Type="http://schemas.openxmlformats.org/officeDocument/2006/relationships/customXml" Target="../ink/ink49.xml"/><Relationship Id="rId6" Type="http://schemas.openxmlformats.org/officeDocument/2006/relationships/image" Target="../media/image53.png"/><Relationship Id="rId5" Type="http://schemas.openxmlformats.org/officeDocument/2006/relationships/customXml" Target="../ink/ink48.xml"/><Relationship Id="rId4" Type="http://schemas.openxmlformats.org/officeDocument/2006/relationships/image" Target="../media/image52.png"/><Relationship Id="rId3" Type="http://schemas.openxmlformats.org/officeDocument/2006/relationships/image" Target="../media/image51.png"/><Relationship Id="rId29" Type="http://schemas.openxmlformats.org/officeDocument/2006/relationships/slideLayout" Target="../slideLayouts/slideLayout2.xml"/><Relationship Id="rId28" Type="http://schemas.openxmlformats.org/officeDocument/2006/relationships/image" Target="../media/image64.png"/><Relationship Id="rId27" Type="http://schemas.openxmlformats.org/officeDocument/2006/relationships/customXml" Target="../ink/ink59.xml"/><Relationship Id="rId26" Type="http://schemas.openxmlformats.org/officeDocument/2006/relationships/image" Target="../media/image63.png"/><Relationship Id="rId25" Type="http://schemas.openxmlformats.org/officeDocument/2006/relationships/customXml" Target="../ink/ink58.xml"/><Relationship Id="rId24" Type="http://schemas.openxmlformats.org/officeDocument/2006/relationships/image" Target="../media/image62.png"/><Relationship Id="rId23" Type="http://schemas.openxmlformats.org/officeDocument/2006/relationships/customXml" Target="../ink/ink57.xml"/><Relationship Id="rId22" Type="http://schemas.openxmlformats.org/officeDocument/2006/relationships/image" Target="../media/image61.png"/><Relationship Id="rId21" Type="http://schemas.openxmlformats.org/officeDocument/2006/relationships/customXml" Target="../ink/ink56.xml"/><Relationship Id="rId20" Type="http://schemas.openxmlformats.org/officeDocument/2006/relationships/image" Target="../media/image60.png"/><Relationship Id="rId2" Type="http://schemas.openxmlformats.org/officeDocument/2006/relationships/image" Target="../media/image50.png"/><Relationship Id="rId19" Type="http://schemas.openxmlformats.org/officeDocument/2006/relationships/customXml" Target="../ink/ink55.xml"/><Relationship Id="rId18" Type="http://schemas.openxmlformats.org/officeDocument/2006/relationships/image" Target="../media/image59.png"/><Relationship Id="rId17" Type="http://schemas.openxmlformats.org/officeDocument/2006/relationships/customXml" Target="../ink/ink54.xml"/><Relationship Id="rId16" Type="http://schemas.openxmlformats.org/officeDocument/2006/relationships/image" Target="../media/image58.png"/><Relationship Id="rId15" Type="http://schemas.openxmlformats.org/officeDocument/2006/relationships/customXml" Target="../ink/ink53.xml"/><Relationship Id="rId14" Type="http://schemas.openxmlformats.org/officeDocument/2006/relationships/image" Target="../media/image57.png"/><Relationship Id="rId13" Type="http://schemas.openxmlformats.org/officeDocument/2006/relationships/customXml" Target="../ink/ink52.xml"/><Relationship Id="rId12" Type="http://schemas.openxmlformats.org/officeDocument/2006/relationships/image" Target="../media/image56.png"/><Relationship Id="rId11" Type="http://schemas.openxmlformats.org/officeDocument/2006/relationships/customXml" Target="../ink/ink51.xml"/><Relationship Id="rId10" Type="http://schemas.openxmlformats.org/officeDocument/2006/relationships/image" Target="../media/image55.png"/><Relationship Id="rId1" Type="http://schemas.openxmlformats.org/officeDocument/2006/relationships/image" Target="../media/image49.png"/></Relationships>
</file>

<file path=ppt/slides/_rels/slide6.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customXml" Target="../ink/ink61.xml"/><Relationship Id="rId7" Type="http://schemas.openxmlformats.org/officeDocument/2006/relationships/image" Target="../media/image70.png"/><Relationship Id="rId62" Type="http://schemas.openxmlformats.org/officeDocument/2006/relationships/slideLayout" Target="../slideLayouts/slideLayout2.xml"/><Relationship Id="rId61" Type="http://schemas.openxmlformats.org/officeDocument/2006/relationships/image" Target="../media/image97.png"/><Relationship Id="rId60" Type="http://schemas.openxmlformats.org/officeDocument/2006/relationships/customXml" Target="../ink/ink87.xml"/><Relationship Id="rId6" Type="http://schemas.openxmlformats.org/officeDocument/2006/relationships/customXml" Target="../ink/ink60.xml"/><Relationship Id="rId59" Type="http://schemas.openxmlformats.org/officeDocument/2006/relationships/image" Target="../media/image96.png"/><Relationship Id="rId58" Type="http://schemas.openxmlformats.org/officeDocument/2006/relationships/customXml" Target="../ink/ink86.xml"/><Relationship Id="rId57" Type="http://schemas.openxmlformats.org/officeDocument/2006/relationships/image" Target="../media/image95.png"/><Relationship Id="rId56" Type="http://schemas.openxmlformats.org/officeDocument/2006/relationships/customXml" Target="../ink/ink85.xml"/><Relationship Id="rId55" Type="http://schemas.openxmlformats.org/officeDocument/2006/relationships/image" Target="../media/image94.png"/><Relationship Id="rId54" Type="http://schemas.openxmlformats.org/officeDocument/2006/relationships/customXml" Target="../ink/ink84.xml"/><Relationship Id="rId53" Type="http://schemas.openxmlformats.org/officeDocument/2006/relationships/image" Target="../media/image93.png"/><Relationship Id="rId52" Type="http://schemas.openxmlformats.org/officeDocument/2006/relationships/customXml" Target="../ink/ink83.xml"/><Relationship Id="rId51" Type="http://schemas.openxmlformats.org/officeDocument/2006/relationships/image" Target="../media/image92.png"/><Relationship Id="rId50" Type="http://schemas.openxmlformats.org/officeDocument/2006/relationships/customXml" Target="../ink/ink82.xml"/><Relationship Id="rId5" Type="http://schemas.openxmlformats.org/officeDocument/2006/relationships/image" Target="../media/image69.png"/><Relationship Id="rId49" Type="http://schemas.openxmlformats.org/officeDocument/2006/relationships/image" Target="../media/image91.png"/><Relationship Id="rId48" Type="http://schemas.openxmlformats.org/officeDocument/2006/relationships/customXml" Target="../ink/ink81.xml"/><Relationship Id="rId47" Type="http://schemas.openxmlformats.org/officeDocument/2006/relationships/image" Target="../media/image90.png"/><Relationship Id="rId46" Type="http://schemas.openxmlformats.org/officeDocument/2006/relationships/customXml" Target="../ink/ink80.xml"/><Relationship Id="rId45" Type="http://schemas.openxmlformats.org/officeDocument/2006/relationships/image" Target="../media/image89.png"/><Relationship Id="rId44" Type="http://schemas.openxmlformats.org/officeDocument/2006/relationships/customXml" Target="../ink/ink79.xml"/><Relationship Id="rId43" Type="http://schemas.openxmlformats.org/officeDocument/2006/relationships/image" Target="../media/image88.png"/><Relationship Id="rId42" Type="http://schemas.openxmlformats.org/officeDocument/2006/relationships/customXml" Target="../ink/ink78.xml"/><Relationship Id="rId41" Type="http://schemas.openxmlformats.org/officeDocument/2006/relationships/image" Target="../media/image87.png"/><Relationship Id="rId40" Type="http://schemas.openxmlformats.org/officeDocument/2006/relationships/customXml" Target="../ink/ink77.xml"/><Relationship Id="rId4" Type="http://schemas.openxmlformats.org/officeDocument/2006/relationships/image" Target="../media/image68.png"/><Relationship Id="rId39" Type="http://schemas.openxmlformats.org/officeDocument/2006/relationships/image" Target="../media/image86.png"/><Relationship Id="rId38" Type="http://schemas.openxmlformats.org/officeDocument/2006/relationships/customXml" Target="../ink/ink76.xml"/><Relationship Id="rId37" Type="http://schemas.openxmlformats.org/officeDocument/2006/relationships/image" Target="../media/image85.png"/><Relationship Id="rId36" Type="http://schemas.openxmlformats.org/officeDocument/2006/relationships/customXml" Target="../ink/ink75.xml"/><Relationship Id="rId35" Type="http://schemas.openxmlformats.org/officeDocument/2006/relationships/image" Target="../media/image84.png"/><Relationship Id="rId34" Type="http://schemas.openxmlformats.org/officeDocument/2006/relationships/customXml" Target="../ink/ink74.xml"/><Relationship Id="rId33" Type="http://schemas.openxmlformats.org/officeDocument/2006/relationships/image" Target="../media/image83.png"/><Relationship Id="rId32" Type="http://schemas.openxmlformats.org/officeDocument/2006/relationships/customXml" Target="../ink/ink73.xml"/><Relationship Id="rId31" Type="http://schemas.openxmlformats.org/officeDocument/2006/relationships/image" Target="../media/image82.png"/><Relationship Id="rId30" Type="http://schemas.openxmlformats.org/officeDocument/2006/relationships/customXml" Target="../ink/ink72.xml"/><Relationship Id="rId3" Type="http://schemas.openxmlformats.org/officeDocument/2006/relationships/image" Target="../media/image67.png"/><Relationship Id="rId29" Type="http://schemas.openxmlformats.org/officeDocument/2006/relationships/image" Target="../media/image81.png"/><Relationship Id="rId28" Type="http://schemas.openxmlformats.org/officeDocument/2006/relationships/customXml" Target="../ink/ink71.xml"/><Relationship Id="rId27" Type="http://schemas.openxmlformats.org/officeDocument/2006/relationships/image" Target="../media/image80.png"/><Relationship Id="rId26" Type="http://schemas.openxmlformats.org/officeDocument/2006/relationships/customXml" Target="../ink/ink70.xml"/><Relationship Id="rId25" Type="http://schemas.openxmlformats.org/officeDocument/2006/relationships/image" Target="../media/image79.png"/><Relationship Id="rId24" Type="http://schemas.openxmlformats.org/officeDocument/2006/relationships/customXml" Target="../ink/ink69.xml"/><Relationship Id="rId23" Type="http://schemas.openxmlformats.org/officeDocument/2006/relationships/image" Target="../media/image78.png"/><Relationship Id="rId22" Type="http://schemas.openxmlformats.org/officeDocument/2006/relationships/customXml" Target="../ink/ink68.xml"/><Relationship Id="rId21" Type="http://schemas.openxmlformats.org/officeDocument/2006/relationships/image" Target="../media/image77.png"/><Relationship Id="rId20" Type="http://schemas.openxmlformats.org/officeDocument/2006/relationships/customXml" Target="../ink/ink67.xml"/><Relationship Id="rId2" Type="http://schemas.openxmlformats.org/officeDocument/2006/relationships/image" Target="../media/image66.png"/><Relationship Id="rId19" Type="http://schemas.openxmlformats.org/officeDocument/2006/relationships/image" Target="../media/image76.png"/><Relationship Id="rId18" Type="http://schemas.openxmlformats.org/officeDocument/2006/relationships/customXml" Target="../ink/ink66.xml"/><Relationship Id="rId17" Type="http://schemas.openxmlformats.org/officeDocument/2006/relationships/image" Target="../media/image75.png"/><Relationship Id="rId16" Type="http://schemas.openxmlformats.org/officeDocument/2006/relationships/customXml" Target="../ink/ink65.xml"/><Relationship Id="rId15" Type="http://schemas.openxmlformats.org/officeDocument/2006/relationships/image" Target="../media/image74.png"/><Relationship Id="rId14" Type="http://schemas.openxmlformats.org/officeDocument/2006/relationships/customXml" Target="../ink/ink64.xml"/><Relationship Id="rId13" Type="http://schemas.openxmlformats.org/officeDocument/2006/relationships/image" Target="../media/image73.png"/><Relationship Id="rId12" Type="http://schemas.openxmlformats.org/officeDocument/2006/relationships/customXml" Target="../ink/ink63.xml"/><Relationship Id="rId11" Type="http://schemas.openxmlformats.org/officeDocument/2006/relationships/image" Target="../media/image72.png"/><Relationship Id="rId10" Type="http://schemas.openxmlformats.org/officeDocument/2006/relationships/customXml" Target="../ink/ink62.xml"/><Relationship Id="rId1" Type="http://schemas.openxmlformats.org/officeDocument/2006/relationships/image" Target="../media/image6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9.png"/><Relationship Id="rId2" Type="http://schemas.openxmlformats.org/officeDocument/2006/relationships/customXml" Target="../ink/ink88.xml"/><Relationship Id="rId1" Type="http://schemas.openxmlformats.org/officeDocument/2006/relationships/image" Target="../media/image98.png"/></Relationships>
</file>

<file path=ppt/slides/_rels/slide8.xml.rels><?xml version="1.0" encoding="UTF-8" standalone="yes"?>
<Relationships xmlns="http://schemas.openxmlformats.org/package/2006/relationships"><Relationship Id="rId9" Type="http://schemas.openxmlformats.org/officeDocument/2006/relationships/customXml" Target="../ink/ink90.xml"/><Relationship Id="rId8" Type="http://schemas.openxmlformats.org/officeDocument/2006/relationships/image" Target="../media/image103.png"/><Relationship Id="rId7" Type="http://schemas.openxmlformats.org/officeDocument/2006/relationships/customXml" Target="../ink/ink89.xml"/><Relationship Id="rId6" Type="http://schemas.openxmlformats.org/officeDocument/2006/relationships/image" Target="../media/image102.png"/><Relationship Id="rId5" Type="http://schemas.openxmlformats.org/officeDocument/2006/relationships/hyperlink" Target="https://energyeducation.ca/encyclopedia/Meter" TargetMode="External"/><Relationship Id="rId41" Type="http://schemas.openxmlformats.org/officeDocument/2006/relationships/slideLayout" Target="../slideLayouts/slideLayout2.xml"/><Relationship Id="rId40" Type="http://schemas.openxmlformats.org/officeDocument/2006/relationships/image" Target="../media/image119.png"/><Relationship Id="rId4" Type="http://schemas.openxmlformats.org/officeDocument/2006/relationships/hyperlink" Target="https://energyeducation.ca/encyclopedia/Ohm" TargetMode="External"/><Relationship Id="rId39" Type="http://schemas.openxmlformats.org/officeDocument/2006/relationships/customXml" Target="../ink/ink105.xml"/><Relationship Id="rId38" Type="http://schemas.openxmlformats.org/officeDocument/2006/relationships/image" Target="../media/image118.png"/><Relationship Id="rId37" Type="http://schemas.openxmlformats.org/officeDocument/2006/relationships/customXml" Target="../ink/ink104.xml"/><Relationship Id="rId36" Type="http://schemas.openxmlformats.org/officeDocument/2006/relationships/image" Target="../media/image117.png"/><Relationship Id="rId35" Type="http://schemas.openxmlformats.org/officeDocument/2006/relationships/customXml" Target="../ink/ink103.xml"/><Relationship Id="rId34" Type="http://schemas.openxmlformats.org/officeDocument/2006/relationships/image" Target="../media/image116.png"/><Relationship Id="rId33" Type="http://schemas.openxmlformats.org/officeDocument/2006/relationships/customXml" Target="../ink/ink102.xml"/><Relationship Id="rId32" Type="http://schemas.openxmlformats.org/officeDocument/2006/relationships/image" Target="../media/image115.png"/><Relationship Id="rId31" Type="http://schemas.openxmlformats.org/officeDocument/2006/relationships/customXml" Target="../ink/ink101.xml"/><Relationship Id="rId30" Type="http://schemas.openxmlformats.org/officeDocument/2006/relationships/image" Target="../media/image114.png"/><Relationship Id="rId3" Type="http://schemas.openxmlformats.org/officeDocument/2006/relationships/hyperlink" Target="https://energyeducation.ca/encyclopedia/Resistance" TargetMode="External"/><Relationship Id="rId29" Type="http://schemas.openxmlformats.org/officeDocument/2006/relationships/customXml" Target="../ink/ink100.xml"/><Relationship Id="rId28" Type="http://schemas.openxmlformats.org/officeDocument/2006/relationships/image" Target="../media/image113.png"/><Relationship Id="rId27" Type="http://schemas.openxmlformats.org/officeDocument/2006/relationships/customXml" Target="../ink/ink99.xml"/><Relationship Id="rId26" Type="http://schemas.openxmlformats.org/officeDocument/2006/relationships/image" Target="../media/image112.png"/><Relationship Id="rId25" Type="http://schemas.openxmlformats.org/officeDocument/2006/relationships/customXml" Target="../ink/ink98.xml"/><Relationship Id="rId24" Type="http://schemas.openxmlformats.org/officeDocument/2006/relationships/image" Target="../media/image111.png"/><Relationship Id="rId23" Type="http://schemas.openxmlformats.org/officeDocument/2006/relationships/customXml" Target="../ink/ink97.xml"/><Relationship Id="rId22" Type="http://schemas.openxmlformats.org/officeDocument/2006/relationships/image" Target="../media/image110.png"/><Relationship Id="rId21" Type="http://schemas.openxmlformats.org/officeDocument/2006/relationships/customXml" Target="../ink/ink96.xml"/><Relationship Id="rId20" Type="http://schemas.openxmlformats.org/officeDocument/2006/relationships/image" Target="../media/image109.png"/><Relationship Id="rId2" Type="http://schemas.openxmlformats.org/officeDocument/2006/relationships/image" Target="../media/image101.png"/><Relationship Id="rId19" Type="http://schemas.openxmlformats.org/officeDocument/2006/relationships/customXml" Target="../ink/ink95.xml"/><Relationship Id="rId18" Type="http://schemas.openxmlformats.org/officeDocument/2006/relationships/image" Target="../media/image108.png"/><Relationship Id="rId17" Type="http://schemas.openxmlformats.org/officeDocument/2006/relationships/customXml" Target="../ink/ink94.xml"/><Relationship Id="rId16" Type="http://schemas.openxmlformats.org/officeDocument/2006/relationships/image" Target="../media/image107.png"/><Relationship Id="rId15" Type="http://schemas.openxmlformats.org/officeDocument/2006/relationships/customXml" Target="../ink/ink93.xml"/><Relationship Id="rId14" Type="http://schemas.openxmlformats.org/officeDocument/2006/relationships/image" Target="../media/image106.png"/><Relationship Id="rId13" Type="http://schemas.openxmlformats.org/officeDocument/2006/relationships/customXml" Target="../ink/ink92.xml"/><Relationship Id="rId12" Type="http://schemas.openxmlformats.org/officeDocument/2006/relationships/image" Target="../media/image105.png"/><Relationship Id="rId11" Type="http://schemas.openxmlformats.org/officeDocument/2006/relationships/customXml" Target="../ink/ink91.xml"/><Relationship Id="rId10" Type="http://schemas.openxmlformats.org/officeDocument/2006/relationships/image" Target="../media/image104.png"/><Relationship Id="rId1" Type="http://schemas.openxmlformats.org/officeDocument/2006/relationships/image" Target="../media/image100.png"/></Relationships>
</file>

<file path=ppt/slides/_rels/slide9.xml.rels><?xml version="1.0" encoding="UTF-8" standalone="yes"?>
<Relationships xmlns="http://schemas.openxmlformats.org/package/2006/relationships"><Relationship Id="rId9" Type="http://schemas.openxmlformats.org/officeDocument/2006/relationships/image" Target="../media/image124.png"/><Relationship Id="rId83" Type="http://schemas.openxmlformats.org/officeDocument/2006/relationships/slideLayout" Target="../slideLayouts/slideLayout2.xml"/><Relationship Id="rId82" Type="http://schemas.openxmlformats.org/officeDocument/2006/relationships/customXml" Target="../ink/ink146.xml"/><Relationship Id="rId81" Type="http://schemas.openxmlformats.org/officeDocument/2006/relationships/image" Target="../media/image159.png"/><Relationship Id="rId80" Type="http://schemas.openxmlformats.org/officeDocument/2006/relationships/customXml" Target="../ink/ink145.xml"/><Relationship Id="rId8" Type="http://schemas.openxmlformats.org/officeDocument/2006/relationships/customXml" Target="../ink/ink109.xml"/><Relationship Id="rId79" Type="http://schemas.openxmlformats.org/officeDocument/2006/relationships/image" Target="../media/image158.png"/><Relationship Id="rId78" Type="http://schemas.openxmlformats.org/officeDocument/2006/relationships/customXml" Target="../ink/ink144.xml"/><Relationship Id="rId77" Type="http://schemas.openxmlformats.org/officeDocument/2006/relationships/image" Target="../media/image157.png"/><Relationship Id="rId76" Type="http://schemas.openxmlformats.org/officeDocument/2006/relationships/customXml" Target="../ink/ink143.xml"/><Relationship Id="rId75" Type="http://schemas.openxmlformats.org/officeDocument/2006/relationships/image" Target="../media/image156.png"/><Relationship Id="rId74" Type="http://schemas.openxmlformats.org/officeDocument/2006/relationships/customXml" Target="../ink/ink142.xml"/><Relationship Id="rId73" Type="http://schemas.openxmlformats.org/officeDocument/2006/relationships/image" Target="../media/image155.png"/><Relationship Id="rId72" Type="http://schemas.openxmlformats.org/officeDocument/2006/relationships/customXml" Target="../ink/ink141.xml"/><Relationship Id="rId71" Type="http://schemas.openxmlformats.org/officeDocument/2006/relationships/image" Target="../media/image154.png"/><Relationship Id="rId70" Type="http://schemas.openxmlformats.org/officeDocument/2006/relationships/customXml" Target="../ink/ink140.xml"/><Relationship Id="rId7" Type="http://schemas.openxmlformats.org/officeDocument/2006/relationships/image" Target="../media/image123.png"/><Relationship Id="rId69" Type="http://schemas.openxmlformats.org/officeDocument/2006/relationships/image" Target="../media/image153.png"/><Relationship Id="rId68" Type="http://schemas.openxmlformats.org/officeDocument/2006/relationships/customXml" Target="../ink/ink139.xml"/><Relationship Id="rId67" Type="http://schemas.openxmlformats.org/officeDocument/2006/relationships/image" Target="../media/image152.png"/><Relationship Id="rId66" Type="http://schemas.openxmlformats.org/officeDocument/2006/relationships/customXml" Target="../ink/ink138.xml"/><Relationship Id="rId65" Type="http://schemas.openxmlformats.org/officeDocument/2006/relationships/image" Target="../media/image151.png"/><Relationship Id="rId64" Type="http://schemas.openxmlformats.org/officeDocument/2006/relationships/customXml" Target="../ink/ink137.xml"/><Relationship Id="rId63" Type="http://schemas.openxmlformats.org/officeDocument/2006/relationships/image" Target="../media/image150.png"/><Relationship Id="rId62" Type="http://schemas.openxmlformats.org/officeDocument/2006/relationships/customXml" Target="../ink/ink136.xml"/><Relationship Id="rId61" Type="http://schemas.openxmlformats.org/officeDocument/2006/relationships/image" Target="../media/image149.png"/><Relationship Id="rId60" Type="http://schemas.openxmlformats.org/officeDocument/2006/relationships/customXml" Target="../ink/ink135.xml"/><Relationship Id="rId6" Type="http://schemas.openxmlformats.org/officeDocument/2006/relationships/customXml" Target="../ink/ink108.xml"/><Relationship Id="rId59" Type="http://schemas.openxmlformats.org/officeDocument/2006/relationships/image" Target="../media/image148.png"/><Relationship Id="rId58" Type="http://schemas.openxmlformats.org/officeDocument/2006/relationships/customXml" Target="../ink/ink134.xml"/><Relationship Id="rId57" Type="http://schemas.openxmlformats.org/officeDocument/2006/relationships/image" Target="../media/image147.png"/><Relationship Id="rId56" Type="http://schemas.openxmlformats.org/officeDocument/2006/relationships/customXml" Target="../ink/ink133.xml"/><Relationship Id="rId55" Type="http://schemas.openxmlformats.org/officeDocument/2006/relationships/image" Target="../media/image146.png"/><Relationship Id="rId54" Type="http://schemas.openxmlformats.org/officeDocument/2006/relationships/customXml" Target="../ink/ink132.xml"/><Relationship Id="rId53" Type="http://schemas.openxmlformats.org/officeDocument/2006/relationships/image" Target="../media/image145.png"/><Relationship Id="rId52" Type="http://schemas.openxmlformats.org/officeDocument/2006/relationships/customXml" Target="../ink/ink131.xml"/><Relationship Id="rId51" Type="http://schemas.openxmlformats.org/officeDocument/2006/relationships/image" Target="../media/image144.png"/><Relationship Id="rId50" Type="http://schemas.openxmlformats.org/officeDocument/2006/relationships/customXml" Target="../ink/ink130.xml"/><Relationship Id="rId5" Type="http://schemas.openxmlformats.org/officeDocument/2006/relationships/image" Target="../media/image122.png"/><Relationship Id="rId49" Type="http://schemas.openxmlformats.org/officeDocument/2006/relationships/image" Target="../media/image143.png"/><Relationship Id="rId48" Type="http://schemas.openxmlformats.org/officeDocument/2006/relationships/customXml" Target="../ink/ink129.xml"/><Relationship Id="rId47" Type="http://schemas.openxmlformats.org/officeDocument/2006/relationships/image" Target="../media/image142.png"/><Relationship Id="rId46" Type="http://schemas.openxmlformats.org/officeDocument/2006/relationships/customXml" Target="../ink/ink128.xml"/><Relationship Id="rId45" Type="http://schemas.openxmlformats.org/officeDocument/2006/relationships/image" Target="../media/image85.png"/><Relationship Id="rId44" Type="http://schemas.openxmlformats.org/officeDocument/2006/relationships/customXml" Target="../ink/ink127.xml"/><Relationship Id="rId43" Type="http://schemas.openxmlformats.org/officeDocument/2006/relationships/image" Target="../media/image141.png"/><Relationship Id="rId42" Type="http://schemas.openxmlformats.org/officeDocument/2006/relationships/customXml" Target="../ink/ink126.xml"/><Relationship Id="rId41" Type="http://schemas.openxmlformats.org/officeDocument/2006/relationships/image" Target="../media/image140.png"/><Relationship Id="rId40" Type="http://schemas.openxmlformats.org/officeDocument/2006/relationships/customXml" Target="../ink/ink125.xml"/><Relationship Id="rId4" Type="http://schemas.openxmlformats.org/officeDocument/2006/relationships/customXml" Target="../ink/ink107.xml"/><Relationship Id="rId39" Type="http://schemas.openxmlformats.org/officeDocument/2006/relationships/image" Target="../media/image139.png"/><Relationship Id="rId38" Type="http://schemas.openxmlformats.org/officeDocument/2006/relationships/customXml" Target="../ink/ink124.xml"/><Relationship Id="rId37" Type="http://schemas.openxmlformats.org/officeDocument/2006/relationships/image" Target="../media/image138.png"/><Relationship Id="rId36" Type="http://schemas.openxmlformats.org/officeDocument/2006/relationships/customXml" Target="../ink/ink123.xml"/><Relationship Id="rId35" Type="http://schemas.openxmlformats.org/officeDocument/2006/relationships/image" Target="../media/image137.png"/><Relationship Id="rId34" Type="http://schemas.openxmlformats.org/officeDocument/2006/relationships/customXml" Target="../ink/ink122.xml"/><Relationship Id="rId33" Type="http://schemas.openxmlformats.org/officeDocument/2006/relationships/image" Target="../media/image136.png"/><Relationship Id="rId32" Type="http://schemas.openxmlformats.org/officeDocument/2006/relationships/customXml" Target="../ink/ink121.xml"/><Relationship Id="rId31" Type="http://schemas.openxmlformats.org/officeDocument/2006/relationships/image" Target="../media/image135.png"/><Relationship Id="rId30" Type="http://schemas.openxmlformats.org/officeDocument/2006/relationships/customXml" Target="../ink/ink120.xml"/><Relationship Id="rId3" Type="http://schemas.openxmlformats.org/officeDocument/2006/relationships/image" Target="../media/image121.png"/><Relationship Id="rId29" Type="http://schemas.openxmlformats.org/officeDocument/2006/relationships/image" Target="../media/image134.png"/><Relationship Id="rId28" Type="http://schemas.openxmlformats.org/officeDocument/2006/relationships/customXml" Target="../ink/ink119.xml"/><Relationship Id="rId27" Type="http://schemas.openxmlformats.org/officeDocument/2006/relationships/image" Target="../media/image133.png"/><Relationship Id="rId26" Type="http://schemas.openxmlformats.org/officeDocument/2006/relationships/customXml" Target="../ink/ink118.xml"/><Relationship Id="rId25" Type="http://schemas.openxmlformats.org/officeDocument/2006/relationships/image" Target="../media/image132.png"/><Relationship Id="rId24" Type="http://schemas.openxmlformats.org/officeDocument/2006/relationships/customXml" Target="../ink/ink117.xml"/><Relationship Id="rId23" Type="http://schemas.openxmlformats.org/officeDocument/2006/relationships/image" Target="../media/image131.png"/><Relationship Id="rId22" Type="http://schemas.openxmlformats.org/officeDocument/2006/relationships/customXml" Target="../ink/ink116.xml"/><Relationship Id="rId21" Type="http://schemas.openxmlformats.org/officeDocument/2006/relationships/image" Target="../media/image130.png"/><Relationship Id="rId20" Type="http://schemas.openxmlformats.org/officeDocument/2006/relationships/customXml" Target="../ink/ink115.xml"/><Relationship Id="rId2" Type="http://schemas.openxmlformats.org/officeDocument/2006/relationships/customXml" Target="../ink/ink106.xml"/><Relationship Id="rId19" Type="http://schemas.openxmlformats.org/officeDocument/2006/relationships/image" Target="../media/image129.png"/><Relationship Id="rId18" Type="http://schemas.openxmlformats.org/officeDocument/2006/relationships/customXml" Target="../ink/ink114.xml"/><Relationship Id="rId17" Type="http://schemas.openxmlformats.org/officeDocument/2006/relationships/image" Target="../media/image128.png"/><Relationship Id="rId16" Type="http://schemas.openxmlformats.org/officeDocument/2006/relationships/customXml" Target="../ink/ink113.xml"/><Relationship Id="rId15" Type="http://schemas.openxmlformats.org/officeDocument/2006/relationships/image" Target="../media/image127.png"/><Relationship Id="rId14" Type="http://schemas.openxmlformats.org/officeDocument/2006/relationships/customXml" Target="../ink/ink112.xml"/><Relationship Id="rId13" Type="http://schemas.openxmlformats.org/officeDocument/2006/relationships/image" Target="../media/image126.png"/><Relationship Id="rId12" Type="http://schemas.openxmlformats.org/officeDocument/2006/relationships/customXml" Target="../ink/ink111.xml"/><Relationship Id="rId11" Type="http://schemas.openxmlformats.org/officeDocument/2006/relationships/image" Target="../media/image125.png"/><Relationship Id="rId10" Type="http://schemas.openxmlformats.org/officeDocument/2006/relationships/customXml" Target="../ink/ink110.xml"/><Relationship Id="rId1"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9500" y="633425"/>
            <a:ext cx="5991100" cy="874598"/>
          </a:xfrm>
          <a:prstGeom prst="rect">
            <a:avLst/>
          </a:prstGeom>
        </p:spPr>
        <p:txBody>
          <a:bodyPr vert="horz" wrap="square" lIns="0" tIns="12700" rIns="0" bIns="0" rtlCol="0">
            <a:spAutoFit/>
          </a:bodyPr>
          <a:lstStyle/>
          <a:p>
            <a:pPr marR="88900" algn="ctr">
              <a:lnSpc>
                <a:spcPct val="100000"/>
              </a:lnSpc>
              <a:spcBef>
                <a:spcPts val="100"/>
              </a:spcBef>
            </a:pPr>
            <a:r>
              <a:rPr b="1" spc="-5" dirty="0">
                <a:solidFill>
                  <a:srgbClr val="000000"/>
                </a:solidFill>
              </a:rPr>
              <a:t>Course</a:t>
            </a:r>
            <a:r>
              <a:rPr b="1" spc="-10" dirty="0">
                <a:solidFill>
                  <a:srgbClr val="000000"/>
                </a:solidFill>
              </a:rPr>
              <a:t> </a:t>
            </a:r>
            <a:r>
              <a:rPr lang="en-US" b="1" dirty="0">
                <a:solidFill>
                  <a:srgbClr val="000000"/>
                </a:solidFill>
              </a:rPr>
              <a:t>C</a:t>
            </a:r>
            <a:r>
              <a:rPr b="1" dirty="0">
                <a:solidFill>
                  <a:srgbClr val="000000"/>
                </a:solidFill>
              </a:rPr>
              <a:t>ode:</a:t>
            </a:r>
            <a:r>
              <a:rPr b="1" spc="-35" dirty="0">
                <a:solidFill>
                  <a:srgbClr val="000000"/>
                </a:solidFill>
              </a:rPr>
              <a:t> </a:t>
            </a:r>
            <a:r>
              <a:rPr b="1" dirty="0">
                <a:solidFill>
                  <a:srgbClr val="000000"/>
                </a:solidFill>
              </a:rPr>
              <a:t>EEE</a:t>
            </a:r>
            <a:r>
              <a:rPr b="1" spc="-35" dirty="0">
                <a:solidFill>
                  <a:srgbClr val="000000"/>
                </a:solidFill>
              </a:rPr>
              <a:t> </a:t>
            </a:r>
            <a:r>
              <a:rPr lang="en-US" b="1" spc="-10" dirty="0">
                <a:solidFill>
                  <a:srgbClr val="000000"/>
                </a:solidFill>
              </a:rPr>
              <a:t>410</a:t>
            </a:r>
            <a:r>
              <a:rPr b="1" spc="-10" dirty="0">
                <a:solidFill>
                  <a:srgbClr val="000000"/>
                </a:solidFill>
              </a:rPr>
              <a:t>1</a:t>
            </a:r>
            <a:endParaRPr b="1" dirty="0"/>
          </a:p>
          <a:p>
            <a:pPr algn="ctr">
              <a:lnSpc>
                <a:spcPct val="100000"/>
              </a:lnSpc>
              <a:spcBef>
                <a:spcPts val="5"/>
              </a:spcBef>
            </a:pPr>
            <a:r>
              <a:rPr b="1" dirty="0">
                <a:solidFill>
                  <a:srgbClr val="000000"/>
                </a:solidFill>
              </a:rPr>
              <a:t>Course</a:t>
            </a:r>
            <a:r>
              <a:rPr b="1" spc="-60" dirty="0">
                <a:solidFill>
                  <a:srgbClr val="000000"/>
                </a:solidFill>
              </a:rPr>
              <a:t> </a:t>
            </a:r>
            <a:r>
              <a:rPr b="1" spc="-15" dirty="0">
                <a:solidFill>
                  <a:srgbClr val="000000"/>
                </a:solidFill>
              </a:rPr>
              <a:t>Title:</a:t>
            </a:r>
            <a:r>
              <a:rPr b="1" spc="-30" dirty="0">
                <a:solidFill>
                  <a:srgbClr val="000000"/>
                </a:solidFill>
              </a:rPr>
              <a:t> </a:t>
            </a:r>
            <a:r>
              <a:rPr b="1" spc="5" dirty="0">
                <a:solidFill>
                  <a:srgbClr val="000000"/>
                </a:solidFill>
              </a:rPr>
              <a:t>Electrical</a:t>
            </a:r>
            <a:r>
              <a:rPr b="1" spc="-50" dirty="0">
                <a:solidFill>
                  <a:srgbClr val="000000"/>
                </a:solidFill>
              </a:rPr>
              <a:t> </a:t>
            </a:r>
            <a:r>
              <a:rPr lang="en-US" b="1" spc="-50" dirty="0">
                <a:solidFill>
                  <a:srgbClr val="000000"/>
                </a:solidFill>
              </a:rPr>
              <a:t>Engineering</a:t>
            </a:r>
            <a:endParaRPr sz="2400" b="1" dirty="0"/>
          </a:p>
        </p:txBody>
      </p:sp>
      <p:sp>
        <p:nvSpPr>
          <p:cNvPr id="3" name="object 3"/>
          <p:cNvSpPr txBox="1"/>
          <p:nvPr/>
        </p:nvSpPr>
        <p:spPr>
          <a:xfrm>
            <a:off x="1676400" y="2590800"/>
            <a:ext cx="7506334" cy="2002343"/>
          </a:xfrm>
          <a:prstGeom prst="rect">
            <a:avLst/>
          </a:prstGeom>
        </p:spPr>
        <p:txBody>
          <a:bodyPr vert="horz" wrap="square" lIns="0" tIns="13970" rIns="0" bIns="0" rtlCol="0">
            <a:spAutoFit/>
          </a:bodyPr>
          <a:lstStyle/>
          <a:p>
            <a:pPr marL="1677035" marR="829945" indent="-845185" algn="ctr">
              <a:lnSpc>
                <a:spcPct val="135000"/>
              </a:lnSpc>
              <a:spcBef>
                <a:spcPts val="110"/>
              </a:spcBef>
            </a:pPr>
            <a:r>
              <a:rPr sz="2400" b="1" spc="-5" dirty="0">
                <a:latin typeface="Trebuchet MS" panose="020B0603020202020204"/>
                <a:cs typeface="Trebuchet MS" panose="020B0603020202020204"/>
              </a:rPr>
              <a:t>Course</a:t>
            </a:r>
            <a:r>
              <a:rPr sz="2400" b="1" spc="-50" dirty="0">
                <a:latin typeface="Trebuchet MS" panose="020B0603020202020204"/>
                <a:cs typeface="Trebuchet MS" panose="020B0603020202020204"/>
              </a:rPr>
              <a:t> </a:t>
            </a:r>
            <a:r>
              <a:rPr sz="2400" b="1" spc="-35" dirty="0">
                <a:latin typeface="Trebuchet MS" panose="020B0603020202020204"/>
                <a:cs typeface="Trebuchet MS" panose="020B0603020202020204"/>
              </a:rPr>
              <a:t>Teacher:</a:t>
            </a:r>
            <a:r>
              <a:rPr sz="2400" b="1" spc="-45" dirty="0">
                <a:latin typeface="Trebuchet MS" panose="020B0603020202020204"/>
                <a:cs typeface="Trebuchet MS" panose="020B0603020202020204"/>
              </a:rPr>
              <a:t> </a:t>
            </a:r>
            <a:r>
              <a:rPr lang="en-US" sz="2400" spc="-5" dirty="0">
                <a:latin typeface="Trebuchet MS" panose="020B0603020202020204"/>
                <a:cs typeface="Trebuchet MS" panose="020B0603020202020204"/>
              </a:rPr>
              <a:t>Sadia Enam</a:t>
            </a:r>
            <a:endParaRPr lang="en-US" sz="2400" spc="-5" dirty="0">
              <a:latin typeface="Trebuchet MS" panose="020B0603020202020204"/>
              <a:cs typeface="Trebuchet MS" panose="020B0603020202020204"/>
            </a:endParaRPr>
          </a:p>
          <a:p>
            <a:pPr marL="1677035" marR="829945" indent="-845185" algn="ctr">
              <a:lnSpc>
                <a:spcPct val="135000"/>
              </a:lnSpc>
              <a:spcBef>
                <a:spcPts val="110"/>
              </a:spcBef>
            </a:pPr>
            <a:r>
              <a:rPr sz="2400" spc="-35" dirty="0">
                <a:latin typeface="Trebuchet MS" panose="020B0603020202020204"/>
                <a:cs typeface="Trebuchet MS" panose="020B0603020202020204"/>
              </a:rPr>
              <a:t>Lecturer, </a:t>
            </a:r>
            <a:endParaRPr lang="en-US" sz="2400" spc="-35" dirty="0">
              <a:latin typeface="Trebuchet MS" panose="020B0603020202020204"/>
              <a:cs typeface="Trebuchet MS" panose="020B0603020202020204"/>
            </a:endParaRPr>
          </a:p>
          <a:p>
            <a:pPr marL="1677035" marR="829945" indent="-845185" algn="ctr">
              <a:lnSpc>
                <a:spcPct val="135000"/>
              </a:lnSpc>
              <a:spcBef>
                <a:spcPts val="110"/>
              </a:spcBef>
            </a:pPr>
            <a:r>
              <a:rPr sz="2400" dirty="0">
                <a:latin typeface="Trebuchet MS" panose="020B0603020202020204"/>
                <a:cs typeface="Trebuchet MS" panose="020B0603020202020204"/>
              </a:rPr>
              <a:t>Dept. of</a:t>
            </a:r>
            <a:r>
              <a:rPr lang="en-US" sz="2400" dirty="0">
                <a:latin typeface="Trebuchet MS" panose="020B0603020202020204"/>
                <a:cs typeface="Trebuchet MS" panose="020B0603020202020204"/>
              </a:rPr>
              <a:t> ICT</a:t>
            </a:r>
            <a:r>
              <a:rPr sz="2400" dirty="0">
                <a:latin typeface="Trebuchet MS" panose="020B0603020202020204"/>
                <a:cs typeface="Trebuchet MS" panose="020B0603020202020204"/>
              </a:rPr>
              <a:t>, B</a:t>
            </a:r>
            <a:r>
              <a:rPr lang="en-US" sz="2400" dirty="0">
                <a:latin typeface="Trebuchet MS" panose="020B0603020202020204"/>
                <a:cs typeface="Trebuchet MS" panose="020B0603020202020204"/>
              </a:rPr>
              <a:t>DU</a:t>
            </a:r>
            <a:r>
              <a:rPr sz="2400" dirty="0">
                <a:latin typeface="Trebuchet MS" panose="020B0603020202020204"/>
                <a:cs typeface="Trebuchet MS" panose="020B0603020202020204"/>
              </a:rPr>
              <a:t> </a:t>
            </a:r>
            <a:r>
              <a:rPr sz="2400" spc="5" dirty="0">
                <a:latin typeface="Trebuchet MS" panose="020B0603020202020204"/>
                <a:cs typeface="Trebuchet MS" panose="020B0603020202020204"/>
              </a:rPr>
              <a:t> </a:t>
            </a:r>
            <a:endParaRPr lang="en-US" sz="2400" spc="5" dirty="0">
              <a:latin typeface="Trebuchet MS" panose="020B0603020202020204"/>
              <a:cs typeface="Trebuchet MS" panose="020B0603020202020204"/>
            </a:endParaRPr>
          </a:p>
          <a:p>
            <a:pPr marL="12700" algn="ctr">
              <a:lnSpc>
                <a:spcPct val="100000"/>
              </a:lnSpc>
              <a:spcBef>
                <a:spcPts val="1020"/>
              </a:spcBef>
            </a:pPr>
            <a:r>
              <a:rPr sz="2200" spc="-25" dirty="0">
                <a:latin typeface="Trebuchet MS" panose="020B0603020202020204"/>
                <a:cs typeface="Trebuchet MS" panose="020B0603020202020204"/>
              </a:rPr>
              <a:t>Ref.</a:t>
            </a:r>
            <a:r>
              <a:rPr sz="2200" spc="-15" dirty="0">
                <a:latin typeface="Trebuchet MS" panose="020B0603020202020204"/>
                <a:cs typeface="Trebuchet MS" panose="020B0603020202020204"/>
              </a:rPr>
              <a:t> </a:t>
            </a:r>
            <a:r>
              <a:rPr sz="2200" spc="-5" dirty="0">
                <a:latin typeface="Trebuchet MS" panose="020B0603020202020204"/>
                <a:cs typeface="Trebuchet MS" panose="020B0603020202020204"/>
              </a:rPr>
              <a:t>Book:</a:t>
            </a:r>
            <a:r>
              <a:rPr sz="2200" spc="15" dirty="0">
                <a:latin typeface="Trebuchet MS" panose="020B0603020202020204"/>
                <a:cs typeface="Trebuchet MS" panose="020B0603020202020204"/>
              </a:rPr>
              <a:t> </a:t>
            </a:r>
            <a:r>
              <a:rPr sz="2200" spc="-5" dirty="0">
                <a:latin typeface="Trebuchet MS" panose="020B0603020202020204"/>
                <a:cs typeface="Trebuchet MS" panose="020B0603020202020204"/>
              </a:rPr>
              <a:t>Fundamental</a:t>
            </a:r>
            <a:r>
              <a:rPr sz="2200" spc="5" dirty="0">
                <a:latin typeface="Trebuchet MS" panose="020B0603020202020204"/>
                <a:cs typeface="Trebuchet MS" panose="020B0603020202020204"/>
              </a:rPr>
              <a:t> </a:t>
            </a:r>
            <a:r>
              <a:rPr sz="2200" spc="-5" dirty="0">
                <a:latin typeface="Trebuchet MS" panose="020B0603020202020204"/>
                <a:cs typeface="Trebuchet MS" panose="020B0603020202020204"/>
              </a:rPr>
              <a:t>of</a:t>
            </a:r>
            <a:r>
              <a:rPr sz="2200" spc="-15" dirty="0">
                <a:latin typeface="Trebuchet MS" panose="020B0603020202020204"/>
                <a:cs typeface="Trebuchet MS" panose="020B0603020202020204"/>
              </a:rPr>
              <a:t> </a:t>
            </a:r>
            <a:r>
              <a:rPr sz="2200" dirty="0">
                <a:latin typeface="Trebuchet MS" panose="020B0603020202020204"/>
                <a:cs typeface="Trebuchet MS" panose="020B0603020202020204"/>
              </a:rPr>
              <a:t>Electrical</a:t>
            </a:r>
            <a:r>
              <a:rPr sz="2200" spc="-40" dirty="0">
                <a:latin typeface="Trebuchet MS" panose="020B0603020202020204"/>
                <a:cs typeface="Trebuchet MS" panose="020B0603020202020204"/>
              </a:rPr>
              <a:t> </a:t>
            </a:r>
            <a:r>
              <a:rPr sz="2200" spc="-5" dirty="0">
                <a:latin typeface="Trebuchet MS" panose="020B0603020202020204"/>
                <a:cs typeface="Trebuchet MS" panose="020B0603020202020204"/>
              </a:rPr>
              <a:t>Circuit:</a:t>
            </a:r>
            <a:r>
              <a:rPr sz="2200" spc="20" dirty="0">
                <a:latin typeface="Trebuchet MS" panose="020B0603020202020204"/>
                <a:cs typeface="Trebuchet MS" panose="020B0603020202020204"/>
              </a:rPr>
              <a:t> </a:t>
            </a:r>
            <a:r>
              <a:rPr sz="1800" spc="-5" dirty="0">
                <a:latin typeface="Trebuchet MS" panose="020B0603020202020204"/>
                <a:cs typeface="Trebuchet MS" panose="020B0603020202020204"/>
              </a:rPr>
              <a:t>Alexander</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Sadiku</a:t>
            </a:r>
            <a:endParaRPr sz="1800" dirty="0">
              <a:latin typeface="Trebuchet MS" panose="020B0603020202020204"/>
              <a:cs typeface="Trebuchet MS" panose="020B0603020202020204"/>
            </a:endParaRPr>
          </a:p>
        </p:txBody>
      </p:sp>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Condutivity</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p:sp>
        <p:nvSpPr>
          <p:cNvPr id="5" name="Rectangle 1"/>
          <p:cNvSpPr>
            <a:spLocks noGrp="1" noChangeArrowheads="1"/>
          </p:cNvSpPr>
          <p:nvPr>
            <p:ph type="body" idx="1"/>
          </p:nvPr>
        </p:nvSpPr>
        <p:spPr bwMode="auto">
          <a:xfrm>
            <a:off x="685801" y="2073677"/>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When a voltage is applied to a conductor, an electrical field E is created, and charges in the conductor feel a force due to the electrical field. The current density J→ that results depends on the electrical field and the properties of the material. This current density is approximately proportional to the electrical field. In these cases, the current density can be modeled as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J=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σE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where σ is the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electrical </a:t>
            </a:r>
            <a:r>
              <a:rPr kumimoji="0" lang="en-US" altLang="en-US" sz="2000" b="1" i="0" u="none" strike="noStrike" cap="none" normalizeH="0" baseline="0" dirty="0" err="1">
                <a:ln>
                  <a:noFill/>
                </a:ln>
                <a:effectLst/>
                <a:latin typeface="Times New Roman" panose="02020603050405020304" pitchFamily="18" charset="0"/>
                <a:cs typeface="Times New Roman" panose="02020603050405020304" pitchFamily="18" charset="0"/>
              </a:rPr>
              <a:t>condutivity</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6667500" y="2552700"/>
              <a:ext cx="1657350" cy="44450"/>
            </p14:xfrm>
          </p:contentPart>
        </mc:Choice>
        <mc:Fallback xmlns="">
          <p:pic>
            <p:nvPicPr>
              <p:cNvPr id="3" name="Ink 2"/>
            </p:nvPicPr>
            <p:blipFill>
              <a:blip r:embed="rId2"/>
            </p:blipFill>
            <p:spPr>
              <a:xfrm>
                <a:off x="6667500" y="2552700"/>
                <a:ext cx="1657350" cy="444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742950" y="2857500"/>
              <a:ext cx="838200" cy="38100"/>
            </p14:xfrm>
          </p:contentPart>
        </mc:Choice>
        <mc:Fallback xmlns="">
          <p:pic>
            <p:nvPicPr>
              <p:cNvPr id="6" name="Ink 5"/>
            </p:nvPicPr>
            <p:blipFill>
              <a:blip r:embed="rId4"/>
            </p:blipFill>
            <p:spPr>
              <a:xfrm>
                <a:off x="742950" y="2857500"/>
                <a:ext cx="838200" cy="381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2381250" y="2908300"/>
              <a:ext cx="1606550" cy="25400"/>
            </p14:xfrm>
          </p:contentPart>
        </mc:Choice>
        <mc:Fallback xmlns="">
          <p:pic>
            <p:nvPicPr>
              <p:cNvPr id="7" name="Ink 6"/>
            </p:nvPicPr>
            <p:blipFill>
              <a:blip r:embed="rId6"/>
            </p:blipFill>
            <p:spPr>
              <a:xfrm>
                <a:off x="2381250" y="2908300"/>
                <a:ext cx="1606550" cy="25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4679950" y="2901950"/>
              <a:ext cx="2590800" cy="31750"/>
            </p14:xfrm>
          </p:contentPart>
        </mc:Choice>
        <mc:Fallback xmlns="">
          <p:pic>
            <p:nvPicPr>
              <p:cNvPr id="8" name="Ink 7"/>
            </p:nvPicPr>
            <p:blipFill>
              <a:blip r:embed="rId8"/>
            </p:blipFill>
            <p:spPr>
              <a:xfrm>
                <a:off x="4679950" y="2901950"/>
                <a:ext cx="2590800" cy="317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2368550" y="3162300"/>
              <a:ext cx="3416300" cy="69850"/>
            </p14:xfrm>
          </p:contentPart>
        </mc:Choice>
        <mc:Fallback xmlns="">
          <p:pic>
            <p:nvPicPr>
              <p:cNvPr id="9" name="Ink 8"/>
            </p:nvPicPr>
            <p:blipFill>
              <a:blip r:embed="rId10"/>
            </p:blipFill>
            <p:spPr>
              <a:xfrm>
                <a:off x="2368550" y="3162300"/>
                <a:ext cx="3416300" cy="698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666750" y="3657600"/>
              <a:ext cx="825500" cy="260350"/>
            </p14:xfrm>
          </p:contentPart>
        </mc:Choice>
        <mc:Fallback xmlns="">
          <p:pic>
            <p:nvPicPr>
              <p:cNvPr id="10" name="Ink 9"/>
            </p:nvPicPr>
            <p:blipFill>
              <a:blip r:embed="rId12"/>
            </p:blipFill>
            <p:spPr>
              <a:xfrm>
                <a:off x="666750" y="3657600"/>
                <a:ext cx="825500" cy="260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2171700" y="3803650"/>
              <a:ext cx="184150" cy="57150"/>
            </p14:xfrm>
          </p:contentPart>
        </mc:Choice>
        <mc:Fallback xmlns="">
          <p:pic>
            <p:nvPicPr>
              <p:cNvPr id="11" name="Ink 10"/>
            </p:nvPicPr>
            <p:blipFill>
              <a:blip r:embed="rId14"/>
            </p:blipFill>
            <p:spPr>
              <a:xfrm>
                <a:off x="2171700" y="3803650"/>
                <a:ext cx="184150" cy="571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3054350" y="3803650"/>
              <a:ext cx="2209800" cy="50800"/>
            </p14:xfrm>
          </p:contentPart>
        </mc:Choice>
        <mc:Fallback xmlns="">
          <p:pic>
            <p:nvPicPr>
              <p:cNvPr id="12" name="Ink 11"/>
            </p:nvPicPr>
            <p:blipFill>
              <a:blip r:embed="rId16"/>
            </p:blipFill>
            <p:spPr>
              <a:xfrm>
                <a:off x="3054350" y="3803650"/>
                <a:ext cx="2209800" cy="5080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667000" y="473405"/>
                <a:ext cx="6046850" cy="706668"/>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Prove the relation R=ρ </a:t>
                </a:r>
                <a14:m>
                  <m:oMath xmlns:m="http://schemas.openxmlformats.org/officeDocument/2006/math">
                    <m:f>
                      <m:fPr>
                        <m:ctrlPr>
                          <a:rPr lang="en-US" sz="3200" b="1"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fPr>
                      <m:num>
                        <m:r>
                          <a:rPr lang="en-US" sz="32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𝑳</m:t>
                        </m:r>
                      </m:num>
                      <m:den>
                        <m:r>
                          <a:rPr lang="en-US" sz="32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𝑨</m:t>
                        </m:r>
                      </m:den>
                    </m:f>
                  </m:oMath>
                </a14:m>
                <a:endParaRPr lang="en-US" sz="4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Choice>
        <mc:Fallback>
          <p:sp>
            <p:nvSpPr>
              <p:cNvPr id="2" name="Title 1"/>
              <p:cNvSpPr>
                <a:spLocks noRot="1" noChangeAspect="1" noMove="1" noResize="1" noEditPoints="1" noAdjustHandles="1" noChangeArrowheads="1" noChangeShapeType="1" noTextEdit="1"/>
              </p:cNvSpPr>
              <p:nvPr>
                <p:ph type="title"/>
              </p:nvPr>
            </p:nvSpPr>
            <p:spPr>
              <a:xfrm>
                <a:off x="2667000" y="473405"/>
                <a:ext cx="6046850" cy="706668"/>
              </a:xfrm>
              <a:blipFill rotWithShape="1">
                <a:blip r:embed="rId1"/>
                <a:stretch>
                  <a:fillRect t="-47" r="6" b="-1853"/>
                </a:stretch>
              </a:blipFill>
            </p:spPr>
            <p:txBody>
              <a:bodyPr/>
              <a:lstStyle/>
              <a:p>
                <a:r>
                  <a:rPr lang="en-US" altLang="en-US">
                    <a:noFill/>
                  </a:rPr>
                  <a:t> </a:t>
                </a:r>
              </a:p>
            </p:txBody>
          </p:sp>
        </mc:Fallback>
      </mc:AlternateContent>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p:sp>
        <p:nvSpPr>
          <p:cNvPr id="3" name="Rectangle 1"/>
          <p:cNvSpPr>
            <a:spLocks noChangeArrowheads="1"/>
          </p:cNvSpPr>
          <p:nvPr/>
        </p:nvSpPr>
        <p:spPr bwMode="auto">
          <a:xfrm>
            <a:off x="762000" y="1295400"/>
            <a:ext cx="8991600" cy="35457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0" bIns="15870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Such equation is obtained from the definition of resistance, and by making some assumptions on the wire.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The assumptions made are: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The cross-sectional area A of the wire/conductor is </a:t>
            </a:r>
            <a:r>
              <a:rPr kumimoji="0" lang="en-US" altLang="en-US" sz="2000" b="0" i="1"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uniform</a:t>
            </a: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i.e.</a:t>
            </a: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 the same for every cross section, or constant in space.</a:t>
            </a:r>
            <a:endPar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The magnitude J of the current density vector through the wire/conductor and the magnitude E of the electric field vector inside the wire/conductor are </a:t>
            </a:r>
            <a:r>
              <a:rPr kumimoji="0" lang="en-US" altLang="en-US" sz="2000" b="0" i="1"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uniform</a:t>
            </a: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 throughout the wire/conductor.</a:t>
            </a:r>
            <a:endPar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The current density vector and the electric field vector point in the </a:t>
            </a:r>
            <a:r>
              <a:rPr kumimoji="0" lang="en-US" altLang="en-US" sz="2000" b="0" i="1"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same direction</a:t>
            </a: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 from point </a:t>
            </a:r>
            <a:r>
              <a:rPr kumimoji="0" lang="en-US" altLang="en-US" sz="2000" b="0" i="1"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 to point </a:t>
            </a:r>
            <a:r>
              <a:rPr kumimoji="0" lang="en-US" altLang="en-US" sz="2000" b="0" i="1"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b</a:t>
            </a: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755650" y="1835150"/>
              <a:ext cx="1244600" cy="12700"/>
            </p14:xfrm>
          </p:contentPart>
        </mc:Choice>
        <mc:Fallback xmlns="">
          <p:pic>
            <p:nvPicPr>
              <p:cNvPr id="5" name="Ink 4"/>
            </p:nvPicPr>
            <p:blipFill>
              <a:blip r:embed="rId3"/>
            </p:blipFill>
            <p:spPr>
              <a:xfrm>
                <a:off x="755650" y="1835150"/>
                <a:ext cx="1244600" cy="127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381000" y="1765300"/>
              <a:ext cx="76200" cy="406400"/>
            </p14:xfrm>
          </p:contentPart>
        </mc:Choice>
        <mc:Fallback xmlns="">
          <p:pic>
            <p:nvPicPr>
              <p:cNvPr id="6" name="Ink 5"/>
            </p:nvPicPr>
            <p:blipFill>
              <a:blip r:embed="rId5"/>
            </p:blipFill>
            <p:spPr>
              <a:xfrm>
                <a:off x="381000" y="1765300"/>
                <a:ext cx="76200" cy="4064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298450" y="2038350"/>
              <a:ext cx="260350" cy="247650"/>
            </p14:xfrm>
          </p:contentPart>
        </mc:Choice>
        <mc:Fallback xmlns="">
          <p:pic>
            <p:nvPicPr>
              <p:cNvPr id="7" name="Ink 6"/>
            </p:nvPicPr>
            <p:blipFill>
              <a:blip r:embed="rId7"/>
            </p:blipFill>
            <p:spPr>
              <a:xfrm>
                <a:off x="298450" y="2038350"/>
                <a:ext cx="260350" cy="2476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1327150" y="2273300"/>
              <a:ext cx="2266950" cy="203200"/>
            </p14:xfrm>
          </p:contentPart>
        </mc:Choice>
        <mc:Fallback xmlns="">
          <p:pic>
            <p:nvPicPr>
              <p:cNvPr id="8" name="Ink 7"/>
            </p:nvPicPr>
            <p:blipFill>
              <a:blip r:embed="rId9"/>
            </p:blipFill>
            <p:spPr>
              <a:xfrm>
                <a:off x="1327150" y="2273300"/>
                <a:ext cx="2266950" cy="2032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Ink 8"/>
              <p14:cNvContentPartPr/>
              <p14:nvPr/>
            </p14:nvContentPartPr>
            <p14:xfrm>
              <a:off x="6178550" y="2444750"/>
              <a:ext cx="850900" cy="25400"/>
            </p14:xfrm>
          </p:contentPart>
        </mc:Choice>
        <mc:Fallback xmlns="">
          <p:pic>
            <p:nvPicPr>
              <p:cNvPr id="9" name="Ink 8"/>
            </p:nvPicPr>
            <p:blipFill>
              <a:blip r:embed="rId11"/>
            </p:blipFill>
            <p:spPr>
              <a:xfrm>
                <a:off x="6178550" y="2444750"/>
                <a:ext cx="850900" cy="254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Ink 9"/>
              <p14:cNvContentPartPr/>
              <p14:nvPr/>
            </p14:nvContentPartPr>
            <p14:xfrm>
              <a:off x="1320800" y="3022600"/>
              <a:ext cx="4279900" cy="12700"/>
            </p14:xfrm>
          </p:contentPart>
        </mc:Choice>
        <mc:Fallback xmlns="">
          <p:pic>
            <p:nvPicPr>
              <p:cNvPr id="10" name="Ink 9"/>
            </p:nvPicPr>
            <p:blipFill>
              <a:blip r:embed="rId13"/>
            </p:blipFill>
            <p:spPr>
              <a:xfrm>
                <a:off x="1320800" y="3022600"/>
                <a:ext cx="4279900" cy="127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Ink 10"/>
              <p14:cNvContentPartPr/>
              <p14:nvPr/>
            </p14:nvContentPartPr>
            <p14:xfrm>
              <a:off x="673100" y="3270250"/>
              <a:ext cx="5219700" cy="69850"/>
            </p14:xfrm>
          </p:contentPart>
        </mc:Choice>
        <mc:Fallback xmlns="">
          <p:pic>
            <p:nvPicPr>
              <p:cNvPr id="11" name="Ink 10"/>
            </p:nvPicPr>
            <p:blipFill>
              <a:blip r:embed="rId15"/>
            </p:blipFill>
            <p:spPr>
              <a:xfrm>
                <a:off x="673100" y="3270250"/>
                <a:ext cx="5219700" cy="698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Ink 11"/>
              <p14:cNvContentPartPr/>
              <p14:nvPr/>
            </p14:nvContentPartPr>
            <p14:xfrm>
              <a:off x="1111250" y="3651250"/>
              <a:ext cx="838200" cy="19050"/>
            </p14:xfrm>
          </p:contentPart>
        </mc:Choice>
        <mc:Fallback xmlns="">
          <p:pic>
            <p:nvPicPr>
              <p:cNvPr id="12" name="Ink 11"/>
            </p:nvPicPr>
            <p:blipFill>
              <a:blip r:embed="rId17"/>
            </p:blipFill>
            <p:spPr>
              <a:xfrm>
                <a:off x="1111250" y="3651250"/>
                <a:ext cx="838200" cy="190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Ink 12"/>
              <p14:cNvContentPartPr/>
              <p14:nvPr/>
            </p14:nvContentPartPr>
            <p14:xfrm>
              <a:off x="1416050" y="3898900"/>
              <a:ext cx="2470150" cy="12700"/>
            </p14:xfrm>
          </p:contentPart>
        </mc:Choice>
        <mc:Fallback xmlns="">
          <p:pic>
            <p:nvPicPr>
              <p:cNvPr id="13" name="Ink 12"/>
            </p:nvPicPr>
            <p:blipFill>
              <a:blip r:embed="rId19"/>
            </p:blipFill>
            <p:spPr>
              <a:xfrm>
                <a:off x="1416050" y="3898900"/>
                <a:ext cx="2470150" cy="127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Ink 13"/>
              <p14:cNvContentPartPr/>
              <p14:nvPr/>
            </p14:nvContentPartPr>
            <p14:xfrm>
              <a:off x="5022850" y="3987800"/>
              <a:ext cx="2247900" cy="6350"/>
            </p14:xfrm>
          </p:contentPart>
        </mc:Choice>
        <mc:Fallback xmlns="">
          <p:pic>
            <p:nvPicPr>
              <p:cNvPr id="14" name="Ink 13"/>
            </p:nvPicPr>
            <p:blipFill>
              <a:blip r:embed="rId21"/>
            </p:blipFill>
            <p:spPr>
              <a:xfrm>
                <a:off x="5022850" y="3987800"/>
                <a:ext cx="2247900" cy="6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Ink 14"/>
              <p14:cNvContentPartPr/>
              <p14:nvPr/>
            </p14:nvContentPartPr>
            <p14:xfrm>
              <a:off x="7410450" y="3975100"/>
              <a:ext cx="2254250" cy="360"/>
            </p14:xfrm>
          </p:contentPart>
        </mc:Choice>
        <mc:Fallback xmlns="">
          <p:pic>
            <p:nvPicPr>
              <p:cNvPr id="15" name="Ink 14"/>
            </p:nvPicPr>
            <p:blipFill>
              <a:blip r:embed="rId23"/>
            </p:blipFill>
            <p:spPr>
              <a:xfrm>
                <a:off x="7410450" y="3975100"/>
                <a:ext cx="225425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Ink 15"/>
              <p14:cNvContentPartPr/>
              <p14:nvPr/>
            </p14:nvContentPartPr>
            <p14:xfrm>
              <a:off x="711200" y="4260850"/>
              <a:ext cx="996950" cy="6350"/>
            </p14:xfrm>
          </p:contentPart>
        </mc:Choice>
        <mc:Fallback xmlns="">
          <p:pic>
            <p:nvPicPr>
              <p:cNvPr id="16" name="Ink 15"/>
            </p:nvPicPr>
            <p:blipFill>
              <a:blip r:embed="rId25"/>
            </p:blipFill>
            <p:spPr>
              <a:xfrm>
                <a:off x="711200" y="4260850"/>
                <a:ext cx="996950" cy="63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Ink 16"/>
              <p14:cNvContentPartPr/>
              <p14:nvPr/>
            </p14:nvContentPartPr>
            <p14:xfrm>
              <a:off x="2762250" y="4768850"/>
              <a:ext cx="196850" cy="812800"/>
            </p14:xfrm>
          </p:contentPart>
        </mc:Choice>
        <mc:Fallback xmlns="">
          <p:pic>
            <p:nvPicPr>
              <p:cNvPr id="17" name="Ink 16"/>
            </p:nvPicPr>
            <p:blipFill>
              <a:blip r:embed="rId27"/>
            </p:blipFill>
            <p:spPr>
              <a:xfrm>
                <a:off x="2762250" y="4768850"/>
                <a:ext cx="196850" cy="8128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Ink 17"/>
              <p14:cNvContentPartPr/>
              <p14:nvPr/>
            </p14:nvContentPartPr>
            <p14:xfrm>
              <a:off x="2590800" y="5270500"/>
              <a:ext cx="457200" cy="304800"/>
            </p14:xfrm>
          </p:contentPart>
        </mc:Choice>
        <mc:Fallback xmlns="">
          <p:pic>
            <p:nvPicPr>
              <p:cNvPr id="18" name="Ink 17"/>
            </p:nvPicPr>
            <p:blipFill>
              <a:blip r:embed="rId29"/>
            </p:blipFill>
            <p:spPr>
              <a:xfrm>
                <a:off x="2590800" y="5270500"/>
                <a:ext cx="457200" cy="3048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Ink 18"/>
              <p14:cNvContentPartPr/>
              <p14:nvPr/>
            </p14:nvContentPartPr>
            <p14:xfrm>
              <a:off x="2546350" y="5867400"/>
              <a:ext cx="19050" cy="360"/>
            </p14:xfrm>
          </p:contentPart>
        </mc:Choice>
        <mc:Fallback xmlns="">
          <p:pic>
            <p:nvPicPr>
              <p:cNvPr id="19" name="Ink 18"/>
            </p:nvPicPr>
            <p:blipFill>
              <a:blip r:embed="rId31"/>
            </p:blipFill>
            <p:spPr>
              <a:xfrm>
                <a:off x="2546350" y="5867400"/>
                <a:ext cx="1905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Ink 19"/>
              <p14:cNvContentPartPr/>
              <p14:nvPr/>
            </p14:nvContentPartPr>
            <p14:xfrm>
              <a:off x="2908300" y="5854700"/>
              <a:ext cx="360" cy="25400"/>
            </p14:xfrm>
          </p:contentPart>
        </mc:Choice>
        <mc:Fallback xmlns="">
          <p:pic>
            <p:nvPicPr>
              <p:cNvPr id="20" name="Ink 19"/>
            </p:nvPicPr>
            <p:blipFill>
              <a:blip r:embed="rId33"/>
            </p:blipFill>
            <p:spPr>
              <a:xfrm>
                <a:off x="2908300" y="5854700"/>
                <a:ext cx="360" cy="254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Ink 20"/>
              <p14:cNvContentPartPr/>
              <p14:nvPr/>
            </p14:nvContentPartPr>
            <p14:xfrm>
              <a:off x="3213100" y="5867400"/>
              <a:ext cx="360" cy="44450"/>
            </p14:xfrm>
          </p:contentPart>
        </mc:Choice>
        <mc:Fallback xmlns="">
          <p:pic>
            <p:nvPicPr>
              <p:cNvPr id="21" name="Ink 20"/>
            </p:nvPicPr>
            <p:blipFill>
              <a:blip r:embed="rId35"/>
            </p:blipFill>
            <p:spPr>
              <a:xfrm>
                <a:off x="3213100" y="5867400"/>
                <a:ext cx="360" cy="4445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667000" y="473405"/>
                <a:ext cx="6046850" cy="706668"/>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Proof of the relation R=ρ </a:t>
                </a:r>
                <a14:m>
                  <m:oMath xmlns:m="http://schemas.openxmlformats.org/officeDocument/2006/math">
                    <m:f>
                      <m:fPr>
                        <m:ctrlPr>
                          <a:rPr lang="en-US" sz="3200" b="1"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fPr>
                      <m:num>
                        <m:r>
                          <a:rPr lang="en-US" sz="32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𝑳</m:t>
                        </m:r>
                      </m:num>
                      <m:den>
                        <m:r>
                          <a:rPr lang="en-US" sz="32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𝑨</m:t>
                        </m:r>
                      </m:den>
                    </m:f>
                  </m:oMath>
                </a14:m>
                <a:endParaRPr lang="en-US" sz="4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Choice>
        <mc:Fallback>
          <p:sp>
            <p:nvSpPr>
              <p:cNvPr id="2" name="Title 1"/>
              <p:cNvSpPr>
                <a:spLocks noRot="1" noChangeAspect="1" noMove="1" noResize="1" noEditPoints="1" noAdjustHandles="1" noChangeArrowheads="1" noChangeShapeType="1" noTextEdit="1"/>
              </p:cNvSpPr>
              <p:nvPr>
                <p:ph type="title"/>
              </p:nvPr>
            </p:nvSpPr>
            <p:spPr>
              <a:xfrm>
                <a:off x="2667000" y="473405"/>
                <a:ext cx="6046850" cy="706668"/>
              </a:xfrm>
              <a:blipFill rotWithShape="1">
                <a:blip r:embed="rId1"/>
                <a:stretch>
                  <a:fillRect t="-47" r="6" b="-1853"/>
                </a:stretch>
              </a:blipFill>
            </p:spPr>
            <p:txBody>
              <a:bodyPr/>
              <a:lstStyle/>
              <a:p>
                <a:r>
                  <a:rPr lang="en-US" altLang="en-US">
                    <a:noFill/>
                  </a:rPr>
                  <a:t> </a:t>
                </a:r>
              </a:p>
            </p:txBody>
          </p:sp>
        </mc:Fallback>
      </mc:AlternateContent>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p:sp>
        <p:nvSpPr>
          <p:cNvPr id="5" name="Rectangle 1"/>
          <p:cNvSpPr>
            <a:spLocks noChangeArrowheads="1"/>
          </p:cNvSpPr>
          <p:nvPr/>
        </p:nvSpPr>
        <p:spPr bwMode="auto">
          <a:xfrm>
            <a:off x="1143000" y="1601688"/>
            <a:ext cx="8229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the above assumptions imply the following is true, where I is the current through the wire/conductor flowing from point </a:t>
            </a:r>
            <a:r>
              <a:rPr kumimoji="0" lang="en-US" altLang="en-US" sz="2000" b="0" i="1"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 to point </a:t>
            </a:r>
            <a:r>
              <a:rPr kumimoji="0" lang="en-US" altLang="en-US" sz="2000" b="0" i="1"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b</a:t>
            </a: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 and L is the length of the wire/conductor: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p:cNvSpPr txBox="1"/>
              <p:nvPr/>
            </p:nvSpPr>
            <p:spPr>
              <a:xfrm>
                <a:off x="1752600" y="2666754"/>
                <a:ext cx="595035" cy="5167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𝐼</m:t>
                          </m:r>
                        </m:num>
                        <m:den>
                          <m:r>
                            <a:rPr lang="en-US" b="0" i="1" smtClean="0">
                              <a:latin typeface="Cambria Math" panose="02040503050406030204" pitchFamily="18" charset="0"/>
                            </a:rPr>
                            <m:t>𝐴</m:t>
                          </m:r>
                        </m:den>
                      </m:f>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752600" y="2666754"/>
                <a:ext cx="595035" cy="516745"/>
              </a:xfrm>
              <a:prstGeom prst="rect">
                <a:avLst/>
              </a:prstGeom>
              <a:blipFill rotWithShape="1">
                <a:blip r:embed="rId2"/>
                <a:stretch>
                  <a:fillRect t="-75" r="-3301" b="4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200400" y="2577841"/>
                <a:ext cx="1064260" cy="6090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0" lang="en-US" altLang="en-US" sz="1800" b="0" i="1" u="none" strike="noStrike" cap="none" normalizeH="0" baseline="0" smtClean="0">
                          <a:ln>
                            <a:noFill/>
                          </a:ln>
                          <a:solidFill>
                            <a:srgbClr val="232629"/>
                          </a:solidFill>
                          <a:effectLst/>
                          <a:latin typeface="Cambria Math" panose="02040503050406030204" pitchFamily="18" charset="0"/>
                          <a:cs typeface="Times New Roman" panose="02020603050405020304" pitchFamily="18" charset="0"/>
                        </a:rPr>
                        <m:t>𝐸</m:t>
                      </m:r>
                      <m:r>
                        <a:rPr kumimoji="0" lang="en-US" altLang="en-US" sz="1800" b="0" i="1" u="none" strike="noStrike" cap="none" normalizeH="0" baseline="0" smtClean="0">
                          <a:ln>
                            <a:noFill/>
                          </a:ln>
                          <a:solidFill>
                            <a:srgbClr val="232629"/>
                          </a:solidFill>
                          <a:effectLst/>
                          <a:latin typeface="Cambria Math" panose="02040503050406030204" pitchFamily="18" charset="0"/>
                          <a:cs typeface="Times New Roman" panose="02020603050405020304" pitchFamily="18" charset="0"/>
                        </a:rPr>
                        <m:t>=</m:t>
                      </m:r>
                      <m:f>
                        <m:fPr>
                          <m:ctrlPr>
                            <a:rPr kumimoji="0" lang="en-US" altLang="en-US" sz="1800" b="0" i="1" u="none" strike="noStrike" cap="none" normalizeH="0" baseline="0" smtClean="0">
                              <a:ln>
                                <a:noFill/>
                              </a:ln>
                              <a:solidFill>
                                <a:srgbClr val="232629"/>
                              </a:solidFill>
                              <a:effectLst/>
                              <a:latin typeface="Cambria Math" panose="02040503050406030204" pitchFamily="18" charset="0"/>
                              <a:cs typeface="Times New Roman" panose="02020603050405020304" pitchFamily="18" charset="0"/>
                            </a:rPr>
                          </m:ctrlPr>
                        </m:fPr>
                        <m:num>
                          <m:r>
                            <a:rPr kumimoji="0" lang="en-US" altLang="en-US" sz="1800" b="0" i="1" u="none" strike="noStrike" cap="none" normalizeH="0" baseline="0" smtClean="0">
                              <a:ln>
                                <a:noFill/>
                              </a:ln>
                              <a:solidFill>
                                <a:srgbClr val="232629"/>
                              </a:solidFill>
                              <a:effectLst/>
                              <a:latin typeface="Cambria Math" panose="02040503050406030204" pitchFamily="18" charset="0"/>
                              <a:cs typeface="Times New Roman" panose="02020603050405020304" pitchFamily="18" charset="0"/>
                            </a:rPr>
                            <m:t>𝑉</m:t>
                          </m:r>
                        </m:num>
                        <m:den>
                          <m:r>
                            <a:rPr kumimoji="0" lang="en-US" altLang="en-US" sz="1800" b="0" i="1" u="none" strike="noStrike" cap="none" normalizeH="0" baseline="0" smtClean="0">
                              <a:ln>
                                <a:noFill/>
                              </a:ln>
                              <a:solidFill>
                                <a:srgbClr val="232629"/>
                              </a:solidFill>
                              <a:effectLst/>
                              <a:latin typeface="Cambria Math" panose="02040503050406030204" pitchFamily="18" charset="0"/>
                              <a:cs typeface="Times New Roman" panose="02020603050405020304" pitchFamily="18" charset="0"/>
                            </a:rPr>
                            <m:t>𝐿</m:t>
                          </m:r>
                        </m:den>
                      </m:f>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200400" y="2577841"/>
                <a:ext cx="1064260" cy="609077"/>
              </a:xfrm>
              <a:prstGeom prst="rect">
                <a:avLst/>
              </a:prstGeom>
              <a:blipFill rotWithShape="1">
                <a:blip r:embed="rId3"/>
                <a:stretch>
                  <a:fillRect t="-62" b="80"/>
                </a:stretch>
              </a:blipFill>
            </p:spPr>
            <p:txBody>
              <a:bodyPr/>
              <a:lstStyle/>
              <a:p>
                <a:r>
                  <a:rPr lang="en-US" altLang="en-US">
                    <a:noFill/>
                  </a:rPr>
                  <a:t> </a:t>
                </a:r>
              </a:p>
            </p:txBody>
          </p:sp>
        </mc:Fallback>
      </mc:AlternateContent>
      <p:sp>
        <p:nvSpPr>
          <p:cNvPr id="9" name="Rectangle 2"/>
          <p:cNvSpPr>
            <a:spLocks noChangeArrowheads="1"/>
          </p:cNvSpPr>
          <p:nvPr/>
        </p:nvSpPr>
        <p:spPr bwMode="auto">
          <a:xfrm>
            <a:off x="1143000" y="3151257"/>
            <a:ext cx="8627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t>Next, we substitute those two last equations into the definition of resistivity, ρ=E/J</a:t>
            </a:r>
            <a:br>
              <a:rPr kumimoji="0" lang="en-US" altLang="en-US" sz="2000" b="0" i="0" u="none" strike="noStrike" cap="none" normalizeH="0" baseline="0" dirty="0">
                <a:ln>
                  <a:noFill/>
                </a:ln>
                <a:solidFill>
                  <a:srgbClr val="282829"/>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p:cNvSpPr txBox="1"/>
              <p:nvPr/>
            </p:nvSpPr>
            <p:spPr>
              <a:xfrm>
                <a:off x="4991715" y="3626397"/>
                <a:ext cx="1238096" cy="9177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altLang="en-US" dirty="0" smtClean="0">
                          <a:solidFill>
                            <a:srgbClr val="282829"/>
                          </a:solidFill>
                          <a:latin typeface="Times New Roman" panose="02020603050405020304" pitchFamily="18" charset="0"/>
                          <a:cs typeface="Times New Roman" panose="02020603050405020304" pitchFamily="18" charset="0"/>
                        </a:rPr>
                        <m:t>ρ</m:t>
                      </m:r>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𝑉</m:t>
                              </m:r>
                            </m:num>
                            <m:den>
                              <m:r>
                                <a:rPr lang="en-US" b="0" i="1" smtClean="0">
                                  <a:latin typeface="Cambria Math" panose="02040503050406030204" pitchFamily="18" charset="0"/>
                                </a:rPr>
                                <m:t>𝐿</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𝐼</m:t>
                              </m:r>
                            </m:num>
                            <m:den>
                              <m:r>
                                <a:rPr lang="en-US" b="0" i="1" smtClean="0">
                                  <a:latin typeface="Cambria Math" panose="02040503050406030204" pitchFamily="18" charset="0"/>
                                </a:rPr>
                                <m:t>𝐴</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𝑉𝐴</m:t>
                          </m:r>
                        </m:num>
                        <m:den>
                          <m:r>
                            <a:rPr lang="en-US" b="0" i="1" smtClean="0">
                              <a:latin typeface="Cambria Math" panose="02040503050406030204" pitchFamily="18" charset="0"/>
                            </a:rPr>
                            <m:t>𝐼𝐿</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991715" y="3626397"/>
                <a:ext cx="1238096" cy="917752"/>
              </a:xfrm>
              <a:prstGeom prst="rect">
                <a:avLst/>
              </a:prstGeom>
              <a:blipFill rotWithShape="1">
                <a:blip r:embed="rId4"/>
                <a:stretch>
                  <a:fillRect l="-50" t="-60" r="-2168" b="1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876800" y="4841542"/>
                <a:ext cx="968535" cy="391839"/>
              </a:xfrm>
              <a:prstGeom prst="rect">
                <a:avLst/>
              </a:prstGeom>
              <a:noFill/>
            </p:spPr>
            <p:txBody>
              <a:bodyPr wrap="none" lIns="0" tIns="0" rIns="0" bIns="0" rtlCol="0">
                <a:spAutoFit/>
              </a:bodyPr>
              <a:lstStyle/>
              <a:p>
                <a:r>
                  <a:rPr lang="en-US" dirty="0"/>
                  <a:t>=&gt;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𝑉</m:t>
                        </m:r>
                      </m:num>
                      <m:den>
                        <m:r>
                          <a:rPr lang="en-US" b="0" i="1" smtClean="0">
                            <a:latin typeface="Cambria Math" panose="02040503050406030204" pitchFamily="18" charset="0"/>
                          </a:rPr>
                          <m:t>𝐼</m:t>
                        </m:r>
                      </m:den>
                    </m:f>
                    <m:r>
                      <a:rPr lang="en-US" b="0" i="1" smtClean="0">
                        <a:latin typeface="Cambria Math" panose="02040503050406030204" pitchFamily="18" charset="0"/>
                      </a:rPr>
                      <m:t>=</m:t>
                    </m:r>
                    <m:r>
                      <m:rPr>
                        <m:nor/>
                      </m:rPr>
                      <a:rPr lang="en-US" altLang="en-US" dirty="0">
                        <a:solidFill>
                          <a:srgbClr val="282829"/>
                        </a:solidFill>
                        <a:latin typeface="Times New Roman" panose="02020603050405020304" pitchFamily="18" charset="0"/>
                        <a:cs typeface="Times New Roman" panose="02020603050405020304" pitchFamily="18" charset="0"/>
                      </a:rPr>
                      <m:t>ρ</m:t>
                    </m:r>
                    <m:f>
                      <m:fPr>
                        <m:ctrlPr>
                          <a:rPr lang="en-US" altLang="en-US" i="1" dirty="0" smtClean="0">
                            <a:solidFill>
                              <a:srgbClr val="282829"/>
                            </a:solidFill>
                            <a:latin typeface="Cambria Math" panose="02040503050406030204" pitchFamily="18" charset="0"/>
                            <a:cs typeface="Times New Roman" panose="02020603050405020304" pitchFamily="18" charset="0"/>
                          </a:rPr>
                        </m:ctrlPr>
                      </m:fPr>
                      <m:num>
                        <m:r>
                          <a:rPr lang="en-US" altLang="en-US" b="0" i="1" dirty="0" smtClean="0">
                            <a:solidFill>
                              <a:srgbClr val="282829"/>
                            </a:solidFill>
                            <a:latin typeface="Cambria Math" panose="02040503050406030204" pitchFamily="18" charset="0"/>
                            <a:cs typeface="Times New Roman" panose="02020603050405020304" pitchFamily="18" charset="0"/>
                          </a:rPr>
                          <m:t>𝐿</m:t>
                        </m:r>
                      </m:num>
                      <m:den>
                        <m:r>
                          <a:rPr lang="en-US" altLang="en-US" b="0" i="1" dirty="0" smtClean="0">
                            <a:solidFill>
                              <a:srgbClr val="282829"/>
                            </a:solidFill>
                            <a:latin typeface="Cambria Math" panose="02040503050406030204" pitchFamily="18" charset="0"/>
                            <a:cs typeface="Times New Roman" panose="02020603050405020304" pitchFamily="18" charset="0"/>
                          </a:rPr>
                          <m:t>𝐴</m:t>
                        </m:r>
                      </m:den>
                    </m:f>
                  </m:oMath>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876800" y="4841542"/>
                <a:ext cx="968535" cy="391839"/>
              </a:xfrm>
              <a:prstGeom prst="rect">
                <a:avLst/>
              </a:prstGeom>
              <a:blipFill rotWithShape="1">
                <a:blip r:embed="rId5"/>
                <a:stretch>
                  <a:fillRect t="-77" r="-2278" b="8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764231" y="5526056"/>
                <a:ext cx="1445260" cy="484172"/>
              </a:xfrm>
              <a:prstGeom prst="rect">
                <a:avLst/>
              </a:prstGeom>
              <a:noFill/>
            </p:spPr>
            <p:txBody>
              <a:bodyPr wrap="square">
                <a:spAutoFit/>
              </a:bodyPr>
              <a:lstStyle/>
              <a:p>
                <a:r>
                  <a:rPr lang="en-US" dirty="0"/>
                  <a:t>=&gt; R </a:t>
                </a:r>
                <a14:m>
                  <m:oMath xmlns:m="http://schemas.openxmlformats.org/officeDocument/2006/math">
                    <m:r>
                      <a:rPr lang="en-US" b="0" i="1" smtClean="0">
                        <a:latin typeface="Cambria Math" panose="02040503050406030204" pitchFamily="18" charset="0"/>
                      </a:rPr>
                      <m:t>=</m:t>
                    </m:r>
                    <m:r>
                      <m:rPr>
                        <m:nor/>
                      </m:rPr>
                      <a:rPr lang="en-US" altLang="en-US" dirty="0">
                        <a:solidFill>
                          <a:srgbClr val="282829"/>
                        </a:solidFill>
                        <a:latin typeface="Times New Roman" panose="02020603050405020304" pitchFamily="18" charset="0"/>
                        <a:cs typeface="Times New Roman" panose="02020603050405020304" pitchFamily="18" charset="0"/>
                      </a:rPr>
                      <m:t>ρ</m:t>
                    </m:r>
                    <m:f>
                      <m:fPr>
                        <m:ctrlPr>
                          <a:rPr lang="en-US" altLang="en-US" i="1" dirty="0" smtClean="0">
                            <a:solidFill>
                              <a:srgbClr val="282829"/>
                            </a:solidFill>
                            <a:latin typeface="Cambria Math" panose="02040503050406030204" pitchFamily="18" charset="0"/>
                            <a:cs typeface="Times New Roman" panose="02020603050405020304" pitchFamily="18" charset="0"/>
                          </a:rPr>
                        </m:ctrlPr>
                      </m:fPr>
                      <m:num>
                        <m:r>
                          <a:rPr lang="en-US" altLang="en-US" b="0" i="1" dirty="0" smtClean="0">
                            <a:solidFill>
                              <a:srgbClr val="282829"/>
                            </a:solidFill>
                            <a:latin typeface="Cambria Math" panose="02040503050406030204" pitchFamily="18" charset="0"/>
                            <a:cs typeface="Times New Roman" panose="02020603050405020304" pitchFamily="18" charset="0"/>
                          </a:rPr>
                          <m:t>𝐿</m:t>
                        </m:r>
                      </m:num>
                      <m:den>
                        <m:r>
                          <a:rPr lang="en-US" altLang="en-US" b="0" i="1" dirty="0" smtClean="0">
                            <a:solidFill>
                              <a:srgbClr val="282829"/>
                            </a:solidFill>
                            <a:latin typeface="Cambria Math" panose="02040503050406030204" pitchFamily="18" charset="0"/>
                            <a:cs typeface="Times New Roman" panose="02020603050405020304" pitchFamily="18" charset="0"/>
                          </a:rPr>
                          <m:t>𝐴</m:t>
                        </m:r>
                      </m:den>
                    </m:f>
                  </m:oMath>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764231" y="5526056"/>
                <a:ext cx="1445260" cy="484172"/>
              </a:xfrm>
              <a:prstGeom prst="rect">
                <a:avLst/>
              </a:prstGeom>
              <a:blipFill rotWithShape="1">
                <a:blip r:embed="rId6"/>
                <a:stretch>
                  <a:fillRect l="-32" t="-59" r="32" b="121"/>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7" p14:bwMode="auto">
            <p14:nvContentPartPr>
              <p14:cNvPr id="3" name="Ink 2"/>
              <p14:cNvContentPartPr/>
              <p14:nvPr/>
            </p14:nvContentPartPr>
            <p14:xfrm>
              <a:off x="825500" y="571500"/>
              <a:ext cx="19050" cy="360"/>
            </p14:xfrm>
          </p:contentPart>
        </mc:Choice>
        <mc:Fallback xmlns="">
          <p:pic>
            <p:nvPicPr>
              <p:cNvPr id="3" name="Ink 2"/>
            </p:nvPicPr>
            <p:blipFill>
              <a:blip r:embed="rId8"/>
            </p:blipFill>
            <p:spPr>
              <a:xfrm>
                <a:off x="825500" y="571500"/>
                <a:ext cx="1905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1352550" y="527050"/>
              <a:ext cx="6350" cy="360"/>
            </p14:xfrm>
          </p:contentPart>
        </mc:Choice>
        <mc:Fallback xmlns="">
          <p:pic>
            <p:nvPicPr>
              <p:cNvPr id="7" name="Ink 6"/>
            </p:nvPicPr>
            <p:blipFill>
              <a:blip r:embed="rId10"/>
            </p:blipFill>
            <p:spPr>
              <a:xfrm>
                <a:off x="1352550" y="527050"/>
                <a:ext cx="635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1955800" y="527050"/>
              <a:ext cx="19050" cy="360"/>
            </p14:xfrm>
          </p:contentPart>
        </mc:Choice>
        <mc:Fallback xmlns="">
          <p:pic>
            <p:nvPicPr>
              <p:cNvPr id="12" name="Ink 11"/>
            </p:nvPicPr>
            <p:blipFill>
              <a:blip r:embed="rId8"/>
            </p:blipFill>
            <p:spPr>
              <a:xfrm>
                <a:off x="1955800" y="527050"/>
                <a:ext cx="1905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Ink 13"/>
              <p14:cNvContentPartPr/>
              <p14:nvPr/>
            </p14:nvContentPartPr>
            <p14:xfrm>
              <a:off x="1428750" y="793750"/>
              <a:ext cx="63500" cy="425450"/>
            </p14:xfrm>
          </p:contentPart>
        </mc:Choice>
        <mc:Fallback xmlns="">
          <p:pic>
            <p:nvPicPr>
              <p:cNvPr id="14" name="Ink 13"/>
            </p:nvPicPr>
            <p:blipFill>
              <a:blip r:embed="rId13"/>
            </p:blipFill>
            <p:spPr>
              <a:xfrm>
                <a:off x="1428750" y="793750"/>
                <a:ext cx="63500" cy="4254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Ink 14"/>
              <p14:cNvContentPartPr/>
              <p14:nvPr/>
            </p14:nvContentPartPr>
            <p14:xfrm>
              <a:off x="1276350" y="1035050"/>
              <a:ext cx="469900" cy="190500"/>
            </p14:xfrm>
          </p:contentPart>
        </mc:Choice>
        <mc:Fallback xmlns="">
          <p:pic>
            <p:nvPicPr>
              <p:cNvPr id="15" name="Ink 14"/>
            </p:nvPicPr>
            <p:blipFill>
              <a:blip r:embed="rId15"/>
            </p:blipFill>
            <p:spPr>
              <a:xfrm>
                <a:off x="1276350" y="1035050"/>
                <a:ext cx="469900" cy="1905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Ink 15"/>
              <p14:cNvContentPartPr/>
              <p14:nvPr/>
            </p14:nvContentPartPr>
            <p14:xfrm>
              <a:off x="1466850" y="2667000"/>
              <a:ext cx="1168400" cy="666750"/>
            </p14:xfrm>
          </p:contentPart>
        </mc:Choice>
        <mc:Fallback xmlns="">
          <p:pic>
            <p:nvPicPr>
              <p:cNvPr id="16" name="Ink 15"/>
            </p:nvPicPr>
            <p:blipFill>
              <a:blip r:embed="rId17"/>
            </p:blipFill>
            <p:spPr>
              <a:xfrm>
                <a:off x="1466850" y="2667000"/>
                <a:ext cx="1168400" cy="6667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 name="Ink 16"/>
              <p14:cNvContentPartPr/>
              <p14:nvPr/>
            </p14:nvContentPartPr>
            <p14:xfrm>
              <a:off x="2990850" y="2673350"/>
              <a:ext cx="1365250" cy="463550"/>
            </p14:xfrm>
          </p:contentPart>
        </mc:Choice>
        <mc:Fallback xmlns="">
          <p:pic>
            <p:nvPicPr>
              <p:cNvPr id="17" name="Ink 16"/>
            </p:nvPicPr>
            <p:blipFill>
              <a:blip r:embed="rId19"/>
            </p:blipFill>
            <p:spPr>
              <a:xfrm>
                <a:off x="2990850" y="2673350"/>
                <a:ext cx="1365250" cy="4635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8" name="Ink 17"/>
              <p14:cNvContentPartPr/>
              <p14:nvPr/>
            </p14:nvContentPartPr>
            <p14:xfrm>
              <a:off x="3575050" y="2889250"/>
              <a:ext cx="190500" cy="133350"/>
            </p14:xfrm>
          </p:contentPart>
        </mc:Choice>
        <mc:Fallback xmlns="">
          <p:pic>
            <p:nvPicPr>
              <p:cNvPr id="18" name="Ink 17"/>
            </p:nvPicPr>
            <p:blipFill>
              <a:blip r:embed="rId21"/>
            </p:blipFill>
            <p:spPr>
              <a:xfrm>
                <a:off x="3575050" y="2889250"/>
                <a:ext cx="190500" cy="133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9" name="Ink 18"/>
              <p14:cNvContentPartPr/>
              <p14:nvPr/>
            </p14:nvContentPartPr>
            <p14:xfrm>
              <a:off x="1562100" y="2654300"/>
              <a:ext cx="901700" cy="292100"/>
            </p14:xfrm>
          </p:contentPart>
        </mc:Choice>
        <mc:Fallback xmlns="">
          <p:pic>
            <p:nvPicPr>
              <p:cNvPr id="19" name="Ink 18"/>
            </p:nvPicPr>
            <p:blipFill>
              <a:blip r:embed="rId23"/>
            </p:blipFill>
            <p:spPr>
              <a:xfrm>
                <a:off x="1562100" y="2654300"/>
                <a:ext cx="901700" cy="2921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Ink 19"/>
              <p14:cNvContentPartPr/>
              <p14:nvPr/>
            </p14:nvContentPartPr>
            <p14:xfrm>
              <a:off x="9086850" y="3263900"/>
              <a:ext cx="774700" cy="234950"/>
            </p14:xfrm>
          </p:contentPart>
        </mc:Choice>
        <mc:Fallback xmlns="">
          <p:pic>
            <p:nvPicPr>
              <p:cNvPr id="20" name="Ink 19"/>
            </p:nvPicPr>
            <p:blipFill>
              <a:blip r:embed="rId25"/>
            </p:blipFill>
            <p:spPr>
              <a:xfrm>
                <a:off x="9086850" y="3263900"/>
                <a:ext cx="774700" cy="2349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Ink 20"/>
              <p14:cNvContentPartPr/>
              <p14:nvPr/>
            </p14:nvContentPartPr>
            <p14:xfrm>
              <a:off x="8229600" y="4337050"/>
              <a:ext cx="457200" cy="336550"/>
            </p14:xfrm>
          </p:contentPart>
        </mc:Choice>
        <mc:Fallback xmlns="">
          <p:pic>
            <p:nvPicPr>
              <p:cNvPr id="21" name="Ink 20"/>
            </p:nvPicPr>
            <p:blipFill>
              <a:blip r:embed="rId27"/>
            </p:blipFill>
            <p:spPr>
              <a:xfrm>
                <a:off x="8229600" y="4337050"/>
                <a:ext cx="457200" cy="3365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2" name="Ink 21"/>
              <p14:cNvContentPartPr/>
              <p14:nvPr/>
            </p14:nvContentPartPr>
            <p14:xfrm>
              <a:off x="9080500" y="4349750"/>
              <a:ext cx="431800" cy="12700"/>
            </p14:xfrm>
          </p:contentPart>
        </mc:Choice>
        <mc:Fallback xmlns="">
          <p:pic>
            <p:nvPicPr>
              <p:cNvPr id="22" name="Ink 21"/>
            </p:nvPicPr>
            <p:blipFill>
              <a:blip r:embed="rId29"/>
            </p:blipFill>
            <p:spPr>
              <a:xfrm>
                <a:off x="9080500" y="4349750"/>
                <a:ext cx="431800" cy="127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3" name="Ink 22"/>
              <p14:cNvContentPartPr/>
              <p14:nvPr/>
            </p14:nvContentPartPr>
            <p14:xfrm>
              <a:off x="9093200" y="4483100"/>
              <a:ext cx="527050" cy="6350"/>
            </p14:xfrm>
          </p:contentPart>
        </mc:Choice>
        <mc:Fallback xmlns="">
          <p:pic>
            <p:nvPicPr>
              <p:cNvPr id="23" name="Ink 22"/>
            </p:nvPicPr>
            <p:blipFill>
              <a:blip r:embed="rId31"/>
            </p:blipFill>
            <p:spPr>
              <a:xfrm>
                <a:off x="9093200" y="4483100"/>
                <a:ext cx="527050" cy="63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4" name="Ink 23"/>
              <p14:cNvContentPartPr/>
              <p14:nvPr/>
            </p14:nvContentPartPr>
            <p14:xfrm>
              <a:off x="9772650" y="4368800"/>
              <a:ext cx="1657350" cy="12700"/>
            </p14:xfrm>
          </p:contentPart>
        </mc:Choice>
        <mc:Fallback xmlns="">
          <p:pic>
            <p:nvPicPr>
              <p:cNvPr id="24" name="Ink 23"/>
            </p:nvPicPr>
            <p:blipFill>
              <a:blip r:embed="rId33"/>
            </p:blipFill>
            <p:spPr>
              <a:xfrm>
                <a:off x="9772650" y="4368800"/>
                <a:ext cx="1657350" cy="127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5" name="Ink 24"/>
              <p14:cNvContentPartPr/>
              <p14:nvPr/>
            </p14:nvContentPartPr>
            <p14:xfrm>
              <a:off x="10242550" y="3835400"/>
              <a:ext cx="514350" cy="476250"/>
            </p14:xfrm>
          </p:contentPart>
        </mc:Choice>
        <mc:Fallback xmlns="">
          <p:pic>
            <p:nvPicPr>
              <p:cNvPr id="25" name="Ink 24"/>
            </p:nvPicPr>
            <p:blipFill>
              <a:blip r:embed="rId35"/>
            </p:blipFill>
            <p:spPr>
              <a:xfrm>
                <a:off x="10242550" y="3835400"/>
                <a:ext cx="514350" cy="4762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6" name="Ink 25"/>
              <p14:cNvContentPartPr/>
              <p14:nvPr/>
            </p14:nvContentPartPr>
            <p14:xfrm>
              <a:off x="9944100" y="4438650"/>
              <a:ext cx="590550" cy="558800"/>
            </p14:xfrm>
          </p:contentPart>
        </mc:Choice>
        <mc:Fallback xmlns="">
          <p:pic>
            <p:nvPicPr>
              <p:cNvPr id="26" name="Ink 25"/>
            </p:nvPicPr>
            <p:blipFill>
              <a:blip r:embed="rId37"/>
            </p:blipFill>
            <p:spPr>
              <a:xfrm>
                <a:off x="9944100" y="4438650"/>
                <a:ext cx="590550" cy="5588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7" name="Ink 26"/>
              <p14:cNvContentPartPr/>
              <p14:nvPr/>
            </p14:nvContentPartPr>
            <p14:xfrm>
              <a:off x="10007600" y="4711700"/>
              <a:ext cx="292100" cy="360"/>
            </p14:xfrm>
          </p:contentPart>
        </mc:Choice>
        <mc:Fallback xmlns="">
          <p:pic>
            <p:nvPicPr>
              <p:cNvPr id="27" name="Ink 26"/>
            </p:nvPicPr>
            <p:blipFill>
              <a:blip r:embed="rId39"/>
            </p:blipFill>
            <p:spPr>
              <a:xfrm>
                <a:off x="10007600" y="4711700"/>
                <a:ext cx="292100"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8" name="Ink 27"/>
              <p14:cNvContentPartPr/>
              <p14:nvPr/>
            </p14:nvContentPartPr>
            <p14:xfrm>
              <a:off x="7823200" y="5416550"/>
              <a:ext cx="704850" cy="704850"/>
            </p14:xfrm>
          </p:contentPart>
        </mc:Choice>
        <mc:Fallback xmlns="">
          <p:pic>
            <p:nvPicPr>
              <p:cNvPr id="28" name="Ink 27"/>
            </p:nvPicPr>
            <p:blipFill>
              <a:blip r:embed="rId41"/>
            </p:blipFill>
            <p:spPr>
              <a:xfrm>
                <a:off x="7823200" y="5416550"/>
                <a:ext cx="704850" cy="7048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9" name="Ink 28"/>
              <p14:cNvContentPartPr/>
              <p14:nvPr/>
            </p14:nvContentPartPr>
            <p14:xfrm>
              <a:off x="9074150" y="5810250"/>
              <a:ext cx="419100" cy="360"/>
            </p14:xfrm>
          </p:contentPart>
        </mc:Choice>
        <mc:Fallback xmlns="">
          <p:pic>
            <p:nvPicPr>
              <p:cNvPr id="29" name="Ink 28"/>
            </p:nvPicPr>
            <p:blipFill>
              <a:blip r:embed="rId43"/>
            </p:blipFill>
            <p:spPr>
              <a:xfrm>
                <a:off x="9074150" y="5810250"/>
                <a:ext cx="419100" cy="3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0" name="Ink 29"/>
              <p14:cNvContentPartPr/>
              <p14:nvPr/>
            </p14:nvContentPartPr>
            <p14:xfrm>
              <a:off x="9213850" y="5911850"/>
              <a:ext cx="349250" cy="25400"/>
            </p14:xfrm>
          </p:contentPart>
        </mc:Choice>
        <mc:Fallback xmlns="">
          <p:pic>
            <p:nvPicPr>
              <p:cNvPr id="30" name="Ink 29"/>
            </p:nvPicPr>
            <p:blipFill>
              <a:blip r:embed="rId45"/>
            </p:blipFill>
            <p:spPr>
              <a:xfrm>
                <a:off x="9213850" y="5911850"/>
                <a:ext cx="349250" cy="254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1" name="Ink 30"/>
              <p14:cNvContentPartPr/>
              <p14:nvPr/>
            </p14:nvContentPartPr>
            <p14:xfrm>
              <a:off x="9829800" y="5702300"/>
              <a:ext cx="1079500" cy="127000"/>
            </p14:xfrm>
          </p:contentPart>
        </mc:Choice>
        <mc:Fallback xmlns="">
          <p:pic>
            <p:nvPicPr>
              <p:cNvPr id="31" name="Ink 30"/>
            </p:nvPicPr>
            <p:blipFill>
              <a:blip r:embed="rId47"/>
            </p:blipFill>
            <p:spPr>
              <a:xfrm>
                <a:off x="9829800" y="5702300"/>
                <a:ext cx="1079500" cy="1270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2" name="Ink 31"/>
              <p14:cNvContentPartPr/>
              <p14:nvPr/>
            </p14:nvContentPartPr>
            <p14:xfrm>
              <a:off x="10267950" y="5340350"/>
              <a:ext cx="25400" cy="241300"/>
            </p14:xfrm>
          </p:contentPart>
        </mc:Choice>
        <mc:Fallback xmlns="">
          <p:pic>
            <p:nvPicPr>
              <p:cNvPr id="32" name="Ink 31"/>
            </p:nvPicPr>
            <p:blipFill>
              <a:blip r:embed="rId49"/>
            </p:blipFill>
            <p:spPr>
              <a:xfrm>
                <a:off x="10267950" y="5340350"/>
                <a:ext cx="25400" cy="2413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3" name="Ink 32"/>
              <p14:cNvContentPartPr/>
              <p14:nvPr/>
            </p14:nvContentPartPr>
            <p14:xfrm>
              <a:off x="9988550" y="5873750"/>
              <a:ext cx="635000" cy="298450"/>
            </p14:xfrm>
          </p:contentPart>
        </mc:Choice>
        <mc:Fallback xmlns="">
          <p:pic>
            <p:nvPicPr>
              <p:cNvPr id="33" name="Ink 32"/>
            </p:nvPicPr>
            <p:blipFill>
              <a:blip r:embed="rId51"/>
            </p:blipFill>
            <p:spPr>
              <a:xfrm>
                <a:off x="9988550" y="5873750"/>
                <a:ext cx="635000" cy="2984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4" name="Ink 33"/>
              <p14:cNvContentPartPr/>
              <p14:nvPr/>
            </p14:nvContentPartPr>
            <p14:xfrm>
              <a:off x="11055350" y="5632450"/>
              <a:ext cx="171450" cy="6350"/>
            </p14:xfrm>
          </p:contentPart>
        </mc:Choice>
        <mc:Fallback xmlns="">
          <p:pic>
            <p:nvPicPr>
              <p:cNvPr id="34" name="Ink 33"/>
            </p:nvPicPr>
            <p:blipFill>
              <a:blip r:embed="rId53"/>
            </p:blipFill>
            <p:spPr>
              <a:xfrm>
                <a:off x="11055350" y="5632450"/>
                <a:ext cx="171450" cy="63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5" name="Ink 34"/>
              <p14:cNvContentPartPr/>
              <p14:nvPr/>
            </p14:nvContentPartPr>
            <p14:xfrm>
              <a:off x="11023600" y="5797550"/>
              <a:ext cx="184150" cy="360"/>
            </p14:xfrm>
          </p:contentPart>
        </mc:Choice>
        <mc:Fallback xmlns="">
          <p:pic>
            <p:nvPicPr>
              <p:cNvPr id="35" name="Ink 34"/>
            </p:nvPicPr>
            <p:blipFill>
              <a:blip r:embed="rId55"/>
            </p:blipFill>
            <p:spPr>
              <a:xfrm>
                <a:off x="11023600" y="5797550"/>
                <a:ext cx="184150"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6" name="Ink 35"/>
              <p14:cNvContentPartPr/>
              <p14:nvPr/>
            </p14:nvContentPartPr>
            <p14:xfrm>
              <a:off x="11417300" y="5632450"/>
              <a:ext cx="762000" cy="44450"/>
            </p14:xfrm>
          </p:contentPart>
        </mc:Choice>
        <mc:Fallback xmlns="">
          <p:pic>
            <p:nvPicPr>
              <p:cNvPr id="36" name="Ink 35"/>
            </p:nvPicPr>
            <p:blipFill>
              <a:blip r:embed="rId57"/>
            </p:blipFill>
            <p:spPr>
              <a:xfrm>
                <a:off x="11417300" y="5632450"/>
                <a:ext cx="762000" cy="444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7" name="Ink 36"/>
              <p14:cNvContentPartPr/>
              <p14:nvPr/>
            </p14:nvContentPartPr>
            <p14:xfrm>
              <a:off x="11487150" y="5295900"/>
              <a:ext cx="438150" cy="292100"/>
            </p14:xfrm>
          </p:contentPart>
        </mc:Choice>
        <mc:Fallback xmlns="">
          <p:pic>
            <p:nvPicPr>
              <p:cNvPr id="37" name="Ink 36"/>
            </p:nvPicPr>
            <p:blipFill>
              <a:blip r:embed="rId59"/>
            </p:blipFill>
            <p:spPr>
              <a:xfrm>
                <a:off x="11487150" y="5295900"/>
                <a:ext cx="438150" cy="2921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8" name="Ink 37"/>
              <p14:cNvContentPartPr/>
              <p14:nvPr/>
            </p14:nvContentPartPr>
            <p14:xfrm>
              <a:off x="11569700" y="5403850"/>
              <a:ext cx="196850" cy="6350"/>
            </p14:xfrm>
          </p:contentPart>
        </mc:Choice>
        <mc:Fallback xmlns="">
          <p:pic>
            <p:nvPicPr>
              <p:cNvPr id="38" name="Ink 37"/>
            </p:nvPicPr>
            <p:blipFill>
              <a:blip r:embed="rId61"/>
            </p:blipFill>
            <p:spPr>
              <a:xfrm>
                <a:off x="11569700" y="5403850"/>
                <a:ext cx="196850" cy="63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9" name="Ink 38"/>
              <p14:cNvContentPartPr/>
              <p14:nvPr/>
            </p14:nvContentPartPr>
            <p14:xfrm>
              <a:off x="11576050" y="5911850"/>
              <a:ext cx="361950" cy="317500"/>
            </p14:xfrm>
          </p:contentPart>
        </mc:Choice>
        <mc:Fallback xmlns="">
          <p:pic>
            <p:nvPicPr>
              <p:cNvPr id="39" name="Ink 38"/>
            </p:nvPicPr>
            <p:blipFill>
              <a:blip r:embed="rId63"/>
            </p:blipFill>
            <p:spPr>
              <a:xfrm>
                <a:off x="11576050" y="5911850"/>
                <a:ext cx="361950" cy="3175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0" name="Ink 39"/>
              <p14:cNvContentPartPr/>
              <p14:nvPr/>
            </p14:nvContentPartPr>
            <p14:xfrm>
              <a:off x="8293100" y="3733800"/>
              <a:ext cx="317500" cy="330200"/>
            </p14:xfrm>
          </p:contentPart>
        </mc:Choice>
        <mc:Fallback xmlns="">
          <p:pic>
            <p:nvPicPr>
              <p:cNvPr id="40" name="Ink 39"/>
            </p:nvPicPr>
            <p:blipFill>
              <a:blip r:embed="rId65"/>
            </p:blipFill>
            <p:spPr>
              <a:xfrm>
                <a:off x="8293100" y="3733800"/>
                <a:ext cx="317500" cy="3302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1" name="Ink 40"/>
              <p14:cNvContentPartPr/>
              <p14:nvPr/>
            </p14:nvContentPartPr>
            <p14:xfrm>
              <a:off x="8896350" y="3740150"/>
              <a:ext cx="323850" cy="311150"/>
            </p14:xfrm>
          </p:contentPart>
        </mc:Choice>
        <mc:Fallback xmlns="">
          <p:pic>
            <p:nvPicPr>
              <p:cNvPr id="41" name="Ink 40"/>
            </p:nvPicPr>
            <p:blipFill>
              <a:blip r:embed="rId67"/>
            </p:blipFill>
            <p:spPr>
              <a:xfrm>
                <a:off x="8896350" y="3740150"/>
                <a:ext cx="323850" cy="3111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2" name="Ink 41"/>
              <p14:cNvContentPartPr/>
              <p14:nvPr/>
            </p14:nvContentPartPr>
            <p14:xfrm>
              <a:off x="9499600" y="3683000"/>
              <a:ext cx="203200" cy="323850"/>
            </p14:xfrm>
          </p:contentPart>
        </mc:Choice>
        <mc:Fallback xmlns="">
          <p:pic>
            <p:nvPicPr>
              <p:cNvPr id="42" name="Ink 41"/>
            </p:nvPicPr>
            <p:blipFill>
              <a:blip r:embed="rId69"/>
            </p:blipFill>
            <p:spPr>
              <a:xfrm>
                <a:off x="9499600" y="3683000"/>
                <a:ext cx="203200" cy="3238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3" name="Ink 42"/>
              <p14:cNvContentPartPr/>
              <p14:nvPr/>
            </p14:nvContentPartPr>
            <p14:xfrm>
              <a:off x="9556750" y="3835400"/>
              <a:ext cx="146050" cy="31750"/>
            </p14:xfrm>
          </p:contentPart>
        </mc:Choice>
        <mc:Fallback xmlns="">
          <p:pic>
            <p:nvPicPr>
              <p:cNvPr id="43" name="Ink 42"/>
            </p:nvPicPr>
            <p:blipFill>
              <a:blip r:embed="rId71"/>
            </p:blipFill>
            <p:spPr>
              <a:xfrm>
                <a:off x="9556750" y="3835400"/>
                <a:ext cx="146050" cy="317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4" name="Ink 43"/>
              <p14:cNvContentPartPr/>
              <p14:nvPr/>
            </p14:nvContentPartPr>
            <p14:xfrm>
              <a:off x="10312400" y="3498850"/>
              <a:ext cx="273050" cy="95250"/>
            </p14:xfrm>
          </p:contentPart>
        </mc:Choice>
        <mc:Fallback xmlns="">
          <p:pic>
            <p:nvPicPr>
              <p:cNvPr id="44" name="Ink 43"/>
            </p:nvPicPr>
            <p:blipFill>
              <a:blip r:embed="rId73"/>
            </p:blipFill>
            <p:spPr>
              <a:xfrm>
                <a:off x="10312400" y="3498850"/>
                <a:ext cx="273050" cy="952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5" name="Ink 44"/>
              <p14:cNvContentPartPr/>
              <p14:nvPr/>
            </p14:nvContentPartPr>
            <p14:xfrm>
              <a:off x="10369550" y="3536950"/>
              <a:ext cx="317500" cy="139700"/>
            </p14:xfrm>
          </p:contentPart>
        </mc:Choice>
        <mc:Fallback xmlns="">
          <p:pic>
            <p:nvPicPr>
              <p:cNvPr id="45" name="Ink 44"/>
            </p:nvPicPr>
            <p:blipFill>
              <a:blip r:embed="rId75"/>
            </p:blipFill>
            <p:spPr>
              <a:xfrm>
                <a:off x="10369550" y="3536950"/>
                <a:ext cx="317500" cy="1397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6" name="Ink 45"/>
              <p14:cNvContentPartPr/>
              <p14:nvPr/>
            </p14:nvContentPartPr>
            <p14:xfrm>
              <a:off x="10585450" y="3378200"/>
              <a:ext cx="292100" cy="311150"/>
            </p14:xfrm>
          </p:contentPart>
        </mc:Choice>
        <mc:Fallback xmlns="">
          <p:pic>
            <p:nvPicPr>
              <p:cNvPr id="46" name="Ink 45"/>
            </p:nvPicPr>
            <p:blipFill>
              <a:blip r:embed="rId77"/>
            </p:blipFill>
            <p:spPr>
              <a:xfrm>
                <a:off x="10585450" y="3378200"/>
                <a:ext cx="292100" cy="3111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7" name="Ink 46"/>
              <p14:cNvContentPartPr/>
              <p14:nvPr/>
            </p14:nvContentPartPr>
            <p14:xfrm>
              <a:off x="10934700" y="2952750"/>
              <a:ext cx="260350" cy="450850"/>
            </p14:xfrm>
          </p:contentPart>
        </mc:Choice>
        <mc:Fallback xmlns="">
          <p:pic>
            <p:nvPicPr>
              <p:cNvPr id="47" name="Ink 46"/>
            </p:nvPicPr>
            <p:blipFill>
              <a:blip r:embed="rId79"/>
            </p:blipFill>
            <p:spPr>
              <a:xfrm>
                <a:off x="10934700" y="2952750"/>
                <a:ext cx="260350" cy="4508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8" name="Ink 47"/>
              <p14:cNvContentPartPr/>
              <p14:nvPr/>
            </p14:nvContentPartPr>
            <p14:xfrm>
              <a:off x="11201400" y="3060700"/>
              <a:ext cx="127000" cy="44450"/>
            </p14:xfrm>
          </p:contentPart>
        </mc:Choice>
        <mc:Fallback xmlns="">
          <p:pic>
            <p:nvPicPr>
              <p:cNvPr id="48" name="Ink 47"/>
            </p:nvPicPr>
            <p:blipFill>
              <a:blip r:embed="rId81"/>
            </p:blipFill>
            <p:spPr>
              <a:xfrm>
                <a:off x="11201400" y="3060700"/>
                <a:ext cx="127000" cy="4445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9" name="Ink 48"/>
              <p14:cNvContentPartPr/>
              <p14:nvPr/>
            </p14:nvContentPartPr>
            <p14:xfrm>
              <a:off x="11239500" y="3143250"/>
              <a:ext cx="184150" cy="44450"/>
            </p14:xfrm>
          </p:contentPart>
        </mc:Choice>
        <mc:Fallback xmlns="">
          <p:pic>
            <p:nvPicPr>
              <p:cNvPr id="49" name="Ink 48"/>
            </p:nvPicPr>
            <p:blipFill>
              <a:blip r:embed="rId83"/>
            </p:blipFill>
            <p:spPr>
              <a:xfrm>
                <a:off x="11239500" y="3143250"/>
                <a:ext cx="184150" cy="4445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0" name="Ink 49"/>
              <p14:cNvContentPartPr/>
              <p14:nvPr/>
            </p14:nvContentPartPr>
            <p14:xfrm>
              <a:off x="11506200" y="2889250"/>
              <a:ext cx="247650" cy="222250"/>
            </p14:xfrm>
          </p:contentPart>
        </mc:Choice>
        <mc:Fallback xmlns="">
          <p:pic>
            <p:nvPicPr>
              <p:cNvPr id="50" name="Ink 49"/>
            </p:nvPicPr>
            <p:blipFill>
              <a:blip r:embed="rId85"/>
            </p:blipFill>
            <p:spPr>
              <a:xfrm>
                <a:off x="11506200" y="2889250"/>
                <a:ext cx="247650" cy="22225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1" name="Ink 50"/>
              <p14:cNvContentPartPr/>
              <p14:nvPr/>
            </p14:nvContentPartPr>
            <p14:xfrm>
              <a:off x="11893550" y="2724150"/>
              <a:ext cx="266700" cy="387350"/>
            </p14:xfrm>
          </p:contentPart>
        </mc:Choice>
        <mc:Fallback xmlns="">
          <p:pic>
            <p:nvPicPr>
              <p:cNvPr id="51" name="Ink 50"/>
            </p:nvPicPr>
            <p:blipFill>
              <a:blip r:embed="rId87"/>
            </p:blipFill>
            <p:spPr>
              <a:xfrm>
                <a:off x="11893550" y="2724150"/>
                <a:ext cx="266700" cy="3873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2" name="Ink 51"/>
              <p14:cNvContentPartPr/>
              <p14:nvPr/>
            </p14:nvContentPartPr>
            <p14:xfrm>
              <a:off x="11918950" y="2908300"/>
              <a:ext cx="38100" cy="6350"/>
            </p14:xfrm>
          </p:contentPart>
        </mc:Choice>
        <mc:Fallback xmlns="">
          <p:pic>
            <p:nvPicPr>
              <p:cNvPr id="52" name="Ink 51"/>
            </p:nvPicPr>
            <p:blipFill>
              <a:blip r:embed="rId89"/>
            </p:blipFill>
            <p:spPr>
              <a:xfrm>
                <a:off x="11918950" y="2908300"/>
                <a:ext cx="38100" cy="6350"/>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Laws of Resistance</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381000" y="1447800"/>
                <a:ext cx="9144000" cy="4038600"/>
              </a:xfrm>
            </p:spPr>
            <p:txBody>
              <a:bodyPr/>
              <a:lstStyle/>
              <a:p>
                <a:pPr marL="457200" indent="-457200" algn="just">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If the temperature and other physical variables stay constant, the resistance of a conductor is exactly proportional to its length. It means that R∝L, i.e., if the length rises, the resistance increases as well, and if the length reduces, the resistance lowers as well.</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When all other variables are constant, the resistance of a conductor is inversely proportional to the area of a cross-section i.e. R∝</a:t>
                </a:r>
                <a14:m>
                  <m:oMath xmlns:m="http://schemas.openxmlformats.org/officeDocument/2006/math">
                    <m:f>
                      <m:fPr>
                        <m:ctrlPr>
                          <a:rPr lang="en-US" sz="2000" b="0" i="1" smtClean="0">
                            <a:solidFill>
                              <a:srgbClr val="333333"/>
                            </a:solidFill>
                            <a:effectLst/>
                            <a:latin typeface="Cambria Math" panose="02040503050406030204" pitchFamily="18" charset="0"/>
                          </a:rPr>
                        </m:ctrlPr>
                      </m:fPr>
                      <m:num>
                        <m:r>
                          <a:rPr lang="en-US" sz="2000" b="0" i="1" smtClean="0">
                            <a:solidFill>
                              <a:srgbClr val="333333"/>
                            </a:solidFill>
                            <a:effectLst/>
                            <a:latin typeface="Cambria Math" panose="02040503050406030204" pitchFamily="18" charset="0"/>
                          </a:rPr>
                          <m:t>1</m:t>
                        </m:r>
                      </m:num>
                      <m:den>
                        <m:r>
                          <a:rPr lang="en-US" sz="2000" b="0" i="1" smtClean="0">
                            <a:solidFill>
                              <a:srgbClr val="333333"/>
                            </a:solidFill>
                            <a:effectLst/>
                            <a:latin typeface="Cambria Math" panose="02040503050406030204" pitchFamily="18" charset="0"/>
                          </a:rPr>
                          <m:t>𝐴</m:t>
                        </m:r>
                      </m:den>
                    </m:f>
                  </m:oMath>
                </a14:m>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solidFill>
                      <a:srgbClr val="333333"/>
                    </a:solidFill>
                    <a:latin typeface="Times New Roman" panose="02020603050405020304" pitchFamily="18" charset="0"/>
                    <a:cs typeface="Times New Roman" panose="02020603050405020304" pitchFamily="18" charset="0"/>
                  </a:rPr>
                  <a:t> R</a:t>
                </a:r>
                <a:r>
                  <a:rPr lang="en-US" sz="2000" b="0" i="0" dirty="0">
                    <a:solidFill>
                      <a:srgbClr val="333333"/>
                    </a:solidFill>
                    <a:effectLst/>
                    <a:latin typeface="Times New Roman" panose="02020603050405020304" pitchFamily="18" charset="0"/>
                    <a:cs typeface="Times New Roman" panose="02020603050405020304" pitchFamily="18" charset="0"/>
                  </a:rPr>
                  <a:t> is determined by the type of the conductor's substance. It implies that if we take equal lengths of wires made of copper, aluminum, and iron with the same cross-sectional area, their resistance will differ since they are made of various materials.</a:t>
                </a: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mc:Choice>
        <mc:Fallback>
          <p:sp>
            <p:nvSpPr>
              <p:cNvPr id="3" name="Text Placeholder 2"/>
              <p:cNvSpPr>
                <a:spLocks noRot="1" noChangeAspect="1" noMove="1" noResize="1" noEditPoints="1" noAdjustHandles="1" noChangeArrowheads="1" noChangeShapeType="1" noTextEdit="1"/>
              </p:cNvSpPr>
              <p:nvPr>
                <p:ph type="body" idx="1"/>
              </p:nvPr>
            </p:nvSpPr>
            <p:spPr>
              <a:xfrm>
                <a:off x="381000" y="1447800"/>
                <a:ext cx="9144000" cy="4038600"/>
              </a:xfrm>
              <a:blipFill rotWithShape="1">
                <a:blip r:embed="rId1"/>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1492250" y="1562100"/>
              <a:ext cx="1365250" cy="25400"/>
            </p14:xfrm>
          </p:contentPart>
        </mc:Choice>
        <mc:Fallback xmlns="">
          <p:pic>
            <p:nvPicPr>
              <p:cNvPr id="5" name="Ink 4"/>
            </p:nvPicPr>
            <p:blipFill>
              <a:blip r:embed="rId3"/>
            </p:blipFill>
            <p:spPr>
              <a:xfrm>
                <a:off x="1492250" y="1562100"/>
                <a:ext cx="1365250" cy="254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3308350" y="1587500"/>
              <a:ext cx="2527300" cy="25400"/>
            </p14:xfrm>
          </p:contentPart>
        </mc:Choice>
        <mc:Fallback xmlns="">
          <p:pic>
            <p:nvPicPr>
              <p:cNvPr id="6" name="Ink 5"/>
            </p:nvPicPr>
            <p:blipFill>
              <a:blip r:embed="rId5"/>
            </p:blipFill>
            <p:spPr>
              <a:xfrm>
                <a:off x="3308350" y="1587500"/>
                <a:ext cx="2527300" cy="254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6318250" y="1676400"/>
              <a:ext cx="1111250" cy="31750"/>
            </p14:xfrm>
          </p:contentPart>
        </mc:Choice>
        <mc:Fallback xmlns="">
          <p:pic>
            <p:nvPicPr>
              <p:cNvPr id="7" name="Ink 6"/>
            </p:nvPicPr>
            <p:blipFill>
              <a:blip r:embed="rId7"/>
            </p:blipFill>
            <p:spPr>
              <a:xfrm>
                <a:off x="6318250" y="1676400"/>
                <a:ext cx="1111250" cy="317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7004050" y="1841500"/>
              <a:ext cx="628650" cy="152400"/>
            </p14:xfrm>
          </p:contentPart>
        </mc:Choice>
        <mc:Fallback xmlns="">
          <p:pic>
            <p:nvPicPr>
              <p:cNvPr id="8" name="Ink 7"/>
            </p:nvPicPr>
            <p:blipFill>
              <a:blip r:embed="rId9"/>
            </p:blipFill>
            <p:spPr>
              <a:xfrm>
                <a:off x="7004050" y="1841500"/>
                <a:ext cx="628650" cy="1524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Ink 8"/>
              <p14:cNvContentPartPr/>
              <p14:nvPr/>
            </p14:nvContentPartPr>
            <p14:xfrm>
              <a:off x="1619250" y="3155950"/>
              <a:ext cx="1866900" cy="57150"/>
            </p14:xfrm>
          </p:contentPart>
        </mc:Choice>
        <mc:Fallback xmlns="">
          <p:pic>
            <p:nvPicPr>
              <p:cNvPr id="9" name="Ink 8"/>
            </p:nvPicPr>
            <p:blipFill>
              <a:blip r:embed="rId11"/>
            </p:blipFill>
            <p:spPr>
              <a:xfrm>
                <a:off x="1619250" y="3155950"/>
                <a:ext cx="1866900" cy="571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Ink 9"/>
              <p14:cNvContentPartPr/>
              <p14:nvPr/>
            </p14:nvContentPartPr>
            <p14:xfrm>
              <a:off x="4095750" y="3143250"/>
              <a:ext cx="647700" cy="6350"/>
            </p14:xfrm>
          </p:contentPart>
        </mc:Choice>
        <mc:Fallback xmlns="">
          <p:pic>
            <p:nvPicPr>
              <p:cNvPr id="10" name="Ink 9"/>
            </p:nvPicPr>
            <p:blipFill>
              <a:blip r:embed="rId13"/>
            </p:blipFill>
            <p:spPr>
              <a:xfrm>
                <a:off x="4095750" y="3143250"/>
                <a:ext cx="647700" cy="63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Ink 10"/>
              <p14:cNvContentPartPr/>
              <p14:nvPr/>
            </p14:nvContentPartPr>
            <p14:xfrm>
              <a:off x="5461000" y="3352800"/>
              <a:ext cx="774700" cy="304800"/>
            </p14:xfrm>
          </p:contentPart>
        </mc:Choice>
        <mc:Fallback xmlns="">
          <p:pic>
            <p:nvPicPr>
              <p:cNvPr id="11" name="Ink 10"/>
            </p:nvPicPr>
            <p:blipFill>
              <a:blip r:embed="rId15"/>
            </p:blipFill>
            <p:spPr>
              <a:xfrm>
                <a:off x="5461000" y="3352800"/>
                <a:ext cx="774700" cy="3048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Ink 11"/>
              <p14:cNvContentPartPr/>
              <p14:nvPr/>
            </p14:nvContentPartPr>
            <p14:xfrm>
              <a:off x="3403600" y="4229100"/>
              <a:ext cx="3295650" cy="12700"/>
            </p14:xfrm>
          </p:contentPart>
        </mc:Choice>
        <mc:Fallback xmlns="">
          <p:pic>
            <p:nvPicPr>
              <p:cNvPr id="12" name="Ink 11"/>
            </p:nvPicPr>
            <p:blipFill>
              <a:blip r:embed="rId17"/>
            </p:blipFill>
            <p:spPr>
              <a:xfrm>
                <a:off x="3403600" y="4229100"/>
                <a:ext cx="3295650" cy="1270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Conductance</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1295400"/>
            <a:ext cx="8542020" cy="707886"/>
          </a:xfrm>
          <a:prstGeom prst="rect">
            <a:avLst/>
          </a:prstGeom>
          <a:noFill/>
        </p:spPr>
        <p:txBody>
          <a:bodyPr wrap="square">
            <a:spAutoFit/>
          </a:bodyPr>
          <a:lstStyle/>
          <a:p>
            <a:pPr algn="l"/>
            <a:r>
              <a:rPr lang="en-US" sz="2000" b="0" i="0" u="none" strike="noStrike" baseline="0" dirty="0">
                <a:solidFill>
                  <a:srgbClr val="009E70"/>
                </a:solidFill>
                <a:latin typeface="Times New Roman" panose="02020603050405020304" pitchFamily="18" charset="0"/>
                <a:cs typeface="Times New Roman" panose="02020603050405020304" pitchFamily="18" charset="0"/>
              </a:rPr>
              <a:t>Conductance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ability of an element to conduct electric current; it is measured in mhos (</a:t>
            </a:r>
            <a:r>
              <a:rPr lang="en-US" sz="2000" b="0" i="0" dirty="0">
                <a:solidFill>
                  <a:srgbClr val="202124"/>
                </a:solidFill>
                <a:effectLst/>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siemens (S).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TextBox 8"/>
              <p:cNvSpPr txBox="1"/>
              <p:nvPr/>
            </p:nvSpPr>
            <p:spPr>
              <a:xfrm>
                <a:off x="838200" y="2104183"/>
                <a:ext cx="8229600" cy="1261884"/>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power dissipated by a resistor can be expressed in terms of </a:t>
                </a:r>
                <a:r>
                  <a:rPr lang="en-US" sz="2000" b="0" i="1" u="none" strike="noStrike" baseline="0" dirty="0">
                    <a:latin typeface="Times New Roman" panose="02020603050405020304" pitchFamily="18" charset="0"/>
                    <a:cs typeface="Times New Roman" panose="02020603050405020304" pitchFamily="18" charset="0"/>
                  </a:rPr>
                  <a:t>R</a:t>
                </a:r>
                <a:r>
                  <a:rPr lang="en-US" sz="2000" b="0" i="0" u="none" strike="noStrike" baseline="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Using following </a:t>
                </a:r>
                <a:r>
                  <a:rPr lang="en-US" sz="2000" b="0" i="0" u="none" strike="noStrike" baseline="0" dirty="0" err="1">
                    <a:latin typeface="Times New Roman" panose="02020603050405020304" pitchFamily="18" charset="0"/>
                    <a:cs typeface="Times New Roman" panose="02020603050405020304" pitchFamily="18" charset="0"/>
                  </a:rPr>
                  <a:t>Eqs</a:t>
                </a:r>
                <a:r>
                  <a:rPr lang="en-US" sz="2000" b="0" i="0" u="none" strike="noStrike" baseline="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𝑣𝑖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𝑅</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𝑅</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838200" y="2104183"/>
                <a:ext cx="8229600" cy="1261884"/>
              </a:xfrm>
              <a:prstGeom prst="rect">
                <a:avLst/>
              </a:prstGeom>
              <a:blipFill rotWithShape="1">
                <a:blip r:embed="rId1"/>
                <a:stretch>
                  <a:fillRect t="-34" b="45"/>
                </a:stretch>
              </a:blipFill>
            </p:spPr>
            <p:txBody>
              <a:bodyPr/>
              <a:lstStyle/>
              <a:p>
                <a:r>
                  <a:rPr lang="en-US" altLang="en-US">
                    <a:noFill/>
                  </a:rPr>
                  <a:t> </a:t>
                </a:r>
              </a:p>
            </p:txBody>
          </p:sp>
        </mc:Fallback>
      </mc:AlternateContent>
      <p:sp>
        <p:nvSpPr>
          <p:cNvPr id="11" name="TextBox 10"/>
          <p:cNvSpPr txBox="1"/>
          <p:nvPr/>
        </p:nvSpPr>
        <p:spPr>
          <a:xfrm>
            <a:off x="838200" y="3533168"/>
            <a:ext cx="8229600" cy="400110"/>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The power dissipated by a resistor may also be expressed in terms of </a:t>
            </a:r>
            <a:r>
              <a:rPr lang="en-US" sz="2000" b="0" i="1" u="none" strike="noStrike" baseline="0" dirty="0">
                <a:latin typeface="Times New Roman" panose="02020603050405020304" pitchFamily="18" charset="0"/>
                <a:cs typeface="Times New Roman" panose="02020603050405020304" pitchFamily="18" charset="0"/>
              </a:rPr>
              <a:t>G </a:t>
            </a:r>
            <a:r>
              <a:rPr lang="en-US" sz="2000" b="0" i="0" u="none" strike="noStrike" baseline="0" dirty="0">
                <a:latin typeface="Times New Roman" panose="02020603050405020304" pitchFamily="18" charset="0"/>
                <a:cs typeface="Times New Roman" panose="02020603050405020304" pitchFamily="18" charset="0"/>
              </a:rPr>
              <a:t>as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TextBox 11"/>
              <p:cNvSpPr txBox="1"/>
              <p:nvPr/>
            </p:nvSpPr>
            <p:spPr>
              <a:xfrm>
                <a:off x="3944711" y="4131156"/>
                <a:ext cx="190757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𝑣𝑖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𝐺</m:t>
                      </m:r>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𝑖</m:t>
                              </m:r>
                            </m:e>
                            <m:sup>
                              <m:r>
                                <a:rPr lang="en-US" i="1">
                                  <a:latin typeface="Cambria Math" panose="02040503050406030204" pitchFamily="18" charset="0"/>
                                </a:rPr>
                                <m:t>2</m:t>
                              </m:r>
                            </m:sup>
                          </m:sSup>
                        </m:num>
                        <m:den>
                          <m:r>
                            <a:rPr lang="en-US" b="0" i="1" smtClean="0">
                              <a:latin typeface="Cambria Math" panose="02040503050406030204" pitchFamily="18" charset="0"/>
                            </a:rPr>
                            <m:t>𝐺</m:t>
                          </m:r>
                        </m:den>
                      </m:f>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944711" y="4131156"/>
                <a:ext cx="1907573" cy="553998"/>
              </a:xfrm>
              <a:prstGeom prst="rect">
                <a:avLst/>
              </a:prstGeom>
              <a:blipFill rotWithShape="1">
                <a:blip r:embed="rId2"/>
                <a:stretch>
                  <a:fillRect l="-5" t="-87" r="7" b="22"/>
                </a:stretch>
              </a:blipFill>
            </p:spPr>
            <p:txBody>
              <a:bodyPr/>
              <a:lstStyle/>
              <a:p>
                <a:r>
                  <a:rPr lang="en-US" altLang="en-US">
                    <a:noFill/>
                  </a:rPr>
                  <a:t> </a:t>
                </a:r>
              </a:p>
            </p:txBody>
          </p:sp>
        </mc:Fallback>
      </mc:AlternateContent>
      <p:sp>
        <p:nvSpPr>
          <p:cNvPr id="14" name="TextBox 13"/>
          <p:cNvSpPr txBox="1"/>
          <p:nvPr/>
        </p:nvSpPr>
        <p:spPr>
          <a:xfrm>
            <a:off x="440797" y="5410200"/>
            <a:ext cx="8915400" cy="923330"/>
          </a:xfrm>
          <a:prstGeom prst="rect">
            <a:avLst/>
          </a:prstGeom>
          <a:noFill/>
        </p:spPr>
        <p:txBody>
          <a:bodyPr wrap="square">
            <a:spAutoFit/>
          </a:bodyPr>
          <a:lstStyle/>
          <a:p>
            <a:pPr algn="just"/>
            <a:r>
              <a:rPr lang="en-US" sz="1800" b="1" i="0" u="none" strike="noStrike" baseline="0" dirty="0">
                <a:latin typeface="Times New Roman" panose="02020603050405020304" pitchFamily="18" charset="0"/>
                <a:cs typeface="Times New Roman" panose="02020603050405020304" pitchFamily="18" charset="0"/>
              </a:rPr>
              <a:t>## Since </a:t>
            </a:r>
            <a:r>
              <a:rPr lang="en-US" sz="1800" b="1" i="1" u="none" strike="noStrike" baseline="0" dirty="0">
                <a:latin typeface="Times New Roman" panose="02020603050405020304" pitchFamily="18" charset="0"/>
                <a:cs typeface="Times New Roman" panose="02020603050405020304" pitchFamily="18" charset="0"/>
              </a:rPr>
              <a:t>R </a:t>
            </a:r>
            <a:r>
              <a:rPr lang="en-US" sz="1800" b="1" i="0" u="none" strike="noStrike" baseline="0" dirty="0">
                <a:latin typeface="Times New Roman" panose="02020603050405020304" pitchFamily="18" charset="0"/>
                <a:cs typeface="Times New Roman" panose="02020603050405020304" pitchFamily="18" charset="0"/>
              </a:rPr>
              <a:t>and </a:t>
            </a:r>
            <a:r>
              <a:rPr lang="en-US" sz="1800" b="1" i="1" u="none" strike="noStrike" baseline="0" dirty="0">
                <a:latin typeface="Times New Roman" panose="02020603050405020304" pitchFamily="18" charset="0"/>
                <a:cs typeface="Times New Roman" panose="02020603050405020304" pitchFamily="18" charset="0"/>
              </a:rPr>
              <a:t>G </a:t>
            </a:r>
            <a:r>
              <a:rPr lang="en-US" sz="1800" b="1" i="0" u="none" strike="noStrike" baseline="0" dirty="0">
                <a:latin typeface="Times New Roman" panose="02020603050405020304" pitchFamily="18" charset="0"/>
                <a:cs typeface="Times New Roman" panose="02020603050405020304" pitchFamily="18" charset="0"/>
              </a:rPr>
              <a:t>are positive quantities, the power dissipated in a resistor is always positive. Thus, a resistor always absorbs power from the circuit. This confirms the idea that a resistor is a passive element, incapable of generating energy.</a:t>
            </a:r>
            <a:endParaRPr lang="en-US" b="1"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927350" y="1733550"/>
              <a:ext cx="260350" cy="190500"/>
            </p14:xfrm>
          </p:contentPart>
        </mc:Choice>
        <mc:Fallback xmlns="">
          <p:pic>
            <p:nvPicPr>
              <p:cNvPr id="3" name="Ink 2"/>
            </p:nvPicPr>
            <p:blipFill>
              <a:blip r:embed="rId4"/>
            </p:blipFill>
            <p:spPr>
              <a:xfrm>
                <a:off x="2927350" y="1733550"/>
                <a:ext cx="260350" cy="1905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4445000" y="1758950"/>
              <a:ext cx="222250" cy="120650"/>
            </p14:xfrm>
          </p:contentPart>
        </mc:Choice>
        <mc:Fallback xmlns="">
          <p:pic>
            <p:nvPicPr>
              <p:cNvPr id="4" name="Ink 3"/>
            </p:nvPicPr>
            <p:blipFill>
              <a:blip r:embed="rId6"/>
            </p:blipFill>
            <p:spPr>
              <a:xfrm>
                <a:off x="4445000" y="1758950"/>
                <a:ext cx="222250" cy="1206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2997200" y="1530350"/>
              <a:ext cx="622300" cy="12700"/>
            </p14:xfrm>
          </p:contentPart>
        </mc:Choice>
        <mc:Fallback xmlns="">
          <p:pic>
            <p:nvPicPr>
              <p:cNvPr id="5" name="Ink 4"/>
            </p:nvPicPr>
            <p:blipFill>
              <a:blip r:embed="rId8"/>
            </p:blipFill>
            <p:spPr>
              <a:xfrm>
                <a:off x="2997200" y="1530350"/>
                <a:ext cx="62230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5092700" y="1555750"/>
              <a:ext cx="2584450" cy="19050"/>
            </p14:xfrm>
          </p:contentPart>
        </mc:Choice>
        <mc:Fallback xmlns="">
          <p:pic>
            <p:nvPicPr>
              <p:cNvPr id="6" name="Ink 5"/>
            </p:nvPicPr>
            <p:blipFill>
              <a:blip r:embed="rId10"/>
            </p:blipFill>
            <p:spPr>
              <a:xfrm>
                <a:off x="5092700" y="1555750"/>
                <a:ext cx="2584450" cy="19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Ink 7"/>
              <p14:cNvContentPartPr/>
              <p14:nvPr/>
            </p14:nvContentPartPr>
            <p14:xfrm>
              <a:off x="3733800" y="2914650"/>
              <a:ext cx="2228850" cy="393700"/>
            </p14:xfrm>
          </p:contentPart>
        </mc:Choice>
        <mc:Fallback xmlns="">
          <p:pic>
            <p:nvPicPr>
              <p:cNvPr id="8" name="Ink 7"/>
            </p:nvPicPr>
            <p:blipFill>
              <a:blip r:embed="rId12"/>
            </p:blipFill>
            <p:spPr>
              <a:xfrm>
                <a:off x="3733800" y="2914650"/>
                <a:ext cx="2228850" cy="393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3962400" y="4165600"/>
              <a:ext cx="2051050" cy="469900"/>
            </p14:xfrm>
          </p:contentPart>
        </mc:Choice>
        <mc:Fallback xmlns="">
          <p:pic>
            <p:nvPicPr>
              <p:cNvPr id="10" name="Ink 9"/>
            </p:nvPicPr>
            <p:blipFill>
              <a:blip r:embed="rId14"/>
            </p:blipFill>
            <p:spPr>
              <a:xfrm>
                <a:off x="3962400" y="4165600"/>
                <a:ext cx="2051050" cy="4699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Ink 12"/>
              <p14:cNvContentPartPr/>
              <p14:nvPr/>
            </p14:nvContentPartPr>
            <p14:xfrm>
              <a:off x="2260600" y="5937250"/>
              <a:ext cx="615950" cy="6350"/>
            </p14:xfrm>
          </p:contentPart>
        </mc:Choice>
        <mc:Fallback xmlns="">
          <p:pic>
            <p:nvPicPr>
              <p:cNvPr id="13" name="Ink 12"/>
            </p:nvPicPr>
            <p:blipFill>
              <a:blip r:embed="rId16"/>
            </p:blipFill>
            <p:spPr>
              <a:xfrm>
                <a:off x="2260600" y="5937250"/>
                <a:ext cx="615950" cy="63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Ink 15"/>
              <p14:cNvContentPartPr/>
              <p14:nvPr/>
            </p14:nvContentPartPr>
            <p14:xfrm>
              <a:off x="3067050" y="5924550"/>
              <a:ext cx="2133600" cy="12700"/>
            </p14:xfrm>
          </p:contentPart>
        </mc:Choice>
        <mc:Fallback xmlns="">
          <p:pic>
            <p:nvPicPr>
              <p:cNvPr id="16" name="Ink 15"/>
            </p:nvPicPr>
            <p:blipFill>
              <a:blip r:embed="rId18"/>
            </p:blipFill>
            <p:spPr>
              <a:xfrm>
                <a:off x="3067050" y="5924550"/>
                <a:ext cx="2133600" cy="127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Ink 16"/>
              <p14:cNvContentPartPr/>
              <p14:nvPr/>
            </p14:nvContentPartPr>
            <p14:xfrm>
              <a:off x="1219200" y="6203950"/>
              <a:ext cx="666750" cy="360"/>
            </p14:xfrm>
          </p:contentPart>
        </mc:Choice>
        <mc:Fallback xmlns="">
          <p:pic>
            <p:nvPicPr>
              <p:cNvPr id="17" name="Ink 16"/>
            </p:nvPicPr>
            <p:blipFill>
              <a:blip r:embed="rId20"/>
            </p:blipFill>
            <p:spPr>
              <a:xfrm>
                <a:off x="1219200" y="6203950"/>
                <a:ext cx="66675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Ink 17"/>
              <p14:cNvContentPartPr/>
              <p14:nvPr/>
            </p14:nvContentPartPr>
            <p14:xfrm>
              <a:off x="2400300" y="6172200"/>
              <a:ext cx="1276350" cy="44450"/>
            </p14:xfrm>
          </p:contentPart>
        </mc:Choice>
        <mc:Fallback xmlns="">
          <p:pic>
            <p:nvPicPr>
              <p:cNvPr id="18" name="Ink 17"/>
            </p:nvPicPr>
            <p:blipFill>
              <a:blip r:embed="rId22"/>
            </p:blipFill>
            <p:spPr>
              <a:xfrm>
                <a:off x="2400300" y="6172200"/>
                <a:ext cx="1276350" cy="444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Ink 18"/>
              <p14:cNvContentPartPr/>
              <p14:nvPr/>
            </p14:nvContentPartPr>
            <p14:xfrm>
              <a:off x="3994150" y="6178550"/>
              <a:ext cx="2889250" cy="360"/>
            </p14:xfrm>
          </p:contentPart>
        </mc:Choice>
        <mc:Fallback xmlns="">
          <p:pic>
            <p:nvPicPr>
              <p:cNvPr id="19" name="Ink 18"/>
            </p:nvPicPr>
            <p:blipFill>
              <a:blip r:embed="rId24"/>
            </p:blipFill>
            <p:spPr>
              <a:xfrm>
                <a:off x="3994150" y="6178550"/>
                <a:ext cx="288925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Ink 19"/>
              <p14:cNvContentPartPr/>
              <p14:nvPr/>
            </p14:nvContentPartPr>
            <p14:xfrm>
              <a:off x="1473200" y="5588000"/>
              <a:ext cx="247650" cy="12700"/>
            </p14:xfrm>
          </p:contentPart>
        </mc:Choice>
        <mc:Fallback xmlns="">
          <p:pic>
            <p:nvPicPr>
              <p:cNvPr id="20" name="Ink 19"/>
            </p:nvPicPr>
            <p:blipFill>
              <a:blip r:embed="rId26"/>
            </p:blipFill>
            <p:spPr>
              <a:xfrm>
                <a:off x="1473200" y="5588000"/>
                <a:ext cx="247650" cy="127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Ink 20"/>
              <p14:cNvContentPartPr/>
              <p14:nvPr/>
            </p14:nvContentPartPr>
            <p14:xfrm>
              <a:off x="2209800" y="5638800"/>
              <a:ext cx="241300" cy="360"/>
            </p14:xfrm>
          </p:contentPart>
        </mc:Choice>
        <mc:Fallback xmlns="">
          <p:pic>
            <p:nvPicPr>
              <p:cNvPr id="21" name="Ink 20"/>
            </p:nvPicPr>
            <p:blipFill>
              <a:blip r:embed="rId28"/>
            </p:blipFill>
            <p:spPr>
              <a:xfrm>
                <a:off x="2209800" y="5638800"/>
                <a:ext cx="24130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2" name="Ink 21"/>
              <p14:cNvContentPartPr/>
              <p14:nvPr/>
            </p14:nvContentPartPr>
            <p14:xfrm>
              <a:off x="2806700" y="5632450"/>
              <a:ext cx="1663700" cy="12700"/>
            </p14:xfrm>
          </p:contentPart>
        </mc:Choice>
        <mc:Fallback xmlns="">
          <p:pic>
            <p:nvPicPr>
              <p:cNvPr id="22" name="Ink 21"/>
            </p:nvPicPr>
            <p:blipFill>
              <a:blip r:embed="rId30"/>
            </p:blipFill>
            <p:spPr>
              <a:xfrm>
                <a:off x="2806700" y="5632450"/>
                <a:ext cx="1663700" cy="127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Ink 22"/>
              <p14:cNvContentPartPr/>
              <p14:nvPr/>
            </p14:nvContentPartPr>
            <p14:xfrm>
              <a:off x="5029200" y="1733550"/>
              <a:ext cx="69850" cy="133350"/>
            </p14:xfrm>
          </p:contentPart>
        </mc:Choice>
        <mc:Fallback xmlns="">
          <p:pic>
            <p:nvPicPr>
              <p:cNvPr id="23" name="Ink 22"/>
            </p:nvPicPr>
            <p:blipFill>
              <a:blip r:embed="rId32"/>
            </p:blipFill>
            <p:spPr>
              <a:xfrm>
                <a:off x="5029200" y="1733550"/>
                <a:ext cx="69850" cy="1333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Ink 23"/>
              <p14:cNvContentPartPr/>
              <p14:nvPr/>
            </p14:nvContentPartPr>
            <p14:xfrm>
              <a:off x="5175250" y="1746250"/>
              <a:ext cx="158750" cy="127000"/>
            </p14:xfrm>
          </p:contentPart>
        </mc:Choice>
        <mc:Fallback xmlns="">
          <p:pic>
            <p:nvPicPr>
              <p:cNvPr id="24" name="Ink 23"/>
            </p:nvPicPr>
            <p:blipFill>
              <a:blip r:embed="rId34"/>
            </p:blipFill>
            <p:spPr>
              <a:xfrm>
                <a:off x="5175250" y="1746250"/>
                <a:ext cx="158750" cy="1270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Ink 24"/>
              <p14:cNvContentPartPr/>
              <p14:nvPr/>
            </p14:nvContentPartPr>
            <p14:xfrm>
              <a:off x="5410200" y="1803400"/>
              <a:ext cx="25400" cy="101600"/>
            </p14:xfrm>
          </p:contentPart>
        </mc:Choice>
        <mc:Fallback xmlns="">
          <p:pic>
            <p:nvPicPr>
              <p:cNvPr id="25" name="Ink 24"/>
            </p:nvPicPr>
            <p:blipFill>
              <a:blip r:embed="rId36"/>
            </p:blipFill>
            <p:spPr>
              <a:xfrm>
                <a:off x="5410200" y="1803400"/>
                <a:ext cx="25400" cy="1016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6" name="Ink 25"/>
              <p14:cNvContentPartPr/>
              <p14:nvPr/>
            </p14:nvContentPartPr>
            <p14:xfrm>
              <a:off x="5695950" y="1676400"/>
              <a:ext cx="482600" cy="254000"/>
            </p14:xfrm>
          </p:contentPart>
        </mc:Choice>
        <mc:Fallback xmlns="">
          <p:pic>
            <p:nvPicPr>
              <p:cNvPr id="26" name="Ink 25"/>
            </p:nvPicPr>
            <p:blipFill>
              <a:blip r:embed="rId38"/>
            </p:blipFill>
            <p:spPr>
              <a:xfrm>
                <a:off x="5695950" y="1676400"/>
                <a:ext cx="482600" cy="2540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7" name="Ink 26"/>
              <p14:cNvContentPartPr/>
              <p14:nvPr/>
            </p14:nvContentPartPr>
            <p14:xfrm>
              <a:off x="5664200" y="1860550"/>
              <a:ext cx="12700" cy="63500"/>
            </p14:xfrm>
          </p:contentPart>
        </mc:Choice>
        <mc:Fallback xmlns="">
          <p:pic>
            <p:nvPicPr>
              <p:cNvPr id="27" name="Ink 26"/>
            </p:nvPicPr>
            <p:blipFill>
              <a:blip r:embed="rId40"/>
            </p:blipFill>
            <p:spPr>
              <a:xfrm>
                <a:off x="5664200" y="1860550"/>
                <a:ext cx="12700" cy="635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8" name="Ink 27"/>
              <p14:cNvContentPartPr/>
              <p14:nvPr/>
            </p14:nvContentPartPr>
            <p14:xfrm>
              <a:off x="6140450" y="1714500"/>
              <a:ext cx="114300" cy="360"/>
            </p14:xfrm>
          </p:contentPart>
        </mc:Choice>
        <mc:Fallback xmlns="">
          <p:pic>
            <p:nvPicPr>
              <p:cNvPr id="28" name="Ink 27"/>
            </p:nvPicPr>
            <p:blipFill>
              <a:blip r:embed="rId42"/>
            </p:blipFill>
            <p:spPr>
              <a:xfrm>
                <a:off x="6140450" y="1714500"/>
                <a:ext cx="114300"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9" name="Ink 28"/>
              <p14:cNvContentPartPr/>
              <p14:nvPr/>
            </p14:nvContentPartPr>
            <p14:xfrm>
              <a:off x="6337300" y="1631950"/>
              <a:ext cx="360" cy="120650"/>
            </p14:xfrm>
          </p:contentPart>
        </mc:Choice>
        <mc:Fallback xmlns="">
          <p:pic>
            <p:nvPicPr>
              <p:cNvPr id="29" name="Ink 28"/>
            </p:nvPicPr>
            <p:blipFill>
              <a:blip r:embed="rId44"/>
            </p:blipFill>
            <p:spPr>
              <a:xfrm>
                <a:off x="6337300" y="1631950"/>
                <a:ext cx="360" cy="120650"/>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3828" y="21081"/>
            <a:ext cx="4492371" cy="503984"/>
          </a:xfrm>
          <a:prstGeom prst="rect">
            <a:avLst/>
          </a:prstGeom>
        </p:spPr>
        <p:txBody>
          <a:bodyPr vert="horz" wrap="square" lIns="0" tIns="11430" rIns="0" bIns="0" rtlCol="0">
            <a:spAutoFit/>
          </a:bodyPr>
          <a:lstStyle/>
          <a:p>
            <a:pPr marL="12700">
              <a:lnSpc>
                <a:spcPct val="100000"/>
              </a:lnSpc>
              <a:spcBef>
                <a:spcPts val="90"/>
              </a:spcBef>
            </a:pPr>
            <a:r>
              <a:rPr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Mathematical</a:t>
            </a:r>
            <a:r>
              <a:rPr sz="3200" b="1" spc="4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p:pic>
        <p:nvPicPr>
          <p:cNvPr id="8" name="Picture 7"/>
          <p:cNvPicPr>
            <a:picLocks noChangeAspect="1"/>
          </p:cNvPicPr>
          <p:nvPr/>
        </p:nvPicPr>
        <p:blipFill>
          <a:blip r:embed="rId1"/>
          <a:stretch>
            <a:fillRect/>
          </a:stretch>
        </p:blipFill>
        <p:spPr>
          <a:xfrm>
            <a:off x="1295400" y="609600"/>
            <a:ext cx="7580956" cy="1981200"/>
          </a:xfrm>
          <a:prstGeom prst="rect">
            <a:avLst/>
          </a:prstGeom>
        </p:spPr>
      </p:pic>
      <p:pic>
        <p:nvPicPr>
          <p:cNvPr id="9" name="Picture 8"/>
          <p:cNvPicPr>
            <a:picLocks noChangeAspect="1"/>
          </p:cNvPicPr>
          <p:nvPr/>
        </p:nvPicPr>
        <p:blipFill>
          <a:blip r:embed="rId2"/>
          <a:stretch>
            <a:fillRect/>
          </a:stretch>
        </p:blipFill>
        <p:spPr>
          <a:xfrm>
            <a:off x="1320800" y="2550160"/>
            <a:ext cx="7580003" cy="3657600"/>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3276600" y="1574800"/>
              <a:ext cx="2032000" cy="203200"/>
            </p14:xfrm>
          </p:contentPart>
        </mc:Choice>
        <mc:Fallback xmlns="">
          <p:pic>
            <p:nvPicPr>
              <p:cNvPr id="3" name="Ink 2"/>
            </p:nvPicPr>
            <p:blipFill>
              <a:blip r:embed="rId4"/>
            </p:blipFill>
            <p:spPr>
              <a:xfrm>
                <a:off x="3276600" y="1574800"/>
                <a:ext cx="2032000" cy="203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9061450" y="1123950"/>
              <a:ext cx="177800" cy="292100"/>
            </p14:xfrm>
          </p:contentPart>
        </mc:Choice>
        <mc:Fallback xmlns="">
          <p:pic>
            <p:nvPicPr>
              <p:cNvPr id="5" name="Ink 4"/>
            </p:nvPicPr>
            <p:blipFill>
              <a:blip r:embed="rId6"/>
            </p:blipFill>
            <p:spPr>
              <a:xfrm>
                <a:off x="9061450" y="1123950"/>
                <a:ext cx="177800" cy="2921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Ink 5"/>
              <p14:cNvContentPartPr/>
              <p14:nvPr/>
            </p14:nvContentPartPr>
            <p14:xfrm>
              <a:off x="9188450" y="1263650"/>
              <a:ext cx="146050" cy="146050"/>
            </p14:xfrm>
          </p:contentPart>
        </mc:Choice>
        <mc:Fallback xmlns="">
          <p:pic>
            <p:nvPicPr>
              <p:cNvPr id="6" name="Ink 5"/>
            </p:nvPicPr>
            <p:blipFill>
              <a:blip r:embed="rId8"/>
            </p:blipFill>
            <p:spPr>
              <a:xfrm>
                <a:off x="9188450" y="1263650"/>
                <a:ext cx="146050" cy="146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9385300" y="1117600"/>
              <a:ext cx="196850" cy="360"/>
            </p14:xfrm>
          </p:contentPart>
        </mc:Choice>
        <mc:Fallback xmlns="">
          <p:pic>
            <p:nvPicPr>
              <p:cNvPr id="7" name="Ink 6"/>
            </p:nvPicPr>
            <p:blipFill>
              <a:blip r:embed="rId10"/>
            </p:blipFill>
            <p:spPr>
              <a:xfrm>
                <a:off x="9385300" y="1117600"/>
                <a:ext cx="19685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9378950" y="1168400"/>
              <a:ext cx="323850" cy="360"/>
            </p14:xfrm>
          </p:contentPart>
        </mc:Choice>
        <mc:Fallback xmlns="">
          <p:pic>
            <p:nvPicPr>
              <p:cNvPr id="10" name="Ink 9"/>
            </p:nvPicPr>
            <p:blipFill>
              <a:blip r:embed="rId12"/>
            </p:blipFill>
            <p:spPr>
              <a:xfrm>
                <a:off x="9378950" y="1168400"/>
                <a:ext cx="32385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9759950" y="984250"/>
              <a:ext cx="203200" cy="234950"/>
            </p14:xfrm>
          </p:contentPart>
        </mc:Choice>
        <mc:Fallback xmlns="">
          <p:pic>
            <p:nvPicPr>
              <p:cNvPr id="11" name="Ink 10"/>
            </p:nvPicPr>
            <p:blipFill>
              <a:blip r:embed="rId14"/>
            </p:blipFill>
            <p:spPr>
              <a:xfrm>
                <a:off x="9759950" y="984250"/>
                <a:ext cx="203200" cy="2349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10052050" y="914400"/>
              <a:ext cx="533400" cy="273050"/>
            </p14:xfrm>
          </p:contentPart>
        </mc:Choice>
        <mc:Fallback xmlns="">
          <p:pic>
            <p:nvPicPr>
              <p:cNvPr id="12" name="Ink 11"/>
            </p:nvPicPr>
            <p:blipFill>
              <a:blip r:embed="rId16"/>
            </p:blipFill>
            <p:spPr>
              <a:xfrm>
                <a:off x="10052050" y="914400"/>
                <a:ext cx="533400" cy="2730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1098550" y="673100"/>
              <a:ext cx="360" cy="215900"/>
            </p14:xfrm>
          </p:contentPart>
        </mc:Choice>
        <mc:Fallback xmlns="">
          <p:pic>
            <p:nvPicPr>
              <p:cNvPr id="13" name="Ink 12"/>
            </p:nvPicPr>
            <p:blipFill>
              <a:blip r:embed="rId18"/>
            </p:blipFill>
            <p:spPr>
              <a:xfrm>
                <a:off x="1098550" y="673100"/>
                <a:ext cx="360" cy="2159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1200150" y="768350"/>
              <a:ext cx="12700" cy="360"/>
            </p14:xfrm>
          </p:contentPart>
        </mc:Choice>
        <mc:Fallback xmlns="">
          <p:pic>
            <p:nvPicPr>
              <p:cNvPr id="14" name="Ink 13"/>
            </p:nvPicPr>
            <p:blipFill>
              <a:blip r:embed="rId20"/>
            </p:blipFill>
            <p:spPr>
              <a:xfrm>
                <a:off x="1200150" y="768350"/>
                <a:ext cx="1270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1022350" y="2673350"/>
              <a:ext cx="177800" cy="190500"/>
            </p14:xfrm>
          </p:contentPart>
        </mc:Choice>
        <mc:Fallback xmlns="">
          <p:pic>
            <p:nvPicPr>
              <p:cNvPr id="15" name="Ink 14"/>
            </p:nvPicPr>
            <p:blipFill>
              <a:blip r:embed="rId22"/>
            </p:blipFill>
            <p:spPr>
              <a:xfrm>
                <a:off x="1022350" y="2673350"/>
                <a:ext cx="177800" cy="1905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1263650" y="2755900"/>
              <a:ext cx="12700" cy="360"/>
            </p14:xfrm>
          </p:contentPart>
        </mc:Choice>
        <mc:Fallback xmlns="">
          <p:pic>
            <p:nvPicPr>
              <p:cNvPr id="16" name="Ink 15"/>
            </p:nvPicPr>
            <p:blipFill>
              <a:blip r:embed="rId20"/>
            </p:blipFill>
            <p:spPr>
              <a:xfrm>
                <a:off x="1263650" y="2755900"/>
                <a:ext cx="1270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Ink 16"/>
              <p14:cNvContentPartPr/>
              <p14:nvPr/>
            </p14:nvContentPartPr>
            <p14:xfrm>
              <a:off x="4337050" y="2806700"/>
              <a:ext cx="1568450" cy="6350"/>
            </p14:xfrm>
          </p:contentPart>
        </mc:Choice>
        <mc:Fallback xmlns="">
          <p:pic>
            <p:nvPicPr>
              <p:cNvPr id="17" name="Ink 16"/>
            </p:nvPicPr>
            <p:blipFill>
              <a:blip r:embed="rId25"/>
            </p:blipFill>
            <p:spPr>
              <a:xfrm>
                <a:off x="4337050" y="2806700"/>
                <a:ext cx="1568450" cy="63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Ink 17"/>
              <p14:cNvContentPartPr/>
              <p14:nvPr/>
            </p14:nvContentPartPr>
            <p14:xfrm>
              <a:off x="4927600" y="2413000"/>
              <a:ext cx="12700" cy="171450"/>
            </p14:xfrm>
          </p:contentPart>
        </mc:Choice>
        <mc:Fallback xmlns="">
          <p:pic>
            <p:nvPicPr>
              <p:cNvPr id="18" name="Ink 17"/>
            </p:nvPicPr>
            <p:blipFill>
              <a:blip r:embed="rId27"/>
            </p:blipFill>
            <p:spPr>
              <a:xfrm>
                <a:off x="4927600" y="2413000"/>
                <a:ext cx="12700" cy="1714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Ink 18"/>
              <p14:cNvContentPartPr/>
              <p14:nvPr/>
            </p14:nvContentPartPr>
            <p14:xfrm>
              <a:off x="4927600" y="2419350"/>
              <a:ext cx="146050" cy="95250"/>
            </p14:xfrm>
          </p:contentPart>
        </mc:Choice>
        <mc:Fallback xmlns="">
          <p:pic>
            <p:nvPicPr>
              <p:cNvPr id="19" name="Ink 18"/>
            </p:nvPicPr>
            <p:blipFill>
              <a:blip r:embed="rId29"/>
            </p:blipFill>
            <p:spPr>
              <a:xfrm>
                <a:off x="4927600" y="2419350"/>
                <a:ext cx="146050" cy="952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Ink 19"/>
              <p14:cNvContentPartPr/>
              <p14:nvPr/>
            </p14:nvContentPartPr>
            <p14:xfrm>
              <a:off x="5207000" y="2419350"/>
              <a:ext cx="323850" cy="158750"/>
            </p14:xfrm>
          </p:contentPart>
        </mc:Choice>
        <mc:Fallback xmlns="">
          <p:pic>
            <p:nvPicPr>
              <p:cNvPr id="20" name="Ink 19"/>
            </p:nvPicPr>
            <p:blipFill>
              <a:blip r:embed="rId31"/>
            </p:blipFill>
            <p:spPr>
              <a:xfrm>
                <a:off x="5207000" y="2419350"/>
                <a:ext cx="323850" cy="1587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Ink 20"/>
              <p14:cNvContentPartPr/>
              <p14:nvPr/>
            </p14:nvContentPartPr>
            <p14:xfrm>
              <a:off x="4927600" y="2432050"/>
              <a:ext cx="171450" cy="120650"/>
            </p14:xfrm>
          </p:contentPart>
        </mc:Choice>
        <mc:Fallback xmlns="">
          <p:pic>
            <p:nvPicPr>
              <p:cNvPr id="21" name="Ink 20"/>
            </p:nvPicPr>
            <p:blipFill>
              <a:blip r:embed="rId33"/>
            </p:blipFill>
            <p:spPr>
              <a:xfrm>
                <a:off x="4927600" y="2432050"/>
                <a:ext cx="171450" cy="1206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Ink 21"/>
              <p14:cNvContentPartPr/>
              <p14:nvPr/>
            </p14:nvContentPartPr>
            <p14:xfrm>
              <a:off x="6534150" y="2381250"/>
              <a:ext cx="38100" cy="360"/>
            </p14:xfrm>
          </p:contentPart>
        </mc:Choice>
        <mc:Fallback xmlns="">
          <p:pic>
            <p:nvPicPr>
              <p:cNvPr id="22" name="Ink 21"/>
            </p:nvPicPr>
            <p:blipFill>
              <a:blip r:embed="rId35"/>
            </p:blipFill>
            <p:spPr>
              <a:xfrm>
                <a:off x="6534150" y="2381250"/>
                <a:ext cx="38100"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Ink 22"/>
              <p14:cNvContentPartPr/>
              <p14:nvPr/>
            </p14:nvContentPartPr>
            <p14:xfrm>
              <a:off x="6584950" y="2381250"/>
              <a:ext cx="360" cy="133350"/>
            </p14:xfrm>
          </p:contentPart>
        </mc:Choice>
        <mc:Fallback xmlns="">
          <p:pic>
            <p:nvPicPr>
              <p:cNvPr id="23" name="Ink 22"/>
            </p:nvPicPr>
            <p:blipFill>
              <a:blip r:embed="rId37"/>
            </p:blipFill>
            <p:spPr>
              <a:xfrm>
                <a:off x="6584950" y="2381250"/>
                <a:ext cx="360" cy="1333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Ink 23"/>
              <p14:cNvContentPartPr/>
              <p14:nvPr/>
            </p14:nvContentPartPr>
            <p14:xfrm>
              <a:off x="6540500" y="2533650"/>
              <a:ext cx="82550" cy="360"/>
            </p14:xfrm>
          </p:contentPart>
        </mc:Choice>
        <mc:Fallback xmlns="">
          <p:pic>
            <p:nvPicPr>
              <p:cNvPr id="24" name="Ink 23"/>
            </p:nvPicPr>
            <p:blipFill>
              <a:blip r:embed="rId39"/>
            </p:blipFill>
            <p:spPr>
              <a:xfrm>
                <a:off x="6540500" y="2533650"/>
                <a:ext cx="82550"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Ink 24"/>
              <p14:cNvContentPartPr/>
              <p14:nvPr/>
            </p14:nvContentPartPr>
            <p14:xfrm>
              <a:off x="7594600" y="2413000"/>
              <a:ext cx="19050" cy="146050"/>
            </p14:xfrm>
          </p:contentPart>
        </mc:Choice>
        <mc:Fallback xmlns="">
          <p:pic>
            <p:nvPicPr>
              <p:cNvPr id="25" name="Ink 24"/>
            </p:nvPicPr>
            <p:blipFill>
              <a:blip r:embed="rId41"/>
            </p:blipFill>
            <p:spPr>
              <a:xfrm>
                <a:off x="7594600" y="2413000"/>
                <a:ext cx="19050" cy="1460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6" name="Ink 25"/>
              <p14:cNvContentPartPr/>
              <p14:nvPr/>
            </p14:nvContentPartPr>
            <p14:xfrm>
              <a:off x="7562850" y="2457450"/>
              <a:ext cx="76200" cy="19050"/>
            </p14:xfrm>
          </p:contentPart>
        </mc:Choice>
        <mc:Fallback xmlns="">
          <p:pic>
            <p:nvPicPr>
              <p:cNvPr id="26" name="Ink 25"/>
            </p:nvPicPr>
            <p:blipFill>
              <a:blip r:embed="rId43"/>
            </p:blipFill>
            <p:spPr>
              <a:xfrm>
                <a:off x="7562850" y="2457450"/>
                <a:ext cx="76200" cy="190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7" name="Ink 26"/>
              <p14:cNvContentPartPr/>
              <p14:nvPr/>
            </p14:nvContentPartPr>
            <p14:xfrm>
              <a:off x="4114800" y="3060700"/>
              <a:ext cx="190500" cy="107950"/>
            </p14:xfrm>
          </p:contentPart>
        </mc:Choice>
        <mc:Fallback xmlns="">
          <p:pic>
            <p:nvPicPr>
              <p:cNvPr id="27" name="Ink 26"/>
            </p:nvPicPr>
            <p:blipFill>
              <a:blip r:embed="rId45"/>
            </p:blipFill>
            <p:spPr>
              <a:xfrm>
                <a:off x="4114800" y="3060700"/>
                <a:ext cx="190500" cy="1079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8" name="Ink 27"/>
              <p14:cNvContentPartPr/>
              <p14:nvPr/>
            </p14:nvContentPartPr>
            <p14:xfrm>
              <a:off x="4197350" y="3403600"/>
              <a:ext cx="342900" cy="234950"/>
            </p14:xfrm>
          </p:contentPart>
        </mc:Choice>
        <mc:Fallback xmlns="">
          <p:pic>
            <p:nvPicPr>
              <p:cNvPr id="28" name="Ink 27"/>
            </p:nvPicPr>
            <p:blipFill>
              <a:blip r:embed="rId47"/>
            </p:blipFill>
            <p:spPr>
              <a:xfrm>
                <a:off x="4197350" y="3403600"/>
                <a:ext cx="342900" cy="2349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9" name="Ink 28"/>
              <p14:cNvContentPartPr/>
              <p14:nvPr/>
            </p14:nvContentPartPr>
            <p14:xfrm>
              <a:off x="7747000" y="3810000"/>
              <a:ext cx="241300" cy="368300"/>
            </p14:xfrm>
          </p:contentPart>
        </mc:Choice>
        <mc:Fallback xmlns="">
          <p:pic>
            <p:nvPicPr>
              <p:cNvPr id="29" name="Ink 28"/>
            </p:nvPicPr>
            <p:blipFill>
              <a:blip r:embed="rId49"/>
            </p:blipFill>
            <p:spPr>
              <a:xfrm>
                <a:off x="7747000" y="3810000"/>
                <a:ext cx="241300" cy="3683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0" name="Ink 29"/>
              <p14:cNvContentPartPr/>
              <p14:nvPr/>
            </p14:nvContentPartPr>
            <p14:xfrm>
              <a:off x="8121650" y="3905250"/>
              <a:ext cx="279400" cy="360"/>
            </p14:xfrm>
          </p:contentPart>
        </mc:Choice>
        <mc:Fallback xmlns="">
          <p:pic>
            <p:nvPicPr>
              <p:cNvPr id="30" name="Ink 29"/>
            </p:nvPicPr>
            <p:blipFill>
              <a:blip r:embed="rId51"/>
            </p:blipFill>
            <p:spPr>
              <a:xfrm>
                <a:off x="8121650" y="3905250"/>
                <a:ext cx="279400" cy="3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1" name="Ink 30"/>
              <p14:cNvContentPartPr/>
              <p14:nvPr/>
            </p14:nvContentPartPr>
            <p14:xfrm>
              <a:off x="8172450" y="3975100"/>
              <a:ext cx="247650" cy="6350"/>
            </p14:xfrm>
          </p:contentPart>
        </mc:Choice>
        <mc:Fallback xmlns="">
          <p:pic>
            <p:nvPicPr>
              <p:cNvPr id="31" name="Ink 30"/>
            </p:nvPicPr>
            <p:blipFill>
              <a:blip r:embed="rId53"/>
            </p:blipFill>
            <p:spPr>
              <a:xfrm>
                <a:off x="8172450" y="3975100"/>
                <a:ext cx="247650" cy="63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2" name="Ink 31"/>
              <p14:cNvContentPartPr/>
              <p14:nvPr/>
            </p14:nvContentPartPr>
            <p14:xfrm>
              <a:off x="8610600" y="3854450"/>
              <a:ext cx="1587500" cy="31750"/>
            </p14:xfrm>
          </p:contentPart>
        </mc:Choice>
        <mc:Fallback xmlns="">
          <p:pic>
            <p:nvPicPr>
              <p:cNvPr id="32" name="Ink 31"/>
            </p:nvPicPr>
            <p:blipFill>
              <a:blip r:embed="rId55"/>
            </p:blipFill>
            <p:spPr>
              <a:xfrm>
                <a:off x="8610600" y="3854450"/>
                <a:ext cx="1587500" cy="317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3" name="Ink 32"/>
              <p14:cNvContentPartPr/>
              <p14:nvPr/>
            </p14:nvContentPartPr>
            <p14:xfrm>
              <a:off x="8864600" y="3403600"/>
              <a:ext cx="374650" cy="336550"/>
            </p14:xfrm>
          </p:contentPart>
        </mc:Choice>
        <mc:Fallback xmlns="">
          <p:pic>
            <p:nvPicPr>
              <p:cNvPr id="33" name="Ink 32"/>
            </p:nvPicPr>
            <p:blipFill>
              <a:blip r:embed="rId57"/>
            </p:blipFill>
            <p:spPr>
              <a:xfrm>
                <a:off x="8864600" y="3403600"/>
                <a:ext cx="374650" cy="3365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4" name="Ink 33"/>
              <p14:cNvContentPartPr/>
              <p14:nvPr/>
            </p14:nvContentPartPr>
            <p14:xfrm>
              <a:off x="9505950" y="3257550"/>
              <a:ext cx="304800" cy="298450"/>
            </p14:xfrm>
          </p:contentPart>
        </mc:Choice>
        <mc:Fallback xmlns="">
          <p:pic>
            <p:nvPicPr>
              <p:cNvPr id="34" name="Ink 33"/>
            </p:nvPicPr>
            <p:blipFill>
              <a:blip r:embed="rId59"/>
            </p:blipFill>
            <p:spPr>
              <a:xfrm>
                <a:off x="9505950" y="3257550"/>
                <a:ext cx="304800" cy="2984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5" name="Ink 34"/>
              <p14:cNvContentPartPr/>
              <p14:nvPr/>
            </p14:nvContentPartPr>
            <p14:xfrm>
              <a:off x="8896350" y="4102100"/>
              <a:ext cx="234950" cy="241300"/>
            </p14:xfrm>
          </p:contentPart>
        </mc:Choice>
        <mc:Fallback xmlns="">
          <p:pic>
            <p:nvPicPr>
              <p:cNvPr id="35" name="Ink 34"/>
            </p:nvPicPr>
            <p:blipFill>
              <a:blip r:embed="rId61"/>
            </p:blipFill>
            <p:spPr>
              <a:xfrm>
                <a:off x="8896350" y="4102100"/>
                <a:ext cx="234950" cy="2413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6" name="Ink 35"/>
              <p14:cNvContentPartPr/>
              <p14:nvPr/>
            </p14:nvContentPartPr>
            <p14:xfrm>
              <a:off x="9493250" y="4000500"/>
              <a:ext cx="120650" cy="304800"/>
            </p14:xfrm>
          </p:contentPart>
        </mc:Choice>
        <mc:Fallback xmlns="">
          <p:pic>
            <p:nvPicPr>
              <p:cNvPr id="36" name="Ink 35"/>
            </p:nvPicPr>
            <p:blipFill>
              <a:blip r:embed="rId63"/>
            </p:blipFill>
            <p:spPr>
              <a:xfrm>
                <a:off x="9493250" y="4000500"/>
                <a:ext cx="120650" cy="3048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7" name="Ink 36"/>
              <p14:cNvContentPartPr/>
              <p14:nvPr/>
            </p14:nvContentPartPr>
            <p14:xfrm>
              <a:off x="9639300" y="4171950"/>
              <a:ext cx="69850" cy="101600"/>
            </p14:xfrm>
          </p:contentPart>
        </mc:Choice>
        <mc:Fallback xmlns="">
          <p:pic>
            <p:nvPicPr>
              <p:cNvPr id="37" name="Ink 36"/>
            </p:nvPicPr>
            <p:blipFill>
              <a:blip r:embed="rId65"/>
            </p:blipFill>
            <p:spPr>
              <a:xfrm>
                <a:off x="9639300" y="4171950"/>
                <a:ext cx="69850" cy="1016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8" name="Ink 37"/>
              <p14:cNvContentPartPr/>
              <p14:nvPr/>
            </p14:nvContentPartPr>
            <p14:xfrm>
              <a:off x="10433050" y="3778250"/>
              <a:ext cx="165100" cy="360"/>
            </p14:xfrm>
          </p:contentPart>
        </mc:Choice>
        <mc:Fallback xmlns="">
          <p:pic>
            <p:nvPicPr>
              <p:cNvPr id="38" name="Ink 37"/>
            </p:nvPicPr>
            <p:blipFill>
              <a:blip r:embed="rId67"/>
            </p:blipFill>
            <p:spPr>
              <a:xfrm>
                <a:off x="10433050" y="3778250"/>
                <a:ext cx="165100" cy="36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9" name="Ink 38"/>
              <p14:cNvContentPartPr/>
              <p14:nvPr/>
            </p14:nvContentPartPr>
            <p14:xfrm>
              <a:off x="10452100" y="3822700"/>
              <a:ext cx="120650" cy="360"/>
            </p14:xfrm>
          </p:contentPart>
        </mc:Choice>
        <mc:Fallback xmlns="">
          <p:pic>
            <p:nvPicPr>
              <p:cNvPr id="39" name="Ink 38"/>
            </p:nvPicPr>
            <p:blipFill>
              <a:blip r:embed="rId69"/>
            </p:blipFill>
            <p:spPr>
              <a:xfrm>
                <a:off x="10452100" y="3822700"/>
                <a:ext cx="120650" cy="36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0" name="Ink 39"/>
              <p14:cNvContentPartPr/>
              <p14:nvPr/>
            </p14:nvContentPartPr>
            <p14:xfrm>
              <a:off x="10750550" y="3752850"/>
              <a:ext cx="965200" cy="38100"/>
            </p14:xfrm>
          </p:contentPart>
        </mc:Choice>
        <mc:Fallback xmlns="">
          <p:pic>
            <p:nvPicPr>
              <p:cNvPr id="40" name="Ink 39"/>
            </p:nvPicPr>
            <p:blipFill>
              <a:blip r:embed="rId71"/>
            </p:blipFill>
            <p:spPr>
              <a:xfrm>
                <a:off x="10750550" y="3752850"/>
                <a:ext cx="965200" cy="381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1" name="Ink 40"/>
              <p14:cNvContentPartPr/>
              <p14:nvPr/>
            </p14:nvContentPartPr>
            <p14:xfrm>
              <a:off x="10998200" y="3390900"/>
              <a:ext cx="177800" cy="260350"/>
            </p14:xfrm>
          </p:contentPart>
        </mc:Choice>
        <mc:Fallback xmlns="">
          <p:pic>
            <p:nvPicPr>
              <p:cNvPr id="41" name="Ink 40"/>
            </p:nvPicPr>
            <p:blipFill>
              <a:blip r:embed="rId73"/>
            </p:blipFill>
            <p:spPr>
              <a:xfrm>
                <a:off x="10998200" y="3390900"/>
                <a:ext cx="177800" cy="2603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2" name="Ink 41"/>
              <p14:cNvContentPartPr/>
              <p14:nvPr/>
            </p14:nvContentPartPr>
            <p14:xfrm>
              <a:off x="11303000" y="3143250"/>
              <a:ext cx="330200" cy="317500"/>
            </p14:xfrm>
          </p:contentPart>
        </mc:Choice>
        <mc:Fallback xmlns="">
          <p:pic>
            <p:nvPicPr>
              <p:cNvPr id="42" name="Ink 41"/>
            </p:nvPicPr>
            <p:blipFill>
              <a:blip r:embed="rId75"/>
            </p:blipFill>
            <p:spPr>
              <a:xfrm>
                <a:off x="11303000" y="3143250"/>
                <a:ext cx="330200" cy="3175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3" name="Ink 42"/>
              <p14:cNvContentPartPr/>
              <p14:nvPr/>
            </p14:nvContentPartPr>
            <p14:xfrm>
              <a:off x="10877550" y="3943350"/>
              <a:ext cx="203200" cy="19050"/>
            </p14:xfrm>
          </p:contentPart>
        </mc:Choice>
        <mc:Fallback xmlns="">
          <p:pic>
            <p:nvPicPr>
              <p:cNvPr id="43" name="Ink 42"/>
            </p:nvPicPr>
            <p:blipFill>
              <a:blip r:embed="rId77"/>
            </p:blipFill>
            <p:spPr>
              <a:xfrm>
                <a:off x="10877550" y="3943350"/>
                <a:ext cx="203200" cy="190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4" name="Ink 43"/>
              <p14:cNvContentPartPr/>
              <p14:nvPr/>
            </p14:nvContentPartPr>
            <p14:xfrm>
              <a:off x="10991850" y="3943350"/>
              <a:ext cx="25400" cy="279400"/>
            </p14:xfrm>
          </p:contentPart>
        </mc:Choice>
        <mc:Fallback xmlns="">
          <p:pic>
            <p:nvPicPr>
              <p:cNvPr id="44" name="Ink 43"/>
            </p:nvPicPr>
            <p:blipFill>
              <a:blip r:embed="rId79"/>
            </p:blipFill>
            <p:spPr>
              <a:xfrm>
                <a:off x="10991850" y="3943350"/>
                <a:ext cx="25400" cy="27940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5" name="Ink 44"/>
              <p14:cNvContentPartPr/>
              <p14:nvPr/>
            </p14:nvContentPartPr>
            <p14:xfrm>
              <a:off x="10864850" y="4222750"/>
              <a:ext cx="184150" cy="360"/>
            </p14:xfrm>
          </p:contentPart>
        </mc:Choice>
        <mc:Fallback xmlns="">
          <p:pic>
            <p:nvPicPr>
              <p:cNvPr id="45" name="Ink 44"/>
            </p:nvPicPr>
            <p:blipFill>
              <a:blip r:embed="rId81"/>
            </p:blipFill>
            <p:spPr>
              <a:xfrm>
                <a:off x="10864850" y="4222750"/>
                <a:ext cx="184150" cy="36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6" name="Ink 45"/>
              <p14:cNvContentPartPr/>
              <p14:nvPr/>
            </p14:nvContentPartPr>
            <p14:xfrm>
              <a:off x="11239500" y="3930650"/>
              <a:ext cx="127000" cy="215900"/>
            </p14:xfrm>
          </p:contentPart>
        </mc:Choice>
        <mc:Fallback xmlns="">
          <p:pic>
            <p:nvPicPr>
              <p:cNvPr id="46" name="Ink 45"/>
            </p:nvPicPr>
            <p:blipFill>
              <a:blip r:embed="rId83"/>
            </p:blipFill>
            <p:spPr>
              <a:xfrm>
                <a:off x="11239500" y="3930650"/>
                <a:ext cx="127000" cy="21590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7" name="Ink 46"/>
              <p14:cNvContentPartPr/>
              <p14:nvPr/>
            </p14:nvContentPartPr>
            <p14:xfrm>
              <a:off x="11512550" y="3854450"/>
              <a:ext cx="127000" cy="177800"/>
            </p14:xfrm>
          </p:contentPart>
        </mc:Choice>
        <mc:Fallback xmlns="">
          <p:pic>
            <p:nvPicPr>
              <p:cNvPr id="47" name="Ink 46"/>
            </p:nvPicPr>
            <p:blipFill>
              <a:blip r:embed="rId85"/>
            </p:blipFill>
            <p:spPr>
              <a:xfrm>
                <a:off x="11512550" y="3854450"/>
                <a:ext cx="127000" cy="17780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8" name="Ink 47"/>
              <p14:cNvContentPartPr/>
              <p14:nvPr/>
            </p14:nvContentPartPr>
            <p14:xfrm>
              <a:off x="11449050" y="3937000"/>
              <a:ext cx="158750" cy="360"/>
            </p14:xfrm>
          </p:contentPart>
        </mc:Choice>
        <mc:Fallback xmlns="">
          <p:pic>
            <p:nvPicPr>
              <p:cNvPr id="48" name="Ink 47"/>
            </p:nvPicPr>
            <p:blipFill>
              <a:blip r:embed="rId87"/>
            </p:blipFill>
            <p:spPr>
              <a:xfrm>
                <a:off x="11449050" y="3937000"/>
                <a:ext cx="158750" cy="36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5" name="TextBox 4"/>
          <p:cNvSpPr txBox="1"/>
          <p:nvPr/>
        </p:nvSpPr>
        <p:spPr>
          <a:xfrm>
            <a:off x="3429000" y="200644"/>
            <a:ext cx="6101080" cy="584775"/>
          </a:xfrm>
          <a:prstGeom prst="rect">
            <a:avLst/>
          </a:prstGeom>
          <a:noFill/>
        </p:spPr>
        <p:txBody>
          <a:bodyPr wrap="square">
            <a:spAutoFit/>
          </a:bodyPr>
          <a:lstStyle/>
          <a:p>
            <a:pPr algn="ct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Mathematical</a:t>
            </a:r>
            <a:r>
              <a:rPr lang="en-US" sz="3200" b="1" spc="4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a:t>
            </a:r>
            <a:endParaRPr lang="en-US" sz="3200" dirty="0"/>
          </a:p>
        </p:txBody>
      </p:sp>
      <p:pic>
        <p:nvPicPr>
          <p:cNvPr id="7" name="Picture 6"/>
          <p:cNvPicPr>
            <a:picLocks noChangeAspect="1"/>
          </p:cNvPicPr>
          <p:nvPr/>
        </p:nvPicPr>
        <p:blipFill>
          <a:blip r:embed="rId1"/>
          <a:stretch>
            <a:fillRect/>
          </a:stretch>
        </p:blipFill>
        <p:spPr>
          <a:xfrm>
            <a:off x="914400" y="914400"/>
            <a:ext cx="7572517" cy="2916330"/>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4038600" y="1212850"/>
              <a:ext cx="360" cy="165100"/>
            </p14:xfrm>
          </p:contentPart>
        </mc:Choice>
        <mc:Fallback xmlns="">
          <p:pic>
            <p:nvPicPr>
              <p:cNvPr id="2" name="Ink 1"/>
            </p:nvPicPr>
            <p:blipFill>
              <a:blip r:embed="rId3"/>
            </p:blipFill>
            <p:spPr>
              <a:xfrm>
                <a:off x="4038600" y="1212850"/>
                <a:ext cx="360" cy="1651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4038600" y="1155700"/>
              <a:ext cx="120650" cy="101600"/>
            </p14:xfrm>
          </p:contentPart>
        </mc:Choice>
        <mc:Fallback xmlns="">
          <p:pic>
            <p:nvPicPr>
              <p:cNvPr id="4" name="Ink 3"/>
            </p:nvPicPr>
            <p:blipFill>
              <a:blip r:embed="rId5"/>
            </p:blipFill>
            <p:spPr>
              <a:xfrm>
                <a:off x="4038600" y="1155700"/>
                <a:ext cx="120650" cy="1016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Ink 5"/>
              <p14:cNvContentPartPr/>
              <p14:nvPr/>
            </p14:nvContentPartPr>
            <p14:xfrm>
              <a:off x="2540000" y="1200150"/>
              <a:ext cx="234950" cy="260350"/>
            </p14:xfrm>
          </p:contentPart>
        </mc:Choice>
        <mc:Fallback xmlns="">
          <p:pic>
            <p:nvPicPr>
              <p:cNvPr id="6" name="Ink 5"/>
            </p:nvPicPr>
            <p:blipFill>
              <a:blip r:embed="rId7"/>
            </p:blipFill>
            <p:spPr>
              <a:xfrm>
                <a:off x="2540000" y="1200150"/>
                <a:ext cx="234950" cy="2603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7404100" y="1282700"/>
              <a:ext cx="69850" cy="165100"/>
            </p14:xfrm>
          </p:contentPart>
        </mc:Choice>
        <mc:Fallback xmlns="">
          <p:pic>
            <p:nvPicPr>
              <p:cNvPr id="8" name="Ink 7"/>
            </p:nvPicPr>
            <p:blipFill>
              <a:blip r:embed="rId9"/>
            </p:blipFill>
            <p:spPr>
              <a:xfrm>
                <a:off x="7404100" y="1282700"/>
                <a:ext cx="69850" cy="1651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Ink 8"/>
              <p14:cNvContentPartPr/>
              <p14:nvPr/>
            </p14:nvContentPartPr>
            <p14:xfrm>
              <a:off x="7385050" y="1308100"/>
              <a:ext cx="171450" cy="360"/>
            </p14:xfrm>
          </p:contentPart>
        </mc:Choice>
        <mc:Fallback xmlns="">
          <p:pic>
            <p:nvPicPr>
              <p:cNvPr id="9" name="Ink 8"/>
            </p:nvPicPr>
            <p:blipFill>
              <a:blip r:embed="rId11"/>
            </p:blipFill>
            <p:spPr>
              <a:xfrm>
                <a:off x="7385050" y="1308100"/>
                <a:ext cx="17145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Ink 9"/>
              <p14:cNvContentPartPr/>
              <p14:nvPr/>
            </p14:nvContentPartPr>
            <p14:xfrm>
              <a:off x="8470900" y="1892300"/>
              <a:ext cx="266700" cy="273050"/>
            </p14:xfrm>
          </p:contentPart>
        </mc:Choice>
        <mc:Fallback xmlns="">
          <p:pic>
            <p:nvPicPr>
              <p:cNvPr id="10" name="Ink 9"/>
            </p:nvPicPr>
            <p:blipFill>
              <a:blip r:embed="rId13"/>
            </p:blipFill>
            <p:spPr>
              <a:xfrm>
                <a:off x="8470900" y="1892300"/>
                <a:ext cx="266700" cy="2730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Ink 10"/>
              <p14:cNvContentPartPr/>
              <p14:nvPr/>
            </p14:nvContentPartPr>
            <p14:xfrm>
              <a:off x="8883650" y="1892300"/>
              <a:ext cx="165100" cy="360"/>
            </p14:xfrm>
          </p:contentPart>
        </mc:Choice>
        <mc:Fallback xmlns="">
          <p:pic>
            <p:nvPicPr>
              <p:cNvPr id="11" name="Ink 10"/>
            </p:nvPicPr>
            <p:blipFill>
              <a:blip r:embed="rId15"/>
            </p:blipFill>
            <p:spPr>
              <a:xfrm>
                <a:off x="8883650" y="1892300"/>
                <a:ext cx="16510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Ink 11"/>
              <p14:cNvContentPartPr/>
              <p14:nvPr/>
            </p14:nvContentPartPr>
            <p14:xfrm>
              <a:off x="8883650" y="1955800"/>
              <a:ext cx="165100" cy="360"/>
            </p14:xfrm>
          </p:contentPart>
        </mc:Choice>
        <mc:Fallback xmlns="">
          <p:pic>
            <p:nvPicPr>
              <p:cNvPr id="12" name="Ink 11"/>
            </p:nvPicPr>
            <p:blipFill>
              <a:blip r:embed="rId15"/>
            </p:blipFill>
            <p:spPr>
              <a:xfrm>
                <a:off x="8883650" y="1955800"/>
                <a:ext cx="16510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9137650" y="1752600"/>
              <a:ext cx="88900" cy="330200"/>
            </p14:xfrm>
          </p:contentPart>
        </mc:Choice>
        <mc:Fallback xmlns="">
          <p:pic>
            <p:nvPicPr>
              <p:cNvPr id="13" name="Ink 12"/>
            </p:nvPicPr>
            <p:blipFill>
              <a:blip r:embed="rId18"/>
            </p:blipFill>
            <p:spPr>
              <a:xfrm>
                <a:off x="9137650" y="1752600"/>
                <a:ext cx="88900" cy="3302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9309100" y="1689100"/>
              <a:ext cx="139700" cy="285750"/>
            </p14:xfrm>
          </p:contentPart>
        </mc:Choice>
        <mc:Fallback xmlns="">
          <p:pic>
            <p:nvPicPr>
              <p:cNvPr id="14" name="Ink 13"/>
            </p:nvPicPr>
            <p:blipFill>
              <a:blip r:embed="rId20"/>
            </p:blipFill>
            <p:spPr>
              <a:xfrm>
                <a:off x="9309100" y="1689100"/>
                <a:ext cx="139700" cy="2857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9290050" y="1746250"/>
              <a:ext cx="133350" cy="360"/>
            </p14:xfrm>
          </p:contentPart>
        </mc:Choice>
        <mc:Fallback xmlns="">
          <p:pic>
            <p:nvPicPr>
              <p:cNvPr id="15" name="Ink 14"/>
            </p:nvPicPr>
            <p:blipFill>
              <a:blip r:embed="rId22"/>
            </p:blipFill>
            <p:spPr>
              <a:xfrm>
                <a:off x="9290050" y="1746250"/>
                <a:ext cx="133350" cy="36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5" name="TextBox 4"/>
          <p:cNvSpPr txBox="1"/>
          <p:nvPr/>
        </p:nvSpPr>
        <p:spPr>
          <a:xfrm>
            <a:off x="3429000" y="200644"/>
            <a:ext cx="6101080" cy="584775"/>
          </a:xfrm>
          <a:prstGeom prst="rect">
            <a:avLst/>
          </a:prstGeom>
          <a:noFill/>
        </p:spPr>
        <p:txBody>
          <a:bodyPr wrap="square">
            <a:spAutoFit/>
          </a:bodyPr>
          <a:lstStyle/>
          <a:p>
            <a:pPr algn="ct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Mathematical</a:t>
            </a:r>
            <a:r>
              <a:rPr lang="en-US" sz="3200" b="1" spc="4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a:t>
            </a:r>
            <a:endParaRPr lang="en-US" sz="3200" dirty="0"/>
          </a:p>
        </p:txBody>
      </p:sp>
      <p:pic>
        <p:nvPicPr>
          <p:cNvPr id="4" name="Picture 3"/>
          <p:cNvPicPr>
            <a:picLocks noChangeAspect="1"/>
          </p:cNvPicPr>
          <p:nvPr/>
        </p:nvPicPr>
        <p:blipFill>
          <a:blip r:embed="rId1"/>
          <a:stretch>
            <a:fillRect/>
          </a:stretch>
        </p:blipFill>
        <p:spPr>
          <a:xfrm>
            <a:off x="1066800" y="785419"/>
            <a:ext cx="5257800" cy="5987733"/>
          </a:xfrm>
          <a:prstGeom prst="rect">
            <a:avLst/>
          </a:prstGeom>
        </p:spPr>
      </p:pic>
      <p:pic>
        <p:nvPicPr>
          <p:cNvPr id="7" name="Picture 6"/>
          <p:cNvPicPr>
            <a:picLocks noChangeAspect="1"/>
          </p:cNvPicPr>
          <p:nvPr/>
        </p:nvPicPr>
        <p:blipFill>
          <a:blip r:embed="rId2"/>
          <a:stretch>
            <a:fillRect/>
          </a:stretch>
        </p:blipFill>
        <p:spPr>
          <a:xfrm>
            <a:off x="6629400" y="2667000"/>
            <a:ext cx="3067050" cy="1752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5" name="TextBox 4"/>
          <p:cNvSpPr txBox="1"/>
          <p:nvPr/>
        </p:nvSpPr>
        <p:spPr>
          <a:xfrm>
            <a:off x="3429000" y="200644"/>
            <a:ext cx="6101080" cy="584775"/>
          </a:xfrm>
          <a:prstGeom prst="rect">
            <a:avLst/>
          </a:prstGeom>
          <a:noFill/>
        </p:spPr>
        <p:txBody>
          <a:bodyPr wrap="square">
            <a:spAutoFit/>
          </a:bodyPr>
          <a:lstStyle/>
          <a:p>
            <a:pPr algn="ct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Mathematical</a:t>
            </a:r>
            <a:r>
              <a:rPr lang="en-US" sz="3200" b="1" spc="4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a:t>
            </a:r>
            <a:endParaRPr lang="en-US" sz="3200" dirty="0"/>
          </a:p>
        </p:txBody>
      </p:sp>
      <p:pic>
        <p:nvPicPr>
          <p:cNvPr id="4" name="Picture 3"/>
          <p:cNvPicPr>
            <a:picLocks noChangeAspect="1"/>
          </p:cNvPicPr>
          <p:nvPr/>
        </p:nvPicPr>
        <p:blipFill>
          <a:blip r:embed="rId1"/>
          <a:stretch>
            <a:fillRect/>
          </a:stretch>
        </p:blipFill>
        <p:spPr>
          <a:xfrm>
            <a:off x="1219200" y="956052"/>
            <a:ext cx="5343525" cy="4619181"/>
          </a:xfrm>
          <a:prstGeom prst="rect">
            <a:avLst/>
          </a:prstGeom>
        </p:spPr>
      </p:pic>
      <p:pic>
        <p:nvPicPr>
          <p:cNvPr id="7" name="Picture 6"/>
          <p:cNvPicPr>
            <a:picLocks noChangeAspect="1"/>
          </p:cNvPicPr>
          <p:nvPr/>
        </p:nvPicPr>
        <p:blipFill>
          <a:blip r:embed="rId2"/>
          <a:stretch>
            <a:fillRect/>
          </a:stretch>
        </p:blipFill>
        <p:spPr>
          <a:xfrm>
            <a:off x="6781800" y="2732242"/>
            <a:ext cx="3230107" cy="1458758"/>
          </a:xfrm>
          <a:prstGeom prst="rect">
            <a:avLst/>
          </a:prstGeom>
        </p:spPr>
      </p:pic>
      <mc:AlternateContent xmlns:mc="http://schemas.openxmlformats.org/markup-compatibility/2006" xmlns:p14="http://schemas.microsoft.com/office/powerpoint/2010/main">
        <mc:Choice Requires="p14">
          <p:contentPart r:id="rId3" p14:bwMode="auto">
            <p14:nvContentPartPr>
              <p14:cNvPr id="2" name="Ink 1"/>
              <p14:cNvContentPartPr/>
              <p14:nvPr/>
            </p14:nvContentPartPr>
            <p14:xfrm>
              <a:off x="4832350" y="781050"/>
              <a:ext cx="114300" cy="152400"/>
            </p14:xfrm>
          </p:contentPart>
        </mc:Choice>
        <mc:Fallback xmlns="">
          <p:pic>
            <p:nvPicPr>
              <p:cNvPr id="2" name="Ink 1"/>
            </p:nvPicPr>
            <p:blipFill>
              <a:blip r:embed="rId4"/>
            </p:blipFill>
            <p:spPr>
              <a:xfrm>
                <a:off x="4832350" y="781050"/>
                <a:ext cx="114300" cy="152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7385050" y="1149350"/>
              <a:ext cx="114300" cy="177800"/>
            </p14:xfrm>
          </p:contentPart>
        </mc:Choice>
        <mc:Fallback xmlns="">
          <p:pic>
            <p:nvPicPr>
              <p:cNvPr id="6" name="Ink 5"/>
            </p:nvPicPr>
            <p:blipFill>
              <a:blip r:embed="rId6"/>
            </p:blipFill>
            <p:spPr>
              <a:xfrm>
                <a:off x="7385050" y="1149350"/>
                <a:ext cx="114300" cy="177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7493000" y="1250950"/>
              <a:ext cx="76200" cy="82550"/>
            </p14:xfrm>
          </p:contentPart>
        </mc:Choice>
        <mc:Fallback xmlns="">
          <p:pic>
            <p:nvPicPr>
              <p:cNvPr id="8" name="Ink 7"/>
            </p:nvPicPr>
            <p:blipFill>
              <a:blip r:embed="rId8"/>
            </p:blipFill>
            <p:spPr>
              <a:xfrm>
                <a:off x="7493000" y="1250950"/>
                <a:ext cx="76200" cy="825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7658100" y="1117600"/>
              <a:ext cx="190500" cy="6350"/>
            </p14:xfrm>
          </p:contentPart>
        </mc:Choice>
        <mc:Fallback xmlns="">
          <p:pic>
            <p:nvPicPr>
              <p:cNvPr id="9" name="Ink 8"/>
            </p:nvPicPr>
            <p:blipFill>
              <a:blip r:embed="rId10"/>
            </p:blipFill>
            <p:spPr>
              <a:xfrm>
                <a:off x="7658100" y="1117600"/>
                <a:ext cx="190500" cy="6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7715250" y="1168400"/>
              <a:ext cx="222250" cy="6350"/>
            </p14:xfrm>
          </p:contentPart>
        </mc:Choice>
        <mc:Fallback xmlns="">
          <p:pic>
            <p:nvPicPr>
              <p:cNvPr id="10" name="Ink 9"/>
            </p:nvPicPr>
            <p:blipFill>
              <a:blip r:embed="rId12"/>
            </p:blipFill>
            <p:spPr>
              <a:xfrm>
                <a:off x="7715250" y="1168400"/>
                <a:ext cx="222250" cy="6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8007350" y="996950"/>
              <a:ext cx="177800" cy="158750"/>
            </p14:xfrm>
          </p:contentPart>
        </mc:Choice>
        <mc:Fallback xmlns="">
          <p:pic>
            <p:nvPicPr>
              <p:cNvPr id="11" name="Ink 10"/>
            </p:nvPicPr>
            <p:blipFill>
              <a:blip r:embed="rId14"/>
            </p:blipFill>
            <p:spPr>
              <a:xfrm>
                <a:off x="8007350" y="996950"/>
                <a:ext cx="177800" cy="1587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8293100" y="952500"/>
              <a:ext cx="228600" cy="165100"/>
            </p14:xfrm>
          </p:contentPart>
        </mc:Choice>
        <mc:Fallback xmlns="">
          <p:pic>
            <p:nvPicPr>
              <p:cNvPr id="12" name="Ink 11"/>
            </p:nvPicPr>
            <p:blipFill>
              <a:blip r:embed="rId16"/>
            </p:blipFill>
            <p:spPr>
              <a:xfrm>
                <a:off x="8293100" y="952500"/>
                <a:ext cx="228600" cy="1651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8566150" y="920750"/>
              <a:ext cx="127000" cy="31750"/>
            </p14:xfrm>
          </p:contentPart>
        </mc:Choice>
        <mc:Fallback xmlns="">
          <p:pic>
            <p:nvPicPr>
              <p:cNvPr id="13" name="Ink 12"/>
            </p:nvPicPr>
            <p:blipFill>
              <a:blip r:embed="rId18"/>
            </p:blipFill>
            <p:spPr>
              <a:xfrm>
                <a:off x="8566150" y="920750"/>
                <a:ext cx="127000" cy="317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4000500" y="1631950"/>
              <a:ext cx="6350" cy="215900"/>
            </p14:xfrm>
          </p:contentPart>
        </mc:Choice>
        <mc:Fallback xmlns="">
          <p:pic>
            <p:nvPicPr>
              <p:cNvPr id="14" name="Ink 13"/>
            </p:nvPicPr>
            <p:blipFill>
              <a:blip r:embed="rId20"/>
            </p:blipFill>
            <p:spPr>
              <a:xfrm>
                <a:off x="4000500" y="1631950"/>
                <a:ext cx="6350" cy="2159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3994150" y="1606550"/>
              <a:ext cx="203200" cy="76200"/>
            </p14:xfrm>
          </p:contentPart>
        </mc:Choice>
        <mc:Fallback xmlns="">
          <p:pic>
            <p:nvPicPr>
              <p:cNvPr id="15" name="Ink 14"/>
            </p:nvPicPr>
            <p:blipFill>
              <a:blip r:embed="rId22"/>
            </p:blipFill>
            <p:spPr>
              <a:xfrm>
                <a:off x="3994150" y="1606550"/>
                <a:ext cx="203200" cy="762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6356350" y="1746250"/>
              <a:ext cx="228600" cy="254000"/>
            </p14:xfrm>
          </p:contentPart>
        </mc:Choice>
        <mc:Fallback xmlns="">
          <p:pic>
            <p:nvPicPr>
              <p:cNvPr id="16" name="Ink 15"/>
            </p:nvPicPr>
            <p:blipFill>
              <a:blip r:embed="rId24"/>
            </p:blipFill>
            <p:spPr>
              <a:xfrm>
                <a:off x="6356350" y="1746250"/>
                <a:ext cx="228600" cy="2540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Ink 16"/>
              <p14:cNvContentPartPr/>
              <p14:nvPr/>
            </p14:nvContentPartPr>
            <p14:xfrm>
              <a:off x="6769100" y="1809750"/>
              <a:ext cx="120650" cy="360"/>
            </p14:xfrm>
          </p:contentPart>
        </mc:Choice>
        <mc:Fallback xmlns="">
          <p:pic>
            <p:nvPicPr>
              <p:cNvPr id="17" name="Ink 16"/>
            </p:nvPicPr>
            <p:blipFill>
              <a:blip r:embed="rId26"/>
            </p:blipFill>
            <p:spPr>
              <a:xfrm>
                <a:off x="6769100" y="1809750"/>
                <a:ext cx="12065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Ink 17"/>
              <p14:cNvContentPartPr/>
              <p14:nvPr/>
            </p14:nvContentPartPr>
            <p14:xfrm>
              <a:off x="6718300" y="1879600"/>
              <a:ext cx="247650" cy="12700"/>
            </p14:xfrm>
          </p:contentPart>
        </mc:Choice>
        <mc:Fallback xmlns="">
          <p:pic>
            <p:nvPicPr>
              <p:cNvPr id="18" name="Ink 17"/>
            </p:nvPicPr>
            <p:blipFill>
              <a:blip r:embed="rId28"/>
            </p:blipFill>
            <p:spPr>
              <a:xfrm>
                <a:off x="6718300" y="1879600"/>
                <a:ext cx="247650" cy="127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Ink 18"/>
              <p14:cNvContentPartPr/>
              <p14:nvPr/>
            </p14:nvContentPartPr>
            <p14:xfrm>
              <a:off x="7239000" y="1816100"/>
              <a:ext cx="374650" cy="19050"/>
            </p14:xfrm>
          </p:contentPart>
        </mc:Choice>
        <mc:Fallback xmlns="">
          <p:pic>
            <p:nvPicPr>
              <p:cNvPr id="19" name="Ink 18"/>
            </p:nvPicPr>
            <p:blipFill>
              <a:blip r:embed="rId30"/>
            </p:blipFill>
            <p:spPr>
              <a:xfrm>
                <a:off x="7239000" y="1816100"/>
                <a:ext cx="374650" cy="190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Ink 19"/>
              <p14:cNvContentPartPr/>
              <p14:nvPr/>
            </p14:nvContentPartPr>
            <p14:xfrm>
              <a:off x="7334250" y="1555750"/>
              <a:ext cx="25400" cy="158750"/>
            </p14:xfrm>
          </p:contentPart>
        </mc:Choice>
        <mc:Fallback xmlns="">
          <p:pic>
            <p:nvPicPr>
              <p:cNvPr id="20" name="Ink 19"/>
            </p:nvPicPr>
            <p:blipFill>
              <a:blip r:embed="rId32"/>
            </p:blipFill>
            <p:spPr>
              <a:xfrm>
                <a:off x="7334250" y="1555750"/>
                <a:ext cx="25400" cy="1587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Ink 20"/>
              <p14:cNvContentPartPr/>
              <p14:nvPr/>
            </p14:nvContentPartPr>
            <p14:xfrm>
              <a:off x="7359650" y="1524000"/>
              <a:ext cx="120650" cy="95250"/>
            </p14:xfrm>
          </p:contentPart>
        </mc:Choice>
        <mc:Fallback xmlns="">
          <p:pic>
            <p:nvPicPr>
              <p:cNvPr id="21" name="Ink 20"/>
            </p:nvPicPr>
            <p:blipFill>
              <a:blip r:embed="rId34"/>
            </p:blipFill>
            <p:spPr>
              <a:xfrm>
                <a:off x="7359650" y="1524000"/>
                <a:ext cx="120650" cy="952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Ink 21"/>
              <p14:cNvContentPartPr/>
              <p14:nvPr/>
            </p14:nvContentPartPr>
            <p14:xfrm>
              <a:off x="7353300" y="1968500"/>
              <a:ext cx="127000" cy="171450"/>
            </p14:xfrm>
          </p:contentPart>
        </mc:Choice>
        <mc:Fallback xmlns="">
          <p:pic>
            <p:nvPicPr>
              <p:cNvPr id="22" name="Ink 21"/>
            </p:nvPicPr>
            <p:blipFill>
              <a:blip r:embed="rId36"/>
            </p:blipFill>
            <p:spPr>
              <a:xfrm>
                <a:off x="7353300" y="1968500"/>
                <a:ext cx="127000" cy="1714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Ink 22"/>
              <p14:cNvContentPartPr/>
              <p14:nvPr/>
            </p14:nvContentPartPr>
            <p14:xfrm>
              <a:off x="7385050" y="1860550"/>
              <a:ext cx="19050" cy="19050"/>
            </p14:xfrm>
          </p:contentPart>
        </mc:Choice>
        <mc:Fallback xmlns="">
          <p:pic>
            <p:nvPicPr>
              <p:cNvPr id="23" name="Ink 22"/>
            </p:nvPicPr>
            <p:blipFill>
              <a:blip r:embed="rId38"/>
            </p:blipFill>
            <p:spPr>
              <a:xfrm>
                <a:off x="7385050" y="1860550"/>
                <a:ext cx="19050" cy="190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Ink 23"/>
              <p14:cNvContentPartPr/>
              <p14:nvPr/>
            </p14:nvContentPartPr>
            <p14:xfrm>
              <a:off x="7804150" y="1752600"/>
              <a:ext cx="152400" cy="19050"/>
            </p14:xfrm>
          </p:contentPart>
        </mc:Choice>
        <mc:Fallback xmlns="">
          <p:pic>
            <p:nvPicPr>
              <p:cNvPr id="24" name="Ink 23"/>
            </p:nvPicPr>
            <p:blipFill>
              <a:blip r:embed="rId40"/>
            </p:blipFill>
            <p:spPr>
              <a:xfrm>
                <a:off x="7804150" y="1752600"/>
                <a:ext cx="152400" cy="190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Ink 24"/>
              <p14:cNvContentPartPr/>
              <p14:nvPr/>
            </p14:nvContentPartPr>
            <p14:xfrm>
              <a:off x="7810500" y="1841500"/>
              <a:ext cx="203200" cy="360"/>
            </p14:xfrm>
          </p:contentPart>
        </mc:Choice>
        <mc:Fallback xmlns="">
          <p:pic>
            <p:nvPicPr>
              <p:cNvPr id="25" name="Ink 24"/>
            </p:nvPicPr>
            <p:blipFill>
              <a:blip r:embed="rId42"/>
            </p:blipFill>
            <p:spPr>
              <a:xfrm>
                <a:off x="7810500" y="1841500"/>
                <a:ext cx="203200"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Ink 25"/>
              <p14:cNvContentPartPr/>
              <p14:nvPr/>
            </p14:nvContentPartPr>
            <p14:xfrm>
              <a:off x="8147050" y="1758950"/>
              <a:ext cx="660400" cy="25400"/>
            </p14:xfrm>
          </p:contentPart>
        </mc:Choice>
        <mc:Fallback xmlns="">
          <p:pic>
            <p:nvPicPr>
              <p:cNvPr id="26" name="Ink 25"/>
            </p:nvPicPr>
            <p:blipFill>
              <a:blip r:embed="rId44"/>
            </p:blipFill>
            <p:spPr>
              <a:xfrm>
                <a:off x="8147050" y="1758950"/>
                <a:ext cx="660400" cy="254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Ink 26"/>
              <p14:cNvContentPartPr/>
              <p14:nvPr/>
            </p14:nvContentPartPr>
            <p14:xfrm>
              <a:off x="8407400" y="1466850"/>
              <a:ext cx="19050" cy="165100"/>
            </p14:xfrm>
          </p:contentPart>
        </mc:Choice>
        <mc:Fallback xmlns="">
          <p:pic>
            <p:nvPicPr>
              <p:cNvPr id="27" name="Ink 26"/>
            </p:nvPicPr>
            <p:blipFill>
              <a:blip r:embed="rId46"/>
            </p:blipFill>
            <p:spPr>
              <a:xfrm>
                <a:off x="8407400" y="1466850"/>
                <a:ext cx="19050" cy="1651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Ink 27"/>
              <p14:cNvContentPartPr/>
              <p14:nvPr/>
            </p14:nvContentPartPr>
            <p14:xfrm>
              <a:off x="8426450" y="1428750"/>
              <a:ext cx="171450" cy="88900"/>
            </p14:xfrm>
          </p:contentPart>
        </mc:Choice>
        <mc:Fallback xmlns="">
          <p:pic>
            <p:nvPicPr>
              <p:cNvPr id="28" name="Ink 27"/>
            </p:nvPicPr>
            <p:blipFill>
              <a:blip r:embed="rId48"/>
            </p:blipFill>
            <p:spPr>
              <a:xfrm>
                <a:off x="8426450" y="1428750"/>
                <a:ext cx="171450" cy="889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Ink 28"/>
              <p14:cNvContentPartPr/>
              <p14:nvPr/>
            </p14:nvContentPartPr>
            <p14:xfrm>
              <a:off x="8159750" y="2114550"/>
              <a:ext cx="431800" cy="12700"/>
            </p14:xfrm>
          </p:contentPart>
        </mc:Choice>
        <mc:Fallback xmlns="">
          <p:pic>
            <p:nvPicPr>
              <p:cNvPr id="29" name="Ink 28"/>
            </p:nvPicPr>
            <p:blipFill>
              <a:blip r:embed="rId50"/>
            </p:blipFill>
            <p:spPr>
              <a:xfrm>
                <a:off x="8159750" y="2114550"/>
                <a:ext cx="431800" cy="127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Ink 29"/>
              <p14:cNvContentPartPr/>
              <p14:nvPr/>
            </p14:nvContentPartPr>
            <p14:xfrm>
              <a:off x="8223250" y="1797050"/>
              <a:ext cx="127000" cy="184150"/>
            </p14:xfrm>
          </p:contentPart>
        </mc:Choice>
        <mc:Fallback xmlns="">
          <p:pic>
            <p:nvPicPr>
              <p:cNvPr id="30" name="Ink 29"/>
            </p:nvPicPr>
            <p:blipFill>
              <a:blip r:embed="rId52"/>
            </p:blipFill>
            <p:spPr>
              <a:xfrm>
                <a:off x="8223250" y="1797050"/>
                <a:ext cx="127000" cy="1841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Ink 30"/>
              <p14:cNvContentPartPr/>
              <p14:nvPr/>
            </p14:nvContentPartPr>
            <p14:xfrm>
              <a:off x="8235950" y="2171700"/>
              <a:ext cx="133350" cy="292100"/>
            </p14:xfrm>
          </p:contentPart>
        </mc:Choice>
        <mc:Fallback xmlns="">
          <p:pic>
            <p:nvPicPr>
              <p:cNvPr id="31" name="Ink 30"/>
            </p:nvPicPr>
            <p:blipFill>
              <a:blip r:embed="rId54"/>
            </p:blipFill>
            <p:spPr>
              <a:xfrm>
                <a:off x="8235950" y="2171700"/>
                <a:ext cx="133350" cy="2921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Ink 31"/>
              <p14:cNvContentPartPr/>
              <p14:nvPr/>
            </p14:nvContentPartPr>
            <p14:xfrm>
              <a:off x="8477250" y="2139950"/>
              <a:ext cx="120650" cy="196850"/>
            </p14:xfrm>
          </p:contentPart>
        </mc:Choice>
        <mc:Fallback xmlns="">
          <p:pic>
            <p:nvPicPr>
              <p:cNvPr id="32" name="Ink 31"/>
            </p:nvPicPr>
            <p:blipFill>
              <a:blip r:embed="rId56"/>
            </p:blipFill>
            <p:spPr>
              <a:xfrm>
                <a:off x="8477250" y="2139950"/>
                <a:ext cx="120650" cy="1968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Ink 32"/>
              <p14:cNvContentPartPr/>
              <p14:nvPr/>
            </p14:nvContentPartPr>
            <p14:xfrm>
              <a:off x="8407400" y="2178050"/>
              <a:ext cx="165100" cy="38100"/>
            </p14:xfrm>
          </p:contentPart>
        </mc:Choice>
        <mc:Fallback xmlns="">
          <p:pic>
            <p:nvPicPr>
              <p:cNvPr id="33" name="Ink 32"/>
            </p:nvPicPr>
            <p:blipFill>
              <a:blip r:embed="rId58"/>
            </p:blipFill>
            <p:spPr>
              <a:xfrm>
                <a:off x="8407400" y="2178050"/>
                <a:ext cx="165100" cy="381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Ink 33"/>
              <p14:cNvContentPartPr/>
              <p14:nvPr/>
            </p14:nvContentPartPr>
            <p14:xfrm>
              <a:off x="8470900" y="1828800"/>
              <a:ext cx="139700" cy="222250"/>
            </p14:xfrm>
          </p:contentPart>
        </mc:Choice>
        <mc:Fallback xmlns="">
          <p:pic>
            <p:nvPicPr>
              <p:cNvPr id="34" name="Ink 33"/>
            </p:nvPicPr>
            <p:blipFill>
              <a:blip r:embed="rId60"/>
            </p:blipFill>
            <p:spPr>
              <a:xfrm>
                <a:off x="8470900" y="1828800"/>
                <a:ext cx="139700" cy="2222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Ink 34"/>
              <p14:cNvContentPartPr/>
              <p14:nvPr/>
            </p14:nvContentPartPr>
            <p14:xfrm>
              <a:off x="8585200" y="1949450"/>
              <a:ext cx="63500" cy="88900"/>
            </p14:xfrm>
          </p:contentPart>
        </mc:Choice>
        <mc:Fallback xmlns="">
          <p:pic>
            <p:nvPicPr>
              <p:cNvPr id="35" name="Ink 34"/>
            </p:nvPicPr>
            <p:blipFill>
              <a:blip r:embed="rId62"/>
            </p:blipFill>
            <p:spPr>
              <a:xfrm>
                <a:off x="8585200" y="1949450"/>
                <a:ext cx="63500" cy="889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Ink 35"/>
              <p14:cNvContentPartPr/>
              <p14:nvPr/>
            </p14:nvContentPartPr>
            <p14:xfrm>
              <a:off x="9144000" y="1651000"/>
              <a:ext cx="311150" cy="12700"/>
            </p14:xfrm>
          </p:contentPart>
        </mc:Choice>
        <mc:Fallback xmlns="">
          <p:pic>
            <p:nvPicPr>
              <p:cNvPr id="36" name="Ink 35"/>
            </p:nvPicPr>
            <p:blipFill>
              <a:blip r:embed="rId64"/>
            </p:blipFill>
            <p:spPr>
              <a:xfrm>
                <a:off x="9144000" y="1651000"/>
                <a:ext cx="311150" cy="127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Ink 36"/>
              <p14:cNvContentPartPr/>
              <p14:nvPr/>
            </p14:nvContentPartPr>
            <p14:xfrm>
              <a:off x="9169400" y="1714500"/>
              <a:ext cx="508000" cy="31750"/>
            </p14:xfrm>
          </p:contentPart>
        </mc:Choice>
        <mc:Fallback xmlns="">
          <p:pic>
            <p:nvPicPr>
              <p:cNvPr id="37" name="Ink 36"/>
            </p:nvPicPr>
            <p:blipFill>
              <a:blip r:embed="rId66"/>
            </p:blipFill>
            <p:spPr>
              <a:xfrm>
                <a:off x="9169400" y="1714500"/>
                <a:ext cx="508000" cy="317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Ink 37"/>
              <p14:cNvContentPartPr/>
              <p14:nvPr/>
            </p14:nvContentPartPr>
            <p14:xfrm>
              <a:off x="9886950" y="1530350"/>
              <a:ext cx="1873250" cy="101600"/>
            </p14:xfrm>
          </p:contentPart>
        </mc:Choice>
        <mc:Fallback xmlns="">
          <p:pic>
            <p:nvPicPr>
              <p:cNvPr id="38" name="Ink 37"/>
            </p:nvPicPr>
            <p:blipFill>
              <a:blip r:embed="rId68"/>
            </p:blipFill>
            <p:spPr>
              <a:xfrm>
                <a:off x="9886950" y="1530350"/>
                <a:ext cx="1873250" cy="1016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Ink 38"/>
              <p14:cNvContentPartPr/>
              <p14:nvPr/>
            </p14:nvContentPartPr>
            <p14:xfrm>
              <a:off x="10642600" y="1022350"/>
              <a:ext cx="25400" cy="425450"/>
            </p14:xfrm>
          </p:contentPart>
        </mc:Choice>
        <mc:Fallback xmlns="">
          <p:pic>
            <p:nvPicPr>
              <p:cNvPr id="39" name="Ink 38"/>
            </p:nvPicPr>
            <p:blipFill>
              <a:blip r:embed="rId70"/>
            </p:blipFill>
            <p:spPr>
              <a:xfrm>
                <a:off x="10642600" y="1022350"/>
                <a:ext cx="25400" cy="4254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Ink 39"/>
              <p14:cNvContentPartPr/>
              <p14:nvPr/>
            </p14:nvContentPartPr>
            <p14:xfrm>
              <a:off x="10617200" y="971550"/>
              <a:ext cx="317500" cy="139700"/>
            </p14:xfrm>
          </p:contentPart>
        </mc:Choice>
        <mc:Fallback xmlns="">
          <p:pic>
            <p:nvPicPr>
              <p:cNvPr id="40" name="Ink 39"/>
            </p:nvPicPr>
            <p:blipFill>
              <a:blip r:embed="rId72"/>
            </p:blipFill>
            <p:spPr>
              <a:xfrm>
                <a:off x="10617200" y="971550"/>
                <a:ext cx="317500" cy="1397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Ink 40"/>
              <p14:cNvContentPartPr/>
              <p14:nvPr/>
            </p14:nvContentPartPr>
            <p14:xfrm>
              <a:off x="10115550" y="1892300"/>
              <a:ext cx="254000" cy="190500"/>
            </p14:xfrm>
          </p:contentPart>
        </mc:Choice>
        <mc:Fallback xmlns="">
          <p:pic>
            <p:nvPicPr>
              <p:cNvPr id="41" name="Ink 40"/>
            </p:nvPicPr>
            <p:blipFill>
              <a:blip r:embed="rId74"/>
            </p:blipFill>
            <p:spPr>
              <a:xfrm>
                <a:off x="10115550" y="1892300"/>
                <a:ext cx="254000" cy="1905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Ink 41"/>
              <p14:cNvContentPartPr/>
              <p14:nvPr/>
            </p14:nvContentPartPr>
            <p14:xfrm>
              <a:off x="10553700" y="1968500"/>
              <a:ext cx="647700" cy="12700"/>
            </p14:xfrm>
          </p:contentPart>
        </mc:Choice>
        <mc:Fallback xmlns="">
          <p:pic>
            <p:nvPicPr>
              <p:cNvPr id="42" name="Ink 41"/>
            </p:nvPicPr>
            <p:blipFill>
              <a:blip r:embed="rId76"/>
            </p:blipFill>
            <p:spPr>
              <a:xfrm>
                <a:off x="10553700" y="1968500"/>
                <a:ext cx="647700" cy="127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Ink 42"/>
              <p14:cNvContentPartPr/>
              <p14:nvPr/>
            </p14:nvContentPartPr>
            <p14:xfrm>
              <a:off x="10496550" y="1593850"/>
              <a:ext cx="368300" cy="361950"/>
            </p14:xfrm>
          </p:contentPart>
        </mc:Choice>
        <mc:Fallback xmlns="">
          <p:pic>
            <p:nvPicPr>
              <p:cNvPr id="43" name="Ink 42"/>
            </p:nvPicPr>
            <p:blipFill>
              <a:blip r:embed="rId78"/>
            </p:blipFill>
            <p:spPr>
              <a:xfrm>
                <a:off x="10496550" y="1593850"/>
                <a:ext cx="368300" cy="3619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Ink 43"/>
              <p14:cNvContentPartPr/>
              <p14:nvPr/>
            </p14:nvContentPartPr>
            <p14:xfrm>
              <a:off x="10642600" y="2127250"/>
              <a:ext cx="285750" cy="539750"/>
            </p14:xfrm>
          </p:contentPart>
        </mc:Choice>
        <mc:Fallback xmlns="">
          <p:pic>
            <p:nvPicPr>
              <p:cNvPr id="44" name="Ink 43"/>
            </p:nvPicPr>
            <p:blipFill>
              <a:blip r:embed="rId80"/>
            </p:blipFill>
            <p:spPr>
              <a:xfrm>
                <a:off x="10642600" y="2127250"/>
                <a:ext cx="285750" cy="53975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Ink 44"/>
              <p14:cNvContentPartPr/>
              <p14:nvPr/>
            </p14:nvContentPartPr>
            <p14:xfrm>
              <a:off x="10972800" y="2286000"/>
              <a:ext cx="177800" cy="336550"/>
            </p14:xfrm>
          </p:contentPart>
        </mc:Choice>
        <mc:Fallback xmlns="">
          <p:pic>
            <p:nvPicPr>
              <p:cNvPr id="45" name="Ink 44"/>
            </p:nvPicPr>
            <p:blipFill>
              <a:blip r:embed="rId82"/>
            </p:blipFill>
            <p:spPr>
              <a:xfrm>
                <a:off x="10972800" y="2286000"/>
                <a:ext cx="177800" cy="33655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Ink 45"/>
              <p14:cNvContentPartPr/>
              <p14:nvPr/>
            </p14:nvContentPartPr>
            <p14:xfrm>
              <a:off x="10966450" y="2336800"/>
              <a:ext cx="190500" cy="114300"/>
            </p14:xfrm>
          </p:contentPart>
        </mc:Choice>
        <mc:Fallback xmlns="">
          <p:pic>
            <p:nvPicPr>
              <p:cNvPr id="46" name="Ink 45"/>
            </p:nvPicPr>
            <p:blipFill>
              <a:blip r:embed="rId84"/>
            </p:blipFill>
            <p:spPr>
              <a:xfrm>
                <a:off x="10966450" y="2336800"/>
                <a:ext cx="190500" cy="1143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Ink 46"/>
              <p14:cNvContentPartPr/>
              <p14:nvPr/>
            </p14:nvContentPartPr>
            <p14:xfrm>
              <a:off x="10883900" y="1581150"/>
              <a:ext cx="222250" cy="355600"/>
            </p14:xfrm>
          </p:contentPart>
        </mc:Choice>
        <mc:Fallback xmlns="">
          <p:pic>
            <p:nvPicPr>
              <p:cNvPr id="47" name="Ink 46"/>
            </p:nvPicPr>
            <p:blipFill>
              <a:blip r:embed="rId86"/>
            </p:blipFill>
            <p:spPr>
              <a:xfrm>
                <a:off x="10883900" y="1581150"/>
                <a:ext cx="222250" cy="3556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Ink 47"/>
              <p14:cNvContentPartPr/>
              <p14:nvPr/>
            </p14:nvContentPartPr>
            <p14:xfrm>
              <a:off x="11049000" y="1536700"/>
              <a:ext cx="285750" cy="317500"/>
            </p14:xfrm>
          </p:contentPart>
        </mc:Choice>
        <mc:Fallback xmlns="">
          <p:pic>
            <p:nvPicPr>
              <p:cNvPr id="48" name="Ink 47"/>
            </p:nvPicPr>
            <p:blipFill>
              <a:blip r:embed="rId88"/>
            </p:blipFill>
            <p:spPr>
              <a:xfrm>
                <a:off x="11049000" y="1536700"/>
                <a:ext cx="285750" cy="3175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Ink 48"/>
              <p14:cNvContentPartPr/>
              <p14:nvPr/>
            </p14:nvContentPartPr>
            <p14:xfrm>
              <a:off x="10909300" y="2413000"/>
              <a:ext cx="146050" cy="6350"/>
            </p14:xfrm>
          </p:contentPart>
        </mc:Choice>
        <mc:Fallback xmlns="">
          <p:pic>
            <p:nvPicPr>
              <p:cNvPr id="49" name="Ink 48"/>
            </p:nvPicPr>
            <p:blipFill>
              <a:blip r:embed="rId90"/>
            </p:blipFill>
            <p:spPr>
              <a:xfrm>
                <a:off x="10909300" y="2413000"/>
                <a:ext cx="146050" cy="635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5" name="TextBox 4"/>
          <p:cNvSpPr txBox="1"/>
          <p:nvPr/>
        </p:nvSpPr>
        <p:spPr>
          <a:xfrm>
            <a:off x="3429000" y="200644"/>
            <a:ext cx="6101080" cy="584775"/>
          </a:xfrm>
          <a:prstGeom prst="rect">
            <a:avLst/>
          </a:prstGeom>
          <a:noFill/>
        </p:spPr>
        <p:txBody>
          <a:bodyPr wrap="square">
            <a:spAutoFit/>
          </a:bodyPr>
          <a:lstStyle/>
          <a:p>
            <a:pPr algn="ct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Mathematical</a:t>
            </a:r>
            <a:r>
              <a:rPr lang="en-US" sz="3200" b="1" spc="4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a:t>
            </a:r>
            <a:endParaRPr lang="en-US" sz="3200" dirty="0"/>
          </a:p>
        </p:txBody>
      </p:sp>
      <p:sp>
        <p:nvSpPr>
          <p:cNvPr id="4" name="TextBox 3"/>
          <p:cNvSpPr txBox="1"/>
          <p:nvPr/>
        </p:nvSpPr>
        <p:spPr>
          <a:xfrm>
            <a:off x="1066800" y="785419"/>
            <a:ext cx="6101080" cy="400110"/>
          </a:xfrm>
          <a:prstGeom prst="rect">
            <a:avLst/>
          </a:prstGeom>
          <a:noFill/>
        </p:spPr>
        <p:txBody>
          <a:bodyPr wrap="square">
            <a:spAutoFit/>
          </a:bodyPr>
          <a:lstStyle/>
          <a:p>
            <a:pPr algn="l" fontAlgn="base"/>
            <a:r>
              <a:rPr lang="en-US" sz="2000" b="1" i="0" dirty="0">
                <a:effectLst/>
                <a:latin typeface="Times New Roman" panose="02020603050405020304" pitchFamily="18" charset="0"/>
                <a:cs typeface="Times New Roman" panose="02020603050405020304" pitchFamily="18" charset="0"/>
              </a:rPr>
              <a:t>Home Electricity Bill Calculation</a:t>
            </a:r>
            <a:endParaRPr lang="en-US" sz="2000" b="1" i="0" dirty="0">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334634"/>
            <a:ext cx="8382000" cy="1323439"/>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Suppose you have 2 fans of 80 watts, 3 lights of 40 watts, 220V, 0.4A, 0.8 </a:t>
            </a:r>
            <a:r>
              <a:rPr lang="en-US" sz="2000" dirty="0">
                <a:latin typeface="Times New Roman" panose="02020603050405020304" pitchFamily="18" charset="0"/>
                <a:cs typeface="Times New Roman" panose="02020603050405020304" pitchFamily="18" charset="0"/>
              </a:rPr>
              <a:t>P</a:t>
            </a:r>
            <a:r>
              <a:rPr lang="en-US" sz="2000" b="0" i="0" dirty="0">
                <a:effectLst/>
                <a:latin typeface="Times New Roman" panose="02020603050405020304" pitchFamily="18" charset="0"/>
                <a:cs typeface="Times New Roman" panose="02020603050405020304" pitchFamily="18" charset="0"/>
              </a:rPr>
              <a:t>F television, and a 2HP water pump in your home that runs for an average of 6 hours daily. So what will be the electricity bill for April if the bill price per unit is BDT 6.5 TK?</a:t>
            </a:r>
            <a:endParaRPr lang="en-US" sz="2000" dirty="0">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1066800" y="2786858"/>
            <a:ext cx="8991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2 fans of 80 watts that will consume watts in 1 day = 80 × 2 = 160W</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For 3 lights of 40 watts that watt consumption in 1 day = 40 × 3 = 120W</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For television, P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VICosϕ</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220 × 0.4 × 0.8 = 70.4W</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2HP motor that will consume watts in 1 day 2 × 746 = 1492W</a:t>
            </a:r>
            <a:endParaRPr kumimoji="0" lang="en-US" altLang="en-US" sz="105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But our loads will not last 24 hours a day. It will only last 6 hours which we have seen in the example.</a:t>
            </a:r>
            <a:endParaRPr kumimoji="0" lang="en-US" altLang="en-US" sz="105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So the total watt consumption in 1 day is = (120W + 160W + 70.4W + 1492W) × 6 = 1842.4W × 6 = 11,054.4 Wh.</a:t>
            </a:r>
            <a:endParaRPr kumimoji="0" lang="en-US" altLang="en-US" sz="1050" b="0" i="0" u="none" strike="noStrike" cap="none" normalizeH="0" baseline="0" dirty="0">
              <a:ln>
                <a:noFill/>
              </a:ln>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9163050" y="1911350"/>
              <a:ext cx="266700" cy="12700"/>
            </p14:xfrm>
          </p:contentPart>
        </mc:Choice>
        <mc:Fallback xmlns="">
          <p:pic>
            <p:nvPicPr>
              <p:cNvPr id="2" name="Ink 1"/>
            </p:nvPicPr>
            <p:blipFill>
              <a:blip r:embed="rId2"/>
            </p:blipFill>
            <p:spPr>
              <a:xfrm>
                <a:off x="9163050" y="1911350"/>
                <a:ext cx="266700" cy="127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1193800" y="2235200"/>
              <a:ext cx="431800" cy="38100"/>
            </p14:xfrm>
          </p:contentPart>
        </mc:Choice>
        <mc:Fallback xmlns="">
          <p:pic>
            <p:nvPicPr>
              <p:cNvPr id="6" name="Ink 5"/>
            </p:nvPicPr>
            <p:blipFill>
              <a:blip r:embed="rId4"/>
            </p:blipFill>
            <p:spPr>
              <a:xfrm>
                <a:off x="1193800" y="2235200"/>
                <a:ext cx="431800" cy="381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Ink 8"/>
              <p14:cNvContentPartPr/>
              <p14:nvPr/>
            </p14:nvContentPartPr>
            <p14:xfrm>
              <a:off x="6286500" y="2279650"/>
              <a:ext cx="768350" cy="360"/>
            </p14:xfrm>
          </p:contentPart>
        </mc:Choice>
        <mc:Fallback xmlns="">
          <p:pic>
            <p:nvPicPr>
              <p:cNvPr id="9" name="Ink 8"/>
            </p:nvPicPr>
            <p:blipFill>
              <a:blip r:embed="rId6"/>
            </p:blipFill>
            <p:spPr>
              <a:xfrm>
                <a:off x="6286500" y="2279650"/>
                <a:ext cx="76835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6280150" y="2324100"/>
              <a:ext cx="209550" cy="298450"/>
            </p14:xfrm>
          </p:contentPart>
        </mc:Choice>
        <mc:Fallback xmlns="">
          <p:pic>
            <p:nvPicPr>
              <p:cNvPr id="10" name="Ink 9"/>
            </p:nvPicPr>
            <p:blipFill>
              <a:blip r:embed="rId8"/>
            </p:blipFill>
            <p:spPr>
              <a:xfrm>
                <a:off x="6280150" y="2324100"/>
                <a:ext cx="209550" cy="2984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6572250" y="2292350"/>
              <a:ext cx="165100" cy="273050"/>
            </p14:xfrm>
          </p:contentPart>
        </mc:Choice>
        <mc:Fallback xmlns="">
          <p:pic>
            <p:nvPicPr>
              <p:cNvPr id="11" name="Ink 10"/>
            </p:nvPicPr>
            <p:blipFill>
              <a:blip r:embed="rId10"/>
            </p:blipFill>
            <p:spPr>
              <a:xfrm>
                <a:off x="6572250" y="2292350"/>
                <a:ext cx="165100" cy="273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6965950" y="2266950"/>
              <a:ext cx="177800" cy="273050"/>
            </p14:xfrm>
          </p:contentPart>
        </mc:Choice>
        <mc:Fallback xmlns="">
          <p:pic>
            <p:nvPicPr>
              <p:cNvPr id="12" name="Ink 11"/>
            </p:nvPicPr>
            <p:blipFill>
              <a:blip r:embed="rId12"/>
            </p:blipFill>
            <p:spPr>
              <a:xfrm>
                <a:off x="6965950" y="2266950"/>
                <a:ext cx="177800" cy="2730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Ink 12"/>
              <p14:cNvContentPartPr/>
              <p14:nvPr/>
            </p14:nvContentPartPr>
            <p14:xfrm>
              <a:off x="7194550" y="2438400"/>
              <a:ext cx="158750" cy="107950"/>
            </p14:xfrm>
          </p:contentPart>
        </mc:Choice>
        <mc:Fallback xmlns="">
          <p:pic>
            <p:nvPicPr>
              <p:cNvPr id="13" name="Ink 12"/>
            </p:nvPicPr>
            <p:blipFill>
              <a:blip r:embed="rId14"/>
            </p:blipFill>
            <p:spPr>
              <a:xfrm>
                <a:off x="7194550" y="2438400"/>
                <a:ext cx="158750" cy="1079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Ink 13"/>
              <p14:cNvContentPartPr/>
              <p14:nvPr/>
            </p14:nvContentPartPr>
            <p14:xfrm>
              <a:off x="7359650" y="2400300"/>
              <a:ext cx="95250" cy="342900"/>
            </p14:xfrm>
          </p:contentPart>
        </mc:Choice>
        <mc:Fallback xmlns="">
          <p:pic>
            <p:nvPicPr>
              <p:cNvPr id="14" name="Ink 13"/>
            </p:nvPicPr>
            <p:blipFill>
              <a:blip r:embed="rId16"/>
            </p:blipFill>
            <p:spPr>
              <a:xfrm>
                <a:off x="7359650" y="2400300"/>
                <a:ext cx="95250" cy="3429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Ink 14"/>
              <p14:cNvContentPartPr/>
              <p14:nvPr/>
            </p14:nvContentPartPr>
            <p14:xfrm>
              <a:off x="7518400" y="2368550"/>
              <a:ext cx="88900" cy="171450"/>
            </p14:xfrm>
          </p:contentPart>
        </mc:Choice>
        <mc:Fallback xmlns="">
          <p:pic>
            <p:nvPicPr>
              <p:cNvPr id="15" name="Ink 14"/>
            </p:nvPicPr>
            <p:blipFill>
              <a:blip r:embed="rId18"/>
            </p:blipFill>
            <p:spPr>
              <a:xfrm>
                <a:off x="7518400" y="2368550"/>
                <a:ext cx="88900" cy="1714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Ink 15"/>
              <p14:cNvContentPartPr/>
              <p14:nvPr/>
            </p14:nvContentPartPr>
            <p14:xfrm>
              <a:off x="7270750" y="1257300"/>
              <a:ext cx="2184400" cy="241300"/>
            </p14:xfrm>
          </p:contentPart>
        </mc:Choice>
        <mc:Fallback xmlns="">
          <p:pic>
            <p:nvPicPr>
              <p:cNvPr id="16" name="Ink 15"/>
            </p:nvPicPr>
            <p:blipFill>
              <a:blip r:embed="rId20"/>
            </p:blipFill>
            <p:spPr>
              <a:xfrm>
                <a:off x="7270750" y="1257300"/>
                <a:ext cx="2184400" cy="2413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9550400" y="977900"/>
              <a:ext cx="50800" cy="228600"/>
            </p14:xfrm>
          </p:contentPart>
        </mc:Choice>
        <mc:Fallback xmlns="">
          <p:pic>
            <p:nvPicPr>
              <p:cNvPr id="17" name="Ink 16"/>
            </p:nvPicPr>
            <p:blipFill>
              <a:blip r:embed="rId22"/>
            </p:blipFill>
            <p:spPr>
              <a:xfrm>
                <a:off x="9550400" y="977900"/>
                <a:ext cx="50800" cy="2286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Ink 17"/>
              <p14:cNvContentPartPr/>
              <p14:nvPr/>
            </p14:nvContentPartPr>
            <p14:xfrm>
              <a:off x="9531350" y="971550"/>
              <a:ext cx="222250" cy="82550"/>
            </p14:xfrm>
          </p:contentPart>
        </mc:Choice>
        <mc:Fallback xmlns="">
          <p:pic>
            <p:nvPicPr>
              <p:cNvPr id="18" name="Ink 17"/>
            </p:nvPicPr>
            <p:blipFill>
              <a:blip r:embed="rId24"/>
            </p:blipFill>
            <p:spPr>
              <a:xfrm>
                <a:off x="9531350" y="971550"/>
                <a:ext cx="222250" cy="825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Ink 18"/>
              <p14:cNvContentPartPr/>
              <p14:nvPr/>
            </p14:nvContentPartPr>
            <p14:xfrm>
              <a:off x="9893300" y="996950"/>
              <a:ext cx="190500" cy="360"/>
            </p14:xfrm>
          </p:contentPart>
        </mc:Choice>
        <mc:Fallback xmlns="">
          <p:pic>
            <p:nvPicPr>
              <p:cNvPr id="19" name="Ink 18"/>
            </p:nvPicPr>
            <p:blipFill>
              <a:blip r:embed="rId26"/>
            </p:blipFill>
            <p:spPr>
              <a:xfrm>
                <a:off x="9893300" y="996950"/>
                <a:ext cx="19050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9937750" y="1098550"/>
              <a:ext cx="215900" cy="6350"/>
            </p14:xfrm>
          </p:contentPart>
        </mc:Choice>
        <mc:Fallback xmlns="">
          <p:pic>
            <p:nvPicPr>
              <p:cNvPr id="20" name="Ink 19"/>
            </p:nvPicPr>
            <p:blipFill>
              <a:blip r:embed="rId28"/>
            </p:blipFill>
            <p:spPr>
              <a:xfrm>
                <a:off x="9937750" y="1098550"/>
                <a:ext cx="215900" cy="63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9702800" y="1181100"/>
              <a:ext cx="69850" cy="360"/>
            </p14:xfrm>
          </p:contentPart>
        </mc:Choice>
        <mc:Fallback xmlns="">
          <p:pic>
            <p:nvPicPr>
              <p:cNvPr id="21" name="Ink 20"/>
            </p:nvPicPr>
            <p:blipFill>
              <a:blip r:embed="rId30"/>
            </p:blipFill>
            <p:spPr>
              <a:xfrm>
                <a:off x="9702800" y="1181100"/>
                <a:ext cx="6985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9721850" y="1181100"/>
              <a:ext cx="360" cy="76200"/>
            </p14:xfrm>
          </p:contentPart>
        </mc:Choice>
        <mc:Fallback xmlns="">
          <p:pic>
            <p:nvPicPr>
              <p:cNvPr id="22" name="Ink 21"/>
            </p:nvPicPr>
            <p:blipFill>
              <a:blip r:embed="rId32"/>
            </p:blipFill>
            <p:spPr>
              <a:xfrm>
                <a:off x="9721850" y="1181100"/>
                <a:ext cx="360" cy="762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3" name="Ink 22"/>
              <p14:cNvContentPartPr/>
              <p14:nvPr/>
            </p14:nvContentPartPr>
            <p14:xfrm>
              <a:off x="10236200" y="895350"/>
              <a:ext cx="165100" cy="241300"/>
            </p14:xfrm>
          </p:contentPart>
        </mc:Choice>
        <mc:Fallback xmlns="">
          <p:pic>
            <p:nvPicPr>
              <p:cNvPr id="23" name="Ink 22"/>
            </p:nvPicPr>
            <p:blipFill>
              <a:blip r:embed="rId34"/>
            </p:blipFill>
            <p:spPr>
              <a:xfrm>
                <a:off x="10236200" y="895350"/>
                <a:ext cx="165100" cy="2413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4" name="Ink 23"/>
              <p14:cNvContentPartPr/>
              <p14:nvPr/>
            </p14:nvContentPartPr>
            <p14:xfrm>
              <a:off x="10528300" y="876300"/>
              <a:ext cx="222250" cy="6350"/>
            </p14:xfrm>
          </p:contentPart>
        </mc:Choice>
        <mc:Fallback xmlns="">
          <p:pic>
            <p:nvPicPr>
              <p:cNvPr id="24" name="Ink 23"/>
            </p:nvPicPr>
            <p:blipFill>
              <a:blip r:embed="rId36"/>
            </p:blipFill>
            <p:spPr>
              <a:xfrm>
                <a:off x="10528300" y="876300"/>
                <a:ext cx="222250" cy="63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5" name="Ink 24"/>
              <p14:cNvContentPartPr/>
              <p14:nvPr/>
            </p14:nvContentPartPr>
            <p14:xfrm>
              <a:off x="10674350" y="920750"/>
              <a:ext cx="6350" cy="292100"/>
            </p14:xfrm>
          </p:contentPart>
        </mc:Choice>
        <mc:Fallback xmlns="">
          <p:pic>
            <p:nvPicPr>
              <p:cNvPr id="25" name="Ink 24"/>
            </p:nvPicPr>
            <p:blipFill>
              <a:blip r:embed="rId38"/>
            </p:blipFill>
            <p:spPr>
              <a:xfrm>
                <a:off x="10674350" y="920750"/>
                <a:ext cx="6350" cy="2921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Ink 25"/>
              <p14:cNvContentPartPr/>
              <p14:nvPr/>
            </p14:nvContentPartPr>
            <p14:xfrm>
              <a:off x="10598150" y="1219200"/>
              <a:ext cx="222250" cy="6350"/>
            </p14:xfrm>
          </p:contentPart>
        </mc:Choice>
        <mc:Fallback xmlns="">
          <p:pic>
            <p:nvPicPr>
              <p:cNvPr id="26" name="Ink 25"/>
            </p:nvPicPr>
            <p:blipFill>
              <a:blip r:embed="rId40"/>
            </p:blipFill>
            <p:spPr>
              <a:xfrm>
                <a:off x="10598150" y="1219200"/>
                <a:ext cx="222250" cy="63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7" name="Ink 26"/>
              <p14:cNvContentPartPr/>
              <p14:nvPr/>
            </p14:nvContentPartPr>
            <p14:xfrm>
              <a:off x="10998200" y="939800"/>
              <a:ext cx="190500" cy="165100"/>
            </p14:xfrm>
          </p:contentPart>
        </mc:Choice>
        <mc:Fallback xmlns="">
          <p:pic>
            <p:nvPicPr>
              <p:cNvPr id="27" name="Ink 26"/>
            </p:nvPicPr>
            <p:blipFill>
              <a:blip r:embed="rId42"/>
            </p:blipFill>
            <p:spPr>
              <a:xfrm>
                <a:off x="10998200" y="939800"/>
                <a:ext cx="190500" cy="1651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8" name="Ink 27"/>
              <p14:cNvContentPartPr/>
              <p14:nvPr/>
            </p14:nvContentPartPr>
            <p14:xfrm>
              <a:off x="11156950" y="889000"/>
              <a:ext cx="171450" cy="171450"/>
            </p14:xfrm>
          </p:contentPart>
        </mc:Choice>
        <mc:Fallback xmlns="">
          <p:pic>
            <p:nvPicPr>
              <p:cNvPr id="28" name="Ink 27"/>
            </p:nvPicPr>
            <p:blipFill>
              <a:blip r:embed="rId44"/>
            </p:blipFill>
            <p:spPr>
              <a:xfrm>
                <a:off x="11156950" y="889000"/>
                <a:ext cx="171450" cy="1714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9" name="Ink 28"/>
              <p14:cNvContentPartPr/>
              <p14:nvPr/>
            </p14:nvContentPartPr>
            <p14:xfrm>
              <a:off x="11391900" y="863600"/>
              <a:ext cx="177800" cy="120650"/>
            </p14:xfrm>
          </p:contentPart>
        </mc:Choice>
        <mc:Fallback xmlns="">
          <p:pic>
            <p:nvPicPr>
              <p:cNvPr id="29" name="Ink 28"/>
            </p:nvPicPr>
            <p:blipFill>
              <a:blip r:embed="rId46"/>
            </p:blipFill>
            <p:spPr>
              <a:xfrm>
                <a:off x="11391900" y="863600"/>
                <a:ext cx="177800" cy="1206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0" name="Ink 29"/>
              <p14:cNvContentPartPr/>
              <p14:nvPr/>
            </p14:nvContentPartPr>
            <p14:xfrm>
              <a:off x="11391900" y="850900"/>
              <a:ext cx="63500" cy="12700"/>
            </p14:xfrm>
          </p:contentPart>
        </mc:Choice>
        <mc:Fallback xmlns="">
          <p:pic>
            <p:nvPicPr>
              <p:cNvPr id="30" name="Ink 29"/>
            </p:nvPicPr>
            <p:blipFill>
              <a:blip r:embed="rId48"/>
            </p:blipFill>
            <p:spPr>
              <a:xfrm>
                <a:off x="11391900" y="850900"/>
                <a:ext cx="63500" cy="127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1" name="Ink 30"/>
              <p14:cNvContentPartPr/>
              <p14:nvPr/>
            </p14:nvContentPartPr>
            <p14:xfrm>
              <a:off x="11709400" y="800100"/>
              <a:ext cx="203200" cy="209550"/>
            </p14:xfrm>
          </p:contentPart>
        </mc:Choice>
        <mc:Fallback xmlns="">
          <p:pic>
            <p:nvPicPr>
              <p:cNvPr id="31" name="Ink 30"/>
            </p:nvPicPr>
            <p:blipFill>
              <a:blip r:embed="rId50"/>
            </p:blipFill>
            <p:spPr>
              <a:xfrm>
                <a:off x="11709400" y="800100"/>
                <a:ext cx="203200" cy="2095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2" name="Ink 31"/>
              <p14:cNvContentPartPr/>
              <p14:nvPr/>
            </p14:nvContentPartPr>
            <p14:xfrm>
              <a:off x="11791950" y="730250"/>
              <a:ext cx="38100" cy="381000"/>
            </p14:xfrm>
          </p:contentPart>
        </mc:Choice>
        <mc:Fallback xmlns="">
          <p:pic>
            <p:nvPicPr>
              <p:cNvPr id="32" name="Ink 31"/>
            </p:nvPicPr>
            <p:blipFill>
              <a:blip r:embed="rId52"/>
            </p:blipFill>
            <p:spPr>
              <a:xfrm>
                <a:off x="11791950" y="730250"/>
                <a:ext cx="38100" cy="3810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3" name="Ink 32"/>
              <p14:cNvContentPartPr/>
              <p14:nvPr/>
            </p14:nvContentPartPr>
            <p14:xfrm>
              <a:off x="10941050" y="946150"/>
              <a:ext cx="1035050" cy="368300"/>
            </p14:xfrm>
          </p:contentPart>
        </mc:Choice>
        <mc:Fallback xmlns="">
          <p:pic>
            <p:nvPicPr>
              <p:cNvPr id="33" name="Ink 32"/>
            </p:nvPicPr>
            <p:blipFill>
              <a:blip r:embed="rId54"/>
            </p:blipFill>
            <p:spPr>
              <a:xfrm>
                <a:off x="10941050" y="946150"/>
                <a:ext cx="1035050" cy="3683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4" name="Ink 33"/>
              <p14:cNvContentPartPr/>
              <p14:nvPr/>
            </p14:nvContentPartPr>
            <p14:xfrm>
              <a:off x="8655050" y="1530350"/>
              <a:ext cx="800100" cy="177800"/>
            </p14:xfrm>
          </p:contentPart>
        </mc:Choice>
        <mc:Fallback xmlns="">
          <p:pic>
            <p:nvPicPr>
              <p:cNvPr id="34" name="Ink 33"/>
            </p:nvPicPr>
            <p:blipFill>
              <a:blip r:embed="rId56"/>
            </p:blipFill>
            <p:spPr>
              <a:xfrm>
                <a:off x="8655050" y="1530350"/>
                <a:ext cx="800100" cy="177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5" name="Ink 34"/>
              <p14:cNvContentPartPr/>
              <p14:nvPr/>
            </p14:nvContentPartPr>
            <p14:xfrm>
              <a:off x="11195050" y="1403350"/>
              <a:ext cx="120650" cy="146050"/>
            </p14:xfrm>
          </p:contentPart>
        </mc:Choice>
        <mc:Fallback xmlns="">
          <p:pic>
            <p:nvPicPr>
              <p:cNvPr id="35" name="Ink 34"/>
            </p:nvPicPr>
            <p:blipFill>
              <a:blip r:embed="rId58"/>
            </p:blipFill>
            <p:spPr>
              <a:xfrm>
                <a:off x="11195050" y="1403350"/>
                <a:ext cx="120650" cy="1460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6" name="Ink 35"/>
              <p14:cNvContentPartPr/>
              <p14:nvPr/>
            </p14:nvContentPartPr>
            <p14:xfrm>
              <a:off x="11398250" y="1447800"/>
              <a:ext cx="6350" cy="25400"/>
            </p14:xfrm>
          </p:contentPart>
        </mc:Choice>
        <mc:Fallback xmlns="">
          <p:pic>
            <p:nvPicPr>
              <p:cNvPr id="36" name="Ink 35"/>
            </p:nvPicPr>
            <p:blipFill>
              <a:blip r:embed="rId60"/>
            </p:blipFill>
            <p:spPr>
              <a:xfrm>
                <a:off x="11398250" y="1447800"/>
                <a:ext cx="6350" cy="254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7" name="Ink 36"/>
              <p14:cNvContentPartPr/>
              <p14:nvPr/>
            </p14:nvContentPartPr>
            <p14:xfrm>
              <a:off x="11442700" y="1314450"/>
              <a:ext cx="203200" cy="184150"/>
            </p14:xfrm>
          </p:contentPart>
        </mc:Choice>
        <mc:Fallback xmlns="">
          <p:pic>
            <p:nvPicPr>
              <p:cNvPr id="37" name="Ink 36"/>
            </p:nvPicPr>
            <p:blipFill>
              <a:blip r:embed="rId62"/>
            </p:blipFill>
            <p:spPr>
              <a:xfrm>
                <a:off x="11442700" y="1314450"/>
                <a:ext cx="203200" cy="1841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8" name="Ink 37"/>
              <p14:cNvContentPartPr/>
              <p14:nvPr/>
            </p14:nvContentPartPr>
            <p14:xfrm>
              <a:off x="11753850" y="1257300"/>
              <a:ext cx="82550" cy="215900"/>
            </p14:xfrm>
          </p:contentPart>
        </mc:Choice>
        <mc:Fallback xmlns="">
          <p:pic>
            <p:nvPicPr>
              <p:cNvPr id="38" name="Ink 37"/>
            </p:nvPicPr>
            <p:blipFill>
              <a:blip r:embed="rId64"/>
            </p:blipFill>
            <p:spPr>
              <a:xfrm>
                <a:off x="11753850" y="1257300"/>
                <a:ext cx="82550" cy="2159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9" name="Ink 38"/>
              <p14:cNvContentPartPr/>
              <p14:nvPr/>
            </p14:nvContentPartPr>
            <p14:xfrm>
              <a:off x="11785600" y="1244600"/>
              <a:ext cx="133350" cy="127000"/>
            </p14:xfrm>
          </p:contentPart>
        </mc:Choice>
        <mc:Fallback xmlns="">
          <p:pic>
            <p:nvPicPr>
              <p:cNvPr id="39" name="Ink 38"/>
            </p:nvPicPr>
            <p:blipFill>
              <a:blip r:embed="rId66"/>
            </p:blipFill>
            <p:spPr>
              <a:xfrm>
                <a:off x="11785600" y="1244600"/>
                <a:ext cx="133350" cy="1270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0" name="Ink 39"/>
              <p14:cNvContentPartPr/>
              <p14:nvPr/>
            </p14:nvContentPartPr>
            <p14:xfrm>
              <a:off x="11957050" y="1231900"/>
              <a:ext cx="63500" cy="254000"/>
            </p14:xfrm>
          </p:contentPart>
        </mc:Choice>
        <mc:Fallback xmlns="">
          <p:pic>
            <p:nvPicPr>
              <p:cNvPr id="40" name="Ink 39"/>
            </p:nvPicPr>
            <p:blipFill>
              <a:blip r:embed="rId68"/>
            </p:blipFill>
            <p:spPr>
              <a:xfrm>
                <a:off x="11957050" y="1231900"/>
                <a:ext cx="63500" cy="2540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1" name="Ink 40"/>
              <p14:cNvContentPartPr/>
              <p14:nvPr/>
            </p14:nvContentPartPr>
            <p14:xfrm>
              <a:off x="11988800" y="1206500"/>
              <a:ext cx="88900" cy="31750"/>
            </p14:xfrm>
          </p:contentPart>
        </mc:Choice>
        <mc:Fallback xmlns="">
          <p:pic>
            <p:nvPicPr>
              <p:cNvPr id="41" name="Ink 40"/>
            </p:nvPicPr>
            <p:blipFill>
              <a:blip r:embed="rId70"/>
            </p:blipFill>
            <p:spPr>
              <a:xfrm>
                <a:off x="11988800" y="1206500"/>
                <a:ext cx="88900" cy="317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2" name="Ink 41"/>
              <p14:cNvContentPartPr/>
              <p14:nvPr/>
            </p14:nvContentPartPr>
            <p14:xfrm>
              <a:off x="12007850" y="1346200"/>
              <a:ext cx="38100" cy="360"/>
            </p14:xfrm>
          </p:contentPart>
        </mc:Choice>
        <mc:Fallback xmlns="">
          <p:pic>
            <p:nvPicPr>
              <p:cNvPr id="42" name="Ink 41"/>
            </p:nvPicPr>
            <p:blipFill>
              <a:blip r:embed="rId72"/>
            </p:blipFill>
            <p:spPr>
              <a:xfrm>
                <a:off x="12007850" y="1346200"/>
                <a:ext cx="38100" cy="36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of Electricity</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55649" y="1371600"/>
            <a:ext cx="10280700" cy="2462213"/>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Electricity- The most common form of energy</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Used for applications such as lighting, transportation, cooking, communication,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production of various goods in factories and much more.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observe 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nature of electricity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 is necessary to study the structure of matters.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Every substance in this universe is made up of extremely small particles known as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molecules.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molecules are made up of further smaller particles known as </a:t>
            </a:r>
            <a:r>
              <a:rPr lang="en-US" sz="2000" u="sng" dirty="0">
                <a:solidFill>
                  <a:srgbClr val="BE9E5F"/>
                </a:solidFill>
                <a:effectLst/>
                <a:latin typeface="Times New Roman" panose="02020603050405020304" pitchFamily="18" charset="0"/>
                <a:ea typeface="Calibri" panose="020F0502020204030204" pitchFamily="34" charset="0"/>
                <a:cs typeface="Times New Roman" panose="02020603050405020304" pitchFamily="18" charset="0"/>
                <a:hlinkClick r:id="rId1"/>
              </a:rPr>
              <a:t>atoms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Substance types_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Element (Na, Cu, Ag), (ii) Compound (</a:t>
            </a:r>
            <a:r>
              <a:rPr lang="en-US" sz="2000" dirty="0" err="1">
                <a:latin typeface="Times New Roman" panose="02020603050405020304" pitchFamily="18" charset="0"/>
                <a:cs typeface="Times New Roman" panose="02020603050405020304" pitchFamily="18" charset="0"/>
              </a:rPr>
              <a:t>Nacl</a:t>
            </a:r>
            <a:r>
              <a:rPr lang="en-US" sz="2000" dirty="0">
                <a:latin typeface="Times New Roman" panose="02020603050405020304" pitchFamily="18" charset="0"/>
                <a:cs typeface="Times New Roman" panose="02020603050405020304" pitchFamily="18" charset="0"/>
              </a:rPr>
              <a:t>, H</a:t>
            </a:r>
            <a:r>
              <a:rPr lang="en-US" sz="14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O, CO</a:t>
            </a:r>
            <a:r>
              <a:rPr lang="en-US" sz="14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5029200"/>
            <a:ext cx="8686800" cy="1323439"/>
          </a:xfrm>
          <a:prstGeom prst="rect">
            <a:avLst/>
          </a:prstGeom>
          <a:noFill/>
        </p:spPr>
        <p:txBody>
          <a:bodyPr wrap="square">
            <a:spAutoFit/>
          </a:bodyPr>
          <a:lstStyle/>
          <a:p>
            <a:pPr algn="just"/>
            <a:r>
              <a:rPr lang="en-US" sz="2000" b="1" i="0" dirty="0">
                <a:solidFill>
                  <a:srgbClr val="202124"/>
                </a:solidFill>
                <a:effectLst/>
                <a:latin typeface="Times New Roman" panose="02020603050405020304" pitchFamily="18" charset="0"/>
                <a:cs typeface="Times New Roman" panose="02020603050405020304" pitchFamily="18" charset="0"/>
              </a:rPr>
              <a:t># All matter such as solids, liquids, and gases, is composed of atoms</a:t>
            </a:r>
            <a:r>
              <a:rPr lang="en-US" sz="2000" b="0" i="0" dirty="0">
                <a:solidFill>
                  <a:srgbClr val="202124"/>
                </a:solidFill>
                <a:effectLst/>
                <a:latin typeface="Times New Roman" panose="02020603050405020304" pitchFamily="18" charset="0"/>
                <a:cs typeface="Times New Roman" panose="02020603050405020304" pitchFamily="18" charset="0"/>
              </a:rPr>
              <a:t>. Therefore, the atom is considered to be the basic building block of matter. However, atoms are almost always grouped together with other atoms to form what is called a molecule.</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1263650" y="1492250"/>
              <a:ext cx="1060450" cy="12700"/>
            </p14:xfrm>
          </p:contentPart>
        </mc:Choice>
        <mc:Fallback xmlns="">
          <p:pic>
            <p:nvPicPr>
              <p:cNvPr id="4" name="Ink 3"/>
            </p:nvPicPr>
            <p:blipFill>
              <a:blip r:embed="rId3"/>
            </p:blipFill>
            <p:spPr>
              <a:xfrm>
                <a:off x="1263650" y="1492250"/>
                <a:ext cx="1060450" cy="127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2844800" y="1568450"/>
              <a:ext cx="1492250" cy="12700"/>
            </p14:xfrm>
          </p:contentPart>
        </mc:Choice>
        <mc:Fallback xmlns="">
          <p:pic>
            <p:nvPicPr>
              <p:cNvPr id="7" name="Ink 6"/>
            </p:nvPicPr>
            <p:blipFill>
              <a:blip r:embed="rId5"/>
            </p:blipFill>
            <p:spPr>
              <a:xfrm>
                <a:off x="2844800" y="1568450"/>
                <a:ext cx="1492250" cy="127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Ink 7"/>
              <p14:cNvContentPartPr/>
              <p14:nvPr/>
            </p14:nvContentPartPr>
            <p14:xfrm>
              <a:off x="5283200" y="1524000"/>
              <a:ext cx="584200" cy="6350"/>
            </p14:xfrm>
          </p:contentPart>
        </mc:Choice>
        <mc:Fallback xmlns="">
          <p:pic>
            <p:nvPicPr>
              <p:cNvPr id="8" name="Ink 7"/>
            </p:nvPicPr>
            <p:blipFill>
              <a:blip r:embed="rId7"/>
            </p:blipFill>
            <p:spPr>
              <a:xfrm>
                <a:off x="5283200" y="1524000"/>
                <a:ext cx="584200" cy="63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3378200" y="3651250"/>
              <a:ext cx="908050" cy="76200"/>
            </p14:xfrm>
          </p:contentPart>
        </mc:Choice>
        <mc:Fallback xmlns="">
          <p:pic>
            <p:nvPicPr>
              <p:cNvPr id="9" name="Ink 8"/>
            </p:nvPicPr>
            <p:blipFill>
              <a:blip r:embed="rId9"/>
            </p:blipFill>
            <p:spPr>
              <a:xfrm>
                <a:off x="3378200" y="3651250"/>
                <a:ext cx="908050" cy="762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6127750" y="3651250"/>
              <a:ext cx="1149350" cy="44450"/>
            </p14:xfrm>
          </p:contentPart>
        </mc:Choice>
        <mc:Fallback xmlns="">
          <p:pic>
            <p:nvPicPr>
              <p:cNvPr id="10" name="Ink 9"/>
            </p:nvPicPr>
            <p:blipFill>
              <a:blip r:embed="rId11"/>
            </p:blipFill>
            <p:spPr>
              <a:xfrm>
                <a:off x="6127750" y="3651250"/>
                <a:ext cx="1149350" cy="444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1035050" y="5207000"/>
              <a:ext cx="1035050" cy="19050"/>
            </p14:xfrm>
          </p:contentPart>
        </mc:Choice>
        <mc:Fallback xmlns="">
          <p:pic>
            <p:nvPicPr>
              <p:cNvPr id="11" name="Ink 10"/>
            </p:nvPicPr>
            <p:blipFill>
              <a:blip r:embed="rId13"/>
            </p:blipFill>
            <p:spPr>
              <a:xfrm>
                <a:off x="1035050" y="5207000"/>
                <a:ext cx="1035050" cy="190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Ink 11"/>
              <p14:cNvContentPartPr/>
              <p14:nvPr/>
            </p14:nvContentPartPr>
            <p14:xfrm>
              <a:off x="6108700" y="5200650"/>
              <a:ext cx="1993900" cy="50800"/>
            </p14:xfrm>
          </p:contentPart>
        </mc:Choice>
        <mc:Fallback xmlns="">
          <p:pic>
            <p:nvPicPr>
              <p:cNvPr id="12" name="Ink 11"/>
            </p:nvPicPr>
            <p:blipFill>
              <a:blip r:embed="rId15"/>
            </p:blipFill>
            <p:spPr>
              <a:xfrm>
                <a:off x="6108700" y="5200650"/>
                <a:ext cx="1993900" cy="508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8439150" y="5873750"/>
              <a:ext cx="806450" cy="360"/>
            </p14:xfrm>
          </p:contentPart>
        </mc:Choice>
        <mc:Fallback xmlns="">
          <p:pic>
            <p:nvPicPr>
              <p:cNvPr id="13" name="Ink 12"/>
            </p:nvPicPr>
            <p:blipFill>
              <a:blip r:embed="rId17"/>
            </p:blipFill>
            <p:spPr>
              <a:xfrm>
                <a:off x="8439150" y="5873750"/>
                <a:ext cx="80645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8877300" y="5689600"/>
              <a:ext cx="990600" cy="539750"/>
            </p14:xfrm>
          </p:contentPart>
        </mc:Choice>
        <mc:Fallback xmlns="">
          <p:pic>
            <p:nvPicPr>
              <p:cNvPr id="14" name="Ink 13"/>
            </p:nvPicPr>
            <p:blipFill>
              <a:blip r:embed="rId19"/>
            </p:blipFill>
            <p:spPr>
              <a:xfrm>
                <a:off x="8877300" y="5689600"/>
                <a:ext cx="990600" cy="5397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Ink 14"/>
              <p14:cNvContentPartPr/>
              <p14:nvPr/>
            </p14:nvContentPartPr>
            <p14:xfrm>
              <a:off x="9836150" y="5403850"/>
              <a:ext cx="266700" cy="266700"/>
            </p14:xfrm>
          </p:contentPart>
        </mc:Choice>
        <mc:Fallback xmlns="">
          <p:pic>
            <p:nvPicPr>
              <p:cNvPr id="15" name="Ink 14"/>
            </p:nvPicPr>
            <p:blipFill>
              <a:blip r:embed="rId21"/>
            </p:blipFill>
            <p:spPr>
              <a:xfrm>
                <a:off x="9836150" y="5403850"/>
                <a:ext cx="266700" cy="2667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Ink 15"/>
              <p14:cNvContentPartPr/>
              <p14:nvPr/>
            </p14:nvContentPartPr>
            <p14:xfrm>
              <a:off x="10026650" y="5238750"/>
              <a:ext cx="292100" cy="336550"/>
            </p14:xfrm>
          </p:contentPart>
        </mc:Choice>
        <mc:Fallback xmlns="">
          <p:pic>
            <p:nvPicPr>
              <p:cNvPr id="16" name="Ink 15"/>
            </p:nvPicPr>
            <p:blipFill>
              <a:blip r:embed="rId23"/>
            </p:blipFill>
            <p:spPr>
              <a:xfrm>
                <a:off x="10026650" y="5238750"/>
                <a:ext cx="292100" cy="3365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Ink 16"/>
              <p14:cNvContentPartPr/>
              <p14:nvPr/>
            </p14:nvContentPartPr>
            <p14:xfrm>
              <a:off x="9779000" y="5099050"/>
              <a:ext cx="381000" cy="381000"/>
            </p14:xfrm>
          </p:contentPart>
        </mc:Choice>
        <mc:Fallback xmlns="">
          <p:pic>
            <p:nvPicPr>
              <p:cNvPr id="17" name="Ink 16"/>
            </p:nvPicPr>
            <p:blipFill>
              <a:blip r:embed="rId25"/>
            </p:blipFill>
            <p:spPr>
              <a:xfrm>
                <a:off x="9779000" y="5099050"/>
                <a:ext cx="381000" cy="3810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Ink 17"/>
              <p14:cNvContentPartPr/>
              <p14:nvPr/>
            </p14:nvContentPartPr>
            <p14:xfrm>
              <a:off x="10312400" y="4927600"/>
              <a:ext cx="298450" cy="387350"/>
            </p14:xfrm>
          </p:contentPart>
        </mc:Choice>
        <mc:Fallback xmlns="">
          <p:pic>
            <p:nvPicPr>
              <p:cNvPr id="18" name="Ink 17"/>
            </p:nvPicPr>
            <p:blipFill>
              <a:blip r:embed="rId27"/>
            </p:blipFill>
            <p:spPr>
              <a:xfrm>
                <a:off x="10312400" y="4927600"/>
                <a:ext cx="298450" cy="3873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Ink 18"/>
              <p14:cNvContentPartPr/>
              <p14:nvPr/>
            </p14:nvContentPartPr>
            <p14:xfrm>
              <a:off x="10414000" y="5054600"/>
              <a:ext cx="457200" cy="374650"/>
            </p14:xfrm>
          </p:contentPart>
        </mc:Choice>
        <mc:Fallback xmlns="">
          <p:pic>
            <p:nvPicPr>
              <p:cNvPr id="19" name="Ink 18"/>
            </p:nvPicPr>
            <p:blipFill>
              <a:blip r:embed="rId29"/>
            </p:blipFill>
            <p:spPr>
              <a:xfrm>
                <a:off x="10414000" y="5054600"/>
                <a:ext cx="457200" cy="3746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Ink 19"/>
              <p14:cNvContentPartPr/>
              <p14:nvPr/>
            </p14:nvContentPartPr>
            <p14:xfrm>
              <a:off x="10318750" y="4813300"/>
              <a:ext cx="152400" cy="107950"/>
            </p14:xfrm>
          </p:contentPart>
        </mc:Choice>
        <mc:Fallback xmlns="">
          <p:pic>
            <p:nvPicPr>
              <p:cNvPr id="20" name="Ink 19"/>
            </p:nvPicPr>
            <p:blipFill>
              <a:blip r:embed="rId31"/>
            </p:blipFill>
            <p:spPr>
              <a:xfrm>
                <a:off x="10318750" y="4813300"/>
                <a:ext cx="152400" cy="107950"/>
              </a:xfrm>
              <a:prstGeom prst="rect"/>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5" name="TextBox 4"/>
          <p:cNvSpPr txBox="1"/>
          <p:nvPr/>
        </p:nvSpPr>
        <p:spPr>
          <a:xfrm>
            <a:off x="3429000" y="200644"/>
            <a:ext cx="6101080" cy="584775"/>
          </a:xfrm>
          <a:prstGeom prst="rect">
            <a:avLst/>
          </a:prstGeom>
          <a:noFill/>
        </p:spPr>
        <p:txBody>
          <a:bodyPr wrap="square">
            <a:spAutoFit/>
          </a:bodyPr>
          <a:lstStyle/>
          <a:p>
            <a:pPr algn="ct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Mathematical</a:t>
            </a:r>
            <a:r>
              <a:rPr lang="en-US" sz="3200" b="1" spc="4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a:t>
            </a:r>
            <a:endParaRPr lang="en-US" sz="3200" dirty="0"/>
          </a:p>
        </p:txBody>
      </p:sp>
      <p:sp>
        <p:nvSpPr>
          <p:cNvPr id="4" name="TextBox 3"/>
          <p:cNvSpPr txBox="1"/>
          <p:nvPr/>
        </p:nvSpPr>
        <p:spPr>
          <a:xfrm>
            <a:off x="1066800" y="785419"/>
            <a:ext cx="6101080" cy="400110"/>
          </a:xfrm>
          <a:prstGeom prst="rect">
            <a:avLst/>
          </a:prstGeom>
          <a:noFill/>
        </p:spPr>
        <p:txBody>
          <a:bodyPr wrap="square">
            <a:spAutoFit/>
          </a:bodyPr>
          <a:lstStyle/>
          <a:p>
            <a:pPr algn="l" fontAlgn="base"/>
            <a:r>
              <a:rPr lang="en-US" sz="2000" b="1" i="0" dirty="0">
                <a:effectLst/>
                <a:latin typeface="Times New Roman" panose="02020603050405020304" pitchFamily="18" charset="0"/>
                <a:cs typeface="Times New Roman" panose="02020603050405020304" pitchFamily="18" charset="0"/>
              </a:rPr>
              <a:t>Home Electricity Bill Calculation (Contd.)</a:t>
            </a:r>
            <a:endParaRPr lang="en-US" sz="2000" b="1" i="0" dirty="0">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334634"/>
            <a:ext cx="8382000" cy="1323439"/>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Suppose you have 2 fans of 80 watts, 3 lights of 40 watts, 220V, 0.4A, 0.8 </a:t>
            </a:r>
            <a:r>
              <a:rPr lang="en-US" sz="2000" b="0" i="0" dirty="0" err="1">
                <a:effectLst/>
                <a:latin typeface="Times New Roman" panose="02020603050405020304" pitchFamily="18" charset="0"/>
                <a:cs typeface="Times New Roman" panose="02020603050405020304" pitchFamily="18" charset="0"/>
              </a:rPr>
              <a:t>μF</a:t>
            </a:r>
            <a:r>
              <a:rPr lang="en-US" sz="2000" b="0" i="0" dirty="0">
                <a:effectLst/>
                <a:latin typeface="Times New Roman" panose="02020603050405020304" pitchFamily="18" charset="0"/>
                <a:cs typeface="Times New Roman" panose="02020603050405020304" pitchFamily="18" charset="0"/>
              </a:rPr>
              <a:t> television, and a 2HP water pump in your home that runs for an average of 6 hours daily. So what will be the electricity bill for April if the bill price per unit is BDT 6.5 TK?</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31240" y="2971800"/>
            <a:ext cx="8569960"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We know that if we divide watts by 1000, we will get kilowatts (kWh).</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So, the cost per kilowatt in 1 day is = 11,054.4/1000 = 11.0544 kWh.</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For full month bill, there are 30 days in April, so total usages unit of April will be 11.0544kWh × 30 = 331.632 kWh or 331.632 unit.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price per unit is given BDT 6.5. So April’s electricity bill will be = 331.632 × 6.5 = 2,155.608 TK.</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5" name="TextBox 4"/>
          <p:cNvSpPr txBox="1"/>
          <p:nvPr/>
        </p:nvSpPr>
        <p:spPr>
          <a:xfrm>
            <a:off x="3429000" y="200644"/>
            <a:ext cx="6101080" cy="584775"/>
          </a:xfrm>
          <a:prstGeom prst="rect">
            <a:avLst/>
          </a:prstGeom>
          <a:noFill/>
        </p:spPr>
        <p:txBody>
          <a:bodyPr wrap="square">
            <a:spAutoFit/>
          </a:bodyPr>
          <a:lstStyle/>
          <a:p>
            <a:pPr algn="ct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Mathematical</a:t>
            </a:r>
            <a:r>
              <a:rPr lang="en-US" sz="3200" b="1" spc="4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a:t>
            </a:r>
            <a:endParaRPr lang="en-US" sz="3200" dirty="0"/>
          </a:p>
        </p:txBody>
      </p:sp>
      <p:sp>
        <p:nvSpPr>
          <p:cNvPr id="4" name="TextBox 3"/>
          <p:cNvSpPr txBox="1"/>
          <p:nvPr/>
        </p:nvSpPr>
        <p:spPr>
          <a:xfrm>
            <a:off x="914400" y="914400"/>
            <a:ext cx="8991600" cy="707886"/>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If we consider the bill of DESCO, 1-75 unit costs 3.8TK, 76-200 unit costs 5.14TK, 201-300 Unit costs 5.36TK, and 300 unit costs 5,63TK.</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14400" y="1951672"/>
            <a:ext cx="6101080" cy="1631216"/>
          </a:xfrm>
          <a:prstGeom prst="rect">
            <a:avLst/>
          </a:prstGeom>
          <a:noFill/>
        </p:spPr>
        <p:txBody>
          <a:bodyPr wrap="square">
            <a:spAutoFit/>
          </a:bodyPr>
          <a:lstStyle/>
          <a:p>
            <a:pPr algn="l" fontAlgn="base"/>
            <a:r>
              <a:rPr lang="en-US" sz="2000" b="0" i="0" dirty="0">
                <a:effectLst/>
                <a:latin typeface="Times New Roman" panose="02020603050405020304" pitchFamily="18" charset="0"/>
                <a:cs typeface="Times New Roman" panose="02020603050405020304" pitchFamily="18" charset="0"/>
              </a:rPr>
              <a:t>Now, based on the usages electricity unit of April:</a:t>
            </a:r>
            <a:endParaRPr lang="en-US" sz="2000" b="0" i="0" dirty="0">
              <a:effectLst/>
              <a:latin typeface="Times New Roman" panose="02020603050405020304" pitchFamily="18" charset="0"/>
              <a:cs typeface="Times New Roman" panose="02020603050405020304" pitchFamily="18" charset="0"/>
            </a:endParaRPr>
          </a:p>
          <a:p>
            <a:pPr algn="l" fontAlgn="base"/>
            <a:r>
              <a:rPr lang="en-US" sz="2000" b="0" i="0" dirty="0">
                <a:effectLst/>
                <a:latin typeface="Times New Roman" panose="02020603050405020304" pitchFamily="18" charset="0"/>
                <a:cs typeface="Times New Roman" panose="02020603050405020304" pitchFamily="18" charset="0"/>
              </a:rPr>
              <a:t>1 to 75 = 75 Units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76 to 200 = 125 Units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201 to 300 = 100 Units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301 to 331.632 = 31.632 Units</a:t>
            </a:r>
            <a:endParaRPr lang="en-US" sz="2000" b="0" i="0" dirty="0">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899160" y="3733800"/>
            <a:ext cx="7879080" cy="1938992"/>
          </a:xfrm>
          <a:prstGeom prst="rect">
            <a:avLst/>
          </a:prstGeom>
          <a:noFill/>
        </p:spPr>
        <p:txBody>
          <a:bodyPr wrap="square">
            <a:spAutoFit/>
          </a:bodyPr>
          <a:lstStyle/>
          <a:p>
            <a:pPr algn="l" fontAlgn="base"/>
            <a:r>
              <a:rPr lang="en-US" sz="2000" b="0" i="0" dirty="0">
                <a:effectLst/>
                <a:latin typeface="Times New Roman" panose="02020603050405020304" pitchFamily="18" charset="0"/>
                <a:cs typeface="Times New Roman" panose="02020603050405020304" pitchFamily="18" charset="0"/>
              </a:rPr>
              <a:t>Total = 75 + 125 + 100 + 31.632 = 331.632 Units.</a:t>
            </a:r>
            <a:endParaRPr lang="en-US" sz="2000" b="0" i="0" dirty="0">
              <a:effectLst/>
              <a:latin typeface="Times New Roman" panose="02020603050405020304" pitchFamily="18" charset="0"/>
              <a:cs typeface="Times New Roman" panose="02020603050405020304" pitchFamily="18" charset="0"/>
            </a:endParaRPr>
          </a:p>
          <a:p>
            <a:pPr algn="l" fontAlgn="base"/>
            <a:r>
              <a:rPr lang="en-US" sz="2000" b="0" i="0" dirty="0">
                <a:effectLst/>
                <a:latin typeface="Times New Roman" panose="02020603050405020304" pitchFamily="18" charset="0"/>
                <a:cs typeface="Times New Roman" panose="02020603050405020304" pitchFamily="18" charset="0"/>
              </a:rPr>
              <a:t>So the bill will be (based on the variation of the price per unit) = (75 × 3.8) + (125 × 5.14) + (100 × 5.36) + (31.632 × 5.63) = 1631.588 TK.</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Service Charge = 10 TK</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Demand Charge = 15 TK</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VAT = 5%</a:t>
            </a:r>
            <a:endParaRPr lang="en-US" sz="2000" b="0" i="0"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762000" y="2311400"/>
              <a:ext cx="234950" cy="1257300"/>
            </p14:xfrm>
          </p:contentPart>
        </mc:Choice>
        <mc:Fallback xmlns="">
          <p:pic>
            <p:nvPicPr>
              <p:cNvPr id="2" name="Ink 1"/>
            </p:nvPicPr>
            <p:blipFill>
              <a:blip r:embed="rId2"/>
            </p:blipFill>
            <p:spPr>
              <a:xfrm>
                <a:off x="762000" y="2311400"/>
                <a:ext cx="234950" cy="12573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4127500" y="2647950"/>
              <a:ext cx="120650" cy="165100"/>
            </p14:xfrm>
          </p:contentPart>
        </mc:Choice>
        <mc:Fallback xmlns="">
          <p:pic>
            <p:nvPicPr>
              <p:cNvPr id="6" name="Ink 5"/>
            </p:nvPicPr>
            <p:blipFill>
              <a:blip r:embed="rId4"/>
            </p:blipFill>
            <p:spPr>
              <a:xfrm>
                <a:off x="4127500" y="2647950"/>
                <a:ext cx="120650" cy="1651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4349750" y="2635250"/>
              <a:ext cx="171450" cy="184150"/>
            </p14:xfrm>
          </p:contentPart>
        </mc:Choice>
        <mc:Fallback xmlns="">
          <p:pic>
            <p:nvPicPr>
              <p:cNvPr id="8" name="Ink 7"/>
            </p:nvPicPr>
            <p:blipFill>
              <a:blip r:embed="rId6"/>
            </p:blipFill>
            <p:spPr>
              <a:xfrm>
                <a:off x="4349750" y="2635250"/>
                <a:ext cx="171450" cy="1841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3695700" y="2711450"/>
              <a:ext cx="304800" cy="360"/>
            </p14:xfrm>
          </p:contentPart>
        </mc:Choice>
        <mc:Fallback xmlns="">
          <p:pic>
            <p:nvPicPr>
              <p:cNvPr id="10" name="Ink 9"/>
            </p:nvPicPr>
            <p:blipFill>
              <a:blip r:embed="rId8"/>
            </p:blipFill>
            <p:spPr>
              <a:xfrm>
                <a:off x="3695700" y="2711450"/>
                <a:ext cx="30480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4552950" y="2647950"/>
              <a:ext cx="298450" cy="6350"/>
            </p14:xfrm>
          </p:contentPart>
        </mc:Choice>
        <mc:Fallback xmlns="">
          <p:pic>
            <p:nvPicPr>
              <p:cNvPr id="11" name="Ink 10"/>
            </p:nvPicPr>
            <p:blipFill>
              <a:blip r:embed="rId10"/>
            </p:blipFill>
            <p:spPr>
              <a:xfrm>
                <a:off x="4552950" y="2647950"/>
                <a:ext cx="298450" cy="6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4756150" y="2552700"/>
              <a:ext cx="12700" cy="139700"/>
            </p14:xfrm>
          </p:contentPart>
        </mc:Choice>
        <mc:Fallback xmlns="">
          <p:pic>
            <p:nvPicPr>
              <p:cNvPr id="12" name="Ink 11"/>
            </p:nvPicPr>
            <p:blipFill>
              <a:blip r:embed="rId12"/>
            </p:blipFill>
            <p:spPr>
              <a:xfrm>
                <a:off x="4756150" y="2552700"/>
                <a:ext cx="12700" cy="139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Ink 12"/>
              <p14:cNvContentPartPr/>
              <p14:nvPr/>
            </p14:nvContentPartPr>
            <p14:xfrm>
              <a:off x="4940300" y="2584450"/>
              <a:ext cx="247650" cy="165100"/>
            </p14:xfrm>
          </p:contentPart>
        </mc:Choice>
        <mc:Fallback xmlns="">
          <p:pic>
            <p:nvPicPr>
              <p:cNvPr id="13" name="Ink 12"/>
            </p:nvPicPr>
            <p:blipFill>
              <a:blip r:embed="rId14"/>
            </p:blipFill>
            <p:spPr>
              <a:xfrm>
                <a:off x="4940300" y="2584450"/>
                <a:ext cx="247650" cy="1651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Ink 13"/>
              <p14:cNvContentPartPr/>
              <p14:nvPr/>
            </p14:nvContentPartPr>
            <p14:xfrm>
              <a:off x="5194300" y="2546350"/>
              <a:ext cx="101600" cy="146050"/>
            </p14:xfrm>
          </p:contentPart>
        </mc:Choice>
        <mc:Fallback xmlns="">
          <p:pic>
            <p:nvPicPr>
              <p:cNvPr id="14" name="Ink 13"/>
            </p:nvPicPr>
            <p:blipFill>
              <a:blip r:embed="rId16"/>
            </p:blipFill>
            <p:spPr>
              <a:xfrm>
                <a:off x="5194300" y="2546350"/>
                <a:ext cx="101600" cy="1460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Ink 14"/>
              <p14:cNvContentPartPr/>
              <p14:nvPr/>
            </p14:nvContentPartPr>
            <p14:xfrm>
              <a:off x="5346700" y="2514600"/>
              <a:ext cx="139700" cy="165100"/>
            </p14:xfrm>
          </p:contentPart>
        </mc:Choice>
        <mc:Fallback xmlns="">
          <p:pic>
            <p:nvPicPr>
              <p:cNvPr id="15" name="Ink 14"/>
            </p:nvPicPr>
            <p:blipFill>
              <a:blip r:embed="rId18"/>
            </p:blipFill>
            <p:spPr>
              <a:xfrm>
                <a:off x="5346700" y="2514600"/>
                <a:ext cx="139700" cy="1651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Ink 15"/>
              <p14:cNvContentPartPr/>
              <p14:nvPr/>
            </p14:nvContentPartPr>
            <p14:xfrm>
              <a:off x="5613400" y="2609850"/>
              <a:ext cx="88900" cy="360"/>
            </p14:xfrm>
          </p:contentPart>
        </mc:Choice>
        <mc:Fallback xmlns="">
          <p:pic>
            <p:nvPicPr>
              <p:cNvPr id="16" name="Ink 15"/>
            </p:nvPicPr>
            <p:blipFill>
              <a:blip r:embed="rId20"/>
            </p:blipFill>
            <p:spPr>
              <a:xfrm>
                <a:off x="5613400" y="2609850"/>
                <a:ext cx="8890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5689600" y="2546350"/>
              <a:ext cx="360" cy="101600"/>
            </p14:xfrm>
          </p:contentPart>
        </mc:Choice>
        <mc:Fallback xmlns="">
          <p:pic>
            <p:nvPicPr>
              <p:cNvPr id="17" name="Ink 16"/>
            </p:nvPicPr>
            <p:blipFill>
              <a:blip r:embed="rId22"/>
            </p:blipFill>
            <p:spPr>
              <a:xfrm>
                <a:off x="5689600" y="2546350"/>
                <a:ext cx="360" cy="1016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Ink 17"/>
              <p14:cNvContentPartPr/>
              <p14:nvPr/>
            </p14:nvContentPartPr>
            <p14:xfrm>
              <a:off x="5848350" y="2501900"/>
              <a:ext cx="360" cy="171450"/>
            </p14:xfrm>
          </p:contentPart>
        </mc:Choice>
        <mc:Fallback xmlns="">
          <p:pic>
            <p:nvPicPr>
              <p:cNvPr id="18" name="Ink 17"/>
            </p:nvPicPr>
            <p:blipFill>
              <a:blip r:embed="rId24"/>
            </p:blipFill>
            <p:spPr>
              <a:xfrm>
                <a:off x="5848350" y="2501900"/>
                <a:ext cx="360" cy="1714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Ink 18"/>
              <p14:cNvContentPartPr/>
              <p14:nvPr/>
            </p14:nvContentPartPr>
            <p14:xfrm>
              <a:off x="6051550" y="2552700"/>
              <a:ext cx="266700" cy="6350"/>
            </p14:xfrm>
          </p:contentPart>
        </mc:Choice>
        <mc:Fallback xmlns="">
          <p:pic>
            <p:nvPicPr>
              <p:cNvPr id="19" name="Ink 18"/>
            </p:nvPicPr>
            <p:blipFill>
              <a:blip r:embed="rId26"/>
            </p:blipFill>
            <p:spPr>
              <a:xfrm>
                <a:off x="6051550" y="2552700"/>
                <a:ext cx="266700" cy="63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6134100" y="2584450"/>
              <a:ext cx="323850" cy="12700"/>
            </p14:xfrm>
          </p:contentPart>
        </mc:Choice>
        <mc:Fallback xmlns="">
          <p:pic>
            <p:nvPicPr>
              <p:cNvPr id="20" name="Ink 19"/>
            </p:nvPicPr>
            <p:blipFill>
              <a:blip r:embed="rId28"/>
            </p:blipFill>
            <p:spPr>
              <a:xfrm>
                <a:off x="6134100" y="2584450"/>
                <a:ext cx="323850" cy="127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6559550" y="2438400"/>
              <a:ext cx="76200" cy="228600"/>
            </p14:xfrm>
          </p:contentPart>
        </mc:Choice>
        <mc:Fallback xmlns="">
          <p:pic>
            <p:nvPicPr>
              <p:cNvPr id="21" name="Ink 20"/>
            </p:nvPicPr>
            <p:blipFill>
              <a:blip r:embed="rId30"/>
            </p:blipFill>
            <p:spPr>
              <a:xfrm>
                <a:off x="6559550" y="2438400"/>
                <a:ext cx="76200" cy="2286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6699250" y="2432050"/>
              <a:ext cx="254000" cy="152400"/>
            </p14:xfrm>
          </p:contentPart>
        </mc:Choice>
        <mc:Fallback xmlns="">
          <p:pic>
            <p:nvPicPr>
              <p:cNvPr id="22" name="Ink 21"/>
            </p:nvPicPr>
            <p:blipFill>
              <a:blip r:embed="rId32"/>
            </p:blipFill>
            <p:spPr>
              <a:xfrm>
                <a:off x="6699250" y="2432050"/>
                <a:ext cx="254000" cy="1524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3" name="Ink 22"/>
              <p14:cNvContentPartPr/>
              <p14:nvPr/>
            </p14:nvContentPartPr>
            <p14:xfrm>
              <a:off x="6972300" y="2413000"/>
              <a:ext cx="127000" cy="171450"/>
            </p14:xfrm>
          </p:contentPart>
        </mc:Choice>
        <mc:Fallback xmlns="">
          <p:pic>
            <p:nvPicPr>
              <p:cNvPr id="23" name="Ink 22"/>
            </p:nvPicPr>
            <p:blipFill>
              <a:blip r:embed="rId34"/>
            </p:blipFill>
            <p:spPr>
              <a:xfrm>
                <a:off x="6972300" y="2413000"/>
                <a:ext cx="127000" cy="1714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4" name="Ink 23"/>
              <p14:cNvContentPartPr/>
              <p14:nvPr/>
            </p14:nvContentPartPr>
            <p14:xfrm>
              <a:off x="6946900" y="2381250"/>
              <a:ext cx="215900" cy="25400"/>
            </p14:xfrm>
          </p:contentPart>
        </mc:Choice>
        <mc:Fallback xmlns="">
          <p:pic>
            <p:nvPicPr>
              <p:cNvPr id="24" name="Ink 23"/>
            </p:nvPicPr>
            <p:blipFill>
              <a:blip r:embed="rId36"/>
            </p:blipFill>
            <p:spPr>
              <a:xfrm>
                <a:off x="6946900" y="2381250"/>
                <a:ext cx="215900" cy="254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5" name="Ink 24"/>
              <p14:cNvContentPartPr/>
              <p14:nvPr/>
            </p14:nvContentPartPr>
            <p14:xfrm>
              <a:off x="762000" y="5461000"/>
              <a:ext cx="190500" cy="171450"/>
            </p14:xfrm>
          </p:contentPart>
        </mc:Choice>
        <mc:Fallback xmlns="">
          <p:pic>
            <p:nvPicPr>
              <p:cNvPr id="25" name="Ink 24"/>
            </p:nvPicPr>
            <p:blipFill>
              <a:blip r:embed="rId38"/>
            </p:blipFill>
            <p:spPr>
              <a:xfrm>
                <a:off x="762000" y="5461000"/>
                <a:ext cx="190500" cy="1714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Ink 25"/>
              <p14:cNvContentPartPr/>
              <p14:nvPr/>
            </p14:nvContentPartPr>
            <p14:xfrm>
              <a:off x="692150" y="5168900"/>
              <a:ext cx="292100" cy="69850"/>
            </p14:xfrm>
          </p:contentPart>
        </mc:Choice>
        <mc:Fallback xmlns="">
          <p:pic>
            <p:nvPicPr>
              <p:cNvPr id="26" name="Ink 25"/>
            </p:nvPicPr>
            <p:blipFill>
              <a:blip r:embed="rId40"/>
            </p:blipFill>
            <p:spPr>
              <a:xfrm>
                <a:off x="692150" y="5168900"/>
                <a:ext cx="292100" cy="698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7" name="Ink 26"/>
              <p14:cNvContentPartPr/>
              <p14:nvPr/>
            </p14:nvContentPartPr>
            <p14:xfrm>
              <a:off x="768350" y="4851400"/>
              <a:ext cx="247650" cy="95250"/>
            </p14:xfrm>
          </p:contentPart>
        </mc:Choice>
        <mc:Fallback xmlns="">
          <p:pic>
            <p:nvPicPr>
              <p:cNvPr id="27" name="Ink 26"/>
            </p:nvPicPr>
            <p:blipFill>
              <a:blip r:embed="rId42"/>
            </p:blipFill>
            <p:spPr>
              <a:xfrm>
                <a:off x="768350" y="4851400"/>
                <a:ext cx="247650" cy="9525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5" name="TextBox 4"/>
          <p:cNvSpPr txBox="1"/>
          <p:nvPr/>
        </p:nvSpPr>
        <p:spPr>
          <a:xfrm>
            <a:off x="3429000" y="200644"/>
            <a:ext cx="6101080" cy="584775"/>
          </a:xfrm>
          <a:prstGeom prst="rect">
            <a:avLst/>
          </a:prstGeom>
          <a:noFill/>
        </p:spPr>
        <p:txBody>
          <a:bodyPr wrap="square">
            <a:spAutoFit/>
          </a:bodyPr>
          <a:lstStyle/>
          <a:p>
            <a:pPr algn="ct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Mathematical</a:t>
            </a:r>
            <a:r>
              <a:rPr lang="en-US" sz="3200" b="1" spc="4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spc="-1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a:t>
            </a:r>
            <a:endParaRPr lang="en-US" sz="3200" dirty="0"/>
          </a:p>
        </p:txBody>
      </p:sp>
      <p:sp>
        <p:nvSpPr>
          <p:cNvPr id="2" name="Rectangle 1"/>
          <p:cNvSpPr>
            <a:spLocks noChangeArrowheads="1"/>
          </p:cNvSpPr>
          <p:nvPr/>
        </p:nvSpPr>
        <p:spPr bwMode="auto">
          <a:xfrm>
            <a:off x="533401" y="1010216"/>
            <a:ext cx="9525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Now, we know, Meter Bill = Demand Charge + Service Charge = 15 + 10 = 25 TK.</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Total Bills = (1631.588+ 25) = BDT 1656.588 without VAT.</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5% VAT = 1628.62 × 5% = 82.8294 TK</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Meter Cost = 40 TK</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Then Net Bill will be = BDT 1656.588 + 82.8294 + 40 = 1779.41 TK</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Remember: If you fail to pay the bill in time, you will have to pay an additional charge of 5% of your bill.</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482600" y="2197100"/>
              <a:ext cx="107950" cy="158750"/>
            </p14:xfrm>
          </p:contentPart>
        </mc:Choice>
        <mc:Fallback xmlns="">
          <p:pic>
            <p:nvPicPr>
              <p:cNvPr id="4" name="Ink 3"/>
            </p:nvPicPr>
            <p:blipFill>
              <a:blip r:embed="rId2"/>
            </p:blipFill>
            <p:spPr>
              <a:xfrm>
                <a:off x="482600" y="2197100"/>
                <a:ext cx="107950" cy="1587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266700" y="3124200"/>
              <a:ext cx="298450" cy="247650"/>
            </p14:xfrm>
          </p:contentPart>
        </mc:Choice>
        <mc:Fallback xmlns="">
          <p:pic>
            <p:nvPicPr>
              <p:cNvPr id="6" name="Ink 5"/>
            </p:nvPicPr>
            <p:blipFill>
              <a:blip r:embed="rId4"/>
            </p:blipFill>
            <p:spPr>
              <a:xfrm>
                <a:off x="266700" y="3124200"/>
                <a:ext cx="298450" cy="247650"/>
              </a:xfrm>
              <a:prstGeom prst="rect"/>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2" name="Rectangle 1"/>
          <p:cNvSpPr>
            <a:spLocks noChangeArrowheads="1"/>
          </p:cNvSpPr>
          <p:nvPr/>
        </p:nvSpPr>
        <p:spPr bwMode="auto">
          <a:xfrm>
            <a:off x="4191000" y="3105834"/>
            <a:ext cx="28508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3600" b="0" i="0" u="none" strike="noStrike" cap="none" normalizeH="0" baseline="0" dirty="0">
                <a:ln>
                  <a:noFill/>
                </a:ln>
                <a:effectLst/>
                <a:latin typeface="Arial Black" panose="020B0A04020102020204" pitchFamily="34" charset="0"/>
                <a:cs typeface="Times New Roman" panose="02020603050405020304" pitchFamily="18" charset="0"/>
              </a:rPr>
              <a:t>Thank You</a:t>
            </a:r>
            <a:endParaRPr kumimoji="0" lang="en-US" altLang="en-US" sz="3600" b="0" i="0" u="none" strike="noStrike" cap="none" normalizeH="0" baseline="0" dirty="0">
              <a:ln>
                <a:noFill/>
              </a:ln>
              <a:effectLst/>
              <a:latin typeface="Arial Black" panose="020B0A040201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9" y="228600"/>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Nature of Electricity</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294510" y="1219200"/>
            <a:ext cx="7780816" cy="4343400"/>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4337050" y="3625850"/>
              <a:ext cx="266700" cy="355600"/>
            </p14:xfrm>
          </p:contentPart>
        </mc:Choice>
        <mc:Fallback xmlns="">
          <p:pic>
            <p:nvPicPr>
              <p:cNvPr id="3" name="Ink 2"/>
            </p:nvPicPr>
            <p:blipFill>
              <a:blip r:embed="rId3"/>
            </p:blipFill>
            <p:spPr>
              <a:xfrm>
                <a:off x="4337050" y="3625850"/>
                <a:ext cx="266700" cy="3556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4502150" y="3879850"/>
              <a:ext cx="146050" cy="127000"/>
            </p14:xfrm>
          </p:contentPart>
        </mc:Choice>
        <mc:Fallback xmlns="">
          <p:pic>
            <p:nvPicPr>
              <p:cNvPr id="4" name="Ink 3"/>
            </p:nvPicPr>
            <p:blipFill>
              <a:blip r:embed="rId5"/>
            </p:blipFill>
            <p:spPr>
              <a:xfrm>
                <a:off x="4502150" y="3879850"/>
                <a:ext cx="146050" cy="1270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Ink 5"/>
              <p14:cNvContentPartPr/>
              <p14:nvPr/>
            </p14:nvContentPartPr>
            <p14:xfrm>
              <a:off x="3346450" y="3848100"/>
              <a:ext cx="590550" cy="196850"/>
            </p14:xfrm>
          </p:contentPart>
        </mc:Choice>
        <mc:Fallback xmlns="">
          <p:pic>
            <p:nvPicPr>
              <p:cNvPr id="6" name="Ink 5"/>
            </p:nvPicPr>
            <p:blipFill>
              <a:blip r:embed="rId7"/>
            </p:blipFill>
            <p:spPr>
              <a:xfrm>
                <a:off x="3346450" y="3848100"/>
                <a:ext cx="590550" cy="1968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3282950" y="3797300"/>
              <a:ext cx="165100" cy="184150"/>
            </p14:xfrm>
          </p:contentPart>
        </mc:Choice>
        <mc:Fallback xmlns="">
          <p:pic>
            <p:nvPicPr>
              <p:cNvPr id="7" name="Ink 6"/>
            </p:nvPicPr>
            <p:blipFill>
              <a:blip r:embed="rId9"/>
            </p:blipFill>
            <p:spPr>
              <a:xfrm>
                <a:off x="3282950" y="3797300"/>
                <a:ext cx="165100" cy="1841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Ink 8"/>
              <p14:cNvContentPartPr/>
              <p14:nvPr/>
            </p14:nvContentPartPr>
            <p14:xfrm>
              <a:off x="3175000" y="3340100"/>
              <a:ext cx="50800" cy="114300"/>
            </p14:xfrm>
          </p:contentPart>
        </mc:Choice>
        <mc:Fallback xmlns="">
          <p:pic>
            <p:nvPicPr>
              <p:cNvPr id="9" name="Ink 8"/>
            </p:nvPicPr>
            <p:blipFill>
              <a:blip r:embed="rId11"/>
            </p:blipFill>
            <p:spPr>
              <a:xfrm>
                <a:off x="3175000" y="3340100"/>
                <a:ext cx="50800" cy="1143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Ink 9"/>
              <p14:cNvContentPartPr/>
              <p14:nvPr/>
            </p14:nvContentPartPr>
            <p14:xfrm>
              <a:off x="3219450" y="3276600"/>
              <a:ext cx="139700" cy="165100"/>
            </p14:xfrm>
          </p:contentPart>
        </mc:Choice>
        <mc:Fallback xmlns="">
          <p:pic>
            <p:nvPicPr>
              <p:cNvPr id="10" name="Ink 9"/>
            </p:nvPicPr>
            <p:blipFill>
              <a:blip r:embed="rId13"/>
            </p:blipFill>
            <p:spPr>
              <a:xfrm>
                <a:off x="3219450" y="3276600"/>
                <a:ext cx="139700" cy="1651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Ink 10"/>
              <p14:cNvContentPartPr/>
              <p14:nvPr/>
            </p14:nvContentPartPr>
            <p14:xfrm>
              <a:off x="3352800" y="3289300"/>
              <a:ext cx="82550" cy="57150"/>
            </p14:xfrm>
          </p:contentPart>
        </mc:Choice>
        <mc:Fallback xmlns="">
          <p:pic>
            <p:nvPicPr>
              <p:cNvPr id="11" name="Ink 10"/>
            </p:nvPicPr>
            <p:blipFill>
              <a:blip r:embed="rId15"/>
            </p:blipFill>
            <p:spPr>
              <a:xfrm>
                <a:off x="3352800" y="3289300"/>
                <a:ext cx="82550" cy="571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Ink 11"/>
              <p14:cNvContentPartPr/>
              <p14:nvPr/>
            </p14:nvContentPartPr>
            <p14:xfrm>
              <a:off x="3454400" y="3149600"/>
              <a:ext cx="82550" cy="120650"/>
            </p14:xfrm>
          </p:contentPart>
        </mc:Choice>
        <mc:Fallback xmlns="">
          <p:pic>
            <p:nvPicPr>
              <p:cNvPr id="12" name="Ink 11"/>
            </p:nvPicPr>
            <p:blipFill>
              <a:blip r:embed="rId17"/>
            </p:blipFill>
            <p:spPr>
              <a:xfrm>
                <a:off x="3454400" y="3149600"/>
                <a:ext cx="82550" cy="1206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Ink 12"/>
              <p14:cNvContentPartPr/>
              <p14:nvPr/>
            </p14:nvContentPartPr>
            <p14:xfrm>
              <a:off x="3568700" y="3111500"/>
              <a:ext cx="63500" cy="95250"/>
            </p14:xfrm>
          </p:contentPart>
        </mc:Choice>
        <mc:Fallback xmlns="">
          <p:pic>
            <p:nvPicPr>
              <p:cNvPr id="13" name="Ink 12"/>
            </p:nvPicPr>
            <p:blipFill>
              <a:blip r:embed="rId19"/>
            </p:blipFill>
            <p:spPr>
              <a:xfrm>
                <a:off x="3568700" y="3111500"/>
                <a:ext cx="63500" cy="952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Ink 13"/>
              <p14:cNvContentPartPr/>
              <p14:nvPr/>
            </p14:nvContentPartPr>
            <p14:xfrm>
              <a:off x="3632200" y="3048000"/>
              <a:ext cx="127000" cy="107950"/>
            </p14:xfrm>
          </p:contentPart>
        </mc:Choice>
        <mc:Fallback xmlns="">
          <p:pic>
            <p:nvPicPr>
              <p:cNvPr id="14" name="Ink 13"/>
            </p:nvPicPr>
            <p:blipFill>
              <a:blip r:embed="rId21"/>
            </p:blipFill>
            <p:spPr>
              <a:xfrm>
                <a:off x="3632200" y="3048000"/>
                <a:ext cx="127000" cy="1079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Ink 14"/>
              <p14:cNvContentPartPr/>
              <p14:nvPr/>
            </p14:nvContentPartPr>
            <p14:xfrm>
              <a:off x="3771900" y="2965450"/>
              <a:ext cx="165100" cy="152400"/>
            </p14:xfrm>
          </p:contentPart>
        </mc:Choice>
        <mc:Fallback xmlns="">
          <p:pic>
            <p:nvPicPr>
              <p:cNvPr id="15" name="Ink 14"/>
            </p:nvPicPr>
            <p:blipFill>
              <a:blip r:embed="rId23"/>
            </p:blipFill>
            <p:spPr>
              <a:xfrm>
                <a:off x="3771900" y="2965450"/>
                <a:ext cx="165100" cy="1524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Ink 15"/>
              <p14:cNvContentPartPr/>
              <p14:nvPr/>
            </p14:nvContentPartPr>
            <p14:xfrm>
              <a:off x="3937000" y="2768600"/>
              <a:ext cx="69850" cy="222250"/>
            </p14:xfrm>
          </p:contentPart>
        </mc:Choice>
        <mc:Fallback xmlns="">
          <p:pic>
            <p:nvPicPr>
              <p:cNvPr id="16" name="Ink 15"/>
            </p:nvPicPr>
            <p:blipFill>
              <a:blip r:embed="rId25"/>
            </p:blipFill>
            <p:spPr>
              <a:xfrm>
                <a:off x="3937000" y="2768600"/>
                <a:ext cx="69850" cy="2222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Ink 16"/>
              <p14:cNvContentPartPr/>
              <p14:nvPr/>
            </p14:nvContentPartPr>
            <p14:xfrm>
              <a:off x="3924300" y="2838450"/>
              <a:ext cx="184150" cy="50800"/>
            </p14:xfrm>
          </p:contentPart>
        </mc:Choice>
        <mc:Fallback xmlns="">
          <p:pic>
            <p:nvPicPr>
              <p:cNvPr id="17" name="Ink 16"/>
            </p:nvPicPr>
            <p:blipFill>
              <a:blip r:embed="rId27"/>
            </p:blipFill>
            <p:spPr>
              <a:xfrm>
                <a:off x="3924300" y="2838450"/>
                <a:ext cx="184150" cy="508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Ink 17"/>
              <p14:cNvContentPartPr/>
              <p14:nvPr/>
            </p14:nvContentPartPr>
            <p14:xfrm>
              <a:off x="6584950" y="2616200"/>
              <a:ext cx="222250" cy="6350"/>
            </p14:xfrm>
          </p:contentPart>
        </mc:Choice>
        <mc:Fallback xmlns="">
          <p:pic>
            <p:nvPicPr>
              <p:cNvPr id="18" name="Ink 17"/>
            </p:nvPicPr>
            <p:blipFill>
              <a:blip r:embed="rId29"/>
            </p:blipFill>
            <p:spPr>
              <a:xfrm>
                <a:off x="6584950" y="2616200"/>
                <a:ext cx="222250" cy="63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Ink 18"/>
              <p14:cNvContentPartPr/>
              <p14:nvPr/>
            </p14:nvContentPartPr>
            <p14:xfrm>
              <a:off x="6705600" y="2533650"/>
              <a:ext cx="360" cy="127000"/>
            </p14:xfrm>
          </p:contentPart>
        </mc:Choice>
        <mc:Fallback xmlns="">
          <p:pic>
            <p:nvPicPr>
              <p:cNvPr id="19" name="Ink 18"/>
            </p:nvPicPr>
            <p:blipFill>
              <a:blip r:embed="rId31"/>
            </p:blipFill>
            <p:spPr>
              <a:xfrm>
                <a:off x="6705600" y="2533650"/>
                <a:ext cx="360" cy="1270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Ink 19"/>
              <p14:cNvContentPartPr/>
              <p14:nvPr/>
            </p14:nvContentPartPr>
            <p14:xfrm>
              <a:off x="8102600" y="2609850"/>
              <a:ext cx="120650" cy="152400"/>
            </p14:xfrm>
          </p:contentPart>
        </mc:Choice>
        <mc:Fallback xmlns="">
          <p:pic>
            <p:nvPicPr>
              <p:cNvPr id="20" name="Ink 19"/>
            </p:nvPicPr>
            <p:blipFill>
              <a:blip r:embed="rId33"/>
            </p:blipFill>
            <p:spPr>
              <a:xfrm>
                <a:off x="8102600" y="2609850"/>
                <a:ext cx="120650" cy="1524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Ink 20"/>
              <p14:cNvContentPartPr/>
              <p14:nvPr/>
            </p14:nvContentPartPr>
            <p14:xfrm>
              <a:off x="7880350" y="3416300"/>
              <a:ext cx="114300" cy="6350"/>
            </p14:xfrm>
          </p:contentPart>
        </mc:Choice>
        <mc:Fallback xmlns="">
          <p:pic>
            <p:nvPicPr>
              <p:cNvPr id="21" name="Ink 20"/>
            </p:nvPicPr>
            <p:blipFill>
              <a:blip r:embed="rId35"/>
            </p:blipFill>
            <p:spPr>
              <a:xfrm>
                <a:off x="7880350" y="3416300"/>
                <a:ext cx="114300" cy="63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Ink 21"/>
              <p14:cNvContentPartPr/>
              <p14:nvPr/>
            </p14:nvContentPartPr>
            <p14:xfrm>
              <a:off x="7956550" y="3359150"/>
              <a:ext cx="360" cy="82550"/>
            </p14:xfrm>
          </p:contentPart>
        </mc:Choice>
        <mc:Fallback xmlns="">
          <p:pic>
            <p:nvPicPr>
              <p:cNvPr id="22" name="Ink 21"/>
            </p:nvPicPr>
            <p:blipFill>
              <a:blip r:embed="rId37"/>
            </p:blipFill>
            <p:spPr>
              <a:xfrm>
                <a:off x="7956550" y="3359150"/>
                <a:ext cx="360" cy="825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Ink 22"/>
              <p14:cNvContentPartPr/>
              <p14:nvPr/>
            </p14:nvContentPartPr>
            <p14:xfrm>
              <a:off x="7296150" y="3949700"/>
              <a:ext cx="241300" cy="38100"/>
            </p14:xfrm>
          </p:contentPart>
        </mc:Choice>
        <mc:Fallback xmlns="">
          <p:pic>
            <p:nvPicPr>
              <p:cNvPr id="23" name="Ink 22"/>
            </p:nvPicPr>
            <p:blipFill>
              <a:blip r:embed="rId39"/>
            </p:blipFill>
            <p:spPr>
              <a:xfrm>
                <a:off x="7296150" y="3949700"/>
                <a:ext cx="241300" cy="3810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Nature of Electricity</a:t>
            </a:r>
            <a:endParaRPr lang="en-US" sz="32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228600" y="1715710"/>
            <a:ext cx="9372600" cy="3426579"/>
          </a:xfrm>
        </p:spPr>
        <p:txBody>
          <a:bodyPr/>
          <a:lstStyle/>
          <a:p>
            <a:pPr marL="19050" marR="19050" algn="just">
              <a:spcBef>
                <a:spcPts val="150"/>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The following three statements explain the nature of electricity that the materials present in the nature have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When the number of protons in the nucleus of the atom of a material are equal to the number of electrons in the atom, then the positive charge and negative charge balance each other. Consequently, there is no net electric charge on the material. In this case, the material said to be electrically neutral. Thus, it does not exhibit electricity.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When the number of protons in the nucleus of the atom of a material are less than the number of electrons in the atom, then there is an excess of negative charge in the material. As a result, the material exhibits negative electricity.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When the number of protons in the nucleus of the atom of a material are greater than the number of electrons in the atom. Under this condition, the material exhibit positive electricity.</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540000" y="2540000"/>
              <a:ext cx="704850" cy="12700"/>
            </p14:xfrm>
          </p:contentPart>
        </mc:Choice>
        <mc:Fallback xmlns="">
          <p:pic>
            <p:nvPicPr>
              <p:cNvPr id="5" name="Ink 4"/>
            </p:nvPicPr>
            <p:blipFill>
              <a:blip r:embed="rId2"/>
            </p:blipFill>
            <p:spPr>
              <a:xfrm>
                <a:off x="2540000" y="2540000"/>
                <a:ext cx="704850" cy="127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7442200" y="2533650"/>
              <a:ext cx="495300" cy="360"/>
            </p14:xfrm>
          </p:contentPart>
        </mc:Choice>
        <mc:Fallback xmlns="">
          <p:pic>
            <p:nvPicPr>
              <p:cNvPr id="6" name="Ink 5"/>
            </p:nvPicPr>
            <p:blipFill>
              <a:blip r:embed="rId4"/>
            </p:blipFill>
            <p:spPr>
              <a:xfrm>
                <a:off x="7442200" y="2533650"/>
                <a:ext cx="49530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508000" y="2774950"/>
              <a:ext cx="1022350" cy="19050"/>
            </p14:xfrm>
          </p:contentPart>
        </mc:Choice>
        <mc:Fallback xmlns="">
          <p:pic>
            <p:nvPicPr>
              <p:cNvPr id="7" name="Ink 6"/>
            </p:nvPicPr>
            <p:blipFill>
              <a:blip r:embed="rId6"/>
            </p:blipFill>
            <p:spPr>
              <a:xfrm>
                <a:off x="508000" y="2774950"/>
                <a:ext cx="1022350" cy="19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2749550" y="3041650"/>
              <a:ext cx="1790700" cy="12700"/>
            </p14:xfrm>
          </p:contentPart>
        </mc:Choice>
        <mc:Fallback xmlns="">
          <p:pic>
            <p:nvPicPr>
              <p:cNvPr id="8" name="Ink 7"/>
            </p:nvPicPr>
            <p:blipFill>
              <a:blip r:embed="rId8"/>
            </p:blipFill>
            <p:spPr>
              <a:xfrm>
                <a:off x="2749550" y="3041650"/>
                <a:ext cx="179070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609600" y="3359150"/>
              <a:ext cx="1612900" cy="38100"/>
            </p14:xfrm>
          </p:contentPart>
        </mc:Choice>
        <mc:Fallback xmlns="">
          <p:pic>
            <p:nvPicPr>
              <p:cNvPr id="9" name="Ink 8"/>
            </p:nvPicPr>
            <p:blipFill>
              <a:blip r:embed="rId10"/>
            </p:blipFill>
            <p:spPr>
              <a:xfrm>
                <a:off x="609600" y="3359150"/>
                <a:ext cx="1612900" cy="381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2647950" y="3644900"/>
              <a:ext cx="673100" cy="25400"/>
            </p14:xfrm>
          </p:contentPart>
        </mc:Choice>
        <mc:Fallback xmlns="">
          <p:pic>
            <p:nvPicPr>
              <p:cNvPr id="10" name="Ink 9"/>
            </p:nvPicPr>
            <p:blipFill>
              <a:blip r:embed="rId12"/>
            </p:blipFill>
            <p:spPr>
              <a:xfrm>
                <a:off x="2647950" y="3644900"/>
                <a:ext cx="673100"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7448550" y="3619500"/>
              <a:ext cx="254000" cy="360"/>
            </p14:xfrm>
          </p:contentPart>
        </mc:Choice>
        <mc:Fallback xmlns="">
          <p:pic>
            <p:nvPicPr>
              <p:cNvPr id="11" name="Ink 10"/>
            </p:nvPicPr>
            <p:blipFill>
              <a:blip r:embed="rId14"/>
            </p:blipFill>
            <p:spPr>
              <a:xfrm>
                <a:off x="7448550" y="3619500"/>
                <a:ext cx="25400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584200" y="3911600"/>
              <a:ext cx="679450" cy="25400"/>
            </p14:xfrm>
          </p:contentPart>
        </mc:Choice>
        <mc:Fallback xmlns="">
          <p:pic>
            <p:nvPicPr>
              <p:cNvPr id="12" name="Ink 11"/>
            </p:nvPicPr>
            <p:blipFill>
              <a:blip r:embed="rId16"/>
            </p:blipFill>
            <p:spPr>
              <a:xfrm>
                <a:off x="584200" y="3911600"/>
                <a:ext cx="679450" cy="25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2190750" y="4140200"/>
              <a:ext cx="1708150" cy="25400"/>
            </p14:xfrm>
          </p:contentPart>
        </mc:Choice>
        <mc:Fallback xmlns="">
          <p:pic>
            <p:nvPicPr>
              <p:cNvPr id="13" name="Ink 12"/>
            </p:nvPicPr>
            <p:blipFill>
              <a:blip r:embed="rId18"/>
            </p:blipFill>
            <p:spPr>
              <a:xfrm>
                <a:off x="2190750" y="4140200"/>
                <a:ext cx="1708150" cy="254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2597150" y="4362450"/>
              <a:ext cx="571500" cy="6350"/>
            </p14:xfrm>
          </p:contentPart>
        </mc:Choice>
        <mc:Fallback xmlns="">
          <p:pic>
            <p:nvPicPr>
              <p:cNvPr id="14" name="Ink 13"/>
            </p:nvPicPr>
            <p:blipFill>
              <a:blip r:embed="rId20"/>
            </p:blipFill>
            <p:spPr>
              <a:xfrm>
                <a:off x="2597150" y="4362450"/>
                <a:ext cx="571500" cy="63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7435850" y="4476750"/>
              <a:ext cx="450850" cy="19050"/>
            </p14:xfrm>
          </p:contentPart>
        </mc:Choice>
        <mc:Fallback xmlns="">
          <p:pic>
            <p:nvPicPr>
              <p:cNvPr id="15" name="Ink 14"/>
            </p:nvPicPr>
            <p:blipFill>
              <a:blip r:embed="rId22"/>
            </p:blipFill>
            <p:spPr>
              <a:xfrm>
                <a:off x="7435850" y="4476750"/>
                <a:ext cx="450850" cy="190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882650" y="4724400"/>
              <a:ext cx="742950" cy="6350"/>
            </p14:xfrm>
          </p:contentPart>
        </mc:Choice>
        <mc:Fallback xmlns="">
          <p:pic>
            <p:nvPicPr>
              <p:cNvPr id="16" name="Ink 15"/>
            </p:nvPicPr>
            <p:blipFill>
              <a:blip r:embed="rId24"/>
            </p:blipFill>
            <p:spPr>
              <a:xfrm>
                <a:off x="882650" y="4724400"/>
                <a:ext cx="742950" cy="63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Ink 16"/>
              <p14:cNvContentPartPr/>
              <p14:nvPr/>
            </p14:nvContentPartPr>
            <p14:xfrm>
              <a:off x="6762750" y="4711700"/>
              <a:ext cx="1631950" cy="63500"/>
            </p14:xfrm>
          </p:contentPart>
        </mc:Choice>
        <mc:Fallback xmlns="">
          <p:pic>
            <p:nvPicPr>
              <p:cNvPr id="17" name="Ink 16"/>
            </p:nvPicPr>
            <p:blipFill>
              <a:blip r:embed="rId26"/>
            </p:blipFill>
            <p:spPr>
              <a:xfrm>
                <a:off x="6762750" y="4711700"/>
                <a:ext cx="1631950" cy="63500"/>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17158"/>
            <a:ext cx="8534400" cy="984885"/>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Charge, Current, Voltage, Power and Resistance</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5650" y="1335179"/>
                <a:ext cx="10398150" cy="1815433"/>
              </a:xfrm>
            </p:spPr>
            <p:txBody>
              <a:bodyPr/>
              <a:lstStyle/>
              <a:p>
                <a:pPr algn="just"/>
                <a:r>
                  <a:rPr lang="en-US" sz="2000" b="0" i="0" u="none" strike="noStrike" baseline="0" dirty="0">
                    <a:solidFill>
                      <a:srgbClr val="009E70"/>
                    </a:solidFill>
                    <a:latin typeface="Times New Roman" panose="02020603050405020304" pitchFamily="18" charset="0"/>
                    <a:cs typeface="Times New Roman" panose="02020603050405020304" pitchFamily="18" charset="0"/>
                  </a:rPr>
                  <a:t>Charge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an electrical property of the atomic particles of which matter consists, measured in coulombs (C).</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09E70"/>
                    </a:solidFill>
                    <a:latin typeface="Times New Roman" panose="02020603050405020304" pitchFamily="18" charset="0"/>
                    <a:cs typeface="Times New Roman" panose="02020603050405020304" pitchFamily="18" charset="0"/>
                  </a:rPr>
                  <a:t>Electric current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time rate of change of charge, measured in amperes (A).</a:t>
                </a:r>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Mathematically, the relationship between current </a:t>
                </a:r>
                <a:r>
                  <a:rPr lang="en-US" sz="2000" b="0" i="1"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charge </a:t>
                </a:r>
                <a:r>
                  <a:rPr lang="en-US" sz="2000" b="0" i="1" u="none" strike="noStrike" baseline="0" dirty="0">
                    <a:latin typeface="Times New Roman" panose="02020603050405020304" pitchFamily="18" charset="0"/>
                    <a:cs typeface="Times New Roman" panose="02020603050405020304" pitchFamily="18" charset="0"/>
                  </a:rPr>
                  <a:t>q</a:t>
                </a:r>
                <a:r>
                  <a:rPr lang="en-US" sz="2000" b="0" i="0" u="none" strike="noStrike" baseline="0" dirty="0">
                    <a:latin typeface="Times New Roman" panose="02020603050405020304" pitchFamily="18" charset="0"/>
                    <a:cs typeface="Times New Roman" panose="02020603050405020304" pitchFamily="18" charset="0"/>
                  </a:rPr>
                  <a:t>, and time </a:t>
                </a:r>
                <a:r>
                  <a:rPr lang="en-US" sz="2000" b="0" i="1" u="none" strike="noStrike" baseline="0" dirty="0">
                    <a:latin typeface="Times New Roman" panose="02020603050405020304" pitchFamily="18" charset="0"/>
                    <a:cs typeface="Times New Roman" panose="02020603050405020304" pitchFamily="18" charset="0"/>
                  </a:rPr>
                  <a:t>t </a:t>
                </a:r>
                <a:r>
                  <a:rPr lang="en-US" sz="2000" b="0" i="0" u="none" strike="noStrike" baseline="0" dirty="0">
                    <a:latin typeface="Times New Roman" panose="02020603050405020304" pitchFamily="18" charset="0"/>
                    <a:cs typeface="Times New Roman" panose="02020603050405020304" pitchFamily="18" charset="0"/>
                  </a:rPr>
                  <a:t>is</a:t>
                </a:r>
                <a:endParaRPr lang="en-US" sz="2000" b="0" i="0" u="none" strike="noStrike" baseline="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2000" b="0" i="1" u="none" strike="noStrike" baseline="0" smtClean="0">
                          <a:latin typeface="Cambria Math" panose="02040503050406030204" pitchFamily="18" charset="0"/>
                        </a:rPr>
                        <m:t>𝑖</m:t>
                      </m:r>
                      <m:r>
                        <a:rPr lang="en-US" sz="2000" b="0" i="1" u="none" strike="noStrike" baseline="0" smtClean="0">
                          <a:latin typeface="Cambria Math" panose="02040503050406030204" pitchFamily="18" charset="0"/>
                        </a:rPr>
                        <m:t>=</m:t>
                      </m:r>
                      <m:f>
                        <m:fPr>
                          <m:ctrlPr>
                            <a:rPr lang="en-US" sz="2000" b="0" i="1" u="none" strike="noStrike" baseline="0" smtClean="0">
                              <a:latin typeface="Cambria Math" panose="02040503050406030204" pitchFamily="18" charset="0"/>
                            </a:rPr>
                          </m:ctrlPr>
                        </m:fPr>
                        <m:num>
                          <m:r>
                            <a:rPr lang="en-US" sz="2000" b="0" i="1" u="none" strike="noStrike" baseline="0" smtClean="0">
                              <a:latin typeface="Cambria Math" panose="02040503050406030204" pitchFamily="18" charset="0"/>
                            </a:rPr>
                            <m:t>𝑑𝑞</m:t>
                          </m:r>
                        </m:num>
                        <m:den>
                          <m:r>
                            <a:rPr lang="en-US" sz="2000" b="0" i="1" u="none" strike="noStrike" baseline="0" smtClean="0">
                              <a:latin typeface="Cambria Math" panose="02040503050406030204" pitchFamily="18" charset="0"/>
                            </a:rPr>
                            <m:t>𝑑𝑡</m:t>
                          </m:r>
                        </m:den>
                      </m:f>
                    </m:oMath>
                  </m:oMathPara>
                </a14:m>
                <a:endParaRPr lang="en-US" sz="2000" b="0" i="0" u="none" strike="noStrike" baseline="0" dirty="0">
                  <a:latin typeface="Times New Roman" panose="02020603050405020304" pitchFamily="18" charset="0"/>
                  <a:cs typeface="Times New Roman" panose="02020603050405020304" pitchFamily="18" charset="0"/>
                </a:endParaRPr>
              </a:p>
            </p:txBody>
          </p:sp>
        </mc:Choice>
        <mc:Fallback>
          <p:sp>
            <p:nvSpPr>
              <p:cNvPr id="3" name="Text Placeholder 2"/>
              <p:cNvSpPr>
                <a:spLocks noRot="1" noChangeAspect="1" noMove="1" noResize="1" noEditPoints="1" noAdjustHandles="1" noChangeArrowheads="1" noChangeShapeType="1" noTextEdit="1"/>
              </p:cNvSpPr>
              <p:nvPr>
                <p:ph type="body" idx="1"/>
              </p:nvPr>
            </p:nvSpPr>
            <p:spPr>
              <a:xfrm>
                <a:off x="955650" y="1335179"/>
                <a:ext cx="10398150" cy="1815433"/>
              </a:xfrm>
              <a:blipFill rotWithShape="1">
                <a:blip r:embed="rId1"/>
                <a:stretch>
                  <a:fillRect l="-6" t="-23" b="21"/>
                </a:stretch>
              </a:blipFill>
            </p:spPr>
            <p:txBody>
              <a:bodyPr/>
              <a:lstStyle/>
              <a:p>
                <a:r>
                  <a:rPr lang="en-US" altLang="en-US">
                    <a:noFill/>
                  </a:rPr>
                  <a:t> </a:t>
                </a:r>
              </a:p>
            </p:txBody>
          </p:sp>
        </mc:Fallback>
      </mc:AlternateContent>
      <p:pic>
        <p:nvPicPr>
          <p:cNvPr id="5" name="Picture 4"/>
          <p:cNvPicPr>
            <a:picLocks noChangeAspect="1"/>
          </p:cNvPicPr>
          <p:nvPr/>
        </p:nvPicPr>
        <p:blipFill>
          <a:blip r:embed="rId2"/>
          <a:stretch>
            <a:fillRect/>
          </a:stretch>
        </p:blipFill>
        <p:spPr>
          <a:xfrm>
            <a:off x="6553200" y="3048000"/>
            <a:ext cx="3252032" cy="1691640"/>
          </a:xfrm>
          <a:prstGeom prst="rect">
            <a:avLst/>
          </a:prstGeom>
        </p:spPr>
      </p:pic>
      <p:sp>
        <p:nvSpPr>
          <p:cNvPr id="7" name="TextBox 6"/>
          <p:cNvSpPr txBox="1"/>
          <p:nvPr/>
        </p:nvSpPr>
        <p:spPr>
          <a:xfrm>
            <a:off x="6302572" y="4652285"/>
            <a:ext cx="3502660" cy="646331"/>
          </a:xfrm>
          <a:prstGeom prst="rect">
            <a:avLst/>
          </a:prstGeom>
          <a:noFill/>
        </p:spPr>
        <p:txBody>
          <a:bodyPr wrap="square">
            <a:spAutoFit/>
          </a:bodyPr>
          <a:lstStyle/>
          <a:p>
            <a:pPr algn="l"/>
            <a:r>
              <a:rPr lang="en-US" sz="1800" b="1" i="0" u="none" strike="noStrike" baseline="0" dirty="0">
                <a:latin typeface="Times-Roman"/>
              </a:rPr>
              <a:t>Fig. </a:t>
            </a:r>
            <a:r>
              <a:rPr lang="en-US" sz="1800" b="0" i="0" u="none" strike="noStrike" baseline="0" dirty="0">
                <a:latin typeface="Times-Roman"/>
              </a:rPr>
              <a:t>Electric current due to flow of electronic charge in a conductor.</a:t>
            </a:r>
            <a:endParaRPr lang="en-US" dirty="0"/>
          </a:p>
        </p:txBody>
      </p:sp>
      <p:sp>
        <p:nvSpPr>
          <p:cNvPr id="9" name="TextBox 8"/>
          <p:cNvSpPr txBox="1"/>
          <p:nvPr/>
        </p:nvSpPr>
        <p:spPr>
          <a:xfrm>
            <a:off x="838200" y="3472709"/>
            <a:ext cx="5715000" cy="1200329"/>
          </a:xfrm>
          <a:prstGeom prst="rect">
            <a:avLst/>
          </a:prstGeom>
          <a:noFill/>
        </p:spPr>
        <p:txBody>
          <a:bodyPr wrap="square">
            <a:spAutoFit/>
          </a:bodyPr>
          <a:lstStyle/>
          <a:p>
            <a:pPr algn="just"/>
            <a:r>
              <a:rPr lang="en-US" b="0" i="0" u="none" strike="noStrike" baseline="0" dirty="0">
                <a:solidFill>
                  <a:srgbClr val="000000"/>
                </a:solidFill>
                <a:latin typeface="Times New Roman" panose="02020603050405020304" pitchFamily="18" charset="0"/>
                <a:cs typeface="Times New Roman" panose="02020603050405020304" pitchFamily="18" charset="0"/>
              </a:rPr>
              <a:t>A </a:t>
            </a:r>
            <a:r>
              <a:rPr lang="en-US" b="0" i="0" u="none" strike="noStrike" baseline="0" dirty="0">
                <a:solidFill>
                  <a:srgbClr val="009E70"/>
                </a:solidFill>
                <a:latin typeface="Times New Roman" panose="02020603050405020304" pitchFamily="18" charset="0"/>
                <a:cs typeface="Times New Roman" panose="02020603050405020304" pitchFamily="18" charset="0"/>
              </a:rPr>
              <a:t>direct current </a:t>
            </a:r>
            <a:r>
              <a:rPr lang="en-US" b="0" i="0" u="none" strike="noStrike" baseline="0" dirty="0">
                <a:solidFill>
                  <a:srgbClr val="000000"/>
                </a:solidFill>
                <a:latin typeface="Times New Roman" panose="02020603050405020304" pitchFamily="18" charset="0"/>
                <a:cs typeface="Times New Roman" panose="02020603050405020304" pitchFamily="18" charset="0"/>
              </a:rPr>
              <a:t>(dc) is a current that remains constant with time. Represented by I.</a:t>
            </a: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b="0" i="0" u="none" strike="noStrike" baseline="0" dirty="0">
                <a:solidFill>
                  <a:srgbClr val="000000"/>
                </a:solidFill>
                <a:latin typeface="Times New Roman" panose="02020603050405020304" pitchFamily="18" charset="0"/>
                <a:cs typeface="Times New Roman" panose="02020603050405020304" pitchFamily="18" charset="0"/>
              </a:rPr>
              <a:t>An </a:t>
            </a:r>
            <a:r>
              <a:rPr lang="en-US" b="0" i="0" u="none" strike="noStrike" baseline="0" dirty="0">
                <a:solidFill>
                  <a:srgbClr val="009E70"/>
                </a:solidFill>
                <a:latin typeface="Times New Roman" panose="02020603050405020304" pitchFamily="18" charset="0"/>
                <a:cs typeface="Times New Roman" panose="02020603050405020304" pitchFamily="18" charset="0"/>
              </a:rPr>
              <a:t>alternating current </a:t>
            </a:r>
            <a:r>
              <a:rPr lang="en-US" b="0" i="0" u="none" strike="noStrike" baseline="0" dirty="0">
                <a:solidFill>
                  <a:srgbClr val="000000"/>
                </a:solidFill>
                <a:latin typeface="Times New Roman" panose="02020603050405020304" pitchFamily="18" charset="0"/>
                <a:cs typeface="Times New Roman" panose="02020603050405020304" pitchFamily="18" charset="0"/>
              </a:rPr>
              <a:t>(ac) is a current that varies sinusoidally with time.</a:t>
            </a:r>
            <a:r>
              <a:rPr lang="en-US" dirty="0">
                <a:solidFill>
                  <a:srgbClr val="000000"/>
                </a:solidFill>
                <a:latin typeface="Times New Roman" panose="02020603050405020304" pitchFamily="18" charset="0"/>
                <a:cs typeface="Times New Roman" panose="02020603050405020304" pitchFamily="18" charset="0"/>
              </a:rPr>
              <a:t> Represented by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838200" y="4892165"/>
            <a:ext cx="2000250" cy="1533525"/>
          </a:xfrm>
          <a:prstGeom prst="rect">
            <a:avLst/>
          </a:prstGeom>
        </p:spPr>
      </p:pic>
      <p:pic>
        <p:nvPicPr>
          <p:cNvPr id="13" name="Picture 12"/>
          <p:cNvPicPr>
            <a:picLocks noChangeAspect="1"/>
          </p:cNvPicPr>
          <p:nvPr/>
        </p:nvPicPr>
        <p:blipFill>
          <a:blip r:embed="rId4"/>
          <a:stretch>
            <a:fillRect/>
          </a:stretch>
        </p:blipFill>
        <p:spPr>
          <a:xfrm>
            <a:off x="3178712" y="4892165"/>
            <a:ext cx="2710717" cy="1661035"/>
          </a:xfrm>
          <a:prstGeom prst="rect">
            <a:avLst/>
          </a:prstGeom>
        </p:spPr>
      </p:pic>
      <p:sp>
        <p:nvSpPr>
          <p:cNvPr id="14" name="Slide Number Placeholder 13"/>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2457450" y="1479550"/>
              <a:ext cx="1866900" cy="6350"/>
            </p14:xfrm>
          </p:contentPart>
        </mc:Choice>
        <mc:Fallback xmlns="">
          <p:pic>
            <p:nvPicPr>
              <p:cNvPr id="4" name="Ink 3"/>
            </p:nvPicPr>
            <p:blipFill>
              <a:blip r:embed="rId6"/>
            </p:blipFill>
            <p:spPr>
              <a:xfrm>
                <a:off x="2457450" y="1479550"/>
                <a:ext cx="1866900" cy="63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Ink 5"/>
              <p14:cNvContentPartPr/>
              <p14:nvPr/>
            </p14:nvContentPartPr>
            <p14:xfrm>
              <a:off x="984250" y="1784350"/>
              <a:ext cx="1346200" cy="12700"/>
            </p14:xfrm>
          </p:contentPart>
        </mc:Choice>
        <mc:Fallback xmlns="">
          <p:pic>
            <p:nvPicPr>
              <p:cNvPr id="6" name="Ink 5"/>
            </p:nvPicPr>
            <p:blipFill>
              <a:blip r:embed="rId8"/>
            </p:blipFill>
            <p:spPr>
              <a:xfrm>
                <a:off x="984250" y="1784350"/>
                <a:ext cx="134620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3251200" y="2101850"/>
              <a:ext cx="2921000" cy="25400"/>
            </p14:xfrm>
          </p:contentPart>
        </mc:Choice>
        <mc:Fallback xmlns="">
          <p:pic>
            <p:nvPicPr>
              <p:cNvPr id="8" name="Ink 7"/>
            </p:nvPicPr>
            <p:blipFill>
              <a:blip r:embed="rId10"/>
            </p:blipFill>
            <p:spPr>
              <a:xfrm>
                <a:off x="3251200" y="2101850"/>
                <a:ext cx="2921000"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7664450" y="2108200"/>
              <a:ext cx="1143000" cy="31750"/>
            </p14:xfrm>
          </p:contentPart>
        </mc:Choice>
        <mc:Fallback xmlns="">
          <p:pic>
            <p:nvPicPr>
              <p:cNvPr id="10" name="Ink 9"/>
            </p:nvPicPr>
            <p:blipFill>
              <a:blip r:embed="rId12"/>
            </p:blipFill>
            <p:spPr>
              <a:xfrm>
                <a:off x="7664450" y="2108200"/>
                <a:ext cx="1143000" cy="31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Ink 11"/>
              <p14:cNvContentPartPr/>
              <p14:nvPr/>
            </p14:nvContentPartPr>
            <p14:xfrm>
              <a:off x="5664200" y="2692400"/>
              <a:ext cx="1028700" cy="381000"/>
            </p14:xfrm>
          </p:contentPart>
        </mc:Choice>
        <mc:Fallback xmlns="">
          <p:pic>
            <p:nvPicPr>
              <p:cNvPr id="12" name="Ink 11"/>
            </p:nvPicPr>
            <p:blipFill>
              <a:blip r:embed="rId14"/>
            </p:blipFill>
            <p:spPr>
              <a:xfrm>
                <a:off x="5664200" y="2692400"/>
                <a:ext cx="1028700" cy="3810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Ink 14"/>
              <p14:cNvContentPartPr/>
              <p14:nvPr/>
            </p14:nvContentPartPr>
            <p14:xfrm>
              <a:off x="4425950" y="3676650"/>
              <a:ext cx="1962150" cy="31750"/>
            </p14:xfrm>
          </p:contentPart>
        </mc:Choice>
        <mc:Fallback xmlns="">
          <p:pic>
            <p:nvPicPr>
              <p:cNvPr id="15" name="Ink 14"/>
            </p:nvPicPr>
            <p:blipFill>
              <a:blip r:embed="rId16"/>
            </p:blipFill>
            <p:spPr>
              <a:xfrm>
                <a:off x="4425950" y="3676650"/>
                <a:ext cx="1962150" cy="317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Ink 15"/>
              <p14:cNvContentPartPr/>
              <p14:nvPr/>
            </p14:nvContentPartPr>
            <p14:xfrm>
              <a:off x="654050" y="3975100"/>
              <a:ext cx="546100" cy="6350"/>
            </p14:xfrm>
          </p:contentPart>
        </mc:Choice>
        <mc:Fallback xmlns="">
          <p:pic>
            <p:nvPicPr>
              <p:cNvPr id="16" name="Ink 15"/>
            </p:nvPicPr>
            <p:blipFill>
              <a:blip r:embed="rId18"/>
            </p:blipFill>
            <p:spPr>
              <a:xfrm>
                <a:off x="654050" y="3975100"/>
                <a:ext cx="546100" cy="63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Ink 16"/>
              <p14:cNvContentPartPr/>
              <p14:nvPr/>
            </p14:nvContentPartPr>
            <p14:xfrm>
              <a:off x="2870200" y="3898900"/>
              <a:ext cx="203200" cy="76200"/>
            </p14:xfrm>
          </p:contentPart>
        </mc:Choice>
        <mc:Fallback xmlns="">
          <p:pic>
            <p:nvPicPr>
              <p:cNvPr id="17" name="Ink 16"/>
            </p:nvPicPr>
            <p:blipFill>
              <a:blip r:embed="rId20"/>
            </p:blipFill>
            <p:spPr>
              <a:xfrm>
                <a:off x="2870200" y="3898900"/>
                <a:ext cx="203200" cy="762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Ink 17"/>
              <p14:cNvContentPartPr/>
              <p14:nvPr/>
            </p14:nvContentPartPr>
            <p14:xfrm>
              <a:off x="5873750" y="4222750"/>
              <a:ext cx="527050" cy="6350"/>
            </p14:xfrm>
          </p:contentPart>
        </mc:Choice>
        <mc:Fallback xmlns="">
          <p:pic>
            <p:nvPicPr>
              <p:cNvPr id="18" name="Ink 17"/>
            </p:nvPicPr>
            <p:blipFill>
              <a:blip r:embed="rId22"/>
            </p:blipFill>
            <p:spPr>
              <a:xfrm>
                <a:off x="5873750" y="4222750"/>
                <a:ext cx="527050" cy="63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Ink 18"/>
              <p14:cNvContentPartPr/>
              <p14:nvPr/>
            </p14:nvContentPartPr>
            <p14:xfrm>
              <a:off x="914400" y="4502150"/>
              <a:ext cx="1098550" cy="6350"/>
            </p14:xfrm>
          </p:contentPart>
        </mc:Choice>
        <mc:Fallback xmlns="">
          <p:pic>
            <p:nvPicPr>
              <p:cNvPr id="19" name="Ink 18"/>
            </p:nvPicPr>
            <p:blipFill>
              <a:blip r:embed="rId24"/>
            </p:blipFill>
            <p:spPr>
              <a:xfrm>
                <a:off x="914400" y="4502150"/>
                <a:ext cx="1098550" cy="63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Ink 19"/>
              <p14:cNvContentPartPr/>
              <p14:nvPr/>
            </p14:nvContentPartPr>
            <p14:xfrm>
              <a:off x="1936750" y="4527550"/>
              <a:ext cx="1009650" cy="19050"/>
            </p14:xfrm>
          </p:contentPart>
        </mc:Choice>
        <mc:Fallback xmlns="">
          <p:pic>
            <p:nvPicPr>
              <p:cNvPr id="20" name="Ink 19"/>
            </p:nvPicPr>
            <p:blipFill>
              <a:blip r:embed="rId26"/>
            </p:blipFill>
            <p:spPr>
              <a:xfrm>
                <a:off x="1936750" y="4527550"/>
                <a:ext cx="1009650" cy="190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Ink 20"/>
              <p14:cNvContentPartPr/>
              <p14:nvPr/>
            </p14:nvContentPartPr>
            <p14:xfrm>
              <a:off x="4438650" y="4432300"/>
              <a:ext cx="228600" cy="107950"/>
            </p14:xfrm>
          </p:contentPart>
        </mc:Choice>
        <mc:Fallback xmlns="">
          <p:pic>
            <p:nvPicPr>
              <p:cNvPr id="21" name="Ink 20"/>
            </p:nvPicPr>
            <p:blipFill>
              <a:blip r:embed="rId28"/>
            </p:blipFill>
            <p:spPr>
              <a:xfrm>
                <a:off x="4438650" y="4432300"/>
                <a:ext cx="228600" cy="107950"/>
              </a:xfrm>
              <a:prstGeom prst="rect"/>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3922"/>
            <a:ext cx="8077200" cy="984885"/>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Charge, Current, Voltage, Power and Resistance (Contd.)</a:t>
            </a:r>
            <a:endParaRPr lang="en-US" sz="3200"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5650" y="1335179"/>
                <a:ext cx="8721750" cy="1465145"/>
              </a:xfrm>
            </p:spPr>
            <p:txBody>
              <a:bodyPr/>
              <a:lstStyle/>
              <a:p>
                <a:pPr algn="l"/>
                <a:r>
                  <a:rPr lang="en-US" sz="2000" b="0" i="0" u="none" strike="noStrike" baseline="0" dirty="0">
                    <a:solidFill>
                      <a:srgbClr val="009E70"/>
                    </a:solidFill>
                    <a:latin typeface="Times New Roman" panose="02020603050405020304" pitchFamily="18" charset="0"/>
                    <a:cs typeface="Times New Roman" panose="02020603050405020304" pitchFamily="18" charset="0"/>
                  </a:rPr>
                  <a:t>Voltage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(or </a:t>
                </a:r>
                <a:r>
                  <a:rPr lang="en-US" sz="2000" b="0" i="0" u="none" strike="noStrike" baseline="0" dirty="0">
                    <a:solidFill>
                      <a:srgbClr val="009E70"/>
                    </a:solidFill>
                    <a:latin typeface="Times New Roman" panose="02020603050405020304" pitchFamily="18" charset="0"/>
                    <a:cs typeface="Times New Roman" panose="02020603050405020304" pitchFamily="18" charset="0"/>
                  </a:rPr>
                  <a:t>potential difference</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energy required to move a unit charge through an element, measured in volts (V).</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𝑣</m:t>
                          </m:r>
                        </m:e>
                        <m:sub>
                          <m:r>
                            <a:rPr lang="en-US" sz="1800" b="0" i="1" u="none" strike="noStrike" baseline="0" smtClean="0">
                              <a:latin typeface="Cambria Math" panose="02040503050406030204" pitchFamily="18" charset="0"/>
                            </a:rPr>
                            <m:t>𝑎𝑏</m:t>
                          </m:r>
                        </m:sub>
                      </m:sSub>
                      <m:r>
                        <a:rPr lang="en-US" sz="1800" b="0" i="1" u="none" strike="noStrike" baseline="0" smtClean="0">
                          <a:latin typeface="Cambria Math" panose="02040503050406030204" pitchFamily="18" charset="0"/>
                        </a:rPr>
                        <m:t>=</m:t>
                      </m:r>
                      <m:f>
                        <m:fPr>
                          <m:ctrlPr>
                            <a:rPr lang="en-US" sz="1800" b="0" i="1" u="none" strike="noStrike" baseline="0" smtClean="0">
                              <a:latin typeface="Cambria Math" panose="02040503050406030204" pitchFamily="18" charset="0"/>
                            </a:rPr>
                          </m:ctrlPr>
                        </m:fPr>
                        <m:num>
                          <m:r>
                            <a:rPr lang="en-US" sz="1800" b="0" i="1" u="none" strike="noStrike" baseline="0" smtClean="0">
                              <a:latin typeface="Cambria Math" panose="02040503050406030204" pitchFamily="18" charset="0"/>
                            </a:rPr>
                            <m:t>𝑑𝑤</m:t>
                          </m:r>
                        </m:num>
                        <m:den>
                          <m:r>
                            <a:rPr lang="en-US" sz="1800" b="0" i="1" u="none" strike="noStrike" baseline="0" smtClean="0">
                              <a:latin typeface="Cambria Math" panose="02040503050406030204" pitchFamily="18" charset="0"/>
                            </a:rPr>
                            <m:t>𝑑𝑞</m:t>
                          </m:r>
                        </m:den>
                      </m:f>
                    </m:oMath>
                  </m:oMathPara>
                </a14:m>
                <a:endParaRPr lang="en-US" sz="1800" b="0" i="0" u="none" strike="noStrike" baseline="0" dirty="0">
                  <a:latin typeface="Times-Roman"/>
                </a:endParaRPr>
              </a:p>
              <a:p>
                <a:pPr algn="l"/>
                <a:endParaRPr lang="en-US" sz="1800" b="0" i="0" u="none" strike="noStrike" baseline="0" dirty="0">
                  <a:latin typeface="Times-Roman"/>
                </a:endParaRPr>
              </a:p>
            </p:txBody>
          </p:sp>
        </mc:Choice>
        <mc:Fallback>
          <p:sp>
            <p:nvSpPr>
              <p:cNvPr id="3" name="Text Placeholder 2"/>
              <p:cNvSpPr>
                <a:spLocks noRot="1" noChangeAspect="1" noMove="1" noResize="1" noEditPoints="1" noAdjustHandles="1" noChangeArrowheads="1" noChangeShapeType="1" noTextEdit="1"/>
              </p:cNvSpPr>
              <p:nvPr>
                <p:ph type="body" idx="1"/>
              </p:nvPr>
            </p:nvSpPr>
            <p:spPr>
              <a:xfrm>
                <a:off x="955650" y="1335179"/>
                <a:ext cx="8721750" cy="1465145"/>
              </a:xfrm>
              <a:blipFill rotWithShape="1">
                <a:blip r:embed="rId1"/>
                <a:stretch>
                  <a:fillRect l="-7" t="-28" b="42"/>
                </a:stretch>
              </a:blipFill>
            </p:spPr>
            <p:txBody>
              <a:bodyPr/>
              <a:lstStyle/>
              <a:p>
                <a:r>
                  <a:rPr lang="en-US" altLang="en-US">
                    <a:noFill/>
                  </a:rPr>
                  <a:t> </a:t>
                </a:r>
              </a:p>
            </p:txBody>
          </p:sp>
        </mc:Fallback>
      </mc:AlternateContent>
      <p:pic>
        <p:nvPicPr>
          <p:cNvPr id="6" name="Picture 5"/>
          <p:cNvPicPr>
            <a:picLocks noChangeAspect="1"/>
          </p:cNvPicPr>
          <p:nvPr/>
        </p:nvPicPr>
        <p:blipFill>
          <a:blip r:embed="rId2"/>
          <a:stretch>
            <a:fillRect/>
          </a:stretch>
        </p:blipFill>
        <p:spPr>
          <a:xfrm>
            <a:off x="7848600" y="1914260"/>
            <a:ext cx="1290162" cy="2012653"/>
          </a:xfrm>
          <a:prstGeom prst="rect">
            <a:avLst/>
          </a:prstGeom>
        </p:spPr>
      </p:pic>
      <p:sp>
        <p:nvSpPr>
          <p:cNvPr id="10" name="TextBox 9"/>
          <p:cNvSpPr txBox="1"/>
          <p:nvPr/>
        </p:nvSpPr>
        <p:spPr>
          <a:xfrm>
            <a:off x="838200" y="3796067"/>
            <a:ext cx="7848600" cy="707886"/>
          </a:xfrm>
          <a:prstGeom prst="rect">
            <a:avLst/>
          </a:prstGeom>
          <a:noFill/>
        </p:spPr>
        <p:txBody>
          <a:bodyPr wrap="square">
            <a:spAutoFit/>
          </a:bodyPr>
          <a:lstStyle/>
          <a:p>
            <a:pPr algn="l"/>
            <a:r>
              <a:rPr lang="en-US" sz="2000" b="0" i="0" u="none" strike="noStrike" baseline="0" dirty="0">
                <a:solidFill>
                  <a:srgbClr val="009E70"/>
                </a:solidFill>
                <a:latin typeface="Times New Roman" panose="02020603050405020304" pitchFamily="18" charset="0"/>
                <a:cs typeface="Times New Roman" panose="02020603050405020304" pitchFamily="18" charset="0"/>
              </a:rPr>
              <a:t>Power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time rate of expending or absorbing energy, measured in watts (W).</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TextBox 11"/>
              <p:cNvSpPr txBox="1"/>
              <p:nvPr/>
            </p:nvSpPr>
            <p:spPr>
              <a:xfrm>
                <a:off x="4343400" y="4442398"/>
                <a:ext cx="795026"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𝑑𝑤</m:t>
                          </m:r>
                        </m:num>
                        <m:den>
                          <m:r>
                            <a:rPr lang="en-US" b="0" i="1" smtClean="0">
                              <a:latin typeface="Cambria Math" panose="02040503050406030204" pitchFamily="18" charset="0"/>
                            </a:rPr>
                            <m:t>𝑑𝑡</m:t>
                          </m:r>
                        </m:den>
                      </m:f>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343400" y="4442398"/>
                <a:ext cx="795026" cy="524118"/>
              </a:xfrm>
              <a:prstGeom prst="rect">
                <a:avLst/>
              </a:prstGeom>
              <a:blipFill rotWithShape="1">
                <a:blip r:embed="rId3"/>
                <a:stretch>
                  <a:fillRect t="-109" r="-2316" b="3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913035" y="5250238"/>
                <a:ext cx="797398" cy="398955"/>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𝑑𝑤</m:t>
                        </m:r>
                      </m:num>
                      <m:den>
                        <m:r>
                          <a:rPr lang="en-US" i="1">
                            <a:latin typeface="Cambria Math" panose="02040503050406030204" pitchFamily="18" charset="0"/>
                          </a:rPr>
                          <m:t>𝑑𝑡</m:t>
                        </m:r>
                      </m:den>
                    </m:f>
                  </m:oMath>
                </a14:m>
                <a:r>
                  <a:rPr lang="en-US" dirty="0"/>
                  <a:t>=</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913035" y="5250238"/>
                <a:ext cx="797398" cy="398955"/>
              </a:xfrm>
              <a:prstGeom prst="rect">
                <a:avLst/>
              </a:prstGeom>
              <a:blipFill rotWithShape="1">
                <a:blip r:embed="rId4"/>
                <a:stretch>
                  <a:fillRect l="-21" t="-15" r="-1513" b="58"/>
                </a:stretch>
              </a:blipFill>
            </p:spPr>
            <p:txBody>
              <a:bodyPr/>
              <a:lstStyle/>
              <a:p>
                <a:r>
                  <a:rPr lang="en-US" altLang="en-US">
                    <a:noFill/>
                  </a:rPr>
                  <a:t> </a:t>
                </a:r>
              </a:p>
            </p:txBody>
          </p:sp>
        </mc:Fallback>
      </mc:AlternateContent>
      <p:sp>
        <p:nvSpPr>
          <p:cNvPr id="15" name="Rectangle 14"/>
          <p:cNvSpPr/>
          <p:nvPr/>
        </p:nvSpPr>
        <p:spPr>
          <a:xfrm>
            <a:off x="4771393" y="5176532"/>
            <a:ext cx="985526" cy="6463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847887" y="5318912"/>
                <a:ext cx="4962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𝑣𝑖</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847887" y="5318912"/>
                <a:ext cx="496226" cy="276999"/>
              </a:xfrm>
              <a:prstGeom prst="rect">
                <a:avLst/>
              </a:prstGeom>
              <a:blipFill rotWithShape="1">
                <a:blip r:embed="rId5"/>
                <a:stretch>
                  <a:fillRect l="-35" t="-55" r="-4002" b="105"/>
                </a:stretch>
              </a:blipFill>
            </p:spPr>
            <p:txBody>
              <a:bodyPr/>
              <a:lstStyle/>
              <a:p>
                <a:r>
                  <a:rPr lang="en-US" altLang="en-US">
                    <a:noFill/>
                  </a:rPr>
                  <a:t> </a:t>
                </a:r>
              </a:p>
            </p:txBody>
          </p:sp>
        </mc:Fallback>
      </mc:AlternateContent>
      <p:sp>
        <p:nvSpPr>
          <p:cNvPr id="17" name="Slide Number Placeholder 16"/>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6" p14:bwMode="auto">
            <p14:nvContentPartPr>
              <p14:cNvPr id="4" name="Ink 3"/>
              <p14:cNvContentPartPr/>
              <p14:nvPr/>
            </p14:nvContentPartPr>
            <p14:xfrm>
              <a:off x="4965700" y="1492250"/>
              <a:ext cx="4641850" cy="63500"/>
            </p14:xfrm>
          </p:contentPart>
        </mc:Choice>
        <mc:Fallback xmlns="">
          <p:pic>
            <p:nvPicPr>
              <p:cNvPr id="4" name="Ink 3"/>
            </p:nvPicPr>
            <p:blipFill>
              <a:blip r:embed="rId7"/>
            </p:blipFill>
            <p:spPr>
              <a:xfrm>
                <a:off x="4965700" y="1492250"/>
                <a:ext cx="4641850" cy="635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Ink 4"/>
              <p14:cNvContentPartPr/>
              <p14:nvPr/>
            </p14:nvContentPartPr>
            <p14:xfrm>
              <a:off x="952500" y="1809750"/>
              <a:ext cx="1092200" cy="44450"/>
            </p14:xfrm>
          </p:contentPart>
        </mc:Choice>
        <mc:Fallback xmlns="">
          <p:pic>
            <p:nvPicPr>
              <p:cNvPr id="5" name="Ink 4"/>
            </p:nvPicPr>
            <p:blipFill>
              <a:blip r:embed="rId9"/>
            </p:blipFill>
            <p:spPr>
              <a:xfrm>
                <a:off x="952500" y="1809750"/>
                <a:ext cx="1092200" cy="444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4089400" y="1727200"/>
              <a:ext cx="330200" cy="165100"/>
            </p14:xfrm>
          </p:contentPart>
        </mc:Choice>
        <mc:Fallback xmlns="">
          <p:pic>
            <p:nvPicPr>
              <p:cNvPr id="7" name="Ink 6"/>
            </p:nvPicPr>
            <p:blipFill>
              <a:blip r:embed="rId11"/>
            </p:blipFill>
            <p:spPr>
              <a:xfrm>
                <a:off x="4089400" y="1727200"/>
                <a:ext cx="330200" cy="1651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4343400" y="1968500"/>
              <a:ext cx="1689100" cy="450850"/>
            </p14:xfrm>
          </p:contentPart>
        </mc:Choice>
        <mc:Fallback xmlns="">
          <p:pic>
            <p:nvPicPr>
              <p:cNvPr id="8" name="Ink 7"/>
            </p:nvPicPr>
            <p:blipFill>
              <a:blip r:embed="rId13"/>
            </p:blipFill>
            <p:spPr>
              <a:xfrm>
                <a:off x="4343400" y="1968500"/>
                <a:ext cx="1689100" cy="4508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2222500" y="3994150"/>
              <a:ext cx="4432300" cy="57150"/>
            </p14:xfrm>
          </p:contentPart>
        </mc:Choice>
        <mc:Fallback xmlns="">
          <p:pic>
            <p:nvPicPr>
              <p:cNvPr id="9" name="Ink 8"/>
            </p:nvPicPr>
            <p:blipFill>
              <a:blip r:embed="rId15"/>
            </p:blipFill>
            <p:spPr>
              <a:xfrm>
                <a:off x="2222500" y="3994150"/>
                <a:ext cx="4432300" cy="571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Ink 10"/>
              <p14:cNvContentPartPr/>
              <p14:nvPr/>
            </p14:nvContentPartPr>
            <p14:xfrm>
              <a:off x="1028700" y="4286250"/>
              <a:ext cx="342900" cy="82550"/>
            </p14:xfrm>
          </p:contentPart>
        </mc:Choice>
        <mc:Fallback xmlns="">
          <p:pic>
            <p:nvPicPr>
              <p:cNvPr id="11" name="Ink 10"/>
            </p:nvPicPr>
            <p:blipFill>
              <a:blip r:embed="rId17"/>
            </p:blipFill>
            <p:spPr>
              <a:xfrm>
                <a:off x="1028700" y="4286250"/>
                <a:ext cx="342900" cy="825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Ink 12"/>
              <p14:cNvContentPartPr/>
              <p14:nvPr/>
            </p14:nvContentPartPr>
            <p14:xfrm>
              <a:off x="4203700" y="4495800"/>
              <a:ext cx="1022350" cy="406400"/>
            </p14:xfrm>
          </p:contentPart>
        </mc:Choice>
        <mc:Fallback xmlns="">
          <p:pic>
            <p:nvPicPr>
              <p:cNvPr id="13" name="Ink 12"/>
            </p:nvPicPr>
            <p:blipFill>
              <a:blip r:embed="rId19"/>
            </p:blipFill>
            <p:spPr>
              <a:xfrm>
                <a:off x="4203700" y="4495800"/>
                <a:ext cx="1022350" cy="406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8" name="Ink 17"/>
              <p14:cNvContentPartPr/>
              <p14:nvPr/>
            </p14:nvContentPartPr>
            <p14:xfrm>
              <a:off x="5441950" y="4648200"/>
              <a:ext cx="196850" cy="6350"/>
            </p14:xfrm>
          </p:contentPart>
        </mc:Choice>
        <mc:Fallback xmlns="">
          <p:pic>
            <p:nvPicPr>
              <p:cNvPr id="18" name="Ink 17"/>
            </p:nvPicPr>
            <p:blipFill>
              <a:blip r:embed="rId21"/>
            </p:blipFill>
            <p:spPr>
              <a:xfrm>
                <a:off x="5441950" y="4648200"/>
                <a:ext cx="196850" cy="6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9" name="Ink 18"/>
              <p14:cNvContentPartPr/>
              <p14:nvPr/>
            </p14:nvContentPartPr>
            <p14:xfrm>
              <a:off x="5473700" y="4711700"/>
              <a:ext cx="215900" cy="360"/>
            </p14:xfrm>
          </p:contentPart>
        </mc:Choice>
        <mc:Fallback xmlns="">
          <p:pic>
            <p:nvPicPr>
              <p:cNvPr id="19" name="Ink 18"/>
            </p:nvPicPr>
            <p:blipFill>
              <a:blip r:embed="rId23"/>
            </p:blipFill>
            <p:spPr>
              <a:xfrm>
                <a:off x="5473700" y="4711700"/>
                <a:ext cx="21590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Ink 19"/>
              <p14:cNvContentPartPr/>
              <p14:nvPr/>
            </p14:nvContentPartPr>
            <p14:xfrm>
              <a:off x="5880100" y="4572000"/>
              <a:ext cx="730250" cy="360"/>
            </p14:xfrm>
          </p:contentPart>
        </mc:Choice>
        <mc:Fallback xmlns="">
          <p:pic>
            <p:nvPicPr>
              <p:cNvPr id="20" name="Ink 19"/>
            </p:nvPicPr>
            <p:blipFill>
              <a:blip r:embed="rId25"/>
            </p:blipFill>
            <p:spPr>
              <a:xfrm>
                <a:off x="5880100" y="4572000"/>
                <a:ext cx="73025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Ink 20"/>
              <p14:cNvContentPartPr/>
              <p14:nvPr/>
            </p14:nvContentPartPr>
            <p14:xfrm>
              <a:off x="5975350" y="4248150"/>
              <a:ext cx="146050" cy="260350"/>
            </p14:xfrm>
          </p:contentPart>
        </mc:Choice>
        <mc:Fallback xmlns="">
          <p:pic>
            <p:nvPicPr>
              <p:cNvPr id="21" name="Ink 20"/>
            </p:nvPicPr>
            <p:blipFill>
              <a:blip r:embed="rId27"/>
            </p:blipFill>
            <p:spPr>
              <a:xfrm>
                <a:off x="5975350" y="4248150"/>
                <a:ext cx="146050" cy="2603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2" name="Ink 21"/>
              <p14:cNvContentPartPr/>
              <p14:nvPr/>
            </p14:nvContentPartPr>
            <p14:xfrm>
              <a:off x="6197600" y="4292600"/>
              <a:ext cx="177800" cy="171450"/>
            </p14:xfrm>
          </p:contentPart>
        </mc:Choice>
        <mc:Fallback xmlns="">
          <p:pic>
            <p:nvPicPr>
              <p:cNvPr id="22" name="Ink 21"/>
            </p:nvPicPr>
            <p:blipFill>
              <a:blip r:embed="rId29"/>
            </p:blipFill>
            <p:spPr>
              <a:xfrm>
                <a:off x="6197600" y="4292600"/>
                <a:ext cx="177800" cy="1714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3" name="Ink 22"/>
              <p14:cNvContentPartPr/>
              <p14:nvPr/>
            </p14:nvContentPartPr>
            <p14:xfrm>
              <a:off x="6013450" y="4673600"/>
              <a:ext cx="114300" cy="184150"/>
            </p14:xfrm>
          </p:contentPart>
        </mc:Choice>
        <mc:Fallback xmlns="">
          <p:pic>
            <p:nvPicPr>
              <p:cNvPr id="23" name="Ink 22"/>
            </p:nvPicPr>
            <p:blipFill>
              <a:blip r:embed="rId31"/>
            </p:blipFill>
            <p:spPr>
              <a:xfrm>
                <a:off x="6013450" y="4673600"/>
                <a:ext cx="114300" cy="1841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4" name="Ink 23"/>
              <p14:cNvContentPartPr/>
              <p14:nvPr/>
            </p14:nvContentPartPr>
            <p14:xfrm>
              <a:off x="6248400" y="4660900"/>
              <a:ext cx="76200" cy="171450"/>
            </p14:xfrm>
          </p:contentPart>
        </mc:Choice>
        <mc:Fallback xmlns="">
          <p:pic>
            <p:nvPicPr>
              <p:cNvPr id="24" name="Ink 23"/>
            </p:nvPicPr>
            <p:blipFill>
              <a:blip r:embed="rId33"/>
            </p:blipFill>
            <p:spPr>
              <a:xfrm>
                <a:off x="6248400" y="4660900"/>
                <a:ext cx="76200" cy="1714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5" name="Ink 24"/>
              <p14:cNvContentPartPr/>
              <p14:nvPr/>
            </p14:nvContentPartPr>
            <p14:xfrm>
              <a:off x="6324600" y="4737100"/>
              <a:ext cx="82550" cy="107950"/>
            </p14:xfrm>
          </p:contentPart>
        </mc:Choice>
        <mc:Fallback xmlns="">
          <p:pic>
            <p:nvPicPr>
              <p:cNvPr id="25" name="Ink 24"/>
            </p:nvPicPr>
            <p:blipFill>
              <a:blip r:embed="rId35"/>
            </p:blipFill>
            <p:spPr>
              <a:xfrm>
                <a:off x="6324600" y="4737100"/>
                <a:ext cx="82550" cy="1079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6" name="Ink 25"/>
              <p14:cNvContentPartPr/>
              <p14:nvPr/>
            </p14:nvContentPartPr>
            <p14:xfrm>
              <a:off x="6731000" y="4527550"/>
              <a:ext cx="12700" cy="360"/>
            </p14:xfrm>
          </p:contentPart>
        </mc:Choice>
        <mc:Fallback xmlns="">
          <p:pic>
            <p:nvPicPr>
              <p:cNvPr id="26" name="Ink 25"/>
            </p:nvPicPr>
            <p:blipFill>
              <a:blip r:embed="rId37"/>
            </p:blipFill>
            <p:spPr>
              <a:xfrm>
                <a:off x="6731000" y="4527550"/>
                <a:ext cx="1270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7" name="Ink 26"/>
              <p14:cNvContentPartPr/>
              <p14:nvPr/>
            </p14:nvContentPartPr>
            <p14:xfrm>
              <a:off x="6870700" y="4521200"/>
              <a:ext cx="552450" cy="6350"/>
            </p14:xfrm>
          </p:contentPart>
        </mc:Choice>
        <mc:Fallback xmlns="">
          <p:pic>
            <p:nvPicPr>
              <p:cNvPr id="27" name="Ink 26"/>
            </p:nvPicPr>
            <p:blipFill>
              <a:blip r:embed="rId39"/>
            </p:blipFill>
            <p:spPr>
              <a:xfrm>
                <a:off x="6870700" y="4521200"/>
                <a:ext cx="552450" cy="63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8" name="Ink 27"/>
              <p14:cNvContentPartPr/>
              <p14:nvPr/>
            </p14:nvContentPartPr>
            <p14:xfrm>
              <a:off x="6953250" y="4197350"/>
              <a:ext cx="158750" cy="266700"/>
            </p14:xfrm>
          </p:contentPart>
        </mc:Choice>
        <mc:Fallback xmlns="">
          <p:pic>
            <p:nvPicPr>
              <p:cNvPr id="28" name="Ink 27"/>
            </p:nvPicPr>
            <p:blipFill>
              <a:blip r:embed="rId41"/>
            </p:blipFill>
            <p:spPr>
              <a:xfrm>
                <a:off x="6953250" y="4197350"/>
                <a:ext cx="158750" cy="2667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9" name="Ink 28"/>
              <p14:cNvContentPartPr/>
              <p14:nvPr/>
            </p14:nvContentPartPr>
            <p14:xfrm>
              <a:off x="7207250" y="4241800"/>
              <a:ext cx="63500" cy="196850"/>
            </p14:xfrm>
          </p:contentPart>
        </mc:Choice>
        <mc:Fallback xmlns="">
          <p:pic>
            <p:nvPicPr>
              <p:cNvPr id="29" name="Ink 28"/>
            </p:nvPicPr>
            <p:blipFill>
              <a:blip r:embed="rId43"/>
            </p:blipFill>
            <p:spPr>
              <a:xfrm>
                <a:off x="7207250" y="4241800"/>
                <a:ext cx="63500" cy="1968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0" name="Ink 29"/>
              <p14:cNvContentPartPr/>
              <p14:nvPr/>
            </p14:nvContentPartPr>
            <p14:xfrm>
              <a:off x="7277100" y="4400550"/>
              <a:ext cx="63500" cy="50800"/>
            </p14:xfrm>
          </p:contentPart>
        </mc:Choice>
        <mc:Fallback xmlns="">
          <p:pic>
            <p:nvPicPr>
              <p:cNvPr id="30" name="Ink 29"/>
            </p:nvPicPr>
            <p:blipFill>
              <a:blip r:embed="rId45"/>
            </p:blipFill>
            <p:spPr>
              <a:xfrm>
                <a:off x="7277100" y="4400550"/>
                <a:ext cx="63500" cy="508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1" name="Ink 30"/>
              <p14:cNvContentPartPr/>
              <p14:nvPr/>
            </p14:nvContentPartPr>
            <p14:xfrm>
              <a:off x="7029450" y="4610100"/>
              <a:ext cx="139700" cy="273050"/>
            </p14:xfrm>
          </p:contentPart>
        </mc:Choice>
        <mc:Fallback xmlns="">
          <p:pic>
            <p:nvPicPr>
              <p:cNvPr id="31" name="Ink 30"/>
            </p:nvPicPr>
            <p:blipFill>
              <a:blip r:embed="rId47"/>
            </p:blipFill>
            <p:spPr>
              <a:xfrm>
                <a:off x="7029450" y="4610100"/>
                <a:ext cx="139700" cy="2730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2" name="Ink 31"/>
              <p14:cNvContentPartPr/>
              <p14:nvPr/>
            </p14:nvContentPartPr>
            <p14:xfrm>
              <a:off x="7270750" y="4584700"/>
              <a:ext cx="38100" cy="209550"/>
            </p14:xfrm>
          </p:contentPart>
        </mc:Choice>
        <mc:Fallback xmlns="">
          <p:pic>
            <p:nvPicPr>
              <p:cNvPr id="32" name="Ink 31"/>
            </p:nvPicPr>
            <p:blipFill>
              <a:blip r:embed="rId49"/>
            </p:blipFill>
            <p:spPr>
              <a:xfrm>
                <a:off x="7270750" y="4584700"/>
                <a:ext cx="38100" cy="2095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3" name="Ink 32"/>
              <p14:cNvContentPartPr/>
              <p14:nvPr/>
            </p14:nvContentPartPr>
            <p14:xfrm>
              <a:off x="7226300" y="4660900"/>
              <a:ext cx="101600" cy="360"/>
            </p14:xfrm>
          </p:contentPart>
        </mc:Choice>
        <mc:Fallback xmlns="">
          <p:pic>
            <p:nvPicPr>
              <p:cNvPr id="33" name="Ink 32"/>
            </p:nvPicPr>
            <p:blipFill>
              <a:blip r:embed="rId51"/>
            </p:blipFill>
            <p:spPr>
              <a:xfrm>
                <a:off x="7226300" y="4660900"/>
                <a:ext cx="101600" cy="3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4" name="Ink 33"/>
              <p14:cNvContentPartPr/>
              <p14:nvPr/>
            </p14:nvContentPartPr>
            <p14:xfrm>
              <a:off x="7562850" y="4527550"/>
              <a:ext cx="82550" cy="360"/>
            </p14:xfrm>
          </p:contentPart>
        </mc:Choice>
        <mc:Fallback xmlns="">
          <p:pic>
            <p:nvPicPr>
              <p:cNvPr id="34" name="Ink 33"/>
            </p:nvPicPr>
            <p:blipFill>
              <a:blip r:embed="rId53"/>
            </p:blipFill>
            <p:spPr>
              <a:xfrm>
                <a:off x="7562850" y="4527550"/>
                <a:ext cx="82550"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5" name="Ink 34"/>
              <p14:cNvContentPartPr/>
              <p14:nvPr/>
            </p14:nvContentPartPr>
            <p14:xfrm>
              <a:off x="7537450" y="4572000"/>
              <a:ext cx="88900" cy="360"/>
            </p14:xfrm>
          </p:contentPart>
        </mc:Choice>
        <mc:Fallback xmlns="">
          <p:pic>
            <p:nvPicPr>
              <p:cNvPr id="35" name="Ink 34"/>
            </p:nvPicPr>
            <p:blipFill>
              <a:blip r:embed="rId55"/>
            </p:blipFill>
            <p:spPr>
              <a:xfrm>
                <a:off x="7537450" y="4572000"/>
                <a:ext cx="88900"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6" name="Ink 35"/>
              <p14:cNvContentPartPr/>
              <p14:nvPr/>
            </p14:nvContentPartPr>
            <p14:xfrm>
              <a:off x="7835900" y="4387850"/>
              <a:ext cx="139700" cy="146050"/>
            </p14:xfrm>
          </p:contentPart>
        </mc:Choice>
        <mc:Fallback xmlns="">
          <p:pic>
            <p:nvPicPr>
              <p:cNvPr id="36" name="Ink 35"/>
            </p:nvPicPr>
            <p:blipFill>
              <a:blip r:embed="rId57"/>
            </p:blipFill>
            <p:spPr>
              <a:xfrm>
                <a:off x="7835900" y="4387850"/>
                <a:ext cx="139700" cy="1460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7" name="Ink 36"/>
              <p14:cNvContentPartPr/>
              <p14:nvPr/>
            </p14:nvContentPartPr>
            <p14:xfrm>
              <a:off x="8128000" y="4375150"/>
              <a:ext cx="95250" cy="139700"/>
            </p14:xfrm>
          </p:contentPart>
        </mc:Choice>
        <mc:Fallback xmlns="">
          <p:pic>
            <p:nvPicPr>
              <p:cNvPr id="37" name="Ink 36"/>
            </p:nvPicPr>
            <p:blipFill>
              <a:blip r:embed="rId59"/>
            </p:blipFill>
            <p:spPr>
              <a:xfrm>
                <a:off x="8128000" y="4375150"/>
                <a:ext cx="95250" cy="1397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8" name="Ink 37"/>
              <p14:cNvContentPartPr/>
              <p14:nvPr/>
            </p14:nvContentPartPr>
            <p14:xfrm>
              <a:off x="8153400" y="4248150"/>
              <a:ext cx="25400" cy="25400"/>
            </p14:xfrm>
          </p:contentPart>
        </mc:Choice>
        <mc:Fallback xmlns="">
          <p:pic>
            <p:nvPicPr>
              <p:cNvPr id="38" name="Ink 37"/>
            </p:nvPicPr>
            <p:blipFill>
              <a:blip r:embed="rId61"/>
            </p:blipFill>
            <p:spPr>
              <a:xfrm>
                <a:off x="8153400" y="4248150"/>
                <a:ext cx="25400" cy="2540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38898"/>
            <a:ext cx="8180450" cy="984885"/>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Charge, Current, Voltage, Power and Resistance (Contd.)</a:t>
            </a:r>
            <a:endParaRPr lang="en-US" sz="3200" dirty="0"/>
          </a:p>
        </p:txBody>
      </p:sp>
      <p:sp>
        <p:nvSpPr>
          <p:cNvPr id="3" name="Text Placeholder 2"/>
          <p:cNvSpPr>
            <a:spLocks noGrp="1"/>
          </p:cNvSpPr>
          <p:nvPr>
            <p:ph type="body" idx="1"/>
          </p:nvPr>
        </p:nvSpPr>
        <p:spPr>
          <a:xfrm>
            <a:off x="762000" y="1339171"/>
            <a:ext cx="10280700" cy="276999"/>
          </a:xfrm>
        </p:spPr>
        <p:txBody>
          <a:bodyPr/>
          <a:lstStyle/>
          <a:p>
            <a:r>
              <a:rPr lang="en-US" dirty="0">
                <a:latin typeface="Times New Roman" panose="02020603050405020304" pitchFamily="18" charset="0"/>
                <a:cs typeface="Times New Roman" panose="02020603050405020304" pitchFamily="18" charset="0"/>
              </a:rPr>
              <a:t>Absorbing Power and Supplying Power:</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478148" y="1616170"/>
            <a:ext cx="3348037" cy="3443695"/>
          </a:xfrm>
          <a:prstGeom prst="rect">
            <a:avLst/>
          </a:prstGeom>
        </p:spPr>
      </p:pic>
      <p:sp>
        <p:nvSpPr>
          <p:cNvPr id="7" name="TextBox 6"/>
          <p:cNvSpPr txBox="1"/>
          <p:nvPr/>
        </p:nvSpPr>
        <p:spPr>
          <a:xfrm>
            <a:off x="2286000" y="5057164"/>
            <a:ext cx="6101080" cy="369332"/>
          </a:xfrm>
          <a:prstGeom prst="rect">
            <a:avLst/>
          </a:prstGeom>
          <a:noFill/>
        </p:spPr>
        <p:txBody>
          <a:bodyPr wrap="square">
            <a:spAutoFit/>
          </a:bodyPr>
          <a:lstStyle/>
          <a:p>
            <a:r>
              <a:rPr lang="en-US" sz="1800" b="0" i="0" u="none" strike="noStrike" baseline="0" dirty="0">
                <a:solidFill>
                  <a:srgbClr val="0092FF"/>
                </a:solidFill>
                <a:latin typeface="Times-Roman"/>
              </a:rPr>
              <a:t>+Power absorbed= </a:t>
            </a:r>
            <a:r>
              <a:rPr lang="en-US" dirty="0">
                <a:solidFill>
                  <a:srgbClr val="0092FF"/>
                </a:solidFill>
                <a:latin typeface="MathematicalPi-One"/>
              </a:rPr>
              <a:t>- </a:t>
            </a:r>
            <a:r>
              <a:rPr lang="en-US" sz="1800" b="0" i="0" u="none" strike="noStrike" baseline="0" dirty="0">
                <a:solidFill>
                  <a:srgbClr val="0092FF"/>
                </a:solidFill>
                <a:latin typeface="Times-Roman"/>
              </a:rPr>
              <a:t>Power supplied</a:t>
            </a: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2279650" y="5105400"/>
              <a:ext cx="3644900" cy="285750"/>
            </p14:xfrm>
          </p:contentPart>
        </mc:Choice>
        <mc:Fallback xmlns="">
          <p:pic>
            <p:nvPicPr>
              <p:cNvPr id="4" name="Ink 3"/>
            </p:nvPicPr>
            <p:blipFill>
              <a:blip r:embed="rId3"/>
            </p:blipFill>
            <p:spPr>
              <a:xfrm>
                <a:off x="2279650" y="5105400"/>
                <a:ext cx="3644900" cy="285750"/>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8898"/>
            <a:ext cx="8180450" cy="861774"/>
          </a:xfrm>
        </p:spPr>
        <p:txBody>
          <a:bodyPr/>
          <a:lstStyle/>
          <a:p>
            <a:pPr algn="ctr"/>
            <a: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Charge, Current, Voltage, Power and Resistance (Contd.)</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762000" y="1339171"/>
                <a:ext cx="8839200" cy="2013693"/>
              </a:xfrm>
            </p:spPr>
            <p:txBody>
              <a:bodyPr/>
              <a:lstStyle/>
              <a:p>
                <a:pPr algn="just"/>
                <a:r>
                  <a:rPr lang="en-US" sz="2000" b="0" i="0" u="none" strike="noStrike" baseline="0" dirty="0">
                    <a:latin typeface="Times New Roman" panose="02020603050405020304" pitchFamily="18" charset="0"/>
                    <a:cs typeface="Times New Roman" panose="02020603050405020304" pitchFamily="18" charset="0"/>
                  </a:rPr>
                  <a:t>The circuit element used to model the current-resisting behavior of a material is the </a:t>
                </a:r>
                <a:r>
                  <a:rPr lang="en-US" sz="2000" b="1" i="1" u="none" strike="noStrike" baseline="0" dirty="0">
                    <a:latin typeface="Times New Roman" panose="02020603050405020304" pitchFamily="18" charset="0"/>
                    <a:cs typeface="Times New Roman" panose="02020603050405020304" pitchFamily="18" charset="0"/>
                  </a:rPr>
                  <a:t>Resistor</a:t>
                </a:r>
                <a:r>
                  <a:rPr lang="en-US" sz="2000" b="0" i="0" u="none" strike="noStrike" baseline="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The </a:t>
                </a:r>
                <a:r>
                  <a:rPr lang="en-US" sz="2000" b="1" i="1" u="none" strike="noStrike" baseline="0" dirty="0">
                    <a:latin typeface="Times New Roman" panose="02020603050405020304" pitchFamily="18" charset="0"/>
                    <a:cs typeface="Times New Roman" panose="02020603050405020304" pitchFamily="18" charset="0"/>
                  </a:rPr>
                  <a:t>resistance R </a:t>
                </a:r>
                <a:r>
                  <a:rPr lang="en-US" sz="2000" b="0" i="0" u="none" strike="noStrike" baseline="0" dirty="0">
                    <a:latin typeface="Times New Roman" panose="02020603050405020304" pitchFamily="18" charset="0"/>
                    <a:cs typeface="Times New Roman" panose="02020603050405020304" pitchFamily="18" charset="0"/>
                  </a:rPr>
                  <a:t>of an element denotes its ability to resist the flow of electric current; it is measured in ohms (</a:t>
                </a:r>
                <a:r>
                  <a:rPr lang="el-GR" sz="2000" b="0" i="0" u="none" strike="noStrike" baseline="0" dirty="0">
                    <a:latin typeface="Times New Roman" panose="02020603050405020304" pitchFamily="18" charset="0"/>
                    <a:cs typeface="Times New Roman" panose="02020603050405020304" pitchFamily="18" charset="0"/>
                  </a:rPr>
                  <a:t>Ω</a:t>
                </a:r>
                <a:r>
                  <a:rPr lang="en-US" sz="2000" b="0" i="0" u="none" strike="noStrike" baseline="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𝑅</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𝑣</m:t>
                          </m:r>
                        </m:num>
                        <m:den>
                          <m:r>
                            <a:rPr lang="en-US" b="0" i="1" smtClean="0">
                              <a:latin typeface="Cambria Math" panose="02040503050406030204" pitchFamily="18" charset="0"/>
                              <a:cs typeface="Times New Roman" panose="02020603050405020304" pitchFamily="18" charset="0"/>
                            </a:rPr>
                            <m:t>𝑖</m:t>
                          </m:r>
                        </m:den>
                      </m:f>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Text Placeholder 2"/>
              <p:cNvSpPr>
                <a:spLocks noRot="1" noChangeAspect="1" noMove="1" noResize="1" noEditPoints="1" noAdjustHandles="1" noChangeArrowheads="1" noChangeShapeType="1" noTextEdit="1"/>
              </p:cNvSpPr>
              <p:nvPr>
                <p:ph type="body" idx="1"/>
              </p:nvPr>
            </p:nvSpPr>
            <p:spPr>
              <a:xfrm>
                <a:off x="762000" y="1339171"/>
                <a:ext cx="8839200" cy="2013693"/>
              </a:xfrm>
              <a:blipFill rotWithShape="1">
                <a:blip r:embed="rId1"/>
                <a:stretch>
                  <a:fillRect t="-29"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62000" y="3352864"/>
                <a:ext cx="8534400" cy="2086405"/>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There are four </a:t>
                </a:r>
                <a:r>
                  <a:rPr lang="en-US" sz="2000" b="1" i="0" dirty="0">
                    <a:effectLst/>
                    <a:latin typeface="Times New Roman" panose="02020603050405020304" pitchFamily="18" charset="0"/>
                    <a:cs typeface="Times New Roman" panose="02020603050405020304" pitchFamily="18" charset="0"/>
                  </a:rPr>
                  <a:t>factors</a:t>
                </a:r>
                <a:r>
                  <a:rPr lang="en-US" sz="2000" b="0" i="0" dirty="0">
                    <a:effectLst/>
                    <a:latin typeface="Times New Roman" panose="02020603050405020304" pitchFamily="18" charset="0"/>
                    <a:cs typeface="Times New Roman" panose="02020603050405020304" pitchFamily="18" charset="0"/>
                  </a:rPr>
                  <a:t> that influence the </a:t>
                </a:r>
                <a:r>
                  <a:rPr lang="en-US" sz="2000" b="1" i="0" dirty="0">
                    <a:effectLst/>
                    <a:latin typeface="Times New Roman" panose="02020603050405020304" pitchFamily="18" charset="0"/>
                    <a:cs typeface="Times New Roman" panose="02020603050405020304" pitchFamily="18" charset="0"/>
                  </a:rPr>
                  <a:t>resistance</a:t>
                </a:r>
                <a:r>
                  <a:rPr lang="en-US" sz="2000" b="0" i="0" dirty="0">
                    <a:effectLst/>
                    <a:latin typeface="Times New Roman" panose="02020603050405020304" pitchFamily="18" charset="0"/>
                    <a:cs typeface="Times New Roman" panose="02020603050405020304" pitchFamily="18" charset="0"/>
                  </a:rPr>
                  <a:t> in a </a:t>
                </a:r>
                <a:r>
                  <a:rPr lang="en-US" sz="2000" b="1" i="0" dirty="0">
                    <a:effectLst/>
                    <a:latin typeface="Times New Roman" panose="02020603050405020304" pitchFamily="18" charset="0"/>
                    <a:cs typeface="Times New Roman" panose="02020603050405020304" pitchFamily="18" charset="0"/>
                  </a:rPr>
                  <a:t>conductor</a:t>
                </a:r>
                <a:r>
                  <a:rPr lang="en-US" sz="2000" b="0" i="0" dirty="0">
                    <a:effectLst/>
                    <a:latin typeface="Times New Roman" panose="02020603050405020304" pitchFamily="18" charset="0"/>
                    <a:cs typeface="Times New Roman" panose="02020603050405020304" pitchFamily="18" charset="0"/>
                  </a:rPr>
                  <a:t>. Thickness (cross sectional area of the </a:t>
                </a:r>
                <a:r>
                  <a:rPr lang="en-US" sz="2000" b="1" i="0" dirty="0">
                    <a:effectLst/>
                    <a:latin typeface="Times New Roman" panose="02020603050405020304" pitchFamily="18" charset="0"/>
                    <a:cs typeface="Times New Roman" panose="02020603050405020304" pitchFamily="18" charset="0"/>
                  </a:rPr>
                  <a:t>wire</a:t>
                </a:r>
                <a:r>
                  <a:rPr lang="en-US" sz="2000" b="0" i="0" dirty="0">
                    <a:effectLst/>
                    <a:latin typeface="Times New Roman" panose="02020603050405020304" pitchFamily="18" charset="0"/>
                    <a:cs typeface="Times New Roman" panose="02020603050405020304" pitchFamily="18" charset="0"/>
                  </a:rPr>
                  <a:t>), length, and temperature. The fourth </a:t>
                </a:r>
                <a:r>
                  <a:rPr lang="en-US" sz="2000" b="1" i="0" dirty="0">
                    <a:effectLst/>
                    <a:latin typeface="Times New Roman" panose="02020603050405020304" pitchFamily="18" charset="0"/>
                    <a:cs typeface="Times New Roman" panose="02020603050405020304" pitchFamily="18" charset="0"/>
                  </a:rPr>
                  <a:t>factor</a:t>
                </a:r>
                <a:r>
                  <a:rPr lang="en-US" sz="2000" b="0" i="0" dirty="0">
                    <a:effectLst/>
                    <a:latin typeface="Times New Roman" panose="02020603050405020304" pitchFamily="18" charset="0"/>
                    <a:cs typeface="Times New Roman" panose="02020603050405020304" pitchFamily="18" charset="0"/>
                  </a:rPr>
                  <a:t> is the conductivity of the material that is used.</a:t>
                </a:r>
                <a:endParaRPr lang="en-US" sz="2000" b="0" i="0" dirty="0">
                  <a:effectLst/>
                  <a:latin typeface="Times New Roman" panose="02020603050405020304" pitchFamily="18" charset="0"/>
                  <a:cs typeface="Times New Roman" panose="02020603050405020304" pitchFamily="18" charset="0"/>
                </a:endParaRPr>
              </a:p>
              <a:p>
                <a:pPr algn="just"/>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m:rPr>
                          <m:sty m:val="p"/>
                        </m:rPr>
                        <a:rPr lang="el-GR" b="0" i="1" smtClean="0">
                          <a:latin typeface="Cambria Math" panose="02040503050406030204" pitchFamily="18" charset="0"/>
                        </a:rPr>
                        <m:t>ρ</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𝐴</m:t>
                          </m:r>
                        </m:den>
                      </m:f>
                    </m:oMath>
                  </m:oMathPara>
                </a14:m>
                <a:endParaRPr lang="en-US" dirty="0"/>
              </a:p>
              <a:p>
                <a:pPr algn="just"/>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62000" y="3352864"/>
                <a:ext cx="8534400" cy="2086405"/>
              </a:xfrm>
              <a:prstGeom prst="rect">
                <a:avLst/>
              </a:prstGeom>
              <a:blipFill rotWithShape="1">
                <a:blip r:embed="rId2"/>
                <a:stretch>
                  <a:fillRect t="-3" b="2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Rectangle 3"/>
              <p:cNvSpPr>
                <a:spLocks noChangeArrowheads="1"/>
              </p:cNvSpPr>
              <p:nvPr/>
            </p:nvSpPr>
            <p:spPr bwMode="auto">
              <a:xfrm>
                <a:off x="914400" y="5117452"/>
                <a:ext cx="7162800" cy="17100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t>
                </a:r>
                <a:r>
                  <a:rPr lang="en-US" altLang="en-US" dirty="0">
                    <a:solidFill>
                      <a:srgbClr val="000000"/>
                    </a:solidFill>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the </a:t>
                </a:r>
                <a:r>
                  <a:rPr kumimoji="0" lang="en-US" altLang="en-US"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3" tooltip="Resistance"/>
                  </a:rPr>
                  <a:t>resistance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a:t>
                </a:r>
                <a:r>
                  <a:rPr kumimoji="0" lang="en-US" altLang="en-US"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4" tooltip="Ohm"/>
                  </a:rPr>
                  <a:t>ohms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(Ω)</a:t>
                </a: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lvl="0">
                  <a:buFontTx/>
                  <a:buChar char="•"/>
                </a:pPr>
                <a14:m>
                  <m:oMath xmlns:m="http://schemas.openxmlformats.org/officeDocument/2006/math">
                    <m:r>
                      <m:rPr>
                        <m:sty m:val="p"/>
                      </m:rPr>
                      <a:rPr lang="el-GR" i="1">
                        <a:latin typeface="Cambria Math" panose="02040503050406030204" pitchFamily="18" charset="0"/>
                      </a:rPr>
                      <m:t>ρ</m:t>
                    </m:r>
                    <m:r>
                      <a:rPr lang="el-GR" i="1">
                        <a:latin typeface="Cambria Math" panose="02040503050406030204" pitchFamily="18" charset="0"/>
                      </a:rPr>
                      <m:t> </m:t>
                    </m:r>
                  </m:oMath>
                </a14:m>
                <a:r>
                  <a:rPr lang="en-US" altLang="en-US" dirty="0">
                    <a:solidFill>
                      <a:srgbClr val="000000"/>
                    </a:solidFill>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the resistivity of the material in ohm meters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Ωm</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t>
                </a:r>
                <a:r>
                  <a:rPr lang="en-US" altLang="en-US" dirty="0">
                    <a:solidFill>
                      <a:srgbClr val="000000"/>
                    </a:solidFill>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the length of the conductor in </a:t>
                </a:r>
                <a:r>
                  <a:rPr kumimoji="0" lang="en-US" altLang="en-US"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5" tooltip="Meter"/>
                  </a:rPr>
                  <a:t>meters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t>
                </a: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a:t>
                </a:r>
                <a:r>
                  <a:rPr lang="en-US" altLang="en-US" dirty="0">
                    <a:solidFill>
                      <a:srgbClr val="000000"/>
                    </a:solidFill>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the cross-sectional area of the conductor in meters squared (m</a:t>
                </a:r>
                <a:r>
                  <a:rPr kumimoji="0" lang="en-US" altLang="en-US"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Choice>
        <mc:Fallback>
          <p:sp>
            <p:nvSpPr>
              <p:cNvPr id="9" name="Rectangle 3"/>
              <p:cNvSpPr>
                <a:spLocks noRot="1" noChangeAspect="1" noMove="1" noResize="1" noEditPoints="1" noAdjustHandles="1" noChangeArrowheads="1" noChangeShapeType="1" noTextEdit="1"/>
              </p:cNvSpPr>
              <p:nvPr/>
            </p:nvSpPr>
            <p:spPr bwMode="auto">
              <a:xfrm>
                <a:off x="914400" y="5117452"/>
                <a:ext cx="7162800" cy="1710068"/>
              </a:xfrm>
              <a:prstGeom prst="rect">
                <a:avLst/>
              </a:prstGeom>
              <a:blipFill rotWithShape="1">
                <a:blip r:embed="rId6"/>
                <a:stretch>
                  <a:fillRect t="-36"/>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noFill/>
                  </a:rPr>
                  <a:t> </a:t>
                </a:r>
              </a:p>
            </p:txBody>
          </p:sp>
        </mc:Fallback>
      </mc:AlternateContent>
      <p:sp>
        <p:nvSpPr>
          <p:cNvPr id="10" name="Slide Number Placeholder 9"/>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xmlns:p14="http://schemas.microsoft.com/office/powerpoint/2010/main">
        <mc:Choice Requires="p14">
          <p:contentPart r:id="rId7" p14:bwMode="auto">
            <p14:nvContentPartPr>
              <p14:cNvPr id="4" name="Ink 3"/>
              <p14:cNvContentPartPr/>
              <p14:nvPr/>
            </p14:nvContentPartPr>
            <p14:xfrm>
              <a:off x="4857750" y="1517650"/>
              <a:ext cx="2667000" cy="88900"/>
            </p14:xfrm>
          </p:contentPart>
        </mc:Choice>
        <mc:Fallback xmlns="">
          <p:pic>
            <p:nvPicPr>
              <p:cNvPr id="4" name="Ink 3"/>
            </p:nvPicPr>
            <p:blipFill>
              <a:blip r:embed="rId8"/>
            </p:blipFill>
            <p:spPr>
              <a:xfrm>
                <a:off x="4857750" y="1517650"/>
                <a:ext cx="2667000" cy="889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Ink 4"/>
              <p14:cNvContentPartPr/>
              <p14:nvPr/>
            </p14:nvContentPartPr>
            <p14:xfrm>
              <a:off x="5200650" y="2413000"/>
              <a:ext cx="1511300" cy="12700"/>
            </p14:xfrm>
          </p:contentPart>
        </mc:Choice>
        <mc:Fallback xmlns="">
          <p:pic>
            <p:nvPicPr>
              <p:cNvPr id="5" name="Ink 4"/>
            </p:nvPicPr>
            <p:blipFill>
              <a:blip r:embed="rId10"/>
            </p:blipFill>
            <p:spPr>
              <a:xfrm>
                <a:off x="5200650" y="2413000"/>
                <a:ext cx="1511300" cy="12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6699250" y="2432050"/>
              <a:ext cx="2705100" cy="19050"/>
            </p14:xfrm>
          </p:contentPart>
        </mc:Choice>
        <mc:Fallback xmlns="">
          <p:pic>
            <p:nvPicPr>
              <p:cNvPr id="7" name="Ink 6"/>
            </p:nvPicPr>
            <p:blipFill>
              <a:blip r:embed="rId12"/>
            </p:blipFill>
            <p:spPr>
              <a:xfrm>
                <a:off x="6699250" y="2432050"/>
                <a:ext cx="2705100" cy="190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3136900" y="2667000"/>
              <a:ext cx="317500" cy="120650"/>
            </p14:xfrm>
          </p:contentPart>
        </mc:Choice>
        <mc:Fallback xmlns="">
          <p:pic>
            <p:nvPicPr>
              <p:cNvPr id="8" name="Ink 7"/>
            </p:nvPicPr>
            <p:blipFill>
              <a:blip r:embed="rId14"/>
            </p:blipFill>
            <p:spPr>
              <a:xfrm>
                <a:off x="3136900" y="2667000"/>
                <a:ext cx="317500" cy="1206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4425950" y="2914650"/>
              <a:ext cx="1206500" cy="393700"/>
            </p14:xfrm>
          </p:contentPart>
        </mc:Choice>
        <mc:Fallback xmlns="">
          <p:pic>
            <p:nvPicPr>
              <p:cNvPr id="11" name="Ink 10"/>
            </p:nvPicPr>
            <p:blipFill>
              <a:blip r:embed="rId16"/>
            </p:blipFill>
            <p:spPr>
              <a:xfrm>
                <a:off x="4425950" y="2914650"/>
                <a:ext cx="1206500" cy="3937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1949450" y="3575050"/>
              <a:ext cx="1231900" cy="25400"/>
            </p14:xfrm>
          </p:contentPart>
        </mc:Choice>
        <mc:Fallback xmlns="">
          <p:pic>
            <p:nvPicPr>
              <p:cNvPr id="12" name="Ink 11"/>
            </p:nvPicPr>
            <p:blipFill>
              <a:blip r:embed="rId18"/>
            </p:blipFill>
            <p:spPr>
              <a:xfrm>
                <a:off x="1949450" y="3575050"/>
                <a:ext cx="1231900" cy="254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3778250" y="3530600"/>
              <a:ext cx="4235450" cy="25400"/>
            </p14:xfrm>
          </p:contentPart>
        </mc:Choice>
        <mc:Fallback xmlns="">
          <p:pic>
            <p:nvPicPr>
              <p:cNvPr id="13" name="Ink 12"/>
            </p:nvPicPr>
            <p:blipFill>
              <a:blip r:embed="rId20"/>
            </p:blipFill>
            <p:spPr>
              <a:xfrm>
                <a:off x="3778250" y="3530600"/>
                <a:ext cx="4235450" cy="254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8178800" y="3562350"/>
              <a:ext cx="958850" cy="12700"/>
            </p14:xfrm>
          </p:contentPart>
        </mc:Choice>
        <mc:Fallback xmlns="">
          <p:pic>
            <p:nvPicPr>
              <p:cNvPr id="14" name="Ink 13"/>
            </p:nvPicPr>
            <p:blipFill>
              <a:blip r:embed="rId22"/>
            </p:blipFill>
            <p:spPr>
              <a:xfrm>
                <a:off x="8178800" y="3562350"/>
                <a:ext cx="958850" cy="127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952500" y="3886200"/>
              <a:ext cx="2133600" cy="12700"/>
            </p14:xfrm>
          </p:contentPart>
        </mc:Choice>
        <mc:Fallback xmlns="">
          <p:pic>
            <p:nvPicPr>
              <p:cNvPr id="15" name="Ink 14"/>
            </p:nvPicPr>
            <p:blipFill>
              <a:blip r:embed="rId24"/>
            </p:blipFill>
            <p:spPr>
              <a:xfrm>
                <a:off x="952500" y="3886200"/>
                <a:ext cx="2133600" cy="127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Ink 15"/>
              <p14:cNvContentPartPr/>
              <p14:nvPr/>
            </p14:nvContentPartPr>
            <p14:xfrm>
              <a:off x="4502150" y="3835400"/>
              <a:ext cx="603250" cy="360"/>
            </p14:xfrm>
          </p:contentPart>
        </mc:Choice>
        <mc:Fallback xmlns="">
          <p:pic>
            <p:nvPicPr>
              <p:cNvPr id="16" name="Ink 15"/>
            </p:nvPicPr>
            <p:blipFill>
              <a:blip r:embed="rId26"/>
            </p:blipFill>
            <p:spPr>
              <a:xfrm>
                <a:off x="4502150" y="3835400"/>
                <a:ext cx="60325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Ink 16"/>
              <p14:cNvContentPartPr/>
              <p14:nvPr/>
            </p14:nvContentPartPr>
            <p14:xfrm>
              <a:off x="5727700" y="3848100"/>
              <a:ext cx="1200150" cy="44450"/>
            </p14:xfrm>
          </p:contentPart>
        </mc:Choice>
        <mc:Fallback xmlns="">
          <p:pic>
            <p:nvPicPr>
              <p:cNvPr id="17" name="Ink 16"/>
            </p:nvPicPr>
            <p:blipFill>
              <a:blip r:embed="rId28"/>
            </p:blipFill>
            <p:spPr>
              <a:xfrm>
                <a:off x="5727700" y="3848100"/>
                <a:ext cx="1200150" cy="444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Ink 17"/>
              <p14:cNvContentPartPr/>
              <p14:nvPr/>
            </p14:nvContentPartPr>
            <p14:xfrm>
              <a:off x="1276350" y="4165600"/>
              <a:ext cx="2755900" cy="31750"/>
            </p14:xfrm>
          </p:contentPart>
        </mc:Choice>
        <mc:Fallback xmlns="">
          <p:pic>
            <p:nvPicPr>
              <p:cNvPr id="18" name="Ink 17"/>
            </p:nvPicPr>
            <p:blipFill>
              <a:blip r:embed="rId30"/>
            </p:blipFill>
            <p:spPr>
              <a:xfrm>
                <a:off x="1276350" y="4165600"/>
                <a:ext cx="2755900" cy="317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Ink 18"/>
              <p14:cNvContentPartPr/>
              <p14:nvPr/>
            </p14:nvContentPartPr>
            <p14:xfrm>
              <a:off x="4464050" y="4686300"/>
              <a:ext cx="1320800" cy="374650"/>
            </p14:xfrm>
          </p:contentPart>
        </mc:Choice>
        <mc:Fallback xmlns="">
          <p:pic>
            <p:nvPicPr>
              <p:cNvPr id="19" name="Ink 18"/>
            </p:nvPicPr>
            <p:blipFill>
              <a:blip r:embed="rId32"/>
            </p:blipFill>
            <p:spPr>
              <a:xfrm>
                <a:off x="4464050" y="4686300"/>
                <a:ext cx="1320800" cy="3746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Ink 19"/>
              <p14:cNvContentPartPr/>
              <p14:nvPr/>
            </p14:nvContentPartPr>
            <p14:xfrm>
              <a:off x="4038600" y="5562600"/>
              <a:ext cx="171450" cy="88900"/>
            </p14:xfrm>
          </p:contentPart>
        </mc:Choice>
        <mc:Fallback xmlns="">
          <p:pic>
            <p:nvPicPr>
              <p:cNvPr id="20" name="Ink 19"/>
            </p:nvPicPr>
            <p:blipFill>
              <a:blip r:embed="rId34"/>
            </p:blipFill>
            <p:spPr>
              <a:xfrm>
                <a:off x="4038600" y="5562600"/>
                <a:ext cx="171450" cy="889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Ink 20"/>
              <p14:cNvContentPartPr/>
              <p14:nvPr/>
            </p14:nvContentPartPr>
            <p14:xfrm>
              <a:off x="5962650" y="5816600"/>
              <a:ext cx="361950" cy="114300"/>
            </p14:xfrm>
          </p:contentPart>
        </mc:Choice>
        <mc:Fallback xmlns="">
          <p:pic>
            <p:nvPicPr>
              <p:cNvPr id="21" name="Ink 20"/>
            </p:nvPicPr>
            <p:blipFill>
              <a:blip r:embed="rId36"/>
            </p:blipFill>
            <p:spPr>
              <a:xfrm>
                <a:off x="5962650" y="5816600"/>
                <a:ext cx="361950" cy="1143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Ink 21"/>
              <p14:cNvContentPartPr/>
              <p14:nvPr/>
            </p14:nvContentPartPr>
            <p14:xfrm>
              <a:off x="5283200" y="6140450"/>
              <a:ext cx="196850" cy="69850"/>
            </p14:xfrm>
          </p:contentPart>
        </mc:Choice>
        <mc:Fallback xmlns="">
          <p:pic>
            <p:nvPicPr>
              <p:cNvPr id="22" name="Ink 21"/>
            </p:nvPicPr>
            <p:blipFill>
              <a:blip r:embed="rId38"/>
            </p:blipFill>
            <p:spPr>
              <a:xfrm>
                <a:off x="5283200" y="6140450"/>
                <a:ext cx="196850" cy="698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Ink 22"/>
              <p14:cNvContentPartPr/>
              <p14:nvPr/>
            </p14:nvContentPartPr>
            <p14:xfrm>
              <a:off x="7194550" y="6381750"/>
              <a:ext cx="381000" cy="69850"/>
            </p14:xfrm>
          </p:contentPart>
        </mc:Choice>
        <mc:Fallback xmlns="">
          <p:pic>
            <p:nvPicPr>
              <p:cNvPr id="23" name="Ink 22"/>
            </p:nvPicPr>
            <p:blipFill>
              <a:blip r:embed="rId40"/>
            </p:blipFill>
            <p:spPr>
              <a:xfrm>
                <a:off x="7194550" y="6381750"/>
                <a:ext cx="381000" cy="6985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473405"/>
            <a:ext cx="6046850" cy="984885"/>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Density and Electric Field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p:sp>
        <p:nvSpPr>
          <p:cNvPr id="6" name="Text Placeholder 5"/>
          <p:cNvSpPr>
            <a:spLocks noGrp="1"/>
          </p:cNvSpPr>
          <p:nvPr>
            <p:ph type="body" idx="1"/>
          </p:nvPr>
        </p:nvSpPr>
        <p:spPr>
          <a:xfrm>
            <a:off x="685800" y="1371600"/>
            <a:ext cx="8915400" cy="677108"/>
          </a:xfrm>
        </p:spPr>
        <p:txBody>
          <a:bodyPr/>
          <a:lstStyle/>
          <a:p>
            <a:pPr algn="just"/>
            <a:r>
              <a:rPr lang="en-US" sz="200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Current Density </a:t>
            </a:r>
            <a:r>
              <a:rPr lang="en-US" sz="2000" i="0" dirty="0">
                <a:effectLst/>
                <a:latin typeface="Times New Roman" panose="02020603050405020304" pitchFamily="18" charset="0"/>
                <a:cs typeface="Times New Roman" panose="02020603050405020304" pitchFamily="18" charset="0"/>
              </a:rPr>
              <a:t>is</a:t>
            </a:r>
            <a:r>
              <a:rPr lang="en-US" sz="2400" b="1"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the measure of the flow of electric charge in amperes per unit area of cross-section i.e. m²</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1752600" y="2404758"/>
                <a:ext cx="595035" cy="5167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𝐼</m:t>
                          </m:r>
                        </m:num>
                        <m:den>
                          <m:r>
                            <a:rPr lang="en-US" b="0" i="1" smtClean="0">
                              <a:latin typeface="Cambria Math" panose="02040503050406030204" pitchFamily="18" charset="0"/>
                            </a:rPr>
                            <m:t>𝐴</m:t>
                          </m:r>
                        </m:den>
                      </m:f>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752600" y="2404758"/>
                <a:ext cx="595035" cy="516745"/>
              </a:xfrm>
              <a:prstGeom prst="rect">
                <a:avLst/>
              </a:prstGeom>
              <a:blipFill rotWithShape="1">
                <a:blip r:embed="rId1"/>
                <a:stretch>
                  <a:fillRect t="-3" r="-3301" b="97"/>
                </a:stretch>
              </a:blipFill>
            </p:spPr>
            <p:txBody>
              <a:bodyPr/>
              <a:lstStyle/>
              <a:p>
                <a:r>
                  <a:rPr lang="en-US" altLang="en-US">
                    <a:noFill/>
                  </a:rPr>
                  <a:t> </a:t>
                </a:r>
              </a:p>
            </p:txBody>
          </p:sp>
        </mc:Fallback>
      </mc:AlternateContent>
      <p:graphicFrame>
        <p:nvGraphicFramePr>
          <p:cNvPr id="9" name="Table 8"/>
          <p:cNvGraphicFramePr>
            <a:graphicFrameLocks noGrp="1"/>
          </p:cNvGraphicFramePr>
          <p:nvPr/>
        </p:nvGraphicFramePr>
        <p:xfrm>
          <a:off x="4187825" y="2270224"/>
          <a:ext cx="3816350" cy="1943100"/>
        </p:xfrm>
        <a:graphic>
          <a:graphicData uri="http://schemas.openxmlformats.org/drawingml/2006/table">
            <a:tbl>
              <a:tblPr/>
              <a:tblGrid>
                <a:gridCol w="1136650"/>
                <a:gridCol w="2679700"/>
              </a:tblGrid>
              <a:tr h="0">
                <a:tc>
                  <a:txBody>
                    <a:bodyPr/>
                    <a:lstStyle/>
                    <a:p>
                      <a:pPr algn="l" fontAlgn="ctr"/>
                      <a:r>
                        <a:rPr lang="en-US" b="0">
                          <a:effectLst/>
                        </a:rPr>
                        <a:t>J</a:t>
                      </a:r>
                      <a:endParaRPr lang="en-US" b="0">
                        <a:effectLst/>
                      </a:endParaRPr>
                    </a:p>
                  </a:txBody>
                  <a:tcPr marL="95250" marR="95250" marT="95250" marB="95250" anchor="ctr">
                    <a:lnL w="6350" cap="flat" cmpd="sng" algn="ctr">
                      <a:solidFill>
                        <a:srgbClr val="D094BA"/>
                      </a:solidFill>
                      <a:prstDash val="solid"/>
                      <a:round/>
                      <a:headEnd type="none" w="med" len="med"/>
                      <a:tailEnd type="none" w="med" len="med"/>
                    </a:lnL>
                    <a:lnR w="6350" cap="flat" cmpd="sng" algn="ctr">
                      <a:solidFill>
                        <a:srgbClr val="D094BA"/>
                      </a:solidFill>
                      <a:prstDash val="solid"/>
                      <a:round/>
                      <a:headEnd type="none" w="med" len="med"/>
                      <a:tailEnd type="none" w="med" len="med"/>
                    </a:lnR>
                    <a:lnT w="6350" cap="flat" cmpd="sng" algn="ctr">
                      <a:solidFill>
                        <a:srgbClr val="D094BA"/>
                      </a:solidFill>
                      <a:prstDash val="solid"/>
                      <a:round/>
                      <a:headEnd type="none" w="med" len="med"/>
                      <a:tailEnd type="none" w="med" len="med"/>
                    </a:lnT>
                    <a:lnB w="6350" cap="flat" cmpd="sng" algn="ctr">
                      <a:solidFill>
                        <a:srgbClr val="E08ABA"/>
                      </a:solidFill>
                      <a:prstDash val="solid"/>
                      <a:round/>
                      <a:headEnd type="none" w="med" len="med"/>
                      <a:tailEnd type="none" w="med" len="med"/>
                    </a:lnB>
                    <a:solidFill>
                      <a:srgbClr val="FFFFFF"/>
                    </a:solidFill>
                  </a:tcPr>
                </a:tc>
                <a:tc>
                  <a:txBody>
                    <a:bodyPr/>
                    <a:lstStyle/>
                    <a:p>
                      <a:pPr algn="l" fontAlgn="ctr"/>
                      <a:r>
                        <a:rPr lang="en-US" b="0">
                          <a:effectLst/>
                        </a:rPr>
                        <a:t>Current density in A/m^2</a:t>
                      </a:r>
                      <a:endParaRPr lang="en-US" b="0">
                        <a:effectLst/>
                      </a:endParaRPr>
                    </a:p>
                  </a:txBody>
                  <a:tcPr marL="95250" marR="95250" marT="95250" marB="95250" anchor="ctr">
                    <a:lnL w="6350" cap="flat" cmpd="sng" algn="ctr">
                      <a:solidFill>
                        <a:srgbClr val="D094BA"/>
                      </a:solidFill>
                      <a:prstDash val="solid"/>
                      <a:round/>
                      <a:headEnd type="none" w="med" len="med"/>
                      <a:tailEnd type="none" w="med" len="med"/>
                    </a:lnL>
                    <a:lnR w="6350" cap="flat" cmpd="sng" algn="ctr">
                      <a:solidFill>
                        <a:srgbClr val="D094BA"/>
                      </a:solidFill>
                      <a:prstDash val="solid"/>
                      <a:round/>
                      <a:headEnd type="none" w="med" len="med"/>
                      <a:tailEnd type="none" w="med" len="med"/>
                    </a:lnR>
                    <a:lnT w="6350" cap="flat" cmpd="sng" algn="ctr">
                      <a:solidFill>
                        <a:srgbClr val="D094BA"/>
                      </a:solidFill>
                      <a:prstDash val="solid"/>
                      <a:round/>
                      <a:headEnd type="none" w="med" len="med"/>
                      <a:tailEnd type="none" w="med" len="med"/>
                    </a:lnT>
                    <a:lnB w="6350" cap="flat" cmpd="sng" algn="ctr">
                      <a:solidFill>
                        <a:srgbClr val="E08ABA"/>
                      </a:solidFill>
                      <a:prstDash val="solid"/>
                      <a:round/>
                      <a:headEnd type="none" w="med" len="med"/>
                      <a:tailEnd type="none" w="med" len="med"/>
                    </a:lnB>
                    <a:solidFill>
                      <a:srgbClr val="FFFFFF"/>
                    </a:solidFill>
                  </a:tcPr>
                </a:tc>
              </a:tr>
              <a:tr h="0">
                <a:tc>
                  <a:txBody>
                    <a:bodyPr/>
                    <a:lstStyle/>
                    <a:p>
                      <a:pPr algn="l" fontAlgn="ctr"/>
                      <a:r>
                        <a:rPr lang="en-US" b="0">
                          <a:effectLst/>
                        </a:rPr>
                        <a:t>A</a:t>
                      </a:r>
                      <a:endParaRPr lang="en-US" b="0">
                        <a:effectLst/>
                      </a:endParaRPr>
                    </a:p>
                  </a:txBody>
                  <a:tcPr marL="95250" marR="95250" marT="95250" marB="95250" anchor="ctr">
                    <a:lnL w="6350" cap="flat" cmpd="sng" algn="ctr">
                      <a:solidFill>
                        <a:srgbClr val="E08ABA"/>
                      </a:solidFill>
                      <a:prstDash val="solid"/>
                      <a:round/>
                      <a:headEnd type="none" w="med" len="med"/>
                      <a:tailEnd type="none" w="med" len="med"/>
                    </a:lnL>
                    <a:lnR w="6350" cap="flat" cmpd="sng" algn="ctr">
                      <a:solidFill>
                        <a:srgbClr val="E08ABA"/>
                      </a:solidFill>
                      <a:prstDash val="solid"/>
                      <a:round/>
                      <a:headEnd type="none" w="med" len="med"/>
                      <a:tailEnd type="none" w="med" len="med"/>
                    </a:lnR>
                    <a:lnT w="6350" cap="flat" cmpd="sng" algn="ctr">
                      <a:solidFill>
                        <a:srgbClr val="E08ABA"/>
                      </a:solidFill>
                      <a:prstDash val="solid"/>
                      <a:round/>
                      <a:headEnd type="none" w="med" len="med"/>
                      <a:tailEnd type="none" w="med" len="med"/>
                    </a:lnT>
                    <a:lnB w="6350" cap="flat" cmpd="sng" algn="ctr">
                      <a:solidFill>
                        <a:srgbClr val="B09CBA"/>
                      </a:solidFill>
                      <a:prstDash val="solid"/>
                      <a:round/>
                      <a:headEnd type="none" w="med" len="med"/>
                      <a:tailEnd type="none" w="med" len="med"/>
                    </a:lnB>
                    <a:solidFill>
                      <a:srgbClr val="FFFFFF"/>
                    </a:solidFill>
                  </a:tcPr>
                </a:tc>
                <a:tc>
                  <a:txBody>
                    <a:bodyPr/>
                    <a:lstStyle/>
                    <a:p>
                      <a:pPr algn="l" fontAlgn="ctr"/>
                      <a:r>
                        <a:rPr lang="en-US" b="0">
                          <a:effectLst/>
                        </a:rPr>
                        <a:t>The cross-section area in m^2</a:t>
                      </a:r>
                      <a:endParaRPr lang="en-US" b="0">
                        <a:effectLst/>
                      </a:endParaRPr>
                    </a:p>
                  </a:txBody>
                  <a:tcPr marL="95250" marR="95250" marT="95250" marB="95250" anchor="ctr">
                    <a:lnL w="6350" cap="flat" cmpd="sng" algn="ctr">
                      <a:solidFill>
                        <a:srgbClr val="E08ABA"/>
                      </a:solidFill>
                      <a:prstDash val="solid"/>
                      <a:round/>
                      <a:headEnd type="none" w="med" len="med"/>
                      <a:tailEnd type="none" w="med" len="med"/>
                    </a:lnL>
                    <a:lnR w="6350" cap="flat" cmpd="sng" algn="ctr">
                      <a:solidFill>
                        <a:srgbClr val="E08ABA"/>
                      </a:solidFill>
                      <a:prstDash val="solid"/>
                      <a:round/>
                      <a:headEnd type="none" w="med" len="med"/>
                      <a:tailEnd type="none" w="med" len="med"/>
                    </a:lnR>
                    <a:lnT w="6350" cap="flat" cmpd="sng" algn="ctr">
                      <a:solidFill>
                        <a:srgbClr val="E08ABA"/>
                      </a:solidFill>
                      <a:prstDash val="solid"/>
                      <a:round/>
                      <a:headEnd type="none" w="med" len="med"/>
                      <a:tailEnd type="none" w="med" len="med"/>
                    </a:lnT>
                    <a:lnB w="6350" cap="flat" cmpd="sng" algn="ctr">
                      <a:solidFill>
                        <a:srgbClr val="B09CBA"/>
                      </a:solidFill>
                      <a:prstDash val="solid"/>
                      <a:round/>
                      <a:headEnd type="none" w="med" len="med"/>
                      <a:tailEnd type="none" w="med" len="med"/>
                    </a:lnB>
                    <a:solidFill>
                      <a:srgbClr val="FFFFFF"/>
                    </a:solidFill>
                  </a:tcPr>
                </a:tc>
              </a:tr>
              <a:tr h="0">
                <a:tc>
                  <a:txBody>
                    <a:bodyPr/>
                    <a:lstStyle/>
                    <a:p>
                      <a:pPr algn="l" fontAlgn="ctr"/>
                      <a:r>
                        <a:rPr lang="en-US" b="0">
                          <a:effectLst/>
                        </a:rPr>
                        <a:t>I</a:t>
                      </a:r>
                      <a:endParaRPr lang="en-US" b="0">
                        <a:effectLst/>
                      </a:endParaRPr>
                    </a:p>
                  </a:txBody>
                  <a:tcPr marL="95250" marR="95250" marT="95250" marB="95250" anchor="ctr">
                    <a:lnL w="6350" cap="flat" cmpd="sng" algn="ctr">
                      <a:solidFill>
                        <a:srgbClr val="B09CBA"/>
                      </a:solidFill>
                      <a:prstDash val="solid"/>
                      <a:round/>
                      <a:headEnd type="none" w="med" len="med"/>
                      <a:tailEnd type="none" w="med" len="med"/>
                    </a:lnL>
                    <a:lnR w="6350" cap="flat" cmpd="sng" algn="ctr">
                      <a:solidFill>
                        <a:srgbClr val="B09CBA"/>
                      </a:solidFill>
                      <a:prstDash val="solid"/>
                      <a:round/>
                      <a:headEnd type="none" w="med" len="med"/>
                      <a:tailEnd type="none" w="med" len="med"/>
                    </a:lnR>
                    <a:lnT w="6350" cap="flat" cmpd="sng" algn="ctr">
                      <a:solidFill>
                        <a:srgbClr val="B09CBA"/>
                      </a:solidFill>
                      <a:prstDash val="solid"/>
                      <a:round/>
                      <a:headEnd type="none" w="med" len="med"/>
                      <a:tailEnd type="none" w="med" len="med"/>
                    </a:lnT>
                    <a:lnB w="6350" cap="flat" cmpd="sng" algn="ctr">
                      <a:solidFill>
                        <a:srgbClr val="B09CBA"/>
                      </a:solidFill>
                      <a:prstDash val="solid"/>
                      <a:round/>
                      <a:headEnd type="none" w="med" len="med"/>
                      <a:tailEnd type="none" w="med" len="med"/>
                    </a:lnB>
                    <a:solidFill>
                      <a:srgbClr val="FFFFFF"/>
                    </a:solidFill>
                  </a:tcPr>
                </a:tc>
                <a:tc>
                  <a:txBody>
                    <a:bodyPr/>
                    <a:lstStyle/>
                    <a:p>
                      <a:pPr algn="l" fontAlgn="ctr"/>
                      <a:r>
                        <a:rPr lang="en-US" b="0" dirty="0">
                          <a:effectLst/>
                        </a:rPr>
                        <a:t>Current flowing through the conductor in Amperes</a:t>
                      </a:r>
                      <a:endParaRPr lang="en-US" b="0" dirty="0">
                        <a:effectLst/>
                      </a:endParaRPr>
                    </a:p>
                  </a:txBody>
                  <a:tcPr marL="95250" marR="95250" marT="95250" marB="95250" anchor="ctr">
                    <a:lnL w="6350" cap="flat" cmpd="sng" algn="ctr">
                      <a:solidFill>
                        <a:srgbClr val="B09CBA"/>
                      </a:solidFill>
                      <a:prstDash val="solid"/>
                      <a:round/>
                      <a:headEnd type="none" w="med" len="med"/>
                      <a:tailEnd type="none" w="med" len="med"/>
                    </a:lnL>
                    <a:lnR w="6350" cap="flat" cmpd="sng" algn="ctr">
                      <a:solidFill>
                        <a:srgbClr val="B09CBA"/>
                      </a:solidFill>
                      <a:prstDash val="solid"/>
                      <a:round/>
                      <a:headEnd type="none" w="med" len="med"/>
                      <a:tailEnd type="none" w="med" len="med"/>
                    </a:lnR>
                    <a:lnT w="6350" cap="flat" cmpd="sng" algn="ctr">
                      <a:solidFill>
                        <a:srgbClr val="B09CBA"/>
                      </a:solidFill>
                      <a:prstDash val="solid"/>
                      <a:round/>
                      <a:headEnd type="none" w="med" len="med"/>
                      <a:tailEnd type="none" w="med" len="med"/>
                    </a:lnT>
                    <a:lnB w="6350" cap="flat" cmpd="sng" algn="ctr">
                      <a:solidFill>
                        <a:srgbClr val="B09CBA"/>
                      </a:solidFill>
                      <a:prstDash val="solid"/>
                      <a:round/>
                      <a:headEnd type="none" w="med" len="med"/>
                      <a:tailEnd type="none" w="med" len="med"/>
                    </a:lnB>
                    <a:solidFill>
                      <a:srgbClr val="FFFFFF"/>
                    </a:solidFill>
                  </a:tcPr>
                </a:tc>
              </a:tr>
            </a:tbl>
          </a:graphicData>
        </a:graphic>
      </p:graphicFrame>
      <p:sp>
        <p:nvSpPr>
          <p:cNvPr id="10" name="Rectangle 2"/>
          <p:cNvSpPr>
            <a:spLocks noChangeArrowheads="1"/>
          </p:cNvSpPr>
          <p:nvPr/>
        </p:nvSpPr>
        <p:spPr bwMode="auto">
          <a:xfrm>
            <a:off x="685800" y="4434840"/>
            <a:ext cx="868679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2000" dirty="0">
                <a:latin typeface="Times New Roman" panose="02020603050405020304" pitchFamily="18" charset="0"/>
                <a:cs typeface="Times New Roman" panose="02020603050405020304" pitchFamily="18" charset="0"/>
              </a:rPr>
              <a:t>The region around the electric charge in which the stress or electric force act is called an </a:t>
            </a:r>
            <a:r>
              <a:rPr lang="en-US" sz="2000" b="1" dirty="0">
                <a:latin typeface="Times New Roman" panose="02020603050405020304" pitchFamily="18" charset="0"/>
                <a:cs typeface="Times New Roman" panose="02020603050405020304" pitchFamily="18" charset="0"/>
              </a:rPr>
              <a:t>electric field</a:t>
            </a:r>
            <a:r>
              <a:rPr lang="en-US" sz="2000" dirty="0">
                <a:latin typeface="Times New Roman" panose="02020603050405020304" pitchFamily="18" charset="0"/>
                <a:cs typeface="Times New Roman" panose="02020603050405020304" pitchFamily="18" charset="0"/>
              </a:rPr>
              <a:t> or electrostatic field.</a:t>
            </a:r>
            <a:endParaRPr kumimoji="0" lang="en-US" altLang="en-US" sz="2400"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A metallic conductor XY of length ℓ is considered and having cross sectional area A. A potential difference V is applied across the conductor XY. Due to this potential difference an electric field E is produced. The magnitude of electric field strength is E=V/ℓ.</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1377950" y="2451100"/>
              <a:ext cx="1174750" cy="482600"/>
            </p14:xfrm>
          </p:contentPart>
        </mc:Choice>
        <mc:Fallback xmlns="">
          <p:pic>
            <p:nvPicPr>
              <p:cNvPr id="3" name="Ink 2"/>
            </p:nvPicPr>
            <p:blipFill>
              <a:blip r:embed="rId3"/>
            </p:blipFill>
            <p:spPr>
              <a:xfrm>
                <a:off x="1377950" y="2451100"/>
                <a:ext cx="1174750" cy="4826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5238750" y="1555750"/>
              <a:ext cx="4286250" cy="50800"/>
            </p14:xfrm>
          </p:contentPart>
        </mc:Choice>
        <mc:Fallback xmlns="">
          <p:pic>
            <p:nvPicPr>
              <p:cNvPr id="5" name="Ink 4"/>
            </p:nvPicPr>
            <p:blipFill>
              <a:blip r:embed="rId5"/>
            </p:blipFill>
            <p:spPr>
              <a:xfrm>
                <a:off x="5238750" y="1555750"/>
                <a:ext cx="4286250" cy="508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717550" y="1866900"/>
              <a:ext cx="2012950" cy="44450"/>
            </p14:xfrm>
          </p:contentPart>
        </mc:Choice>
        <mc:Fallback xmlns="">
          <p:pic>
            <p:nvPicPr>
              <p:cNvPr id="7" name="Ink 6"/>
            </p:nvPicPr>
            <p:blipFill>
              <a:blip r:embed="rId7"/>
            </p:blipFill>
            <p:spPr>
              <a:xfrm>
                <a:off x="717550" y="1866900"/>
                <a:ext cx="2012950" cy="444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Ink 10"/>
              <p14:cNvContentPartPr/>
              <p14:nvPr/>
            </p14:nvContentPartPr>
            <p14:xfrm>
              <a:off x="7150100" y="2470150"/>
              <a:ext cx="520700" cy="69850"/>
            </p14:xfrm>
          </p:contentPart>
        </mc:Choice>
        <mc:Fallback xmlns="">
          <p:pic>
            <p:nvPicPr>
              <p:cNvPr id="11" name="Ink 10"/>
            </p:nvPicPr>
            <p:blipFill>
              <a:blip r:embed="rId9"/>
            </p:blipFill>
            <p:spPr>
              <a:xfrm>
                <a:off x="7150100" y="2470150"/>
                <a:ext cx="520700" cy="698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Ink 11"/>
              <p14:cNvContentPartPr/>
              <p14:nvPr/>
            </p14:nvContentPartPr>
            <p14:xfrm>
              <a:off x="5480050" y="3200400"/>
              <a:ext cx="361950" cy="95250"/>
            </p14:xfrm>
          </p:contentPart>
        </mc:Choice>
        <mc:Fallback xmlns="">
          <p:pic>
            <p:nvPicPr>
              <p:cNvPr id="12" name="Ink 11"/>
            </p:nvPicPr>
            <p:blipFill>
              <a:blip r:embed="rId11"/>
            </p:blipFill>
            <p:spPr>
              <a:xfrm>
                <a:off x="5480050" y="3200400"/>
                <a:ext cx="361950" cy="952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Ink 12"/>
              <p14:cNvContentPartPr/>
              <p14:nvPr/>
            </p14:nvContentPartPr>
            <p14:xfrm>
              <a:off x="7029450" y="3981450"/>
              <a:ext cx="755650" cy="44450"/>
            </p14:xfrm>
          </p:contentPart>
        </mc:Choice>
        <mc:Fallback xmlns="">
          <p:pic>
            <p:nvPicPr>
              <p:cNvPr id="13" name="Ink 12"/>
            </p:nvPicPr>
            <p:blipFill>
              <a:blip r:embed="rId13"/>
            </p:blipFill>
            <p:spPr>
              <a:xfrm>
                <a:off x="7029450" y="3981450"/>
                <a:ext cx="755650" cy="444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Ink 13"/>
              <p14:cNvContentPartPr/>
              <p14:nvPr/>
            </p14:nvContentPartPr>
            <p14:xfrm>
              <a:off x="1809750" y="4991100"/>
              <a:ext cx="1143000" cy="6350"/>
            </p14:xfrm>
          </p:contentPart>
        </mc:Choice>
        <mc:Fallback xmlns="">
          <p:pic>
            <p:nvPicPr>
              <p:cNvPr id="14" name="Ink 13"/>
            </p:nvPicPr>
            <p:blipFill>
              <a:blip r:embed="rId15"/>
            </p:blipFill>
            <p:spPr>
              <a:xfrm>
                <a:off x="1809750" y="4991100"/>
                <a:ext cx="1143000" cy="63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Ink 14"/>
              <p14:cNvContentPartPr/>
              <p14:nvPr/>
            </p14:nvContentPartPr>
            <p14:xfrm>
              <a:off x="3390900" y="4984750"/>
              <a:ext cx="1695450" cy="19050"/>
            </p14:xfrm>
          </p:contentPart>
        </mc:Choice>
        <mc:Fallback xmlns="">
          <p:pic>
            <p:nvPicPr>
              <p:cNvPr id="15" name="Ink 14"/>
            </p:nvPicPr>
            <p:blipFill>
              <a:blip r:embed="rId17"/>
            </p:blipFill>
            <p:spPr>
              <a:xfrm>
                <a:off x="3390900" y="4984750"/>
                <a:ext cx="1695450" cy="190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6" name="Ink 15"/>
              <p14:cNvContentPartPr/>
              <p14:nvPr/>
            </p14:nvContentPartPr>
            <p14:xfrm>
              <a:off x="1244600" y="4635500"/>
              <a:ext cx="3359150" cy="38100"/>
            </p14:xfrm>
          </p:contentPart>
        </mc:Choice>
        <mc:Fallback xmlns="">
          <p:pic>
            <p:nvPicPr>
              <p:cNvPr id="16" name="Ink 15"/>
            </p:nvPicPr>
            <p:blipFill>
              <a:blip r:embed="rId19"/>
            </p:blipFill>
            <p:spPr>
              <a:xfrm>
                <a:off x="1244600" y="4635500"/>
                <a:ext cx="3359150" cy="381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Ink 16"/>
              <p14:cNvContentPartPr/>
              <p14:nvPr/>
            </p14:nvContentPartPr>
            <p14:xfrm>
              <a:off x="6280150" y="4686300"/>
              <a:ext cx="558800" cy="6350"/>
            </p14:xfrm>
          </p:contentPart>
        </mc:Choice>
        <mc:Fallback xmlns="">
          <p:pic>
            <p:nvPicPr>
              <p:cNvPr id="17" name="Ink 16"/>
            </p:nvPicPr>
            <p:blipFill>
              <a:blip r:embed="rId21"/>
            </p:blipFill>
            <p:spPr>
              <a:xfrm>
                <a:off x="6280150" y="4686300"/>
                <a:ext cx="558800" cy="6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Ink 17"/>
              <p14:cNvContentPartPr/>
              <p14:nvPr/>
            </p14:nvContentPartPr>
            <p14:xfrm>
              <a:off x="7270750" y="4667250"/>
              <a:ext cx="1778000" cy="19050"/>
            </p14:xfrm>
          </p:contentPart>
        </mc:Choice>
        <mc:Fallback xmlns="">
          <p:pic>
            <p:nvPicPr>
              <p:cNvPr id="18" name="Ink 17"/>
            </p:nvPicPr>
            <p:blipFill>
              <a:blip r:embed="rId23"/>
            </p:blipFill>
            <p:spPr>
              <a:xfrm>
                <a:off x="7270750" y="4667250"/>
                <a:ext cx="1778000" cy="190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9" name="Ink 18"/>
              <p14:cNvContentPartPr/>
              <p14:nvPr/>
            </p14:nvContentPartPr>
            <p14:xfrm>
              <a:off x="1911350" y="6121400"/>
              <a:ext cx="736600" cy="133350"/>
            </p14:xfrm>
          </p:contentPart>
        </mc:Choice>
        <mc:Fallback xmlns="">
          <p:pic>
            <p:nvPicPr>
              <p:cNvPr id="19" name="Ink 18"/>
            </p:nvPicPr>
            <p:blipFill>
              <a:blip r:embed="rId25"/>
            </p:blipFill>
            <p:spPr>
              <a:xfrm>
                <a:off x="1911350" y="6121400"/>
                <a:ext cx="736600" cy="1333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0" name="Ink 19"/>
              <p14:cNvContentPartPr/>
              <p14:nvPr/>
            </p14:nvContentPartPr>
            <p14:xfrm>
              <a:off x="6591300" y="5943600"/>
              <a:ext cx="914400" cy="19050"/>
            </p14:xfrm>
          </p:contentPart>
        </mc:Choice>
        <mc:Fallback xmlns="">
          <p:pic>
            <p:nvPicPr>
              <p:cNvPr id="20" name="Ink 19"/>
            </p:nvPicPr>
            <p:blipFill>
              <a:blip r:embed="rId27"/>
            </p:blipFill>
            <p:spPr>
              <a:xfrm>
                <a:off x="6591300" y="5943600"/>
                <a:ext cx="914400" cy="190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1" name="Ink 20"/>
              <p14:cNvContentPartPr/>
              <p14:nvPr/>
            </p14:nvContentPartPr>
            <p14:xfrm>
              <a:off x="6604000" y="6108700"/>
              <a:ext cx="88900" cy="171450"/>
            </p14:xfrm>
          </p:contentPart>
        </mc:Choice>
        <mc:Fallback xmlns="">
          <p:pic>
            <p:nvPicPr>
              <p:cNvPr id="21" name="Ink 20"/>
            </p:nvPicPr>
            <p:blipFill>
              <a:blip r:embed="rId29"/>
            </p:blipFill>
            <p:spPr>
              <a:xfrm>
                <a:off x="6604000" y="6108700"/>
                <a:ext cx="88900" cy="1714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2" name="Ink 21"/>
              <p14:cNvContentPartPr/>
              <p14:nvPr/>
            </p14:nvContentPartPr>
            <p14:xfrm>
              <a:off x="6762750" y="6159500"/>
              <a:ext cx="82550" cy="82550"/>
            </p14:xfrm>
          </p:contentPart>
        </mc:Choice>
        <mc:Fallback xmlns="">
          <p:pic>
            <p:nvPicPr>
              <p:cNvPr id="22" name="Ink 21"/>
            </p:nvPicPr>
            <p:blipFill>
              <a:blip r:embed="rId31"/>
            </p:blipFill>
            <p:spPr>
              <a:xfrm>
                <a:off x="6762750" y="6159500"/>
                <a:ext cx="82550" cy="825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3" name="Ink 22"/>
              <p14:cNvContentPartPr/>
              <p14:nvPr/>
            </p14:nvContentPartPr>
            <p14:xfrm>
              <a:off x="6915150" y="6032500"/>
              <a:ext cx="25400" cy="222250"/>
            </p14:xfrm>
          </p:contentPart>
        </mc:Choice>
        <mc:Fallback xmlns="">
          <p:pic>
            <p:nvPicPr>
              <p:cNvPr id="23" name="Ink 22"/>
            </p:nvPicPr>
            <p:blipFill>
              <a:blip r:embed="rId33"/>
            </p:blipFill>
            <p:spPr>
              <a:xfrm>
                <a:off x="6915150" y="6032500"/>
                <a:ext cx="25400" cy="2222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4" name="Ink 23"/>
              <p14:cNvContentPartPr/>
              <p14:nvPr/>
            </p14:nvContentPartPr>
            <p14:xfrm>
              <a:off x="7042150" y="6013450"/>
              <a:ext cx="31750" cy="374650"/>
            </p14:xfrm>
          </p:contentPart>
        </mc:Choice>
        <mc:Fallback xmlns="">
          <p:pic>
            <p:nvPicPr>
              <p:cNvPr id="24" name="Ink 23"/>
            </p:nvPicPr>
            <p:blipFill>
              <a:blip r:embed="rId35"/>
            </p:blipFill>
            <p:spPr>
              <a:xfrm>
                <a:off x="7042150" y="6013450"/>
                <a:ext cx="31750" cy="3746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5" name="Ink 24"/>
              <p14:cNvContentPartPr/>
              <p14:nvPr/>
            </p14:nvContentPartPr>
            <p14:xfrm>
              <a:off x="7004050" y="6127750"/>
              <a:ext cx="95250" cy="360"/>
            </p14:xfrm>
          </p:contentPart>
        </mc:Choice>
        <mc:Fallback xmlns="">
          <p:pic>
            <p:nvPicPr>
              <p:cNvPr id="25" name="Ink 24"/>
            </p:nvPicPr>
            <p:blipFill>
              <a:blip r:embed="rId37"/>
            </p:blipFill>
            <p:spPr>
              <a:xfrm>
                <a:off x="7004050" y="6127750"/>
                <a:ext cx="9525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6" name="Ink 25"/>
              <p14:cNvContentPartPr/>
              <p14:nvPr/>
            </p14:nvContentPartPr>
            <p14:xfrm>
              <a:off x="7156450" y="6140450"/>
              <a:ext cx="165100" cy="184150"/>
            </p14:xfrm>
          </p:contentPart>
        </mc:Choice>
        <mc:Fallback xmlns="">
          <p:pic>
            <p:nvPicPr>
              <p:cNvPr id="26" name="Ink 25"/>
            </p:nvPicPr>
            <p:blipFill>
              <a:blip r:embed="rId39"/>
            </p:blipFill>
            <p:spPr>
              <a:xfrm>
                <a:off x="7156450" y="6140450"/>
                <a:ext cx="165100" cy="1841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7" name="Ink 26"/>
              <p14:cNvContentPartPr/>
              <p14:nvPr/>
            </p14:nvContentPartPr>
            <p14:xfrm>
              <a:off x="7359650" y="6064250"/>
              <a:ext cx="349250" cy="425450"/>
            </p14:xfrm>
          </p:contentPart>
        </mc:Choice>
        <mc:Fallback xmlns="">
          <p:pic>
            <p:nvPicPr>
              <p:cNvPr id="27" name="Ink 26"/>
            </p:nvPicPr>
            <p:blipFill>
              <a:blip r:embed="rId41"/>
            </p:blipFill>
            <p:spPr>
              <a:xfrm>
                <a:off x="7359650" y="6064250"/>
                <a:ext cx="349250" cy="4254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8" name="Ink 27"/>
              <p14:cNvContentPartPr/>
              <p14:nvPr/>
            </p14:nvContentPartPr>
            <p14:xfrm>
              <a:off x="8083550" y="6108700"/>
              <a:ext cx="38100" cy="146050"/>
            </p14:xfrm>
          </p:contentPart>
        </mc:Choice>
        <mc:Fallback xmlns="">
          <p:pic>
            <p:nvPicPr>
              <p:cNvPr id="28" name="Ink 27"/>
            </p:nvPicPr>
            <p:blipFill>
              <a:blip r:embed="rId43"/>
            </p:blipFill>
            <p:spPr>
              <a:xfrm>
                <a:off x="8083550" y="6108700"/>
                <a:ext cx="38100" cy="1460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9" name="Ink 28"/>
              <p14:cNvContentPartPr/>
              <p14:nvPr/>
            </p14:nvContentPartPr>
            <p14:xfrm>
              <a:off x="8102600" y="6051550"/>
              <a:ext cx="12700" cy="360"/>
            </p14:xfrm>
          </p:contentPart>
        </mc:Choice>
        <mc:Fallback xmlns="">
          <p:pic>
            <p:nvPicPr>
              <p:cNvPr id="29" name="Ink 28"/>
            </p:nvPicPr>
            <p:blipFill>
              <a:blip r:embed="rId45"/>
            </p:blipFill>
            <p:spPr>
              <a:xfrm>
                <a:off x="8102600" y="6051550"/>
                <a:ext cx="12700" cy="36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0" name="Ink 29"/>
              <p14:cNvContentPartPr/>
              <p14:nvPr/>
            </p14:nvContentPartPr>
            <p14:xfrm>
              <a:off x="8178800" y="6134100"/>
              <a:ext cx="114300" cy="88900"/>
            </p14:xfrm>
          </p:contentPart>
        </mc:Choice>
        <mc:Fallback xmlns="">
          <p:pic>
            <p:nvPicPr>
              <p:cNvPr id="30" name="Ink 29"/>
            </p:nvPicPr>
            <p:blipFill>
              <a:blip r:embed="rId47"/>
            </p:blipFill>
            <p:spPr>
              <a:xfrm>
                <a:off x="8178800" y="6134100"/>
                <a:ext cx="114300" cy="889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1" name="Ink 30"/>
              <p14:cNvContentPartPr/>
              <p14:nvPr/>
            </p14:nvContentPartPr>
            <p14:xfrm>
              <a:off x="8470900" y="6102350"/>
              <a:ext cx="31750" cy="203200"/>
            </p14:xfrm>
          </p:contentPart>
        </mc:Choice>
        <mc:Fallback xmlns="">
          <p:pic>
            <p:nvPicPr>
              <p:cNvPr id="31" name="Ink 30"/>
            </p:nvPicPr>
            <p:blipFill>
              <a:blip r:embed="rId49"/>
            </p:blipFill>
            <p:spPr>
              <a:xfrm>
                <a:off x="8470900" y="6102350"/>
                <a:ext cx="31750" cy="2032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2" name="Ink 31"/>
              <p14:cNvContentPartPr/>
              <p14:nvPr/>
            </p14:nvContentPartPr>
            <p14:xfrm>
              <a:off x="8489950" y="6108700"/>
              <a:ext cx="190500" cy="50800"/>
            </p14:xfrm>
          </p:contentPart>
        </mc:Choice>
        <mc:Fallback xmlns="">
          <p:pic>
            <p:nvPicPr>
              <p:cNvPr id="32" name="Ink 31"/>
            </p:nvPicPr>
            <p:blipFill>
              <a:blip r:embed="rId51"/>
            </p:blipFill>
            <p:spPr>
              <a:xfrm>
                <a:off x="8489950" y="6108700"/>
                <a:ext cx="190500" cy="508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3" name="Ink 32"/>
              <p14:cNvContentPartPr/>
              <p14:nvPr/>
            </p14:nvContentPartPr>
            <p14:xfrm>
              <a:off x="8718550" y="6070600"/>
              <a:ext cx="184150" cy="88900"/>
            </p14:xfrm>
          </p:contentPart>
        </mc:Choice>
        <mc:Fallback xmlns="">
          <p:pic>
            <p:nvPicPr>
              <p:cNvPr id="33" name="Ink 32"/>
            </p:nvPicPr>
            <p:blipFill>
              <a:blip r:embed="rId53"/>
            </p:blipFill>
            <p:spPr>
              <a:xfrm>
                <a:off x="8718550" y="6070600"/>
                <a:ext cx="184150" cy="889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4" name="Ink 33"/>
              <p14:cNvContentPartPr/>
              <p14:nvPr/>
            </p14:nvContentPartPr>
            <p14:xfrm>
              <a:off x="8959850" y="6032500"/>
              <a:ext cx="69850" cy="228600"/>
            </p14:xfrm>
          </p:contentPart>
        </mc:Choice>
        <mc:Fallback xmlns="">
          <p:pic>
            <p:nvPicPr>
              <p:cNvPr id="34" name="Ink 33"/>
            </p:nvPicPr>
            <p:blipFill>
              <a:blip r:embed="rId55"/>
            </p:blipFill>
            <p:spPr>
              <a:xfrm>
                <a:off x="8959850" y="6032500"/>
                <a:ext cx="69850" cy="2286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5" name="Ink 34"/>
              <p14:cNvContentPartPr/>
              <p14:nvPr/>
            </p14:nvContentPartPr>
            <p14:xfrm>
              <a:off x="9201150" y="5988050"/>
              <a:ext cx="114300" cy="209550"/>
            </p14:xfrm>
          </p:contentPart>
        </mc:Choice>
        <mc:Fallback xmlns="">
          <p:pic>
            <p:nvPicPr>
              <p:cNvPr id="35" name="Ink 34"/>
            </p:nvPicPr>
            <p:blipFill>
              <a:blip r:embed="rId57"/>
            </p:blipFill>
            <p:spPr>
              <a:xfrm>
                <a:off x="9201150" y="5988050"/>
                <a:ext cx="114300" cy="2095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6" name="Ink 35"/>
              <p14:cNvContentPartPr/>
              <p14:nvPr/>
            </p14:nvContentPartPr>
            <p14:xfrm>
              <a:off x="9359900" y="5956300"/>
              <a:ext cx="101600" cy="152400"/>
            </p14:xfrm>
          </p:contentPart>
        </mc:Choice>
        <mc:Fallback xmlns="">
          <p:pic>
            <p:nvPicPr>
              <p:cNvPr id="36" name="Ink 35"/>
            </p:nvPicPr>
            <p:blipFill>
              <a:blip r:embed="rId59"/>
            </p:blipFill>
            <p:spPr>
              <a:xfrm>
                <a:off x="9359900" y="5956300"/>
                <a:ext cx="101600" cy="1524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7" name="Ink 36"/>
              <p14:cNvContentPartPr/>
              <p14:nvPr/>
            </p14:nvContentPartPr>
            <p14:xfrm>
              <a:off x="9512300" y="5937250"/>
              <a:ext cx="19050" cy="139700"/>
            </p14:xfrm>
          </p:contentPart>
        </mc:Choice>
        <mc:Fallback xmlns="">
          <p:pic>
            <p:nvPicPr>
              <p:cNvPr id="37" name="Ink 36"/>
            </p:nvPicPr>
            <p:blipFill>
              <a:blip r:embed="rId61"/>
            </p:blipFill>
            <p:spPr>
              <a:xfrm>
                <a:off x="9512300" y="5937250"/>
                <a:ext cx="19050" cy="1397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8" name="Ink 37"/>
              <p14:cNvContentPartPr/>
              <p14:nvPr/>
            </p14:nvContentPartPr>
            <p14:xfrm>
              <a:off x="9499600" y="5810250"/>
              <a:ext cx="38100" cy="12700"/>
            </p14:xfrm>
          </p:contentPart>
        </mc:Choice>
        <mc:Fallback xmlns="">
          <p:pic>
            <p:nvPicPr>
              <p:cNvPr id="38" name="Ink 37"/>
            </p:nvPicPr>
            <p:blipFill>
              <a:blip r:embed="rId63"/>
            </p:blipFill>
            <p:spPr>
              <a:xfrm>
                <a:off x="9499600" y="5810250"/>
                <a:ext cx="38100" cy="127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9" name="Ink 38"/>
              <p14:cNvContentPartPr/>
              <p14:nvPr/>
            </p14:nvContentPartPr>
            <p14:xfrm>
              <a:off x="9632950" y="5778500"/>
              <a:ext cx="25400" cy="330200"/>
            </p14:xfrm>
          </p:contentPart>
        </mc:Choice>
        <mc:Fallback xmlns="">
          <p:pic>
            <p:nvPicPr>
              <p:cNvPr id="39" name="Ink 38"/>
            </p:nvPicPr>
            <p:blipFill>
              <a:blip r:embed="rId65"/>
            </p:blipFill>
            <p:spPr>
              <a:xfrm>
                <a:off x="9632950" y="5778500"/>
                <a:ext cx="25400" cy="3302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0" name="Ink 39"/>
              <p14:cNvContentPartPr/>
              <p14:nvPr/>
            </p14:nvContentPartPr>
            <p14:xfrm>
              <a:off x="9556750" y="5918200"/>
              <a:ext cx="184150" cy="6350"/>
            </p14:xfrm>
          </p:contentPart>
        </mc:Choice>
        <mc:Fallback xmlns="">
          <p:pic>
            <p:nvPicPr>
              <p:cNvPr id="40" name="Ink 39"/>
            </p:nvPicPr>
            <p:blipFill>
              <a:blip r:embed="rId67"/>
            </p:blipFill>
            <p:spPr>
              <a:xfrm>
                <a:off x="9556750" y="5918200"/>
                <a:ext cx="184150" cy="63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1" name="Ink 40"/>
              <p14:cNvContentPartPr/>
              <p14:nvPr/>
            </p14:nvContentPartPr>
            <p14:xfrm>
              <a:off x="9906000" y="5626100"/>
              <a:ext cx="273050" cy="438150"/>
            </p14:xfrm>
          </p:contentPart>
        </mc:Choice>
        <mc:Fallback xmlns="">
          <p:pic>
            <p:nvPicPr>
              <p:cNvPr id="41" name="Ink 40"/>
            </p:nvPicPr>
            <p:blipFill>
              <a:blip r:embed="rId69"/>
            </p:blipFill>
            <p:spPr>
              <a:xfrm>
                <a:off x="9906000" y="5626100"/>
                <a:ext cx="273050" cy="4381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2" name="Ink 41"/>
              <p14:cNvContentPartPr/>
              <p14:nvPr/>
            </p14:nvContentPartPr>
            <p14:xfrm>
              <a:off x="10229850" y="5695950"/>
              <a:ext cx="114300" cy="171450"/>
            </p14:xfrm>
          </p:contentPart>
        </mc:Choice>
        <mc:Fallback xmlns="">
          <p:pic>
            <p:nvPicPr>
              <p:cNvPr id="42" name="Ink 41"/>
            </p:nvPicPr>
            <p:blipFill>
              <a:blip r:embed="rId71"/>
            </p:blipFill>
            <p:spPr>
              <a:xfrm>
                <a:off x="10229850" y="5695950"/>
                <a:ext cx="114300" cy="1714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3" name="Ink 42"/>
              <p14:cNvContentPartPr/>
              <p14:nvPr/>
            </p14:nvContentPartPr>
            <p14:xfrm>
              <a:off x="10363200" y="5689600"/>
              <a:ext cx="120650" cy="209550"/>
            </p14:xfrm>
          </p:contentPart>
        </mc:Choice>
        <mc:Fallback xmlns="">
          <p:pic>
            <p:nvPicPr>
              <p:cNvPr id="43" name="Ink 42"/>
            </p:nvPicPr>
            <p:blipFill>
              <a:blip r:embed="rId73"/>
            </p:blipFill>
            <p:spPr>
              <a:xfrm>
                <a:off x="10363200" y="5689600"/>
                <a:ext cx="120650" cy="2095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4" name="Ink 43"/>
              <p14:cNvContentPartPr/>
              <p14:nvPr/>
            </p14:nvContentPartPr>
            <p14:xfrm>
              <a:off x="10509250" y="5702300"/>
              <a:ext cx="139700" cy="304800"/>
            </p14:xfrm>
          </p:contentPart>
        </mc:Choice>
        <mc:Fallback xmlns="">
          <p:pic>
            <p:nvPicPr>
              <p:cNvPr id="44" name="Ink 43"/>
            </p:nvPicPr>
            <p:blipFill>
              <a:blip r:embed="rId75"/>
            </p:blipFill>
            <p:spPr>
              <a:xfrm>
                <a:off x="10509250" y="5702300"/>
                <a:ext cx="139700" cy="3048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5" name="Ink 44"/>
              <p14:cNvContentPartPr/>
              <p14:nvPr/>
            </p14:nvContentPartPr>
            <p14:xfrm>
              <a:off x="10680700" y="5486400"/>
              <a:ext cx="6350" cy="419100"/>
            </p14:xfrm>
          </p:contentPart>
        </mc:Choice>
        <mc:Fallback xmlns="">
          <p:pic>
            <p:nvPicPr>
              <p:cNvPr id="45" name="Ink 44"/>
            </p:nvPicPr>
            <p:blipFill>
              <a:blip r:embed="rId77"/>
            </p:blipFill>
            <p:spPr>
              <a:xfrm>
                <a:off x="10680700" y="5486400"/>
                <a:ext cx="6350" cy="4191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6" name="Ink 45"/>
              <p14:cNvContentPartPr/>
              <p14:nvPr/>
            </p14:nvContentPartPr>
            <p14:xfrm>
              <a:off x="10623550" y="5664200"/>
              <a:ext cx="152400" cy="6350"/>
            </p14:xfrm>
          </p:contentPart>
        </mc:Choice>
        <mc:Fallback xmlns="">
          <p:pic>
            <p:nvPicPr>
              <p:cNvPr id="46" name="Ink 45"/>
            </p:nvPicPr>
            <p:blipFill>
              <a:blip r:embed="rId79"/>
            </p:blipFill>
            <p:spPr>
              <a:xfrm>
                <a:off x="10623550" y="5664200"/>
                <a:ext cx="152400" cy="63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7" name="Ink 46"/>
              <p14:cNvContentPartPr/>
              <p14:nvPr/>
            </p14:nvContentPartPr>
            <p14:xfrm>
              <a:off x="10788650" y="5448300"/>
              <a:ext cx="82550" cy="469900"/>
            </p14:xfrm>
          </p:contentPart>
        </mc:Choice>
        <mc:Fallback xmlns="">
          <p:pic>
            <p:nvPicPr>
              <p:cNvPr id="47" name="Ink 46"/>
            </p:nvPicPr>
            <p:blipFill>
              <a:blip r:embed="rId81"/>
            </p:blipFill>
            <p:spPr>
              <a:xfrm>
                <a:off x="10788650" y="5448300"/>
                <a:ext cx="82550" cy="46990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8" name="Ink 47"/>
              <p14:cNvContentPartPr/>
              <p14:nvPr/>
            </p14:nvContentPartPr>
            <p14:xfrm>
              <a:off x="10972800" y="5772150"/>
              <a:ext cx="12700" cy="360"/>
            </p14:xfrm>
          </p:contentPart>
        </mc:Choice>
        <mc:Fallback xmlns="">
          <p:pic>
            <p:nvPicPr>
              <p:cNvPr id="48" name="Ink 47"/>
            </p:nvPicPr>
            <p:blipFill>
              <a:blip r:embed="rId45"/>
            </p:blipFill>
            <p:spPr>
              <a:xfrm>
                <a:off x="10972800" y="5772150"/>
                <a:ext cx="12700" cy="360"/>
              </a:xfrm>
              <a:prstGeom prst="rect"/>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9414</Words>
  <Application>WPS Presentation</Application>
  <PresentationFormat>Widescreen</PresentationFormat>
  <Paragraphs>253</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SimSun</vt:lpstr>
      <vt:lpstr>Wingdings</vt:lpstr>
      <vt:lpstr>Trebuchet MS</vt:lpstr>
      <vt:lpstr>Times New Roman</vt:lpstr>
      <vt:lpstr>Calibri</vt:lpstr>
      <vt:lpstr>Symbol</vt:lpstr>
      <vt:lpstr>Cambria Math</vt:lpstr>
      <vt:lpstr>Times-Roman</vt:lpstr>
      <vt:lpstr>MathematicalPi-One</vt:lpstr>
      <vt:lpstr>Microsoft YaHei</vt:lpstr>
      <vt:lpstr>Arial Unicode MS</vt:lpstr>
      <vt:lpstr>Arial Black</vt:lpstr>
      <vt:lpstr>Segoe Print</vt:lpstr>
      <vt:lpstr>Office Theme</vt:lpstr>
      <vt:lpstr>Course Title: Electrical Engineering</vt:lpstr>
      <vt:lpstr>Concept of Electricity</vt:lpstr>
      <vt:lpstr>Nature of Electricity</vt:lpstr>
      <vt:lpstr>Nature of Electricity</vt:lpstr>
      <vt:lpstr>Charge, Current, Voltage, Power and Resistance</vt:lpstr>
      <vt:lpstr>Charge, Current, Voltage, Power and Resistance (Contd.)</vt:lpstr>
      <vt:lpstr>Charge, Current, Voltage, Power and Resistance (Contd.)</vt:lpstr>
      <vt:lpstr>Charge, Current, Voltage, Power and Resistance (Contd.)</vt:lpstr>
      <vt:lpstr>Current Density and Electric Field</vt:lpstr>
      <vt:lpstr>Condutivity</vt:lpstr>
      <vt:lpstr>Prove the relation R=ρ </vt:lpstr>
      <vt:lpstr>Proof of the relation R=ρ </vt:lpstr>
      <vt:lpstr>Laws of Resistance</vt:lpstr>
      <vt:lpstr>Conductance</vt:lpstr>
      <vt:lpstr>Mathematical problem(s)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BAB AL SAFA</cp:lastModifiedBy>
  <cp:revision>10</cp:revision>
  <dcterms:created xsi:type="dcterms:W3CDTF">2022-07-20T04:46:00Z</dcterms:created>
  <dcterms:modified xsi:type="dcterms:W3CDTF">2023-03-05T05:57:26Z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2020-04-12T12:00:00Z</vt:filetime>
  </property>
  <property fmtid="{D5CDD505-2E9C-101B-9397-08002B2CF9AE}" pid="3" name="Creator">
    <vt:lpwstr>Microsoft® PowerPoint® 2019</vt:lpwstr>
  </property>
  <property fmtid="{D5CDD505-2E9C-101B-9397-08002B2CF9AE}" pid="4" name="LastSaved">
    <vt:filetime>2022-07-20T12:00:00Z</vt:filetime>
  </property>
  <property fmtid="{D5CDD505-2E9C-101B-9397-08002B2CF9AE}" pid="5" name="ICV">
    <vt:lpwstr>B91575B04EBD4318BE4EDF95B3D9478D</vt:lpwstr>
  </property>
  <property fmtid="{D5CDD505-2E9C-101B-9397-08002B2CF9AE}" pid="6" name="KSOProductBuildVer">
    <vt:lpwstr>1033-11.2.0.11486</vt:lpwstr>
  </property>
</Properties>
</file>