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xml" ContentType="application/inkml+xml"/>
  <Override PartName="/ppt/ink/ink110.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xml" ContentType="application/inkml+xml"/>
  <Override PartName="/ppt/ink/ink120.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xml" ContentType="application/inkml+xml"/>
  <Override PartName="/ppt/ink/ink130.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xml" ContentType="application/inkml+xml"/>
  <Override PartName="/ppt/ink/ink140.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xml" ContentType="application/inkml+xml"/>
  <Override PartName="/ppt/ink/ink150.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xml" ContentType="application/inkml+xml"/>
  <Override PartName="/ppt/ink/ink160.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xml" ContentType="application/inkml+xml"/>
  <Override PartName="/ppt/ink/ink170.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xml" ContentType="application/inkml+xml"/>
  <Override PartName="/ppt/ink/ink180.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ink/ink1858.xml" ContentType="application/inkml+xml"/>
  <Override PartName="/ppt/ink/ink1859.xml" ContentType="application/inkml+xml"/>
  <Override PartName="/ppt/ink/ink186.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xml" ContentType="application/inkml+xml"/>
  <Override PartName="/ppt/ink/ink190.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xml" ContentType="application/inkml+xml"/>
  <Override PartName="/ppt/ink/ink80.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xml" ContentType="application/inkml+xml"/>
  <Override PartName="/ppt/ink/ink90.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73" r:id="rId4"/>
    <p:sldId id="294" r:id="rId5"/>
    <p:sldId id="295" r:id="rId6"/>
    <p:sldId id="296" r:id="rId7"/>
    <p:sldId id="297" r:id="rId8"/>
    <p:sldId id="299" r:id="rId9"/>
    <p:sldId id="298" r:id="rId10"/>
    <p:sldId id="300" r:id="rId11"/>
    <p:sldId id="301" r:id="rId12"/>
    <p:sldId id="302" r:id="rId13"/>
    <p:sldId id="303" r:id="rId14"/>
    <p:sldId id="304" r:id="rId15"/>
    <p:sldId id="305" r:id="rId16"/>
    <p:sldId id="307" r:id="rId17"/>
    <p:sldId id="306" r:id="rId18"/>
    <p:sldId id="308" r:id="rId19"/>
    <p:sldId id="293"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07" autoAdjust="0"/>
  </p:normalViewPr>
  <p:slideViewPr>
    <p:cSldViewPr>
      <p:cViewPr varScale="1">
        <p:scale>
          <a:sx n="66" d="100"/>
          <a:sy n="66" d="100"/>
        </p:scale>
        <p:origin x="668" y="44"/>
      </p:cViewPr>
      <p:guideLst>
        <p:guide orient="horz" pos="2873"/>
        <p:guide pos="211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148 199,'3'-1,"-2"1,0-1,0 1,0 0,0 0,2 0,0 0,-1 0,3 0,-1 0,-1 0,5 0,-5 0,0 0,2 0,-1 0,-2 0,0 0,1 0,-1 0,0 0,-1 0,1 0,0 0,1 0,1 0,1 0,-2 0,0 0,2 0,-3 0,2 0,1 0,-1 0,2 0,0 0,-1 0,1 0,-2 0,1 0,1 0,-1 0,-2 1,1-1,1 0,-1 1,0-1,0 0,-1 0,-1 0,2 1,-3-1,3 0,-3 0,1 1,2-1,-1 0,1 2,0-2,0 0,-1 0,2 1,-1-1,1 0,0 1,-1-1,2 0,1 1,1 1,-2-2,2 0,4 1,-3-1,-1 1,2-1,0 0,-1 2,-3-2,2 0,0 1,-3-1,-2 0,0 0,-1 0,0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677 361,'-3'-1,"-1"0,1 1,0 1,1 2,2 1,0-1,1 0,2-2,0-1,0 0,0 0,0 0,-2-3,-1 0,-3 2,0 1,2 3,2-6,-4 2,-1 5,2-1,-3 4,1-5</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1378 948,'1'4,"0"-1,1 3,-1-2,2 0,-2 2,0-2,0-1</inkml:trace>
</inkml:ink>
</file>

<file path=ppt/ink/ink10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634 853,'0'3,"1"0,-1 0</inkml:trace>
</inkml:ink>
</file>

<file path=ppt/ink/ink10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660 851,'0'-3,"3"1,0-1,0 1,0 2,1 0,-1 3,-1 0,-2 0,0 0,-1 0,0 0,-2-1,0 0,0 0,7-2,0 0,-1 0,0 0</inkml:trace>
</inkml:ink>
</file>

<file path=ppt/ink/ink10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704 835,'-4'1,"3"2,1 1,-1 0,1-1,0 1,1-1,2 0,0-1,0 0,0-2</inkml:trace>
</inkml:ink>
</file>

<file path=ppt/ink/ink10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727 837,'-3'3,"2"0,-1 0,1 0,1 0,0 0,1 0,2-2,1-1,-2-3</inkml:trace>
</inkml:ink>
</file>

<file path=ppt/ink/ink10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728 828,'2'0</inkml:trace>
</inkml:ink>
</file>

<file path=ppt/ink/ink10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734 850,'4'0,"-1"0,0-1,-2 4,-1 0,-3 0,2 0,4-2,0-1,0 0,0 0</inkml:trace>
</inkml:ink>
</file>

<file path=ppt/ink/ink10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755 842,'4'0,"-1"0</inkml:trace>
</inkml:ink>
</file>

<file path=ppt/ink/ink10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783 826,'0'3,"0"0,-1 0,1 0,0 0,0 0,3-2,0-3</inkml:trace>
</inkml:ink>
</file>

<file path=ppt/ink/ink10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788 811,'0'3</inkml:trace>
</inkml:ink>
</file>

<file path=ppt/ink/ink10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797 839,'3'-1,"0"0,0 1,-1 3,-2 0,-3-1,-1 1,1-3,6 0,0 0,0 1,-3 2,0 0,-3 0,0-1,0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1377 985,'3'0,"0"0,0 0,0 0,0 0,0 0,1-1,-1 1,4 0</inkml:trace>
</inkml:ink>
</file>

<file path=ppt/ink/ink10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807 815,'3'0,"1"1,0 2,1 0,-1 0,0 3,-1-3,-1 1,1-1,-3 0,0 0,-1 0,-2-1,0 2,0-3,0 0,0-1,-1 0</inkml:trace>
</inkml:ink>
</file>

<file path=ppt/ink/ink10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864 827,'4'0,"0"0,-1 0,1 0,-1 0</inkml:trace>
</inkml:ink>
</file>

<file path=ppt/ink/ink10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864 836,'5'0,"-1"0,-1 0,1 0,-1 0,0 0</inkml:trace>
</inkml:ink>
</file>

<file path=ppt/ink/ink10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898 817,'-3'1,"0"0,1 2,1 0,1 0,1 0,1 0,1 0,0 0,0-3,0 0,0 0,0-1,0 0,0-3,-3 0,1 0,-1 1,-3 0,0 1,0 2,-1-1,1 0,0 1</inkml:trace>
</inkml:ink>
</file>

<file path=ppt/ink/ink10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938 666,'3'0,"1"0,-1 0,0 0,2 0,-2 0,1 0,-1 0,0 0</inkml:trace>
</inkml:ink>
</file>

<file path=ppt/ink/ink10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946 670,'-3'1,"6"-1,0 0,1 0,-1 0,0 0,1 0,-1-1,0 1,0 0,0 0,0 0</inkml:trace>
</inkml:ink>
</file>

<file path=ppt/ink/ink10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972 653,'3'0,"0"0,0 1,-2 2,2-3,0 2,0 2,0-2,-1 1,-4 0,-1-1,0 0,3 1,-3-1,-1 0,2 1,-1-1</inkml:trace>
</inkml:ink>
</file>

<file path=ppt/ink/ink10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1031 646,'-2'5,"2"1,0-3,0 0,3-2,0-1,0-2</inkml:trace>
</inkml:ink>
</file>

<file path=ppt/ink/ink10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1035 625,'3'4</inkml:trace>
</inkml:ink>
</file>

<file path=ppt/ink/ink10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1050 657,'0'-3,"3"1,0 2,-1 3,-1 0,-1 0,4 0,-1-3,0 0,-1 3,-2 0,-3-2,0-1</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1422 973,'-3'1,"0"3,3-1,0 0,5-1,-2-2,1 0,0 0,-1 1,-1 2,-2 0,-1 0,-2 0,0-2,0 1,0-1,2-5,1 1,0 0,1 0,-1 0,3 0,-2 0,2 1,-3-1,0 0,-3 0,0 2,-1 1,1 0,6 1,0-2</inkml:trace>
</inkml:ink>
</file>

<file path=ppt/ink/ink10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1090 638,'3'0,"3"-1,-3 1,2 0,-2 0,1-1</inkml:trace>
</inkml:ink>
</file>

<file path=ppt/ink/ink10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1091 647,'3'0,"1"0,-1 0,0-1,0 1,2-1,-2 1,0 0,0 0</inkml:trace>
</inkml:ink>
</file>

<file path=ppt/ink/ink10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1142 632,'4'0,"1"0,-2-2,4 1,-1 0,0 1,-1-1,0 1</inkml:trace>
</inkml:ink>
</file>

<file path=ppt/ink/ink10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1148 600,'0'4,"0"-1,0 0,3 1</inkml:trace>
</inkml:ink>
</file>

<file path=ppt/ink/ink10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1172 590,'-3'0,"2"3,-1 0,2 1,0-1,1 0,1 0,1-2,0-1,0 0,0 0,1-2,-1-1,-2 0,-1 0,0 0,-3 2,1-2,-1 2,0 1</inkml:trace>
</inkml:ink>
</file>

<file path=ppt/ink/ink10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1155 650,'-1'-3,"1"0,0 0,2 0,-1 0,2 2,0 0,-1 4,-1 0,0 0,-1 1,-2-1,5-2,0-1,0 0,-3 3,0 1,-1-1,-1 0,-1-2,-1-1,1 0</inkml:trace>
</inkml:ink>
</file>

<file path=ppt/ink/ink10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1202 633,'0'-3,"0"0,1 0,-1 0,0 0,2-2,-2 1,2 0,-1 1,0 0,1 7,1 0,-1 0,0-1,-2 1,0-1,0 0,0 0</inkml:trace>
</inkml:ink>
</file>

<file path=ppt/ink/ink10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1203 621,'3'0,"0"0,0 0,1-2,-1 1</inkml:trace>
</inkml:ink>
</file>

<file path=ppt/ink/ink10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254 686,'3'0,"0"0,0 0,1-2,0 2,-1 0</inkml:trace>
</inkml:ink>
</file>

<file path=ppt/ink/ink10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253 698,'4'0,"0"0,-1 0,1 0,-1-1</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1455 946,'3'0,"2"0,-1 0,1 0,-2 0,0 0</inkml:trace>
</inkml:ink>
</file>

<file path=ppt/ink/ink10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295 672,'3'-3,"-1"0,1 1,0 1,0 2,-2 2,0 0,-1 0,0 1,-3-2,1 2,-1-1,0 1,0-2,-1 0,1 0,0 0,6-2,1 0,-1-1,1 0,-1 1,0 0,1 0,0 0,-1 0,0-1,0 0</inkml:trace>
</inkml:ink>
</file>

<file path=ppt/ink/ink10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331 657,'-4'2,"1"2,2-1,1 1,0-1,0 1,3-2,0-1,0-1,0 0,0 0,0 0,0 0,0-2,1-1,-1 0,-2 0,-1 0,0-1,0 0,-1 1,-1 0,0 0,0 0,-1 3,0 0,-1 2,1-2,1 3,0 0</inkml:trace>
</inkml:ink>
</file>

<file path=ppt/ink/ink10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361 640,'1'3,"0"0,2-2,0 2,-1 0,1 0,-1 0,0 0,-2 0,0 0,0 0,3-2,-1-5,0 0,-2 0,2 1,0 0,-1-1,0 0,0 0,0 0,-1 0,1 1,0 0</inkml:trace>
</inkml:ink>
</file>

<file path=ppt/ink/ink10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6088.48 1164,'16'0,"16"0,-16 0,16 0,-16 0,0 16,16-16,0 0,-16 0,0 0,16 0,0 0,-16 0,0 0,0 0,16 0,0 0,0 0,-16 0,0 0,0 0,0 0,0 0,0 0,0 0,16 0,-16 0,0 0,0 0,16 0,0 0,-16 0,16 0,0 0,-16 0,16 0,-16 0,16 0,-16 0,16 0,-16 0,16 0,0 0,-16 0,0 0,0 0,0 0,16 0,0 0,-16 0,0 0,48 0,-16 0,16 0,-16 0,-32 0,32 0,-16 0,-16 0,16 0,0 0,0 0,0 0,-16 0,16 0,0 0,-16 0,0 0,0 0,16 0,0 0,-16 0,0 0,0 0,0 0,16 0,-16 0,0 0,16 0,0 0,0 0,0 0,0 0,0 0,0 0,16 0,-16 0,0 0,-16 0,16 0,-16 0,0 0,16 0,-16 0,0 0,16 0,0 0,0 0,-16 0,16 0,0 0,0 0,0 0,16 0,-16 0,-16 0,0 0,16 0,-16 0,16 0,-16 0,0 0,16 0,-16 0,16 0,-16 0,16 0,-16 0,0 0,16 0,-16 0,16 0,-16 0,0 0,0 0,0 0,32 0,-16 0,16 0,-32 0,16 0,0 0,0 0,0 0,0 0,-16 0,16 0,0 0,-16 0,16 0,0 0,-16 0,16 0,-16 0,16 0,-16 0,0 0,16 0,0 0,0 0,0 0,0 0,0 0,16 0,-32 0,32 0,-16 0,-16 0,48 0,-32 0,0 0,0 0,-16 0,16 0,-16 0,0 0,0 0,0 0,0 0,16 0,-16 0,0 0,0 0,0 0,0 0,0 0,0 0,0 0,0 0,-16 0</inkml:trace>
</inkml:ink>
</file>

<file path=ppt/ink/ink10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6472.48 1708,'16'0,"0"0,0 0,16 0,-16 0,16 0,0 0,0 0,-16 0,16 0,0 0,-16 0,16 0,-16 0,16 0,-16-16,0 16,0 0,0 0,0 0,16 0,-16 0,0 0,16 0,0 0,0 0,-16 0,0 0,16 0,-16 0,16 0,16 0,-16 0,48 0,-32 0,-16 0,32 0,-16 0,-16 0,48 0,-32 0,0 0,-16 0,48 0,-32 0,0 0,0 0,16 0,-48 0,48 0,-16 0,-16 0,0 0,0 0,0 0,0 0,-16 0,16 0,-16 0,16 0,-16 0,0 0,0 0,0 0,0 0,0 0,16-16,-16 16,0 0,0 0,0-16,0 16,0 0,0 0,0 0,0 0,16-16,0 16,0 0,-16 0,0 0,16 0,-16 0,16 0,-16 0,0 0,32 0,-32 0,0 0,0 0,0 0,0 0,0 0,0 0,0 0,-16 0</inkml:trace>
</inkml:ink>
</file>

<file path=ppt/ink/ink10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10072.5 1740,'32'0,"-16"0,16 0,0 0,0 0,0-16,16 0,-16 16,0 0,16 0,-32 0,16 0,-16 0,16 0,0 0,-16 0,16 0,-16 0,0 0,16 0,-16 0,0 0,0 0,0 0,0 0,0 0,0 0,0 0,0 0,0 0,0 0,0 0,0 0,0 0,0 0,0 0,16 0,-16 0,0 0,16 0,0 0,-16 0,0 0,0 0,0 0,0 0,0 0,0 0,0 0,0 0,0 0,0 0,0 0,0 0,0 0,0 0,0 0,-16 0</inkml:trace>
</inkml:ink>
</file>

<file path=ppt/ink/ink10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12696.5 1708,'16'0,"0"0,16 0,-16 0,32 0,0 0,-32 0,32 0,0 0,-16 0,0 0,-16 0,0 0,0 0,0 0,0 0,16 0,-16 0,0 0,64 0,-64 0,32 0,-16 0,0 0,16 0,-16 0,16 0,-16 0,16 0,0 0,-16 0,16 0,-16 0,-16 0,16 0,-16 0,0 0,0 0,0 0,0 0,0 0,0 0,16 0,16 0,0 0,0 0,-16 0,16 0,-16 0,0 0,-16 0,16 0,-16 0,0 0,-16 0</inkml:trace>
</inkml:ink>
</file>

<file path=ppt/ink/ink10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1896.48 2124,'16'0,"0"0,16 0,0 0,0 0,16 0,-16 0,-16 0,0 0,0 0,0 0,-16 0</inkml:trace>
</inkml:ink>
</file>

<file path=ppt/ink/ink10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3512.48 2108,'16'0,"0"0,0 0,16 0,-16 0,16 0,16 0,-32 0,32 0,-16 0,0 0,16 0,-32 0,16 0,16 0,0 0,-16 0,0 0,0 0,0 0,16 0,-16 0,0 0,0 16,16-16,-16 0,0 0,0 0,16 0,-16 0,16 0,-16 0,0 0,16 0,-16 16,0-16,0 0,0 0,16 0,-16 0,0 16,32-16,-16 0,-32 0,16 0,-16 0,16 0,-16 0,0 0,16 0,-16 0,16 0,-16 0,0 0,32 0,-16 0,0 0,0 0,0 0,0 0,0 0,0 0,-16 0,0 0,0 0,16 0,0 0,0 0,0 0,-16 0,16 0,16 0,-16 0,0 0,16 0,0 0,0 0,0 0,16 0,-32 0,16 0,-16 0,0 0,16 0,-16 0,-16 0,0 0,16 0,0 0,0 0,0 0,-16 0,16 0,0 0,0 0,-16 0,0 0,16 0,0 0,-16 0,16 0,0 0,0 0,-16 0,16 0,0 0,0 0,0 0,0 0,0 0,0 0,-16 0,16 0,-16 0,16 0,-16 0,16 0,-16 0,0 0,0 0,0 0,0 0,0 0,16 0,-16 0,16 0,-16 0,0 0,16 0,0 0,-16 0,16 0,-16 0,16 0,0 0,0 0,0 0,-16 0,16 0,-16 0,0 0,0 0,0 0,0 0,0 0,0 0,16 0,-16 0,16 0,-16 0,16 0,-16 0,0 0,0 0,0 0,0 0,0 0,0 0,48 0,-32 0,-16 0,0 0,0 0,0 0,0 0,0 0,0 0,0 0,0 0,16 0,-16 0,0 0,0 0,0 0,16 0,-16 0,0 0,0 0,0 0,16 0,-16 0,0 0,0 0,16 0,-16 0,16 0,0 0,-16 0,16 0,-16 0,16 0,0 0,-16 0,0 0,16 0,0 0,0 0,0 0,0 0,0 0,0 0,0 0,0 0,0 0,0 0,0 0,0 0,0 0,-16 0,0 0,16 0,-16 0,0 0,0 0,0 0,0 0,16 0,-16 0,0 0,0 0,0 0,16 0,-16 0,16 0,-16 0,16 0,-16 0,0 0,16 0,-16 0,16 0,-16 0,0 0,16 0,0 0,0 0,0 0,0 0,0 0,0 0,0 0,0 0,0 0,0 0,0 0,-16 0,16 0,0 0,-16 0,16 0,0 0,-16 0,0 0,0 0,0 0,0 0,16 0,0 0,-16 0,16 0,-16 0,16 0,-16 0,0 0,0 0,0 0,0 0,0 0,0 0,0 0,0 0,-16 0</inkml:trace>
</inkml:ink>
</file>

<file path=ppt/ink/ink10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11640.5 2108,'16'0,"0"0,0 0,0 0,0 0,64 16,-48-16,16 0,-16 16,0-16,-16 0,16 0,0 0,-16 0,16 0,-16 0,16 0,-16 0,0 0,0 0,-16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1457 961,'3'0,"1"0,0 0,-1 0,2-1,-1 1</inkml:trace>
</inkml:ink>
</file>

<file path=ppt/ink/ink10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13384.5 2156,'16'0,"0"0,16 0,0 16,-16-16,32 0,-16 0,32 16,16-16,-16 0,32 0,0 0,48 0,-80 0,16 0,-16 16,-32-16,16 0,-16 0,0 0,-16 0,0 0,0 0,0 0,0 0,0 0,16 0,-16 0,0 0,0 0,0 0,-16 0</inkml:trace>
</inkml:ink>
</file>

<file path=ppt/ink/ink10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744.48 2604,'16'0,"16"0,0 0,0 0,16 0,32 0,-32 0,16 0,32 0,16 0,-48 0,32 0,-16 0,-32 0,16 0,16 0,-32 0,0 0,32 0,-32 0,16 0,-16 0,16 0,-16 0,0 0,-16 0,0 0,0 0,16 0,-32 0,32 0,-16 0,-16 0,0 0,16 0,0 0,16 0,-16 0,-16 0,32 0,-32 0,0 0,16 0,0 0,0 0,0 0,-16 0,16 0,0 0,-16 0,0 0,16 0,0 0,0 0,0 0,0 0,0 0,0 0,0 0,0 0,0 0,-16 0,16 0,32 0,-32 0,-16 0,16 0,0 16,0-16,0 0,0 0,0 0,0 0,0 0,0 0,0 0,0 0,0 0,0 0,-16 0,0 0,0 0,16 0,0 0,-16 0,0 0,0 0,16 0,-16 0,16 0,-16 0,16 0,-16 0,0 0,16 0,-16 0,0 0,0 0,0 0,0 0,0 0,0 0,0 0,0 0,16 0,-16 0,0 0,0 0,0 0,0 0,0 0,0 0,0 0,16 0,-16 0,0 0,0 0,16 0,-16 0,0 0,16 0,-16 0,16 0,0 16,-16-16,16 0,0 0,-16 0,16 0,-16 0,0 0,0 0,0 0,0 0,0 0,0 0,0 0,0 0,0 0,0 0,0 0,16 0,-16 0,0 0,112 0,-96 0,0 0,16 0,0 0,-16 0,16 0,-16 0,-16 0,16 0,0 0,0 0,0 0,-16 0,0 0,16 0,-16 0,0 0,0 0,16 0,0 0,-16 0,16 0,0 0,0 0,-16 0,16 0,0 0,0 0,0 0,0 0,0 0,0 0,-16 0,16 0,-16 0,0 0,0 0,0 0,0 0,0 0,0 0,0 0,0 0,0 0,0 0,0 0,0 0,0 0,0 0,0 0,0 0,-16 0</inkml:trace>
</inkml:ink>
</file>

<file path=ppt/ink/ink10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6536.48 2652,'32'0,"-16"0,16 0,0 0,16 0,-16 0,16 0,32 0,-64 0,64 0,-16 0,0 0,0 0,32 0,-48 0,32 0,-16 0,16 0,-32 0,-16 0,32 0,0 0,-32 0,0 0,16 0,-16 0,16 0,-32 0,16 0,0 0,-16 0,16 0,-16 0,16 0,-16 0,0 0,16 0,-16 0,16 0,-16 0,0 0,16 0,-16 16,16-16,0 0,-16 0,16 0,-16 0,0 0,16 0,-16 0,0 0,32 0,-16 0,-16 0,32 0,-16 0,-16 0,48 0,-16 0,-32 0,32 0,0 0,-32 0,32 0,-32 0,16 0,0 0,0 0,0 0,0 0,0 0,0 0,-16 0,16 0,0 0,-16 0,0 0,16 0,0 0,-16 0,16 0,0 0,0 0,16 0,-16 0,0 0,16 0,-16 0,0 0,16 0,-16 0,0 0,0 0,16 0,-16 0,0 0,16 0,-16 0,0 0,16 0,-16 0,16 0,0 0,-16 0,16 0,16 0,-16 0,0 0,0 0,-16 0,48 0,-32 0,-16 0,16 0,0 0,-16 0,16 0,0 0,16 0,-32 0,-16 0,16 0,0 0,0 0,0 0,0 0,0 0,-16 0,16 0,0 0,0 0,-16 0,16 0,0 0,-16 0,0 0,16 0,-16 0,16 0,0 0,-16 0,16 0,16 0,-16 0,-16 0,32 0,-16 0,-16 0,16 0,0 0,0 0,16 0,-32 0,16 0,16 16,-32-16,16 0,0 0,0 0,16 0,-16 0,0 0,0 0,0 0,16 0,-16 0,0 0,0 0,0 0,0 0,-16 0,16 0,-16 0,16 0,-16 0,0 0,0 0,0 0,0 0,0 0,16 0,0 0,-16 0,0 0,48 0,-32 0,0 0,-16 0,16 0,0 0,-16 0,0 0,16 0,-16 0,32 0,-16 0,-16 0,32 0,0 0,-32 0,16 0,0 0,16 0,-32 0,0 0,32 0,-16 0,-16 0,16 0,-16 0,0 0,0 0,0 0,0 0,0 0,0 0,0 0,0 0,16 0,-16 0,-16 0</inkml:trace>
</inkml:ink>
</file>

<file path=ppt/ink/ink10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8280.48 2684,'16'0,"0"0,0 0,0 0,0 0,48 0,-32 0,0 0,-16 0,16 0,-16 0,32 0,-16 16,0-16,16 0,-32 0,16 0,0 0,0 0,0 0,0 0,-16 0,0 0,-32 0,0 0,0 0,0 0,-16 0,16 0,0 0,-16 0,0 0,16 0,-32 0,-96 0,80 0,16 0,16 0,16 0,0-16,32 16,16 0,112 0,0-32,-16 32,96-16,-32-16,64 32,-80-48,-16 48,0-16,-32 16,16-32,-96 32,-16 0,0 0,-16 0,-48 0,16 0,-48 0,16 0,-48 0,16 0,-32 0,-16 0,0 0,-32 0,48 0,-16 0,64 0,-16 0,16 0,32 0,16 0,0 0,64 0,-16 0,16 0,32 16,48-16,-64 0,32 0,32 0,32 0,-16 0,-16 0,0 0,32 16,-80-16,-32 0,-16 0,0 0,-16 0,0 0,0 0,0 0,16 0,-16 0,0 0,16 0,0 0,0 0,16 0,16 0,-48 0,48 0,-16 0,-16 0,0 0,-16 0,0 0,0 0,0 0,0 0,0 0,0 0,0 0,0 0,16 0,0 0,0 0,0 0,16 0,-16 0,0 0,0 16,0-16,0 0,-16 0,0 0,-16 16,16 0,0 0,-32 0,-16-16,16 0,16 16,0 0,0 16,0-16,0 16,0-16,0 16,-16-32,0 0,0 0,-16 0,16 0,0 0,-48 16,16-16,0 0,0 0,-32 0,32 0,0 0,0 0,-32 0,48 0,0 0,-16 0,16 0,0 0,16 0,0 0,-16 0,0 0,16 0,0 0,-16 0,0 0,16 0,-16 0,0 0,0 0,16 0,0 0,-16 0,16 0,0 0,-32 0,16 0,0 0,16 0,0 0,-16 0,0 0,16 0,-16 0,-16 0,32 0,-16 0,-16-16,32 16,-32 0,0 0,16 0,-16 0,-48 0,0 0,32 0,16 0,-64 0,48 0,16 0,-48 0,64 0,16 0,-16-16,16 16,-16 0,0 0,0 0,0 0,-16 0,16 0,-16 0,32 0,-16 0,16 0,0 0,0 0,0 0,0 0,-16 0,16 0,-16 0,16 0,-48 0,32 0,16 0,-32 0,32 0,0 0,0 0,0-16,0 0,16 0,-16-32,16 32,-16-16,16 0,0 0,0 16,16 16,16 0,-16-16,16 16,0 0,0 0,-16 0,0 0,0 0,16 0,32 0,16 0,-48 0,16 0,48 0,-80 0,16 0,-16 0,16 0,-16 0,32 0,-32 0,48 0,16 0,0 0,-16 0,-16 0,-16 0,0 0,0 0,-16 0,32 0,-16 0,0 0,16 0,0 0,-16 0,64 0,0 0,0 0,0 0,-16 0,0 0,-32 0,-16 0,64 0,-80 0,64 0,0 0,16 0,0 0,-32 0,-32 0,16 0,0 0,0 0,16 16,32-16,-16 16,-16-16,16 0,-48 0,48 0,0 0,-16 0,0 0,-48 0,0 0,0 0,16 0,-16 0,16 0,-16 0,0 0,0 0,64 16,0-16,16 0,16 0,0 0,0 0,-48 0,48 0,0 0,-16 0,-16 0,16 0,-48 0,-32 0,32 0,32 0,-48 0,32 0,0 0,32 16,-16-16,-16 0,64 0,-48 0,0 0,-16 0,-48 0,16 0,-16 0,0 0,-16 16,0 0,0 0,0 0,0 0,0 0,0 0,0 0,-16-16,-16 16,-48-16,16 16,0-16,0 0,-16 0,0 0,0 0,16 0,-16 0,0 16,-32 16,64-32,-32 0,64 0,-64 0,16 0,32 0,-80 0,32 0,-80 0,32 0,-64 0,96 0,16 0,32 0,-32 0,0 0,32 0,0 0,32 0,0 0,-16 0,0 0,-32 0,32 0,16 0,0 0,0 0,0 0,0 0,-64 0,48 0,-32 0,-96 0,-240-32,80 0,320 32</inkml:trace>
</inkml:ink>
</file>

<file path=ppt/ink/ink10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ffff"/>
      <inkml:brushProperty name="ignorePressure" value="0"/>
    </inkml:brush>
  </inkml:definitions>
  <inkml:trace contextRef="#ctx0" brushRef="#br0">9224.48 4249.5,'48'16,"-32"-16,0 0,0 0,0 0,0 0,0 16,32-16,-16 16,-16-16,0 0,0 0,-48 0,16 16,0-16,-16 16,-16-16,32 0,-16 16,0-16,16 0,-16 0,0 16,16-16,-80 32,64-32,16 0,32 0,0 0,0 0,0 0,0 0,0 0,0 0,0 0,0 0,16 0,0 0,0 0,0 0,-16 0,16 0,0 0,0 0,0 0,0 0,-16 0,16 0,-16 0,0 0,16 0,-16 0,0 0,-32 0,-16 0,16 0,-32 32,32-32,0 0,-48 32,32-16,-16-16,16 16,0-16,0 0,16 0,-16 0,16 0,0 0,32 0,0 0,16 0,0-32,16 0,16 16,-16-16,-16 16,16-16,-16 16,-16-16,0 16,16 16,-32-16,0 32,-32 16,16-16,-16 16,0-16,0 0,0 16,-16 0,0-16,16 0,0 0,0 0,16-16,-16 16,16-16,32 0,0 0,16-16,32 0,-16 16,0-32,0 0,16 0,-48 32,0 0,-32 32,16-16,-32 0,16 0,-32 0,32-16,-16 0,0 0,0 0,16 0,0 0,0 0,0-16,16 0,0 0,0 0,16-16,16 32,16-16,0 16,-16 0,32 0,-96 16,-16 0,16 0,-32-16,0 0,16 0,16 0,0-32,16 32,16-16,16-16,16 16,-16 0,32 0,-16-16,16 32,-16-16,0 16,-32 16,0 0,-32 0,16-16,0 0,-16 16,16-16,0 0,0 0,0 0,32 0,16-48,48 32,-16 16,-16-16,-16 16,-16 0,0 0,-16 32,-16-32,-16 16,0 16,16-32,0 0,-16 0,0 0,0 0,16 0,-16 0,16 0,48 0,80 16,32 80,0 0,-32 32,0-64,-64-32,32 16,-64-48,-32 0,-16 0,-16-64,16 48,-32-32,-16-16,48 32,16 16,0-16,0 16,0 0,16 0,-16 16,16-16,0 0,-16 0,16 0,0 0,-16-16,16 16,-16 16,16-16,0 32,16 32,-16-32,0 0,-48-16,0-32,-16 0,48 0,-16 16,0 0,32 0,-16 16,32 0,32 32,-32-32,0 0,16 0,-16 0,0 0,16 0,0 0,-16 48,16-32,-32 16,0-16,0 0,-16-16,0 0,-16-16,16-48,-16 0,16 32,16 0,0 16,0 0,32 16,-16 0,16 0,0 32,-16 0,16 0,-16 0,-16 0,16 0,-16-16,0 0,0 0,0 0,-16-16,-16 0,-32-64,48 32,0 0,16 16,0 0,16 0,32 16,0 0,-32 0,48 32,-16-16,-16 16,0 0,-32 16,0-32,0 0,0 0,0 0,-16-16,0 0,0 0,-16-48,0 0,16-16,0 48,16 0,-16 0,16 0,0-16,0 16,0 0,16 16,0 0,0 16,-16 48,0-32,0 0,0-16,0 0,-16-16,0 0,-16 0,0-48,16 16,-16-16,-16-32,48 32,0 16,0 16,16 16,32 0,-32 16,32 48,-32-16,-16-16,0 16,0-32,0 0,-16-16,0 0,-16 0,16 0,-32 0,-16-80,32 32,-16 16,32 0,0 32,16-16,0 0,0 0,0 0,0 0,0 0,0 0,16-16,0 32,-16-16,16 16,0 0,-32 0,-16-16,16 0,-16-16,-32-16,32 32,-16-16,-16-16,32 16,0 16,16 0,0 16,32 0,16 0,-16 0,16 0,-16 0,0 0,48 0,-48 0,0 0,16 16,16 0,-32-16,0 0,0 0,-48 0,16 0,0 0,0 16,-16 0,16-16,0 16,-16 0,32 0,0 16,-16-16,16 0,0 0,16-16,0 0,16 0,0 0,0 0,16 0,-64 0,0 0,-32 0,16-16,16 0,-16 0,16 16,48 0,0 0,16 0,-32 0,0 0,0 0,0 16,-16 0,-16-16,0 0,16-16,0 0,0 0,32 16,-16 0,0 0,0 0,0 0,-32 0,0 0,-16 0,0 0,16 0,0-16,0 0,0 16,16-16,0 0,0 0,16 16,0 0,0 0,-48 0,16 0,0 0,0 0,32 0,-16 16,32-16,0 16,0-16,-16 0,32 16,0-16,-32 0,32 16,-80 0,0-16,0 16,-16-16,32 0,-32 16,0-16,32 0,0 0,64 0,-16 0,16 0,-16 0,16 0,-32 16,0-16,0 16,-16 0,0 0,-16-16,-16 16,16 0,-16-16,-32 0,32 0,-16 0,16 0,16 0,-16-32,0 0,0-16,32 32,0-16,0 16,0 0,32 16,0 0,0 0,16 0,0 0,-16 0,0 0,32 48,-32-32,0 0,-16 16,0-16,-16 0,0 0,0 16,0-16,-16 0,0-16,0 0,0 0,0 0,0 0,0 0,0 0,0-16,0 0,0 0,16 0,0 0,0 0,0 0,16 16,16 0,-16 16,0 0,16 16,0-16,-16 32,16-16,-16 16,0-16,-16 0,16 32,-16-32,0 16,0 80,0-112,-32 64,0-48,16-16,0 0,0 0,0-16,0 16,16 0,-16-16,0 0,0 0,0 0,0 0,-16-16,32 0,-16 16,0-16,0 16,0 16,16 0,-16-16,-16 32,16-16,16 0,-16 0,0 0,16 0,16-16,0 0,16 0,-16 0,0 0,16 0,-16 0,0 0,0 0,0 0,0 0,-16-16,-16 16,-16 0,16 0,0 0,0 16,0-16,-16 0,16 0,0 0,0 0,0 0,0 0,0 0,32 0,0 0,16 0,0 0,32 0,-32-16,-16 16,16 0,-16 0,0 0,-32 0,0 0,0 0,-16 0,16 0,-16 0,0 0,16 0,-16 0,16 0,0 0,0 0,32 0,32-16,32 0,-32 0,16 0,-48 16,0 0,0 0,-32 0,0 0,-16 0,0 0,-16 0,16 0,-16 0,0 0,16 0,16 0,0 0,32 0,0 0,16-16,16 16,32 0,-32-16,-16 16,16 0,-16-16,-48 16,-16 0,0 0,16-16,-16 16,0-16,16 16,0-16,0 16,16-32,0 0,0 0,0 0,0-16,0 0,0 16,0 0,0-16,0 0,0 0,0 16,0 0,0 0,0 0,0 16,16 0,-16 0,0 0,0-16,0 0,0 0,0 0,0 16,0 0,0 0,0 0,0 0,0 0,0 0,0 0,0 0,0 0,0 0,0 0,0 0,0 0,0 0,0 0,0 0,0 0,0 0,0 0,0 0,0 0,0 32,0 48,0-16,0-16,0 0,16-16,0 16,-16-16,0-32,0 0,0-16,0 16,0 0,0 0,0-16,0 0,0 16,0 0,0-16,0 0,16 0,-16 16,0 0,16-16,-16 16,0 0,0 48,0 64,0-64,0-16,0 0,0 16,0-16,0 0,0 0,0 0,0 0,0 0,0-32,0-32,0 0,0-32,0 64,16 16,-16-16,0 32,0 0,0 16,0-16,0 32,0-16,0 0,0 16,0-16,0-16,0 16,0 0,0-16,16 0,0-48,0 0,0-32,16 0,-32 16,16 16,-16-16,0 32,0 0,-16 32,0 0,0 16,0-16,16-32,0-16,0 16,-16 0,16 48,0 0,0 48,0-64,0 0,0 16,-16-32,0-16,0 0,16-16,-16 16,16-16,-16 0,16 0,0 16,0-16,0 16,-16-16,16 16,0 32,0 32,0 16,0-32,0 0,0-16,-16 48,0-48,0-16,16-16,-16-16,16 16,0 0,0-16,-16 0,16-16,0 16,0 0,0 0,-16 16,16 0,0 48,0 16,0-16,0 0,0 0,0-64,0 16,0 0,0 0,0 32,16 0,0 48,-16-32,0-16,0 16,0 0,0 0,0 16,0 0,0-16,0 16,0 0,0-16,0-16,0 16,0-16,0 0,0 0,0 16,0 0,0 0,-16 32,16-48,-16 16,0 0,16 0,0 0,0-16,0-32,0 0,0 0,0 0,0 0,0 0,32-16,-32-16,16 32,0-32,0 0,-16 16,48-96,-32 48,0 48,0 32,-16-16,0 0,0-16,0 0,0 16,-16 16,16-16,0 0,0 0,-32-16,32 16,0 0,0 0,0 0,0 0,0 0,0 0,0 0,-16 0,16 0,-16 16,16-16,0 0,-16 16,16 16,0 48,0-32,0 0,0-16,0-32,0 0,0 0,0-16,0 16,0 0,0-16,0 0,0 0,0 48,0 16,0 0,0-16,0 16,16 16,-16-32,16 32,-16 16,0 0,16-16,-16 0,0-32,16 16,-16-16,0 0,0 0,0 16,0-16,0 0,0 0,0 0,0 0,0 0,0 0,0 16,0-16,0 0,0 16,0-16,0 32,0 0,0-16,-16 32,16-16,0-16,0 16,0 0,0 32,0-48,0 16,0-16,0-16,0 16,0-16,0 0,0 32,0-32,0 16,0 0,0 0,0-16,0 0,0 16,0-16,0 0,0 0,16 16,-16-16,0 0,0 16,0-16,0 0,0 0,0 0,0 0,0 0,0 0,0 0,-16-16,16-48,0 32,0-48,0 32,0 16,0-16,0 0,0 0,0 0,0 16,0-16,16 0,0 16,-16-16,0 16,0 0,16-16,-16 16,0 0,0 32,0 0,0 16,0 16,0-32,0 16,-16 0,16-16,0 0,0 0,0 16,0-16,0 16,0-16,0-64,0 16,0-16,0 16,0-32,16 0,-16 32,0 16,16 32,-16 16,16 0,-16 16,0-16,0 0,0 0,0 0,0 0,0-16,0 0,0 0,0 0,0 0,0 0,0 0,0-32,0 0,0 0,0 0,0 0,0 0,0 0,0 0,0 0,0 0,0 0,0 0,-16 16,16-16,0 0,0 0,-16 16,16 48,-48 16,32-16,0 0,0 48,0-32,0-32,16 0,0-64,0 16,0 0,0-32,0 16,0 0,0 0,0-16,0 32,0 0,16 0,0-16,-16 16,0-16,0 0,0 0,0 0,0 48,0 0,0 0,0 0,0 0,0 0,0 0,0 16,0-16,0 0,0 0,0 0,0 0,0 0,-16-16,16-16,-16-16,16 16,0-16,0 16,0-16,0 0,0 16,0 0,0 0,0 0,0 0,0 32,0 0,0 0,0 16,0-16,0 0,0 0,0 0,0 0,0 48,0-48,0 0,0 0,0 0,0 0,0 0,0 0,0 0,0 0,16 0,-16 0,0 16,0-16,0 0,0 0,16 0,-16 0,0 0,0 0,16 0,-16 0,0 0,-16-16,-16 0,0 0,0 0,16 16,-16-16,16 16,-16-16,0 16,0 0,0-16,0 0,32 16,-16-16,-16 0,16 0,0 0,-16 16,16-16,-32 0,32 0,-16 0,0 0,16 0,0 0,0 0,-16 0,16 0,0 0,0 0,0 0,-32 0,-32 0,-16 0,48 0,-48 0,32 0,0 0,16 0,-48 0,48 0,0 0,-48 0,64 0,-32 0,-32 0,16 0,16 0,-64 0,80 0,-32 0,16 0,32 0,0 0,0 0,16 0,-16 0,16 0,0 0,16 16,-32-16,0 16,16 0,0-16,-16 0,64 16,80 32,-16-32,-16 0,112 16,0 0,16-16,-80 0,0-16,0 0,-16 0,-48 0,-32 0,-16 0,-32 0,0 0,-16 0,16 0,-16 0,-96 0,0 16,-16-16,-48 0,32 0,32 16,-32-16,32 0,-16 32,48-32,48 0,0 0,32 0,0 0,48 0,48-64,-16 48,16 0,80-32,-48 32,16-16,16-16,48 32,-176 0,16 16,-48 0,-16 0,0 0,0 0,0 0,-64 0,48 0,0 0,-32 0,32 0,32 0,-16 0,48 0,16 0,-16 0,16 16,0-16,-16 0,0 0,-32 32,0-16,-32 0,-32 16,16-16,-48-16,48 0,16 0,16 0,16 0,48 0,64 0,0 0,64 0,-32 0,64 32,16-16,-80-16,-64 0,16 0,-64 0,-96 0,16 0,-16 0,48 16,-64 32,16-48,-32 0,32 16,-16 0,32-16,32 0,-16 0,32 0,16-16,80 0,0-16,-16-32,32 64,0-16,-16 0,-48 16,-64 0,16 0,-48 0,-16 0,16 0,16 0,-16 0,80 0,0 0,32 0,48 0,-32 0,0 0,0-16,16 16,-48 0,0 0,-64 0,-16 48,-16-48,32 16,-16 0,16-16,0 0,0 0,32 16,-16-16,16-16,32 0,48 16,16-16,-16 16,-32 0,-16 0,-64 0,-64 0,-96 0,48-32,-16 32,32-16,48 16,32-32,32 16,48 16,32 0,32 0,16 0,-48 0,-16 0,16 0,-48 0,16 0,-16 0,0 0,-16 16,-32 0,16-16,-16 0,0 16,16-16,-16 0,80 0,96 0,48 32,96 16,-16-16,-16 48,-16-16,-112-32,-48 0,-64-32,-32 0,-32 0,-112 0,0-32,-32-16,-112-32,112 32,-48-48,80 48,80 16,-16 32,64 0,0 0,16 0,-16 0,16 0,0 0,-16 0,16 0,-32 0,0 0,16 0,-48 0,32 0,0 0,0 0,16 0,0 0,16 0,0 0,0 0,0 0,-16 0,0 0,16 0,0 0,0 0,0 0,48 0,32 0,0 0,0 0,0 0,-16 0,-16 0,-16 0,-64 0,0 16,-32-16,-16 0,48 0,0 0,16 0,16 0,0 0,48 0,32 0,-32 0,0 0,-16 0,-32 0,0 0,0-16,-32-16,16 16,0-16,0 32,32-16,-16 16,48 0,0 0,-16 0,0 0,0 0,0 0,0 0,-32 0,0 0,-16 0,16 0,-16 0,0 0,48 0,48 0,-16 0,32 0,16 0,-32 0,0 16,-48-16,0 0,0 0,-48 16,-16-16,16 0,16 0,0 0,0 0,-16 0,0 0,-16 0,32 0,0 0,-16 0,16 0,32 0,0 0,0 0,0 0,-48 0,-32 0,-16 0,32 0,16 0,-16 0,-16-16,64 0,0 0,16 16,48-48,-16 48,-16 0,-16 0,16 0,0 0,-16 0,0 0,0 0,16 0,-16 16,0 0,0 0,0-16,0 0,0 16,-32-16,16-16,-32 16,16 0,-16 0,16 0,0 0,16-16,-32 16,32-16,16 16,48 0,-16 0,16 0,-16 0,16 0,-48 0,-32 0,-16 0,0 0,-16 0,16 0,0 0,-16 0,32 0,-16 0,16 0,0 0,0 0,0 16,0 0,0-16,16 32,0-16,0 16,48-16,0 16,32-16,-48-16,32 32,-32-32,0 0,-16 0,-48 0,-16 0,-32 16,16-16,16 0,0 0,16 0,64 0,0 0,0 0,0 0,-48 0,-16 0,16 0,0 0,32 0,80 0,-16 0,32 16,-32-16,-32 0,32 16,-16 0,0 0,-64 0,-16 0,-16 0,16 0,-48 0,16-16,16 0,-48 16,32-16,32 0,-16 0,64 0,0 0,16 0,0 0,-16 0,-16 0,16 0,-16 0,-32 0,0 0,-32 0,32 0,-16 0,-32 0,32 0,0 0,16 0,0 0,96 0,16-16,64 16,-80 0,32 0,0 0,-80 0,0 0,-32 16,-80 0,-48-16,0 0,0 0,32 0,-16 0,16 0,32 0,32 0,-32 0,80-16,16 16,64-16,48 16,-48-32,-48 32,48 0,-16-16,-48 16,-80 0,-16 0,0 0,-32 0,48 0,16 0,48 0,32 0,16-16,0 0,-32 16,16 0,-80 0,-48 0,48 0,0 0,16 0,0 0,0-16,0 16,0-16,0 16,0-16,0 16,0 0,-16-16,0 16,16 0,-16 0,32 16,32 0,0 0,0-16,64 32,-16-32,32 0,-32 0,16 0,-48 0,-32 0,-16 16,16-16,-32 0,-16 0,0 0,16 0,0 0,-16 0,0 0,-16 0,16 0,-48 0,32 0,16 0,0 0,0 0,0 0,16 0,0 0,32 0,32 0,16 0,16 0,64 0,16-32,-32 32,96 0,-32 0,16 0,-112-16,32 16,-48-16,-64 16,0-16,-32 16,0 16,-16-16,0 16,-16 0,16-16,-16 0,16 0,-16 0,-16 0,32 0,-16 0,0 0,32 0,-16 0,16 0,32 0,48 0,0 0,16 0,-48 0,-64 0,0 0,-32 0,0 0,-16 0,16 0,16 0,16-16,16 16,0 0,0 0,0 0,0 0,32 0,0 0,-32 0,0 16,0-16,32 16,16 0,80 0,-16 32,80-32,16 16,-64-32,64 32,32-32,16 16,-80 16,-32-32,0 16,-48-16,-16 16,0 0,-64 0,0 0,16 0,-16 0,16-16,16 16,-16-16,32 16,0 0,16 16,0-32,16 16,-32-16,16 16,16 0,-48-16,48 0,-16 16,-16-16,48 0,-16 0,-16 0,32 0,-16 0,-16 0,64 0,-32 0,32 0,-32 0,-16 0,16 16,-32-16,0 0,-16 0,-16 0,-16 0,0 0,0 0,0 0,0 0,0 0,0 0,32 0,-16 0,0 0,0 0,-16 0,16 0,0 0,0 0,0 0,-16 0,0-16,0 0,0 0,0 0,0 0,16 0,-16 16,0 0,0-16,0 16,16 0,0 0,-16 0,0 0,16 0,0 0,-16-16,0 16,0 0,0-16,0 16,0-16,0 16,-16-16,16 0,0 0,-16 0,16 0,0 16,-16-16,0 0,0-32,0 32,0 0,0 0,0 0,0 0,0 0,0 0,0 0,0 0,0 0,0 0,16 16,-16-16,16 0,-16 0,0 0,16 0,0 0,-16 0,0 0,0 0,0 0,16 32,0 0,-16 0,0 16,0-16,0 0,0 0,16-16,-16 16,16 0,-16 0,0 0,0 0,0 0,0 0,0 0,0 0,0 0,0 0,-16-16,16 16,0 0,0 0,0-48,0 0,0 0,0 16,0 0,0 0,0 0,0 0,0 0,0 0,0-16,-16 16,16 0,0 0,0 0,0 0,0 0,0 0,0 0,0 32,16 16,-16-16,16 0,0 16,-16-16,16 0,-16 0,0 0,0 0,0 0,0 0,0 0,0 0,0 0,-16 0,0 0,16 0,-16 0,16 0,0-32,0 0,0 0,0-16,0 16,0 0,0 0,0-16,0 16,0-16,0 0,0 16,16 16,0 0,0 16,-16 0,0 0,16 0,-16 0,16-16,-16 16,0 0,0 0,0 0,0 0,0 0,0 0,-16 0,16 0,0-48,0 0,0 0,0-16,0 32,0 0,0 0,0 0,0 0,0 0,0 0,0 0,0 0,0 48,0 0,0-16,0 0,0 0,0 32,0-32,0 16,0-16,0 0,0-32,0 0,0-16,0 16,0 0,0 0,0 0,0 0,16 16,16 64,-32-32,0-16,16 0,-16 16,0-16,0-32,0 0,0 0,0 0,-16-16,16 0,-16 0,16 0,-16 0,0 0,16 16,0-16,-16 16,16 0,0 0,-16 16,16-16,0 32,-16-16,16 48,0-32,0 0,0 0,-16 16,16 0,0-16,-16-16,16 16,0 0,0 0,0 0,0 0,-16 0,16 0,-16 0,0 0,0-16,0 0,0 0,16-16,0 0,0 0,0 0,0 0,0 0,0 0,0 0,0 0,0 0,0 0,0 0,0 0,-16 16,0 0,0 0,0 0,16-16,0 0,16 16,0 0,0 0,-32 0,16 32,0-16,0 0,0 0,0 0,16 0,0 16,0-16,-16-32,0 0,0-16,0 16,0 0,0-16,0 16,16 0,-16 0,0 0,0 0,0 32,0 0,0 0,0 16,0-16,0 16,0-16,0 0,0 0,0 0,0 0,16-32,-16 0,0-16,16 0,-16 0,0 0,0 16,0 0,16 48,-16 0,0 0,0 16,0-16,0-16,0 16,0-16,0 0,0 16,0 16,0-32,0 16,0-16,0 32,0 0,0 0,0-16,0 48,0-32,0 48,0 32,48-16,-32-32,0 48,32-16,-16-64,16 64,-32-80,0 0,16 16,0-16,-32-16,16 0,16 0,-16 0,0 0,0-16,0 0,0 0,0 0,-16 0</inkml:trace>
</inkml:ink>
</file>

<file path=ppt/ink/ink10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ffff"/>
      <inkml:brushProperty name="ignorePressure" value="0"/>
    </inkml:brush>
  </inkml:definitions>
  <inkml:trace contextRef="#ctx0" brushRef="#br0">11320.5 9321.5,'0'16,"0"0,0-16</inkml:trace>
</inkml:ink>
</file>

<file path=ppt/ink/ink10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9192.48 3465.5,'0'16,"0"0,0 0,0 0,0 32,0-16,16-16,-16 16,0-16,0 0,0 0,16 16,-16 0,0-16,0 16,0-16,0 0,0 0,0 0,0 0,0 0,0 0,0 0,0 0,0 0,0 0,0 0,0 0,0 0,0 0,0 0,0 0,0 0,0 0,0 0,0 0,0 0,0 0,0 0,0 16,0 0,0-16,0 0,0 0,0 0,0 0,0 0,0 0,0 0,0 0,0 0,0 0,0 0,0 0,0 0,0 0,0 0,0 0,0 0,16-16,-16 16,0 0,0 0,16 0,-16 16,0-16,0 0,0 0,0 16,0-16,0 0,0 0,0 0,0 0,0 0,0 0,0 0,0 0,0 0,0 0,0 0,0 0,0 0,0 0,0 0,0 0,0 0,0-16</inkml:trace>
</inkml:ink>
</file>

<file path=ppt/ink/ink10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8968.48 4057.5,'16'0,"0"0,0 16,0-16,0 16,-16 0,0 0,0 0,16 0,0 0,0 0,-16 0,0 0,16 0,0 0,0 0,-16 0,0 0,16 0,-16 0,16 0,-16 0,16 0,-16 0,0 0,0 0,0 0,16 0,0-16,0 0,0-16,0 16,-16-16,0 0,16 16,-16-16,16 0,0 0,-16 0,0 0,16 0,0 0,0 0,0 16,0 0,-16-16,0 0,16 16,-16-16,0 0,0 0,16 0,0 16,-16-16,16 0,-16 16</inkml:trace>
</inkml:ink>
</file>

<file path=ppt/ink/ink10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9064.48 3353.5,'16'0,"0"0,0 0,32 0,-16 0,0 0,0 0,-16 0,0 0,0 0,0 0,-16 0</inkml:trace>
</inkml:ink>
</file>

<file path=ppt/ink/ink10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9192.48 3241.5,'0'32,"0"-16,0 0,0 0,0 16,0-16,0 0,16 0,-16 0,0 0,0 0,0-16</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1480 921,'4'0,"-1"0,1 0,-1 0,1 0,2 0,-1 0,-1 0,0 0,0 0,-1 0,1-1</inkml:trace>
</inkml:ink>
</file>

<file path=ppt/ink/ink10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9080.48 5273.5,'16'0,"0"0,0 0,0 0,0 0,0 0,16 0,-16 0,16 0,0 0,-32 0</inkml:trace>
</inkml:ink>
</file>

<file path=ppt/ink/ink10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9000.48 4025.5,'0'16,"0"0,16 0,0 16,16 0,-32 0,32 16,-16-48,0 16,-16 0,16-16,0 0,0 32,16 0,-16-32,-16 16,0 0,16 0,0-16,-16 16,0 0,16-32,32-32,-32 48,0-32,0 16,-16 0,16 16,-16-16,0 0,16 0,0-16,-16 16,16 0,-16 0,0 16</inkml:trace>
</inkml:ink>
</file>

<file path=ppt/ink/ink10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9528.48 3897.5,'16'0,"0"0,0 0,0 0,16 0,-16 0,0 0,16 0,-16 0,16 0,-16 0,0 0,0 0,-32 0,16 0</inkml:trace>
</inkml:ink>
</file>

<file path=ppt/ink/ink10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9624.48 3897.5,'0'32,"0"-16,0 0,0 16,0-16,0 16,0 0,0-16,0 0,0 0,0 0,0 16,0-16,0 0,0 0,0 0,0 0,0 0,0-16</inkml:trace>
</inkml:ink>
</file>

<file path=ppt/ink/ink10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9464.48 4345.5,'16'0,"16"0,-16 0,16 0,-16 0,32 0,-32 0,16 0,-16 0,0 0,-16 0</inkml:trace>
</inkml:ink>
</file>

<file path=ppt/ink/ink10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9832.48 4281.5,'0'48,"0"-32,0 16,0-16,0 0,0 0,0 0,0-48,0 16,0 0,0 0,0 0,0 0,0 0,0 0,0 0,0 0,0 0,16 16,0 0,0 16,0-16,0 0,0 16,-16 0,16 0,0 0,0 0,0-16,0 16,0 0,0 16,-16-16,0-16</inkml:trace>
</inkml:ink>
</file>

<file path=ppt/ink/ink10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10024.5 4249.5,'0'16,"0"16,0-16,0 0,0 0,0 16,0 0,0-16,0 0,16-16,-16 16,16 0,-16 0,0 0,0-16</inkml:trace>
</inkml:ink>
</file>

<file path=ppt/ink/ink10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12632.5 5609.5,'0'16,"0"0,0 16,0 0,0-16,0 0,0-16</inkml:trace>
</inkml:ink>
</file>

<file path=ppt/ink/ink10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12616.5 5609.5,'0'16,"16"0,-16 0,16-16,-16 16,16 0,0 0,-16 0,0 0,16 0,0 0,-16-32,0 0,0 0,0 0,0 0,0 0,0 0,0 0,0 0,0 0,0 16</inkml:trace>
</inkml:ink>
</file>

<file path=ppt/ink/ink10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-1383.52 3305.5,'2'0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1515 925,'0'5,"0"-1,0-1,0 2,0-2,0 2,0-1,0-1,1 0</inkml:trace>
</inkml:ink>
</file>

<file path=ppt/ink/ink10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1153 388,'0'3,"0"0,0 0,1 0,-1 0,0 0,0 0,0 0,0 0,0 0,0 1,0 0,1-1,-1 0,0 1,0 0,0-1,0 0,0 0,0 0,0 1,0-1,0 0,0 2,0-2,0 1,0-1,0 0,0 0,0 0,0 1</inkml:trace>
</inkml:ink>
</file>

<file path=ppt/ink/ink10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1081 378,'-4'1,"0"2,2 0,-2 0,0-1,1 0,-2 2,2-2,0 1,0-2,-2 2,-3 0,5-1,0-1,0 1</inkml:trace>
</inkml:ink>
</file>

<file path=ppt/ink/ink10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1030 367,'1'3,"0"1,0-1,0 0,3 2,-3-2,1 0,1 0,0 1,0-2,-1 1,2 2,-1-3,0 0,-1 1,1-2,1 2,-2 0</inkml:trace>
</inkml:ink>
</file>

<file path=ppt/ink/ink10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1048 339,'-3'0,"0"0,0 2,3 1,0 1,3-2,0-2,0 0,0 0,0 0,0-1,-2-3,0 1,0 0,-2 0,-2 3,0 0,0 1,0 1</inkml:trace>
</inkml:ink>
</file>

<file path=ppt/ink/ink10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1051 448,'-3'1,"0"0,0 2,2 0,3 1,1-2,0-2,0 0,-1-3,1 1,-2-1,0 0,-1 0,-3 3,0 0</inkml:trace>
</inkml:ink>
</file>

<file path=ppt/ink/ink10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1073 293,'-3'0,"0"0,0 0,0 0,-1 0,1 0,0 1,0-1,0 0,0 0,0 1,0 0,3 2,0 1,0-1,0 0,3-1,0-2,0 0,0 1,0 0,0 1,0 0,0-1,0 1,2-2,-2 0,0 0,2 0,-2 0,0 0,0 0,0 0,0-1,0 0,0 1,2-2,-2 2,0-2,0 2,0 0,0 0,0 0,0 0,0-1,1 1,0 0,-1 0,2 0,-2 0,1 1,0 0,-1 1,0-1,0-1,0 0,1 0,-1 0,0 0,0 0,1 0,-1 0,0 0,0 0,0 0,0-1,0 1,0 0,0-2,-3-1,0 0,-3 2,0-1,0 1,0 1,0-1,0 0,-1 0,1 1,0 0,0 0,-1 0,1 0,0 0,0 0,-1 0,1 0,-1 0,1 0,-4-1,4 1,0 0,0 0,0 0,0 0,0 0,-2 0,2 0,0-1,0 0,0 1,0-1,0 1,0-1,0 1,0 0,-1-1,1 1,0 0,0 0,0-1,0 1,0 0,0-1,0 1</inkml:trace>
</inkml:ink>
</file>

<file path=ppt/ink/ink10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1354 295,'-4'0,"1"0,0 0,-1 2,1-2,0 0,-1 1,1 0,0-1,-2 1,2-1,0 1,1 2,1 0,1 1,1-1,4-1,-2-2,0 0,1 0,-1 0,0 0,0 0,1 0,-1 0,0 0,0 0,0 0,1 0,-1 1,0-1,1 0,-1 0,0 0,1 0,-1 1,1-1,0 0,-1 0,0 0,0 0,0 0,0 0,0 1,0-1,0 1,0-1,0 0,1 0,0 0,-1 0,0 0,2 0,-2 0,1 0,-1 0,2 0,-2 1,0-1,1 0,-1 0,0 0,0 0,1 1,1-1,-2 2,2-2,-2 0,0 0,0-1,0-1,0 0,0 1,-1-3,-2 1,0 0,0-1,-2 1,-2 2,0 0,-1 0,1 1,1 0,-1 0,-1-1,1 1,-1 0,1 0,-1 0,2 0,-2-1,0 1,2 0,-2 0,2 0,0 0,0 0,-1 0,0 0,0 0,-1 0,1 0,1 0,-1 0,1 0,0-1,0 1,0 0,-1 0,0 0,-1 0,2 0,-1 0,1 0,-1 0,1 0,0 0,0 0,-1 0,1 0,0 0,0-1</inkml:trace>
</inkml:ink>
</file>

<file path=ppt/ink/ink10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1485 469,'-3'0,"0"0,0 0,-1 0,0 0,1 0,-1 0,-1 0,2 0,0 0,-2 0,-3 0,3 0,-2 0,4 0,-2 0,-1 0,1 0,1 0,1 0,0 0,0 0,0 0,0 0,-1 0,1 0,-1 1,1-1,-1 0,1 0,0 0,-1 0,0 0,0 0,1 0,-1 0,1 0,0 0,-2 2,2-1,0 1,1 1,0 0,1 0,0 0,2 0,2 1,1-1,-2 1,1-3,0-1,3 1,-2 0,-1-1,1 1,0-1,0 0,4 3,-4-3,-1 1,2 0,-2-1,1 0,1 0,0 1,-1-1,0 0,-1 0,0 0,3 0,-3 0,1 0,-1 0,1 0,-1 0,2 0,-2 0,3 0,-3 0,1 0,0 0,-1 0,5 0,-5 0,0-3,0 2,-1-2,1 1,-1-2,-1 1,0 0,0 0,0 0,-1 0,2 0,-2 0,0 0,0 0,-1 0,-1 0,0 0,-1 1,-2 1,1 1,-1 0,1 1,-9 2,6 0</inkml:trace>
</inkml:ink>
</file>

<file path=ppt/ink/ink10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1187 478,'-4'0,"0"0,-1 0,2 0,-1 0,1 0,0 0,0 0,-1 0,0 0,1 0,-1 0,-4 0,4 2,1 1,-2-1,2-2,0 0,0 0,0 0,-2 0,2 0,-4 0,-2 0,6 0,-1 0,1 0,0 0,-5 0,5 0,-1 0,-2 0,3 0,0 0,-2 2,2-1,2 2,-3 0,2 0,2 1,0-1,0 0,1 0,0 0,2 0,1 0,6-1,-6-2,0 0,4 0,-2 0,-2 0,4 0,2 0,-2 0,14 0,-15 0,3 0,-4 0,0 0,-1 0,-2 0,0 0,1 0,2 0,-3 0,2 0,-1-1,-1 0,0 1,0 0,1-1,-1-1,-2-1,2 1,0 1,0-1,-2-1,-1-1,-1 1,-2 1,1-1,-1 2,0 1,0-3,2 0,-2 1,0-1,0 2</inkml:trace>
</inkml:ink>
</file>

<file path=ppt/ink/ink10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637 340,'0'3,"0"0,0 1,0 0,0 0,0-1,0 0,0 0,0 1,0-1,0 2,0-1,0 0,0-1,-2 1,2 0,-1 1,1 0,-1-2,1 1,0-1,0 0,-1 2,1-2,0 2,-1-1,1 0,-1 1,0-1,1 1,-1 1,1-2,0-1,0 2,-1-1,1-1,0 1,0 0,0-1,0 0,0 0,0 0,0 0,0 0,0 3,0-1,0-1,0-1,0 0,0 0,0 0,0 1,0-1,0 0,0 0,0 0,0 0,0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1501 966,'4'0,"0"0,-1 0,1-1,1 0,-2 1,0-1,0 1,0 0,-2-3</inkml:trace>
</inkml:ink>
</file>

<file path=ppt/ink/ink10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647 318,'3'0,"3"0,-2 0,0 0,0 0,-1 0,3-2,-3 2,2-1,-2 1,0 0</inkml:trace>
</inkml:ink>
</file>

<file path=ppt/ink/ink10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665 304,'0'4,"0"-1,0 2,0-1,0 0,0 1,0-1,1-1</inkml:trace>
</inkml:ink>
</file>

<file path=ppt/ink/ink10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619 582,'4'2,"-1"-2,2 0,-2 0,0 0,0 0,0 0,0 0,0 0,2 0,0 0,-2 0,1 0</inkml:trace>
</inkml:ink>
</file>

<file path=ppt/ink/ink10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613 413,'2'3,"1"2,-1-2,0 0,0 3,1-2,-3-1,1 1,0-1,-1 1,3-8,-1 1,1 0,-1 0,1 0,1-1,-2 1,1 2</inkml:trace>
</inkml:ink>
</file>

<file path=ppt/ink/ink10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653 407,'3'0,"0"0,0 0,1 0,0 0,1 0,-2 0,0-1</inkml:trace>
</inkml:ink>
</file>

<file path=ppt/ink/ink10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670 406,'0'3,"0"0,0 3,0-3,0 3,0-3,1 0</inkml:trace>
</inkml:ink>
</file>

<file path=ppt/ink/ink10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655 436,'4'0,"-1"1,0-1,2 0,-2 0,0 0,0 0</inkml:trace>
</inkml:ink>
</file>

<file path=ppt/ink/ink10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690 432,'0'3,"0"1,-2 0,1 0,1-1,0 0,0 0,0-6,0 0,1 0,-1-1,1 1,0 0,-1 0,4 5,-2 1,0 0,1-1,0 0,0-2,1-1,-1-3</inkml:trace>
</inkml:ink>
</file>

<file path=ppt/ink/ink10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708 422,'0'3,"0"1,0-1,0 1,1-1,0 0,0 0</inkml:trace>
</inkml:ink>
</file>

<file path=ppt/ink/ink10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221 405,'1'-4,"1"-1,-1 1,0 0,-1 0,0 1,1 0,2 2,0 1,0 0,1 1,-1 0,1 0,1 1,-1-1,0 0,-1 1,0 2,-1-1,-1 0,0 0,0 0,0 0,0 1,0 0,0 0,-1 0,1-1,-1 1,0-1,0 0,0 0,0 0,0 1,0-1,0 0,0 0,-1 0,0 0,-1 0,1 1,0-1,-1 0,-2 2,3-2,-2-1,0 0,1 1,-1-2,1 3,-2-1,1-2,0 1,0-2,-1 0,0 0,1 0,-1-3,1 1,0-2,2 1,1 0,0 0,0 0,0 0,0 0,-1 7,0-1,-1 0,1 0,0 0,0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1557 928,'-1'4,"-1"0,0-1,-1 1,1-1,0 0,1 0</inkml:trace>
</inkml:ink>
</file>

<file path=ppt/ink/ink10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216 472,'5'4,"0"-1,-2-2,1 0,-1 0</inkml:trace>
</inkml:ink>
</file>

<file path=ppt/ink/ink10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224 436,'2'-3,"1"2,1 5,-4-1,0 0,-1 0,-1 0,-1-2,1 2,5-1,0-2,0 0,0 0,0 0,0 0,0 0</inkml:trace>
</inkml:ink>
</file>

<file path=ppt/ink/ink10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247 445,'0'-3,"0"0,1 0,-1 0,2-1,-1 1,0 0,0 7,-1-1,1 0,-1 0,0 0,1 1,0-1,0 0,0 1</inkml:trace>
</inkml:ink>
</file>

<file path=ppt/ink/ink10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249 437,'3'0,"0"0</inkml:trace>
</inkml:ink>
</file>

<file path=ppt/ink/ink10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418 427,'2'-3,"0"-1,1 1,0-1,-1 1,0 0,0 0,1 2,1-1,-1 0,1 0,0 0,-1 0,0 0,0 1,0 0,0 0,1 0,0 0,-1 0,0 1,1 0,-1-1,1 1,-1 0,0 0,0 0,1 1,5-1,-5 0,0 1,1-1,-1 0,-1 1,0 0,2 1,-2-2,0 2,0 0,1-1,-1 0,-1 2,1-2,0 2,-1 0,-1 1,2-3,-2 3,2-3,-3 2,2 0,-1 0,0 0,-1 0,0 0,1 3,-1-3,0 3,0-3,0 0,0 1,0-1,-1 0,1 0,0 0,-1 0,0 0,-1 0,1 1,-1-1,-1-2,-1 1,-1 1,1-1,0-1,0 1,1-1,-1 0,1 0,-1 0,1-1,-3 0,2 0,0 0,1 0,0 0,-3 0,1 0,2 0,0 0,-1 0,1 0,-1 0,1-1,0-2,0 1,2-1,-1 0,-1 0,1-1,1 1,0 0,0 0,0 0,-2 2,2 5,0 0,0-1,0 1,1-1,0-7</inkml:trace>
</inkml:ink>
</file>

<file path=ppt/ink/ink10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460 472,'3'0,"0"0,2 0,-2 0</inkml:trace>
</inkml:ink>
</file>

<file path=ppt/ink/ink10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526 365,'0'-3,"0"0,1-3,-1 1,1 0,-1-1,0 3,0-1,1 0,2-4,-2 5,1-3,-1 2,2 0,-3 1,0 0,3 2,0-2,0 1,1-2,-1 3,3-1,-3 1,1 1,-1-1,0 1,0 0,2-1,-2 1,3 0,0 0,-2 0,-1 0,4 0,-3-2,-1 1</inkml:trace>
</inkml:ink>
</file>

<file path=ppt/ink/ink10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607 263,'3'3,"0"-1,0-1,-1 2,1-3,0 1,-5 4,-1-1,0-1,1 1,0-1,1 0</inkml:trace>
</inkml:ink>
</file>

<file path=ppt/ink/ink10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478 427,'2'-3,"1"2,0 1,1-1,-1 0,0 0</inkml:trace>
</inkml:ink>
</file>

<file path=ppt/ink/ink10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490 421,'0'3,"0"1,0 0,0 0,0-1,1 0,0 1,0 0,0-1</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1545 931,'3'1,"0"1,0 1,0-1,0 1</inkml:trace>
</inkml:ink>
</file>

<file path=ppt/ink/ink10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487 454,'3'0,"0"0,1 0,-1 0,1-1</inkml:trace>
</inkml:ink>
</file>

<file path=ppt/ink/ink10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510 441,'0'4,"-1"-1,1 0,-1 0,4-5,-1-1,-1 0,0 0,2 6,0-1,-1-5,1 2</inkml:trace>
</inkml:ink>
</file>

<file path=ppt/ink/ink10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524 431,'0'3,"0"0,0 0,0 0</inkml:trace>
</inkml:ink>
</file>

<file path=ppt/ink/ink10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117 655,'-1'3,"0"0,-2 2,1-2,1 0,5-2,-1-1,0-2,0-1,-2 0,0 0,2 0,1 2,-3 5,-1-1,0 0,0 2,-1-2,1 0,0 1,0 0,0-1</inkml:trace>
</inkml:ink>
</file>

<file path=ppt/ink/ink10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157 644,'-1'3,"0"0,-2 0,2 0,0 0,0 0,-2-1,1 2,2-1,0 0,0 0,0 1,3-1,1 2,-1-4</inkml:trace>
</inkml:ink>
</file>

<file path=ppt/ink/ink10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161 662,'2'-4,"1"2,0 2,0 3,-1 0,-2 0,0 0,-3-1,0-1,-1-1,7 2,0-2,0 0,0 0,0 0,1 0</inkml:trace>
</inkml:ink>
</file>

<file path=ppt/ink/ink10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187 662,'5'0,"1"0,-2 2</inkml:trace>
</inkml:ink>
</file>

<file path=ppt/ink/ink10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202 650,'3'0,"1"0,1 0,-2 0,0 0</inkml:trace>
</inkml:ink>
</file>

<file path=ppt/ink/ink10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215 650,'0'4,"0"-1,0 0,0 0</inkml:trace>
</inkml:ink>
</file>

<file path=ppt/ink/ink10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217 647,'0'3,"0"0,0 0,0 0,0 0,0 0,0 0,0 0,0 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586 396,'0'3,"0"0,2 3,-1-3,0 0,0 1,1 0,-1 0,1 0,-1-1,2-7,-1 1,0-1,0 1,0-1,-1 1,0 0,0 0,0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1585 928,'6'2,"-2"-2,1 0,2 0,3 0,0 0,2 0,-1 0,3 0,-4-1,4 0,-4-1,-1 2,-3 0,-2 0,1 0,-2 0,0 0</inkml:trace>
</inkml:ink>
</file>

<file path=ppt/ink/ink1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206 677,'5'0,"-1"-1,1 0,-2 1,1-1</inkml:trace>
</inkml:ink>
</file>

<file path=ppt/ink/ink1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238 664,'-1'5,"1"-1,-1-1,0 1,-1 2,2-3,0-6</inkml:trace>
</inkml:ink>
</file>

<file path=ppt/ink/ink1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238 670,'1'3,"-1"0,1 0,2-3,0 0,-2-3</inkml:trace>
</inkml:ink>
</file>

<file path=ppt/ink/ink1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248 661,'0'4,"0"0,0-1,0 0,0 0,0 0,0 0</inkml:trace>
</inkml:ink>
</file>

<file path=ppt/ink/ink1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238 630,'3'0,"0"1,0 0,0 1,0-1,-1 2,1 0,0 0,0 1,-2-1,2 1,-2-1,0 0,0 2,-1 0,0-2,-1 2,1-2,-1 2,-1-2,-1 0,0-2,-1 0,1-1,0 1</inkml:trace>
</inkml:ink>
</file>

<file path=ppt/ink/ink1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324 656,'0'3,"0"1,0-1,0 0,0 0,0 0,0 0,1 0</inkml:trace>
</inkml:ink>
</file>

<file path=ppt/ink/ink1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334 658,'1'-3,"2"2,0 0,0 0,0 1,0 3,-2 0,-1 1,-1-1,-2-1,0 0,-1-1,7 0,1 0,-1-1,2 1</inkml:trace>
</inkml:ink>
</file>

<file path=ppt/ink/ink1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489 1003,'2'0</inkml:trace>
</inkml:ink>
</file>

<file path=ppt/ink/ink1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369 660,'3'-1,"0"1,0 0,0 0,0 0,0 0,0 0</inkml:trace>
</inkml:ink>
</file>

<file path=ppt/ink/ink1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263 536,'2'0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1637 879,'0'3,"1"3,-1-1,1-2,-1 0,1 0,0 0,1 0</inkml:trace>
</inkml:ink>
</file>

<file path=ppt/ink/ink1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382 647,'0'3,"0"0,0 0,0 0,0 0,0 0</inkml:trace>
</inkml:ink>
</file>

<file path=ppt/ink/ink1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421 637,'-3'1,"0"0,-1 2,0-2,2 2,1 0,0 0,4-3,0 0,0 0,0 0,0-1,0 1,0 0,-1 4,-2-1,-1 1,-3-2,1-1,0 0,0-1,0 0,2-3,1 0,0 0,2 0,1 1,-2-1,2 2,-1-2,2 1,-1 1,0-2,-2 0,-4 3,0 0</inkml:trace>
</inkml:ink>
</file>

<file path=ppt/ink/ink1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434 627,'3'-2,"0"0,2 0,-1 2,0 0</inkml:trace>
</inkml:ink>
</file>

<file path=ppt/ink/ink1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448 624,'-1'3,"1"0,0 1,0 0,0-1,0 0,0 1,0-1,0 0</inkml:trace>
</inkml:ink>
</file>

<file path=ppt/ink/ink1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438 658,'5'-2,"-2"1,0 0,0 1,0 0,0 0</inkml:trace>
</inkml:ink>
</file>

<file path=ppt/ink/ink1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470 641,'-3'4,"1"-1,1 0,1 0,0 0,1-7,-1 1,1-1,1 1,0 6,1-2,0-5</inkml:trace>
</inkml:ink>
</file>

<file path=ppt/ink/ink1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479 627,'0'3,"0"0,0 0,0 0,0 0,0 0</inkml:trace>
</inkml:ink>
</file>

<file path=ppt/ink/ink1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80 680,'6'0,"-2"-1,-1 1,2 0,-1 0,-1 0,0 0</inkml:trace>
</inkml:ink>
</file>

<file path=ppt/ink/ink1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290 672,'3'0,"0"0,0 0,0 0,0-1,0 1,0 0,0 0</inkml:trace>
</inkml:ink>
</file>

<file path=ppt/ink/ink1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504 625,'3'0,"0"0,0 0,0 0,0 0,0 0,0-1</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1634 873,'5'-1,"-1"-1,1 1,-1 0,-1 0,0 1,0 1,-1 2,0 1,-1 0,-1-1,0 0,-1 0,0 0,-3 0,1-2,-1 0,1-1,7 2,0 0,0 0,-1-1,1 1,-1 0</inkml:trace>
</inkml:ink>
</file>

<file path=ppt/ink/ink1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509 611,'2'0</inkml:trace>
</inkml:ink>
</file>

<file path=ppt/ink/ink1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517 609,'-1'4,"1"-1,0 1,0-1,0 0,-2 1,2-1,0 0</inkml:trace>
</inkml:ink>
</file>

<file path=ppt/ink/ink1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550 613,'-3'-1,"0"2,0 0,0 1,0 0,3 1,-2 0,2 0,3-2,0 0,1-1,1 0,-1 0,1 0,-2 0,-2 4,-4-1,-1-3,1 1,0-2,0-1,0-1,3 0,0-2,0 2,3 1,-1-1,0 0,0 0,-1-1,-4 4,-1 0,1 2</inkml:trace>
</inkml:ink>
</file>

<file path=ppt/ink/ink1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569 609,'4'0,"1"0,1 0,-2 0,0 0,-1 1,0-1</inkml:trace>
</inkml:ink>
</file>

<file path=ppt/ink/ink1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587 610,'0'4,"0"0,0 1,0-2,0 0,0 1</inkml:trace>
</inkml:ink>
</file>

<file path=ppt/ink/ink1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579 635,'3'0,"1"-1,1 1,-2 0,2 0,-2 0,3 0,-3 0</inkml:trace>
</inkml:ink>
</file>

<file path=ppt/ink/ink1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624 621,'-1'4,"-1"-1,1 1,0-1,0 1,0-1,1 0,0-6,2-1,-1 1,1-1,-1 1,0 0,-1 7,0-1,2 0,1-1,-2-5,2 1,-2-1</inkml:trace>
</inkml:ink>
</file>

<file path=ppt/ink/ink1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636 619,'0'3,"-1"0,0 0,0 0,1 0,0 0,0 0</inkml:trace>
</inkml:ink>
</file>

<file path=ppt/ink/ink1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656 620,'3'0,"0"-1,2 0,-1 0</inkml:trace>
</inkml:ink>
</file>

<file path=ppt/ink/ink1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653 625,'3'0,"0"0,2 0,-1 0,0 0,-1 0,0 0,0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1677 898,'4'-1,"-1"1,0 0,-2 3,-1 0,0 0,-3-1,0 1,7-3,0 0,3 0,-4 0,0 0</inkml:trace>
</inkml:ink>
</file>

<file path=ppt/ink/ink1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695 601,'-3'3,"0"-1,3 1,0 0,0 0,0 1,0 1,1-1,2-2,0-2,1 0,0-1,-2-3,-1 1,0 0,-1 0,-2-2,0 2,-1 1,0-1,0 1,-1 1</inkml:trace>
</inkml:ink>
</file>

<file path=ppt/ink/ink1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731 616,'3'0,"3"1,-3-1,0 0,0 0</inkml:trace>
</inkml:ink>
</file>

<file path=ppt/ink/ink1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725 626,'9'1,"-6"0,1-1,-1 0,0 0,0 0,0 0,1 0,-1 0,0 0</inkml:trace>
</inkml:ink>
</file>

<file path=ppt/ink/ink1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752 602,'0'3,"1"0,2 1,0-2,2 2,1-1,-2 0,0 0,-1-1,-1 1,-6-1,2 1,-3 0,1-1,0 2,1-3,0 1,-2 1,2-2,-1 0,-1 0</inkml:trace>
</inkml:ink>
</file>

<file path=ppt/ink/ink1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760 604,'4'0,"-1"0,5 0,-2 0,0 0,-3 0,2 0,0 0</inkml:trace>
</inkml:ink>
</file>

<file path=ppt/ink/ink1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790 604,'0'3,"0"1,0 0,0 1,0-1,0-1,0 1,0-1,0 0,1 2,-1 0,0-2,1 0</inkml:trace>
</inkml:ink>
</file>

<file path=ppt/ink/ink1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773 656,'4'0,"-1"-1,1 1,0-2,-1 2,0-1,2 1,-2 0,0 0</inkml:trace>
</inkml:ink>
</file>

<file path=ppt/ink/ink1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820 636,'0'3,"-1"0,0 0,0 1,0-1,0 0,0 0,1 0,1-7,2-1,-2 0,1 1,0 1,-1 0,0 7,-1 0,0 1,1-2,0 0,1 0,1-1,0-3,-1-2,1 1,-2-1,4-1</inkml:trace>
</inkml:ink>
</file>

<file path=ppt/ink/ink1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840 628,'-1'5,"0"-1,1-1,-2 2,2-2,-1 1,1-1,0 1</inkml:trace>
</inkml:ink>
</file>

<file path=ppt/ink/ink1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858 613,'3'0,"5"0,-5 0,3-1,-1 1,-1 0,1 0,-1 0,0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1587 954,'1'5,"0"-2,-1 2,1 0,-1 1,0 0,0 0,0-1,0-1,0 1,0-2,0-6,0-4,0 3</inkml:trace>
</inkml:ink>
</file>

<file path=ppt/ink/ink1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861 625,'3'0,"0"0,3 0,-1 0,-1 0,1 0,1-1,-3 1,0 0,0 0</inkml:trace>
</inkml:ink>
</file>

<file path=ppt/ink/ink1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931 588,'0'3,"0"1,0-1,0 0,0 0,0 0,0 0,0 0,0 1,0-1,0 0,0 1</inkml:trace>
</inkml:ink>
</file>

<file path=ppt/ink/ink1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931 588,'-3'2,"-1"2,0-3</inkml:trace>
</inkml:ink>
</file>

<file path=ppt/ink/ink1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959 582,'-1'3,"-2"0,-1 1,2 0,-1 0,2 0,-1 0,1 0,0-1,1 0</inkml:trace>
</inkml:ink>
</file>

<file path=ppt/ink/ink1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960 577,'0'5,"1"-2,2 3,-3-3,2 1,0 0,-2-1,0 0</inkml:trace>
</inkml:ink>
</file>

<file path=ppt/ink/ink1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949 592,'3'1,"0"0,0-1,0 0,0 0</inkml:trace>
</inkml:ink>
</file>

<file path=ppt/ink/ink1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926 630,'3'0,"1"0,-1 0</inkml:trace>
</inkml:ink>
</file>

<file path=ppt/ink/ink1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12104.5 6006.5,'0'16,"0"0,-16 0,0-16,0 16,16 0,-16-16,0 16,0 0,16 0,0 0,-16 0,16 0,0 0,16-16,0 0,0 0,0 0,0 0,0 0,0-16,0 16,0-16,0 16,0-32,0 32,-16-16,16 0,-16 0,0 0,0 0,0 0,0 0,-16 0,0 16,16 16,0 16,0-16,0 0,0 16,0 0,16-16,-16 16,0-16,0 0,16 16,-16-16,0 0,0 0,16-32,-16 0,16 16,-16 0</inkml:trace>
</inkml:ink>
</file>

<file path=ppt/ink/ink1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12328.5 6166.5,'16'0,"0"0,0 0,32 0,-16-16,-16 16,32 0,-32 0,-16 0</inkml:trace>
</inkml:ink>
</file>

<file path=ppt/ink/ink1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12440.5 6070.5,'0'16,"0"0,0 0,0 32,0-16,0 0,0-16,0 0,0 0,16-16,-16-16,16-16,0 0,-16 32</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1588 964,'5'-3,"-1"2,-1 0,0 0,0 1,1-1,1 1,0 2,-1 2,-2 0,-2-1,0 1,-2-1,-1-1,-1 0,1-1,-2 0,-1 0,3 0,0-1,6 2,3 1,-3-1,0 0,1-1,0-1,-1 1</inkml:trace>
</inkml:ink>
</file>

<file path=ppt/ink/ink1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12632.5 5990.5,'-32'0,"16"0,0 0,0 0,0 16,16 0,0 32,0-32,16 16,0-32,0 0,0 0,0 0,0 0,16 0,-16 0,16 0,0 0,0 0,0-16,16 16,-32 0,0 0,-16 32,0-16,0 0,0 0,0 0,0 0,0 0,-16 16,16-16,-16 0,0-16,0 0,-16 16,0 0,16-16,0 0,0 0,-16 0,16 0,-16 0,32-16,0 0,0-16,0 0,0-16,0 16,16 0,0 0,-16 0,32 0,-16 16,0-16,16 16,-32 0,16 0,0 16,0 0,-16-16,0 0,0 0,0 0,-16 16,0 0,-32 0,16 0,16 0,-16 0,0 16,0-16,16 0,16 16,-32 0,16 0,16 0,-16 0,16 16,16-32,0 0,0 0,0 0,-16 0</inkml:trace>
</inkml:ink>
</file>

<file path=ppt/ink/ink1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12920.5 6102.5,'48'0,"-16"0,0 0,0 0,-16 0,0 0,16 0,-16 0,0 0,0 0,0 0,-16 0</inkml:trace>
</inkml:ink>
</file>

<file path=ppt/ink/ink1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13096.5 5974.5,'0'16,"0"0,0 0,0 0,0 0,0 16,0-16,0 0,0 16,0-16,0 0,0 0,0 0,0 0,0 0,0 0,0 0,0 0,0 0,0-16</inkml:trace>
</inkml:ink>
</file>

<file path=ppt/ink/ink1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13416.5 6038.5,'-16'0,"16"16,-16-16,0 16,0 0,16 16,0-16,16-16,16 0,-16 0,0 0,0 0,0 0,0 0,0 0,16 0,0 0,-16 16,0-16,-16 16,32-16,-32 16,0 0,16 0,-16 0,0 0,0 32,0-32,0 16,0 16,-16-48,-16 16,16 0,0-16,0 0,0-32,0 0,0 0,16 16,0 0,0 0,0 0,16 0,-16 0,16 0,-16 0,0 0,32 0,-32 0,16 0,0 16,-16-16,-16 16,0-16,0 16,-16 0,16 0,0-16,0 16,16-16,0 16</inkml:trace>
</inkml:ink>
</file>

<file path=ppt/ink/ink1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13496.5 5734.5,'16'32,"0"-32,16 16,0 0,0 16,32 16,-32-32,-16 16,32 16,-16 0,-16-16,16 0,-16 16,-16-16,32 32,-32-48,0 16,0-16,0 16,0 16,0-16,0-16,0 16,0 0,0-16,-16 16,16-16,-32 16,16-16,-16 16,16-16,0-16,-16 16,16-16,-96 0,80 0,0 0,0 0,-16 0,32 0,16 0</inkml:trace>
</inkml:ink>
</file>

<file path=ppt/ink/ink1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11960.5 5942.5,'-32'32,"16"-16,0 16,0-16,16 0,0 0,-16 0,16 0,-16 0,16 16,0-16,0 0,0 16,0 0,0-16,0 0,0 0,0 16,0-16,16 0,-16 0,16 0,-16 0,16-16,0 16,0-16,16 0,0 16,0 0,0 0,32-16,-32 0,32 16,0-16,-16 16,-48-16</inkml:trace>
</inkml:ink>
</file>

<file path=ppt/ink/ink1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14040.5 5846.5,'0'48,"0"0,0 16,0-16,0 0,0-32,0 32,0-16,0 16,0-32,16 0,-16 16,0-16,16 0,-16 0,16 0,-16-32,0 16</inkml:trace>
</inkml:ink>
</file>

<file path=ppt/ink/ink1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14168.5 5910.5,'0'16,"0"32,0-32,0 16,0-16,0 0,0 16,0-16,0 16,0 0,0-16,0 0,0 0,0 16,0-16,0 0,0 0,0 0,16 0,-16 0,16-16,-16 0</inkml:trace>
</inkml:ink>
</file>

<file path=ppt/ink/ink1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14360.5 5814.5,'0'48,"0"-32,0 0,-16 0,16 0,0 16,0-16,0 0,0 0,0 0,0-32,16 0,0 0,0 16,0-16,0 16,0-16,0 16,-16 32,0-16,0 0,0 0,0 0,0 0,-16 0,16 0,-16-16,0 16,0 0,0-16,0 16,16-16</inkml:trace>
</inkml:ink>
</file>

<file path=ppt/ink/ink1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14344.5 5878.5,'0'-16,"64"0,-32 16,0 0,0 0,0 0,16 0,-32 0,16 0,0 0,-16 0,-16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1631 990,'3'-2,"0"2,0 3,-1 1,-2-1,0 0,-2 0,0 0,0 0,-2-1,1-1,6-1,2-1,0 0,-1-1,-1 2</inkml:trace>
</inkml:ink>
</file>

<file path=ppt/ink/ink1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12552.5 6902.5,'0'64,"0"-48,0 16,0 0,0 16,0-16,0 16,0-16,0 0,16 0,-16 0,0-16,0 0,0 0,0-32,0-16,16-64,0 32,-16 0,32-16,-32 16,0 32,0 16,0 0,0 0,16 16,-16-16,16 16,16 0,-16 0,-16-16,32 16,-32 32,0-16,0 48,0-32,0-16,-16 32,16-32,-16 16,16-16,-16-16,16 16,-16-16,0 0,0 0,0 0,32 16,48 0,-16 48,0-48,-16 0,32 0,-16 0,-32-16,0 0,0 16,-16-16</inkml:trace>
</inkml:ink>
</file>

<file path=ppt/ink/ink1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13112.5 7126.5,'0'16,"0"48,-16-32,0 48,0-64,0 32,0 16,16-32,-16 32,16-48,-16-16,16-48,0 32,0 0,0-16,16 0,-16 16,32-16,-16-16,-16 32,16-16,0 16,0-32,0 48,-16 16,32 48,-32-48,16 0,0 16,16 32,-16-16,0-32,0 16,0-16,0-16,0 16,0-16,0 0,0 0,16-16,-16 0,0-16,0 16,-16 0,0 0,0 16</inkml:trace>
</inkml:ink>
</file>

<file path=ppt/ink/ink1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13416.5 7222.5,'0'32,"0"-16,0 16,0 0,0 16,0-16,0 32,0-16,0-16,0 16,16-16,-16-16,16 0,-16 0,0-32,0-16,0 0,16 16,-16 0,16 0,-16 16</inkml:trace>
</inkml:ink>
</file>

<file path=ppt/ink/ink1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13704.5 7142.5,'0'16,"16"-16,48 0,-32 0,0 0,-16 0,0-16,-16 32,0-16</inkml:trace>
</inkml:ink>
</file>

<file path=ppt/ink/ink1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13688.5 7318.5,'32'-16,"-16"16,0 0,16 0,16 0,-32 0,16-16,16 16,-32 0,16 0,-16 0,0 0,0 0,-16 0</inkml:trace>
</inkml:ink>
</file>

<file path=ppt/ink/ink1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14072.5 6918.5,'-16'0,"16"16,-16 0,-16 16,32 0,-16 0,0 0,16-16,-16 16,32-32,0 0,0 0,32 0,-32 0,0 0,0 0,16 0,-16 0,-16-16,16 16,0-16,16 0,-16 0,-16 0,16 16,0-16,-16 0,0 0,0 0,0-16,0 16,0-32,0 96,0-32,0 32,0 0,0-32,0 16,0 0,0 0,0 16,0 0,0-16,0 0,16 0,-16 0,0-16,0 0,16-16,0 0,-16-16,0 16</inkml:trace>
</inkml:ink>
</file>

<file path=ppt/ink/ink1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14408.5 7174.5,'16'0,"16"0,0 0,-16 0,0 0,0 0,0 0,0 0,0 0,0 0,0 0,-32-16,0 16,0-16,16 0,0 0,-16-16,0 16,16 0,-16 16,16-16,-16 0,0 0,16 0,-16-16,16 16,0 0,0 0,0 0,0 0,0 0,0 0,16 16,0 0,0-16,0 16,0-16,0 16,0-16,0 16,0 0,0 0,0 0,0 0,0 0,0 0,0 0,-16 32,16-32,-16 16,16 16,-16-16,0 0,0 0,0 0,0 0,0 0,0 0,0 0,0 0,0 0,0 0,0 0,0 0,0 0,0 0,0 16,0-16,0 0,0 0,16-16,0 0,0 0,0 0,0 0,0 0,0 0,0 0,0-16,0 16,-16-16,0 0,0 0,0 0,0 0,0 16</inkml:trace>
</inkml:ink>
</file>

<file path=ppt/ink/ink1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11556 4461,'0'16,"0"0,0-8,0 0,0 0,0 8,0 0,0-8,0 16,0-16,0 8,0 0,0 0,0-8,0 0,0 8,8 0,-8 0,0 16,0-24,8 8,-8 0,0 0,0 0,0 0,0-8,0 8,0-8,0 0,0 8,0-8,0 0,0 0,8 8,-8-8,0 0,0 16,0-16,0 8,0-8,0 8,0-8,0 8,0-8,0 8,0-8,0 0,0 8,0-8,0 0,0 0,0 8,0-8,0 0,0 0,0 0,0 0,0 0,0 0,0 8,0-8,0 8,0-8,0 0,0 0,0 8,0-8,0 8,0 0,0-8,0 0,0 0,0 8,0-8,0 0,0 0,0 8,0-8,0 0,0 0,0 0,0 8,0-8,0 0,0 0,0 0,0 0,0 0,0 0,0 0,0 0,0 0,0 0,0 0,0 0,0 0,0 0,0 0,0 0,0 0,0 0,0 0,0 0,0 0,0 0,0 0,0 0,0 0,0 0,0 0,0 0,0 0,0 0,0 0,0 0,0-8</inkml:trace>
</inkml:ink>
</file>

<file path=ppt/ink/ink1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14476 4445,'0'8,"0"0,0 16,0-8,0 16,8-16,-8-8,0 16,0-16,8 8,0 0,-8 8,0-16,0 16,0-16,0 8,-8-16,0 0,0 0,0 0,0 0,0 0,0 0,0 8,-16 8,16-8,-8 0,16 0,-16 8,8-16,-8 8,0 0,8 8,-8-8,0 8,-8 0,8-8,8 8,0 0,0 0,8 0,0 0,-8 0,8 0,0 0,0-8,0 16,0-16,0 8,0 16,0-24,0 8,0 16,8-24,0 0,0 8,-8-8,8 8,0 0,-8 0,8 0,8 0,-8 0,0-8,8 8,-8-8,0 0,0 0,-8 0,8-8,0 0,0 0,0 0,0 0,0 0,0 0,8 0,0 0,16-16,-8 16,-8 0,8-8,0 8,-8 0,8-8,-8 8,0-8,0 8,-8 0,0-8,8 0,-8 8,0-8,0 0,-8 0,0 0,8-8,0 16,0-16,-8 0,0 8,8 0,-8 0,0 0,0 0,0 0,0 0,0 0,0-8,0 0,0 8,0-16,0 8,0 8,0 0,0-8,0 8,-8 0,0 0,8 0,-8 0,8 0,0-8,-8 8,0-8,-8 8,8 0,0 0,0-16,0 16,8 0,-8 8,-8-8,16 0,-16 0,8 0,0 0,-8 0,8 8,0-8,0 0,0 8,0 0,0 0,8-8,-8 8,0-8,8 0,0 0,-8 8,0-8,-8-16,16 24</inkml:trace>
</inkml:ink>
</file>

<file path=ppt/ink/ink1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14468 5301,'0'8,"0"8,0 16,0-16,0-8,0 24,0-24,-8 8,8-8,0 16,0 0,-8-16,8 8,-8 8,8-8,0-8,0 0,0 0,-8 8,8 8,0-16,0 0,0 16,0-16,0 8,0-8,0 0,0 0,0 0,0 0,0-8</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1653 984,'4'0,"1"-1,0-1,-2 2,1-1,-1 0,1 0,-1 0</inkml:trace>
</inkml:ink>
</file>

<file path=ppt/ink/ink1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14404 4893,'8'0,"0"0,0 0,16 0,-8 0,0 0,8 0,-8 0,0-8,0 8,0 0,0-8,0 8,-8 0,0 0,-32 0,8 0,16 0</inkml:trace>
</inkml:ink>
</file>

<file path=ppt/ink/ink1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14484 4853,'0'8,"0"0,0 8,0-8,0 16,0-16,0 8,0 0,0 0,0-8,0-8</inkml:trace>
</inkml:ink>
</file>

<file path=ppt/ink/ink1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14404 5085,'24'8,"-8"-8,0 0,-8 8,8-8,8 0,-8 0,-8 0,16 0,-16 0,8 0,-8 0,-8 0</inkml:trace>
</inkml:ink>
</file>

<file path=ppt/ink/ink1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14844 4821,'0'8,"0"8,8 16,-8-16,8 0,-8 0,8 0,-8 8,0-8,0 8,0-8,0 0,8 0,-8 0,0-8,0 0,0 0,0-8</inkml:trace>
</inkml:ink>
</file>

<file path=ppt/ink/ink1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14836 4853,'-8'16,"0"-8,0 8,0-8,0-8,8 0</inkml:trace>
</inkml:ink>
</file>

<file path=ppt/ink/ink1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14892 4837,'0'8,"0"8,8-8,-8 0,0 0,8 8,0-8,-8 0,8 0,0 8,0-16,0 16,0-8,0 16,-8-16,0 0,8-8,0 8,-8 0,8-8,-8 8,8-8,-8 8,8 0,-8 0,0-16,0 0,0 0,8-8,-8 0,0 8,0-8,0 8,0 0,0 0,0 0,0 0,0 0,0 0,0 0,0 0,0 0,0 0,0 0,0 0,0 0,0 0,0 0,0 0,0 0,0-8,0 8,0 8</inkml:trace>
</inkml:ink>
</file>

<file path=ppt/ink/ink1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288 2717,'0'16,"0"0,0 8,0 8,-8-16,0 16,8 8,-8-16,8 0,-8 0,8 8,0-8,0-16,0 8,-8 0,8 0,0-8,0 0,0-8</inkml:trace>
</inkml:ink>
</file>

<file path=ppt/ink/ink1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272 2757,'8'-8,"0"8,0 0,0 0,0 0,0 0,0 0,0 0,0 8,0-8,0 0,0 8,16 8,-16-16,-8 8,8-8,0 0,-8 8,0 0,8-8,-8 8,8 0,-8 0,0 0,0 0,0 0,0 0,0 0,0 0,-8 8,0-16,8 8,-8-8,0 0,0 0,0 0,0 0,0 0,0 0,0 0,0 0,-8 0,8 0,0 8,0-8,0 0,0 0,0 0,0 8,0-8,0 0,0 8,0-8,0 0,0 0,8 8,0 0,8 0,8-8,-8 8,-8 0,8 0,0-8,0 16,0-8,0 0,-8 0,16 0,-8 8,0-8,0-8,-8 16,8-16,-8 8,8 0,-8 0,8-8,0 0,0 0,-8 0</inkml:trace>
</inkml:ink>
</file>

<file path=ppt/ink/ink1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496 3013,'0'8,"0"0,0 0,0 0,0 0,0 0,0 8,0-8,-8 8,8 0,0-8,-8-8,8 8,-8 0,0-8,8-8,0-8,0 8,0 0,0 0,0 0,0 0,8 0,0 0,-8 0,0 0,8 8,0 0,-8 8,0 0,8 8,0-8,0 0,0 0,0 0,0 0,-8 0,8-8,0 0,-8-8,0 8</inkml:trace>
</inkml:ink>
</file>

<file path=ppt/ink/ink1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576 2989,'0'16,"0"-8,0 8,0 0,0 0,0-8,0 16,0-16,0 0,-8 0,8 8,0-8,0 8,0-8,0-8</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1666 968,'-1'6,"1"-3,1 0,-1 0,0 0,3-5</inkml:trace>
</inkml:ink>
</file>

<file path=ppt/ink/ink1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15131 4933,'8'0,"0"0,0 0,0 0,0 0,0 0,0 0,0 0,0 0,0 0,0 0,0 0,0 0,0 0,0 0,0 0,0 0,-8 0</inkml:trace>
</inkml:ink>
</file>

<file path=ppt/ink/ink1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15099 4981,'8'0,"8"0,-8 0,0 0,0 0,0 0,0 0,0 0,0 0,0 0,0 0,0 0,0 0,0 0,0 0,0 0,0 0,0 0,0 0,0 0,0 0,0 0,8 0,-8 0,0 0,-8 0</inkml:trace>
</inkml:ink>
</file>

<file path=ppt/ink/ink1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15355 4861,'8'0,"0"8,-8 0,8 0,0-8,0 16,0-16,0 16,-8-8,8-8,0 8,-8 0,8 0,-8 0,8-8,-8 8,8 8,0-8,0-8,-8-8,0 0,0-8,0 0,0 0,0 0,0 8,0-24,0 16,8 0,-8 8,0-8,0 8,8 8,-8-8,0 8</inkml:trace>
</inkml:ink>
</file>

<file path=ppt/ink/ink1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15555 4949,'0'8,"0"0,0 0,0 0,0 0,0 0,0 0,0 0,0 8,0 0,8-8,0 0,0 0,-8 0,8-8,0 0,0 0,0-8,-8 0,0 0,0 0,0 0,0 0,0-8,0 8,0 0,-8 0,8 0,0 0,0 0,-8 8,8-8,-8 8,8-8,-8 8,0 0,0 0,0 0,0 0,8 8,0-8</inkml:trace>
</inkml:ink>
</file>

<file path=ppt/ink/ink1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15019 4637,'0'-24,"0"8,8 0,-8 0,0 0,8 0,-8-8,8-64,0 48,-8 16,0-16,0 24,0-16,0 16,0 8,0-8,0 8,0 0,0 0,0 0,0 0,0 0,0 0,0 0,-8 8,0 16,8-8,-8 8,0-8,0 8,0 0,8 0,-8-16,0 8,8 0,0-8</inkml:trace>
</inkml:ink>
</file>

<file path=ppt/ink/ink1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15043 4189,'0'8,"8"0,0 8,8 0,-16-8,8 8,8 0,-16-8,8 0,-8 0,0 0,0-8</inkml:trace>
</inkml:ink>
</file>

<file path=ppt/ink/ink1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15219 4253,'0'8,"0"0,24-8,-8 0,8 0,-8 0,8 0,0 0,16 0,-24-8,0 8,-8-8,0 8,-16 0,-8 0,8 0,0 8,-8-8,8 8,8-8</inkml:trace>
</inkml:ink>
</file>

<file path=ppt/ink/ink1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15339 4269,'8'16,"0"0,0 0,-8 0,0-8,8 8,-8-8,0 0,0 8,0-8,8 0,-8 0,0 0,0 0,0 0,0-8</inkml:trace>
</inkml:ink>
</file>

<file path=ppt/ink/ink1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15307 4461,'16'0,"-8"0,8 0,-8 0,0 0,8 0,-8 0,16 0,-16 0,0 0,-8 0</inkml:trace>
</inkml:ink>
</file>

<file path=ppt/ink/ink1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15459 4421,'0'8,"0"0,0 0,0 8,0-8,0 0,8-8,-8 8,8-8,0 0,0 0,0 0,0 0,-8-8,0 0,0 0,0 0,0 0,0 0,-8 0,8 0,0-8,0 8,0 0,-8 8,0 0,8 8,0 0,0 0,0-8</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1692 945,'0'3,"2"0,-1 3,0-1,-1-2,1 2,-1-1,0-1,0 1,0 0,0-1,0 0,-2-9,-1 1,3 2,0 0,-1-1,1 1,0 0,0-1,0 1,-1 0,1 0,4-1,-1 4,0 0,1 1,-3 2,1 0,-2 0,0 1,0-1,-1 1,-2-1,0-2,0-1,6 1,2 0,-2-1,0 0,1 1,0 1,-2 1</inkml:trace>
</inkml:ink>
</file>

<file path=ppt/ink/ink1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757 2845,'24'0,"0"0,0 0,-8 0,8 0,16 0,-24 0,8 0,-8 0,0 0,-16 0</inkml:trace>
</inkml:ink>
</file>

<file path=ppt/ink/ink1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797 2909,'16'0,"-8"0,8 8,0-8,0 0,8 0,-8 0,24 0,-24 0,8 8,0-8,-16 0,8 0,8 0,-16 0,8 0,-8 0,-8 0</inkml:trace>
</inkml:ink>
</file>

<file path=ppt/ink/ink1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1173 2853,'0'-8,"8"0,72 8,0 0,16 0,-16 0,-16 8,16-8,-24 0,-8 0,-16 0,-48 0,0 0,16 0</inkml:trace>
</inkml:ink>
</file>

<file path=ppt/ink/ink1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1357 2493,'8'8,"16"24,-8-8,16 16,-16 0,0-16,8-8,-16 0,-8-8,8 8,8 0,-16-8,0 0,8-8,-8 8,0-32,0 8,8-8,-8 8,24-8,-16 8,-8 0,8 8,-8-8,0 8,0 0,0 0,0-8,8-16,-8 24,8 0,-8 0,8 8,0 0,-8 0</inkml:trace>
</inkml:ink>
</file>

<file path=ppt/ink/ink1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1645 2693,'-8'0,"8"8,0 8,0-8,0 0,0 0,8-8,0 0,8 8,-8-8,0 0,0 0,8 0,-8 0,0 0,-8-8,8 0,-8 0,0 0,0 0,0 0,0 0,0 0,0 0,-8 0,0 8,0-8,0 8,-8 0,16-8,-8 8,0 0,0 0,0 0,0 0,0 0,-8 8,-8 8,24-16</inkml:trace>
</inkml:ink>
</file>

<file path=ppt/ink/ink1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1349 2893,'8'0,"0"8,8-8,0 0,0 8,0 0,0-8,0 0,0 0,0 0,-8 0,0 0,0 0,0 0,8 0,-8 0,-16 0,8 0</inkml:trace>
</inkml:ink>
</file>

<file path=ppt/ink/ink1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1461 2957,'0'16,"0"0,0 0,0 0,0 0,0-8,0 0,0 0,0 0,0 0,0 8,0-16</inkml:trace>
</inkml:ink>
</file>

<file path=ppt/ink/ink1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1405 3101,'8'0,"0"0,8 0,-8 0,0 0,8 0,-8 0,8 0,-8 0,0 0,0 0,-8 0</inkml:trace>
</inkml:ink>
</file>

<file path=ppt/ink/ink1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1565 3069,'-8'8,"-8"0,16 0,0 0,-8 0,0-8,8 8,0 0,0 0,0 0,0 0,8-8,0 8,0-8,8 0,-8 0,0 0,0 0,0 0,0 0,0-8,-8-8,0 8,0 0,0 0,0 0,0 0,0 0,0 0,0 0,-8 8,8-8,-8 8,-8-8,16 0,-8 8,-8-8,8 0,0 8,0 0,8-8,-8 8,8 8,0 0,0 0,16 0,0-8,-16 0</inkml:trace>
</inkml:ink>
</file>

<file path=ppt/ink/ink1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1901 2805,'8'0,"0"0,0 0,0 0,16 0,8 0,-8 0,24 0,8 0,-24 0,16 0,-24 0,-16 0,-24 0,16 8,-16-8,-16 8,8 0,24-8</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619 422,'0'3,"0"1,0 0,0-1,0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1724 969,'-3'3,"3"0,-1 0,1 0,3-3,0 0,0 0,0-1,0 2,-3 3,0 0,-1-1,-2 0,0-2,2-4,1-1,0 0,1 0,1 1,1 1,-1-1,-2 0,-2 0,-1 3,0 0</inkml:trace>
</inkml:ink>
</file>

<file path=ppt/ink/ink1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1965 2893,'8'8,"0"-8,0 0,16 0,0 0,0 0,24 0,-16 0,0 0,16 0,-24 0,-8 0,0 0,-16 0</inkml:trace>
</inkml:ink>
</file>

<file path=ppt/ink/ink1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2373 2821,'8'0,"24"0,8 0,8 0,16 0,16 0,16-8,-16 8,16 0,8-16,-40 16,0 0,-24-8,-56 8,8 0,-8 0,16 0</inkml:trace>
</inkml:ink>
</file>

<file path=ppt/ink/ink1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2733 2509,'0'8,"0"8,0 16,8 16,-8 8,16-24,-8 0,-8-24,0 8,0-8,8 0,-8 0,0-16,0 8</inkml:trace>
</inkml:ink>
</file>

<file path=ppt/ink/ink1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2613 2989,'0'-8,"16"8,8 0,0 0,16-8,-16 8,0-8,16 8,-32 0,8 0,-24 0,-8 0,8 0,-8 0,0 0,16 0</inkml:trace>
</inkml:ink>
</file>

<file path=ppt/ink/ink1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2709 2981,'16'16,"-8"-8,-8 0,16 8,-8 0,-8-8,8 8,0 0,-8-8,8 0,-8 8,0-8,0 0,0 0,-8-8,-8 0,0 0,8 0,-8 0,16 0</inkml:trace>
</inkml:ink>
</file>

<file path=ppt/ink/ink1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2653 3165,'8'0,"0"0,8 0,0 0,0 0,0 0,0 0,0 0,-8 0,0 0,0 0,0 0,0 0,-8 0</inkml:trace>
</inkml:ink>
</file>

<file path=ppt/ink/ink1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2941 3077,'-8'0,"0"0,8 8,-8 0,8 0,-8-8,8 8,0 0,0 0,0 0,0 0,0 8,0-8,0 0,8-8,8 0,-8 0,0 0,-8-8,0 0,0 0,0 0,0 0,0 0,0 0,0 0,-8 8,0-8,8 8</inkml:trace>
</inkml:ink>
</file>

<file path=ppt/ink/ink1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2725 2477,'-8'16,"8"-8,-8 8,8 0,-8-8,0-8,8 8,-8 0,0 0,0-8,8 8,0 8,0-8,0-8</inkml:trace>
</inkml:ink>
</file>

<file path=ppt/ink/ink1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12882.3 5054.83,'0'0</inkml:trace>
</inkml:ink>
</file>

<file path=ppt/ink/ink1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12076.3 6039.83,'0'0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1750 918,'3'0,"0"0,1 0,0 0,-1 0</inkml:trace>
</inkml:ink>
</file>

<file path=ppt/ink/ink1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10162.3 4299.83,'7'0,"6"0,1 0,-1 0,0 0,7 0,7 0,-7 0,-7 0,1 0,-1 0,-6 0,-1 0,1 0,-7 0</inkml:trace>
</inkml:ink>
</file>

<file path=ppt/ink/ink1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10136.3 4346.83,'0'7,"20"-7,-7 6,7-6,0 0,13 0,-13 0,0 0,7 7,-7-7,0 0,0 0,-7 0,-6 0,6 7,-13-7</inkml:trace>
</inkml:ink>
</file>

<file path=ppt/ink/ink1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10496.3 4273.83,'-7'0,"0"0,1 0,-1 6,7 1,-7 0,1 6,-1-13,7 7,0-1,0 1,-7 6,7-6,0 0,0-1,0 1,0 0,0-1,0 8,0-8,0 1,7 6,0-13,-1 7,8-7,-1 0,-6 7,-1-7,1 0,0 0,-1 6,1-6,0 0,-1 0,1 0,6-13,-6 6,-7 1,7-1,-1 0,-6-6,0 6,0-6,0 6,0-6,0 0,0 6,0 0,0 1,0-1,0 0,0 1,0-1,-6 7,-1 0,0 0,1 0,-1 0,0 0,-6 0,6 0,1 0,-1 0,0 0,1 0,-1 0,0 0,1 0,-1 0,0 0,7 0</inkml:trace>
</inkml:ink>
</file>

<file path=ppt/ink/ink1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10636.3 4379.83,'6'-13,"1"-7,-7 13,7 1,-1-8,1 1,0 0,-7 6,6 0,-6 1,0-1,7 7,-7-7,7 7,-7 7,6 0,1-1,-7 1,7 0,-1 6,-6-6,7 6,-7 0,7 1,-1-1,-6 0,0 1,14-1,-14 0,0-6,0 6,0-6,0 0,0-7</inkml:trace>
</inkml:ink>
</file>

<file path=ppt/ink/ink1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10656.3 4346.83,'6'0,"1"0,6 0,-6 0,0 0,-1 0,1 0,0 0,-1 0,1 0,0 0,-7 0</inkml:trace>
</inkml:ink>
</file>

<file path=ppt/ink/ink1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12889.3 2779.83,'20'0,"-7"0,1 0,6-6,6 6,-19 0,20 0,-14 0,-6 0,6 0,-6 0,-1 0,-6 0</inkml:trace>
</inkml:ink>
</file>

<file path=ppt/ink/ink1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12842.3 2859.83,'7'0,"0"0,-1 0,14-6,-13 6,0 0,6 0,-6 0,-1 0,8 0,-8 0,8 0,-8 0,1 0,6 0,-6 0,0 0,-1 0,1 0,0 0,-1 0,1 0,-7 0</inkml:trace>
</inkml:ink>
</file>

<file path=ppt/ink/ink1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13302.3 2673.83,'-13'0,"6"0,-6 6,6 1,1-7,6 7,-7-1,0-6,1 0,-1 7,-6 0,6-1,7 1,0 0,-7-7,1 6,-1 1,7 0,-7-1,1 1,6 0,-7-1,7 8,0-8,0 1,0 0,0-1,0 1,0 6,7-6,-1 0,1-1,6 1,-6-7,-7 7,7-7,-1 0,1 0,6 0,-6 0,0 0,-1 0,21 0,-20 0,-1-7,1 7,0-13,-1 6,1-6,-7 6,0 0,0 1,0-1,0 0,0 1,0-1,0-6,0 6,0 0,0-6,0 6,-7 1,7-1,-6 7,6-7,-7 1,0 6,1-7,-1 7,0 0,1 0,-1 0,0 0,1 0,-1 0,0 0,7 0</inkml:trace>
</inkml:ink>
</file>

<file path=ppt/ink/ink1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13416.3 2839.83,'6'-13,"1"-7,6 0,1-7,-1 7,14-6,-7 6,-14 13,8-13,-8 0,1 20,0-7,-7 14,6 6,-6 7,0-6,7 6,-7 0,7 6,6-6,-13 0,7 0,-1 14,1-21,0 7,-1 7,1-14,-7-6,7-7,-7 6,0-6</inkml:trace>
</inkml:ink>
</file>

<file path=ppt/ink/ink1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13436.3 2779.83,'20'0,"-14"0,1 0,0 0,-1 0,1 0,0 0,-1 0,1 0,0 0,-1 0,1 0,6 0,1 0,-8 0,1 0,0 0,-1 0,-6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1745 935,'3'0,"0"0,0 0,0 0,1 0,-1 0,1 0,-1 0</inkml:trace>
</inkml:ink>
</file>

<file path=ppt/ink/ink1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10396.3 4193.83,'0'-14,"0"8,6 6,-6-14,7 1,6 0,-13-14,7 27,0-13,-1 6,-6-6,0 6,0 7</inkml:trace>
</inkml:ink>
</file>

<file path=ppt/ink/ink1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10516.3 4006.83,'0'-7,"0"-6,0-7,0 13,6 1,8-8,-14 1,6 6,-6 7</inkml:trace>
</inkml:ink>
</file>

<file path=ppt/ink/ink1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10622.3 3779.83,'0'7,"0"-20,14-7,6-7,-7 7,0 0,-6 7,6-7,-6 0,0 13,-7 7</inkml:trace>
</inkml:ink>
</file>

<file path=ppt/ink/ink1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10756.3 3586.83,'6'-7,"8"-6,-1 6,-6 1,13-14,-7 13,0 0,-6 7,6-6,1-21,-1 20,-13 7</inkml:trace>
</inkml:ink>
</file>

<file path=ppt/ink/ink1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11029.3 3393.83,'7'-7,"6"-6,7 6,-7-6,7 6,0-13,-6 7,12 6,8-20,-21 21,7-1,-7-6,-13 13</inkml:trace>
</inkml:ink>
</file>

<file path=ppt/ink/ink1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11456.3 3146.83,'6'-7,"8"1,-1 6,0 0,1-7,-1 7,0-7,1 7,-1-6,-13-1,13 7,-6-7,13 1,-20 6</inkml:trace>
</inkml:ink>
</file>

<file path=ppt/ink/ink1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11809.3 3019.83,'7'0,"6"0,0-6,21-8,-8 8,21-8,-7 8,-13-1,-14 7,7 0,-13-7,6 7,-6 0,6 0,-6 0,-1 0,8-6,-1 6,-13 0</inkml:trace>
</inkml:ink>
</file>

<file path=ppt/ink/ink1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12122.3 2906.83,'7'0,"13"7,-7-1,1 1,-8-7,8 0,-1 0,-6 7,-1-1,1-6,-7 7,-7-7,1 7,-8 6,8-6,-1-1,0 1,-6 0,0 13,6-20,7 6,-7 1,1 0,-8-1,8 1,-1 0,0-7,1 6,-14 14,13-20,0 7,7-7</inkml:trace>
</inkml:ink>
</file>

<file path=ppt/ink/ink1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13509.3 4566.83,'-13'0,"6"0,0 0,1 0,-21 0,20 0,-6 0,-20 0,19 0,-12 0,12 0,-19 0,13 0,7 0,-1-7,1 7,-7 0,13 0,1 0,-1 0,-6 0,6 0,0 0,-6 0,6 0,1 0,-1 0,-6 0,6 0,0 0,1 0,-1 0,0 0,-6 0,6 0,1 0,-1 0,0 0,1 0,-1 0,0 0,1 0,-1 0,0 0,1 0,-1 7,0-7,1 0,-1 0,0 0,1 0,-1 0,0 7,1-7,-1 0,0 0,1 0,-1 0,0 0,1 0,-1 0,7 0</inkml:trace>
</inkml:ink>
</file>

<file path=ppt/ink/ink1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12969.3 4479.83,'0'7,"0"0,0-1,0 1,-7 0,1-1,6 1,-7 6,7-6,-7 0,7-1,-6 8,-1-14,7 6,0 1,-7 0,1-1,-1-6,20 7,1-7,-1 7,-6-1,6-6,-6 7,-1 0,1-7,-7 6,7-6,-1 7,1-7,0 0,-1 0,-6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1787 905,'-2'3,"0"0,0 0,2 0,-1 2,1-1,0-1,3 1,-1-1,2-1,-1-1,1 0,0-2,-1-3,-1 0,-1 1,-1-1,0 1,0-1,0 0,-1 1,-2 1,-1 0,1 1,0 1,0 0,0 0,0 0,0 2,3 1</inkml:trace>
</inkml:ink>
</file>

<file path=ppt/ink/ink1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13169.3 4733.83,'0'6,"0"1,0 0,0 6,0-6,0-1,0 1,0 0,7-1,-1 1,1-7,-7 7,7-7,-1 6,-6 1,7-7,0-7,-7 7</inkml:trace>
</inkml:ink>
</file>

<file path=ppt/ink/ink1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13156.3 4666.83,'0'0</inkml:trace>
</inkml:ink>
</file>

<file path=ppt/ink/ink1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13202.3 4713.83,'-6'-7,"-1"0,0 1,7-1,-6 0,-1 7,0 0,7-6,-6 6,6-7,-7 7,7-7,0 7</inkml:trace>
</inkml:ink>
</file>

<file path=ppt/ink/ink1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13296.3 4786.83,'0'7,"0"-1,6 1,-6 6,0-6,0 6,0-6,0 0,0 13,0-7,7 0,-7-6,0 6,0-6,7 0,-7 6,0-6,0-1,0 1,0 0,0-7</inkml:trace>
</inkml:ink>
</file>

<file path=ppt/ink/ink1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10909.3 6053.83,'7'0,"-1"0,8 0,-1 0,0-7,7-6,-6 6,-8 7,1 0,0 0,-1 0,1 0,0 0,-1 0,1 0,0 0,-1 0,-6 0</inkml:trace>
</inkml:ink>
</file>

<file path=ppt/ink/ink1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10962.3 6039.83,'0'7,"7"6,-7 7,7-6,-7-8,6 8,-6-1,7 7,-7 7,7-7,-1-14,-6 14,0-13,-6-7,-1 0,7 0</inkml:trace>
</inkml:ink>
</file>

<file path=ppt/ink/ink1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10896.3 6226.83,'13'7,"0"-7,-6 0,6 0,1 0,-1 0,-6 0,-1 0,1 0,0 0,-1 0,1 0,0 0,-1 0,1 0,0 0,6 0,-13 0</inkml:trace>
</inkml:ink>
</file>

<file path=ppt/ink/ink1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11129.3 6193.83,'-7'13,"7"0,0-6,-6 0,-1 6,7-6,0-1,0 1,0 0,0-1,0 1,7-7,-1 7,1-7,0 0,-1 0,1 0,-7-7,0-6,7 6,-7 0,-7 1,0-1,7 0,0 1,-6 6,6-7,-7 7,0-7,7 7</inkml:trace>
</inkml:ink>
</file>

<file path=ppt/ink/ink1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11242.3 6119.83,'14'0,"-8"0,1-6,0 6,-1 0,8 0,-8-7,1 7,6-7,1 7,-8 0,8-6,-8 6,1 0,-7 0</inkml:trace>
</inkml:ink>
</file>

<file path=ppt/ink/ink1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11282.3 6046.83,'0'13,"0"14,7-7,0-7,-1 1,1-1,-7 7,7-20,-1 7,-6-1,7-6,-7 7,0-7</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1824 921,'0'3,"0"0,0 0,3-2,-3-4</inkml:trace>
</inkml:ink>
</file>

<file path=ppt/ink/ink1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11456.3 5993.83,'-14'0,"8"6,6 1,-7 6,0 1,1-8,6 1,0 0,0 6,0 0,0 1,0-1,0 0,0-6,0 0,0-1,0 8,0-8,6 1,-6 0,7-7,0 0,-1 0,1 0,0 0,-7-7,6 0,1 1,-7-8,7 14,-7-6,6-8,-6 8,0-1,0 0,0-6,0 6,0 1,0-1,0 0,-6-6,6 6,0 1,-7-1,0 0,7 1,-6-1,-1-6,0 13,7-7,-6 7,-1-7,0 7,1 0,-1 0,7 0</inkml:trace>
</inkml:ink>
</file>

<file path=ppt/ink/ink1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11589.3 6059.83,'0'7,"7"-7,6 0,0 0,1 0,-8 0,1-7,0 7,-1 0,1-6,0 6,-1 0,1 0,0 0,-1 0,1 0,0 0,-1 0,1 0,-7 0</inkml:trace>
</inkml:ink>
</file>

<file path=ppt/ink/ink1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11836.3 5959.83,'0'14,"0"-8,0 8,0-8,0 1,0 6,0 1,0-1,0 0,0-6,0 13,0-13,0-1,0 1,6-7,1 13,0-6,-7 0,6-7,-6 6,7-6,0 0,6-13,-13 6,0 1,0 6</inkml:trace>
</inkml:ink>
</file>

<file path=ppt/ink/ink1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11822.3 5886.83,'7'0,"-7"0</inkml:trace>
</inkml:ink>
</file>

<file path=ppt/ink/ink1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11956.3 6159.83,'0'7,"6"0,-6-1,0 1,0 0,0-1,0-6</inkml:trace>
</inkml:ink>
</file>

<file path=ppt/ink/ink1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11982.3 5986.83,'7'0,"6"0,1 0,6 0,-7 0,0 0,7 0,-6 0,-1 0,0 0,1 0,-1 0,0 0,1 0,-8 0,-6 0</inkml:trace>
</inkml:ink>
</file>

<file path=ppt/ink/ink1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12036.3 6046.83,'6'0,"8"0,-1 0,0 0,1 0,6 0,0 0,-14 0,8 0,-8 0,1 0,0 0,-1 0,-6 0</inkml:trace>
</inkml:ink>
</file>

<file path=ppt/ink/ink1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12336.3 5946.83,'-7'0,"-6"0,6 0,0 7,-6 6,6-6,1 6,6-6,0 6,-7 0,7-6,-7 6,7-6,0 0,0 6,0-6,7-1,0-6,-7 7,6-7,1 0,-7 7,7-7,-1 0,8 0,-8 0,1 0,0 0,-1 0,1 0,6-14,-13 8,7-1,0 7,-7-13,6-14,-6 20,0 1,-6-1,6 0,0 1,-7 6,-6-14,6 14,0-6,1-1,-1 7,0-7,1 1,-1 6,7-7,-7 0,1 7,-1 0,0 0,1 0,6 0</inkml:trace>
</inkml:ink>
</file>

<file path=ppt/ink/ink1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12742.3 5966.83,'7'0,"-7"0</inkml:trace>
</inkml:ink>
</file>

<file path=ppt/ink/ink1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12916.3 5946.83,'0'0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1834 888,'-1'3,"1"0,-2 1,2-1,-1 0,3 0,1-2,2-1,-2 0,2-1,0 0,0-3,-3 1,-2 0,-2 0,-1 0,3 7,0 1,0 1,0 0,0 0,0 2,1-1,-1-3,0 0,1-1,0 0</inkml:trace>
</inkml:ink>
</file>

<file path=ppt/ink/ink1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12916.3 5926.83,'0'7,"0"-7</inkml:trace>
</inkml:ink>
</file>

<file path=ppt/ink/ink1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12796.3 5859.83,'0'0</inkml:trace>
</inkml:ink>
</file>

<file path=ppt/ink/ink1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12782.3 5853.83,'0'0</inkml:trace>
</inkml:ink>
</file>

<file path=ppt/ink/ink1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12782.3 5879.83,'0'0</inkml:trace>
</inkml:ink>
</file>

<file path=ppt/ink/ink1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12809.3 5819.83,'0'7,"-7"0,7-1,0 1,0 0,0-1,0 1,0-7</inkml:trace>
</inkml:ink>
</file>

<file path=ppt/ink/ink1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12942.3 5879.83,'7'0,"0"0,-1 0,8 0,-8 0,14 7,-6-7,6 0,13 0,-13 0,13 0,-26 0,20 0,-7 0,-14 0,1 0,-7 0</inkml:trace>
</inkml:ink>
</file>

<file path=ppt/ink/ink1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13076.3 5906.83,'0'13,"0"14,0-7,0-13,0-1,0 8,0-8,0 1,0 6,0-6,0 0,0-1,0-6</inkml:trace>
</inkml:ink>
</file>

<file path=ppt/ink/ink1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12976.3 6046.83,'6'7,"1"-7,0 0,-1 0,8 0,-8 0,8 0,-8 0,8 0,6 0,-14 0,8 0,-8 0,8 0,-8 0,1 0,0 0,-7 0</inkml:trace>
</inkml:ink>
</file>

<file path=ppt/ink/ink1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13216.3 6053.83,'-7'0,"0"0,7 6,0 1,0 0,-6 13,6-14,0 1,0 6,0-6,0 0,0-1,0 1,6 0,1-1,0-6,6 0,-6 0,-1 0,1 0,0 0,-1-13,8-7,-14 13,0-6,0 6,0 1,0-1,-7 7,0 0,1 0,-1 0,-6 0,-1 0,8 0,-1 0,0 0,7-7,0 7</inkml:trace>
</inkml:ink>
</file>

<file path=ppt/ink/ink1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13442.3 5926.83,'7'0,"13"0,0 0,13 0,-13 0,7-7,0 7,-7-6,-14 6,1 0,0 0,-7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1875 922,'0'-4,"0"0,0-1,2-1,0 0,-1 2,1 0,0 0,-1 0,3 8,-3 2,1 1,-2-4,1 2,0-1,0 0,0 0,0-1</inkml:trace>
</inkml:ink>
</file>

<file path=ppt/ink/ink1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13476.3 6013.83,'13'0,"0"0,7 0,14 0,-14-7,0 0,6 7,-6-6,-6 6,-8-7,-6 7</inkml:trace>
</inkml:ink>
</file>

<file path=ppt/ink/ink1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13849.3 5893.83,'0'6,"0"1,0 0,0-1,0 1,0 0,0 6,0-6,0-1,0 1,0 0,0-1,7 1,-7 0,6-1,1 1,0-7,6 0,-6 0,-1 0,1 0,6 0,-6 0,0-13,-7 6,6 0,-6 1,0-1,0 7</inkml:trace>
</inkml:ink>
</file>

<file path=ppt/ink/ink1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13869.3 5826.83,'0'7,"0"-7</inkml:trace>
</inkml:ink>
</file>

<file path=ppt/ink/ink1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13976.3 5926.83,'0'7,"0"-1,6-6,-6 7,7 6,-7-6,0 0,0-1,7 8,-7-1,6 0,-6-6,7 0,-7-1,0 1,0 0,0-1,0 1,0-7</inkml:trace>
</inkml:ink>
</file>

<file path=ppt/ink/ink1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11309.3 6753.83,'0'6,"7"-6,-7-6,0-8,0 8,0 12,0 1,6 0,1-1,-7-6</inkml:trace>
</inkml:ink>
</file>

<file path=ppt/ink/ink1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11449.3 6733.83,'7'0,"-7"6,0 1,6 0,-6-14,0 7</inkml:trace>
</inkml:ink>
</file>

<file path=ppt/ink/ink1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11389.3 6653.83,'0'6,"0"1,0-14,0 1,0-1,0 0,0 1,0 6</inkml:trace>
</inkml:ink>
</file>

<file path=ppt/ink/ink1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13469.3 5359.83,'-7'-6,"7"-8,0 8,0-1,-6 0,-1-13,7 14,-7 6,1-20,-1 0,0 13,7-20,0 7,-6 7,-1 13,0-13,-6 6,6 7,7-7,-13-6,6 13,-6-20,6 20,1 0,-14 0,13-7,-6-6,6 6,0 7,-6-6,6 6,1-7,-8 7,8-7,-8 7,8 0,-1 0,0 0,-6 0,0 0,6 0,0 0,1 0,-1 0,-6 0,6 0,-6 0,6 0,0 0,1 0,-8 0,8 0,-14 0,6 0,8 0,-14 7,13 0,0-7,-13 13,14-13,-1 0,-6 0,6 7,-6-1,6-6,0 7,7 0,-20 13,20-14,-6 1,6 6,-7-6,7 0,0-1,0 8,0-8,0 1,0 6,0-6,0 6,0 1,0-1,0-6,0-1,0 1,0 0,7 6,-7-6,0-1,6 8,-6-1,7-6,0-1,-1 1,1-7,0 0,-1 7,-6-1,7 1,0 0,-1-7,8 6,-8-6,-6 7,14-7,-8 7,1-7,0 0,-1 6,1-6,-7 7,7-7,6 0,-6 0,-1 0,8 0,-8 0,1 0,0 0,-1 0,1 0,0 0,-1 0,1 0,0 0,-1 0,1 0,0 0,-1 0,-6 0</inkml:trace>
</inkml:ink>
</file>

<file path=ppt/ink/ink1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13036.3 5333.83,'6'0,"1"6,0 1,-1 6,1-6,0 0,-1 6,8-6,-14-1,0 1,13 6,-6-6,-1 0,-6-1,7-6,0 7,-7 0,6-1,-6 1,0 0,7-1,0-6,-1 7,1 0,-7-1,7 1,-1 0,-12-1,-8-6,8 0,-8 0,8 0,-8 7,8-7,-1 0,0 0,1 0,-1 0,0 0,1 0,-1 0,0 0,1 0,-1 0,0 0,1 7,-1-1,-13 1,13 0,-6-7,0 0,6 6,0 1,1-7,6 0</inkml:trace>
</inkml:ink>
</file>

<file path=ppt/ink/ink1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11649.3 6679.83,'7'0,"-1"0,8 0,12 0,-19 0,0 0,-1 0,1 0,6-6,-6 6,0 0,-1 0,1 0,0 0,-7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1876 910,'3'-1,"0"1,0 0,0 0,0 0</inkml:trace>
</inkml:ink>
</file>

<file path=ppt/ink/ink1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11802.3 6539.83,'7'0,"0"0,-1 20,-6-13,7 0,0 6,-7-6,0-1,6-6,-6 7,0 0,0 6,0-6,0-1,0 1,7-7,-7 7,0-1,7 1,-7 6,6-6,1-7,-7 7,0-1,0 8,0-8,0 1,0 0,7 6,-7-6,0-7</inkml:trace>
</inkml:ink>
</file>

<file path=ppt/ink/ink1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11989.3 6566.83,'7'0,"-1"0,8 0,-8 0,8 0,-8 0,1 0,0 0,-1 0,1 0,0 0,-1 0,1 0,0 0,-1 0,28 7,-28-7,-6 0</inkml:trace>
</inkml:ink>
</file>

<file path=ppt/ink/ink1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12036.3 6499.83,'13'0,"-13"7,0 0,0-1,7-6,-7 14,0-8,6 8,-6 6,0-7,7-6,-7 13,0-14,0 1,0 0,0 6,0-6,0-1,0-12,0 6</inkml:trace>
</inkml:ink>
</file>

<file path=ppt/ink/ink1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12169.3 6466.83,'7'7,"-7"6,6-6,-6-1,0 1,0 0,0-1,7 1,-7 0,0 6,0-6,0-1,0-12,7-1,-7 0,6 1,1 6,0-7,-1 7,1 7,-7-1,0 1,7 0,-7-1,6-6,-6 7,0 0,7 6,-7-6,0 6,7-6,-7-1,0 8,0-1,0-6,0-1,-7 1,0-7,1 0,-1 0,0 0,1 0,-8 0,8 0,-8-7,8 7,6-6,-14-1,8 7,-8 0,8 0,6 0</inkml:trace>
</inkml:ink>
</file>

<file path=ppt/ink/ink1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12162.3 6479.83,'7'0,"6"0,1 0,-8 0,1 0,0 0,6 0,0 0,7 0,-6 0,-8 0,1 0,0 0,-7 0</inkml:trace>
</inkml:ink>
</file>

<file path=ppt/ink/ink1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12429.3 6419.83,'-7'7,"7"0,0-1,-6 1,-1 6,0 7,7-13,0 6,0-6,0 0,0 6,0-6,0 13,0-7,0 0,20 1,-20-8,0 1,7 0,-7-1,7 1,-1-7,8 0,-8 7,1-7,6 0,1 0,-8 0,1 0,0 0,6 6,-6-6,-7 7,13-7,-6 0,-1 0,14 0,-20 0</inkml:trace>
</inkml:ink>
</file>

<file path=ppt/ink/ink1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12642.3 6453.83,'0'13,"0"-6,0 6,0-6,0 6,0-6,0-1,0 8,0-8,0 8,0-8,0 8,7-8,-7 1,7-7,-1 0,1 0,0 0,-1-7,-6-6,7 0,-7 13</inkml:trace>
</inkml:ink>
</file>

<file path=ppt/ink/ink1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12636.3 6346.83,'6'7,"8"6,-14-13</inkml:trace>
</inkml:ink>
</file>

<file path=ppt/ink/ink1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12762.3 6519.83,'0'7,"0"6,0 1,0-1,0-6,0-1,0 1,7 13,-7-7,0 1,0-8,0 1,0 0,0-14,7 0,-7 7</inkml:trace>
</inkml:ink>
</file>

<file path=ppt/ink/ink1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12822.3 6459.83,'7'7,"0"-7,-1 0,1 0,0 0,6 0,-6 0,-1 0,8 0,-8 0,-6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1363 1018,'4'5,"-3"-2,1 1,1-2,-1 1,2 0,-3 1,0-1,1 1,-2-7,0 0,1 0,1-2,-1 2,-1 0,2 0,-2 0,1 0,0 0,-1 0,1 0,0 0</inkml:trace>
</inkml:ink>
</file>

<file path=ppt/ink/ink1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13049.3 6393.83,'-7'6,"1"-6,-1 14,7-8,-7 1,7 0,-6-1,6 8,-7-1,7-6,0 6,0 0,0-6,0 0,0-1,0 1,0 0,0-1,0 1,7-7,-1 7,1-7,0 0,6 0,-6 0,6 0,-6 0,-1 0,1 0,-7-7,0 0,0-6,0 6,0 1,0-1,0 0,0-6,0 6,-13-6,13 6,-7 7,0-6,1-1,-1 0,7 1,-7-1,7 0,-6 7,6-6,-7 6,7 0</inkml:trace>
</inkml:ink>
</file>

<file path=ppt/ink/ink1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13042.3 6279.83,'14'7,"-8"0,1-7,0 6,-7 1,13 0,-6-1,6-6,-6 7,-1 0,8-1,-14 1,13-7,-6 7,6 6,-6-13,-1 7,8-1,-14 1,6 0,1 6,-7-6,7-1,-7 8,0-1,6 0,-6-6,0 6,0 1,0-8,0 8,0-8,0 1,0 0,0 6,0-6,-6-1,-1 8,7-8,-7 1,1 0,-1-7,-6 6,6 1,0-7,7 7,-6-1,-1-6,-6 7,6-7,0 0,1 0,-8 7,8-7,-8 6,8 1,-8 0,8-7,6 0</inkml:trace>
</inkml:ink>
</file>

<file path=ppt/ink/ink1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13342.3 6433.83,'7'0,"0"0,6 0,0 0,-6 0,6 0,1 0,-1 0,0 0,1 0,-1 0,-6 0,-1 0,1 0,6 0,-6 0,0 0,-1 0,1 0,-7 0</inkml:trace>
</inkml:ink>
</file>

<file path=ppt/ink/ink1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13409.3 6486.83,'7'0,"-1"0,1 0,6 0,-6 0,0 0,-1 0,1 0,0 0,-1 0,1 0,0 0,-1 0,1 0,0 0,-1 0,1 0,0 0,-7 0</inkml:trace>
</inkml:ink>
</file>

<file path=ppt/ink/ink1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13649.3 6346.83,'-13'0,"13"7,-14-1,8 1,6 0,-7-1,7 1,-7 0,1-1,6 1,-7 0,7-1,0 1,-7 0,7-1,0 1,0 0,0 6,0-6,0-1,0 1,7-7,-7 13,7-6,-1 0,1-1,0-6,-1 7,8 0,-8-7,1 0,6 0,-6 0,6 0,-6 0,0 0,-1 0,1 0,-7-7,0 0,0-6,0 0,0 6,0 0,0 1,0-1,7-6,-7 6,0 0,0 1,0-1,0 0,-7 1,0-8,1 8,6-8,-7 14,7-6,-7 6,1-7,-1 7,-6-7,6 7,7-6,-13 6,6 0,0 0,1 0,6 0</inkml:trace>
</inkml:ink>
</file>

<file path=ppt/ink/ink1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14062.3 6406.83,'7'0,"0"0,6 0,-6 0,6 0,0 0,-6 0,6 0,1 0,-1 0,0 0,-6 0,13 0,-13 0,-1 0,1 0,0 0,-1 0,-6 0</inkml:trace>
</inkml:ink>
</file>

<file path=ppt/ink/ink1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14042.3 6479.83,'7'0,"0"0,6 0,0 0,7 0,-13 0,13 0,-13 0,-1 0,8 0,-8 0,1 0,0 0,-1 0,1 0,0 0,-1 0,1 0,6 0,-6 0,0 0,-7 0</inkml:trace>
</inkml:ink>
</file>

<file path=ppt/ink/ink1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14209.3 6326.83,'13'0,"1"7,6-1,-14 8,1-14,6 6,1 1,-8-7,1 7,6-7,-6 0,-7 6,0 1,-7 6,7-6,-6 0,-1-1,-13 8,7-1,6 0,0-13,1 14,-1-8,0-6,7 7,-6-7,6 13,0-13</inkml:trace>
</inkml:ink>
</file>

<file path=ppt/ink/ink1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14522.3 6333.83,'-6'6,"6"1,0 0,0-1,0 8,0-8,0 1,0 6,0-6,0 6,0-6,0 0,6-1,1-6,-7 7,7-7,-1 0,1 0,0 0,-1-7,-6 7</inkml:trace>
</inkml:ink>
</file>

<file path=ppt/ink/ink1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14502.3 6193.83,'0'6,"0"1,0 0,0 6,0-13</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1403 1030,'3'0,"-6"0</inkml:trace>
</inkml:ink>
</file>

<file path=ppt/ink/ink1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14629.3 6366.83,'0'13,"0"1,0-1,0 0,0 7,7-6,-7-1,0 7,0-13,0 6,0 0,0-6,0 0,6-14,-6-33,7 40,-7 0</inkml:trace>
</inkml:ink>
</file>

<file path=ppt/ink/ink1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14696.3 6293.83,'6'0,"1"0,0 0,19 0,-6 0,-6 0,-8 0,1 0,0 0,-1 0,-6 0</inkml:trace>
</inkml:ink>
</file>

<file path=ppt/ink/ink1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14696.3 6373.83,'6'0,"1"0,0 0,-1 0,8 0,-8 0,1 0,13 0,-13 0,-1 0,1 0,0 0,-1 0,1 0,0 0,-7 0</inkml:trace>
</inkml:ink>
</file>

<file path=ppt/ink/ink1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14969.3 6193.83,'0'6,"0"1,0 0,0-1,0 1,0 0,0-1,0 1,7 0,-1-7,-6 6,0 1,7 0,0-1,-1 1,1 0,-7-1,0 1,7-7,-1 0,1 0,0 0,-1 0,1 0,6-13,-6-1,0 8,-7-8,0 8,6-8,-6 8,0-8,0 1,0 6,0-6,0 6,0 1,0-8,0-6,0 14,0-1,0 0,0 1,-6 6,-8-7,8 7,-1-7,0 7,1 0,-1 0,0 0,1 0,-1 0,0 0,7 7,0 6,0-6,0 0,0-1,-6-6,6 7,-7 6,-13 21,20-21,-20 0,20-6,0-7</inkml:trace>
</inkml:ink>
</file>

<file path=ppt/ink/ink1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15116.3 6213.83,'6'6,"-6"1,7 6,-7-6,0 0,0-1,0-6</inkml:trace>
</inkml:ink>
</file>

<file path=ppt/ink/ink1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15189.3 6139.83,'-7'7,"1"0,6-14,0 0,6 7,8-13,-8 13,1 0,0 0,-1 0,1 0,0 0,-7 7,6-1,1 1,-7 0,0-1,7-6,-7 7,0 6,0-6,0 0,0-1,0 8,-7-1,7 0,-7 1,1-1,-1-6,7 6,0-6,-7-1,1 1,-1-7,0 0,1 0,6 7,-7-7,7 6,7-6,-1 0,1 0,0 0,6 0,-6 0,-1-6,1 6,0-7,-1 7,1 0,0 0,-1 0,1 0,0 0,-1 0,1 0,0 0,-1 0,8 0,-8 0,-6 0</inkml:trace>
</inkml:ink>
</file>

<file path=ppt/ink/ink1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15409.3 6213.83,'7'0,"-1"0,8 0,12 0,-6 0,-6 0,-8 0,8 0,-1-7,0 7,-6 0,0 0,-7 0</inkml:trace>
</inkml:ink>
</file>

<file path=ppt/ink/ink1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15449.3 6273.83,'7'0,"6"0,0 0,-6 0,6 0,1 0,-1 0,0 0,-6 0,0-7,6 7,-6 0,-7 0</inkml:trace>
</inkml:ink>
</file>

<file path=ppt/ink/ink1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15702.3 6093.83,'7'0,"0"0,6 0,-6 0,-1 0,8 0,-1 0,0 0,7 0,7 0,-20 0,6 0,14 0,-14 0,-13-7,0 7</inkml:trace>
</inkml:ink>
</file>

<file path=ppt/ink/ink1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15809.3 6113.83,'0'13,"0"0,0 7,7-13,-7 6,0 1,0 6,6-7,-6 7,0-7,0 1,0-8,0 1,0-7</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1152 383,'-1'4,"1"0,-1 1,-1 3,1 1,1-5,-1 2,-1 3,2-3,-1-2,1-1,0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1409 1030,'-3'3,"0"-2,0 2,3 0,0 0,3-1,0-1,0-1,-1-4,0 1,-2 0,-1 0,0 0</inkml:trace>
</inkml:ink>
</file>

<file path=ppt/ink/ink1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15756.3 6286.83,'13'0,"-6"0,6 0,-6 0,6 0,0 0,1 0,-8 0,1 0,0 0,-1 0,-6 0</inkml:trace>
</inkml:ink>
</file>

<file path=ppt/ink/ink1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15942.3 6279.83,'-6'0,"6"7,0 0,0-1,6-6,1 0,0 0,-1 0,1 0,0 0,-1 0,-6-6,0-1,7 7,-7-7,0 1,0-1,0 0,0 1,-7 6,1 0,-1 0,0 0,1 0,-1 0,0 0,1 0,-1 0,0 0,1 6,6 1,0-7</inkml:trace>
</inkml:ink>
</file>

<file path=ppt/ink/ink1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3426.33 2754.83,'7'0,"6"0,0 0,1 0,6 0,6 0,-12-7,-1 7,-6 0,19-7,-12 7,-1 0,0 0,-6 0,0 0,6 0,-6 0,-7 0</inkml:trace>
</inkml:ink>
</file>

<file path=ppt/ink/ink1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3459.33 2820.83,'7'0,"0"0,-1 0,14 7,0-7,0 0,0 0,20 0,-6 0,-8 0,14 0,-6 0,-8 0,8 0,-14 0,-7 0,0 0,-6 0,-7-7,0 7</inkml:trace>
</inkml:ink>
</file>

<file path=ppt/ink/ink1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3953.33 2554.83,'0'6,"0"1,0 20,0-21,0 8,-7-1,7 0,0-6,0 0,0-1,0 1,7-7,-1 0,8-7,-1 1,27 6,-20 0,-7 0,14-7,-7 7,0 0,-13 0,6 0,-6 0,-1 0,1 7,-7-1,7-6,-7 20,0-13,6 6,-6-6,0 0,0 6,-6-6,-1-1,-6 8,13-8,-14 8,1-8,6-6,-19 14,6-14,6 6,-6-6,7 0,0 0,-7 0,-7 0,7-6,7 6,6-7,0 0,7 1,-6-1,-1 7,7 0</inkml:trace>
</inkml:ink>
</file>

<file path=ppt/ink/ink1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3933.33 2554.83,'6'0,"8"0,-8 0,8 0,-8 0,8 0,12 0,-6 0,-6 0,12 0,-6 0,-6-7,-1 7,14 0,-14 0,-6 0,-1 0,1 0,-7 0</inkml:trace>
</inkml:ink>
</file>

<file path=ppt/ink/ink1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4326.33 2687.83,'7'0,"6"0,-6 0,13 0,0 0,0 0,0 0,6 0,-12 0,6 0,-7-7,0 7,-6 0,0 0,-14-6,0-1,-6-6,0 6,13-6,-7 6,0 0,7 1,-6 6,-1-7,7 0,0 1,0-1,0 0,0 1,0-8,0 8,0-1,0 0,0 1,0-1,0 0,0 1,0-1,7 0,-1 1,1-1,0 7,6 0,0 0,-6 0,6 0,1 0,-1 0,7 0,-13 0,6 0,-6 0,-1 0,1 0,0 7,-7-1,6-6,-6 7,7 6,0 1,-7-8,0 1,0 0,0-1,0 1,0 0,0-1,0 1,0 0,0-1,0 1,-7 0,0-1,-6 1,13 0,-7-1,7 1,-6-7,-1 0,0 0,1 7,-1-1,0-6,7 7,0 0,-6 6,-1-13,0 7,1-7,12 0,1 0,0 0,-1 0,8 0,-8 0,1 0,0 0,6 0,0 0,-6 0,0 0,-1 0,8 0,-1 0,-6 0,-1 0,1 0,0 0,-1 0,8-7,-8 7,-6-7,0 1,0-1,0 0,0 1,7 6,-7 0</inkml:trace>
</inkml:ink>
</file>

<file path=ppt/ink/ink1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5213.91 4119.17,'0'15,"0"0,0 1,0 14,0-15,0 0,0 0,0 16,0-1,0 0,0 1,0-1,0 0,0 1,0-16,0 15,0-15,0 15,0 1,0-16,0 0,0 30,0-29,0-1,0 15,0 16,0-31,0 15,0-15,0 15,0 1,0-16,0 15,0-15,0 1,0 14,0 0,0 0,0-14,0-1,0 0,15 0,-15 0,0 0,0 0,0 1,0 14,0-15,0 0,0 0,0 1,0-1,0 0,0 0,0 0,0 0,0 0,0-15</inkml:trace>
</inkml:ink>
</file>

<file path=ppt/ink/ink1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4925.91 4589.17,'15'30,"-15"-15,15 0,0 1,0-1,16 15,-16-15,-15 0,15-15,-15 16,0-1,15 0,0 0,-15 0,15 0,1 0,-1 16,0-16,0-15,0 15,-15 0,0 0,15 1,1-1,-1-15,0-15,-15-1,0 1,15 0,0 15,-15-15,15 0,-15 0,15 15,-15-16,16 16,-1-30,0 30,0-30,31 0,-31-1,15 16,-15 0,0 0,-15 0,0 15</inkml:trace>
</inkml:ink>
</file>

<file path=ppt/ink/ink1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5622.91 4543.17,'-15'0,"30"0,0 0,0 0,0 0,0 0,1 0,-1 0,0 0,0 0,0 0,0 0,0 0,1 0,-1 0,0 0,0 0,-30 0,15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1447 1031,'3'1,"0"0,1 0,0-1,-1 0,0 0,0 0</inkml:trace>
</inkml:ink>
</file>

<file path=ppt/ink/ink1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5728.91 4513.17,'0'15,"0"0,0 1,0 29,0 0,0-29,0-1,0 0,-15 0,15 0,-15 16,15-16,-16 0,1 0,15 0,0 0,0 16,0 14,-15-15,15 1,0-1,0-30</inkml:trace>
</inkml:ink>
</file>

<file path=ppt/ink/ink1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5546.91 4937.17,'30'0,"1"0,-16 0,15 0,-15 0,16 0,-16 0,0 0,0 0,0 0,-15 0</inkml:trace>
</inkml:ink>
</file>

<file path=ppt/ink/ink1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5879.91 4846.17,'0'31,"0"-1,0 0,0 16,-15-1,15-14,-15-1,15 0,0-15,0 16,0-16,0-46,0 16,0-15,15 0,-15-1,0-14,31 0,-31 14,0 1,0 15,0 0,0-1,15 32,-15-1,15 30,0 1,0-16,0 0,0-15,-15 1,16 14,-1-30,0 0,0-30,0 14,0 16,-15-15,0 0,0 0,0-15,0 15,0 15</inkml:trace>
</inkml:ink>
</file>

<file path=ppt/ink/ink1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6001.91 4801.17,'0'30,"0"-15,0 16,0-16,0 0,0 0,15-15,-15 15,0 1,0-1,15-15,-15 15,0 0,0 0,0 0,0 0,0 1,0-1,0 0,0 0,0-15</inkml:trace>
</inkml:ink>
</file>

<file path=ppt/ink/ink1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3349.91 4513.17,'0'-15,"30"-15,-14 15,14-16,-30 16,15 15,0-15,0 15,0 0,1 0,-1 0,0 0,0 0,0 0,0 0,0 15,1 0,14-15,-15 15,0-15,-15 16,0-1,15-15,1 0,-1 0,0 15,0-15,-15 15,30 0,-15-15,1 15,-1 0,0-15,-15 16,15-1,0-15,-15 15,15 0,-15 0,16 0,-16 0,0 1,15-16,-15 15,15 15,-15-15,0 0,15 16,-15-16,0 0,0 0,15 0,-15 0,0 16,0-16,0 15,0-15,0 1,0-1,0 0,0 0,0 0,-15 15,0-14,0-1,0 0,-1 0,1-15,0 0,-30 15,29-15,1 0,-30 15,15-15,-1 0,-29 31,-16-16,46-15,-16 0,16 0,15 0,0 0,-1 0,1 0,15 0</inkml:trace>
</inkml:ink>
</file>

<file path=ppt/ink/ink1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3334.91 4953.17,'0'15,"0"0,0 15,0 0,0 1,0-16,0 0,0 0,0 0,0 0,0 1,0-1,0 0,0 0,0 0,-15-15,15 15,15-15,0 16,0-16,0 0,1 0,-1 0,0 0,0 0,15 0,1 15,-16-15,0 0,0 0,0 0,0 0,-15 0</inkml:trace>
</inkml:ink>
</file>

<file path=ppt/ink/ink1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1546.91 4695.17,'15'-15,"-15"-46,15 16,16 14,-1 1,-15 0,15 15,-14 15,-1 0,0 0,15 0,-15 0,0 0,1 0,-1 15,15 0,-15 0,-15 15,15-30,-15 16,0-1,0 0,16-15,-1 15,0-15,0 15,-15 0,15 0,-15 1,0-1,0 0,15 15,-15-15,0 16,0-16,0 15,0-15,0 16,0-16,0 0,0 0,0 0,0 0,0 1,-15-1,0 0,0 0,0-15,0 15,-1-15,1 0,15 0</inkml:trace>
</inkml:ink>
</file>

<file path=ppt/ink/ink1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1788.91 4862.17,'0'15,"0"0,0 15,0-15,0 1,0 14,0-15,0 0,0 0,0 0,0 1,31-1,-16 15,0-30,0 15,16 0,-16-15,0 0,15 0,-30 15,15-15,0 0,1 0,-16 0</inkml:trace>
</inkml:ink>
</file>

<file path=ppt/ink/ink1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922 5983.5,'0'16,"-8"0,8-8,0 8,0 0,0 0,0 16,0-8,0 8,0-16,0 24,0-24,0 0,0-8,0 0,16-8,-16 0</inkml:trace>
</inkml:ink>
</file>

<file path=ppt/ink/ink1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1066 6047.5,'-8'0,"0"0,8 8,-8 8,8-8,0 0,0 0,0 8,0-8,0 0,0 8,0 0,0-8,0 8,0 0,0-8,8 8,-8-8,0 0,8-8,0 0,-8 8,8-8,0 0,8 8,8 0,-16-8,8 16,-8-16,8 8,-8-8,0 0,8 0,-8 0,0-8,-8 0,-16 8,8 0,0-24,8 16,0-8,0 8,0 0,-8-8,8 0,0 0,-8 8,0-8,8 0,0 0,0 8,-8-8,8 8,0 0,-8 8,0-8,-8 8,0 0,8 0,0 0,0 0,0 0,0 0,-8-24,-24 8,40 16</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1442 1050,'3'0,"0"0,1 0,1 0,-1 0,-1-2,1 2</inkml:trace>
</inkml:ink>
</file>

<file path=ppt/ink/ink1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1282 6167.5,'16'0,"0"0,0 0,0 0,8 0,-16 0,16 0,-8 0,-8 0,16 0,-16 0,0 0,-16 0,8 0</inkml:trace>
</inkml:ink>
</file>

<file path=ppt/ink/ink1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1338 6095.5,'0'8,"0"0,0 8,0-8,0 0,0 8,0-8,0 8,0-8,0 8,0-8,-8 8,8-8,-8 0,8 0,0-8</inkml:trace>
</inkml:ink>
</file>

<file path=ppt/ink/ink1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1650 5951.5,'-16'16,"0"0,8 0,8-8,-8 8,-16 8,16-16,8 0,-8 8,8-8,-16 8,8-16,8 16,0-8,0 0,0 0,8-8,8 0,16 8,-16-8,8 0,-8 0,8-8,0 0,8 0,-16 8,0 0,0-8,-16 0,0 0,0-8,0 8,0 0,-8 0,8-8,-8 0,8 8,0 16,0 0,0 8,0-8,0 8,0 16,0-16,0 0,0 0,0 8,0-8,0 8,-16 8,16-16,-8 8,8-8,0 0,0-8,0-24,8-8,16 0,-24 24</inkml:trace>
</inkml:ink>
</file>

<file path=ppt/ink/ink1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2010 5871.5,'-8'8,"0"0,-8 8,8-16,0 8,0 8,0-16,0 8,0 8,8-8,-8 0,-8 8,16-8,-8 0,0 0,8 0,-8 8,0 0,0 0,0 0,8 0,0 0,-8 0,8 0,0-8,0 8,0 0,0 0,8 0,0 0,0-8,-8 0,8 0,0 0,8 8,-8-16,0 8,0-8,0 8,8 0,0-8,0 8,0-8,-8 0,8 0,-8 0,-8 0</inkml:trace>
</inkml:ink>
</file>

<file path=ppt/ink/ink1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2026 6111.5,'24'0,"-8"0,8 0,-16 0,8 0,-8 0,0 0,0 0,0 0,0 0,0 0,0 0,-8 0</inkml:trace>
</inkml:ink>
</file>

<file path=ppt/ink/ink1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2298 5967.5,'0'16,"-8"0,8-8,0 8,0-8,0 8,-8 0,8-8,-8-8,8 16,0 0,0 0,0-8,0 0,0 0,8 0,0-8,0 0,0 0,8 0,0-16,0 8,-8 8,8-16,-8 16,8-8,-16 0,0 8</inkml:trace>
</inkml:ink>
</file>

<file path=ppt/ink/ink1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2314 5895.5,'0'0</inkml:trace>
</inkml:ink>
</file>

<file path=ppt/ink/ink1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2314 5895.5,'0'0</inkml:trace>
</inkml:ink>
</file>

<file path=ppt/ink/ink1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2298 5799.5,'0'8,"0"0,0 0,0 0,0 0,0 0,0-8</inkml:trace>
</inkml:ink>
</file>

<file path=ppt/ink/ink1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2418 6015.5,'16'0,"-8"0,8 8,-8-8,0 0,-8 8,0 0,0 0,8-8,-8 24,0-16,0 0,0 0,0 0,0 0,0 0,0 8,0-8,-8 0,8 8,0-8,-8 0,-8-8,8 8,0-8,8-8,16-8,-8 8,8 0,-8 0,0-8,0 8,-8 0,8 8,8 0,0-8,0 8,-8 0,8-8,-8 0,0 0,-8 0,0 0,0 0,0 0,0 0,-16 8,0 0,16 8,0 8,0-8,0 0,0 0,0 0,0 0,0 0,0 0,0 0,0 0,0 0,0 0,0 0,0 0,8-8,0 16,-8-8,8-8,0 0,16 0,-16 0,0 0,0 0,-8-8,8 8,-8-8,0 0,8-8,-8 8,8 8,0 0,-8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1509 1027,'-3'3,"2"0,1 0,0 0,0 1,0-1,0 1,2-1,1-2,0-1,0 0,0-3,0-2,-3 0,0 1,0 1,0 0,-4 2,0 1</inkml:trace>
</inkml:ink>
</file>

<file path=ppt/ink/ink1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2618 5943.5,'-8'0,"0"-8,16 16,0 8,-8-8,16 0,-8 0,8 8,0-8,0 0,-8 0,-8 0,0 0,8-8,-8 8,0 0,0 0,8 16,-8-16,0 8,0-8,0 0,0 8,0 0,0-8,0 0,0 8,0-8,-8-8,0 16,0-8,0 8,8-8,-16 8,8-8,0-8,0 8,0-8,0 0,0 8,0 0,0 0,0-8,0 0,8 0</inkml:trace>
</inkml:ink>
</file>

<file path=ppt/ink/ink1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2922 6031.5,'8'0,"8"0,8 0,-8 0,0 0,0 0,-8 0,8 0,0 0,0 0,-16 0</inkml:trace>
</inkml:ink>
</file>

<file path=ppt/ink/ink1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2962 6103.5,'8'0,"8"0,-8 0,0 0,0 0,8 0,-8 0,8 0,0 0,-8 0,8 0,-8 0,0 0,0 0,-8 0</inkml:trace>
</inkml:ink>
</file>

<file path=ppt/ink/ink1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3218 5959.5,'-16'0,"0"0,8 0,8 8,-8 0,8 0,0 0,0 0,0 16,0-8,0-8,0 8,0 0,0-8,0 0,0 0,0 0,0 0,8 0,0 8,0-16,0 8,0-8,8 8,-16 0,16-8,-8 0,8 0,0 0,0 0,-8 0,16 0,-24-16,8 16,-8-16,8 0,-8 8,0-8,8 0,-8 8,0 0,0 0,0-8,0 8,0 0,0 0,0 0,0 0,-8 8,-8-16,0 8,0 0,8 0,0 0,-8 0,8 8,-8-8,0-8,0 16,8-8,0 8,0 0,0 0,0 0,0 0,8 8,0 0,0-8</inkml:trace>
</inkml:ink>
</file>

<file path=ppt/ink/ink1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754 6759.5,'8'0,"0"8,0-8,8 0,-8 0,8 0,0 0,0 0,0 0,0 0,-8 0,0 0,0 0,0 0,0 0,0 0,8 0,-8 0,0 0,0 0,-8 0</inkml:trace>
</inkml:ink>
</file>

<file path=ppt/ink/ink1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1082 6631.5,'0'8,"0"0,0 0,0 0,0 8,0 0,0 0,0 8,0-8,-8 0,8 0,0 0,0-16</inkml:trace>
</inkml:ink>
</file>

<file path=ppt/ink/ink1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1314 6591.5,'-8'0,"0"0,0 0,0 0,0 0,0 8,8 0,-8 0,0 0,0-8,0 16,0-8,-8 8,16-8,-8 0,8 0,0 0,0 0,-8 0,8 0,0 0,-8 0,8 0,0 0,0 0,0 0,0 0,0 0,0 0,0 0,16-8,0 0,-8 0,8 0,-8 0,8 0,-8 0,0 0,-8-8,8 8,0 0,0 0,8-8,-16 0,8 8,-8-8,0 0,8 0,0 0,-8 0,0 0,0-8,0 8,0 0,0 0,0 0,0 0,0 0,0 0,0 0,0 0,0-8,-8 8,8 0,-8 0,8 0,-8 0,0 8,0-8,0 8,0 0,8-8,-8 8,0 0,0 0,8 0</inkml:trace>
</inkml:ink>
</file>

<file path=ppt/ink/ink1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1474 6751.5,'8'0,"0"0,8 0,8 0,0 0,-8 0,16 0,-24 0,24 0,-8 0,-16 0,8 0,-40 0,24 0</inkml:trace>
</inkml:ink>
</file>

<file path=ppt/ink/ink1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1562 6655.5,'0'8,"0"8,0 0,0 0,0 8,0-8,0 0,0 0,0-8,0 0,8-8,-8 8,0 0,0 0,0 8,0 0,8-16,-8 8,0-8</inkml:trace>
</inkml:ink>
</file>

<file path=ppt/ink/ink1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1738 6599.5,'0'16,"0"-8,0 8,0 0,0 0,0 0,0-8,0 16,0-16,0 0,0 0,16-8,24 0,-32 0,0 0,16-8,0 0,-8 0,-8 8,-8 8,0 0,0 0,0 0,0 0,0 0,0 0,0 8,0-8,-8 16,-8-16,16 0,-8-8,0 8,-8 8,8-16,0 0,0 0,0 8,0-8,8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1542 1035,'0'3,"1"0,2-2,-3-5,0 0,-3 6,1 1</inkml:trace>
</inkml:ink>
</file>

<file path=ppt/ink/ink1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1722 6615.5,'8'0,"0"0,0 0,0 0,0 0,8 0,16 0,-24 0,0 0,0 0,0 0,0 0,0 0,0 0,8 0,-8 0,0 0,0 0,0 0,-8 0</inkml:trace>
</inkml:ink>
</file>

<file path=ppt/ink/ink1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2178 6524.5,'-32'16,"16"-8,8 0,-8 0,0 0,8 8,0-16,8 8,-8 8,0-8,0 0,8 0,0 0,-8 16,8-16,0 16,0-8,0-8,0 0,0 8,0-8,0 0,8 8,-8-8,8 0,16 0,-16-8,8 8,0 0,0 0,0 16,-8-24,16 16,8 8,0-24,-32 0</inkml:trace>
</inkml:ink>
</file>

<file path=ppt/ink/ink1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2250 6628.5,'8'0,"8"0,0 0,-8 0,16 0,-8 0,-8 0,8 0,16 0,-16 0,0 0,0 0,-8 0,0 0,0 0,-8 0</inkml:trace>
</inkml:ink>
</file>

<file path=ppt/ink/ink1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2362 6628.5,'0'8,"0"0,0 0,0 8,0 0,0 0,0 0,0 0,0 0,0-8,-8 8,8 0,0-8,0-8</inkml:trace>
</inkml:ink>
</file>

<file path=ppt/ink/ink1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2274 6804.5,'16'-8,"-8"8,0 0,0 0,0 0,0 0,24 0,-8 0,-16 0,0 0,8 0,0 0,-8 0,0 0,0 0,0 0,-8 0</inkml:trace>
</inkml:ink>
</file>

<file path=ppt/ink/ink1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2554 6716.5,'0'8,"0"8,0-8,0 8,-8 8,8-8,-8 0,0 0,8-8,-8 0,8 8,-8-16,16 0,8-16,-8 0,0 0,8 0,0-16,8 16,-16 0,8 0,-8 32,0-16,-8 8,8 0,0 0,-8 0,8 0,0 8,0-16,0 0,8 0,-8-8,-8-8,0 0,0 8,0 8</inkml:trace>
</inkml:ink>
</file>

<file path=ppt/ink/ink1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2722 6644.5,'0'8,"0"0,0 8,0 0,0 0,0 0,0 0,0 0,0 0,0-8,0 0,0 0,0 0,0-8</inkml:trace>
</inkml:ink>
</file>

<file path=ppt/ink/ink1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2866 6684.5,'16'0,"-8"0,0 0,0 0,0 0,0 0,0 0,0 0,0 0,0 0,-8 0</inkml:trace>
</inkml:ink>
</file>

<file path=ppt/ink/ink1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3058 6644.5,'0'-8,"0"0,0-8,8 0,-8 8,8 0,0-8,0 8,0 0,0 8,0 0,8 0,-8 0,0 0,0 0,0 0,0 0,-8 8,8 16,8-8,-16 8,0 8,8-32,-8 16,0-8,0 0,0 8,0-8,0 0,0 0,0 0,0 0,0 8,0-8,-8 0,-8 0,16 0,-16 8,8-16,0 8,0 0,8 0,8-8,0 0,0 0,0 0,8 0,16 0,-8 0,-8 0,16 0,-8 0,-8 0,-8 0,0 0,-8-8,0-8,0 16</inkml:trace>
</inkml:ink>
</file>

<file path=ppt/ink/ink1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3434 6564.5,'-16'24,"8"-16,0 0,0 0,8 8,-8 0,8 0,0-8,0 8,0 0,0 0,0 0,0-8,0 0,0 0,0 0,0 0,0 0,8-8,0 0,0 0,0 0,0 0,0-8,0 0,0 0,-8 8</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1555 1025,'0'3,"0"0,1 0,-1 0,3-1,0-2,0-1,0 0,0 1,-1-3,-1 0,-1-1,0 0,-3 1,1 0,2 10,0-4,0 0,1 3,0-3,0 1,2-3</inkml:trace>
</inkml:ink>
</file>

<file path=ppt/ink/ink1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3442 6444.5,'8'8,"-8"-8</inkml:trace>
</inkml:ink>
</file>

<file path=ppt/ink/ink1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3522 6716.5,'8'0,"8"8,-8-8,0 0,0 8,0 0,-8 0,0 0,0 0,0 8,0-8,0 0,0 8,-8-8,0 0,0 8,0-8,0-8,0 8,8 0,-8-8,0 0,8-8,8 0,-8 0,16-8,-16 8,0-16,8 16,0 0,-8 0,16-8,-16 0,0 8,8 0,-8 0,0 0,0 0,0 0,0 0,0 0,0 0,0-8,0 24,0 0,0 0,0 8,0-8,0 0,0 0,0 8,8 0,0-16,-8 8,0 8,0-8,8-8,-8 8,8 0,-8 0,8 0,0-8,0 0,0 0,8 0,-8-8,0 8,0-8,-8 0,0 8</inkml:trace>
</inkml:ink>
</file>

<file path=ppt/ink/ink1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3714 6396.5,'24'16,"0"8,-8-8,-8 0,8 8,0-8,0 32,0-16,-8 16,-8-24,0 16,0-8,0 8,0-32,0 24,0-16,-16 8,8-16,0 0,-8 8,8-8,0-8,-8 8,8-8,8 8,-16 0,8 0,0-8,8 0</inkml:trace>
</inkml:ink>
</file>

<file path=ppt/ink/ink1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3994 6588.5,'8'0,"8"0,0 8,8-8,0 0,8 0,-8 0,0 0,-16 0,0 0,-8 0</inkml:trace>
</inkml:ink>
</file>

<file path=ppt/ink/ink1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3978 6668.5,'8'0,"0"0,8 0,-8 0,0 0,8 0,-8 0,8 0,-8 0,0 0,0 0,0 0,0 0,0 0,-8 0</inkml:trace>
</inkml:ink>
</file>

<file path=ppt/ink/ink1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4290 6532.5,'-8'0,"0"8,8 0,-8 8,0-8,8 8,0-8,0 0,0 0,0 0,0 0,0 0,0 0,8 0,0 0,8 0,-8 0,0-8,0 0,0 8,8-8,-8 0,0 0,8 0,-8-8,0 0,0 0,0 0,-8 0,8-8,-8 8,0 0,0 0,0-8,0 8,0 0,0 0,0 0,0 0,0 0,-16 0,8 0,-8 8,8-8,0 8,0 0,0 0,8 8,0-8</inkml:trace>
</inkml:ink>
</file>

<file path=ppt/ink/ink1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4962 6340.5,'24'0,"8"0,0 0,0 0,8 0,-8 0,16 0,-16 0,24-16,-16 16,-16 0,16 0,-24 0,-8 0,0 0,-8 0</inkml:trace>
</inkml:ink>
</file>

<file path=ppt/ink/ink1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4978 6436.5,'8'0,"0"0,8 0,0 0,0 0,8 0,8 0,-8 0,8 0,-8 0,0 0,-8 0,8 0,0 0,-8 0,-8 0,0 0,0 0,8 0,0 0,-8 0,0 0,0 0,0 0,-8 0</inkml:trace>
</inkml:ink>
</file>

<file path=ppt/ink/ink1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5402 6220.5,'0'8,"8"-8,16 8,-8 8,-8-8,0-8,0 8,8-8,-8 8,0 0,0 0,8-8,-16 8,8-8,-8 8,8-8,0 8,-8 0,8-8,-8 8,0 0,0 0,0 0,0 0,-16 0,-8 24,8-16,8 0,-16 8,8-8,0 0,16 0,-8-8,-16 16,24-8,-8-8,8 0,0-8</inkml:trace>
</inkml:ink>
</file>

<file path=ppt/ink/ink1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5626 6116.5,'8'0,"24"0,8 0,-16 0,-8 0,8 0,-8 0,-8 0,0 0,-8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1606 1017,'-1'5,"-2"0,1 1,0-2,0 1,1 0,0-1,0-9</inkml:trace>
</inkml:ink>
</file>

<file path=ppt/ink/ink1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5762 6116.5,'0'8,"0"8,0 0,0-8,0 24,0-8,0 0,0 0,0-16,0 16,0-8,-8 0,8 0,0-8,0 0,0 0,0 0,0 0,0 0,0 0,0 0,0 0,0-8</inkml:trace>
</inkml:ink>
</file>

<file path=ppt/ink/ink1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5666 6420.5,'8'0,"0"8,0-8,8 0,0 0,8 0,-16 0,0 0,8 0,0 0,-8 0,0 0,8 0,0 0,-8 0,-8 0</inkml:trace>
</inkml:ink>
</file>

<file path=ppt/ink/ink1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5906 6428.5,'0'16,"0"-8,-8 8,0-8,0 0,0 16,8-16,-8 8,8-8,0 0,-8 0,8 0,-8 0,24-16,8-24,-24 16,8 0,0 0,0-8,0 8,0 16,-8-8,8 8,0 0,0 8,-8 0,8 8,0-8,-8 0,0 0,8 0,0 0,0 0,8-8,-8 8,8-8,-8 0,8 0,-8 0,8 0,-8 0,8 0,-8-8,0 0,-8 0,8 0,0 0,0-8,-8 8,0 0,0 0,0 0,0 8</inkml:trace>
</inkml:ink>
</file>

<file path=ppt/ink/ink1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6146 6340.5,'0'16,"-8"0,8 0,0-8,0 8,0 0,0-8,0 0,0 0,0 0,0 0,0-8</inkml:trace>
</inkml:ink>
</file>

<file path=ppt/ink/ink1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6378 6220.5,'16'0,"8"0,0 0,-8 0,8 0,8 0,-24 0,0 0,-8 0</inkml:trace>
</inkml:ink>
</file>

<file path=ppt/ink/ink1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6402 6316.5,'24'0,"-8"0,8 0,0 0,-8 0,0 0,0 0,0 0,-8 0,0 0,-8 0</inkml:trace>
</inkml:ink>
</file>

<file path=ppt/ink/ink1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6578 6100.5,'16'0,"8"0,-8 0,8 0,-8 8,24-8,-16 0,-8 0,0 0,8 0,-16 0,16 0,-16 0,0 0,-16 8,-8 24,8-8,-8 8,8 0,-8-8,8 0,8-16,-8 16,8-8,0-8,-8 8,8-8,0 0,0-8</inkml:trace>
</inkml:ink>
</file>

<file path=ppt/ink/ink1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6938 6372.5,'0'-8,"0"-8,0 8,0 0,0-8,8 16,8-24,-16 8,8 8,0 0,0 0,-8-8,8 16,0-8,-8 0,0 0,0 0,8 0,-8 0,8 0,8-8,8-16,0 16,0 0,-8 8,0 0,-8 0,-8 40,0-16,0-8,0 8,0-8,0 16,0-16,0 8,0 0,0 0,0-8,0 0,0 0,0 8,8-8,-8 8,0-8,0 0,0 8,0-8,0 0,0-8</inkml:trace>
</inkml:ink>
</file>

<file path=ppt/ink/ink1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7002 6212.5,'8'8,"8"-8,-8 0,0 8,0-8,0 0,0 0,0 0,0 0,0 0,0 0,0 0,0 0,0 0,0 0,0 0,0 0,0 8,0-8,-8 0</inkml:trace>
</inkml:ink>
</file>

<file path=ppt/ink/ink1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2424.48 1977,'16'0,"16"0,-16 0,16 0,-16 0,16 16,0-16,0 0,0 0,-16 0,16 0,16 0,0 0,-16 0,-16 0,32 0,-32 0,0 0,0 0,0 0,0 0,0 0,0 16,0-16,0 0,0 16,0-16,0 0,0 0,0 0,16 0,-16 0,0 0,0 0,0 0,0 0,0 0,0 0,0 0,0 0,-16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1590 1021,'1'3,"3"-1,0 1,-2 0,1-2,0 1,-1 1</inkml:trace>
</inkml:ink>
</file>

<file path=ppt/ink/ink1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3640.48 2041,'32'0,"0"0,32 0,-48 0,48 0,0 0,16 0,-48-16,16 16,0 0,-16 0,0 0,-16 0,0 0,0 0,16 0,-16 0,16 0,-16 0,0 0,16 0,-16 0,16 0,-16 0,0 0,0 0,0 0,16 0,-16 0,0 0,16 0,-16 0,16 0,-16 0,0 0,0 0,0 0,0 0,0 0,0 0,0 0,0 0,0 0,0 0,0 0,0 0,0 0,0 0,0 0,-16 0</inkml:trace>
</inkml:ink>
</file>

<file path=ppt/ink/ink1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5096.48 2041,'16'0,"0"0,0 0,16 0,-16 0,0 0,0 0,0 0,32 0,-32 0,16 0,0 0,-16 0,0 0,16 0,0 0,0 0,0 0,0 0,-16 0,16 0,-16 0,0 0,0 0,0 0,0 0,16 0,0 0,-16 0,16 0,16 0,0 16,-16-16,48 0,-32 0,0 0,0 0,-16 0,32 0,-16 0,-16 0,0 0,-16 0,0 0,0 0,0 0,16 0,-16 0,0 0,16 0,-16 0,0 0,0 0,0 0,0 0,-16 16,16-16,0 0,0 0,0 0,0 0,0 0,0 0,0 0,0 0,0 0,0 0,0 0,0 0,0 0,0 0,0 0,-16 0</inkml:trace>
</inkml:ink>
</file>

<file path=ppt/ink/ink1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7128.48 1961,'32'0,"16"0,0 0,0 0,16 16,48-16,-32 0,-32 0,32 0,-16 0,16 0,-32 0,0 0,-16 0,0 0,0 0,32 0,-32 0,0 0,0 0,16 16,0-16,32 0,-16 0,16 0,-32 0,80 16,-64-16,32 0,64 0,-48 0,16 0,-32 0,-16 16,48-16,-32 0,-48 0,48 0,-48 0,32 0,-16 0,-16 0,16 0,-16 0,0 0,-16 0,16 0,-16 0,16 0,16 0,-48 0,16 0,0 0,-16 0,16 0,-16 0,0 0,0 0,0 0,0 0,0 0,0 0,0 0,0 0,16 0,-16 0,16 0,0 0,0 0,-16 0,16 0,16 0,-32 0,0 0,16 0,-16 0,16 0,0 0,-16 0,16-16,0 16,-16 0,32-16,-32 16,16 0,32 0,-32-16,0 16,16 0,-32 0,16 0,-16 0,0 0,16 0,-16 0,0 0,16 0,-16 0,0 0,0 0,0 0,0 0,0 0,0 0,0 0,0 0,16 0,-16 0,0 0,0 0,0 0,0 0,0 0,0 0,16 0,-16 0,32 0,-32 0,16 0,0 0,0 0,0 0,0 0,-16 0,16-16,32 16,-32 0,-16-16,16 16,48 0,-48 0,-16 0,0 0,0 0,0 0,0 0,16 0,-16 0,16 0,-16 0,0 0,0 0,0 0,16 0,0 0,-16 0,0 0,32 0,-16 0,-16 0,16 0,0 0,0 0,0 0,0 0,0 0,0 0,-16 0,0 0,16 0,-16 0,0 0,0 0,16 0,-16 0,0 0,16 0,-16 0,0 0,0 0,0 0,0 0,0 0,16 0,-16 0,0 0,0 0,0 0,0 0,0 0,-16 0</inkml:trace>
</inkml:ink>
</file>

<file path=ppt/ink/ink1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2216.48 2505,'16'0,"16"0,-16 0,16 0,0 0,-16 0,16 0,-16 0,16 0,16 0,-16 0,-16 0,0 0,0 0,16 0,32 0,-48 0,16 0,32 0,-16 0,-16 0,16 0,0 0,-16 0,16 0,-32 0,16 0,0 0,16 0,0 16,-16-16,16 0,-16 0,0 0,16 0,-16 0,0 0,0 0,0 0,0 0,-16 0,16 16,32-16,-48 0,16 0,0 0,-16 0,16 0,-16 0,0 0,0 0,0 0,0 0,0 0,0 0,0 0,16 0,-16 0,0 0,0 0,0 0,16 0,0 0,-16 0,0 0,16 0,-16 0,0 0,16 0,-16 0,16 0,-16 0,0 0,0 0,16 0,-16 0,0 0,0 0,0 0,0 0,16 0,-32 0</inkml:trace>
</inkml:ink>
</file>

<file path=ppt/ink/ink1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4984.48 2569,'32'0,"-16"0,16 0,0 0,-16 0,16 0,-16 0,16 0,-16 0,16 0,-16 0,0 0,0 0,0 0,48 0,-48 0,32 0,0 0,-16 0,32 0,-48 0,48 0,-32 0,-16 0,48 0,-32 0,-16 0,0 0,-16 0</inkml:trace>
</inkml:ink>
</file>

<file path=ppt/ink/ink1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7096.48 2489,'16'0,"16"0,-16 0,16 0,0 0,0 0,0 0,16 0,-32 0,32 0,-16 0,-16 0,0 0,16 0,0 0,-16 0,16 0,-16 0,0 0,16 0,16 0,-16 0,16 0,-16 0,-16 0,32-16,-16 0,0 16,0 0,-16 0,0 0,0 0,0 0,0 0,16 0,-16 0,16 0,-16 0,0 0,0 0,0 0,0 0,0 0,0 0,16 0,-16 0,0 0,0 0,0 0,32 0,-32 0,16 0,0 0,-16 0,16 0,-16 0,0 0,0 0,0 0,16 0,-16 0,0 0,0 0,0 0,0 0,0 0,0 0,0 0,0 0,16 0,-16 0,0 0,0 0,0 0,0 0,16 0,-16 0,0 0,0 0,0 0,0 0,0 0,16 0,-16 0,0 0,0 0,0 0,0 0,0 0,0 0,0 0,0 0,0 0,0 0,0 0,0 0,0 0,0 0,0 0,0 0,0 0,0 0,0 0,0 0,0 0,0 0,0 0,0 0,0 0,0 0,0 0,0 0,0 0,0 0,0 0,0 0,-16 16,16-16,0 0,0 0,0 0,0 0,0 0,0 0,0 0,0 0,0 0,0 0,0 0,0 0,0 0,0 0,0 0,0 0,0 0,0 0,0 0,0 0,0 0,16 0,-16 0,0 0,0 0,0 0,0 0,0 0,0 0,0 0,0 0,0 0,0 0,0 0,0 0,0 0,0 16,0-16,0 0,0 0,0 0,0 0,0 0,0 0,0 0,0 0,0 0,0 0,0 0,0 0,0 0,0 0,0 0,0 0,0 0,16 0,32 0,-16 0,-16 0,0 0,-16 0,0 0,16 0,-16 0,16 0,-16 0,0 0,0 0,0 0,16 0,0 0,-16 0,16 0,16 0,-16 0,0 0,16 0,32 0,-32 0,-16 0,0 0,-16 0,0 0,0 0,0 0,16 0,-16 0,0 0,16 0,-16 0,16 0,-16 0,0 0,0 0,0 0,0 0,0 0,0 0,0 0,0 0,0 0,0 0,0 0,0 0,0 0,0 0,0 0,-16 0</inkml:trace>
</inkml:ink>
</file>

<file path=ppt/ink/ink1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10376.5 5465,'16'0,"0"0,0 0,0 0,16 0,0 0,-16 16,16 0,0-16,0 0,-16 0,32 16,-32-16,16 32,-16-32,-16 16,32 0,0-16,0 0,-16 0,0 0,0 0,0 0,0 0,-16 0</inkml:trace>
</inkml:ink>
</file>

<file path=ppt/ink/ink1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12952.5 6393,'16'0,"0"0,32 16,-16-16,16 16,-16-16,0 16,16 0,16 0,-32-16,32 32,-16-16,-16-16,32 0,0 16,-32-16,16 0,-16 16,0-16,16 0,-16 0,0 0,0 0,0 0,-16 0,0 0,16 0,-16 16,16-16,-16 0,16 0,-16 0,0 0,0 0,0 0,0 0,16 0,-16 0,0 0,0 0,0 0,0 0,0 0,0-32,0 0,0 16,-16 0,0 0,0 0,0 0,0 0,0 0,0 0,0 0,0 0,-16 16,0 0,0 0,0 0,-16 0,16 0,0 0,-16 0,0 0,16 0,0 0,0 0,0 0,-16 0,-16 0,32 0,0 0,-16 0,0 0,-16 0,16 0,0 0,0 0,-16 0,16 0,-48 0,32 0,16 0,0 0,-16 0,16 0,-32 0,32 0,16 0,-32 0,32 0,0 0,0 0,-16 0,16 0,0 0,0 0,0 0,0 0,0 0,0 0,0 0,-16 0,16 0,0 0,0 0,0 0,0-16,0 16,0 0,16-16,0 0,-16 0,16 0,0 0,0 0,0 0,16 0,-16 0,16 0,16 16,-16 0,32-16,32 16,-64 0,16 0,-16 0,0 0,16 0,-16 0,16 0,-16 0,0 0,16 0,-16 0,0 0,0 0,0 0,48 0,-32 0,-16 0,32 0,0 0,0 0,0 0,16 0,-48 0,48 0,-48 0,0 0,16 0,-16 0,32 0,-32 0,0 0,16 16,-16 0,0 0,0 0,0 0,0 0,0-16,0 0,-16 16,16 0,-16 0,0 0,0 16,0-32</inkml:trace>
</inkml:ink>
</file>

<file path=ppt/ink/ink1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1528.48 2905,'48'32,"-32"-32,0 0,16 0,0 0,0 0,16 0,-32 0,32 16,-16-16,0 0,0 0,-16 16,0 0,48-16,-48 0,0 0,0 0,0 0,16 0,-16 0,0 0,16 0,0 0,0 0,-16 0,16 0,0 0,16 0,-16 0,0 0,16 0,-16 0,0 0,16 0,-16 0,0 16,0-16,-16 0,32 0,-48 16,32-16,-16 0,16 0,-16 16,16-16,-16 0,0 0,0 0,16 16,-16-16,0 0,0 0,0 0,16 0,0 0,0 0,0 0,0 0,-16 0,0 0,48 0,-32 0,-16 0,16 16,0-16,0 0,0 0,0 0,-16 16,16 0,0-16,0 0,0 0,0 0,-16 0,16 0,0 0,32 0,-48 0,48 0,-32 0,0 0,0 0,-16 0,16 0,-16 0,0 0,16 0,-16 0,16 0,0 0,0 0,0 0,0 0,0 0,0 0,0 0,0 0,-16 0,48 0,-32 0,0 0,-16 0,16 0,0 0,0 0,0 0,0 0,0 0,-16 0,16 0,0 0,-16 0,16 0,16 0,-16 0,0 0,-16 0,16 0,-16 0,16-16,0 16,-16 0,0 0,16 0,0 0,-16 0,0 0,16 0,-16 0,0 0,16 0,-16 0,32 0,-32 0,0 0,0 0,0 0,16 0,-16 0,0 0,16 0,0 0,-16 0,32 0,-32 0,32 0,0 0,-32 0,16 0,0 0,16 0,-16 0,0 0,0 0,16 0,-16 0,-16 0,16 0,0 0,0 0,0 0,0 0,0 0,16 0,-16 0,-16 0,16-16,16 16,-32 0,48 0,-32 0,0 0,0 0,0 0,0 0,0 0,-16 0,16 0,-16 0,0 0,0 0,0 0,0 0,0 0,0 0,16 0,-16 0,0 0,0 0,0 0,0 0,0 0,0 0,0 0,0 0,0 0,0 0,16 0,-16 0,0-16,0 16,0 0,0 0,0 0,0 0,0 0,0 0,0 0,0 0,0 0,0 0,0 0,0 0,0 0,0-16,0 16,0 0,0 0,0 0,16 0,0 0,-16 0,16 0,0 0,0 0,16 0,-16 0,-16 0,32 0,-16 0,16 0,-16 0,-16 0,32 0,-16 0,0 0,32 0,-32 0,32 0,-16 0,-32 0,0 0,0 0,0 0,0 0,0 0,32 0,-32 0,0 0,0 0,0 0,32 0,-32 0,0 0,16 0,-16 0,0 0,16 0,-16 0,0 0,0 0,16 0,-16 0,16 0,16 0,-16 0,0 0,0 0,-16 0,0 0,0 0,32 16,-48-16</inkml:trace>
</inkml:ink>
</file>

<file path=ppt/ink/ink1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9768.48 2985,'16'0,"0"0,0 0,0 0,16 0,-16 0,0 0,16 0,16 0,-32 0,80 0,-32 0,-16 0,0 0,-16 0,32 0,0 0,-16-16,0 16,-16 0,16 0,0 0,-16 0,-16 0,32 0,-16 0,0 0,0 0,0 0,16 0,-16 0,16 0,-16 0,16 0,32 0,-48-16,32 16,16 0,-48 0,32-16,-16 16,16 0,-16-16,-16 16,16 0,-16 0,0 0,16 0,-16 0,0 0,16 0,-32 0,32 0,-16 0,-16 0,16-16,-16 16,0 0,16 0,0-16,-16 16,0 0,16 0,-16 0,0 0,16 0,0 0,0 0,-16 0,32 0,-16 0,0 0,144 0,-128 0,0 0,16 0,16 0,-32 0,0 0,32 0,-32 0,32 0,-32 0,0 0,-16 0,16 0,0 0,0 0,-16 0,32 0,-32 0,16 0,0 0,0 0,0 0,-16 0,48 0,-32 0,-16 0,32 0,-32 0,16 0,16 0,-48 0,16 0,0 0,0 0,0 0,0 0,0 0,-16 0,0 0,16 0,0 0,0 0,-16 0,16 0,0 0,-16 0,0 0,0 0,-48 0,32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1643 1031,'-1'3,"-1"0,-1 1,1-1,1 0,1 0,4-1,-1-2,1 0,1 0,1-1,-3 1,0-1,0 0,0 1,-2 4,-1 0,-2 0,-1-3,0 0,0-2,0-1,1-1,2-1,0 1,0-1,0 1,0 0,-3 1,0 2,0-1,0 0</inkml:trace>
</inkml:ink>
</file>

<file path=ppt/ink/ink1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1528.48 3513,'96'0,"-64"0,32 0,-16 0,0 0,0 0,32 0,-32 0,32 0,-16 0,32-16,-16 16,16 0,-32 0,16 0,-32 0,0-32,-16 32,0 0,16 0,-32 0,0 0,16 0,-16 0,0 0,16 0,0-16,0 16,-16 0,16 0,0 0,0 0,0 0,16 0,-32 0,16 0,16 0,-16 0,0 0,-16 0,16 0,32 0,-32 0,-16 0,48 0,-32 0,-16 0,16 0,0 0,0 0,0 0,-16 0,0 0,0 0,0 0,16 0,-16 0,16 0,-16 0,16 0,0 0,-16 0,16 0,-16 0,0 0,0 0,0 0,0 0,0 0,0 0,0 0,0 0,0 0,0 0,0 0,0 0,0 0,0 0,0 0,0 0,0 0,0 0,0 0,0 0,0 0,0 0,32 0,0-16,-48 16</inkml:trace>
</inkml:ink>
</file>

<file path=ppt/ink/ink1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17032.5 5484,'16'0,"0"0,16 0,32 0,-16 0,-16 0,32 0,-16 0,32 0,-16 0,16 0,-16 0,16 0,16 0,-32 0,-16 0,-16 0,32 0,-16 0,-32 0,0 0,0 0,-80-16,32 16,-16-32,-16 32,0 0,0-16,-32 16,32 0,0-16,-16 0,64 16,-32 0,0-16,0 16,32 0,-16-16,16 16,0 0,0 0,0 0,-16 0,16 0,-16 0,0 0,16 0,0 0,0 0,0 0,48 0,0 0,0 0,16 0,0 0,16 0,-48 0,64-16,16 16,-32-16,0 16,16 0,-48-16,32 16,-48 0,0 0,0 0,0 0,16 0,0 0,32 16,-16 0,16 0,-48-16,0 0,0 16,0-16,0 0,16 0,-16 0,0 0,0 0,16 0,-16 0,0 0,-16 16,-32-16,-16 32,-64-16,-32 0,16 0,64 0,-64 16,16-16,-32 0,-112 32,128-48,80 0,-48 0,80 0,32 0,64 16,112 0,144 0,-208-16,208 16,-32-16,-64 0,-144 0,-112 0,-32 0,-16-16,48 0,-16 16,16-16,-16-16,16 16,-32-16,32 16,-64-16,0 0,64 32,-32-16,240 0,-96 0,-112 16,-208-32,128 16,-384 16,288 0,176 0,-64 0,-256 16,32 0,272-16,256 0,784 0,-912 0,112 0,-192 0,0 0,0-16,32 16,-64 0,-32 0,48 16,32 16,-32-32</inkml:trace>
</inkml:ink>
</file>

<file path=ppt/ink/ink1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20008.5 6460,'0'0</inkml:trace>
</inkml:ink>
</file>

<file path=ppt/ink/ink1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c6eafb"/>
      <inkml:brushProperty name="ignorePressure" value="0"/>
    </inkml:brush>
  </inkml:definitions>
  <inkml:trace contextRef="#ctx0" brushRef="#br0">13776.7 7752.67,'-3'0,"-7"0,-13 10,13-6,-10-1,-4 0,11 4,-17 6,7 1,-1-11,11 7,-4-3,11-4,2-3,14-13,-3 6,3-3,13-27,7 7,30-23,-3 3,-7 17,0 13,3-7,-19 7,-14 10,-14 10,-22 7,-8 13,-12 0,19-10,-13 3,-20 10,3-3,-3-10,14 14,-11-11,17-3,-3 0,19 0,8-7,6-6,23-17,7-17,3 7,17-20,0-3,0 10,20-14,-26 27,-11 7,-10 9,-13 11,-16 6,-14 14,-14 16,-16 17,14-13,6-7,-4 3,-2-6,-8 3,14-3,0-7,7-7,16-10,4-3,3-6,0-14,0 0,0 6,0-6,0 4,10-11,-7 20,-3 1,7-4,-4 6,-3 8,0 22,-10 1,0 10,7-11,-7 4,3-3,4-24,3 4,0-4,0 1,-7 2,4-6,0-10,-1 4,-9-38,3 8,-3-18,3 21,0-4,0 7,10 17,0 6,0 4,0 10,-4 13,4 13,0-10,-3 11,-4 6,4-10,-7-4,7-16,3 4,-4-8,4-16,0 4,-3-11,3 7,0-3,0 3,0-7,0 4,0-1,0-6,0 7,0 3,3-13,1 26,6 40,-7-9,4 2,-4-2,-3-1,0-16,7 3,-7-10,0-4,0 1,0-10,0-7,-4 0,4 0,0-7,0-6,0-1,0 4,0 0,0 14,0-1,0 4,4 19,2 11,-2 3,2-3,-2-1,-4-2,3-14,-3-4,0-2,0-1,0-13,0-10,0-10,0-3,0-1,7 1,3-4,-4 17,-2 14,-4-1,3 4,-3 6,0 14,3 13,-3 10,7-24,-7-6,0 10,0 0,0-6,0-34,0-4,0-29,-3 6,3-13,0 14,0 26,3 3,0 14,1 3,2 23,1 4,0 16,-4-16,-3 6,0 0,0-13,0 7,7-4,-7-13,0 7,0-4,0-9,0-11,0-3,0-10,0 7,0-21,3-6,0 34,4 9,6 20,4 24,-17 0,0-7,0-7,0-6,0-11,0-2,0-8,0-12,-3-8,3 4,-4-30,4 4,0 9,0-13,4 20,6-3,-4 9,-2 8,-4 19,6 50,-2-9,-4 12,0-12,-7-1,0 7,4-23,-7 9,3-19,4-14,3-6,-3-14,-1-26,1 6,-4-19,7-21,-6 27,6 27,3 6,7 7,17 20,-1 43,4 7,-10 24,-10-21,-10-30,4-23,-4 0,0-16,0-21,0-10,-4 11,1 9,0-36,3 23,0 0,0 6,0 1,0 10,0 6,0 24,0 6,0 14,0-17,-7-10,4-4,3-12,0-14,-4-14,-2-2,2-21,-2-13,6-13,0 26,0 7,0 33,0-9,3 16,0 16,1 1,-4 3,6 0,-2 20,-4-3,0 9,-7-6,-6-16,3-1,3-13,0 0,4-10,3-3,0-14,0-3,0 0,0-3,10 3,-3 3,9-6,-2-1,9-6,-10 10,7-3,0 6,-16 11,-4 2,0 1,0 6,-14 7,-6 20,-6 0,-1 14,-3-4,17-34,-7 14,-4-3,11-14,3 4,10-10,0-7,0 3,-3-10,3-9,6 2,4-9,10 3,-6 7,-8 19,1-9,-4 13,1 0,-4 20,0-7,-10 31,-7 2,7-2,-7-11,1 4,9-14,4-16,-1-7,-2 0,2-4,1-6,3-3,0 0,0 3,0-10,10 10,-10 3,0 24,0-4,0 0,0-6,-3-4,-4 7,4-3,-1-4,1 1,3-1,-3-3,-1 0,4-3,0-1,0 1,0 0,0 3</inkml:trace>
</inkml:ink>
</file>

<file path=ppt/ink/ink1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c6eafb"/>
      <inkml:brushProperty name="ignorePressure" value="0"/>
    </inkml:brush>
  </inkml:definitions>
  <inkml:trace contextRef="#ctx0" brushRef="#br0">13650.7 8352.67,'0'-3,"6"-7,4-7,14-3,-4 7,-4 0,1 6,13-26,0 19,3-22,11 2,-14 14,-17 17,0-4,-6 4,-4 3,-6 17,3-14,-13 14,-4 3,0-14,1-2,6-1,-10 4,3-7,-3 3,7-3,-7 0,6 0,8 0,2 0,4-7,0-13,0 14,4-8,9-16,-10 27,4-7,3-7,0 7,-7 4,1 6,-4 10,0 13,0 17,-4 7,-6 9,0-22,7-4,-7-4,0-2,7-21,3 0,0-6,-4-20,-2 6,-1-30,4 21,-4 2,10 4,1 14,2-8,11-2,-7 12,7-2,-11 6,1 0,-4 0,4 10,3 13,10 20,-20-23,7 34,-7-21,0 0,-4 7,-6-10,-3 0,-14 0,17-20,-3-6,10-1,-1-3,1 0,-4-20,1-23,-1-4,4-20,3 21,0-14,0 26,16 11,-9 6,16-6,14 0,-14 19,4 1,-10 3,-4 0,4 13,-11-6,4 13,0 10,0 17,-6-4,-4-3,0 7,-7-14,-13 24,-7-27,1 0,2-17,11-3,-4-7,7-3,4 0,-11-3,-3-27,-7-13,7-1,-3-12,16 9,-3 0,10 21,0 6,0 3,4 10,26-19,-7 9,7 4,3 9,1-2,6 6,-20 0,3 0,-6 10,-1 6,1 21,-4-7,-6-3,-7 13,0-24,-7 4,-3 4,4-14,-1-7,-10 7,7-7,0-3,0 0,-6 0,-1-3,7-10,-10-11,13 8,-3-14,0-4,10 8,0-24,20 36,10-9,7 3,-14 3,-3 14,4-7,-14 10,0 0,-10 13,0-6,0 10,-14 13,-6-7,-3 0,10-9,6-24,-3 10,3 0,1 0,2 0,1 0,0 0,-4-4,4-6,3 0,-4 0,4 4,0-1,7-10,-4 11,4-8,0 8,-1 2,-2 1,2 3,-2 7,6 6,0 10,-7 1,-3-4,0-7,0 4,0-7,0-7,0 0,0 1,-3-4,-4-4,-10-12,-6-1,10-6,-1 6,14 14,0 6,0 7,0 17,4-11,-4-2,0-8,0 4,-4 0,1-6,0-1,6-10,0 7,-6-10,-4-3,1 3,-14-7,10 4,-14 0,8 9,-18-6,1 4,3 2,-10 4,13-3,-3-4,17 7,-4 0,14-3,6 3,4-7,10-3,-4 7,10 0,24-7,-10 3,3 4,0-4,-10 4,-4-7,-9 10,-7 0,-13 6,-11 11,4 0,10-14,-10 7,4-3,-1-4,-10 10,4-9,0-1,3-3,0 0,3 0,0 0,7-3,0-1,0-12,0 2,0-2,7-14,3 0,0-14,10 4,-3-10,16-6,-16 29,9-16,-16 29,4 4,-11 4,-6 16,-7 0,0-4,-7 8,-3-1,0-3,-3-7,9 1,-2-4,6 0,6 0,1 0,3-14,0 8,0-4,0-7,3 4,7-4,-3 7,6-13,1 13,-8-4,4 11,-10 0,4 3,-4 6,0 11,0 6,0 4,-4 10,4-4,-6-6,-1-14,4-3,-7 13,0-16,3-4,0 1,7-14,0-7,0 7,4-27,-4 31,3 2,4-9,6-4,7 1,-3 6,-7 6,0-2,-7 6,0 6,-3 8,4 16,-4 13,0-10,0 21,0-14,0 0,-4-20,-2 3,2-13,1-10,0-3,3-4,-4-16,-6-27,4 10,2 0,4-20,0 13,0 20,0 1,7-4,6 6,-3 8,-3 6,0 6,-4 4,0 0,1 4,6 6,3 16,0-2,-3 12,0 18,-3-14,-4 13,-3-26,7 3,-7-4,0-22,0-1,0-20,-3-9,-1-14,-2-10,2-4,-9 1,10 0,3 13,0 20,0 0,0 6,0 8,0-8,3 21,24 36,-7-3,3 10,-16-20,9 17,-9-17,3 10,-7-13,-3-4,0-13,0-13,0-7,-3 3,0-26,-14-27,0 0,1 10,6-4,-4 4,11 30,0-6,-1 12,4 11,0 16,4 4,-1 10,14 16,-1-6,-6-4,4 10,-8-16,4 3,-10-17,0 4,0-7,0-7,-3-13,-7-6,7 2,-7-16,6-3,-6 10,7-7,3 3,0 14,0 9,3 4,1 7,2 3,8 7,-4 3,10 3,-10 0,-4-9,1 9,-4-6,1-7,-4 0,0 0,0-7,0-10,0-6,0-7,0-13,-4 9,4-2,0-14,0 20,0-7,0 14,0 3,0 0,0 6,0 1,0 6,0 1,-3 9,3-10,0 1,-3-4,-1 6,1 1,-4 10,-3 6,10-16,0-4,-3 4,0-7,-1 0,1 3,3-16,0-21,0 8,0-14,0 20,3 0,1-4,-1 8,0 12,1 18,-1 12,7 4,-3-3,-4 0,-3 9,0-16,0-6,0 2,0-9,0-30,-3 3,-4-7,-10-16,7 13,-3-24,-4 1,7 10,-13-1,3 21,13 16,7 4,-6 3,2 10,1 3,0 17,-7 17,-14 3,4 0,10-33,7 3,0-4,3-9,0-10,0-4,3-3,10-23,-3-7,0-4,-6 11,6 0,3-4,-13 30,0 17,0 14,0 22,0-12,3 9,-3 10,0-19,0-8,0 1,0-20,0-1,0-2,0-14,0 0,0-27,-6-3,6 0,0-7,0 7,0 10,0 20,0 34,-4 16,-2 13,6-26,-17 36,7-30,3-9,1 9,-1-20,4 1,3-8,-4-2,4-18,0 4,0-16,0-1,0-20,0 1,0 19,-6-6,6 13,0 16,0 14,3 14,-3 22,0-16,0 10,-3-13,-1-4,1 4,0-24,-1 7,4-6,-3-4,0-7,-4-3,-3-7,3-6,-3-7,10-10,-6 13,6-13,0 14,0-1,3 4,-3 13,3 3,-3 4,0 13,0 23,0 10,-6-3,-4 14,6-8,-2-16,-4 4,6-11,1-13,3 0,-3-7,-1-6,4-4,-3-6,-7-40,-3 9,-4-22,0 12,-3 18,10-14,0 23,10 10,0-3,0 17,0 13,7 20,-7 17,0-1,3 4,-3 4,0-8,7 21,-4-27,-3-13,4-21,-1 1,-3-17,3-3,4-17,-7 3,7-33,-7 20,0 7,3-7,-3 20,3 6,-3 11,0 0,0-1,0 1,0 0,0-1,0 1,0 0,0-1,0 1,0 0,0-1,0-6,4 10,-4-3,6 10,1 6,3 10,10 1,-13-8,9 8,-2 6,-11 6,4-16,-4-13,0-4,-3 4,0-4,-6-6,2 0,4-1,-6-6,-11-16,10-14,-3 16,7 14,0 4,3 12,0 24,3 14,-3 9,0-6,0-14,0 34,0-14,0 4,0 9,0-26,0-20,0 4,0-21,0-6,0-11,0 4,-10-16,10 9,0-6,0 6,0-3,0-13,0 6,3-13,-3 13,0-9,0 9,0 0,0-6,0 13,-3 3,3 11,-3 16,3 3,-4 7,1 17,-4-4,4 0,-7-3,0-6,7-11,-1 0,1-3,3-6,-3-1,-1-6,-2-21,-4-12,0 2,-7-16,7 10,0-6,3 9,4 27,3 3,0 4,0 10,0 23,0 3,3 4,1-24,-1 4,-3 3,3-14,-3 4,-3-13,-4-4,4 1,-7-14,7 3,-1 4,1-4,3 7,0 3,0 21,7 2,-1 11,-2-10,-1-4,0 0,1-3,-4-3,3 0,-3-4,0-6,0-4,10-13,-10 17,3-7,11-17,-1-6,-10 19,21-6,-11 0,4 4,-14 16,-3 10,7 16,3 21,0 0,-4 6,-2-10,2-16,-6 0,4-21,-4-2,0-1,0-10,-4-9,-9-8,-4-16,-9-3,6-17,6 3,1 11,6 22,4-2,3 16,0-7,0 7,0 0,0 3,0 1,0-4,0-7,0 7,3 0,-3 3,4 4,-4-4,0 4,3 0,0-4,1-3,-4 7,3 3,0 0,7 6,17 14,-17-13,7 10,-11-7,1-7,-7-6,7-11,-7 4,6-16,-2 6,-4-7,3 10,-3 14,0 6,0 7,-3 4,-1-14,1 10,-4 6,-6-2,10-1,-11 10,11-13,-4-3,4-7,3-10,0-7,-3 7,3-3,0-7,0 7,0 3,0 0,0 3,0 4,3-1,0 4,1 0,2 10,1 7,-4 0,4-7,-7-4,7 1,-7-4,0-9,3-1,4-13,-4 0,0 13,1-19,-4 19,0 4,3 9,-3 4,3-3,-3-4,0 7,0-3,0 0,4-4,-4 4,0-1,0-6</inkml:trace>
</inkml:ink>
</file>

<file path=ppt/ink/ink1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13370.7 7679.67,'3'0,"4"0,-4 0,0 0,7 0,-6 0,-1 0,0 0,1 0,-1 0,0 0,1 0,-1 0,0 0,1 0,-1 0,0 0,1 0,-1 0,0 0,4 0,0 0,-4 0,0 0,4 0,0 0,-4 0,4 0,-4 0,0 0,1 0,-1 0,0 0,1 0,-1 0,4 0,-1 0,-2 0,6 0,-7 0,4 0,-1 0,1 0,0 0,-4 0,4 0,-1 0,-2 0,-1 0,4 0,-4 0,4 0,-1 0,-2 0,2 0,1 0,0 0,-4 0,4 0,-4 0,4 0,-4 0,0 0,1 0,2 0,-2 0,-1 0,0 0,1 0,-1 0,0 0,1 0,-1 0,4 0,-1 3,-2-3,2 0,1 0,-4 0,4 0,0 0,-1 0,-2 0,2 0,-2 0,-1 0,0 0,1 0,-1 0,4 0,-4 0,0 0,1 0,2 0,-2 0,2 0,1 0,-4 0,4 0,0 0,-4 0,4 0,-1 0,1 0,0 0,-1 0,-2 0,2 0,1 0,0 0,-1 0,-2 0,2 0,-2 0,-1 0,0 0,1 0,-1 0,0 0,1 0,-1 0,0 0,1 0,2 0,-2 0,2 0,4 0,-6 0,-1 0,0 0,1 0,-1 0,4 0,-1 0,1 0,-4 0,1 0,2 0,-2 0,2 0,-2 0,2 0,-2 0,-1 0,0 0,1 0,-1 0,0 0,4 0,-4 0,1 0,-4 0</inkml:trace>
</inkml:ink>
</file>

<file path=ppt/ink/ink1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13723.7 7706.67,'0'6,"0"11,0 0,0-7,0 3,0-3,0-3,0 9,0-9,0 3,0 3,0-6,0 0,0-1,0 1,3 0,-3-4,0 10,4-6,-4 3,0 7,3-7,4-4,-7 1,3 3,0 3,-3-6,0 13,0-13,0 9,0-6,0 0,0 0,0 0,0 4,0-1,0-6,0-1,4 1,-4 10,0-4,0-3,0-3,0 9,0-2,0-4,0 3,0 0,0 4,0-7,0 0,0 0,0 7,0-11,0-2,0 2,0-2,0 6,0-4,0 1,0-4,0 7,0-3,0 0,0 3,0 0,0-7,0 0,-4-3,1 0,0 0,-1 0,-6 4,-3-1,6 0,1-3,2 0,-6 0,4 0,-1 4,0-4,1 0,-1 3,0 0,1-3,-4 4,6-4,-2 3,-4-3,3 0,-3 0,3 3,-3 1,7-4,0 0,-1 0,4 3,-3-3,0 0,3 3,-4-3,-2 4,2-1,1-3,-4 3,4-3,0 0,-1 4,4-1,7-3,0 3,-1 1,1-1,-4 0,4-3,-4 4,4-1,3 0,-7-3,1 0,2 4,-2-4,-1 0,7 3,3 0,-6 1,3-4,0 3,0 0,7 1,-7-1,6 4,1-4,-4 0,4-3,-7 4,0-4,0 3,-3 0,-1-3,8 4,-8-1,1 0,0-3,3 4,-4-4,1 3,0-3,-1 0,1 3,0-3,-1 0,-6 4,4-4,-1 3,0-3,-3 3,7 1,-4-4,1 3,-1-3,-3 3,0 1,-7-1,-3 0,0-3,7 0,-7 0,-3 7,3-7,3 0,0 0,-6 7,6-7,1 3,-11 0,10 1,-3-4,0 3,7-3,-4 0,4 3,-4-3,-3 4,4-4,2 3,-2 0,-1-3,4 0,-1 4,-2-1,2-3,-2 3,-1-3,0 4,-3-1,-3-3,6 3,-6 1,0-1,6-3,-3 3,0 1,0 2,7-6,-1 0,-2 0,-4 7,6-7,1 0,0 0,-1 0,4 3,-3-3,0 0,-1 4,1-4,0 0,6 0,0 3,1-3,-1 3,0-3,1 0,2 4,1-4,-4 0,1 3,2-3,-2 0,2 3,1-3,0 0,13 7,-4-7,-6 3,4-3,2 4,1-1,-10-3,6 3,-6 1,3-1,3 0,-6-3,-1 0,4 0,0 7,0-7,0 0,-6 0,2 0,4 0,-6 0,2 0,1 3,-4-3,1 4,2-4,1 0,0 3,-4-3,0 0,1 0,2 3,-2-3,-1 0,4 0,-1 0,1 4,0-4,-1 0,1 0,0 0,-4 0,-6 0,-1 0,1 0,-4 0,1 0,2 0,-6 0,4 0,-1 0,0 0,1 0,-4 0,3 0,-3 0,-7 0,7 0,-3 3,-4-3,4 0,0 0,-1 0,4 0,0 0,-6 7,-1-7,4 0,6 0,-3 3,7-3,-4 0,0 0,1 3,2-3,-2 4,-1-1,0-3,1 0,-8 7,8-4,-1 0,4-3,-4 0,0 4,4-1,-4 0,4-3,0 4,3-1,-4-3,1 3,-4 1,4-1,-4 0,4-3,0 0,-1 4,1-4,3 3,10-3,-3 0,3 0,10 0,0 0,6 7,14-7,-3 3,-4-3,14 7,-20-4,3 0,-4 4,-9-4,-7 4,3-7,-6 3,-7 1,3-1,1-3,-1 0,0 0,-3 3,10 1,-6-1,-1-3,10 7,-6-4,-4-3,7 3,0-3,-6 0,6 7,-4-7,1 3,-4-3,1 0,-8 4,-2-1,-4 0,3 1,4-4,-27 13,20-6,-7-4,7 0,0 4,0-4,-3 1,3-1,0 0,-4 1,11-1,-4-3,4 3,-4-3,1 7,-4-7,6 0,-6 0,4 3,-4-3,-4 7,4-7,0 3,4 1,2-4,-9 3,6 0,-3-3,-3 4,6-1,1-3,-4 0,3 3,-3-3,0 7,3-4,-6-3,6 4,1-1,-4-3,0 3,-4 1,8-1,2 0,1-3,0 4,-1-4,1 0,13 3,0-3,3 3,1 4,2-4,1 1,3-4,-10 3,7 0,-7 4,6 0,-6-4,4 0,-1 1,-6-4,-1 3,4 0,-3-3,0 0,3 0,-7 4,4-4,3 3,-4-3,4 0,0 3,4-3,-11 0,0 4,4-1,6-3,-6 3,3 1,-7-4,1 3,2-3,-2 0,-1 0,-3 3,-3 1,-4-1,4-3,-7 3,3 7,-6-6,6-1,7 0,-10 4,3-4,-3 1,4-1,2-3,1 3,-7 1,10-1,-3 0,-4 1,7-1,-3-3,3 3,-4 1,1-4,-4 0,4 3,0 0,-1 1,1-1,0 0,-4 1,0-1,4 0,-4 1,1-1,2-3,1 0,0 3,-1-3,1 0,0 4,-1-4,4 3,0 0,0 1,4-1,-4 0,3-3,4 4,-4-1,0 0,-3 7,0 0,0-3,0 3,0-3,0-1,0 1,0-4,0 7,0-3,0 0,0 3,0-4,0-2,0 2,0 1,0-4,0 4,0 0,0-4,0 4,0-4,0 4,0-4,0 7,0-3,0-4,0 7,0-7,0 4,0 6,0-3,0-6,0-1,0 0,0 4,0-4,0 1,0 2,0 1,0 0,0-1,0 1,4 3,-4-3,0 3,0-4,3 4,-3 0,0-3,0 0,0 3,0 3,0-3,0-7,0 1,0-1,0 4,0-1,0-2,0-1,0 0,0 1,0-1,0 0,0 1,0-1,0 4,0-1,0 1,0 0,0 3,0-7,0 4,0-4,0 0,0 4,0 3,-3-3,3-4,0 0,0 1,0-1,0 0,0 4,0-4,0 1,0-1,0 0,0 1,0 2,0-2,0 2,0 1,-4 3,4-3,0-1,0 1,0 0,0-1,0 1,0 0,0-4,0 0,0 1,0-1,0 0,0 1,0-1,0 0,0 1,0-1,0 4,-3-4,3 4,0-4,-3 7,3-7,0 4,0 0,0-4,-4 4,4-4,0 0,0 1,0-1,0 0,0-3</inkml:trace>
</inkml:ink>
</file>

<file path=ppt/ink/ink1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14110.7 8626.67,'0'3,"0"4,0 3,0 0,0 0,0-4,0 11,0-7,0 3,0 7,0-10,0-3,0 10,0-14,3 7,-3 0,0-3,0 3,0-4,0 4,0-3,0-4,0 1,0 2,0-2,0 2,0-2,0-1,0 4,0-1,0 1,0 0,0 9,0-6,0-3,0 0,0-4,0 0,0 1,0-1,0 0,0 1,0-4</inkml:trace>
</inkml:ink>
</file>

<file path=ppt/ink/ink1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14123.7 8619.67,'7'0,"-4"0,4 0,-4 0,0 0,4 0,-4 0,7 3,-6-3,2 7,1-4,-4 1,4-1,0 10,-1-6,-2-4,2-3,-2 4,-4-1,3 0,-3 1,3-1,-3 0,0 1,0-1,0 0,0 1,0 2,-3-2,3 2,0-2,-3-1,3 4,-4-1,4-2,-3-1,0 0,-4 1,4-1,-4-3,-3 7,7-7,-4 3,0 0,1-3,-1 7,-3-4,7-3,-4 7,0-4,4-3,-4 0,7 4,0-1,0 0,4 1,-1-1,0-3,1 3,2 1,1-1,6 10,-3-6,-6-7,2 3,1 1,-4-4,-3 3,7 0,-4 1,-3-1,7-3,0 10,-1-10,-2 0,-1 0,0 3,1-3,-4 4,3-1,0-3,1 0,-4 3,3-3,0 4,1-1,-1-3,0 0,-3 0</inkml:trace>
</inkml:ink>
</file>

<file path=ppt/ink/ink1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14340.7 8832.67,'0'4,"-10"12,10-6,0 0,-4-3,4-4,-3 7,0 4,-1-4,4-4,0-2,0 2,0 4,0 0,-3-6,3 2,-3 4,-1-6,4 2,-3-2,6-8,-3 1,0 3</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1677 1035,'5'1,"0"0,0-1,-2 0,1 0,0 0,-1 0,0 0,0 0</inkml:trace>
</inkml:ink>
</file>

<file path=ppt/ink/ink1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14353.7 8856.67,'3'6,"-3"-2,4 2,-4 1,6 0,1-1,-7 1,10-4,3 4,-13-4,7 1,-4-1,4 0,0 4,-4-7,0 3,1-3,-1 0,-3 4,3-1,1-3,-1 0,0 0,1 0,2 0,-6-3,4-1,2 1,-2-4,-1 4,4-4,-7 7</inkml:trace>
</inkml:ink>
</file>

<file path=ppt/ink/ink1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14453.7 8779.67,'0'3,"0"1,0 2,0-2,0 6,0-4,0 4,0-3,0 0,0-1,0 1,0-4,0 4,0 0,0-4,0 4,0-4,0 4,0-1,0-2,0-1,3 4,-3-4,0 0,0 1,0-1,0 0,0 1,0-1,0 0,0 1,0-1,4 4,-1-7,4 3,-4 4,-3-7</inkml:trace>
</inkml:ink>
</file>

<file path=ppt/ink/ink1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c6eafb"/>
      <inkml:brushProperty name="ignorePressure" value="0"/>
    </inkml:brush>
  </inkml:definitions>
  <inkml:trace contextRef="#ctx0" brushRef="#br0">12204.7 8726.67,'0'6,"-4"1,1 6,3 11,-7 12,4-9,-4 13,-6 77,13-107,0-7,0 14,-7 3,7-14,0-2,0-1,0 0,0 1,0-1,0-6,4-7,-1 6,0-2,1-1,-4-23,0-3,0 13,6-20,-2 16,-4 14,0-6,0 12,0 1,0 0,0-4,0 4,0-1,0 1,0 0,0-1,0-2,0 2,0 1,0 0,0 9,0 14,-4-3,-6 6,4 4,-4-7,-7 7,10-14,4-6,-4 3,4-7,3-6,0-4,0-3,0 0,0-30,0-7,0 21,0-4,0 10,3 10,1 3,2-3,-6 3,4 7,-4-3,3-4,0 1,-3 2,7-2,-7-1,3 4,1-1,-1 1,-3 10,0 6,0 7,0-3,0 6,0-3,-3 3,3-9,0 6,0 3,0-13,0-13,0-7,0-4,3-6,-3 0,3-33,-3 13,4 17,-4 16,3 7,10 20,-3 17,0 9,4-22,-4 26,0-17,-4-3,-2-10,-1-3,0-11,-3-2,0-11,0 0,7-19,-4-21,4-6,-4-7,4-7,-7 20,0 14,3 23,-3 3,4 14,6 30,0 16,6 10,-6-16,-3-7,0 0,-7-10,3-3,-3-1,0-9,0-10,3-7,-6-14,0 1,-21-24,14-6,0-10,-10-34,10 27,4 7,2 43,4 6,0 8,14 16,-8 10,4 10,-6 6,2-16,-6-3,0-7,0-13,-3-1,3-2,-3-4,-1 0,-2-4,-1-12,-3 6,-3-17,6 4,0-1,4-2,3 6,0 0,0-7,-3 14,3 6,0 4,0 26,0 17,0 7,0-7,0-14,-4 18,4-24,-3 0,3-10,0-7,0 0,-3-6,3 0,0-1,-4-9,4 3,0-3,0-7,0-4,0 21,0 0,7 23,3 3,-3-6,-1 13,-6-27,0 10,0-9,0-1,-3-3,0 0,3-3,0-1,0-2,0-11,0 7,10-7,26-9,-16 22,7 4,-14 0,-3 0,24 20,-14 10,-7 7,4-10,-14 3,-3-10,0 0,0-10,0-7,0 0,-3-13,-11-6,1-21,0 14,-11-21,14-9,7 33,3-3,0 19,0-6,3 4,1 6,2 0,8 13,9 17,0 10,1 23,-18-33,8 17,-11-7,-3-13,0-7,0-4,0-12,0-1,0-6,-10-7,7-14,-11 8,1-14,3-10,3-7,1 4,6 16,3 17,-3 7,0-1,3 4,1 0,6 20,13 17,-3 23,-13-20,-1 10,-6-23,4-7,-4 6,0-19,0-4,0-6,0-7,-4 0,-6-33,-13-1,13 4,0-3,7 10,-4 6,7 7,0 7,0 6,10 14,10 16,7 14,-17-11,3 4,-3 0,-3-20,-4-6,-3-1,0-10,0 1,0-4,-10-20,10-17,0-13,0 27,0-1,0 11,3 30,7 9,-6 1,6 10,-10 6,3-10,-3-3,3 7,-3-4,0-13,0-3,0 0,0-11,-6-6,-1-10,-3-3,0-4,7-9,-7 16,3-10,7 26,-3-2,3 2,0 14,3 4,-3-4,0-4,0 1,0 0,0-4,-3-6,-11-14,1 0,0 1,3 6,6-4,4 24,0 10,0 14,0-8,-6 11,2-30,4-4,-3 14,0-11,3-2,-4 2,4-2,-3-4,0 0,-1 0,-2-10,-4-7,0 0,3 7,4-3,3 33,0 0,0-10,0 0,-4 7,1-11,0 1,-1-7,4 3,-3-3,0-6,3 2,-10-6,6 4,1 2,-4-2,7-1,-3 17,0 0,-4 3,7-9,0-1,-3-3,-1 0,4-3,-6-1,2 1,4 0,-3-4,-4 0,7 1,-3-1,0 0,-1 1,1-1,0 0,3 4,0 0,0-1,0 1,0-4,0 4,0-4,0 1,0 2,0-2,0 2,0-2,0-1,0 0,0 1,0 2,0 1,0 0,0-1,-4 4,1 0,0 0,-1 0,1 0,0 0,-4 0,4 0,-1 0,-2 0,-1 0,4 0,-1 0,1 0,0 0,-4 0,4 0,-4 0,0 0,4 0,0 0,-1 0,1 0,0 0,-1 0,-9 0,-4 0,11 0,-4 0,0 0,0 0,0 0,-4 0,4 0,7 0,0 0,-4 0,4 0,-4 0,0 0,4 0,-4 0,4 0,-7 0,3 0,1 0,-1 0,4 0,-1 0,-2 0,-1 0,4 0,-11 0,8 0,-4 0,0 0,3 0,-3 0,0 0,-3 0,9 0,-9 0,3 0,3 0,-3 0,-3 0,10 0,-7 0,-7 0,10 0,-6 0,3 0,-7 0,11-3,-8 3,-6 0,14 0,-14 0,0 0,6 0,-9 0,6 0,4 0,-7 0,0 0,13 0,-13 0,4 0,2-3,1 3,3 0,0 0,3 0,-3 0,0 0,0 0,7 0,-7 0,3 0,4 0,-7 0,0 0,7 0,-7 0,3 0,0 0,4 0,-4 0,4 0,-4 0,4 0,-7 0,7 0,-7 0,0 0,3 0,4 0,6 3,14 0,-1 7,4-6,10-1,-10 4,-6-4,9 0,0-3,4 0,0 0,6 7,-6-7,6 0,4 0,-11 0,8-3,19 3,-26 0,-7 0,0 0,-4 0,-6 0,0 0,4 0,-4 0,0 0,0 0,-7 0,17 0,-3 0,-4 0,0 0,7 0,-6 0,-4 0,6 0,-6 0,0 0,-6 0,2 0,-2 0,-4 3,0 0,0 1,-7-1,-3 4,-3-1,-1-2,1-1,3 4,0-7,-17 3,11 0,-11 1,0-4,4 6,-4-6,7 0,0 4,4-4,6 0,-10 0,3 0,7 3,0-3,0 0,-3 0,9 0,-2 0,-1 0,4 0,-1 0,-6 0,7 0,0 0,-4 0,0 0,1 0,-1 0,0 0,1 0,-1 0,0 0,-3 0,0 0,4 0,-1 3,-3-3,3 0,-6 0,6 0,4 0,-4 0,1 0,2 0,-2 0,2 0,1 0,-4 4,4-4,0 0,-1 0,1 0,-4 0,4 3,0-3,-4 0,0 0,4 0,-4 3,4-3,0 0,-1 0,18 0,-8 0,14 0,-10 0,10 0,0 0,-6 0,2 0,4 0,0 0,-10 0,4 0,-11 0,4 0,-4 0,0 0,4 0,-4 0,4 0,6 0,-3 0,0 0,14 4,-11-4,4 0,3 3,0-3,0 0,-4 0,-2 0,-4 0,-4 0,1 0,-4 0,1 0,-1 0,0 0,1 0,-1 0,0 0,1 0,-1 0,0 3,1-3,-1 4,0-4,-6 3,-4-3,1 0,-1 0,4 0,-4 0,0 0,1 0,-4 0,3 0,0 0,-3 0,4 0,-1 0,-3 0,3 0,4 0,-7 0,7 0,-4 0,-6 0,6 0,4 0,-11 0,8 0,-4 0,0 0,3 3,-10-3,11 0,2 0,-9 4,6-4,4 0,-4 0,4 0,0 0,-4 0,4 0,-1 0,-9 0,6 0,4 0,0 0,-7 0,3 0,0 0,4 0,0 0,-4 0,4 0,-4 0,4 0,-1 0,1 0,0 0,-1 0,-2 3,2-3,1 0,-4 0,-3 0,7 0,0 3,-4-3,4 0,-7 4,6-4,1 0,0 0,-1 0,-2 0,2 0,1 0,-4 0,4 0,0 0,13 0,6 0,-2 0,6 0,6 0,-2 0,-11 0,4 0,-4 0,14 0,-14 0,-3 0,-3 3,-1-3,1 0,-4 0,4 0,0 0,-4 0,4 0,-1 0,1 0,6 0,7 0,-6 0,-1 0,4 0,-7 0,0 0,6 0,-2 0,2 0,-6 0,0 3,4-3,-11 0,10 0,-6 0,0 0,-1 0,-2 0,-1 0,4 0,-4 0,0 0,1 0,-8 0,1 0,-14 0,7 0,-6 0,2 0,-6 0,0 0,4 0,6 0,-4 0,-2 0,2 0,1 0,3 0,7 0,-1 0,-2 0,2 0,1 0,-4 0,-3 0,4 0,-1 0,4 0,-4 0,0 0,4 0,0 0,-1 0,-2 0,2 0,1 0,-4 0,4 0,-4 0,4 0,0 0,-7 0,6 0,1 0,-4 0,-3 0,4 0,-1 0,4 0,-1 0,-2 4,2-4,1 0,0 0,-1 0,1 3,0-3,-1 0,1 0,0 0,-1 3,-2-3,2 0,1 0,0 0,6 0,-3 4,3 6,1-7,-4 0,3-3,-3 4,3-1,1 0,-4 1,3-4,-3-4,3-2,1-8,-1 14,-3-13,3 6,-3 1,0-1,0 0,0 4,0 0,0-1,-3-2,-4 2,4-2,0 2,-1 4,-6-3,4 0,2 3,-9-10,3 3,3 4,-9-4,6 7,-4-3,1-4,-4 4,11 3,-1-4,-6 1,6 3,0-3,-6-1,6 4,4 0,-10-3,6 3,0 0,1 0,2 0,1 0,0 0,-4 0,0 0,4 0,0 0,13-3,6 3,4-4,10-6,0-6,4 6,12 0,-16 0,10 6,4-6,-11 4,10-4,-9 3,-1 7,-6-3,9-1,-16 4,0 0,10-6,-16 6,6 0,-7 0,4 0,3 0,-7 0,4 0,-4 0,4 0,-7 3,0-3,10 0,-4 0,-2 0,-8 0,1 0,0 0,-4 0,-6 0,-4 7,4-7,-14 0,-13 0,7 6,-11-6,8 0,-1 0,0 0,1 0,-1 0,4 0,9 0,-2 0,2 0,-2 0,2 0,8 0,-11 0,4 0,6 0,-6 0,-4 0,10 0,-6 4,0-4,3 0,0 0,0 0,3 0,-10 0,7 3,4-3,-8 0,1 0,3 0,-3 0,-4 0,-3 0,7 0,-7 0,3 0,4 0,3 0,-7 0,4 0,-14 0,20 0,1 0,2 0,8 0,6-3,0-1,3 4,0-3,7 3,17-7,-17 4,10 0,10-4,0 0,0 7,-7-3,4 3,3-7,-20 7,7 0,-4-3,-16 3,6 0,-6 0,-1 0,1 0,0 0,-1 0,1 0,3 0,3 0,-3 0,10 0,-3 0,10 0,-1 0,-2 0,9 0,-6 7,-1-4,14-3,-33 0,-4 0,4 0,-14 0,1 0,2 0,-16 0,4 0,2 0,-19 0,13 0,-7 0,-6 0,13 0,-3-7,-17 7,13 0,10 0,7 0,-10 0,7 0,-7 0,0 0,3 0,-3 4,-6-4,16 0,-10 0,-4 0,4 3,0-3,-3 0,13 0,-3 0,3 0,3 0,0 0,1 0,2 0,-2 0,-1 0,4 0,-4 0,0 0,1 0,-8 0,4 0,4 0,-4 0,0 0,6 0,-2 0,-1 0,4 0,-1 0,1 0,0 0,-1 0,1 0,0 0,-1 0,11 0,3 0,3 0,7 0,10-7,4 4,12-4,-19 7,23-3,-23-4,-7 7,10-3,-10 3,-7 0,-10 0,1 0,2 0,1 0,3 0,3 0,4 0,3 0,7 0,-11 0,-2 0,-8 0,-2 0,-1 0,-13 0,3 0,-3 0,4 3,-4-3,-10 0,-4 0,14 0,-10-3,4-4,-11 4,4 0,3 3,6 0,-2-4,2 4,-2 0,6 0,-7 0,4 0,-4 0,4 0,3 0,-7 0,7-6,0 6,-7 0,7 0,4 0,-1 0,-3-4,3 4,-3-3,4 3,-1-3,4 3,-1-4,-2 1,2 3,-2 0,6-3,-7 3,4 0,-1-4,-2 4,-1 0,0-3,1 3,-1 0,4 0,3-3,-4 3,1-4,0 4,3-3,0 0,0-1,0 1,0-4,0 4,0 0,0-1,0 1,0 0,0-1,0 1,0 0,0-1,0 1,0 0,3 3,0 0,1 6,-1 1,7 0,-7-1,-3-2,4-1,-1-3,4 7,-4-7,4 3,3-3,-4 0,4 0,7 3,-10 1,6-4,-3 0,7 0,-7 0,6 0,-6 0,-6 0,6 0,-7 0,4 0,-4 0,0 0,4 0,-4 0,1 0,2 0,4 0,4 0,-1 0,-3 0,0 0,7 0,36 0,-40 0,7 0,0 0,0 0,-3 0,-10 0,6 0,0 0,-9 0,9 0,-10 0,1-4,-1 4,0 0,4-3,-4 3,1 0,2 0,-2 0,9 0,0-3,-3 3,4-7,2 7,-6 0,10-3,4-1,-11 4,4-3,-4 3,4 0,-7-3,6 3,-12 0,9 0,-3 0,-3 0,-4 0,0-4,1 4,-1-3,0 3,1 0,-1 0,-6 0,-1 0,-6 0,0 0,0 0,-6 0,-8 0,8 0,-14 0,10 0,-7 0,7 0,3 0,7 0,0 0,4 0,-1 0,4 0,-1 0,1 0,0 0,-1 3,1-3,0 4,-4-4,0 0,4 0,0 0,-1 0,1 0,0 0,-4 0,4 0,-1 0,-9 0,0 0,3 0,-4 0,8 0,-4 0,-4 0,4 0,4 0,-4 0,6 0,-2 0,-1 0,4 0,-1 0,-2 0,2 0,1 0,0 0,-1 0,1 0,-7 0,3 0,4 0,0 0,-7 0,3 0,-3 0,3 0,1 0,-4 0,3 0,0 0,-3 0,4 0,-1 0,0 0,4 0,-4 0,4 0,0 0,-4 0,4 0,-4 0,4 0,-1 0,-2 0,2 0,-2 0,-1 0,4 0,-4 0,4 0,-1 0,-2 0,-1 0,0 0,1 0,-1 0,0 0,-3 0,4 0,-1 0,-3 0,3 0,1 0,-1 0,0 0,4 0,-4 0,1 0,2 0,-2 0,2 0,1 0,0 0,3 3,0 0,0 1,0-1,0 0,3 1,14 16,9-14,-2 4,19 0,4 0,6 7,0-10,11 3,-11-10,14 6,3 1,-24-7,1 0,0 0,-1 0,-16 0,-10 0,0 0,-10 0,-6 0,2 0,-6-3,0-4,4 4,-4-7,0 3,3-3,-3 3,0-3,0 0,0 4,-3-1,-7-6,6 3,1 6,-4-6,1 4,2-1,1-10,0 7,-1 4,1-8,3-9,0 10,-3-7,-4-17,7 17,-3-13,3 6,0 7,0-3,0 3,0 0,0 3,-4 7,4 0,0 7,-3 6,-7 14,7-7,-11 13,4 4,7-4,-7 24,0-11,3-9,4-10,0-7,3-4,0-12,0-1,0-23,0 10,0 3,3-19,0 2,7 11,-6 10,-4 6,3 0,-3 17,-3 14,-4-1,0-6,7-14,-6 7,2-3,1-7,-4 0,4-4,-7-6,-7 0,1-6,-1-14,10 13,-3 4,0 9,7 8,3 12,-3-2,3-1,-4-10,4 1,0-11,4 0,2 1,1-1,0 4,-4 3,7-4,0 1,-7 3,4 0,-4 0,7 3,-3 17,-4-3,7 10,-10 3,0-17,4 7,-4-13,0-4,0-6,0-1,3 1,7-17,10-13,7-4,-7 4,3 16,-6 14,-7 3,-4 0,1 0,6 13,-6 7,0 10,-7 3,0 7,0-20,0 7,0-14,0-9,0-1,0-6,-4-11,1 8,-7-11,-3-6,9 13,-2 0,6 3,-4 4,1 3,0-4,-1 4,-9-6,0 6,-11-4,4 4,-6 0,-1 0,4-3,-4 3,14 0,3 0,10 7,13 19,7 11,0 13,3-13,-9-4,9 17,-10-13,4 9,0-9,-14-10,0 3,4-10,-7 3,0-3,0 7,0-7,0 0,0 13,0-13,0-3,0 3,0 0,0-4,0 4,0 0,0 0,0-3,0-4,-7 4,7-4,-3 4,0-4,-1-13,-2 0,2-3,-9-20,0-1,-11-12,11-8,-4 4,1 4,6-1,6 17,4 0,-3 13,3 4,0 10,7 13,9 23,1-10,-14-3,7 4,-10-14,4-7,-4-3,3-10,0 0,-3-3,-6-14,-1-3,0-3,-16-14,16 14,4 13,3 16,7 18,-4-11,4 4,-7-4,0-6,-7-11,7 1,-20-20,17 16,3 4,0 16,3-3,-3-3,0-4,0 0,0 4,0-4,0 4,0-4,-3 4,3-4,0 4,-7-4,7 1,-3-1,-1 0,1-3,0 4,3-1,-4-3,-2 3,2 1,1-4,0 0,3 3,-4-3,14-7,4 4,-8-7,8 3,-1-3,-6 7,-4-4,7-6,0 10,-10-1,3 1,4 3,-4 0,4 0,0 13,-1-6,-2-7,-1 3,-3 1,3-4,-3 10,4-4,-4 8,0-1,0-6,0-4,-4-3,1 0,-4-10,7 7,-6-4,-4-6,-7-24,4-3,3 10,-7 7,10-7,-3 13,0-10,7 11,3-11,-3 17,3-7,0-6,-4 6,1-3,3 14,0-8,-7 8,7 2,-3-6,0 7,3-4,0 4,0 0,-4-4,4 4,0-4,-3 0,3 1,-3 2,-1-2,4-8,-3 8,0-11,3 7,-4 0,1-3,3 3,-3 3,-1-3,4 3,-3 4,3 0,0-1,-3 1,3 0,-4-1,4-2,-3 2,3-2,-3 6,3-4,-4 1,4 0,0-1,0 1,0 0,-3-4,3 4,0-1,-3 1,3-4,-4 4,1 0,0 3,-1 0,-9 3,6 4,1-7,-1 20,-3-4,7-2,3-8,0 4,0-3,0 0,0-1,0 1,0-4,0 1,0 2,0-2,0-1,0 0,0 1,0-1,0 0,0 1,0-1,0-13,-4 0,1 3,0-9,-1 2,1 1,3 0,0-4,0 10,0 4,0-4,0 1,0-1,0 4,0-1,0 1,0 0,0 6,-7 4,4 6,0-3,3-7,-4 11,4-8,-3 1,3-4,0 1,0 2,0 1,0 0,0-1,0-2,0-1,0 0,-3-3,3 4,-4-8,4-9,0 6,0-6,0 6,0-3,0-6,0 9,0 4,0-1,4 1,-1 0,4-4,-1 4,1 3,0-7,-1 7,-2 0,2 0,-2 0,2 13,1-3,0 14,3-1,3 0,-10-3,4 7,-7-4,0-3,0-6,0-1,0-3,-3 3,-1-13,1 7,0-4,-4 4,4-7,-1 3,-6 1,0-1,4-3,-1 0,-10 0,11 0,-4 0,-7-3,7-1,0 1,-3-7,6 3,-3 4,0-4,3 4,4 0,-7-4,3 0,4 4,-4-4,4 4,-4-4,4 4,0 3,3-7,-4 7,1-3,0 0,3-1,-4-2,4 2,-3-2,3-1,0 0,0-3,0 4,0-1,0 0,0 1,0-4,0 3,0 0,0 1,0-1,0-3,0 7,0-4,0-3,0 7,0-4,0-3,0 7,0 6,0 0,0 4,0 6,0 4,0-7,0-3,0 3,0-4,0 1,0-4,0 7,-3-10,-1 0,4-3,-3 0,0-1,-7-2,0-11,0 0,0 1,3 6,4 3,-1 4,4 29,0-6,-3 7,-7 3,7-20,-1-7,4 1,-3 2,0-6,-1-3,-6-7,0-3,-3-7,10 6,-4-9,4 6,-4 7,7 7,0 6,0 1,0-8,0-2,0 2,7-6,-4 10,-3 4,-3 6,-1 3,-12 7,-1-10,7 0,-3 0,6-7,0-3,11 0,2 0,1-6,0-1,-1 0,-2 4,-1 3,0 0,1 0,-4 3,3 4,0 0,1-1,-1-2,-3 2,3-2,-3-1,0 0,7 7,-4-3,-3 0,4-1,2 1,-6-4,4 4,-4-4,3 1,0 2,1-2,-1-1,-3-3</inkml:trace>
</inkml:ink>
</file>

<file path=ppt/ink/ink1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c6eafb"/>
      <inkml:brushProperty name="ignorePressure" value="0"/>
    </inkml:brush>
  </inkml:definitions>
  <inkml:trace contextRef="#ctx0" brushRef="#br0">11860.7 9056.67,'-16'13,"6"0,6-13,4-3,-13 10,3-4,-7 0,11 7,-1-6,0 2,4-6,0 0,3-3,-4-17,4-13,0-1,0-19,0 6,0-13,0 47,4-7,-1 7,0 9,1 1,-4 0,0 6,0 14,-4-4,4-6,-10 19,0 8,0-4,-6 6,6-2,6-18,-2 8,-11 12,14-9,-4-17,4 3,3-3,0-3,3-7,4-3,-4 3,-3-4,3 4,1-3,-1 0,0 3,1 0,-4 0</inkml:trace>
</inkml:ink>
</file>

<file path=ppt/ink/ink1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11674.7 8596.67,'0'3,"0"0,0 1,0-1,0 0,0 1,0 2,0-2,0-1,0 0,0 1,0-1,0 4,0-4,0 0,0 1,0-1,0 0,0 1,0-1,0 0,0 1,0-1,0 4,0-4,0 0,0 1,0-1,0 0,0 1,0-1,0 0,0 1,0-1,0 0,0 1,0-1,0 4,0-1,0 1,0-4,0 4,0 3,0-7,0 4,0 0,0-1,0 1,0-4,0 7,0-3,0-4,0 7,0-6,0 2,0 1,0 0,0-1,0 1,0 0,0-1,0 1,0-4,0 4,0 0,0-4,-4 7,4-7,0 4,0 0,0-1,0 1,-3 0,3-4,0 4,0-1,0-2,0-1,0 4,0-4,0 0,0 4,0-4,0 1,0-1,0 0,0 4,0-4,0 4,0-4,0 4,0-4,0 11,-3-8,3 1,0-4,0 1,0-1,0 0,0 1,0 2,-4-2,4-1,0 4,0-4,0 0,0 4,0 0,0-4,0 0,0 1,0-1,0 0,0 1,0-1,0 0,0 1,0-1,0 0,0 1,0-1,0 0,0 1,0-1,0 0,0 1,0-1,0 0,0 4,0-4,0 1,0-1,0 4,0 3,0-4,0 4,0-10</inkml:trace>
</inkml:ink>
</file>

<file path=ppt/ink/ink1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c6eafb"/>
      <inkml:brushProperty name="ignorePressure" value="0"/>
    </inkml:brush>
  </inkml:definitions>
  <inkml:trace contextRef="#ctx0" brushRef="#br0">11897.7 8682.67,'-13'14,"-1"-8,-2 4,9-6,-10 9,7-10,4 1,-11 2,0 4,1-3,-4 3,0 3,6-6,-6 6,4-3,-1-3,10-4,-3 4,0-7,7 3,-4 4,4-7,0 3,-4 1,4-1,-1 0,1-3,0 4,-1-4,1 3,-14 4,7-1,4-2,2-4,1 0,3 3,3-3,1 0,-1 0,14 0,6 3,-3-3,0 0,13 0,-16 0,6 0,1 0,-11 0,14 0,-14 0,-6 0,3 0,3 0,-6 0,-4 0,-3 4,-7-1,-6 7,-4-7,1 4,-18 0,18-7,-8 3,-12 0,9-3,-6 7,3-4,16-3,-2 4,6 2,6-6,11 0,3-3,7 0,-4 3,4 0,23-10,-10 6,16-2,-6-4,-6 10,2-4,-39 4,-14 4,1 6,2-7,1 0,0 1,-4-1,0-3,4 3,-4-3,7 4,0-4,0 0,4 0,2 0,4-7,7-3,6 0,-3-3,14-1,-4 1,-10 10,-4 3,-2 0,-4 3,-14 0,11 4,-10-7,6 3,0-3,-3 0,7 0,3-6,13-1,1-10,2-9,14 6,-16 3,-1 7,4-10,-14 20,0-3,-6 3,-7 3,-3 0,-17 1,-4-1,-6 4,-26-1,19-6,-20 0,21 0,6 0,13 0,14 0,16 0,4 0,3 0,0-6,0 6,0-4,16 1,8-7,-11 7,24-4,-7 4,-14 3,18-10,-24 10,-10 0,-7 0,-6 0,-7 0,3 3,0 0,-3 1,-6-1,12-3,-19 3,13-3,3 0,-3 4,7-4,6 0,11 0,-1 0,10 0,-6 0,3 0,-7 0,-6 0,-4 0,1 0,-4 3,-10 0,0 7,0 0,-10 0,-4 7,-6 3,0-10,10-7,-3 7,13-3,0 0,10-4,0 0,7-3,-4 4,10-4,4 0,3 0,0 3,67 7,-41-3,14-1,-33 4,23-6,-23-4,-7 3,-4-3,-22 0,-8 0,4 0,-3 0,-4 0,-6 0,-14 7,4-7,-14 3,7-3,0 7,14-7,9 3,7-3,7 0,6 0,4 3,-1 1,1-4,0 0,6 3,-3-3,27 7,-11-7,4 3,10-3,-13 0,0 0,-17 0,3 0,-20 3,-9-3,2 4,-9 6,0 0,-1-7,-2 0,-14 11,10-14,3 3,7-3,-7 0,21 3,-8-3,21 0,0 0,3 0,6 0,-2 0,6 0,20 0,-14 0,4 4,4-4,-18 6,-2-6,-8 0,-16 4,0-4,-6 3,-4-3,6 3,-2-3,-4 0,0 0,0 0,3 4,10-4,1 0,6 3,3 0,0-3,7 0,0 0,7 0,0 0,13 0,-10 0,13 0,-6 4,-4-4,-10 0,-9 3,-4 0,-4 1,-16 2,4-6,-8 0,1 0,-4 0,7 7,4-7,-8 0,11 0,10 0,13 0,0 0,3-3,0-4,4 4,0-1,-7 1,0 3,0-3,-7 3,-10 0,1 0,-4 3,0-3,-7 3,-10-3,11 4,-4-4,-7 6,10-6,4 0,-4 0,7 0,0 4,7-4,3 3,7-3,3 0,6 0,4 0,20 0,-6 0,12 0,-6 0,-13 0,-7 3,-7-3,-13 4,-6-4,-14 0,-7 3,7 4,-17-7,4 0,6 3,1-3,-1 0,7 0,13 0,4 0,6 0,17 0,-13 0,6-3,1 3,-1-4,-3-2,3 2,4-6,0 0,-7 4,-4-4,1-4,-7 4,0 4,0-4,0 3,0 0,-3 1,-4 2,0-2,1 2,-8 1,1-7,6 10,-13-7,0 7,-3-6,-4 2,7 4,4-3,2 3,1-3,3 3,7 0,9 0,4-7,4 0,6 1,-4-4,18 0,-4 6,10-6,-4 0,-9 0,-14 10,-3 0,-6 0,-11 0,0 0,-19 0,6 0,6 0,-12 0,6 0,-7 0,0 0,4 0,3 0,17 0,-1 0,8 0,6 0,6 0,14 0,-3 0,6 7,17 3,-16 0,9 0,-10 7,-9-11,-1 14,-20-6,-3-4,0 3,-6-6,-11 6,-26 10,13-9,10-4,3-7,7 0,-3 1,6-1,-3 0,7 1,3-1,-4-3,4 3,7-3,-4 0,1 0,2 0,4 0,-3 4,3-1,10-3,-10 3,7 1,-11-4,-6 3,-6 0,-4 1,3-4,-3 6,3-2,-16-1,10-3,-17 7,0-7,10 3,-7-3,10 0,4 0,6 0,1 0,6 3,3-3,7 4,10-4,0 0,0 0,20 0,0 0,7 0,-14 0,7 0,0 3,-13-3,3 0,-20 0,-4 0,-2 0,-8 3,1-3,0 4,-4-1,-3 0,-7 1,4-4,-7 6,-7-6,-9 4,2-4,8 0,-21 0,27 0,-7 0,-13 0,20 0,-10 0,10 0,0 0,10 0,0 0,4 3,2-3,1 0,6 0,1 0,-1 0,7 0,-3 0,-1 0,4 0,0 0,10 0,7 0,-10-7,13 1,-10 2,10-6,3 0,-3 0,13 0,11-6,-8-1,4 0,10-3,-10 4,-3-8,3 11,7-10,-17 3,-17 3,7-3,-17 13,-9 4,-4-7,0 3,0 1,-7 2,4-9,-1 6,1 1,-4-1,4 4,-4-4,-3-3,-13-10,6 7,-19 9,2-6,-2 0,-11 4,7 2,-20-2,17 2,-4 4,-3 0,13 0,-3 0,-13 0,26 0,-13 0,14 0,-1 0,0 0,11 0,-4 0,10 0,3 0,-3 0,3 0,1 0,2 0,-2 0,2 0,1 0,-4 0,4 0,0 0,13 0,-4 0,4 0,4 0,-11 0,14 0,-4 0,4 0,-11 0,4 0,-6 0,-1 0,0 0,-3 0</inkml:trace>
</inkml:ink>
</file>

<file path=ppt/ink/ink1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11684.7 8682.67,'-4'0,"1"0,0 0,-1 0,-6 0,4 0,-1 0,4 0,-1 4,-2-4,2 0,1 0,-4 3,4-3,-7 0,7 0,-4 3,0 1,4-4,-4 0,4 0,0 0,-1 3,-2 0,-4 1,6 2,-9-2,6 2,-3 1,7-4,-4 1,-3-1,7 0,0-3,-1 4,4-1,-3 0,0 4,-1-7,1 7,0-4,-1 0,-2 11,-1-8,4 1,-1 0,1-4,0 4,-1-4,1-3,0 7,3-4,0 0,0 1,-4-4,4 6,0-2,-3 2,3-2,0 2,-3 1,3-4,0 4,0-4,-4 4,4 0,0-4,0 0,0 1,0 2,0 1,0 0,0 3,0-7,0 4,4-1,-4-2,0 2,3 1,-3-4,3 4,1-7,-4 3,3 4,-3-4,0 1,3 6,-3-7,4-3,-1 7,0-1,1 1,-4-4,3 1,0 2,1-2,-1 2,0-2,1-4,-1 6,-3 1,0-4,7 1,-4-1,0 0,1 4,-1-7,0 3,1 1,-1-1,4 4,-4-7,0 3,4 4,-4-4,4 0,-4 1,4-1,-4 0,1-3,2 4,-6-1,4-3,-1 3,0-3,1 4,2-4,-2 0,-1 3,0 0,4 1,20 6,-17-7,-4 0,1-3,6 0,-9 0,2 0,1 0,0 4,-4-4,0 0,1 0,-1 0,0 0,1 0,-1 0,0 0,1 0,-1 0,0 0,1 0,2 0,-2 0,-1 0,4 0,-1 0,4 0,-3 0,0 0,-1 0,4 0,-3 0,0 0,-1 0,1 0,0 0,3 0,-4-4,21 1,-20 0,-1-1,-2 1,-1 3,-3-3,3-1,1 4,-1-3,0-4,1 4,-1 3,0-3,7-1,-10-2,7-4,-4 3,1 0,-1 1,0-8,1 8,-1-4,0 3,1 0,2-3,-2 0,-4 7,6-10,-6 9,4 1,-4-4,0 1,3-1,-3 0,3 1,-3-1,0-3,0 7,0-7,4 3,-4 4,0-7,0 3,0 4,0-7,0 3,0-3,0 3,0 1,0-1,-4 0,4 1,0-1,-3 0,0 1,3-1,0 0,-4-3,4 7,-3-4,3 1,0 2,-3 1,-1-4,1 1,3 2,-3 1,-1 0,1-1,0-2,-1 6,1 0,0-7,3 4,-4-1,-2 1,2 0,1-1,0 1,-1 3,-2-3,2-1,1 1,0 3,-4-3,4-1,-4-2,0 2,4 4,-4-6,1 2,2 4,-2-3,2 0,1 3,-4 0,4 0,0-4,-4 4,0-3,4 3,0 0,-4-3,0 3,-16-4,16 1,1 3,-4 0,-4 0,4 0,7 0,0-3,-4 3,4 0,-1 0,1 0,0 0,-1 0,1 0,-4 0,4 0,-4 0,4 0,-4 0,4 0,0 0,3 0</inkml:trace>
</inkml:ink>
</file>

<file path=ppt/ink/ink1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11640.7 9066.67,'0'-4,"0"1,0-4,0-3,0-10,0 0,4-3,-4 10,0-4,3 4,-3-1,0 4,0 0,7-6,-7 9,0 4,0-11,0 8,0 2,3-6,-3 7,0 0,0-4,0 0,0 4,0 0,0-1,0 1,0 0,0-4,0 4,-3 3,-1 0,1 0,0 0,-7 3,3 0,0 1,1-4,-1 6,-3-2,7-4,-7 3,0 0,3-3,-10 10,7-3,4 0,-8 3,11-10,0 0,-1 3,8-3,-1 0,-3 0</inkml:trace>
</inkml:ink>
</file>

<file path=ppt/ink/ink1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11664.7 8816.67,'3'0,"0"3,1 0,-1-3,4 7,-1 0,-2-4,6 4,-7-7,4 3,-4 0,-3 1,3-1,1 0,-1 1,0-1,1-3,-1 0,-3 3,3-3,1 0,-1 4,0-1,7 0,-3 1,-7-4</inkml:trace>
</inkml:ink>
</file>

<file path=ppt/ink/ink1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12077.7 8776.67,'0'3,"10"0,-3-3,13 0,-14 4,14-4,-3 0,-4 0,-6 0,3 0,-3 0,-4 0,0 0,1 0,-1 0,-3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1135 431,'1'3,"0"2,1 0,0-1,-1-1,1 0,1-2,0-4,-1-1,0 1,1 0,0 1</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1679 1050,'4'0,"0"0,1 0,-2 0,3 0,-2 0,-1 0,1 0,-1 1,0-1</inkml:trace>
</inkml:ink>
</file>

<file path=ppt/ink/ink1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12114.7 8796.67,'0'6,"3"8,-3-4,0 0,0 3,0 4,0-7,0 16,0-12,0 2,0-6,0 4,0-1,0-3,0 0,0 7,0-14,0 10,0-6,0 0,0 3,0-7,0 0,0 1,0-1,0 4,0-1,0-2,3-4,-3 0</inkml:trace>
</inkml:ink>
</file>

<file path=ppt/ink/ink1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12047.7 9099.67,'7'0,"-4"0,4 0,-1 0,8 0,-1 0,-10 0,11 0,-11 0,0 0,1 0,-1 0,0 0,1 0,-1 0,0 0,1 0,-1 0,0 0,1 0,6 0,3-3,-10 3,4 0,-4 0,-3 0</inkml:trace>
</inkml:ink>
</file>

<file path=ppt/ink/ink1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12274.7 9046.67,'0'13,"-4"-6,1 3,0-7,3 7,-4 0,1 7,0-4,3 0,0-3,0-3,0 0,0-7</inkml:trace>
</inkml:ink>
</file>

<file path=ppt/ink/ink1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12284.7 9056.67,'3'3,"4"0,-4 4,4 0,-4-4,0 4,1-4,-1-3,0 3,1 1,-1 2,0-6,1 4,-1-1,0 0,1-3,-1 0,0 0,4 0,-4 0,4-3,-7 3</inkml:trace>
</inkml:ink>
</file>

<file path=ppt/ink/ink1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12364.7 8986.67,'0'6,"0"4,0 0,3 7,-3-7,3 3,-3-3,0-3,0-4,4 1,-4 2,0 1,3 0,-3-1,0-2,0 2,0-2,0-1,0 0,0 1,0-4</inkml:trace>
</inkml:ink>
</file>

<file path=ppt/ink/ink1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fffff"/>
      <inkml:brushProperty name="ignorePressure" value="0"/>
    </inkml:brush>
  </inkml:definitions>
  <inkml:trace contextRef="#ctx0" brushRef="#br0">17007.7 8932.67,'0'30,"0"114,0-128,0-12,0-1,0-10,0-3,0 4,7-14,-4 3,1 4,-1-4,0 4,4-17,-4 10,1 3,2-10,-2 11,-4 2,0 8,3 2,-3 1,3 6,1 24,-1 0,4 19,-7-19,0 0,0 3,0-10,0-7,0-10,0-6,0 0,0-4,0-10,0 7,0-6,0-8,0 4,6-10,-6 10,7 4,-4-1,4 7,-7 7,0 19,0 1,0 13,-3-10,-1 3,-2 17,-1-16,-3-1,7-16,3-1,0-19,6-20,-2-1,2 1,4-17,-6 10,2-13,-6 33,4 13,-1 0,0 4,-3 6,0 1,0 26,4-4,2-2,-6 9,4-10,-4 4,0-7,0 0,0-10,0-3,0-4,0 0,0 1,0-8,0-2,3-1,0-10,1-3,2-3,-2-10,-1 9,-3-2,7-1,-7 24,0 9,0 8,0 2,0-2,0 6,0 6,0 1,0-4,0-3,-4 0,4-13,0 0,0-4,0-13,0 7,0-11,4 8,-1-4,4 0,-4 0,0-7,1 7,-1 3,0-9,-3 6,4 0,-4 3,0 4,0-1,3 11,0 0,-3 3,4-7,-1 7,-3-7,3 1,1 12,-4-6,3-3,0 6,-3-9,4 2,-1 4,-3-6,0-1,0 0,0 1,0-1,-3 4,3-4,0 0,0 4,0-4,0 4,0-4,0 1,0-8,0 1,3-10,0 3,1 3,-4 0,6-6,-6 6,4 1,-4-4,0 3,0 4,0-4,0 4,0-4,0 4,0-1,0 1,0-4,0 4,0 0,0-1,0 1,0 0,0-1,0 1,-4 0,4-1,-3 1,0 0,-1-1,4 1,-3-4,0 4,3 0,-7-7,4 3,-4 0,0 1,4-1,-4-3,1 0,2 3,-6 1,10 2,-3 4,0 0,-1 0,1 4,-4 9,4 0,0-3,-1 7,-6 0,4-1,-1-6,0 4,4-8,0 1,-1 3,4-7,-3 1,0-1,-1-3,1 0,0 0,-1 0,-2 0,2 0,-2-10,-1 3,4 1,-7-4,-4 0,8 3,-1 0,0 1,4-4,0 0,-1 6,4 1,0 0,-3-1,3-2,0 2,3 8,1-1,2 4,-2-7,-4 3,6 4,-2-4,-1-3,-3 3,3-3,1 0,-1-6,0 2,1 4,-1 0,0-3,4 0,-4 3,1-4,-1 1,10 0,-9-1,-1 1,7 0,-3-1,-4 4,7-3,-7 3,1 0,-4 3,0 14,0 3,0 0,0 0,0 10,0-10,-10 10,0-7,0-3,3-6,4-8,-1 1,1 0,0-4,3 0,0 1,0-1,0 0,0 1,0-1,0-3</inkml:trace>
</inkml:ink>
</file>

<file path=ppt/ink/ink1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17011.7 8926.67,'0'3,"0"4,0-1,0 1,-7 6,7-6,-3 0,3 6,-4-13,4 13,0-6,-3 10,3-7,-3-4,3 1,0 3,0-3,0-4,0 0,0 4,0-4,0 1,3-8,-3 4</inkml:trace>
</inkml:ink>
</file>

<file path=ppt/ink/ink1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17017.7 8949.67,'4'0,"-1"0,-3 3,7 4,-4 0,0-1,7 8,-3-1,0 0,-4-13,4 10,-4-6,0-4,4 6,-4-2,-3-1,4 0,-1-3,-3 4,3-4,1 0,-1 0,0 0,1 0,-1 0,0-4,1 1,2-4,-6 7</inkml:trace>
</inkml:ink>
</file>

<file path=ppt/ink/ink1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17117.7 8882.67,'0'4,"0"-1,0 4,0-1,0-2,0 2,0-2,0 2,0 1,0 0,0-1,0-2,0 2,0 1,0-4,0 1,4 9,-4-6,0-1,3 1,-3 0,0-1,0-2,0-1,0 0,0 1,0-1,0 4,0-4,0 4,0-7</inkml:trace>
</inkml:ink>
</file>

<file path=ppt/ink/ink1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1898 1660,'-16'0,"0"0,0 0,0 0,0 0,0 0,0 0,-64 0,64 0,0 0,0 0,0 0,0 0,0 0,0 0,0 0,0 0,0 0,0 0,0 16,0-16,0 0,16 16,-16-16,0 16,16 0,-16 0,0 0,0-16,0 16,0 0,0 0,16 0,-16 0,16 0,-16-16,16 16,0 0,0 0,-16 0,16 0,0 0,0 0,0 0,0 0,0 0,0 0,0 0,0 0,0 0,0 0,0 0,0 0,0 0,0 0,0 0,0 0,0 0,16 0,-16 0,0 0,0 0,0 0,16 0,-16 0,0 0,16 0,0 16,0-16,0 0,0 0,0-16,0 0,0 0,0 0,-16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1741 1027,'1'-4,"2"2,1 1,-1 1,0 0,1 2,-1 1,-3 0,0 0,0 0,0 0,0 0,-3-1,0 0,6-3,0 0,-2 5,-1-1,0 0,0 0,-3-2,0 0,0-1,0 0,0-2,0 2</inkml:trace>
</inkml:ink>
</file>

<file path=ppt/ink/ink1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1b7ccb"/>
      <inkml:brushProperty name="ignorePressure" value="0"/>
    </inkml:brush>
  </inkml:definitions>
  <inkml:trace contextRef="#ctx0" brushRef="#br0">11850 2220,'16'0,"0"0,0 16,0 0,0-16,0 16,0-16,0 16,0-16,0 0,0 0,0 16,-16 0,16-16,0 0,0 16,0 0,0 0,0 0,0 0,-16 0,16 0,-16 0,0 0,0 0,0 0,0 0,0 0,0 0,0 0,0 0,0 0,-16 0,16 0,0 0,-16-16,0 16,0 0,0-16,0 0,0 16,16 0,-16 0,0-16,0 0,0 16,0-16,0 16,0 0,0-16,0 0,0 0,0 0,0 0,0 0,0 0,0 0,0 0,0 0,0 0,0 0,16 0</inkml:trace>
</inkml:ink>
</file>

<file path=ppt/ink/ink1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9674 3276,'1904'-32</inkml:trace>
</inkml:ink>
</file>

<file path=ppt/ink/ink1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80600"/>
      <inkml:brushProperty name="ignorePressure" value="0"/>
    </inkml:brush>
  </inkml:definitions>
  <inkml:trace contextRef="#ctx0" brushRef="#br0">9738 3132,'0'16,"32"0,-16-16,0 0,0 16,0-16,0 0,-16 16,16-16,0 0,16 0,-16 0,0 0,0 0,0 0,0 16,0-16,0 0,0 0,0 0,0 0,0 0,0 0,0 0,0 0,0 0,16 0,-16 0,16 0,-16 0,0 0,0 0,0-16,0 16,16 0,-16 0,0 0,0 0,0-16,0 16,0 0,0 0,0 0,0 0,0 0,0 0,16 0,-16 0,0 0,0 0,16 0,-16 0,0 0,0 0,16 0,0 0,16 0,-32 0,0 0,0 0,0 0,0 0,16 0,-16 0,0 0,16 0,0 0,0 0,-16 0,16 0,-16 0,0 0,0 0,16 16,-16-16,0 0,16 0,0 0,0 0,-16 0,16 0,0 0,-16 0,16 0,-16 0,0 0,16 0,-16 0,0 0,0 0,0 0,0 0,16 0,-16 0,0 0,0 0,0 0,16 0,-16 0,0 0,0 0,0 0,0 0,0 0,0 0,0 0,0 0,0 0,0 0,0 0,0 0,0 0,0 0,16 16,-16-16,0 0,0 0,0 0,16 0,-16 0,0 0,16 0,0 0,0 16,0-16,16 0,-16 0,0 0,16 0,-32 0,16 0,0 0,-16 0,0 0,0 0,0 0,0 0,0 0,0 0,0 0,0 0,0 0,0 0,0 0,0 0,0 0,80 0,-64 0,0 0,32 0,-48 0,0 0,16 0,0 0,-16 0,16 0,-16 0,0 0,0 0,16 0,-16 0,0 0,0 0,0 0,0 0,0 0,16 0,0 0,0 0,0 0,0 0,0 16,-16-16,16 0,0 0,0 0,0 0,-16 0,16 16,-16-16,0 0,0 0,0 0,0 0,0 0,0 0,0 0,0 0,16 0,-16 0,0 0,16 0,-16 0,0 0,0 0,16 0,-16 0,0 0,0 0,0 0,16 0,-16 0,16 0,0 0,0 0,-16 0,16 0,0 0,0 0,0 0,0 0,0 0,0 0,-16 0,16 0,-16 0,0 0,16 0,0 0,0 0,0 0,-16 0,16 0,-16 0,48-16,-48 16,-16-16,16 16,0 0,0 0,0 0,0 0,-16 0</inkml:trace>
</inkml:ink>
</file>

<file path=ppt/ink/ink1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80600"/>
      <inkml:brushProperty name="ignorePressure" value="0"/>
    </inkml:brush>
  </inkml:definitions>
  <inkml:trace contextRef="#ctx0" brushRef="#br0">1594 3756,'160'0,"-80"0,-48 0,32 0,16 0,-16 0,-16 0,16 0,0 0,-32 0,16 0,0 0,-16 0,0 0,16 0,-32 0,16 0,0 0,0 0,0 16,16-16,-32 0,32 0,0 0,-16 0,16 0,-32 0,0 0,32 0,0 16,-16-16,0 0,16 0,-16 0,0 0,16 0,-16 0,0 0,0 16,0-16,0 0,0 0,0 0,0 0,16 0,-16 0,16 0,32 0,-16 0,0 0,16 0,0 0,-16 0,32 0,-16 0,-16 0,0 0,16 0,-16 0,16 0,-48 0,16 0,0 0,-16 0,0 0,0 0,0 0,0 0,0 0,0 0,-16 0,16 0,-16 0,0 0,0 0,0 0,0 0,16 0,32 0,-32 0,-16 0,48 0,-32 0,-16 0,48 0,-16 0,0 0,-16 0,16 0,32 0,-32 0,0 0,32 0,-48 0,32 0,0 0,-32 0,32 0,0 0,-16 0,32 0,-16 0,16 0,-16 0,0 0,0 0,16 0,-32 0,0 0,16 0,-32 0,32 0,-48 0,16 0,0 0,16 0,-32 0,16 0,0 0,-16 0,16 0,-16 0,0 0,0 0,16 0,0 0,-16 0,16 0,0 0,0 0,0 0,-16 0,16 0,-16 0,0 0,0 0,0 0,0 0,16 0,-16 0,16 0,-16 0,0 0,16 0,0 0,0 0,0 0,0 0,0 0,0 0,0 0,-16 0,16 0,0 0,0 0,-16 0,16 0,0 0,0 0,0 0,0 0,0 0,0 0,-16 0,48 0,-32 0,0-16,0 16,16 0,-16 0,0 0,16 0,-16 0,16 0,0 0,0 0,16 0,0 0,-16 0,0 0,32 0,-32 0,32 0,-16 0,-16 0,16 0,0 0,-32 0,16 0,-16 0,16 0,0 0,16 0,-16-16,0 16,-16 0,16 0,-16 0,32-16,-16 16,-16 0,16-16,0 16,-16 0,16 0,-16 0,16 0,-16-16,-16 16,16 0,0-16,-16 16,16 0,-16 0,16-16,-16 16,0-16,0 16,0 0,16 0,-16 0,48-16,-32 16,0 0,16 0,16 0,-32 0,16 0,-16 0,0 0,16 0,0 0,-16 0,16 0,-16 0,0 0,0 0,0 0,0 0,0 0,0 0,0 0,0 0,0 0,0 0,16 0,-16 0,0-16,0 16,0 0,0-16,-16 16,0 0,16-16,-16 16,16 0,-16 0,0 0,16 0,0 0,-16 0,16 0,-16 0,16 0,0 0,0 0,0 0,0 0,-16 0,0 0,16 0,0 0,0 0,16 0,-16 0,0 0,0 16,32-16,-48 0,32 16,0-16,-16 16,16 0,-16-16,0 0,16 32,-16-32,-16 0,16 0,0 0,0 0,0 16,0-16,0 0,-16 0,16 0,0 16,0-16,32 0,-32 16,16-16,0 0,0 0,-16 0,0 0,0 0,0 0,0 0,0 0,0 0,-16 0,16 0,0 0,0 0,0 0,0 0,0 0,-16 0,16 0,0 0,-16 0,32 0,0 0,-32 0,16 0,0 0,0 0,0 0,0-16,0 16,0 0,-16 0,0 0,16-16,-16 16,16 0,-16 0,16-16,0 16,0 0,0-16,0 16,0 0,0-16,-16 16,16 0,-16 0,16-16,0 16,-16 0,0 0,16 0,-16 0,0 0,16-16,-16 16,0 0,-16 0</inkml:trace>
</inkml:ink>
</file>

<file path=ppt/ink/ink1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80600"/>
      <inkml:brushProperty name="ignorePressure" value="0"/>
    </inkml:brush>
  </inkml:definitions>
  <inkml:trace contextRef="#ctx0" brushRef="#br0">1434 4300,'752'0,"-592"0,-32 0,64 0,-64 0,-16 0,-16-16,-48 16,32 0,-48 0,0 0,0 0,-16 0,16 0,0 0,-16 0,16 0,0 0,0 0,0 0,16 0,-16 0,0 0,16 0,-32-16,16 16,0 0,-16 0,32-16,-32 16,16 0,0-16,-16 16,16 0,0 0,0 0,0 0,64 0,-32 0,0 0,-16 0,16 0,-32 0,0 0,16 0,-16 0,16 0,-16 0,-16 0,32 0,-32 0,0 0,0 0,-16 0</inkml:trace>
</inkml:ink>
</file>

<file path=ppt/ink/ink1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80600"/>
      <inkml:brushProperty name="ignorePressure" value="0"/>
    </inkml:brush>
  </inkml:definitions>
  <inkml:trace contextRef="#ctx0" brushRef="#br0">17514 9356,'576'-368,"-416"224,-32 80,32-32,-96 48,-32 48,32-16,-48 0,-16 0,0 16</inkml:trace>
</inkml:ink>
</file>

<file path=ppt/ink/ink1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f80600"/>
      <inkml:brushProperty name="ignorePressure" value="0"/>
    </inkml:brush>
  </inkml:definitions>
  <inkml:trace contextRef="#ctx0" brushRef="#br0">17530 9612,'368'-208,"-256"112,0 32,-32 0,64 0,-32 16,-16 0,-16 16,-16 16,-32 0,-16 0,-16 0,0 16</inkml:trace>
</inkml:ink>
</file>

<file path=ppt/ink/ink1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1498 3212,'16'0,"0"0,0 0,16 0,-16 0,16 0,16 0,-32 0,0 0,16 0,-16 0,16 0,-16 0,16 0,-16 0,16 0,-16 0,0 0,16 0,0 0,-16 0,16 0,0 0,-16 0,16 0,-16 0,0 0,0 0,0 0,0 0,0 0,0 0,0 0,0 0,0 0,16 0,-16 0,16 0,0 0,-16 0,16 0,0 0,0 0,16 0,-32 0,0 0,48 0,-32 0,-16 0,48 0,-32 0,-16 0,32-16,-32 16,48 0,-32 0,16 0,0 0,-16 0,16-16,0 16,-16 0,32 0,-16 0,-32 0,16 0,32 0,-48 0,0 0,16 0,-16 0,16 0,16 0,-32 0,16 0,-16 0,16 0,0 0,-16 0,16 0,0 0,-16 0,0 0,16 0,-16 0,32 0,0 0,-32 0,32 0,0 0,-32 0,32 0,-16 0,-16 0,32 0,-16 0,16 0,-16 0,-16 0,32 0,0 0,-16 0,16 0,-16 0,0 0,16 0,-16 0,0 0,16 0,-16 0,-16 0,32 0,-16 0,-16 0,32 0,-16 0,-16 0,16 0,-16 0,0 0,32 0,-16 0,-16 0,32 0,-16 0,0 0,16 0,-16 0,-16 0,16 0,0 0,16 0,-16 0,0 0,16 0,-16 0,0 0,-16 0,16 0,0 0,0 0,0 0,16 0,-16 0,0 0,16 0,-32 0,16 0,-16 0,16 0,-16 0,0 0,0 0,0 0,16 0,0 0,-16 0,16 0,0 0,-16 0,0 0,48 0,-32 0,16 0,-16 0,16 0,-16 0,32 0,-32 0,0 0,48 0,-48 0,0 0,16 0,-16 0,0 0,-16 0,48 0,-16 0,-16 0,16 0,0 0,-16 0,16 16,-16-16,32 0,-16 0,-16 0,0 0,32 0,-16 0,-16 0,16 0,-16 0,0 0,16 0,16 0,-16 0,-16 0,16 0,0 0,-16 16,16-16,16 0,-32 0,16 0,0 0,-16 0,0 0,16 0,-16 0,0 0,16 0,-32 0,0 0,32 0,-16 0,-16 0,48 0,-32 0,0 0,-16 0,16 0,0 0,0 0,0 0,-16 0,16 0,-16 0,0 0,0 0,0 0,0 0,0 0,-16 0</inkml:trace>
</inkml:ink>
</file>

<file path=ppt/ink/ink1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17754 5276,'48'-48,"-32"16,80-48,-80 48,32-32,64-64,-80 112,-16-16,32-32,16 16,-32 16,0 16,0-16,-32 16,0 16</inkml:trace>
</inkml:ink>
</file>

<file path=ppt/ink/ink1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17754 5596,'592'-496,"-528"432,16 32,16-80,-16 48,-48 0,16 32,16 0,-32 0,0 16,-16-16,0 16,0 16,-16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1774 1042,'2'0</inkml:trace>
</inkml:ink>
</file>

<file path=ppt/ink/ink1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651 1453,'0'10,"0"10,0 0,0 10,0 10,0 0,0-10,0 0,0-10,10 20,-10-20,0-10,0 0,10 10,-10 0,0-10,0 0,0-10</inkml:trace>
</inkml:ink>
</file>

<file path=ppt/ink/ink1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811 1653,'0'0</inkml:trace>
</inkml:ink>
</file>

<file path=ppt/ink/ink1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811 1793,'-10'0,"0"0,10-10,10 10,-10 0</inkml:trace>
</inkml:ink>
</file>

<file path=ppt/ink/ink1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501 3053,'0'-10,"10"0,0 0,0 10,-10-10,20 0,-10 10,0 0,0 0,0-10,10 10,-20-10,10 10,0 0,0 0,0 0,0 10,-10 0,0 0,0 0,0 0,0 10,0-10,0 0,-10 10,10 0,-10-10,0-10,10 20,-20 0,10-10,0 0,-10 0,20 0,-10 0,10 0,-20 0,10 0,10 0,-10 0,0 0,0 0,0-10,10 10,10-10,0 0,10 0,-10 0,0 0,10 0,-10 0,0 0,0 0,10 0,-10 0,0 0,0 0,0 0,10 0,-10 0,0 0,0 0,0 0,0 0,-10 0</inkml:trace>
</inkml:ink>
</file>

<file path=ppt/ink/ink1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831 3193,'10'0,"0"0,0 0,0 0,-10 10,0-10</inkml:trace>
</inkml:ink>
</file>

<file path=ppt/ink/ink1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2152 3388,'8'0,"0"0,16 0,-8 0,-8 0,8 0,-8-8,0 0,0 8,-8-8,8 0,0 8,0 0,0 0,0-8,8 0,-8 8,24-16,-8 16,-16-8,16 0,8 0,-16 8,16-16,-8 16,0-8,0 0,8 8,-16 0,8-8,-8 8,-8-8,16 0,-24 0,16 8,-8 0,8-8,0 0,-8 0,8-8,0 0,-8 16,8-16,0 0,0 8,-8-8,8 0,-8 0,8 8,-8-16,0 16,0 0,8-8,-8 16,-8-8,0 0,16 0,-16 0,0 0,8 0,0 0,-8 0,8 0,-8 0,8 0,0 0,0 0,-8 0,8 8,-8-8,0 0,8 0,0 8,0-8,0 8,0-8,0 8,0-8,0 0,0 8,0 0,-8-8,8 8,0-8,0 8,0 0,8 0,-8 0,8 0,-8 0,0 0,0-8,0 8,-8 0</inkml:trace>
</inkml:ink>
</file>

<file path=ppt/ink/ink1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3048 2772,'8'0,"0"0,0 0,0 0,8 0,-8 0,0 8,0-8,0 8,-8 0,0 0,0 8,0 0,0 0,0-8,0 0,0 0,0 0,0 0,0 8,0-8,0 0,0 0,0 0,0 0,-8-8,8 0</inkml:trace>
</inkml:ink>
</file>

<file path=ppt/ink/ink1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968 3652,'8'0,"0"-16,8 8,-16 0,16 0,8-16,-8 16,0-16,0 8,-16 8,8 0,0 0,0 0,-8 8</inkml:trace>
</inkml:ink>
</file>

<file path=ppt/ink/ink1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1048 3580,'0'16,"8"-8,0-8,-8 8,8 8,0 0,8 0,-8 0,8 16,-8-24,0 0,8 8,-16-8,16 0,-16 0,0-8</inkml:trace>
</inkml:ink>
</file>

<file path=ppt/ink/ink1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1184 3508,'0'8,"0"8,0 0,0-8,0 8,0 0,8-8,-8 0,8 0,-8 8,8 0,-8-8,0 0,0 8,8 0,-8-8,8 0,-8 0,8 0,-8 0,8-8,0 0,0 0,0 0,0 0,0-8,0 0,0 8,-8-8,8 0,0 0,-8 0,8-16,0 8,-8 0,0 16</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1786 1027,'1'-3,"0"-1,3 1,-1 2,0 1,0 2,-2 1,0 0,-1 1,0 0,-1-1,0 0,-2 0,2 0,4-1,2-2,0 0,2 0,-4 0,2 0,-2 0</inkml:trace>
</inkml:ink>
</file>

<file path=ppt/ink/ink1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1152 3596,'0'8,"0"0,0 0,8-8,0 0,8 0,-8-8,8 0,0-8,0 0,-8 8,8 0,-16 0,0 0,8 8,-8 0</inkml:trace>
</inkml:ink>
</file>

<file path=ppt/ink/ink1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1272 3420,'8'8,"-8"8,8 0,-8-8,0 8,16 0,-16 0,8-8,0 8,-8-8,16 16,-16-8,16 0,-8-8,0 0,0 8,-8 0,0-8,0-8</inkml:trace>
</inkml:ink>
</file>

<file path=ppt/ink/ink1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1568 3380,'-8'16,"8"0,-8-8,8 0,0 0,0 0,0 8,0 0,0-8,0 0,0 0,8 0,8-8,8-8,-16 0,0 0,8-16,-8 24,8-16,16-16,-16 24,0-8,-16 16</inkml:trace>
</inkml:ink>
</file>

<file path=ppt/ink/ink1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1664 3284,'0'24,"0"-16,0 8,0 0,0-8,0 0,8 0,-8 0,0 0,8-8,0-8,-8 0,0 0,0-8,0 8,0 0,0 0,0 0,0 0,0 0,0 0,0-8,0 8,0 0,0-8,0 16</inkml:trace>
</inkml:ink>
</file>

<file path=ppt/ink/ink1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1672 3308,'0'8,"0"0,0 0,8 8,0 0,8 0,-8-16,0 8,-8 0,8-8,0 0,0 0,0 0,0 0,0 0,0 0,0-8,-8 0,8 8,-8-8,0-8,8 16,-8-8,8 0,-8 0,0 0,0 0,0 0,0 0,0 0,0 0,0-8,0 8,-8-8,0 8,8-8,0 8,-8 8,8-8,0 0,0 0,0 0,0 0,0 8</inkml:trace>
</inkml:ink>
</file>

<file path=ppt/ink/ink1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1848 3148,'0'8,"0"0,0 0,0 0,0 0,0 8,0 0,0 0,8-16,-8 16,8 16,-8-24,8 0,-8 0,0-16,0 0,0 0,0-8,0 0,0 8,0 0,0 0,0 0,0 0,0 0,0 0,0 0,8 0,-8-8,0 8,8 8,0 0,0 0,-8 0</inkml:trace>
</inkml:ink>
</file>

<file path=ppt/ink/ink1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1952 3044,'0'8,"0"8,0-8,0 0,0 8,0 8,0-8,0 0,0 0,0-8,0 8,0-8,0 0,0 0,0 0,8-8,-8 8,0 0,0 0,0-16,0 0,0 0,0 0,0 0,0-8,0 8,0 0,8 0,-8 0,8 0,0 0,-8-8,8 8,-8 0,8 0,-8 0,8 0,0 8,0-8,0 8,0 0,0 0,0 0,0 8,0-8,8 0,-16 0</inkml:trace>
</inkml:ink>
</file>

<file path=ppt/ink/ink1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2120 3140,'8'0,"0"0,8 0,-8 0,0 0,8-8,-16 0,8 8,-8-8,8 0,-8 0,0 0,0 0,0 0,-8 8,8-8,0 0,0-8,0 8,-8-8,0 8,0 8,0 0,0 0,0 0,0 8,8 8,0-8,0 0,0 0,0 8,0-8,0 0,0 0,0 0,0 0,8-8,0 0,-8 8,8 0,0-8,0 0,-8 8,8-8,0 0,0 0,0 0,8 0,-8 0,0 0,0 0,0 0,0 0,0 0,0 0,0 0,-8-8,0 0,0 8</inkml:trace>
</inkml:ink>
</file>

<file path=ppt/ink/ink1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2248 2988,'24'16,"-24"-8,8 0,8 0,-8-8,0 0,-8 8,0 0,0 8,0-8,8-8,-8 8,0 0,0 0,0 0,0 0,0-16,0 0,0 0,0-8,0 8,0 0,0 0,0-16,0 16,0-8,8 8,0 8,0-8,0 8,0 0,0 0,8 8,-8-8,-8 8,16 0,-8 0,-8 0,16 0,-16 0,16 8,-16-8,0 0,0 0,0-16,0 0,0-24,0 0,0 32</inkml:trace>
</inkml:ink>
</file>

<file path=ppt/ink/ink1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2448 2828,'0'8,"0"0,8 16,0-8,-8-8,16 16,-8-8,-8 0,24 32,-16-40,-8 0,8 0,-8 0,8-8,-8 8,0-8</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1834 1038,'1'-3,"1"0,-1 0,0-2,2 1,-1 0,0 0,-1 1</inkml:trace>
</inkml:ink>
</file>

<file path=ppt/ink/ink1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2424 2964,'8'-8,"0"8,0-8,0 0,0 8,0 0,8-8,-16 0,16 0,-8 8,0 0,0 0,0 0,0 0,0 0,0 0,-8 0</inkml:trace>
</inkml:ink>
</file>

<file path=ppt/ink/ink1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7901 5431,'8'0,"0"0,0 0,0 0,0 0,0 0,0 0,8 0,-8 0,0 8,0-8,0 0,0 0,8 0,0 8,-8-8,0 0,-8 8,24-8,-8 0,0 8,0-8,0 0,24 0,-24 0,0 0,0 0,-8 0,0 0,0 0,8 0,-8 0,0 0,0 0,8 0,-8 0,0 0,0 0,8 0,0 0,0 0,-8 0,8 0,-8 0,0 0,0 0,0 0,8 0,-8 0,0 0,8-8,-8 8,-8-8,8 8,8 0,-8-8,0 8,8 0,0-8,0 8,-16-8,16 8,-8 0,0-8,0 8,0 0,0 0,0 0,-8 0</inkml:trace>
</inkml:ink>
</file>

<file path=ppt/ink/ink1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8365 5519,'0'24,"0"-8,0 8,8-8,0-8,0 8,0-8,-8 0,8 0,8-8,-8 0,16 16,0-8,-8-8,0 8,8-8,8 0,-8 8,-16-8,8 0,0 0,0 0,0 0,-8 0,8 0,0 0,0 0,8 0,8 0,-8 0,16 0,24 0,-32 0,16 0,24 0,-24 0,32-16,-16 8,-8 8,24-16,-32 16,8-8,8 0,-24 8,-8-8,24-8,-32 16,0 0,0-16,8 16,-24-8,8 0,16 0,-24 0,16 0,-16 0,0 8,0 0,0 0,-16 0,0 0,-8 0,8 0,-8-8,16 8</inkml:trace>
</inkml:ink>
</file>

<file path=ppt/ink/ink1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9765 5479,'8'0,"0"8,0-8,0 0,0 8,0-8,-8 8,8-8,0 0,0 8,0-8,0 8,0-8,0 0,0 0,0 0,0 8,-8 8,-8 16,-8-8,8-8,0 0,-16 0,16 0,-8 0,8-8,8 0,-8 0,0 8,8-8,0 0,-8-8,8 0</inkml:trace>
</inkml:ink>
</file>

<file path=ppt/ink/ink1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1b7ccb"/>
      <inkml:brushProperty name="ignorePressure" value="0"/>
    </inkml:brush>
  </inkml:definitions>
  <inkml:trace contextRef="#ctx0" brushRef="#br0">10317 5295,'0'0</inkml:trace>
</inkml:ink>
</file>

<file path=ppt/ink/ink1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3883 7087,'-1888'-96</inkml:trace>
</inkml:ink>
</file>

<file path=ppt/ink/ink1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1995 6991,'0'496</inkml:trace>
</inkml:ink>
</file>

<file path=ppt/ink/ink1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1995 7487,'2144'80</inkml:trace>
</inkml:ink>
</file>

<file path=ppt/ink/ink1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4139 7567,'0'-416</inkml:trace>
</inkml:ink>
</file>

<file path=ppt/ink/ink1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4307 7239,'-96'-48</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1826 1006,'1'3,"0"0,0 0,-1 0,0 0,0 0,0 0,1 0,0 0,0 0,0 0,-1 0</inkml:trace>
</inkml:ink>
</file>

<file path=ppt/ink/ink1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4211 7191,'40'-88</inkml:trace>
</inkml:ink>
</file>

<file path=ppt/ink/ink1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4251 7103,'152'0</inkml:trace>
</inkml:ink>
</file>

<file path=ppt/ink/ink1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4403 7103,'32'96</inkml:trace>
</inkml:ink>
</file>

<file path=ppt/ink/ink1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4435 7199,'-48'120</inkml:trace>
</inkml:ink>
</file>

<file path=ppt/ink/ink1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4371 7327,'-72'80</inkml:trace>
</inkml:ink>
</file>

<file path=ppt/ink/ink1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4291 7407,'32'40</inkml:trace>
</inkml:ink>
</file>

<file path=ppt/ink/ink1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4323 7447,'40'40</inkml:trace>
</inkml:ink>
</file>

<file path=ppt/ink/ink1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4387 7607,'24'72</inkml:trace>
</inkml:ink>
</file>

<file path=ppt/ink/ink1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1929.33 7268.33,'2594'0</inkml:trace>
</inkml:ink>
</file>

<file path=ppt/ink/ink1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4783.33 7222.33,'-27'326</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801 244,'1'0,"0"0,0 0,2 0,1 0,1 1,-1-1,2 1,7 1,-5-1,4-1,-2 2,4-2,-1 0,-5 0,2 0,-2 0,-4 0,2 0,-1 0,-2 0,0 1,1-1,-1 0,1 0,-1 0,1 0,-1 0,4 0,-3 0,0 0,2 0,-1 0,1 0,0 0,-1 0,-1 0,2 0,-3 0,2 0,-1 0,-2 0,4 0,-1 0,-3 0,2-1,-1 1,-1 0,0 0,0 0,0 0,0 0,0 0,-1 0,0 0,3 0,-1 0,-1 0,0 0,1 0,-2 0,1 0,1 0,-1 0,1 0,0 0,-1 0,1 0,-1 0,3 0,-1 0,1 0,-1 0,4 0,0 0,-2 0,1 1,3-1,-4 0,0 0,3 2,-3-2,-2 0,2 0,0 0,-1 0,-1 0,1 0,-1 0,1 0,-2 0,3 0,-1-1,-1 1,4 0,-4-1,1 1,1 0,0 0,-1-1,1 1,0 0,-1 0,-1 0,1 0,-4 0,3 0,-1 0,-1 0,0 0,-1 0,0 0,1 0,0 0,0 0,0 0,-1 0,2 0,1 0,-1 0,1 0,0 0,1-1,-2 1,1 0,1-1,-2 1,0 0,0-1,0 1,0 0,-1 0,1 0,0 0,-1 0,0 0,0 0,0 0,-1 0,1 0,0 0,0 0,-1 0,0 0,1 0,-1 0,1-1,-1 1,1 0,0-1,0 1,-1 0,0 0,0 0,0 0,0 0,0 0,0-1,0 1,-1-1</inkml:trace>
</inkml:ink>
</file>

<file path=ppt/ink/ink1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4743.33 7288.33,'73'-73</inkml:trace>
</inkml:ink>
</file>

<file path=ppt/ink/ink1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4743.33 7242.33,'6'0,"1"0,6 0,-6 0,0 0,-1-7,1 7,0 0,6-7,0 1,1 6,-1 0,0 0,-6 0,0 0,6 0,0 0,1 0,-8 0,1 0,6 0,-6 0,0 0,-7 6,6 1,-6 0,0-1,0 8,0-8,0 1,0 6,0-6,-6 0,6-1,-7 1,0-7,-6 13,6-13,1 7,-8 0,1-1,0 1,6-7,0 0,-13 0,14 0,-8 0,1 0,6 0,-6 0,6 0,-6 0,0 0,6 0,0 0,-6 0,6 0,14 0,0 0,-1 7,1-1,0 1,-1-7,1 7,0-7,-1 6,1-6,0 7,-1-7,1 7,6 6,14 14,-7-14,-13 0,6 1,0-1,-6-6,-7-1,7-6,-1 7,1 0,0-7,-1 13,-6-6,7 6,-7-13</inkml:trace>
</inkml:ink>
</file>

<file path=ppt/ink/ink1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4749.33 7248.33,'0'7,"0"0,0 6,0-6,0 13,0-7,0 20,0-13,0 7,0 0,0-14,0 0,0 1,0-1,0-6,0 13,0-14,0 8,0-8,0 8,0-8,0 1,0 0,0 6,7-6,-7-1,0-6</inkml:trace>
</inkml:ink>
</file>

<file path=ppt/ink/ink1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5076.33 7435.33,'-7'0,"1"13,6-6,-7 0,7 6,-7 0,7 1,0-1,0 0,0-6,0 6,0 1,0-1,0-6,0 6,0-6,7-1,0 1,-1 0,1 6,-7-6,7-1,-1-6,1 0,0 0,6 0,-6 0,13-6,-20-1,0 7</inkml:trace>
</inkml:ink>
</file>

<file path=ppt/ink/ink1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4976.33 7502.33,'7'0,"-1"0,1 0,6 0,1 0,-8 0,1 0,6 0,-6 0,6 6,-6-6,6 0,-13 0</inkml:trace>
</inkml:ink>
</file>

<file path=ppt/ink/ink1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5136.33 7428.33,'0'14,"0"-1,7 0,-7-6,0 6,0 7,6-6,-6 6,7-14,-7 1,7 6,-7 1,0-8,0 8,6-14,-6 6,0 1,-6-20,6-1,0 8,0-14,0 13,6 0,1-6,0 13,-1-13,1 6,6 7,1-7,-1 1,-6 6,-1 0,1 6,-7 1,7 0,-7-1,0 1,0 0,0-1,0 8,0-8,0 1,0 0,0-1,0 8,6-8,-6 8,7-14,-7 0</inkml:trace>
</inkml:ink>
</file>

<file path=ppt/ink/ink1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5069.33 7142.33,'7'-7,"0"7,-1-7,1 7,0 0,6 0,-6 0,6 0,-6 0,-1 0,1 0,0 0,-1 7,1-7,-7 7,0 6,0 0,0-6,0 0,0 6,0-6,0-1,0 1,-13 6,6-13,0 7,1 6,-1-13,0 7,1-7,-1 7,-6-7,6 0,0 0,1 0,-1 0,14 0,-1 0,1 0,0 0,-1 0,1 0,0 0,6 0,0 0,1 0,-1 0,7 0,-13 0,6 0,-6 0,6 6,-6-6,-1 0,1 0,0 0,-1 7,-6-7</inkml:trace>
</inkml:ink>
</file>

<file path=ppt/ink/ink1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5456.33 7382.33,'13'0,"-6"0,6 0,7 0,-13 0,13 0,7 0,-7 0,13 0,-6 0,-14 0,7 0,7 0,-41 0,1 0,13 0</inkml:trace>
</inkml:ink>
</file>

<file path=ppt/ink/ink1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5476.33 7442.33,'7'0,"-1"0,1 0,0 0,-1 0,1 0,6 0,1 0,-1 0,0 0,1 0,-1 0,0 0,-6 0,0 0,6 0,-6 0,-1 0,1 0,0 0,-1 0,-6 6,14-6,-8 0,1 7,-7-7</inkml:trace>
</inkml:ink>
</file>

<file path=ppt/ink/ink1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5969.33 7202.33,'0'13,"0"20,0 7,0-13,0 13,0-20,0 7,0-14,0 7,0 0,0-13,7 6,-7-6,0-1,7-6,-7 7,6 6,-6-6,0-7</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717 289,'1'0,"0"0,0 0,0 0,0 0,0 0,1 0,0 0,0 0,0 0,2 0,-1 0,-1 0,3 0,3 0,-2 0,0 0,0 0,3 0,-1 0,-2 0,2 0,-3 2,-1-2,2 1,1-1,-3 0,1 1,-1-1,1 0,-1 0,-1 0,0 0,2 0,-1 0,1 0,-1 0,1 0,-1 0,0 0,0 0,-1 0,-1 0,1 0,1 0,-2 0,1 0,0 0,-1 0,1 0,0 0,2 0,-1 0,1 0,1 0,-2 1,3-1,-3 0,2 0,0 0,0 0,-1 0,-1 0,1 0,-1 0,1 0,-2 0,0 0,2 0,-2 0,-1 0,1 0,-2 0,1 0,0 0,-1 0,0 0,0 0,0 0,3 0,-2 0,0 0,2 0,0 0,-2 0,1 0,0 0,-1 0,1 0,0 0,-1 0,1 0,1 0,-3 0,3 0,0 0,-2 0,3 0,-1 0,-1 0,2 0,-1 0,-1 0,3 0,-1 0,-3 0,1 0,0 0,0 0,1 0,-1 0,-1 0,1 0,0-1,-1 1,1 0,-1 0,2 0,-3 0,1-1,0 1,0 0,0 0,1 0,-1 0,0 0,2 0,-3 0,1 0,-1 0,1 0,0 0,-1 0,1 0,1 0,-2 0,7 0,-4 0,-1 0,2 0,1 0,-2 0,-2 0,4 0,-1 0,-1 0,1 0,1 0,-2 0,2 0,1 0,-3 0,2 0,0 0,-1 0,-1 0,-1 0,2 0,-4 0,2 0,-1 0,0 0,-1 0,0 0,0 0,1 0,0 0,0 0,0 0,0 0,4 0,-1 0,-2 0,1 0,0 0,-3 0,3 0,-2 0,-1 0,2 0,0 1,0-1,3 1,-1-1,-2 0,3 2,-3-2,-1 0,1 0,-1 0,0 0,-1 0,0 0,1 0,0-1,0 0,0 0,-1 0,0 1,2-1,-1 0,0 1,-1-1,2 0,-1 1,1 0,-2 0,0 0,0-1,0 1,0-1,1 1,-1 0,1 0,0-1,-1 1,0 0,0 0,0 0,0 0,0 0,0 0</inkml:trace>
</inkml:ink>
</file>

<file path=ppt/ink/ink1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5963.33 7215.33,'13'-7,"0"7,7-13,-6 13,-1-7,20 1,-6 6,-14-7,1 7,-1 0,-6 0,-1 0,1 0,0 0,-1 13,1-6,-7 6,7-6,-1 6,-6 1,0-1,7 0,-7-6,0 6,0-6,0 0,0-1,0 1,-7-7,1 13,6-6,-7 0,0 6,-13-6,20-1,-6-6,-14 14,13-8,0-6,-6 7,6-7,1 0,-1 0,0 0,1 0,-8 0,8 0,-1 0,-6 0,6 0,-6 0,6 0,0 0,1 0,12 0,1 0,0 0,-1 0,-6 7,14-7,-8 0,8 6,-1 1,-6-7,6 13,-6-13,-7 7,6 0,-6-1,7 1,6 0,-6-7,0 0,-1 0,1 0,-7 6,0 1,7 0,6-1,-13-6</inkml:trace>
</inkml:ink>
</file>

<file path=ppt/ink/ink1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6283.33 7428.33,'0'7,"0"6,0-6,0 6,0 1,0 6,0-7,0 0,0 1,0-8,0 1,0 6,0-6,0 6,0-6,0 0,0 6,0-6,0-1,0 1,0 0,6-7,1 0,0 0,-1 0,1 0,0 0,-1 0,1 0,0 0,6 0,-6 0,-1 0,-6 0</inkml:trace>
</inkml:ink>
</file>

<file path=ppt/ink/ink1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6296.33 7195.33,'7'0,"-1"0,1-7,0 7,6 0,0 0,7 0,-6 0,-1 0,-6-6,6 6,0 0,-6 0,0 0,-1 0,1 0,0 6,-1-6,1 7,-7 0,0-1,0 8,0-1,0 0,0 1,-7-8,-6 8,0-1,6-6,-6-1,-1 1,8-7,-8 0,8 7,-1-1,0-6,14 0,20 7,-7-7,-7 0,14 0,-7 0,13 0,-13 0,13 0,-19 0,-8 0,1 0,6 0,-6 0,-7 0</inkml:trace>
</inkml:ink>
</file>

<file path=ppt/ink/ink1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3549.33 8402.33,'7'0,"0"0,19 6,-19 1,6 0,-6-7,0 6,-1 1,1-7,0 7,-1-1,1-6,6-13,-6 0,0-1,6 1,0 0,-6-1,6 8,-6-8,6 1,-6 6,6-13,1 14,-14-1,6-6,8-1,-1 8,-6-8,13-6,-14 7,8-7,-1 0,-6 7,-1 6,1 0,0 1,-7 6</inkml:trace>
</inkml:ink>
</file>

<file path=ppt/ink/ink1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10652.3 2927.33,'7'6,"-1"1,-6 0,0-1,7 8,0-8,-7 14,6-6,-6-1,7 0,-7 1,0-8,0 14,7-13,-7 0,6 13,-6-7,0-6,0-1,0 1,0 0,0-1,7 1,-7 6,0-6,0 0,0-1,0 1,0 0,0-7</inkml:trace>
</inkml:ink>
</file>

<file path=ppt/ink/ink1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10625.3 2940.33,'0'-7,"0"1,14-14,-8 13,-6 0,0 1,7-1,0 7,-7-7,6 7,1 0,0 0,-1-6,1 6,0 0,-1 0,1 0,0 0,-1 0,1 0,0 0,6 0,-6 0,-1 0,1 0,0 0,-1 0,1 0,0 0,-1 0,1 6,0-6,-1 7,-6 0,0-1,0 1,0 0,0-1,0 1,0 6,0-6,0 0,0-1,0 1,-6 0,-1-1,0 8,-6-8,6-6,1 7,-1 0,0-1,7 1,-6 0,-1-7,0 0,1 0,-1 0,0 0,1 0,-1 0,0 0,1 0,-1 0,0 0,7 0</inkml:trace>
</inkml:ink>
</file>

<file path=ppt/ink/ink1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10812.3 3120.33,'0'7,"0"-1,0 1,0 6,0 1,0-8,0 8,0-8,0 1,0 0,0-1,0 8,0-1,0-6,0 6,0-6,0-1,0 1,0 0,7-7,-7 6,6-6,1 0,0 0,-1 0,8 0,-8 0,8-6,-8 6,1-7,6 7,-6 0,0-7,-7 1,0 6</inkml:trace>
</inkml:ink>
</file>

<file path=ppt/ink/ink1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9872.33 3240.33,'-7'0,"1"0,-1 0,0 0,1 0,-1 0,-6 0,6 0,-6 0,6 0,0 0,-13 7,14 6,-1-6,7-1,-7 8,7-8,0 14,0 0,0-13,0 6,7 1,0-8,-1-6,-6 7,7-7,0 0,-1 0,1 0,6 0,1-13,-1 6,0-6,1 13,-14-7,6 0,1 7,-7-6,0-1,0-6,0 6,0-6,-7 6,7 0,-6 1,6-1,-7 7,14 13,-1 1,1-1,6 7,-6-7,6 7,-6-6,0-14,-7 13,6-13,1 0,0 0,-1 0,1 0,6-7,-6 1,6-14,1-7,-1 14,-6-7,6-14,-6 21,-7-7,0 0,0 7,0-7,0-7,0 20,-7-13,0 0,7 7,-6-7,-8 0,8 13,-1-19,0 12,1 1,-1 0,7 6,-7 7,7 13,0 14,0-7,0 0,0 0,7 7,-7-7,20 0,-20 0,7 6,-1-12,-6-1,7 0,-7-6,7-7,-7 7,6 6,-6-6,7-1,0 1,-1 0,1-7,0 0,6 6,0-6,-6 0,6 0,-6 0,0 7,-1-7,1 0,0 0,-1 0,1 0,-7-13,0-1,7-6,-7-6,0 12,0 1,0-7,-7 13,7 7</inkml:trace>
</inkml:ink>
</file>

<file path=ppt/ink/ink1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9899.33 3127.33,'13'0,"0"0,-6 0,6-7,7 0,0 1,-6 6,12-14,-6 14,-6-6,-1 6,-6-7,-7 7</inkml:trace>
</inkml:ink>
</file>

<file path=ppt/ink/ink1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10992.3 3140.33,'0'-7,"7"7,-1-6,1 6,0 0,6 13,0-6,-13-1,7 1,-7 0,0-1,0 8,0-8,0 8,0-8,0 1,-7-7,1 0,-1 0,0 0,7-7,0 1,0-8,0 1,0 6,0-6,7 0,0-7,-1 6,1-6,0 7,-1 0,1 6,0 7,-7-7,6 7,1 0,0 7,6 13,-13-13,7-1,-1 8,1-8,-7 8,0-8,0 1,0 0,0-1,0 1,0 0,0-1,0-19,0 0,-7-1,7 1,0 0,0-1,7 8,0-1,-7 0,13-6,-6 6,-1 7,1 7,0 6,-7-6,6 0,8 6,-14 0,6-13,-6 14,0-1,0-6,0-1,0 1,0 0,7-7,0 0,6 0,-13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171 339,'1'0,"2"0,-1 0,0 0,1 0,-1 0,1 0,0 0,-1 0,3 0,-1 0,2 0,1 0,11 0,-10 0,2 0,2 0,0 0,-2 0,4 0,0 0,-4 0,4 0,-4 0,-1-1,-1 1,-2 0,0 0,0 0,-1 0,1 0,-2 0,1 0,-1 0,1-1,-2 0,2 1,-3 0,1 0,0 0,-1 0,3-1,-4 1,1 0,2 0,-1 0,-1 0,0 0,0-1,2 1,-1 0,0 0,-1 0,1 0,10 0,-10 0,3 0,-3 0,0 0,0 0,2 0,-2 0,0 0,2 0,-3 0,2 0,-1 0,2 0,-1 0,0 0,2 0,-2 0,-1 0,3 1,-1-1,-1 0,4 0,-1 1,-3-1,2 0,0 0,-3 0,3 0,1 0,-4 0,3 0,0 0,-3 0,2 0,-2 0,-1 0,1 0,0 0,-1 0,1 0,-1 0,0 0,0 0,1 0,-2 0,1 0,0 0,1 0,1 0,1 0,-4 0,1 0,0 0,0 0,0 0,1 0,-1 0,3 0,-2 0,3 0,0 0,-1 0,1 0,0 1,-1 0,-1 0,3-1,-1 0,2 0,-1 1,1-1,0 0,-2 0,-3 0,2 0,-2 0,1 0,1 0,1 0,-2 0,0 0,0 0,-1 0,0 0,2 0,-2 0,2 0,-2 0,1 0,2 0,0 0,-2 0,3 0,-2 0,-1 0,2 0,-1 0,-2 0,3 0,-3 0,0 0,3 0,-1 0,-2 0,3 0,-2 0,0 0,0 0,1 0,-1 0,-1 0,3 0,-4 0,3 0,-2 0,0 0,2 0,1 0,-3 0,3 0,0 0,0 0,-1 0,2 0,-2 0,1 0,0 0,0 0,2 0,-2 0,-1 0,1 0,0 0,0 0,0 0,1 0,-1 0,0 0,0 0,0 0,1 0,-4 0,1 0,-2 0,3 0,-2 0,-1 0,0 0,1 0,-1 0,1 0,0 0,0 0,1 0,-1 0,1 0,-2 0,1 0,1 0,-1 0,0 0,0 0,-1 0,3 0,-2 0,1 0,2 0,-1 0,-1 0,2 0,1 0,-3 0,1 0,-1 0,-1 0,3 0,-1 0,-3 0,2 0,1 0,-2 0,0 0,1 0,1 0,-1 0,0 0,0 0,-1 0,5 0,-4 0,0 0,0 0,-2 0,1 0,0 0,-1 0,-1 0,0 0,0 0,0 0,0 0,0 0,0 0,0 0,0 0,1 0,-1 0,1 0,1 0,1 0,-2 0,0 0,-1-1,0 1,1 0,-1 0,0 0,0-1,2 1,0 0,0 0,1 0,-2 0,-1 0,0 0,1 0,-1 0,2 0,-2 0,1 0,-1 0,0 0,0 0,0 0,0 0,0 0,0 0,0-1,0 1,0 0</inkml:trace>
</inkml:ink>
</file>

<file path=ppt/ink/ink1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11319.3 3007.33,'-14'0,"8"0,-8 0,1 0,6 6,7 8,0-8,0 8,-6-14,6 13,0 0,0-6,0 0,0 6,0-6,6-7,1 6,0-6,-7-6,0-1,0-6,0 6,0 0,0-6,0 6,0 1,0-8,0 8,0-1,6 14,14 6,-20-6,14 6,-8-6,-6 6,7-13,-7 0</inkml:trace>
</inkml:ink>
</file>

<file path=ppt/ink/ink1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11492.3 2940.33,'-7'0,"7"7,-6 13,-1-14,0 1,1 6,-1 7,0-6,1 6,-1 6,0-26,7 7,-6 6,6-6,0 0,0-14,0-6,0-1,0 14</inkml:trace>
</inkml:ink>
</file>

<file path=ppt/ink/ink1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11379.3 2993.33,'6'0,"1"0,0 0,-1 7,8 0,-8-1,8 1,-8 0,1-7,6 13,-13-6,14-7,-8 6,1-6,-7 7,7-7,-7 0</inkml:trace>
</inkml:ink>
</file>

<file path=ppt/ink/ink1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11492.3 2887.33,'7'0,"-1"0,1 6,6 1,-6 0,6 13,1-14,-8 8,8-8,-8 1,1-7,-7 13,0 1,0-8,0 1,0 0,0 13,0-14,0 1,0 0,0-1,0 1,-7 0,1-7,-8 6,8 1,-1-7,0 7,7-7</inkml:trace>
</inkml:ink>
</file>

<file path=ppt/ink/ink1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10939.3 3093.33,'0'14,"-7"-8,7 14,0-13,0 0,0 6,0 7,0-13,0 6,0 0,0-6,0 0,0-1,0 8,7-8,-1 1,-6 6,7-13,-7 7,13 0,-6-7,-7 6,20 1,-13-7,6 7,0-7,-6 0,0 6,6-6,0 0,-6 0,0 0,-1 0,1 0,0 0,-1 0,-6-6,0 6</inkml:trace>
</inkml:ink>
</file>

<file path=ppt/ink/ink1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11852.3 2760.33,'0'7,"0"-1,0 1,0 13,0-13,0 6,0 0,0-6,0 6,0 14,0-14,0 1,-7-14,1 13,-1 0,0-6,1 0,-1 6,0-6,7-7</inkml:trace>
</inkml:ink>
</file>

<file path=ppt/ink/ink1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12039.3 2487.33,'0'26,"0"-12,0 12,0-12,0 19,6-20,-6 7,0-6,0-8,0 8,7-1,-7 0,0 1,13-1,-13-6,7-1,0-6,-1 0,1 0,6 0,1 0,-14-6,6 6,8-7,-14-6,6 6,-6 0,0-6,0 6,0 1,0 6</inkml:trace>
</inkml:ink>
</file>

<file path=ppt/ink/ink1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11979.3 2613.33,'6'0,"1"0,0 0,6-6,-6 6,6 0,0-14,-6 14,0 0,-1 0,8 0,-8 0,14-6,-20-1,0 7</inkml:trace>
</inkml:ink>
</file>

<file path=ppt/ink/ink1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12112.3 2460.33,'7'7,"-7"-1,6 8,1-1,0 7,-1 7,-6-14,7 7,13 0,-13-7,-1 1,-6-1,14 14,-8-14,1 14,0-21,-7 1,6-7,-6 7,0-21,-6 1,6 6,-14-6,14 6,0-6,-6 0,6 6,0 0,0-6,0 6,0 1,0-1,0 0,6 1,1 6,0-7,-7 0,6 7,1-6,0 6,-1 0,1 0,0 6,6 21,-6-14,-7-6,6 0,1-1,0-6,-7 7,6-7,-6 7,0-1,7-6,0 0,-7 7,13-7,-6 0,-7 0</inkml:trace>
</inkml:ink>
</file>

<file path=ppt/ink/ink1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12379.3 2573.33,'6'0,"1"-6,0-1,6-6,-13 6,7 0,-1 1,-6-1,0 0,0 1,0-1,0 0,0-6,-6 6,-1 1,0 6,1 0,-1 0,0 0,1 6,-8 1,8 0,6-1,-7 8,0-8,7 1,0 0,0 6,0-6,0-1,0 14,0-13,7-7,0 0,-1 0,1 0,0 0,-1 0,1 0,0 0,6 0,0-7,-6 7,0 0,-7-6,6 6,-6-7,14 0,-8 7,1-6,6-1,-13 0,14 1,-8 6,-6-7,0 7</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88 560,'-1'7,"1"-1,0 0,-1-1,1-1,-1 1,0-2</inkml:trace>
</inkml:ink>
</file>

<file path=ppt/ink/ink1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12692.3 2353.33,'7'20,"-7"-13,0 13,0 0,0-7,-14 7,14-13,-6 6,-14 1,6-8,1 1,0 6,-1-13,8 7,-1-7,0 0,1 0,6-7,0 1,0-1,0-20,0 21,0-14,13 6,7 8,-7-1,14-6,-14 6,-6-6,6 6,-6 7,0 0,6 7,-13-1,13 14,-6 7,0-14,-7 14,13-7,-13 20,7-27,-7 14,6 13,-6 0,7-7,0-13,-7 0,6-6,1-1,-7-6,0-21,-7 8,1 6,-8-7,-12 7,12 0,-6 0,7 0,6 0,-6-7,13 1,-7-1,1 0,6 1,0-8,0 8,0-1,-7 0,7 1,0-1,0 0,0 1,0-8,0 8,0-1,7-6,-7-1,13 1,-6 6,-1-6,8 0,-8-14,1 27,0-7,-1 7,-6 0</inkml:trace>
</inkml:ink>
</file>

<file path=ppt/ink/ink1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12792.3 2287.33,'0'33,"7"-13,-1 0,-6-7,7 21,0-14,-7-7,6 7,-6-7,7-6,-7 0,0-1,0-19,0 0,-7-1,1 1,6 0,0 6,0-6,0-1,0 8,0-1,0 0,0 1,6 6,1-7,0 0,-1 7,-6-6,14-1,-8 7,1 0,0 0,-1 0,1 0,0 0,-1 0,8 0,-1 0,7 0,0 0,7 0,-27 0</inkml:trace>
</inkml:ink>
</file>

<file path=ppt/ink/ink1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13099.3 2227.33,'-14'0,"8"0,-1 6,0-6,7 7,-13 0,6-7,1 6,-8 1,8 0,-1-1,0 8,7-8,0 1,0 0,0-1,0 1,0 0,0 6,0-6,0 6,0-6,0-1,7 1,0-7,-1 0,8 0,-8 0,1 0,6 0,-6 0,0 0,-1 0,-6-7,0 1,7-14,-7 6,0-12,0 19,0-6,0 6,0-6,0-1,0 8,0 12,7 8,-7-8,6 21,1-20,0 6,-1-6,14-7,-13 0,0 0,-1 0,1 0,0 0,-1 0,1-7,0 0,-1-6,8-7,-8-7,1 14,0 0,-7 13</inkml:trace>
</inkml:ink>
</file>

<file path=ppt/ink/ink1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13252.3 2167.33,'0'13,"7"7,-1 0,1-7,13 21,-20-21,7 14,-1 6,1-13,0 0,-1 7,-6-14,7 7,0-13,-7-1,-7-6,7 0</inkml:trace>
</inkml:ink>
</file>

<file path=ppt/ink/ink1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13212.3 2113.33,'0'7,"7"-7,-1 0,1 0,13-13,-7-1,1 14,-8 0,1 0,6 0,-6 0,0 7,-1 0,1-1,0 1,-1 6,-6-6,0 6,0-6,0 6,0 1,0-1,0-6,-6 6,-1-13,-6 13,6-6,7 0,-13 6,6-13,0 7,1-7,-1 0,0 0,1 0,-1 0,7 0</inkml:trace>
</inkml:ink>
</file>

<file path=ppt/ink/ink1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13332.3 1947.33,'13'6,"-13"8,7 6,0-14,-1 14,1 7,6 0,-6-14,-7-6,0-1,7 1,-7 0,0 13,6-14,-6 1,0 0,-6-14,6-6,0-1,0 1,0 6,0-13,6 20,1 0,0-6,6 6,-6-7,-7 0,6 7,1 0,0 7,-1 0,1-7,-7 6,-13 14,-1 0,14-20</inkml:trace>
</inkml:ink>
</file>

<file path=ppt/ink/ink14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13585.3 1927.33,'0'6,"7"-6,0 0,6 0,0 0,-6 0,6 0,-6 0,6-6,1-1,-8 0,1 7,0-6,-1-1,1 7,-7-7,0 1,0-8,0 8,-7 6,7 6,0 8,0-8,7-6,-7 7,13 0,1-1,-8-6,1 0,0 7,-1-7,1 0,0 0,6-7,-6 1,-1-1,1 0,-7 1,7-1,-7 0,6-6,-6 6,0 1,0-1,0 0,0 1,0 6</inkml:trace>
</inkml:ink>
</file>

<file path=ppt/ink/ink14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13879.3 1793.33,'0'7,"0"0,0 6,0-6,6-1,-6 14,7 7,-7-14,7 1,-7-8,0-6</inkml:trace>
</inkml:ink>
</file>

<file path=ppt/ink/ink14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13859.3 1687.33,'0'0</inkml:trace>
</inkml:ink>
</file>

<file path=ppt/ink/ink14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13852.3 1693.33,'0'0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1079 411,'0'5,"0"-1,0-1,0 2,0-1,0 0,4-3,-1-3,-1-1,-1 0,1-1</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96 586,'2'0</inkml:trace>
</inkml:ink>
</file>

<file path=ppt/ink/ink15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13865.3 1693.33,'7'0,"0"0,-1 0,-6-6,0-1,-6 7,6 0</inkml:trace>
</inkml:ink>
</file>

<file path=ppt/ink/ink15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13945.3 1607.33,'0'6,"0"1,0 0,0-1,7 28,6-8,-6-6,0-6,-7 19,6-6,-6-14,7 0,-7 7,7-13,-7 0,6-1,-6-6</inkml:trace>
</inkml:ink>
</file>

<file path=ppt/ink/ink15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13999.3 1587.33,'0'6,"0"14,0-6,6-14,-6 13,0-6,0-1,7 1,-7 0,0-1,7 14,6 0,-13-13,0 0,0-1,0 1,0 0,0-1,7 1,-7 0,6 6,-6-6,0-1,7 1,-7 0,0-1,7-6,-1 27,-6-14,7-6,-7 6,0-13</inkml:trace>
</inkml:ink>
</file>

<file path=ppt/ink/ink15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14152.3 1493.33,'7'0,"-7"14,0-8,0 8,6 6,-6 6,0-12,7 19,0 0,-1-13,1 0,-7 0,7-6,-7-1,0-6,6 6,-6-6,0 6,7-6,-7-1,0 1,0 0,0-21,0 8,0-14,0 13,0 0,0 1,0-1,7 7,-7-7,6 7,1 0,0 0,-1 0,1 0,0 0,-1 0,1 7,-7 6,0-6,7 6,-7-6,6 0,-6-1,7 1,-7 0,0-7</inkml:trace>
</inkml:ink>
</file>

<file path=ppt/ink/ink15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14352.3 1700.33,'-7'0,"1"7,-1 6,7-6,0-1,0 1,-7-7,7 13,0-6,0 0,0 6,0-6,0-1,7 8,0-14,-7-7,0-6,0 6,0 0,0-6,0 6,0-6,0 6,0 1,0-1,0-6,6 13,-6 6,14 8,-8-8,-6 1,7 6,0 1,-7-8,13-6,-6 7,6 6,-13-6,7-7,-1 7,1-1,0-6,-1 0,-6 0</inkml:trace>
</inkml:ink>
</file>

<file path=ppt/ink/ink15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14425.3 1687.33,'7'6,"0"8,6-8,-6 8,6-8,-13 1,0 0,7-7,-7 6,6-6,1 7,-7 0,0-21,0 8,0-1,0 0,0 1,0-1,0-6,0 6,0 0,0 1,0-1,0 0,0-6,0 0,0 6,0 7</inkml:trace>
</inkml:ink>
</file>

<file path=ppt/ink/ink15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14545.3 1673.33,'7'0,"0"7,6-7,-6 0,-1 0,1 0,0-7,-1-6,1 6,0 1,-1-1,-6 0,7 7,-7-6,0-1,0 0,0-6,0 6,-7 1,1-1,6 0,-7 7,-6 0,6 0,0 0,1 0,-1 7,0 6,7-6,0 0,0 6,0 0,0-6,0 0,0-1,0 1,0 0,0 6,0-6,0-1,0 1,0 0,7-7,0 6,-1 1,-6 0,7-1,0 1,-1-7,1 7,0-7,-1 0,1 0,6 0,-6 0,0-7,-7 0,6 7,1-13,-7 13</inkml:trace>
</inkml:ink>
</file>

<file path=ppt/ink/ink15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14825.3 1507.33,'0'6,"0"1,-13 0,13-1,0 1,0 0,0-1,0 1,0 0,0-1,0 1,0 0,0-1,7 1,-1 0,1-7,0 0,-1 0,1 0,0 0,-7-7,0 0,6 1,-6-1,7 0,-7 1,0-1,0 0,0 1,0-1,-7-13,1 13,-8 1,21 12,0 1,-1 0,1-1,-7 1,13 6,-6-6,6 0,-6-7,0 6,-1-6,1 0,-7 0</inkml:trace>
</inkml:ink>
</file>

<file path=ppt/ink/ink15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10825.3 3633.33,'7'0,"0"0,6 0,0 0,-6 0,6 0,14 0,-14 0,7 0,-13 0,13-6,-7 6,-6-7,0 7,-7-7,0 1,0-8,0 8,0-1,-7-6,0 6,7 0,-6 1,-1 6,0 0,1 0,-1 0,7 6,-7 1,7 0,0-1,-6 8,-1-8,0 1,7 0,-6-1,-1 1,0 0,1-1,6 1,-7 6,0 1,7-8,0 8,0-8,0 1,0 0,0-1,7 1,0-7,-1 0,8 0,-8 0,8 0,-8 0,8 0,-1-7,0 1,-6 6,0-7,-1 0,1 1,13-1,-13 7,-1-7,1 1,-7 6</inkml:trace>
</inkml:ink>
</file>

<file path=ppt/ink/ink15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11172.3 3553.33,'0'7,"0"0,0-1,-7 1,1 6,-1-13,7 14,-7-1,7-6,0-1,-6 1,-1 6,7-13</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134 545,'0'3,"0"2,-1-2,1 1,0 0,0 0,0 0,0 0,0 0,0-1,0 1,0-1,0 0,0 0,0 1,0 0,0-1,0 0,0 1,-1 2,1-2,0 0,0-1,0 0,-1 0,1 2,-1-1,0 0</inkml:trace>
</inkml:ink>
</file>

<file path=ppt/ink/ink15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11099.3 3560.33,'6'0,"1"0,-7 7,7-1,-1-6,8 7,-8 0,1-1,0 1,-7 0,6-1,8 1,-8-7,8 7,-14-7</inkml:trace>
</inkml:ink>
</file>

<file path=ppt/ink/ink15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11292.3 3373.33,'0'14,"0"-1,0 0,0-6,0 6,0-6,0 0,0 13,0 0,0-7,0 14,7-7,-7-14,0 14,0-13,0 0,0 6,0 0,0-13</inkml:trace>
</inkml:ink>
</file>

<file path=ppt/ink/ink15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11232.3 3493.33,'7'0,"-1"0,1 0,6 0,-6 0,0 0,-1 0,14 0,-6-6,-1 6,7-7,-13 0,-1 7,1 0,0 0,-7 0</inkml:trace>
</inkml:ink>
</file>

<file path=ppt/ink/ink15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11392.3 3427.33,'7'13,"-7"-6,0 6,6 0,1 34,-7-34,7 14,-7-14,0 7,0-13,6 0,-6-1,0 1,0 0,0-14,0-6,-6-1,6 1,-7 0,7 6,0 0,0-6,0 6,0-6,0 0,0 6,0 0,13 1,-13-1,7 7,6 0,-13-7,7 1,-7-1,7 7,-1 0,1 0,0 0,-1 0,-6 7,0-1,7-6,0 7,-7 0,0-1,0 1,0-7</inkml:trace>
</inkml:ink>
</file>

<file path=ppt/ink/ink15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11552.3 3507.33,'7'0,"-1"0,-6-7,0 0,7-6,-7 6,7 1,-7-1,0-6,0 6,0-6,0-1,0 1,0 0,-7 6,0 7,7-7,-6 7,6 7,-7 0,7-1,0 1,-7 6,7-6,-6 0,6-1,0 8,-7-8,7 8,0-8,0 1,0 6,0-6,0 6,0-6,0 0,7 6,-7-6,6-7,1 0,0 0,-1 0,8 0,-8 0,1 0,6 0,1 0,-8 0,8 0,6 0,-20-7,0-6,0 6,0-6,0 6,0 7</inkml:trace>
</inkml:ink>
</file>

<file path=ppt/ink/ink15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11652.3 3380.33,'0'7,"7"-7,-1 6,1-6,0 20,-1 0,-6-13,14 6,-14-6,0 13,6-7,-6-6,0 0,0-1,0-12,0-1,-6-6,6 6,0-6,0-1,0 1,0 6,0 1,0-1,0 0,0 1,0-1,6 7,1 7,0-1,-7 1,6 6,1-6,-7 6,7 1,-7-1,6 0,-6-6,0 0,0-1,0-12,0-1,0-6,0 6,0 0,7 7,0 0,-1 0,1 7,0 6,-1-6,1 6,0-6,-1 0,-6 6,7-13,-7 7,7-7,-7-7,0 0,0-6,0 13</inkml:trace>
</inkml:ink>
</file>

<file path=ppt/ink/ink15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11805.3 3373.33,'7'27,"-7"-20,0-1,0 1,7-7,-1 0,1 0,0 0,-1 0,1 0,0 7,-1-1,1-6,0 0,-1 7,-6 0,0-1,7-6,0 7,-1-7,1-7,-7 1,0-1,0 0,0 1,0-1,0 0,0 1,0-8,0-6,0 7,0-7,0 13,0 1,-7-1,7-6,0 19,0 1,0-7</inkml:trace>
</inkml:ink>
</file>

<file path=ppt/ink/ink15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11992.3 3387.33,'0'6,"0"1,-7-27,7 13,-6 7,-1-13,7 6,0 1,0-1,0 0,0 1,0-1,0 0,7 7,-1 0,1-6,6-1,-13 0,14 1,-8 6,-6-7,7 7,0 0,-1 0,1 0,0 7,-7-1,6 8,1-14,0 13,-1-13,-6 13,7-13,-7 14,0-8,0 8,0-21,-7-20,7 14,-13 0,13 6,0 0,-7 7,7-6,0-1,14 7,-8 0,-6-7,7 7,0 0,-1 0,1 0,0 0,-1 0,1 0,0 7,-1 0,1-1,0 1,-1 0,-6-1,14 8,-14-14</inkml:trace>
</inkml:ink>
</file>

<file path=ppt/ink/ink15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12312.3 2927.33,'0'6,"-7"14,1-6,-1-1,7 0,-7-6,7 6,0-6,0 6,0 1,0-1,0-6,0 6,0 0,0-6,0 0,0-1,0 8,0-8,0 1,7 0,-7 6,7 7,-1-7,-6 7,14 7,-8-14,1 7,0-6,-1-1,1-6,6 6,-6-6,0-7,-1 0,8 13,-8-6,8-1,-1-6,-6 7,13 0,-7-7,0 0,7 6,-13-6,6 0,-6 0,0 0,-1 0,1 0,0 0,-7 0</inkml:trace>
</inkml:ink>
</file>

<file path=ppt/ink/ink15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12405.3 3133.33,'14'7,"-14"0,0-1,0 1,0 20,6-21,-6 1,0 0,0-1,7 1,0 0,-7-1,0 8,0-28,0 8,0-1,0-13,0 7,0 6,0 0,0 1,0-1,0-13,0 7,6-1,-6 8,0-8,7 8,0 6,-7-7,6 0,1 1,0 6,-1 0,-6 6,7 1,0-7,-7 20,13-7,-13-6,0 0,0-1,0 8,0-8,0 1,0 0,0-1,0 1,0 0,0-21,0 8,0-8,0 8,0-8,7 1,-1 0,1-1,-7 8,7-1,-7 0,6 1,-6-1,0 0,7 1,0 6,-1 0,1 0,0 0,-1 0,1 6,-7 1,13 0,-13 6,7 0,-7-6,7 6,-7-6,0 0,0-1,0 1,0 0,0-1,0 1,0 0,0-1,0 8,0-1,0-6,0-1,0 1,0 0,0 6,6-13,-6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136 542,'3'0,"0"0,1 0,-1 0,1 0,-1 0,1 0,-1 0,1 0,-1 0,1 1,0-1,-1 0,0 0,0 0,-2-3,-1 0,1 7,0-1,1 4,-1-2,0-1,-1-1,2 0,1-5,-2-1,2-1,-1 0,0 0,0 1,0 0,-1 0,1 7,0 0,-1 0,0-1,1 1,0 0,-1-1,1 0,1-6,0-1,-2 0,1 0,0 1,0-2,0 2,1 7,-2-1,1 1,1-3,0-2,1-1,-1 1,1-1,-1 2,0-2,2 1,-1 0,0 1,-1 0,0 0,1-1,0 1,1 0,0 0,-1 0,-1 0,0 0,0 0,1 0,0 0,-1 0,0 0,1 0,0 0,-1 0,0 0,0 0,-3 3,-1 1,1-1,0 1,-1 0,1-1,0 1,0-1,0 0,0 2,0-1,1-1,0 1,1 0,-1 0,1 0,-10-3,5-1,0 0,0 0,0 1,6 1,1-1,-1-1,0 1,2 1,-2-1,2 0,-1-1,-1 0,1 0,-1 0,1 0,-13 3,5-2,0 0,-1 0,1 0,-1 1,1 0,-1-1,2 0,9-1,-3 1,3-1,-3 0,1 1,-1-1,-3 4,0-1,-1 0,1 0,0 0,-1 0,1 1,-1-1,1 0,0 0,0 0,0 0,1 0,-1 0,2 1,-6-3,-7-1,4 2,1-2,-3 1,1 0,-2-1,0 2,-1 1,5-3,-3 3,3-3,-1 2,4-2,-1 0,-2 3,1-2,2-1,0 0,-2 0,-1 1,2-1,0 0,-1 0,0 0,1 0,0 0,-1 1,0-1,2 0,-2 0,2 0,0 0,-1 0,1 0,-1 0,0 0,0 0,1 0,0 0,0-1,0 0,-1 1,1 0,-1 0,4-3,0 0,0 0,0 0,0-1,0 1,0 0,0 0,1 0,-1 0,1-1,-1 1,0-1,1 1,-1 0,0 0,0 0,0 0,4 0</inkml:trace>
</inkml:ink>
</file>

<file path=ppt/ink/ink15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12752.3 3000.33,'0'20,"-13"0,13-13,-7-1,7 8,-7-14,7 6,-6 8,6-8,0 8,-7-1,7 0,0-6,-7 6,7-6,0 6,0-6,-6 6,6-6,0-7</inkml:trace>
</inkml:ink>
</file>

<file path=ppt/ink/ink15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12725.3 3060.33,'0'20,"0"-13,0-1,0 1,0 0,0-1,0 1,0 13,0 0,0-13,0-1,0 1,0 0,7-7,0 0,-1-14,1 14,0-13,-7 6,0 1,6-1,-6 0,0 1,0-1,0 0,7 1,-7-8,0 8,0-1,0 0,0 1,0-1,0 0,0 1,13 12,-6 21,0-14,13 1,-20-8,6-6,1 0,0 0,-1 7,1-7,0 0,6 7,-6-7,-1 0,1 0,0 0,-7 0</inkml:trace>
</inkml:ink>
</file>

<file path=ppt/ink/ink15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12932.3 2900.33,'0'7,"0"6,-7 20,-13-13,14 7,6-14,-7-13,0 20,-6 14,13-14,-7 6,7-12,0-14</inkml:trace>
</inkml:ink>
</file>

<file path=ppt/ink/ink15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12825.3 2967.33,'0'13,"14"0,-14-6,13 6,-6-13,6 14,7-1,-20-6,7-7,6 6,-6-6,-7 7,13 0,0 6,1 0,-1-13,-6 7,-7 0,0-7</inkml:trace>
</inkml:ink>
</file>

<file path=ppt/ink/ink15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12965.3 2940.33,'7'7,"0"6,-1 0,1 1,-7-1,0 0,7 1,-7-8,0 1,0 0,0 6,0-6,0-1,0 1,0-14,0 1,0-1,0 0,0 1,0-1,0-6,0 6,0 0,0 1,6-1,1-6,-7 6,0-6,7 6,-7 0,6 1,-6-1,7 7,6-7,-13 1,7 6,6-7,-6 7,0 7,-1-1,1 8,0-8,-7 8,0-8,6 8,-6-8,0-19,0 6,0-6,0 0,0 6,14 0,-8 1,8 6,-8 0,1-7,6 7,-13-7,7 7,0 0,-7 7,6 0,-6-1,0 8,0-1,0-6,0-1,0 1,0-7</inkml:trace>
</inkml:ink>
</file>

<file path=ppt/ink/ink15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13205.3 2860.33,'14'13,"-8"1,-6-1,7 0,6 1,-13-1,7 0,6 1,-13-8,7 1,0 6,-7-6,0 0,6 6,-6-13</inkml:trace>
</inkml:ink>
</file>

<file path=ppt/ink/ink15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13165.3 2760.33,'0'0</inkml:trace>
</inkml:ink>
</file>

<file path=ppt/ink/ink15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13132.3 2787.33,'7'0,"-1"0,1 0,0 0,-7 0</inkml:trace>
</inkml:ink>
</file>

<file path=ppt/ink/ink15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13265.3 2833.33,'20'0,"-6"7,-8-7,8 7,-8-7,1 0,0 6,-7 1,6-7,-6 7,0 6,0-6,0-1,0 8,0-8,0 1,0 0,0-1,0-12,0-1,0 0,0-6,0-14,0 21,0-21,-6 20,6-6,0 6,0 1,0-8,0 1,0 6,0 1,6-1,-6 0,7 1,0 6,-1 0,8 6,-8 1,1 6,6-6,-13 0,7-1,-7 1,7 0,-7 6,0-6,0-1,6 1,-6 0,0-21,0-6,0 14,0-8,0 8,0-1,0 0,0 1,0-1,14 7,-14 7,6-1,1-6,-7 7,7 0,-1 6,1-13,-7 7,0-1,0 1,7-7,-7 7,0-1,6-6,-6 7,7 0,-7-1,7 8,-1-1,1-6,0 6,-1-6,1 6,-7-6,0-7</inkml:trace>
</inkml:ink>
</file>

<file path=ppt/ink/ink15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13505.3 2740.33,'7'0,"-7"7,7 6,-1 0,1-6,-7 6,7 1,-1-1,-6 0,7-6,0 6,-1-13,1 0,-7 7,7-7,-7 7,0-1,6-6,1 0,-7-6,0-1,0 0,0-6,0 6,0 1,0-8,-7 1,7 6,0 1,0-8,0 8,0-1,0-6,0 6,0 0,0 1,0 6</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348 538,'3'0,"1"0,-1 0,0 0,2 0,-1-1,-1 1,3-2,-2 2,-1-1,0 0,0 1,1-1,0 0,0 1,-1-1,1-1,0 2,-1 0,1-1,0 1,-1 0,1 0,0 0,-1 0,0 0,0 3,-2 1,3 3,-1-2,0-2,-2 1,0-1,1 0,0 2,-5-3,-1-2,1 0,0 0,0 1,-1 2,1-1,2 1,0 1,1 1,0-1,0-1,0 2,0 0,1 0,1-1,-1 0,1 0,-1 0,2 0,-2-1,2 0,0-2,0 2,0-2,1-1,-1 1,1-1,1 0,0 0,-1 0,-1-2,1 1,-1-1,0 0,0-1,-1-1,0 0,-1-1,1 0,-2 0,0 2,1 0,-1 0,0 0,-1 0,-1-1,0 0,-1 2,0-1,0 0,0 0,0 3,0-1,0 0,0 0,0 0,0-1,-1 1,-1 1,2 0,0 0,2 3</inkml:trace>
</inkml:ink>
</file>

<file path=ppt/ink/ink15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13639.3 2807.33,'0'-7,"0"0,0 1,0-1,0 0,0 1,0-1,0-6,0 6,0 0,0 1,0-1,0 0,0 1,0-1,0 0,0 1,0-8,0 8,0-1,6-6,-6 6,0 0,7 7,0 0,-1 0,1 0,0 0,-1 7,1 13,0-7,-1-6,8 13,-8-13,-6-1,14 14,-8-13,-6 0,0-1,0-12,0-1,0 0,0-13,0 7,0 6,0-6,0 0,0 6,0 0,0 1,0-1,0-6,7 6,6 0,-13 1,7-1,0 7,-1 0,1 0,0 0,-1 7,-6-1,0 8,7-1,0-6,-7-1,6 8,-6-8,0 1,7 0,0-1,-7 1,6 0,1-1,-7 1,0 0,0-1,0-6</inkml:trace>
</inkml:ink>
</file>

<file path=ppt/ink/ink15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13652.3 2440.33,'27'7,"-14"-1,7 1,7 0,-1-1,14 8,7-1,6 7,21 0,-21-13,-20-1,-13 1,0-7,-13 7,-7-1,0 1,0 6,0 1,0-1,0 0,0 7,0 14,-13-14,6-7,-6 7,6-20,0 7,-6 6,0 0,6-6,-6 6,-1 1,8-8,-8 8,1 6,6-7,1 14,-8-7,1 13,13-26,0-1,0 1,0 0,0-1,0-6</inkml:trace>
</inkml:ink>
</file>

<file path=ppt/ink/ink15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14232.3 2467.33,'0'20,"0"-14,-7-6,7 7,0 0,0-1,0 1,7-7,0-7,-1 1,1-1,0 0,-7-6,6 6,-6 1,0-1,0 0,-6 7,-1 0,0 0,1 0,-1 0,0 7,1 0,-1-1,7 1,0 6,0-6,0 0,0-1,-13-6,13 0</inkml:trace>
</inkml:ink>
</file>

<file path=ppt/ink/ink15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13119.3 3427.33,'0'20,"13"-7,0 0,1 27,6-6,6 12,1-12,0 6,-1 26,8-6,6 0,-7-13,0 40,1-14,-8-26,14 26,0-40,0 41,0-28,-13 14,0-13,-7-14,0-13,-14-6,1 6,0-20,-1 6,-6 1,0-7</inkml:trace>
</inkml:ink>
</file>

<file path=ppt/ink/ink15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13265.3 4493.33,'14'0,"-8"0,8 0,6 0,0-6,80-48,-20 28,33-34,7 26,7 1,46-14,-106 47,39-13,88-14,-54 21,26-8,-59 14,0 0,-47-13,-34 6,-12 1,-21 6,0 0,1 0,6 0</inkml:trace>
</inkml:ink>
</file>

<file path=ppt/ink/ink15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13785.3 3880.33,'0'-20,"0"13,0-13,0 7,0 0,7-1,-7 1,13-7,-13 13,0 1,7-8,-7 8,0-1,7-6,-1-1,1 1,0-14,-1 7,1 7,-7 0,7-14,-1 14,1-1,6-6,-6 0,0-6,6-1,-6 14,-1-14,1 7,-7 13,7 1,-7-1,6-6,1-1,0 1,-7 6,0 1,6-1,-6 0,7 7,0-13,-1 13,1-13,0 6,-1 0,-6 1,7-1,-7 0,7 7,-1 0,1 0,0 0,-1 0,1 0,0 0,-1 0,8 0,-8 0,1 0,0 0,-1 0,14 0,-13 0,0 0,6 0,-6 0,-1 0,8 7,-8 0,1-1,0 1,6 0,-6-7,-1 6,1-6,0 0,-1 7,1 0,6 6,-6-13,0 7,-1-7,1 6,0 1,-7 0,6-7,8 6,-8 1,14 13,0 7,0-21,-13 1,6-7,-6 0,0 7,-1-1,8 8,-14-8,6 1,1 0,0-7,-1 6,1-6,0 0,-7 7,0 0,13 6,-6-6,-1-7,8 13,-8-6,8 6,-8-13,-6 7,14-1,-8-6,1 7,6 0,-6-1,-7 1,0-7</inkml:trace>
</inkml:ink>
</file>

<file path=ppt/ink/ink15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14612.3 2933.33,'0'7,"0"0,0-1,0 8,0-1,0-6,0-1,7 1,-7 0,0-1,6 1,1-7,-7 7,7-1,-7 1,6 0,-6-1,7 1,0-7,-7 7,6-1,1 1,-7 0,7 6,-7 0,6-13,-6 7,0 0,0-1,0 1,-6 0,6-7</inkml:trace>
</inkml:ink>
</file>

<file path=ppt/ink/ink15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14599.3 3093.33,'0'-6,"20"-1,-7 0,-6 7,-1 0,1 0,-7-6,7 6,-1 0,1 0,0 0,-1-7,1 7,6-13,1 6,-1 7,-20 0,7 0</inkml:trace>
</inkml:ink>
</file>

<file path=ppt/ink/ink15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14725.3 2733.33,'0'7,"0"0,0-1,0 14,-6-20,-1 14,7-8,-7 1,7 0,0-1,0 1,0 0,-6 6,6 0,-7-13,7 7,0-7</inkml:trace>
</inkml:ink>
</file>

<file path=ppt/ink/ink15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14839.3 2953.33,'6'0,"8"0,-8 0,1 0,0 0,-1 0,8-6,-1 6,0-7,-13 7</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485 643,'-1'3,"-1"1,2 1,-1-2,0 0,0 1,-3-2,1-2,0 0,0 0,-2 0,1 0,1 0,0 0,-2 0,-1 0,3 0,-2 1,1 1,-1-2,2 1,-2 0,1-1,1 1,-1-1,1 0,-2 1,1 0,1 0,0-1,0 1,0 0,0 0,0-1,0 0,-1 0,1 1</inkml:trace>
</inkml:ink>
</file>

<file path=ppt/ink/ink15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14852.3 3013.33,'7'0,"-1"0,1 0,0 0,6 0,-6 0,6 0,-6 0,13 0,-14 0,1 0,0 0,-7 0</inkml:trace>
</inkml:ink>
</file>

<file path=ppt/ink/ink15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15112.3 2800.33,'-13'0,"6"0,0 0,1 0,-1 0,-6 13,6-6,-6 0,13-1,-14 1,14 0,0-1,0 8,0-8,0 8,0-1,7-6,0 6,-1 0,1-6,0 0,6-1,-6 8,-1-14,1 0,6 0,-6 0,0-7,6 0,-13 1,7-1,-1 0,-6 1,7 6,0-7,-7 0,6-6,1 6,0-6,-7 6,0 1,0-8,6 14,-6-6,0-1,0 0,-6-19,6 19,-7 0,0 7,7-6,-6 6,-1-7,0 0,1 1,-1 6,0-7,7 14,-6-1,-8 8,14-8,-6 1,6 0,0-7</inkml:trace>
</inkml:ink>
</file>

<file path=ppt/ink/ink15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13599.3 3413.33,'820'-340</inkml:trace>
</inkml:ink>
</file>

<file path=ppt/ink/ink15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15181.5 1308,'-16'0,"0"0,0 0,16 16,-16 0,16 16,-16-32,16 16,0 0,0 0,0 0,0 0,0 0,0 0,0 0,0 0,16 0,0 0,-16 0,16-16,0 16,0 0,0-16,0 0,0 0,0 0,0 0,0-16,-16 0,0 0,0 0,0-16,0 16,0-16,0 16,0-16,0 16,0-16,-16 32,0-32,16 16,0 0,0-16,0 16,-16 16,16-16,-16 16,0 0,0 0,0 0,0 0,16 16,-16-16,16 16,-16-16,16 16,-16 16,16-16,-16-16,16 16,0 0,16-16,-16 0</inkml:trace>
</inkml:ink>
</file>

<file path=ppt/ink/ink15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15341.5 1260,'0'32,"0"-16,0 32,16-32,-16 0,16 48,-16-48,0 0,16 0,-16 32,16-32,-16 0,0 0,0 0,16-16,-16 16,0-64,0 32,0-16,0 0,0 16,0-16,0 16,0 0,0 0,16 0,0 0,0 0,0 16,0-16,0 16,0 0,0 0,0 0,16 0,-16 0,0 0,0 0,0 0,-16 0</inkml:trace>
</inkml:ink>
</file>

<file path=ppt/ink/ink15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15805.5 1516,'0'16,"0"0,0 0,0 32,0-16,0-16,0 16,-16 0,16 0,0 0,-16 0,16-16,-16-16,0 0,16 16,-16-16,16 0</inkml:trace>
</inkml:ink>
</file>

<file path=ppt/ink/ink15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4845.5 2332,'-16'-48,"16"32,0-16,0 0,0 16,0 0,0 0,0 0,0 0,0 0,0-16,0 16,0 0,0 0,0 0,0 0,0 0,0 0,0 32,16-16,16 48,-16-32,16 16,-32-16,16 0,0 0,-16 0,16-16,0 0,0 0,32 16,-32-16,-32 0,0 0,0 0,0 0,0 0,0 0,0 0,0 0,0 0,0 0,0 0,0 0,0 16,0-16,0 0,0 0,0 16,0-16,0 0,0 0,0 0,0 0,0 0,32 0,16-32,-16 32,0-16,0 0,-16 0,16 0,0 16,-16-16,16 16,0-16,0 0,0 16,0 0,0 0,0-16,0 0,-16 32,-16 16,16-16,0 0,0 0,0 0,0 0,-16-16,0 16,16 0,-16 0,0 0,0 0,16 0,-16-16,16 16,-16 0,16 0,-16-16,16 16,0 0,-16-16,16 16,0-16</inkml:trace>
</inkml:ink>
</file>

<file path=ppt/ink/ink15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16877.5 4396,'0'0</inkml:trace>
</inkml:ink>
</file>

<file path=ppt/ink/ink15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6344.48 6012,'32'-1008</inkml:trace>
</inkml:ink>
</file>

<file path=ppt/ink/ink15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6376.48 5004,'3408'80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469 615,'0'-7,"0"4,0 0,0-4,-1 4,1-1,0 1,-1 0,1 0,-1 0,1-2,0 1,-4 6,2 2,1-1,-2 0,1 0,0 0,1 0</inkml:trace>
</inkml:ink>
</file>

<file path=ppt/ink/ink15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9784.48 5084,'0'960</inkml:trace>
</inkml:ink>
</file>

<file path=ppt/ink/ink15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9784.48 6044,'-3424'-32</inkml:trace>
</inkml:ink>
</file>

<file path=ppt/ink/ink15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2760.48 6876,'16'-1040</inkml:trace>
</inkml:ink>
</file>

<file path=ppt/ink/ink15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2776.48 5836,'2192'-32</inkml:trace>
</inkml:ink>
</file>

<file path=ppt/ink/ink15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4968.48 5804,'0'1104</inkml:trace>
</inkml:ink>
</file>

<file path=ppt/ink/ink15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4968.48 6908,'-2192'-32</inkml:trace>
</inkml:ink>
</file>

<file path=ppt/ink/ink15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5432.48 5724,'208'-704</inkml:trace>
</inkml:ink>
</file>

<file path=ppt/ink/ink15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5640.48 5020,'304'656</inkml:trace>
</inkml:ink>
</file>

<file path=ppt/ink/ink15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5944.48 5676,'-848'-336</inkml:trace>
</inkml:ink>
</file>

<file path=ppt/ink/ink15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5096.48 5340,'992'-64</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465 568,'4'2,"0"1,-1 1,0-2,-1 1,-1 0,2 0</inkml:trace>
</inkml:ink>
</file>

<file path=ppt/ink/ink15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6088.48 5276,'-672'384</inkml:trace>
</inkml:ink>
</file>

<file path=ppt/ink/ink15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1800.48 6780,'48'-752</inkml:trace>
</inkml:ink>
</file>

<file path=ppt/ink/ink15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1848.48 6028,'288'592</inkml:trace>
</inkml:ink>
</file>

<file path=ppt/ink/ink15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2136.48 6620,'-768'-96</inkml:trace>
</inkml:ink>
</file>

<file path=ppt/ink/ink15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1368.48 6524,'848'-240</inkml:trace>
</inkml:ink>
</file>

<file path=ppt/ink/ink15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224013885524538" units="cm"/>
      <inkml:brushProperty name="height" value="0.0224013885524538" units="cm"/>
      <inkml:brushProperty name="color" value="#f80600"/>
      <inkml:brushProperty name="ignorePressure" value="0"/>
    </inkml:brush>
  </inkml:definitions>
  <inkml:trace contextRef="#ctx0" brushRef="#br0">2216.48 6284,'-432'528</inkml:trace>
</inkml:ink>
</file>

<file path=ppt/ink/ink15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9720.48 2668,'16'0,"0"0,0 0,16 0,0 0,0 0,0 16,0 0,32-16,-16 0,16 0,-48 0,0 0,32 0,0 0,16 0,-16 0,-16 0,-16 0,0 0,16 0,0 0,-16 0,0 0,0 0,0 0,0 0,64 0,-32 0,32 0,-32 0,-16 0,16 0,-16 0,16 0,0 0,-16 0,0 0,0 0,0 0,16 0,0 0,-32 0,32 0,-16 0,0 0,16 0,-16 0,-16 0,0 0,0 0,0 0,16 0,0 0,0 16,16-16,32 0,-32 0,-16 0,32 0,0 0,-16 0,-16 0,0 0,0 0,-16 0,0 0,16 0,-16 0,0 0,0 0,0 0,0 0,0 0,-16 0</inkml:trace>
</inkml:ink>
</file>

<file path=ppt/ink/ink15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1480.48 3148,'16'0,"0"0,0 0,16 0,-16 0,16 0,0 0,-16 0,64 0,-32 0,32 0,16 0,-32 0,48-32,-16 32,64 0,-64 0,0 0,32 0,-48 0,-32 0,32 0,-16 0,-32 0,0 0,0 0,-16 0,0 0,0 0,0 0,0 0,32 0,-16 0,-16 0,32 0,0 0,-16 0,0 0,32 0,-32 0,16 0,0 0,-16 0,48 0,-32 0,-16 0,16 0,0 0,-16 0,32 0,0 0,-32 0,0 16,16-16,-16 0,0 0,0 0,0 0,-16 0,16 0,-16 0,0 0,16 0,-16 0,16 0,0 0,-16 0,0 0,16 0,0 0,0 0,0 0,0 0,0 0,0 0,0 0,0 0,16 0,-16 0,0 0,0 0,0 0,-16 0,16 0,0 0,0 0,0 0,16 0,-32 0,16 0,-16 0,0 0,0 0,0 0,0 0,0 0,0 0,16 0,-16 0,0 0,0 0,0 0,0 0,0 0,0 0,0 0,0 0,0 0,0 0,0 0,0 0,0 0,-16 0</inkml:trace>
</inkml:ink>
</file>

<file path=ppt/ink/ink15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6472.48 3180,'16'0,"0"0,16 0,0 0,0 0,0 0,0 0,48 16,-32-16,-16 0,32 0,0 0,-16 0,0 0,0 0,0 0,-32 0,0 0,0 0,16 0,-16 0,0 0,0 0,0 0,0 0,0 0,0 0,0 0,0 0,16 0,0 0,0 0,0 0,16 0,-16 0,0 0,0 0,0 0,0 0,0 0,-16 0,0 0,0 0,0 0,16 0,-16 0,16 0,0 0,16 0,16 0,-32 0,16 0,0 0,0 0,0 0,16 0,-32 0,-16 0,0 0,16 0,0 0,-16 0,0 0,16 0,-16 0,16-16,-16 16,0 0,16-16,-16 16,64 0,-32 0,-16 0,0 0,16 0,-16 0,-16 0,32 0,0 0,-16 0,16 0,0 0,-16 0,16 0,-16 0,0 0,0 0,-16 0,0 0,0 0,16 0,0 0,0 0,0 0,0 0,-16 0,16 0,0 0,0 0,16 0,-16 0,0 0,16 0,-16 0,0 0,16 0,-16 0,0 0,0 0,0 0,-16 0,16 0,-16 0,16 0,0 0,0 0,-16 0,16 0,16 0,-32 0,0 0,48 0,-16 0,16 0,-32 0,16 0,-32 0,16 0,0 0,-16 0,16 0,-16 0,0 0,0 0,0 0,0 0,-16 0</inkml:trace>
</inkml:ink>
</file>

<file path=ppt/ink/ink15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1592.48 3612,'0'16,"-16"32,0-16,-16 0,32 0,0 0,-16 16,0-32,16 0,-16 16,16-16,-16 0,16 16,16-32,0-48,32 16,-32 0,0 0,16 0,-16 16,32-32,-32 16,16 16,0-32,0 16,-16 0,16-16,-16 32,0 0,-16 0,16 16,-16 32,0 0,-16 0,0 0,0 16,0-16,0 16,-32 32,32-64,-32 80,32-48,16-32,-16 16,16 0,-16-32,16 16,-16-16,16 16,32-32,16-16,16-48,48-32,-48 48,16-32,16 16,-80 64,32-32,-32 16,-16 96,-32-32,16 0,-32 32,0 16,-32 32,48-48,0-16,32-16,16-32,16-16,144-128,-64 64,-96 16,112-32,-48 0,-48 48,-32 32,0 32,0 0,0 16,-16 32,-32 32,-16-16,0 48,16-48,64-80,32-16,-32 0,96-64,-80 48,96-80,-96 80,64-48,-64 48,96-80,-144 176,-48 48,-16 32,16-32,32-48,32-32,-16 16,16-32,32-16,-16-32,128-80,32-96,-144 160,112-112,-80 112,-64 32,16 16,0-16,-16 48,-96 112,-32 48,80-144,-16 96,64-128,-48 48,64-80,176-160,32-80,-128 96,-80 160,-48 128,0-96,-160 336,80-144,256-448,128-160,-112 192,-160 208,-112 256,-32 16,144-272,80-80,144-224,-144 240,-112 160,-192 352,208-432,64-80,416-512,-352 400,32 64,-208 336,-64 80,112-288,-32 80,352-672,-256 512,96-144,-256 544,80-304,-64 240,96-240,96-224,128-80,-208 240,-112 368,-48-32,240-528,176-336,-400 992,112-400,240-512,-176 464,-208 688,160-736,160-384,-144 432,-96 160,80-144,-16-32,32-384,-64 512,-144 144,176-416,16 80,-48 224,-112 128,160-544,32 80,-240 720,192-672,16-208,-144 864,160-1024,-32 608,-80 320,176-896,-96 576,-96 176,160-576,-96 544,32-272,96-320,-144 512,80-416,-16 336,-112 80,-48-128,160-128,16 96,112 48,-64-144,-48 32,-16 64</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1395 444,'0'-3,"-3"2,1 4,2 1,3-3,-2-4</inkml:trace>
</inkml:ink>
</file>

<file path=ppt/ink/ink15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7672 5416,'40'88,"-32"-80,0 0,0-8,8 16,-8-8,0 0,8 8,-16-8,8 0,0 0,0 0,0 0,8 8,-8-8,0 0,-8 0,16 0,-8 0,8-8,-8 0,8 8,16 8,8-8,0 0,-16 8,0-16,16 8,8-8,0 0,-8 0,8 8,0-8,-16 0,16 0,-8 0,8 0,-16 0,16 0,-8 0,8 0,-24 0,0 0,-8 0,24-8,-24 8,32-8,-24 0,16-16,-8 8,0 0,16-16,-40 32,32-32,-24 32,0-8,-8-8,32 0,-8-8,-8 8,0 0,16-16,8-8,-24 32,0 0,-16 8,32 0,-32 0,-8-8,8 0,16-16,-8 16,-8-8,-8 8,16 0,8-24,-8 16,0-24,-8 40,-8-8,8 0,-8 0,8 0,-8-8,8 8,-8 0,0 0,8-8,-8 0,8 0,-8 8,0 0,0 0,8-8,0 0,0 0,0 8,0-16,-8 16,8 0,8-16,-16 0,8 0,0 8,0 0,0 0,0 0,0-8,-8 8,8 8,-8 0,8-8,-8 8,0 0,8 0,-8-8,0 8,8 0,-8-8,8 0,-8 8,-8 8,-8 0,8 0,-16 16,16-16,0 0,0 8,-8 8,0-8,16-8</inkml:trace>
</inkml:ink>
</file>

<file path=ppt/ink/ink15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9728 4720,'128'168,"-128"-168</inkml:trace>
</inkml:ink>
</file>

<file path=ppt/ink/ink15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9728 4184,'16'312,"-16"-312</inkml:trace>
</inkml:ink>
</file>

<file path=ppt/ink/ink15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9704 4200,'72'-16,"-64"16,0 0,8 0,-8 0,0 0,0 0,0 0,0 8,-8 0,8-8,-8 8,8-8,-8 8,8-8,-8 8,0 0,0 0,0 0,0 0,0 0,0 0,0 0,0 0,-16 8,8-8,-8 0,16 0,-8-8,0 0,0 0,0 0,0 0,0 0,0 0,0 0,0 0,0 0,-8 0,8 0,0 8,8 0,8 0,-8 0,16-8,8 8,-16 0,16-8,-8 8,0-8,0 0,8 8,-16-8,8 8,-8 0,0-8,0 0,0 8,8 0,-8 0,8 0,-8-8,0 8,-8-8</inkml:trace>
</inkml:ink>
</file>

<file path=ppt/ink/ink15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10040 4384,'0'192,"0"-184,0 0,8 0,0-8,0 0,8 0,-8 0,8 0,-8 0,0 0,0 0,0 0,-8 0</inkml:trace>
</inkml:ink>
</file>

<file path=ppt/ink/ink15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10312 4264,'0'104,"0"-104</inkml:trace>
</inkml:ink>
</file>

<file path=ppt/ink/ink15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10528 4096,'40'368,"-40"-376,0-16,0 8,0-8,0 8,16 0,-16 8,8 0,8-8,-8 8,0 8,0 0,8 0,-8 0,8 8,0-8,-8 0,0 16,0-8,0-8,-8 16,8-8,-8 0,0 8,0-8,0 0,0 0,0 0,0 0,-8-8,-8 0,16 8,-8-8,0 0,0 0,0 0,0 0,0 0,0 0,0 0,0 0,0 0,0 0,0 0,0 0,0-8,0 0,8 8</inkml:trace>
</inkml:ink>
</file>

<file path=ppt/ink/ink15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10288 4272,'32'0,"-32"8,-8 0,-8 8,8-16,0 8,0-8,-8 8,8-8,0 0,0 0,0 0,0-8,0 8,8-8,0-8,8 8,0 0,0 0,0 0,0 8,0 0,0 0,0 0,0 0,0 0,0 0,0 0,0 0,0 0,0 0,-8 8,0 0,8 16,-8-8,0-8,0 8,0-8,0 0,0 0,-8 16,-8-8,8-8,0 0,0 8,0-16,0 8,0 0,0-8,8 0</inkml:trace>
</inkml:ink>
</file>

<file path=ppt/ink/ink15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10832 4328,'0'88,"8"-80,8-8,-8 8,0 0,0-8,0 0,8 0,-8 0,0 0,-8-8,8 0,-8 0,0-8,0 8,0-8,0 8,0 0,0 0,0 0,0 0,0 0,-8 8,8 24,0-16,0 0,0 8,0 0,0 0,0 0,0 0,0-8,0 0,0 0,8-8,0 0,-8 8,16-8,-8 0,8 8,8-8,-16 0,16 0,-8 0,-8-8,0 0,16-8,-16 0,0-16,-8 16,8 0,-8 8,0-8,0 0,0-16,0 8,0 8,0-8,0 8,-16-16,8-24,0 32,0-16,0 24,0-24,8 16,0 8,-16-8,16 8,0 8,-8-8,8 8,-8 0,8 16,0 0,0 24,0-8,0 0,0-8,0 0,8 8,-8 8,8-16,0 8,0 0,-8-8,8 8,0-8,-8 0,8 16,-8-8,0-16,8 16,0-16,-8 0,8 0,0-8,-8 8,8 0,-8 0,8 0,-8 0,8-8,8 0,-8 0,8 0,8 0,-24-8,0 8</inkml:trace>
</inkml:ink>
</file>

<file path=ppt/ink/ink15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10952 4120,'376'-24,"-376"24</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1442 396,'-3'0,"0"0,-1 1,0 2,-2 0,3 0,0 0,1 2,0 1,-1 0,2-3,0 2,1 0,-1-1,1 0,0 0,0 0,1 0,2 0,-1-1,2 0,-1 0,1 0,-1-1,1-1,0-1,0 0,-1 0,0 0,0-1,1 0,-1-1,1 1,-1-1,0 0,1-1,-1-3,0 2,-2 0,1 1,0 0,-2-1,2 1,-2 0,1-1,-1 1,0 0,0 0,0-1,-3 2,1-1,0 0,0 0,-1 1,2-1,-2 2,-1-1,1 1,-1-2,1 2,0 1,0 0,0 0</inkml:trace>
</inkml:ink>
</file>

<file path=ppt/ink/ink15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11568 3896,'16'152,"-16"-144,0 0,8 24,-8-24,8-8,-8 24,0-8,0-8,0 8,0-8,0 0,0 0,0 0,0 0,0 8,0-8,0-8</inkml:trace>
</inkml:ink>
</file>

<file path=ppt/ink/ink15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11560 3888,'160'-72,"-152"80,0 16,-8-16,0 0,0 8,0 0,0-8,0 0,0 8,0-8,0 0,0 8,-8-16,0 16,0-8,0 0,0-8,0 0,8 8,-8-8,0 0,0 0,0 0,0 0,0 0,8 8,0 0,16 0,8 8,-8 0,-16-8,16 8,8 0,-24-8,0 0,8 0,0-8,0 8,0-8,-8 0</inkml:trace>
</inkml:ink>
</file>

<file path=ppt/ink/ink15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11808 4080,'32'160,"-24"-160,0 0,0 0,0 0,8 0,0-8,-8 8,0-8,0 8,0 0,-8 0</inkml:trace>
</inkml:ink>
</file>

<file path=ppt/ink/ink15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11936 3960,'136'0,"-136"0</inkml:trace>
</inkml:ink>
</file>

<file path=ppt/ink/ink15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11936 4040,'136'16,"-136"-16</inkml:trace>
</inkml:ink>
</file>

<file path=ppt/ink/ink15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12200 3712,'0'224,"0"-208,0-8,0 0,0 0,0 8,8 8,8-8,-16 0,0 0,0-8,0 0,0 0,0 0,8 0,-8-8</inkml:trace>
</inkml:ink>
</file>

<file path=ppt/ink/ink15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12208 3736,'160'-8,"-160"16,0 0,0 0,0 0,0 8,0-8,0 0,0 0,0 0,0 0,-16 8,8-8,8 0,-16 0,8 0,0-8,-8 16,0-16,0 8,8 0,0-8,-8 8,8 0,0-8,0 0,0 0,0 0,0 0,8 8,-8-8,16 0,0 0,0 0,0 0,-8 8,8-8,0 8,8 0,-8-8,8 8,0 0,-8 0,8 8,0-8,-16 0,8 0,8 0,-8 0,0-8,0 8,0-8,0 0,0 0,0 0,0 0,-8 0</inkml:trace>
</inkml:ink>
</file>

<file path=ppt/ink/ink15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12520 3904,'16'184,"-8"-184,0 8,0-8,-8 8,8-8,0 0,0 0,0-8,-8 8</inkml:trace>
</inkml:ink>
</file>

<file path=ppt/ink/ink15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12488 3984,'88'0,"-80"0,8 0,-16 0</inkml:trace>
</inkml:ink>
</file>

<file path=ppt/ink/ink15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12616 3872,'64'264,"-64"-256,-8-8,8-24,-8 8,8 8,0 0,8 8,8-8,0 8,-16-8,8 8,0 0,0 0,8 0,-8 0,-8 8,8-8,-8 8,0 8,0 0,8-8,-8 0,0 0,0 0,0 0,0-8</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1428 421,'3'0,"0"0,1 0,-1 0,2 0,-1 0,-1 0</inkml:trace>
</inkml:ink>
</file>

<file path=ppt/ink/ink15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4825 7514,'30'0,"-20"0,10 0,0 0,0 0,0 0,10 0,0 0,30 0,-10 0,10 0,-20 0,10 0,20 0,10 0,-10 0,-50 0,20 0,0 0,20 0,-20 0,-10 0,0 0,10 0,-10 0,-20 0,10 10,-10-10,10 0,-10 0,20 0,0 0,-20 0,10 0,-10 0,0 0,0 0,0 0,0 0,0 0,0 0,0 0,0 0,0 0,0 0,0 0,0 0,0 0,0 0,10 0,-10 0,10 0,-10 0,0 0,0 0,0 0,0 0,0 0,10 0,-10 0,0 0,0 0,0 0,0 0,0 0,0 0,10 0,-10 0,0 0,0 0,0 0,0 0,0 0,0 0,0 0,40 0,-20 0,-10 0,0 0,0 0,0 0,-10 0,0 0,-10 0</inkml:trace>
</inkml:ink>
</file>

<file path=ppt/ink/ink15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6845 7534,'130'0,"-110"0,10 0,-10 0,0 0,20 0,-10 0,0 0,0 0,80 0,-50 10,10-10,10 0,-20 10,20-10,-30 0,10 0,0 0,20 0,-20 0,-10 0,-10 0,10 0,20 0,0 0,10 0,-20 0,40 0,-20 0,-20 0,10 0,-10 0,0 0,-20 0,20 0,-10 0,10 0,-30 0,20 0,-30 0,20 0,-10 0,-20 0,20 0,-20 0,10 0,10 0,-10 10,10-10,-10 0,20 0,10 0,-20 0,20 0,-20 0,10 0,20 0,-10 0,-10 0,10 0,10 0,0 0,0 0,-10 0,20 0,-20 0,10 0,-20 0,20 0,0 0,-10 0,-10 0,10 0,10 0,0 0,-40 0,20 0,10 0,-20 0,0 0,0 0,-10 0,0 0,20 0,-30 0,0 0,10 0,0 0,0 0,0 0,0 0,-10 0,0 0,0 0,10 0,0 0,0 0,0 0,20 0,0 0,-30 0,30 0,-10 0,0 0,-10 0,30 0,-10 0,-10 0,20 0,-30 0,10 0,10 0,0 0,-10 0,-10 0,10-10,-10 10,10 0,10 0,-10 0,-20 0,10 0,0 0,-10 0,0 0,0 0,10 0,-10 0,10 0,0 0,-10 0,0 0,10 0,0-10,30 10,-10 0,0 0,-10 0,0 0,10 0,0 0,0 0,10 0,-20 0,0 0,0 0,20 0,-10 0,-10 0,10 0,-30 0,30 0,-20 0,-10 0,0 0,10 0,-10 0,0 0,0 0,0 0,0-10,0 10,0 0,0-10,0 10,20-10,-10 10,-10 0,10 0,-10 0,0 0,0 0,0 0,0 0,-10 0</inkml:trace>
</inkml:ink>
</file>

<file path=ppt/ink/ink15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2925 7904,'300'-10,"-270"10,0 0,0 0,20-20,0 20,-40 0,30 0,-20 0,0 0,0 0,-10 0,10 0,0 0,-10 0,0 0,10 0,-10 0,0 0,0 0,10 0,-10 0,0 0,0 0,0 0,0 0,10 0,0 0,40 10,-30 0,-10-10,10 0,-10 0,10 10,-10-10,-10 0,20 0,0 0,-10 10,10-10,-10 0,0 0,-10 0,-10 0</inkml:trace>
</inkml:ink>
</file>

<file path=ppt/ink/ink15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6105 7974,'420'0,"-360"0,40 0,-40 0,30 0,10 10,-20-10,-20 0,50 20,-30-20,0 0,20 10,-20-10,-20 0,50 0,-50 0,0 0,0 0,-10 0,-10 0,20 0,-10 0,-10 0,-10 10,20-10,-10 0,10 0,-10 0,10 0,10 20,-20-20,10 0,0 10,-10-10,-10 0,20 10,10-10,-30 0,20 0,10 0,-40 0,10 0,10 0,-20 0,0 0,10 0,-10 0,0 0,-10 0,10 0,0 0,0 0,-10 0,10 0,-10 0,10 0,0 0,0 0,0 0,10 0,-20 0,10 0,0 0,0 0,-10 0,0 0,10 0,-10 0,0 0,0 0,0 0,10 0,0 0,-10 0,10 0,-10 0,10 0,0 0,0 0,0 0,10 0,10 0,30 0,-20 0,-20 0,0 0,-10 0,10 0,-10 0,0 0,0 0,10-10,10 10,-10 0,-10 0,0 0,0 0,-10 0,10 0,0 0,10 0,-20 0,10 0,10 0,-10 0,10 0,10 0,-10 0,0 0,10 0,0 0,-10 0,0 0,-10 0,10 0,0 0,-10 0,0 0,30 0,-30 0,0 0,10 0,-10 0,10 0,-10 0,0 0,10 0,-10 0,0 0,-10 0,10 0,-10 0,10 0,0 0,-10 0,10 0,50 0,-50 0,10-10,10 10,-10 0,0 0,0 0,0-20,20 20,-30 0,0 0,10-10,-10 10,30 0,-30 0,0 0,-10 0,0 0,0 0,0 0,0-10,0 0,0 10,0 0,0 0,0 0,0 0,0 0,0 0,0 0,0 0,10 0,-10 0,0 0,0 0,0 0,-10 0</inkml:trace>
</inkml:ink>
</file>

<file path=ppt/ink/ink15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12045 8004,'140'0,"-130"0,0 0,0 0,0 0,0 0,0 0,0 0,0 0,0 0,0 0,0 0,0 0,0 0,0 0,10 0,-10 0,0 0,10 0,-10 0,10 0,0 0,-10 0,10 0,-10 0,0 0,0 0,10 0,-20 0</inkml:trace>
</inkml:ink>
</file>

<file path=ppt/ink/ink15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12935 7994,'670'10,"-590"-10,-20 0,10 10,-30-10,20 0,-10 0,-20 0,30 0,-30 0,20 0,-10 0,-10 0,0 0,-10 0,20 0,-20 0,-10 0,0 0,0 0,0 0,0 0,0 0,10 0,-10 0,0 0,0 0,0 0,0-10,0 10,0 0,0-10,0 10,0 0,0 0,10-10,-10 10,10 0,0-10,-10 10,0 0,0 0,0 0,-10 0</inkml:trace>
</inkml:ink>
</file>

<file path=ppt/ink/ink15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8819" units="cm"/>
      <inkml:brushProperty name="height" value="0.35278" units="cm"/>
      <inkml:brushProperty name="color" value="#fff700"/>
      <inkml:brushProperty name="tip" value="rectangle"/>
      <inkml:brushProperty name="rasterOp" value="maskPen"/>
      <inkml:brushProperty name="ignorePressure" value="0"/>
    </inkml:brush>
  </inkml:definitions>
  <inkml:trace contextRef="#ctx0" brushRef="#br0">2095 8474,'900'10,"-800"-10,0 0,-20 0,-20 0,30 0,-30 0,0 0,0 0,-40 0,30 0,-20 0,-10 0,10 0,0 0,-20 0,20 0,0 0,0 0,0 0,20 0,-10 0,10 0,10 0,0 0,0 0,0 0,50 0,-50 0,0 0,40 0,-40 0,20 0,-30 0,10 0,-20 0,20 0,-30 0,20 0,-10 0,0 0,-10 0,0 0,0 0,0 0,-10 0,0 0,0 0,20 0,-30 0,10 0,20 0,-30 0,30-20,-20 20,0 0,0 0,-10 0,10 0,-10 0,10 0,-10 0,0 0,0 0,10 0,-10 0,0-10,10 10,0 0,0 0,-10 0,0 0,10-10,-10 10,0 0,0-10,0 10,0 0,0 0,0-10,0 10,-10 0</inkml:trace>
</inkml:ink>
</file>

<file path=ppt/ink/ink15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9345 3146,'0'-10,"0"20,0 0,0 0,0 10,0 0,0-10,0 0,0 0,0 10,0 0,0 0,0-10,0 10,0 0,0 0,0 10,0-10,0 0,0 10,0-10,0 0,0 0,0 0,0 0,0 0,0-10,0 10,0 0,0-10,0 0,0 0,0 0,0 0,0 10,0-10,0 0,0 0,0 10,0 0,0-10,0 0,0 10,0-10,0 10,0-10,0 10,0-10,0 0,0 0,0 0,0 0,0 0,0 0,0 0,0 0,0 0,0 0,0 0,0 0,0 10,0-10,0 0,0 0,0 0,0 0,0 0,0 0,0 0,0 0,0 0,0 0,0 0,0 0,0 0,0 0,0 0,0 0,0 0,0 0,0 0,0 0,0 0,0 0,0 0,0 0,0 0,0 0,0 0,0 0,0 0,0 0,0 10,0-10,0 0,0 0,0 0,0 0,0 0,0 0,0 0,0 0,0 0,0 0,0 0,0 0,0 0,0 0,0 0,10-10,0 10,0-10,10 0,-20 0</inkml:trace>
</inkml:ink>
</file>

<file path=ppt/ink/ink15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12635 3136,'-10'0,"0"0,10 10,0 10,0-10,0 20,0 10,0-20,0 10,0-10,0 20,0-10,0-10,0-10,0 0,-10-10,0 0,0 0,0 0,0 0,0 0,0 0,0 0,0 0,0 0,10 10,0 0,0 0,0 0,0 0,0 0,0 10,10-10,0 10,-10-10,10 0,-10 0,10-10,0 0,0 0,0 0,0 0,0 0,0 0,0 0,0 0,0 0,0 0,-10-10,10 10,0-10,0-10,-10 10,10-10,-10 10,0 0,0 0,0 0,0 0,-10 0,0 10,0 0,0 0,0-10,0 10,0 0,0 0,-10 0,10 0,0 0,-10 0,10 0,10 10,0 0,0-10</inkml:trace>
</inkml:ink>
</file>

<file path=ppt/ink/ink15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12625 4536,'-10'0,"0"-30,10 10,0 0,0 0,0 0,0 10,0 0,0-20,0 20,0 0,0-20,0 10,0 10,0-10,0 0,0 10,0-10,0 10,0 0,0 0,10 0,-10 0,0 0,0 0,0 0,0 0,0 0,0 0,0 0,-10 0,0 0,0 10,0 0,0 0,0 0,0 0,0 10,-10 0,10 0,0-10,10 10,0 0,0 30,0-20,0-10,0 0,10 0,0-10,0 0,10 0,-10 0,0-10,0 10,0 0,0 0,0-10,-10 0,10 10,-10-10,0 0,0 0,10 10,-10-10,0 0,0 0,0 0,0 0,0 0,0 0,-10 0,0 10,0 0,0 0,0 0,0 0,0 0,-10 10,0-10,0 0,20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1076 389,'0'3,"3"-1,0-2,-3-3,-3 1,0 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1437 407,'0'3,"0"0,0 1,0 1,0-1,0-1,0 0</inkml:trace>
</inkml:ink>
</file>

<file path=ppt/ink/ink16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1535 2636,'0'10,"0"0,0 30,0-30,0 20,0 20,0-40,0 10,0 20,0-10,0-20,0 20,0-20,0 0,0 0,0 10,0-10,0 10,0-10,0-10</inkml:trace>
</inkml:ink>
</file>

<file path=ppt/ink/ink16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1525 2656,'10'0,"0"0,10 0,-10 0,0 0,0 0,0 0,0 10,10 0,-20 0,10 0,10 0,-20 0,10-10,-10 10,0 0,0 0,0 0,0 0,0 0,0 0,0 0,-10-10,-10 10,10 0,0-10,0 0,0 0,-10 0,10 0,-10 10,10-10,0 0,0 0,0 0,10 10,10-10,0 10,0 0,0-10,10 10,-10-10,10 10,-10 0,10 10,0-10,0 0,0 10,-10-10,0-10,10 0,-10 0,-10 0</inkml:trace>
</inkml:ink>
</file>

<file path=ppt/ink/ink16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1805 2786,'0'10,"0"0,0 0,0 0,0 10,0 0,0-10,0 0,0 0,0 0,0 0,0 10,0-10,0 0,0 10,0-10,0 0,0 10,40 30,-30-50,0 0,0 0,0 0,0 0,0 0,0 0,0 0,0 0,-10 0</inkml:trace>
</inkml:ink>
</file>

<file path=ppt/ink/ink16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1745 2906,'10'0,"0"0,0 0,0 0,10 0,-10 0,0 0,10 0,0 0,-10 0,0 0,0 0,10 0,-20 0</inkml:trace>
</inkml:ink>
</file>

<file path=ppt/ink/ink16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2025 2756,'0'20,"0"10,0-10,0 0,0 10,0-10,0 0,0 0,0 0,0 10,0-20,0 0,0 0,0 0,0 0,0 0,10 0,-10 0,0-20,0 0,0 0,0-10,0 10,0-10,10 10,0-10,0 10,0 10,0-10,0 10,0 0,0 0,0 0,0 0,0 10,0 0,0-10,-10 10,0 0,0 10,0 10,0-20,10-10,-10 20,0-10,0 0,0 0,0 0,10-20,10-20,-20 30</inkml:trace>
</inkml:ink>
</file>

<file path=ppt/ink/ink16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2475 2706,'20'0,"-20"10,20-10,0 0,0 0,-10 0,20 0,10 0,-10 0,20 0,-20 0,0 0,20 0,-30 0,-10 0,-20 0,-10 0,20 0</inkml:trace>
</inkml:ink>
</file>

<file path=ppt/ink/ink16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2485 2826,'20'10,"-10"-10,20 10,-20-10,30 0,-20 0,-10 0,30 0,-10 0,0 0,0 0,10 0,-30 0,10 0,-10 0,-10 0</inkml:trace>
</inkml:ink>
</file>

<file path=ppt/ink/ink16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14145 3036,'0'10,"0"0,0 10,0-10,0 0,-10 0,10 0,0 0,0 0,-10 0,10 0,0 0,0 0,0 0,0 0,0 0,0 10,0-10,0 0,0 0,0 0,0 0,0 10,0-10,0 0,0 10,0-10,0 0,0 0,0 0,0 0,0 0,0 10,0-10,0 0,0 0,0 0,0 0,0 0,-10 10,10 0,0-10,0 10,0 0,0 0,0 0,0-10,0 10,0 0,0 0,-10 0,10 0,0-10,0 0,0 10,0-10,0 0,-10 10,10-10,0 0,0 0,0 0,0 10,0-10,0 10,0-10,0 0,0 0,0 0,0 0,0 0,0 10,0-10,0 0,0 0,0 0,0 0,0 0,0 0,0 0,0 0,0 0,0 0,0 0,0 0,0 10,0-10,0 0,0 0,0 0,0 0,0 0,0 0,0 0,0 0,0 0,0 0,0 0,0 0,0 0,0 0,0 0,0 0,0 0,0 0,0 0,0 0,0 0,0 0,10 0,-10 0,0 0,10 0,-10 0,10 0,-10 0,10 0,-10 0,10 0,-10 0,30 0,-20 10,-10-10,10 0,10 10,-10-10,0 0,10 0,-10-10,-10 10,20 0,-10-10,10 0,-10 0,0 10,10 0,-20 0,10-10,10 0,-10 0,0 0,0 0,0 0,0 0,0 0,0 0,0 0,0 0,0 0,30 0,-10-10,0-10,-10 10,30-10,-20 0,-20 10,10 0,0-10,0 10,-10 0,10-10,-10 20,0-10,0-10,-10 10,10 0,-10 0,10 0,-10 0,0 0,0 0,0-10,10 10,-10-10,10 0,-10 10,10-10,-10 0,0 10,0-10,0 10,10-10,-10 10,0 0,0-10,0 0,0 0,0 0,0 0,0 10,0 0,0-10,0 0,0 0,0-10,0 20,0-10,0 0,0 0,0 0,0 0,0 0,0-10,0 10,0 10,0 0,0 0,0-10,0 10,0 0,0-10,0-10,0 20,0-10,0 0,0 10,0-10,-10 0,10 0,0 0,0 0,-10 0,0 10,10 0,0-10,-10 0,0 0,0 0,0 0,10-10,-10 10,0 0,0 0,0 10,0-10,0 0,0 0,0-10,0 10,0 0,-10-10,10 20,-10-10,20 10,-10 0,0-10,10 10,-10 0,0 10,0 0,0 0,0 0,0-10,0 10,0 0,0 0,0 0,0 0,0 0,0 0,0 0,0 0,0 0,0 0,0 0,0 0,0 0,0 0,0 0,0 0,0 0,0 0,0 0,0 0,0 0,0 0,0 0,0 0,0 0,0 0,0 0,0 0,0 0,0 10,0-10,0 0,-10 0,10 0,0 0,0 0,0 10,0-10,10 10,-10-10,10 10,0 0,-10-10,10 0</inkml:trace>
</inkml:ink>
</file>

<file path=ppt/ink/ink16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15035 2806,'-10'10,"0"0,10 0,-10 10,0-20,10 10,-20 10,10 0,10 0,-10 0,0 0,10 0,-10-10,0 10,10-10,-10 0,10 0,0 10,-10-10,10 0,-10 0,10-10</inkml:trace>
</inkml:ink>
</file>

<file path=ppt/ink/ink16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14865 2816,'20'20,"-10"-10,0 0,0 0,0 0,10 10,-10-10,-10 0,10-10,0 0,0 10,0-10,0 0,0 10,-10 0,0 0,10-10,0 0,0 0,-10 10,10 10,0-20,-10 20,0-20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1427 444,'5'2,"0"-1,-2-1,1 0,2 0,-2 1,0-1,-1 0,0 0</inkml:trace>
</inkml:ink>
</file>

<file path=ppt/ink/ink16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3435 2526,'-10'10,"0"0,0 0,0 0,-10-10,20 10,-10-10,0 20,10 0,0-10,0 10,0-10,0 0,0 0,0 0,0 0,0 0,0 0,10 0,0 10,-10-10,10 0,10 0,-10 0,-10 0,10-10,0 0,-10 10,0 0,10-10,0 0,0 0,0 10,0 0,0-10,0 0,0 0,-10-10,0 0,0 0,0 0,0 0,0 0,0 0,-10 0,10 0,-10 10,0 0,10-10,-10 10,0 0,0-10,0 10,0-10,0 10,0 0,0 0,-10 0,20 0</inkml:trace>
</inkml:ink>
</file>

<file path=ppt/ink/ink16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3645 2476,'0'10,"0"0,0 0,0 10,0-10,0 0,0 10,0 0,0 20,0-10,0-10,0 0,0 10,0 0,0 0,0-10,10 0,0-10,-10 0,10-10,-10 0</inkml:trace>
</inkml:ink>
</file>

<file path=ppt/ink/ink16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3775 2516,'0'10,"0"0,0 10,0 40,0-50,0 10,0-10,0 0,0 0,0 20,0-10,10-10,-10 10,0-10,0 0,0 0,0 0,0 0,0 0,0-10</inkml:trace>
</inkml:ink>
</file>

<file path=ppt/ink/ink16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3885 2576,'10'20,"-10"0,10 0,-10-10,0 20,10-10,0 0,-10 0,0 0,0 0,0 0,10-10,-10 0,0 0,0-20,0-10,0 20</inkml:trace>
</inkml:ink>
</file>

<file path=ppt/ink/ink16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4015 2606,'0'10,"10"-10,10 0,-10 0,0 0,10 0,-10 0,0 0,0 0,0 0,0 0,-20 30,0-30,10 10,-10-10,-10 10,10 0,10 0,-10-10,10 10,0 0,20 0,-10-10,10 10,-10-10,0 0,0 0,0 0,0 0,0 0,0 0,0 0,0 0,-10 0</inkml:trace>
</inkml:ink>
</file>

<file path=ppt/ink/ink16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4225 2486,'0'10,"0"0,10-10,30 30,-30-10,20 0,-10-10,-10 0,0 10,0-20,-10 10,10-10,-10 10,0 0,0 10,0-10,10 20,0 10,0 10,-10-30,0 0,0-10,0 0,0 0,0 10,-10-10,0-10,10 10,-10-10,0 10,0-10,0 0,-10 10,10-10,0 0,0 0,-10 0,10 0,-20 0,30 0</inkml:trace>
</inkml:ink>
</file>

<file path=ppt/ink/ink16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3195 2506,'0'10,"-10"0,10 0,-10 0,0 10,10-10,-10 10,10-10,-10 0,10 0,0 0,0 0,0 0,0 0,0 0,-10 20,10-10,0-10,0 0,0 10,0-10,0 10,0-10,0 10,20 0,-10-10,-10 0,20 10,-10 0,0-10,10 20,-10-30,0 0,0 0,10 0,-20 0</inkml:trace>
</inkml:ink>
</file>

<file path=ppt/ink/ink16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4545 2716,'10'0,"0"0,0 0,0 0,10 0,-10 0,0 0,0 0,0 0,0 0,10 0,0 0,-10 0,10 0,-10 0,0 0,-10 0</inkml:trace>
</inkml:ink>
</file>

<file path=ppt/ink/ink16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4635 2586,'10'20,"-10"0,0 0,0 0,0 0,0 10,0-10,0 0,0 0,0 0,0-10,0 10,0-10,0 10,0 0,0 0,0-10,0 0,0-10</inkml:trace>
</inkml:ink>
</file>

<file path=ppt/ink/ink16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4795 2656,'10'-10,"10"-10,-10 10,0 0,-10 0,20 10,0-10,20 0,-30 10,0 0,0 0,0 0,0 0,0 20,-10 0,0-10,0 0,10-10,-10 10,0 10,0 0,0-10,0 0,0 0,-10 10,0-20,0 0,0 0,30 0,0 0,-10 0,0 0,0 0,10 0,-10 0,0 0,0 0,0 20,-10 0,0-10,10 10,-10-10,10 0,-10 0,0 0,0 0,0 0,-10-10,10 10,-20-10,10 0,0 0,-10 0,10 0,0 0,-10 0,10 0,-10 0,0 0,10 0,0 0,0 0,0 0,0 0,0-10,0 0,0 0,0 10,10-10,0 10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1446 390,'0'-3,"0"0,0 0,0-1,1 1,-1 0</inkml:trace>
</inkml:ink>
</file>

<file path=ppt/ink/ink16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5185 2716,'20'0,"-10"0,0 0,0 0,0 0,10 0,0 0,0 0,0 0,0 0,-10 0,10 0,-10 0,0 0,0 0,0 0,0 0,0 0,-10 0</inkml:trace>
</inkml:ink>
</file>

<file path=ppt/ink/ink16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5275 2646,'0'10,"0"0,0 0,0 0,0 10,0 0,0 0,0 0,0-10,0 20,0-20,0 10,0-10,0 0,0-10</inkml:trace>
</inkml:ink>
</file>

<file path=ppt/ink/ink16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5475 2666,'0'-10,"10"10,0-10,0 0,0 10,0-10,0 10,0 0,0-10,0 10,0 0,0 0,0 0,0 0,0 0,0 0,0 0,0 0,0 0,0 10,-10 0,0 10,10-10,-10 0,0 0,-10 0,-10 10,20-10,-10-10,0 0,0 10,0 0,10 0,10-10,0 10,0-10,10 0,-10 0,10 0,0 0,-10 0,0 0,0 0,0 0,0 0,0 0,0 0,0 0,0 0,0 0,0 0,0 0,0 0,-10 0</inkml:trace>
</inkml:ink>
</file>

<file path=ppt/ink/ink16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6005 2576,'10'0,"0"0,0 0,0 0,40 0,-40 0,10 0,10 0,-10 0,0 0,0 10,-10-10,0 0,-10 0</inkml:trace>
</inkml:ink>
</file>

<file path=ppt/ink/ink16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6015 2716,'10'0,"10"0,0 0,10 0,0 0,-20 0,20 0,-10 0,-10 0,0 0,10 0,-10 0,-10 0</inkml:trace>
</inkml:ink>
</file>

<file path=ppt/ink/ink16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6585 2636,'-10'0,"0"0,-10 0,0 0,10 10,0-10,-10 0,10 0,0 0,0 0,10-10,-10 10,0 0,10-10,0 0,0 0,-10-10,10 10,0 0,0 0,0 0,10 0,0 10,10 0,-10 0,10 0,-10 0,0 0,0 10,0 0,0-10,0 0,0 10,0-10,-10 10,10 0,0-10,0 10,0-10,0 10,-10 0,0 0,10 0,-10 0,0 0,0 10,0-10,0 0,0 0,-20 20,10-30,-10 10,10 0,-10 10,10-20,0 0,0 0,10 10,-10-10,0 0,0 0,0 0,0 0,0 0,0 0,10 0</inkml:trace>
</inkml:ink>
</file>

<file path=ppt/ink/ink16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6805 2776,'10'0,"10"0,0 0,-10 0,0 0,10 0,-10 0,0-10,0 10,0 0,0 0,0 0,-20 0,0 0,0 0,-10-10,20 0,-10 0,10 0,-10-10,10 0,0 10,0 0,0-10,0 10,0-10,0 0,0-10,0 20,0 0,0-10,0 10,10 10,10 0,10 0,-10 0,0 0,0 0,0 0,0 0,-10 0,0 0,0 0,0 10,0-10,0 10,0-10,0 10,-10 0,0 0,0 0,10 0,-10 10,0 10,-20 10,20-30,-10-10,10 10,10-10,0 0,0 0,0 0,10 0,0 0,0 0,0 0,0 0,0 0,10 0,-10 0,0 0,-10 0,10 0,-30 0,-10 0,10-30,0 0,0 20,0 0,10 0,0 10</inkml:trace>
</inkml:ink>
</file>

<file path=ppt/ink/ink16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1535 3626,'0'20,"0"-10,0 10,0-10,0 0,0 0,0 10,0-10,10 0,-10 10,0-10,0 10,0 0,0 0,0 10,0-20,0 20,0-10,0-10,0 10,0 0,0-10,0 10,0-10,10 0,-10 0,0 0,0 0,0 0,0 0,0 0,10-10,-10 10,0 0,0 0,10-10,10-20,-10 0,0-10,0 20,0-10,-10 10,20-10,-10 0,0 20,-10-10,10-20,10-10,-10 40,0-20,0 0,0 0,-10 10,0 0,0 0,0 0,0 0,10 0,-10 0,0 0,0 0,10 0,-10 0,0 0,0 0,0 0,0 0,0 10</inkml:trace>
</inkml:ink>
</file>

<file path=ppt/ink/ink16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1875 3966,'0'10,"0"0,0 0,0 0,0 10,-10-10,10 10,0-10,0 0,0 10,0 0,0-10,0 10,0 0,0-10,0 10,0-10,10 10,0-10,10 0,-10 0,0 0,0-10,0 10,0-10,0 0,0 0,10-10,0-10,10 10,-20 0,0 10,-10 0</inkml:trace>
</inkml:ink>
</file>

<file path=ppt/ink/ink16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1795 4106,'10'0,"10"0,-10 0,10 0,0 0,-10 0,0 0,10 0,-10 0,0 0,10-10,-10 10,0 0,-10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1442 475,'-1'3,"0"2,-1-1,2-1,-1 0,0 1</inkml:trace>
</inkml:ink>
</file>

<file path=ppt/ink/ink16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2055 3956,'10'20,"-10"0,0-10,0 10,10 0,-10 10,0-10,0 0,10-10,-10 0,10 30,-10-20,0 0,0-10,0 10,0-10,0 0,0 0,0 0,0 10,0-10,0-20,0 0,0-10,0 0,0 0,0 0,0 10,0 0,0-10,0 0,0 10,10 0,0 0,0 0,0 10,0 0,0 0,0-10,0 10,0 0,10 0,0 0,-20 10,10 10,0 0,0 0,-10 0,0-10,0 10,10-20,-10 20,0 0,0-10,10 0,-10 0,0 0,0 0,0-10</inkml:trace>
</inkml:ink>
</file>

<file path=ppt/ink/ink16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2485 3946,'10'0,"0"0,0 0,0 0,0 0,0 0,0 0,30 0,-30 0,10 0,0 10,-10-10,10 0,-10 0,0 0,0 0,-10 0</inkml:trace>
</inkml:ink>
</file>

<file path=ppt/ink/ink16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2455 4036,'20'10,"-10"-10,0 0,0 10,0-10,20 0,-20 0,10 0,0 0,-10 0,10 0,-10 0,0 0,0 0,0 0,0 0,0 0,0 0,0 0,-10 0</inkml:trace>
</inkml:ink>
</file>

<file path=ppt/ink/ink16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15105 3176,'-10'20,"10"0,-20 0,10-10,10 10,-20-10,10 10,10-10,-10-10,10 20,-10-10,0 0,0 0,10 0,0-10</inkml:trace>
</inkml:ink>
</file>

<file path=ppt/ink/ink16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14955 3206,'10'0,"0"0,0 0,0 0,0 0,0 0,0 0,10 0,-10 0,10 10,0-10,-10 0,10 10,-10-10,0 0,-10 10,10-10,0 0,0 0,0 0,0 0,0 10,0 0,-10 0,10-10,0 10,-10-10</inkml:trace>
</inkml:ink>
</file>

<file path=ppt/ink/ink16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15135 3086,'0'10,"0"10,0-10,0 0,-10 0,10 0,-10 0,10-10</inkml:trace>
</inkml:ink>
</file>

<file path=ppt/ink/ink16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13605 4016,'0'-10,"0"-10,0 10,0 0,0-10,0 10,10-10,-10 0,10 20,-10-10,0 0,10 0,-10 0,10-10,-10 10,0-10,0 10,0 0,10 0,0 10,-10-10,0 10</inkml:trace>
</inkml:ink>
</file>

<file path=ppt/ink/ink16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8605 4116,'30'0,"-20"0,10 10,-10-10,10 0,10 0,-10 0,0 0,10 0,0 0,0 0,-10 0,20 0,-30 0,0 0,10-10,-10 10,0 0,10 0,-10 0,-10-10,10 10,0 0,-10 0</inkml:trace>
</inkml:ink>
</file>

<file path=ppt/ink/ink16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8815 4236,'10'0,"0"10,0-10,-10 10,10-10,0 0,20 20,-20-10,10 10,-10-20,0 20,0-20,0 10,0 0,-10 0,0-30,10 0,-10 10,20 0,-10-10,0 0,0 10,10-20,-10 10,10-20,-10 20,0 10,0 0,0 0,0 0,0-10,0 0,-10 10,10 10,-10 0</inkml:trace>
</inkml:ink>
</file>

<file path=ppt/ink/ink16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9965 3626,'0'0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1510 435,'5'0,"-2"0,3 1,5 1,-3-1,4-1,2 2,4-2,-2 1,-4-1,0 0,-4 0,-1 0,-4 0</inkml:trace>
</inkml:ink>
</file>

<file path=ppt/ink/ink16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9915 3646,'0'-10,"0"10</inkml:trace>
</inkml:ink>
</file>

<file path=ppt/ink/ink16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13585 2216,'10'0,"-10"10,20-10,-10 20,0-10,10 0,-10 0,0 0,0 0,10-10,-20 10,10-10,0 10,10 0,-10 0,10 0,-20 0,10-10,0 0,0 10,-10 0,10-10,10 0,-10 10,-10 0,10-10,0 10,-10 0,-10 0,10 0,-10-10,0 0,0 0,-10 0,0 10,10-10,0 10,0-10,0 20,0-20,10 10,-10-10,0 10,0-10,10 0</inkml:trace>
</inkml:ink>
</file>

<file path=ppt/ink/ink16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13705 2496,'0'0</inkml:trace>
</inkml:ink>
</file>

<file path=ppt/ink/ink16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13845 2366,'-10'0,"0"10,10 0,-20 0,0 0,0 0,0 10,0-10,10 0,-10 10,0-10,10-10,0 20,0-20,10 10,-10-10,0 10,0 10,0-10,10 0,-10-10,10 0</inkml:trace>
</inkml:ink>
</file>

<file path=ppt/ink/ink16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13925 2016,'0'20,"0"0,0-10,0 0,-10 0,10 0,-20 20,20-20,0 0,-10 10,0 10,10-20,0 0,0 0,-10 0,10 0,0-10</inkml:trace>
</inkml:ink>
</file>

<file path=ppt/ink/ink16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13785 2026,'0'10,"10"0,0 0,0-10,10 10,-10 0,10 0,-10 0,-10 0,10 0,0 0,0-10,10 30,-10-20,10 0,0-10,-20 10,20 0,-10-10,-10 10,10-10,0 10,0-10,-10 0</inkml:trace>
</inkml:ink>
</file>

<file path=ppt/ink/ink16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12966.8 4102.67,'13'0,"1"0,-1 0,27 0,0 0,-27 0,27-14,0 14,-13 0,0-13,13 13,-14 0,1 0,-14 0,14 0,-14 0,-13 0</inkml:trace>
</inkml:ink>
</file>

<file path=ppt/ink/ink16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13459.8 3942.67,'14'0,"-1"0,0 13,1-13,-1 13,14 14,-14-14,14 1,-14-1,0-13,-13 13,0-13</inkml:trace>
</inkml:ink>
</file>

<file path=ppt/ink/ink16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12899.8 2422.67,'40'0,"-26"0,-1 13,14-13,-1 13,1-13,0 0,-1 14,1-14,0 0,-1 13,1-13,13 0,-13 0,-1 0,14 0,-13 0,-14 13,1-13,12 0,1 0,-14 0,1 0,-1 0,0 0,14 0,-14 0,14 0,-14 0,1 0,-1 0,0 0,1 0,-1 0,0 0,1 0,-1 0,0 0,1 0,-1 0,0 0,1 0,-1 0,0 0,1 0,12 0,-26 0</inkml:trace>
</inkml:ink>
</file>

<file path=ppt/ink/ink16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1286.81 5035.67,'0'80,"0"-40,0-13,-13-1,13-12,0 52,-14 28,14-41,0 0,-13 14,13-40,0 13,0-14,0-12,0-14</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1621 427,'3'1,"0"0,0 0,1 1,0 0,0 2,-1-2,1 1,0 1,-3-1,-4-2,0 0,0 0,-1 0,0 2,1-2,0 0,0 2</inkml:trace>
</inkml:ink>
</file>

<file path=ppt/ink/ink16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1299.81 5008.67,'40'0,"-26"0,12 0,-12 0,12 14,-12-14,-14 13,13 0,0 1,-13-1,14 14,12-1,1 14,-27-26,13 12,-13 1,14-14,-14 1,0 12,0 41,-14-54,1 1,0-1,-1-13,1 0,0 0,-1 0,1 13,-27-13,27 0,-1 0,1 0,0 0,-1 0,1-13,0 13,-1-13,1 13,0 0,13-14,0 14</inkml:trace>
</inkml:ink>
</file>

<file path=ppt/ink/ink16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1539.81 5568.67,'0'27,"0"26,0-39,-13-14,13 40,0-27,0 0,-13 14,13 0,-14-14,14 0,0 1,14-14,12 0,1 0,-14 0,-13 0</inkml:trace>
</inkml:ink>
</file>

<file path=ppt/ink/ink16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1766.81 5768.67,'0'14,"0"-1,0 14,0-1,-27 1,1 0,12-1,-39 28,40-41,-1 14,14-27</inkml:trace>
</inkml:ink>
</file>

<file path=ppt/ink/ink16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1899.81 5568.67,'0'14,"0"-1,14 14,-1 26,-13-26,0-14,0 0,0 1,0 12,0-12,0-1,0 0,0 1,0-1,0 0,-13 1,-1-14,14-14,0 1,0-14,0 14,0 0,0-1,0-12,0-1,0 0,0 1,0-1,14 14,12-14,-26 14,14-1,-1 1,0 0,-13-1,14 1,-1 13,-13-13,13 13,-13 13,14 0,-14 1,0-1,0 40,0-13,0-26,0 12,0-12,0 12,0 1,0-14,0 1,-14-1,14 0,0 1,0-41,0-40,0 41,14-14,-1 13,-13-13,27 0,-27 27,13-1,0 28,1-14,-14 13,0 0,0 14,0 13,0-13,0-1,0-12,0 12,0 1,0-14,0 1,0 12,0-12,13-14,14 0,-27 0</inkml:trace>
</inkml:ink>
</file>

<file path=ppt/ink/ink16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2379.81 5648.67,'-26'-13,"12"13,1-13,0 13,-1 0,-12 13,-1 0,14-13,-14 40,14-26,-1 12,1 1,13-14,0 14,0-14,13-13,1 0,-1 0,0 0,14-13,-27 0,13-1,1-12,-14 12,13 1,-13 0,0-1,0 1,0 0,0-1,0 1,0 0,0-14,0 0,0 41,0-1,0 14,13-14,1 0,-14 14,13-27,0 27,-13-14,14-13,-1 13,0-13,-13 14,0-1,14-13,-1 0,14 0,-27 0</inkml:trace>
</inkml:ink>
</file>

<file path=ppt/ink/ink16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2646.81 5488.67,'-13'27,"-14"0,14-1,-1 1,-12 0,-1 26,0-40,14 27,13-26,-13-1,-1 14,14-14,0-40,0 14,0 13</inkml:trace>
</inkml:ink>
</file>

<file path=ppt/ink/ink16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2459.81 5502.67,'27'66,"0"-39,-27 0,13-14,0 14,1-14,-14 0,0-13</inkml:trace>
</inkml:ink>
</file>

<file path=ppt/ink/ink16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2846.81 5368.67,'13'0,"1"0,39 27,-26-27,13 0,0 0,-14 0,28 0,-14 0,-27 0,0 0,-13 13,0-13</inkml:trace>
</inkml:ink>
</file>

<file path=ppt/ink/ink16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2859.81 5542.67,'14'0,"-1"0,14 0,-1 0,14 0,0 0,-13 0,0 0,-14 0,0 0,1 0,-14 0</inkml:trace>
</inkml:ink>
</file>

<file path=ppt/ink/ink16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3473.81 5395.67,'13'0,"14"0,53 0,0 0,26 0,14 0,14 0,-54 0,26 0,81 0,-80 0,26 0,-53 0,40 0,-67 0,14 0,-40 0,-14 0,0 0,1 0,-1 0,0 0,1 0,-1 0,14 0,-14 0,0 0,14 0,-14 0,1 0,-1 0,0 0,1 0,-1 0,0 0,14-13,0-1,-1 14,1-13,-14 13,14 0,13 0,-27 0,1 0,12 0,-12 0,12 0,-26-13,27 13,0 0,-1 0,1 0,-27-14,13 14,27-13,-40 13</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1706 342,'0'6,"0"-1,0-1,0 2,1 2,-1-1,2 5,-1-4,-1 0,2 1,-2-1,1 2,1-3,-2 1,1-2,2 3,-2-2,-1-1,0 0,2 8,-2-4,0-2,0-1,0 1,0-2,0 2,-1-5,1 0,-2 0</inkml:trace>
</inkml:ink>
</file>

<file path=ppt/ink/ink16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3899.81 4715.67,'14'0,"-1"0,14 0,-14 27,0-14,14 14,0-1,-14 1,14 13,39 27,-66-41,40 1,-13 0,-14-14,1 14,12-14,-12-13,-1 27,0-1,1-26,-1 0,0 14,-13-1,0 0,0-26,14-14,-14 14,0-14,26-13,-12-26,-1 26,0-14,-13 14,14 27,-1-27,0 13,1-13,-14 27,13-27,-13 27,0-14,13 14,-13-1,0 1,0 13</inkml:trace>
</inkml:ink>
</file>

<file path=ppt/ink/ink16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4699.81 5048.67,'0'67,"0"-54,0 14,-13-14,13 1,0-1,0 14,0-14,-13 14,13-14,0 0,0 1,13-14,0 0,1 0,-1 0,0 0,1-27,-1 27,0 0,-13-13,0 13</inkml:trace>
</inkml:ink>
</file>

<file path=ppt/ink/ink16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4606.81 5195.67,'27'-13,"-14"13,0 0,1 0,-1 0,0 0,1-14,-1 14,0 0,1-13,12 13,-26-13,14 13,-1 0,14-14,-1 1,-26 13</inkml:trace>
</inkml:ink>
</file>

<file path=ppt/ink/ink16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4899.81 4982.67,'0'13,"0"0,0 14,0 0,0-14,0 0,0 1,0 12,0 1,0 0,0-14,0 0,0-26,0 0,14-1,-1-12,0 12,1 14,-1-13,0 13,1 0,-1 0,0 0,-13 13,0 1,0-1,14 0,-14 1,0-1,0 0,0 14,0-14,0 1,0-14</inkml:trace>
</inkml:ink>
</file>

<file path=ppt/ink/ink16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5086.81 4408.67,'13'27,"14"-14,0 14,-14-14,0 14,14 0,0-1,79 54,-52-40,-14-13,0 26,0-13,-27-26,14 26,-14-14,-13 1,13-14,-13 14,0-14,0 1,0 12,0-12,0 12,0-12,-13-1,0 0,-14 41,14-41,-27 27,13-13,14-14,-1 0,1 1,0-14,-1 0,-12 0,-1 0,-13 0,40 0</inkml:trace>
</inkml:ink>
</file>

<file path=ppt/ink/ink16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3779.81 4528.67,'-40'27,"40"-14,-13 14,13-14,0 1,-13-14,13 26,0 1,-14 13,14-13,0-14,0 0,0 27,0-13,0 0,0 13,14-14,-14 14,13 14,14-28,-27 1,40 0,-40-14,13 0,27 27,-27-40,27 27,-13 0,13-1,0 1,13 13,-39-13,12-14,1 0,-27 1,13-14,1 0,-1 0,0 0,1 0,26 0,0-14,13-12,-53 26</inkml:trace>
</inkml:ink>
</file>

<file path=ppt/ink/ink16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5273.81 4395.67,'0'-13,"0"-1,26 1,-26 0,14 13,-1-14,0 14,1 0,-1 27,-13-14,0 1,13-1,1 27,-14-13,0-14,0 0,0 1,0-1,0 0,0 1,-14-1,1-13,0 13,13 1,-14-1,1-13,0 0,53 13,0-13,-14 0,-12 0,26 0,-14 0,1-13,-27 13</inkml:trace>
</inkml:ink>
</file>

<file path=ppt/ink/ink16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4059.81 5528.67,'-13'14,"0"-1,13 0,-27 14,14 13,-14-13,14-14,-1 0,-12 14,12 0,14-14,0 0,-13-13,13 14,27-14,-14 0,14 0,13 0,-14 0,-12-14,-1 14,27-26,-27 12,1 14,12-13,-12 13,-1 0,0 0,1 0,-1-13,-13-1,0 1,0 0,0-14,0 14,0-14,0 14,0-1,0 1,0 26,0 1,13 26,-13-27,0 27,0 0,0-13,0 13,0-14,0 14,0 27,0-54,0 41,0-41,0 0,0 1,0 12,14-26,12 0,1 0,-14 0,41-13,-14 0,0-14,-40 27</inkml:trace>
</inkml:ink>
</file>

<file path=ppt/ink/ink16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4699.81 5542.67,'0'40,"0"-14,0-12,0 26,0 0,0 0,0 0,0-14,0 14,0 14,0-28,0 1,0-14,0-13</inkml:trace>
</inkml:ink>
</file>

<file path=ppt/ink/ink16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4726.81 5582.67,'0'-14,"0"1,13 0,27-14,-13 27,-14 0,1 0,-1 13,-13 1,0-1,0 0,0 1,0-1,0 14,0-14,0 0,0 1,0-1,-13 14,13-14,-14 0,1 1,0-14,13 13,-14-13,1 0,0 0,-1 0,-12 0,39 0,0 0,1 13,-1 1,0-14,1 13,-1-13,14 13,-14 1,0-1,1-13,-1 0,0 0,-13 13,14-13,-14 14,13-14,-13 13,13-13,1 0,-1 13,0-13,-13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1702 331,'-1'3,"2"0,3-3,0 0,0-1,-2-2,-1 0,-5 1,1 2,0 0,2 3,1 0,0 0,2 0,1-3,0 0,-1-3,-1 0,-1 0,-3 1,2 6,1 0,0 4</inkml:trace>
</inkml:ink>
</file>

<file path=ppt/ink/ink16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5193.81 5702.67,'0'66,"0"-39,0 26,0-39,0 39,0-26,0 13,0-27,0 14,0-14,0-13</inkml:trace>
</inkml:ink>
</file>

<file path=ppt/ink/ink16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5033.81 5915.67,'13'-13,"0"13,1 0,-1 0,0 0,1 0,-14-14,13 14,0 0,1 0,-1 0,0 0,1 0,-1 0,0 0,14 0,0 0,-27 0</inkml:trace>
</inkml:ink>
</file>

<file path=ppt/ink/ink16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5273.81 5715.67,'13'13,"-13"1,0-1,0 0,0 14,13-14,-13 1,0 26,14-14,-14 1,0 13,0-13,0-1,0-12,0-1,0 0,0 1,0-1,0 0,0 1,0-1,0-40,0 14,0-14,0 14,0 0,0-1,13 1,-13 0,0-1,0 1,13 13,1 0,-1 0,0 0,1 0,-1 13,-13 1,0-1,13-13,-13 13,14-13,-14 14,0-1,13 0,-13 1,0-1,0 0,0 1,13-1,-13 0,0-13</inkml:trace>
</inkml:ink>
</file>

<file path=ppt/ink/ink16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6059.81 5195.67,'14'0,"-1"0,0 0,1 0,-1 0,14 0,-14 0,0 0,14 0,-14 0,27 0,-26 0,-1 0,0 0,1 0,-14 0</inkml:trace>
</inkml:ink>
</file>

<file path=ppt/ink/ink16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6046.81 5342.67,'13'0,"1"0,-1 0,0 0,14 0,-14 0,1 0,-1 0,14 0,-14 0,14 0,-14 0,0 0,1 0,-1 0,0 0,1 0,-1 0,-13 0</inkml:trace>
</inkml:ink>
</file>

<file path=ppt/ink/ink16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6619.81 5088.67,'14'-13,"12"-14,-12 27,-14-13,13 0,0-1,1 14,12 0,-12 14,12-1,-12-13,12 13,1 1,-14-14,-13 13,14 0,-14 1,13-1,-13 0,0 1,13-14,-13 13,14 0,-14 1,0 12,13-12,-13-1,0 0,0 1,0-1,0 0,0 1,0-1,-27 0,14-13,0 14,-1-14,14 13,-13 0,0-13,-14 14,0-14,14 0,-14 13,1-13,-1 0,0 13,14-13,0 0,-14 0,0 0,14 0,0 0,-14 0,40 0,14 0,13 0,13 0,-39 0,39 0,-13 0,0 0,0 0,0 0,-13 0,-1 0,1 0,-14 0,1 0,-1 0,0 0,1 0,-1 0,0 0,-13 0</inkml:trace>
</inkml:ink>
</file>

<file path=ppt/ink/ink16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7179.81 4955.67,'0'13,"0"1,0-1,0 0,0 14,0 0,0-1,0-12,0 12,0 1,0 0,0-14,0 14,0-14,0 0,0 1,0 12,0-12,0-1,0 0,0 14,0-14,0 1,0-14</inkml:trace>
</inkml:ink>
</file>

<file path=ppt/ink/ink16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7406.81 5195.67,'0'0</inkml:trace>
</inkml:ink>
</file>

<file path=ppt/ink/ink16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7419.81 5275.67,'-13'27,"0"-14,-1 0,14 14,-13-14,0 14,13-14,0 1,0-1,0-13</inkml:trace>
</inkml:ink>
</file>

<file path=ppt/ink/ink16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7446.81 4942.67,'13'0,"1"0,12 0,1 0,13 0,-13 0,-1 0,14 0,-13 0,13 0,-13 0,-14 0,0 0,-13 13,-13 40,-27-13,27 0,-27 14,13-14,14 26,-1-39,1 0,0 13,13-27,0 0,0-13</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1726 547,'-3'0,"0"0,0-1,2 4,1 1,1-1,5-3,-3 0,0 0,-1-3,-2-2,0 2,-1 0,-3 3,1 0,0 0,0 0,2 3,1 0,3-1,0-3</inkml:trace>
</inkml:ink>
</file>

<file path=ppt/ink/ink16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8006.81 4902.67,'0'13,"0"0,0 1,0 12,-13-26,13 27,0-14,0 14,0-14,0 1,-14 12,14-12,0 12,0-12,0-1,14 0,-1-13,0 0,1 0,-1 0,14 0,-1 14,-12-14,12 13,-12-13,-1 0,0 13,1 1,-1-1,0 0,1-13,-1 27,-13-14,13 14,-13-14,0 1,0 12,0-12,0-1,0 14,-13-1,0-26,-1 27,1-27,0 0,-1 0,1 0,-14-27,27 14,0 0,-13-1,13 1,0 0,0-1,0 1,0 0,0-1,0 1,0 0,13-1,1 1,-14 0,13-14,14 0,-14 14,-13 0,0-1,0 1,13 13,-13-27,0 14,0 0,0-14,0 14,0-1,0 1,0 0,0-1,0 1,0 0,-13-14,13 14,-13 13,13-14,-14 14,1 0,0 0,-1 0,1 0,0-13,-1 13,1 0,0-13,-14 13,27-14,-13 14,-1 0,1 0,0 0,-1 0,14-26,67-14,13-54,-53 41,-27 53</inkml:trace>
</inkml:ink>
</file>

<file path=ppt/ink/ink16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7353.81 5315.67,'-14'13,"28"-13,-1 0,0 0,1 0,-1-26,-13 12,-13 14,-1 0,1 27,0-14,-1-13,1 14,13-1,0 14,-13-27,13 13,0 0,13 1,0-14,1 0,-1 0,0 0,1 0,-1 0,-13-14,0 1,0-14,0 14,0 0,0-1,0 1,0 0,-13 13,13 13,-14 0,1-13,13 14,0-14</inkml:trace>
</inkml:ink>
</file>

<file path=ppt/ink/ink16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0000"/>
      <inkml:brushProperty name="ignorePressure" value="0"/>
    </inkml:brush>
  </inkml:definitions>
  <inkml:trace contextRef="#ctx0" brushRef="#br0">8473.81 4742.67,'13'26,"0"-12,1 12,-14-12,13 12,0-26,-13 14,14 12,-1 1,-13-14,13 14,1 0,-14-14,0 0,0 1,0 12,0-12,13 12,-13 1,13 0,-13-14,14 0,-1 14,-13 0,13-14,1-26,-1-1,0 14,14-40,-27 27,13-27,1-13,-1 26,0 27,1-40,-14 27,0-14,26-13,-26 27,0-27,14 0,-14 26,0-12,0 12,0 1,13 0,-13-1,0 14</inkml:trace>
</inkml:ink>
</file>

<file path=ppt/ink/ink16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9784.48 3660,'0'-16,"0"-16,0 16,16 0,-16 0,16 16,-16-16,0 0,16 0,-16 0,0 0,0 0,16 16,0-16,-16 0,0 0,0 0,16 16,0-16,-16 0,16 16,0 0,0-16,0 0,0 0,0 0,0 16,-16-16,16 16,0 0,0-16,0 16,0 0,0 0,0 0,0 0,0 0,0 0,0 0,0 0,0 0,0 0,0 0,0 0,0 0,0 0,0 0,0 0,0 0,0 0,0 0,0 0,0 0,0 0,0 0,0 0,0 0,0 0,0 0,0 16,-16 0,0 0,16-16,0 16,0 0,0-16,16 64,-32-48,16-16,-16 16,0 0,0 0,16 0,-16 0,0 0,0 0,0 0,0 0,16 16,-16-16,0 0,0 0,0 0,0 16,0-16,0 0,0 0,0 0,0 0,0 16,0-16,0 0,0 0,0 0,0 16,0-16,0 0,-16 0,16 0,0 0,0 0,-16-16,0 16,16 0,0 0,-16 0,0-16,16 16,-16 0,0 0,16 0,-16 0,0 16,0-32,0 0,16 32,-16-32,16 16,-16 0,0 0,0-16,0 16,-16 0,16-16,0 0,0 0,0 16,0-16,0 16,0-16,0 0,0 0,0 0,0 0,0-16,0 16,0 0,0 0,16-16,-16 16,0-16,0 16,0-16,0 16,0-16,0 16,0 0,0-16,0 16,16-16,-16 16,0 0,0 0,0 0,0-16,16 32,0 0,0 0,0 0,0 0,0 0,0 0,0 0,0 0,0 0,0 0,0 0,0 0,0 0,0 0,0 0,0 0,0-16</inkml:trace>
</inkml:ink>
</file>

<file path=ppt/ink/ink16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9912.48 4172,'0'-16,"16"16,0-16,0 0,0 16,-16-16,16 16,0 0,0-16,0 16,0-16,-16 16</inkml:trace>
</inkml:ink>
</file>

<file path=ppt/ink/ink16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10072.5 3772,'0'16,"0"0,0 0,0 0,0 0,0 0,16 0,0-16,-16 16,16-16,-16 16,16 0,0-16,-16 16,0 0,16-16,0 0,0 0,0 0,-16-16,0 16</inkml:trace>
</inkml:ink>
</file>

<file path=ppt/ink/ink16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10152.5 3644,'0'-16,"-16"16,0-16,16 0,0-16,0 16,0 16</inkml:trace>
</inkml:ink>
</file>

<file path=ppt/ink/ink16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10376.5 3756,'0'16,"0"16,0-16,0 0,0 0,-16 0,16 0,0 16,0 0,0-16,0 0,0 0,0-16</inkml:trace>
</inkml:ink>
</file>

<file path=ppt/ink/ink16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11400.5 3468,'0'-16,"0"0,16 16,0 0,16-16,-16 16,0-16,0 16,0 0,-16-16,16 16,0 0,0 0,0 0,0 0,16 0,-16 0,0 0,16 0,-16 0,0 0,0 0,0 0,0 0,0 0,0 0,0 0,0 0,0 0,0 16,0 0,0-16,0 0,0 16,0 0,0 0,0-16,0 16,-16 0,16 0,0-16,0 16,0 0,0 0,0 0,-16 0,16 0,-16 0,0 0,16 0,0 0,0 0,-16 0,0 32,0-32,0 16,0-16,0 0,0 0,0 16,0 0,0-16,0 16,0-16,-16 16,0-16,0 0,16 16,0-16,0 0,0 0,-16-16,0 32,0-16,16 0,0 0,-16 0,0 0,0-16,0 16,0 0,0 0,-16 0,16 0,0 0,0-16,0 0,0 0,0 0,0 0,0 0,0 0,0 0,0 0,-16 0,16 0,0 0,0 0,0 0,0 0,0 0,0 0,0 0,0 0,0 0,0 0,0 0,0 0,0 0,0 0,0-16,0 0,0 0,0 0,0 16,0-16,16 0,-16 0,16 0,0 0,0 32,0 0,0 0,0 0,0 0,0 0,0 0,16 0,-16 0,16-16,0 0,-16 16,0 0,16-16,-16 16,0-16</inkml:trace>
</inkml:ink>
</file>

<file path=ppt/ink/ink16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11448.5 4236,'16'0,"0"0,0 0,0 0,0 0,0 0,0 0,-16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1449 356,'-3'3,"2"0,1 0,3-2,0-1,0-3,-3 0,-1 0,-2 1,0 2,0 0,1 3,2 0,0 0,2 0,1-2,0-2,0-1,-2-1,-4 1</inkml:trace>
</inkml:ink>
</file>

<file path=ppt/ink/ink16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11400.5 3996,'16'0,"0"0,16 0,-16 0,0 0,0 0,0 0,0 0,0 0,-16 0</inkml:trace>
</inkml:ink>
</file>

<file path=ppt/ink/ink16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11656.5 3900,'0'16,"16"-16,0 0,0 0,0 0,0 0,0 16,-16 0,0 0,0 0,0 0,0 0,0 0,0 0,-16-16,0 16,0 0,16 0,-16-16,16 16,-16-16,32 0,0 0,0 0,0 0,0 0,0 0,0 0,0 0,0 0,0 0,0 0,-16 0</inkml:trace>
</inkml:ink>
</file>

<file path=ppt/ink/ink16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11912.5 3996,'-16'-32,"16"16,0 0,0 0,0 0,0 0,0 0,0 0,0 0,0 0,0 0,0 0,0 0,0 0,0 0,0 0,16 16,16 0,-16 0,0 0,0 16,0-16,0 0,-16 16,16-16,-16 16,0 0,16 0,-16 0,16 0,-16 0,0 0,0 0,0 0,16 0,-16 0,0-16</inkml:trace>
</inkml:ink>
</file>

<file path=ppt/ink/ink16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11928.5 3868,'16'0,"-16"-16,16 16,0-16,0 16,0-16,0 0,0 0,0 0,0 16,-16 0</inkml:trace>
</inkml:ink>
</file>

<file path=ppt/ink/ink16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9368.48 5660,'16'0,"32"0,-32 0,32-16,-32 0,16 0,-16 16,0 0,16 0,-16 0,0 0,-16 0</inkml:trace>
</inkml:ink>
</file>

<file path=ppt/ink/ink16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9816.48 5436,'0'32,"0"0,0 16,0-16,0 0,0 0,0-16,0 0,0 0,0 0,0 0,0 0,0 0,0-16</inkml:trace>
</inkml:ink>
</file>

<file path=ppt/ink/ink16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9992.48 5452,'16'0,"0"0,0 0,0 0,0 0,0 0,0 0,0 16,-16 0,0 0,0 0,0 0,0 0,-16 0,0 0,0 0,0 0,0 0,0-16,0 0,0 16,0 0,0 0,16 0,16-16,32 0,-32 0,16 0,-16 16,0-16,0 0,0 0,0 0,0 0,0 0,0 0,0 0,0 0,0 0,-16 0</inkml:trace>
</inkml:ink>
</file>

<file path=ppt/ink/ink16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10408.5 5580,'16'0,"0"0,0 0,32 0,-16 0,-16 0,0 0,0 0,0 0,0 0,16 0,-16 0,0 0,0 0,0 0,0 0,-16 0</inkml:trace>
</inkml:ink>
</file>

<file path=ppt/ink/ink16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10568.5 5420,'0'16,"0"0,0 16,0 0,0-16,0 32,0 0,0-32,0 32,0-16,0 0,0 0,0-16,0 0,0 0,0-32,0 16</inkml:trace>
</inkml:ink>
</file>

<file path=ppt/ink/ink16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10904.5 5340,'-16'0,"0"0,16 16,0 0,-16 32,16-32,0 0,0 0,0 0,0 0,0 0,16-16,-16 16,32 0,-16-16,0 0,0 0,-16 16,16-16,0 0,0 0,0 0,0 0,0-16,-16 0,0 0,0 0,0 0,-16 16,0 0,0 0,0 0,0 0,-16 16,16-16,0 16,-16-16,16 16,16 0,16-16,0 0,0 0,-16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1101 411,'0'4,"0"1,0-2,0 1,0 1,0-1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1431 502,'0'4,"3"-4,0 0,-2-3,0 0,-4 0,0 3,-1 0,3 5,4-3,0-2,0-1,-3-3</inkml:trace>
</inkml:ink>
</file>

<file path=ppt/ink/ink17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11160.5 5340,'0'32,"0"-16,0 0,0 0,0 16,0-16,0 0,0 16,0-16,0 16,0-16,0 0,0 0,16-16,0 0,0 0,0 0,0 0,0-16,-16 0,0 16</inkml:trace>
</inkml:ink>
</file>

<file path=ppt/ink/ink17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11160.5 5132,'0'16,"0"0,16 0,0-16,0 0,-16-16,-16 16,0 0,16 0</inkml:trace>
</inkml:ink>
</file>

<file path=ppt/ink/ink17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11464.5 5452,'16'0,"0"0,0 0,0 0,0 0,0 0,0 0,48 0,-48 0,0 0,0 0,0 0,0 0,0 0,-16 0</inkml:trace>
</inkml:ink>
</file>

<file path=ppt/ink/ink17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11608.5 5356,'0'16,"0"16,0-16,0 16,0-16,0 16,0-16,0 0,0 0,0 0,0 0,0 0,0 0,0 0,0 0,0-16</inkml:trace>
</inkml:ink>
</file>

<file path=ppt/ink/ink17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11784.5 5292,'0'16,"16"-16,-16 32,0 0,0-16,0 32,0-16,0 0,0 0,0 0,0 0,0-16,0 0,16-16,-16 0</inkml:trace>
</inkml:ink>
</file>

<file path=ppt/ink/ink17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11880.5 5468,'0'-16,"16"16,16 0,-16-16,0 16,0 0,-16 16,16 0,-16 0,0 0,0 0,0 0,0 0,0 0,0 0,0 0,-16-16,-16 16,64-16,-16 0,-16-16,16 16,0 0,0 0,0 0,16 0,-16 0,0 0,0 0,0 0,-16 0</inkml:trace>
</inkml:ink>
</file>

<file path=ppt/ink/ink17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12504.5 5148,'-16'0,"16"16,-16-16,0 16,0 0,16 0,-16 0,0-16,16 16,-16 16,0 0,16 32,-16-64,16 32,0 0,0 16,0-32,0 0,0 16,0-16,0 0,16 0,0-16,-16 16,16 0,0 0,0-16,0 16,0-16,16 0,-16 0,16 0,-16 0,16 0,-16 0,16 0,-16 0,16 0,-32 0</inkml:trace>
</inkml:ink>
</file>

<file path=ppt/ink/ink17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12840.5 5340,'-16'32,"0"0,16 0,-16-16,16 0,0 0,0 16,0-16,0 0,0 0,16-16,-16 16,0 0,32-16,-16 16,0-16,0 0,0 0,0-16,0 0,0-64,-16 80</inkml:trace>
</inkml:ink>
</file>

<file path=ppt/ink/ink17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12872.5 5116,'0'16,"0"0,0 0,0 0,0 0,16 0,0-16,0 0,0 0,-16-16,-16 0,16 0,0 16</inkml:trace>
</inkml:ink>
</file>

<file path=ppt/ink/ink17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13080.5 5452,'0'32,"0"0,0-16,0 0,0 16,0 0,0-16,0 0,0 0,0 0,0-16</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1761 281,'-3'0,"0"1,0 1,2 1,0 0,5-1,-1-2,0-1,0-1,0 1,-2 4,-1 0,0 0,-3 0,0 0,0-2,0-1,0-1</inkml:trace>
</inkml:ink>
</file>

<file path=ppt/ink/ink17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13256.5 5436,'16'0,"16"0,0 0,0 0,0 0,0 0,-16 0,0 0,0 0,0 0,0 0,0 0,-16 0</inkml:trace>
</inkml:ink>
</file>

<file path=ppt/ink/ink17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13400.5 5372,'0'16,"0"0,0 16,0 0,0 0,0-16,0 0,0 0,0 0,0 0,0-16</inkml:trace>
</inkml:ink>
</file>

<file path=ppt/ink/ink17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13656.5 5244,'32'0,"-16"0,0 0,0 0,0 0,0 0,0 0,0 0,-16 16,16 16,0-32,-16 16,16 0,-16 16,0-16,0 0,-32 16,16-16,16 0,-16-16,0 0,-16 16,16 0,16 0,-32 0,0 0,16-16,0 16,32-16,16 0,0 0,-16 0,0 0,0-16,16 0,-16 16,0 0,0 0,0 0,0 0,0 0,0 0,16 0,-16 0,0 0,-16-16,0 16</inkml:trace>
</inkml:ink>
</file>

<file path=ppt/ink/ink17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13896.5 5068,'16'0,"0"0,0 0,16 0,-16 16,0 0,16 16,0-16,-32 0,32 16,16-16,-32 0,16 16,-16-16,16 0,-32 0,16 0,-16 0,0 0,0 32,0-16,-48 0,48-16,0 0,-16-16,0 0,0 32,0-16,0-16,-16 32,16-16,0 0,0-16,0 0,16 0</inkml:trace>
</inkml:ink>
</file>

<file path=ppt/ink/ink17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14376.5 5228,'16'0,"0"0,16 0,0 0,0 0,-16 0,16 0,0 0,-16 0,-16 0</inkml:trace>
</inkml:ink>
</file>

<file path=ppt/ink/ink17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14376.5 5292,'16'0,"0"0,0 0,0 0,0 0,0 0,0 0,0 0,0 0,0 0,0 0,0 0,0 0,0 0,-16 0</inkml:trace>
</inkml:ink>
</file>

<file path=ppt/ink/ink17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14856.5 5052,'-16'0,"0"0,0 0,16 16,-16 0,0 0,0-16,0 16,0 0,0 0,-16 48,32-48,0 0,0 0,0 0,0 0,0 0,0 0,16-16,0 16,16-16,-32 16,16-16,0 0,0 0,0 0,0 0,0 0,0 0,-16-16,16 16,-16-16,16 0,0 0,-16 0,0 0,0 0,0 0,0 0,0 0,0 0,0 0,0 0,0 0,0 0,0 0,-16 16,0-16,16 0,0 0,-16 16,0 0,16 0</inkml:trace>
</inkml:ink>
</file>

<file path=ppt/ink/ink17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9640.48 6412,'0'16,"0"0,16-16,-16 0</inkml:trace>
</inkml:ink>
</file>

<file path=ppt/ink/ink17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9864.48 6348,'0'-16,"16"0,-16 16</inkml:trace>
</inkml:ink>
</file>

<file path=ppt/ink/ink17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9768.48 6108,'0'16,"0"0,0 0,0 0,0-16</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1771 258,'4'3,"-4"1,0 1,1 0,0-1,-1-1,2 0,-2 0,-1-6,1 0,0 0,0 0,2 0,1 2,0 0,0 1,-1 3,2 3,-2-3,-1 1</inkml:trace>
</inkml:ink>
</file>

<file path=ppt/ink/ink17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10408.5 6316,'0'16,"-16"0,16 0,-16 16,16-16,0 16,0-16,0 0,0 0,0 0,16-16,0 0,16 16,-16-16,16 16,-16-16,0 0,0 0,0 0,0 0,-16 0</inkml:trace>
</inkml:ink>
</file>

<file path=ppt/ink/ink17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10504.5 6124,'0'16,"-16"0,16 0,0 0,0 0,16-16,0 0,0 0,0 0,-16-16,0 0,-16 0,0 16,16 0</inkml:trace>
</inkml:ink>
</file>

<file path=ppt/ink/ink17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10760.5 6492,'0'16,"0"0,0 0,0 0,0 0,0 0,0 0,0 0,0 0,0 0,0 0,0 0,0-16</inkml:trace>
</inkml:ink>
</file>

<file path=ppt/ink/ink17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10936.5 6364,'16'0,"0"0,0 0,48 0,-32 0,0 0,0 0,0 0,16 0,-16 0,-16 0,-16 0</inkml:trace>
</inkml:ink>
</file>

<file path=ppt/ink/ink17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11032.5 6540,'32'0,"-16"0,16 0,16 0,-16 0,16 0,-32 0,0 0,0 0,-16 0</inkml:trace>
</inkml:ink>
</file>

<file path=ppt/ink/ink17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11464.5 6428,'16'0,"0"0,0 0,0 0,0 0,0 0,0 0,0 0,0 0,0 0,0 0,0 0,0 0,0 0,0 0,-16 0</inkml:trace>
</inkml:ink>
</file>

<file path=ppt/ink/ink17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11928.5 6428,'16'0,"0"0,16 0,0 0,0 0,0 0,0 16,-16-16,0 0,0 0,0 0,0 0,0 0,0 0,16 0,0 0,-16 0,16 0,0 0,0 0,0 0,0 0,-16 0,16 0,-16 0,0 0,0 0,0 0,0 0,0 0,0 0,0 0,16 0,-16 0,0 0,-16 0</inkml:trace>
</inkml:ink>
</file>

<file path=ppt/ink/ink17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12136.5 6012,'0'16,"0"16,0-16,0 0,0 0,0 0,0 16,0-16,0 0,0 0,0 0,0 0,0 0,0 0,0 0,0 0,0 0,0 0,0 0,0 0,0-16</inkml:trace>
</inkml:ink>
</file>

<file path=ppt/ink/ink17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12312.5 6044,'0'-16,"16"16,0 0,0 0,0 0,0 0,0 0,0 0,0 0,0 0,-16 16,16 0,-16 0,0 0,16-16,-16 16,0 0,0 0,0 0,-16 0,16 0,0 0,-16-16,0 0,16 16,-16-16,0 0,0 16,0 0,0-16,0 16,0 0,0-16,0 16,0-16,32 0,0 0,16 0,-16 0,0 0,16 0,-16 0,0 0,16 0,-16 0,16 0,-16 0,0 0,0 0,0 0,0 0,0 0,0 0,0 0,0 0,-16 0</inkml:trace>
</inkml:ink>
</file>

<file path=ppt/ink/ink17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12088.5 6604,'0'-16,"0"32,0 16,0 0,0 0,0-16,0 0,0 16,0-16,0 0,0 0,0 0,0 0,0 0,0 0,-16 0,16 0,0 0,0-16</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1810 257,'-3'0,"2"3,2 0,2-1,0 0,0-1,0-1,0-1,0-1,-2-1,-1 0,-2 0,-1 3,0 0,0 0,0 1,0 0</inkml:trace>
</inkml:ink>
</file>

<file path=ppt/ink/ink17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12408.5 6636,'-16'0,"0"16,0-16,0 0,0 16,0 16,0 0,16-16,-16 0,16 0,0 0,0 0,0 0,0 0,0 0,0 0,16-16,0 16,0-16,0 0,0 0,0 0,0 0,16 0,-16 0,0 0,0 0,0 0,0 0,0 0,0 0,0 0,0 0,-16 16,0 0,0 0,0 0,0 0,0 0,0 0,-32 0,16 0,16 0,-16-16,0 0,16 16,-16-16,0-16,16 0,-16 16,0 0,16-16,0 0,0 0,0 0,0 0,0 0,0 0,0 0,0 0,16 0,-16 0,16 16,0-16,0 0,-16 0,0 0,16 0,-16 0,0 0,0 0,0 0,0 0,-16 0,0 16,0-16,0 16,0 0,0 0,0 0,0 0,16-16,-16 16,0 0,0 0,16 0</inkml:trace>
</inkml:ink>
</file>

<file path=ppt/ink/ink17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13160.5 6332,'16'0,"0"0,0 0,0 0,0 0,0 0,0 0,0 0,0 0,-16 0</inkml:trace>
</inkml:ink>
</file>

<file path=ppt/ink/ink17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13128.5 6460,'16'0,"0"0,0 0,16 0,-32 16,16-16,0 0,0 0,0 0,-16 0</inkml:trace>
</inkml:ink>
</file>

<file path=ppt/ink/ink17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13576.5 6364,'16'0,"0"0,0 0,16 0,-16 0,0 0,0 0,16 0,-16 0,0 0,32 0,-48 0</inkml:trace>
</inkml:ink>
</file>

<file path=ppt/ink/ink17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14056.5 6380,'16'0,"32"0,-32 0,32 0,0 0,-32 0,48 0,-48 0,48 0,-32 0,0 0,-16 0,64 0,-64 0,32 0,-32 0,0 0,0 0,0 0,0 0,0 0,0 0,0 0,0 0,-16 0</inkml:trace>
</inkml:ink>
</file>

<file path=ppt/ink/ink17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14232.5 6060,'0'-16,"0"0,0 0,32-32,-16 16,16 16,-16 16,16-16,0-16,-16 32,0 0,0-16,16 16,-16 0,0 16,-16 0,16 0,-16 0,16 0,-16 0,0 16,0-16,0 16,0-16,-16-16,0 16,16 0,-16-16,16 16,-16 0,0-16,0 16,-16-16,16 16,0-16,0 16,0 0,0-16,0 0,0 0,16 16,0 0,16-16,0 0,0 0,0 0,0 0,16 0,-16 0,0 0,16 0,-16 0,0 0,0 0,0 0,0 0,0 0,0 0,0 0,0 0,0 0,16 16,-16-16,0 0,-16 16,0-16</inkml:trace>
</inkml:ink>
</file>

<file path=ppt/ink/ink17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14328.5 6540,'0'-16,"0"0,0 0,16 16,0-16,0 0,0 16,0 0,0 0,0 0,0 0,16 0,-16 0,0 0,-16 16,16 0,-16 32,0-16,0-16,0 0,0 0,-16-16,0 16,0-16,16 16,-16-16,0 0,0 0,0 0,32 0,0 0,0 0,0 0,0 0,0 0,0 0,-16 16,16-16,-16 16,0 0,0 0,0 0,0 0,0 0,0 0,-16 0,0 0,0 0,0-16,-16 32,16-16,0-16,0 0,0 0,0 0,0-16,16 0,-16 0,16 0,-16 16,0-16,0 0,16 0,0 16</inkml:trace>
</inkml:ink>
</file>

<file path=ppt/ink/ink17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15080.5 6540,'0'-32,"0"0,16 32,-16-32,16 0,-16 16,16-32,0 32,-16-32,16 0,0 16,0 0,0-32,0 32,0 0,0 16,0 0,-16 0,16 16,0 0,16 32,-16 16,0 32,-16-16,0-16,16 16,-16-48,0 48,0-48,0 0,0 16,0-16,0 0,0 0,0 16,0 0,0-16,0 0,0 0,0-32,0 0,-16-16,16 32</inkml:trace>
</inkml:ink>
</file>

<file path=ppt/ink/ink17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15048.5 6332,'16'0,"0"0,0 0,0 0,0 0,16 0,-16 0,0 0,0-16,0 16,0 0,0 0,0-16,0 16,0 0,0 0,0 0,0 0,0 0,0 0,0 0,0 0,0 0,0 0,-16 16,0 0,0-16</inkml:trace>
</inkml:ink>
</file>

<file path=ppt/ink/ink17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9720.48 4876,'-16'0,"0"0,0 0,0 0,0-16,0 16,0 0,0-16,0 16,0 0,0-16,0 16,0-16,0 16,0 0,0-16,0 16,0-16,0 16,0 0,0 0,0 0,0-16,0 16,0 0,0-16,0 16,0 0,0-16,0 16,-16-16,16 16,0-16,0 16,-16-16,16 16,0-16,0 16,0 0,0 0,0 0,-16 0,0-32,0 16,16 16,-16 0,16 0,-16 0,16 0,-16-16,0 16,32-16,-32 0,16 16,0-16,0 16,-16-16,32 0,-16 16,0 0,-16-32,16 32,0-16,-16 0,16 16,0-32,0 16,16 0,-16 0,-16-16,16 16,0 16,0-32,-16-16,32 16,-16 0,0 0,0 0,16 16,0-32,0 32,-16 0,16 0,-16 0,0-32,16 32,0 0,0 0,0 0,0-16,0 16,0 0,0 0,0 0,0 0,0-16,0 16,16 0,0-16,0 16,0 0,-16 0,32-16,-16 32,-16-16,16-16,16-16,-16 0,0 48,0-16,-16 0,16 0,-16 0,32 0,-16-16,0 16,0-16,16 16,0-16,-16 16,16 0,-16 0,16-16,-16 16,0 0,0 0,16-16,-16 0,16 16,-16 16,0-16,0 0,0 16,0 0,0-16,0 16,16-16,16 16,-16-16,32 0,-32-16,0 32,16-32,-16 32,0-16,-16 16,16-16,-16 16,0-16,0 0,0 16,0-16,16 16,-32-16,16 16,0-16,16 0,-16 16,0 0,0 0,0-16,0 0,16 16,0-16,0 0,-16 16,16-16,-16 16,16-16,0 0,0 16,-32-16,32 0,0 16,0-16,-16 16,16 0,-16-16,0 16,0 0,0 0,0 0,0 0,16 0,-16-16,16 0,0 16,-16 0,16-16,-16 16,16-16,0 16,0 0,0 0,-16 0,0 0,16 0,-16 0,0 0,0 0,16-16,0 16,16 0,-16 0,16 0,-16 0,32-16,-16 16,0 0,-16 0,0 0,0-16,0 16,0 0,0-16,0 16,0 0,0 0,-16 0,48 0,-32 0,16 0,-16-32,16 32,0 0,0 0,-16 0,32 0,-48 0,16 0,0 0,0 0,-16 0,0 0,16 0,-16 0,0 0,0 0,0 0,0 0,0 0,16 0,-16 0,0 0,16 0,-16 0,0 0,0 0,0 0,48 0,-48 0,16 0,-16 0,0 0,0 0,0 0,0 0,0 0,0 0,-16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1832 243,'3'1,"-1"3,-1-1,0 2,0-2,0 0,-2-6,1 0,0 0,0 0,4 1,-1 0,0 1</inkml:trace>
</inkml:ink>
</file>

<file path=ppt/ink/ink17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12040.5 2236,'16'0,"0"0,0 0,0 16,0-16,-16 16,16 0,0-16,0 16,0-16,0 0,-16 16,16 0,0-16,0 16,-16 0,16 0,0 0,0-16,0 0,0 16,0 0,-16 0,-16-16,16 16,-16-16,16 16,-32 0,16 0,0-16,0 0,0 0,0 16,0 0,0-16,16 16,-16-16,0 16,0-16,0 0,16 16,-16-16,0 0,0 0,0 0,0 16,0-16,0 0,16 0</inkml:trace>
</inkml:ink>
</file>

<file path=ppt/ink/ink17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9608.48 4844,'16'0,"0"0,0 0,0 16,-16 0,16-16,0 0,0 0,0 16,0-16,0 0,0 0,0 0,0 0,0 0,0 0,0 0,0 0,0 0,0 0,0 0,0 0,0 0,0 0,16 0,0 0,-16 0,16 0,0 0,-16 0,16 0,-16 0,16 0,0 0,0 0,0 0,0 0,0 0,0 0,0 0,0 0,0 0,0 0,0 0,-16 0,16 0,0 0,0 0,-16 0,16 0,-16 0,16 0,0 0,-16 0,16 0,0 0,0 0,0 0,0 0,16 0,-16 0,0 0,0 0,0 0,-16 0,16 0,0 0,-16 0,16 0,0 0,0 0,0 0,-16 0,16 0,0 0,16 0,-16 0,0-16,0 16,-16 0,0 0,0 0,0 0,0 0,16 0,0 0,0 0,0 0,0 0,0 0,16 0,-16 0,32 0,-16 0,0-16,-32 16,32 0,-16 0,16 0,-16-16,16 0,-16 16,0 0,-16 0,16 0,0-16,-16 16,0 0,0 0,0 0,16 0,0-16,-16 16,16 0,0 0,0 0,0 0,-16 0,0 0,0 0,0 0,0 0,0 0,0 0,0 0,0 0,0 0,16 0,-16 0,0 0,16 0,-16 0,0 0,0 0,0 0,0 0,0 0,0 0,16 0,-16 0,0 0,16 0,-16 0,0 0,16 0,-16 0,0 0,0 0,0 0,0 0,0 0,0 0,0 0,0 0,0 0,0 0,0 0,0 0,0 0,0 0,0 0,0 0,0 0,0 0,16 0,-16 0,16 0,-16 0,16 0,-16 0,0 0,0 0,0-16,0 16,0 0,-16-16,32 16,-16 0,0 0,0 0,0 0,0 0,0 0,0 0,0 0,0-16,0 16,16 0,-16 0,0 0,0 0,0 0,0 0,0 0,0 0,0 0,-16-16,16 16,0 0,16 0,-16 0,0 0,-16-16,16 16,0-16,0 16,0 0,0-16,16 16,16-16,32 16,-48 0,0 0,0-16,0 16,16-16,-32 16,32 0,-32-16,0 16,0 0,16-16,0 16,-16 0,16 0,-16 0,16-16,0 16,0-16,0 16,-16 0,16 0,-16-16,0 16,0 0,0 0,0 0,0-16,0 16,-16-16,32 0,-16 16,0-16,0 16,16-32,-16 16,0 16,16-32,-16 16,0 0,16-16,-16 32,0-16,-16 0,16-16,0 32,0-16,0 0,16-16,-16 16,0 0,0-16,0 32,-16-16,16 0,0 0,0 0,-16-16,16 16,0 0,-16 0,0 0,16-16,-16 16,0 0,16-16,-16 16,0 0,16 0,-16 0,0 0,16 16,-16-16,0-16,0 16,0 0,0 0,0 0,0 0,0 0,0 0,0 0,0 0,0 0,0 0,0 0,0 0,0 0,-16 0,16 0,0 0,0 0,-16-16,16 16,0 0,0 0,0 0,-16 16,16-16,0 0,0 0,0 0,-16 16,0 0,16-16,0 0,-16 16,16-16,0 0,-16 0,16 0,-16 16,16-16,0 0,0 80,0-64</inkml:trace>
</inkml:ink>
</file>

<file path=ppt/ink/ink17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15976.5 4604,'-32'16,"16"-16,-16 16,0 0,16-16,0 0,0 16,0-16,0 0,16 16,-16-16,0 0,0 0,16 16,0 16,0 0,0-16,0 48,0-32,0 16,0-16,0 0,0 16,16-32,-16 16,0 0,16 0,-16-16,16-16,-16 16,0 0,0 0,0 0,0 0,16-16,0 0,0 0,0 0,0 0,0 0,0 0,0 0,0 0,0 0,0 0,0 0,0 0,0 0,0 0,0 0,-16 0</inkml:trace>
</inkml:ink>
</file>

<file path=ppt/ink/ink17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15928.5 4780,'16'16,"-16"0,16 0,0-16,-16 16,16 16,-16-16,0 16,0 0,0-16,0 0,0 0,0 16,0-16,0 16,0 0,0-16,-16 0,0 0,16 0,-16-16,16-16,0-16,0 0,0 16,0-16,0-16,16 32,-16-16,32 16,-16-16,0 16,0 0,16 0,-32 0,16 0,-16 0,16 16,-16 32,16 0,-16 0,0 0,0 0,0 0,-16 0,16-16,-16 0,16 0,0 0,0-48,0 16,0-48,48 32,-32 0,-16 16,16-16,16 0,-32 16,32-16,-16 16,0 16,-16 16,0 0,0 0,0 0,0 0,0 0,0 0,0 0,0 16,0-16,0 16,0-16,0 0,0 0,0 0,0 0,0 0,16-16,-16 0</inkml:trace>
</inkml:ink>
</file>

<file path=ppt/ink/ink17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16328.5 4956,'16'0,"0"0,0 0,0 0,0 0,-16-16,16 0,0 0,0 0,-16 0,16 16,16-32,-16 16,0 0,-16 0,0 0,16 0,-16 0,16 0,-16 0,0 0,0 0,0 0,-16 16,0 0,-16 0,32 16,-32 0,32 0,0 0,-32 0,32 0,-16 0,16 16,-16-16,16 0,0 16,0-16,0 0,0 0,0 0,0 16,0-16,0 16,0-16,0 0,0 0,0 0,16-16,0 16,0-16,0 0,0 0,0 0,48 0,-48 0,16 0,-32 0</inkml:trace>
</inkml:ink>
</file>

<file path=ppt/ink/ink17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16760.5 4764,'-16'16,"-16"0,32 0,-16 0,16 0,0 0,-16 0,16 0,0 0,16-16,-16 16,16-16,16 0,-16 0,0 0,0 0,16 0,-16 0,0 0,-16 16,-16 0,16 0,-16-16,16 16,-16 0,0 0,0-16,0 0,0 16,0-16,0 0,0 16,0-16,0 16,0-16,0 0,0 0,0 0,0-16,16 0,0 0,0 16</inkml:trace>
</inkml:ink>
</file>

<file path=ppt/ink/ink17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16840.5 4572,'0'16,"0"0,0 0,0 0,0 0,0 0,0 16,0 16,0-32,0 16,0-16,0 0,0 16,0-16,0 0,0 0,0 16,0-16,0 0,0 0,0 0,0 16,0-16,0-32,0-16,0 16,0 0,16 16,-16-16,0 0,16 0,0-16,-16 16,16 0,0 16,-16-16,16 16,0 0,0 0,-16 16,0 0,0 0,16 0,-16 0,0 0,0 0,0 0,0 0,0 0,0 0,0 0,16 0,-16-16</inkml:trace>
</inkml:ink>
</file>

<file path=ppt/ink/ink17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17400.5 4700,'-16'0,"0"0,0 0,0 0,-16 32,0-16,32 0,-32 16,32-16,-16 0,0-16,16 16,0 0,0 0,0 16,0-16,0 0,0 0,16 0,-16 0,16-16,0 16,0-16,0 0,0 0,0 0,-16-16,0 0,32-32,-32 32,0 0,0 0,0 0,0 0,0 0,0 0,0 0,0 0,0 0,0 0,0 32,0 16,0-16,0 0,0 48,0-32,0-16,0 0,0 0,16 0,-16 0,16-16,0 0,0 0,0 0,0 0,0 0,0 0,0 0,16 0,-32-16,16 0,0-16,-16 32</inkml:trace>
</inkml:ink>
</file>

<file path=ppt/ink/ink17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17384.5 4668,'16'0,"-16"16,16 16,16-32,-16 48,-16-32,16 16,-16-16,16 32,-16-16,0-16,0 16,0-16,0-48,0 16,0-16,0 16,0-16,0 16,0 0,0-16,0 0,0 16,0 0,16 0,-16 0,16 16,0 32,-16-16,0 16,0 0,0 0,0 16,0-32,0 0,0 16,0 0,0-16,0 0,0 0,0 0,0 0,16-16,0 0,32-32,-16 0,-32 32</inkml:trace>
</inkml:ink>
</file>

<file path=ppt/ink/ink17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17816.5 4668,'-16'0,"0"0,0 0,0 0,0 32,0-16,16 0,-16 16,16-16,-16 0,0 0,16 0,0 0,0 16,0-16,0 0,0 0,16 0,0 0,0-16,0 0,-16-16,16 0,0 0,-16 0,0-16,16 0,-16 0,0 0,0 0,16 0,-16 0,0 16,0 0,0 64,0-16,0 48,0-64,16 48,0-48,0-16,0 0,0 0,0 16,0-16,0 0,16 0,-16 0,16 0,0 0,-16-32,0 0,0-16,0 16,-16-16,16 16,-16-48,0 16,0-16,0-16,0 16,-32-16,0 48,16 16,-32 0,32 32,0-16,16-16,-16 32,0 32,16-16,0 0,0 16,0-16,0 16,0 0,0 16,0-16,0 0,16 0,0 0,0 0,0 0,0-16,0 16,-16-16,16 16,0-16,0-16,0 32,-16-16,16 0,0 0,-16 0,0 0,32-16,-16 16,0 0,0 0,-16 0,16-16,0 0,0-48,0 0,-16 32,0-16,0 0,32-16,-32 16,0 16,0 48,0 0,16 0,-16-16,32 16,0-16,-16-16,16 0,0 0,0 0,-16 0,0 0,-16-32,0 16,0 0,0-32,0 32,0-16,0 16,0 0,-16 16,-16 16,-16 80,16-32,16-64,0 48,16-16,0-16,0 16,-16 0,16-16,-16 32,-16 0,32 0,-16-16,0 16,16-32,0 0,-16 0,16 0,0-32,0 0,0 0,0 16</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1853 215,'1'3,"-1"0,3 2,-1 1,1-2,-2 0,1-1,-2 0,2 0,0 2,-1-1,0-1</inkml:trace>
</inkml:ink>
</file>

<file path=ppt/ink/ink17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18648.5 4396,'16'0,"0"0,-16 0</inkml:trace>
</inkml:ink>
</file>

<file path=ppt/ink/ink17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18808.5 4316,'32'0,"0"0,-32 0</inkml:trace>
</inkml:ink>
</file>

<file path=ppt/ink/ink17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18936.5 4284,'32'0,"-16"0,16 0,-32-16,0 16</inkml:trace>
</inkml:ink>
</file>

<file path=ppt/ink/ink17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18776.5 3932,'16'0,"16"0,0 0,-16 0,0 0,0 0,0 0,-16-16,16 32,16 32,-16 0,0 0,16 32,-16-32,0 16,0-16,-16 0,16 32,0-48,0 0,-16 0,16-16,-16 0,16 0,-16 0,0 16,0-16,-16-16,-16 0,0 0,0 0,32 16,-32-16,16 16,-16-16,16 0,16 0</inkml:trace>
</inkml:ink>
</file>

<file path=ppt/ink/ink17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9688.48 7420,'0'48,"0"32,-16-32,16 0,0-16,0 16,0-16,0 0,-16 0,16-16,0 0,0 0,0-32,16-16,-16 32</inkml:trace>
</inkml:ink>
</file>

<file path=ppt/ink/ink17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9928.48 7468,'-16'32,"0"0,0-16,0 16,0-16,0-16,0 32,0-32,0 0,0 0,0 0,16-16,16 16,0 0,32 32,-32-32,0 16,-16 0,16 0,-16 0,16 16,0-32,-16 16,16-16,0 0,-16-16,0 0,16 0,-16 0,16-16,0 16,0-16,-16 16,0 0,16 0,-16 16</inkml:trace>
</inkml:ink>
</file>

<file path=ppt/ink/ink17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10072.5 7308,'0'16,"0"0,0 16,16 0,-16 0,0 16,0-16,0-16,16 32,-16-32,0 16,0-16,16 0,-16 0,0 0,16-16,0-32,-16 16,16 16,-16-16,0-16,0 16,0 0,32-32,-32 32,0 0,16 16,-16-16,0 0,16 16,-16 0</inkml:trace>
</inkml:ink>
</file>

<file path=ppt/ink/ink17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10312.5 7276,'0'16,"0"0,0 0,0 0,0 0,0 0,0 0,0 16,0-16,0 0,0 0,0 0,0 16,0-16,0 0,0 0,0 0,0 0,0 0,0 0,0 0,0 0,0 0,0 0,0 0,16-16,0 0,0 0,0 0,0 0,0 0,0 0,0 0,0 0,0 0,0 0,0 0,-16 0</inkml:trace>
</inkml:ink>
</file>

<file path=ppt/ink/ink17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10888.5 7436,'0'32,"0"-16,0 48,0-32,0-16,0 16,16-32,-16 16,16-16,0 0,-16 0</inkml:trace>
</inkml:ink>
</file>

<file path=ppt/ink/ink17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10856.5 7308,'-16'0,"0"0,16 16,0 0,0 0,16-16,0 0,0 0,0-16,0 16,-16-16,16-16,-16 16,16 16,-16-16,16 0,-16 16</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1852 234,'4'0,"0"-1,-1 0,0 0,0 0,3 1,-1-1,0-1,-1 1</inkml:trace>
</inkml:ink>
</file>

<file path=ppt/ink/ink17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10984.5 7500,'16'0,"0"0,0 16,0 32,0-32,-16 16,16 0,-16-48,0 0,0 0,0-32,0 32,0-16,0 0,0 16,0 0,0 0,0 0,0 0,16 16,0-16,0 16,0 16,-16 0,16-16,-16 16,16 0,-16 0,16 16,-16-16,0 0,0 16,0-16,0 0,0 0,0 0,0 0,0 0,0 0,0-16</inkml:trace>
</inkml:ink>
</file>

<file path=ppt/ink/ink17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11720.5 7452,'-16'0,"0"0,0 0,0 0,0 16,0 0,16 0,-16-16,0 32,16-16,-16 0,16 0,0 0,0 0,0 0,0 0,0 0,0 0,0 0,0 0,16-16,0 0,0 0,0 0,0 0,0 0,-16-32,0 16,0-16,0 16,0 0,0 0,0 0,0 0,0 0,0 16</inkml:trace>
</inkml:ink>
</file>

<file path=ppt/ink/ink17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11832.5 7452,'0'16,"0"0,0 0,0 0,0 16,0 0,0 0,0-16,0 0,16-16,-16 16,0 0,16 0,0-16,0 0,0 0,16 0,-32-32,16 16,0-16,0 32,-16-16,0 0,0 0,0 0,0 0,0-16,0 16,0 0,0 0,0 0,0 0,0 16</inkml:trace>
</inkml:ink>
</file>

<file path=ppt/ink/ink17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12184.5 7276,'0'32,"0"16,0-32,0 16,0 0,0 0,-32 16,32 0,0-32,0 16,0 0,0-16,0 0,0 0,0-32,0 16</inkml:trace>
</inkml:ink>
</file>

<file path=ppt/ink/ink17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12072.5 7468,'16'0,"0"0,0 0,16 0,-16 0,0 0,16 0,-16 0,0 0,0 0,0 0,-16 0</inkml:trace>
</inkml:ink>
</file>

<file path=ppt/ink/ink17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12344.5 7580,'16'0,"16"0,-16 0,0 0,0 0,16 0,-16 0,16 0,-32-16,0 0,0 0,-16-16,0 16,0 0,0 16,0 0,0-16,0 16,0 0,0 0,0 0,0 16,16 0,0 0,0 0,0 0,0 0,0 0,0 0,0 0,0 0,0 0,0 0,16 16,0 0,0-32,-16 16,16-16,0 0,0 0,0 0,0 0,0 0,0 0,0 0,0 0,-16-16,32-16,-16 32,0-16,0 0,0 16,-16-16,16 16,0 0,-16 0</inkml:trace>
</inkml:ink>
</file>

<file path=ppt/ink/ink17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12712.5 7356,'0'16,"0"0,0 0,0 64,0-48,0 0,0 0,0 16,0-32,0 0,0 0,0-32,0 0,0-16,0 16,0 0,32-64,-32 32,32 32,-32 0,16 16,0 0,-16 0</inkml:trace>
</inkml:ink>
</file>

<file path=ppt/ink/ink17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13256.5 7244,'0'16,"0"16,0 0,0 16,0-16,0 16,0 16,0-16,0-16,0 0,0-16,0 0,0 0,0 0,0 0,0 0,0 0,0 0,16-16,-16 0</inkml:trace>
</inkml:ink>
</file>

<file path=ppt/ink/ink17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13400.5 7564,'-16'0,"0"16,0 0,16 0,0 0,0 0,0 0,0 0,0 0,16 0,0-16,-16 16,16-16,-16 16,16-16,-16-32,0 16,16-16,-16 16,16 0,-16 0,0 0,0 0,0 0,-16 16,0 0,0 0,0 0,32 0,0 0,-16 0</inkml:trace>
</inkml:ink>
</file>

<file path=ppt/ink/ink17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13592.5 7548,'-16'0,"0"0,0 0,0 32,16-16,-16 16,16 0,0-16,0 0,0 0,0 0,0 0,0 0,16-16,16 0,-16-16,0 16,-16-16,0 0,0 0,0-16,0 16,0 0,0 0,-16 16,0 0,0 0,0 0,32 0,-16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1771 339,'-3'0,"1"4,0-1,2 0,-2 0,2 0,0 0,3-3,0 0,1 0,-1 0,0-1,0-1,-1-1,0-1,1 1</inkml:trace>
</inkml:ink>
</file>

<file path=ppt/ink/ink17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13688.5 7468,'0'16,"0"0,0 16,0-16,0 32,0 0,16 0,-16-16,32 16,-16 16,-16-32,0 0,0-16,16 0,-16 0,0-48,0 16,0 0,0 0,0-16,-16 0,16 0,0 0,0 16,0 0,0-16,0 16,0 0,-16 16,0-16,0 0,16 0,0 0,-16 0,16 0,-16 16,32 0,16 0,-16 0,0 0,0 0,0 0,0 0,0 0,0 0,0 0,-16 16,0 0,0 0,0 0,0 16,0-16,0 0,-16 0,0 0,0-16,0 0,0 0,16 16,-16-16,0-16,0 16,16-16,16 16,-16 0</inkml:trace>
</inkml:ink>
</file>

<file path=ppt/ink/ink17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14008.5 7580,'16'0,"-16"16,0 0,0 0,0 0,0 0,0 16,0-16,0 0,-16-16,0 0,0 0,0 16,-48 0,32 0,-16 16,-32 16,80-48</inkml:trace>
</inkml:ink>
</file>

<file path=ppt/ink/ink17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8904.48 8684,'16'0,"16"0,-16 0,16 0,0 0,0 0,16 0,-16 0,0 0,16 16,0-16,-16 0,0 0,0 0,-16 0,0 0,-16 0</inkml:trace>
</inkml:ink>
</file>

<file path=ppt/ink/ink17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9512.48 8460,'0'16,"0"0,0 16,0 0,0 0,0 16,0-16,0-16,0 0,0 0,0 0,0 0,0 0,16-16,0 0,0 0,16 0,-32 0</inkml:trace>
</inkml:ink>
</file>

<file path=ppt/ink/ink17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9720.48 8476,'0'16,"16"-32,-16 0,16 0,16 0,-16 16,0 0,0 0,0 0,-16 16,16-16,-16 16,0 16,0-16,0 0,16-16,0 0,-16 16,-16-16,0 0,16 16,-16 0,0 0,16 0,-16 0,0-16,16 16,0 0,-16-16,16 32,-16-32,0 0,48 16,-16-16,0 0,0 16,16-16,-16 0,0 0,-16 16,16-16,0 0,0 0,0 0,-16 0</inkml:trace>
</inkml:ink>
</file>

<file path=ppt/ink/ink17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9992.48 8636,'16'0,"0"0,0 0,0 0,0 0,0 0,0 0,0 0,0 0,0 0,0 0,16 0,-16 0,0 0,0 0,0 0,0 0,-16 0</inkml:trace>
</inkml:ink>
</file>

<file path=ppt/ink/ink17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10088.5 8412,'0'16,"0"0,0 0,0 0,0 0,0 16,0-16,0 16,0 0,0-16,0 16,0 16,0-32,0 0,0 0,0 0,0 0,0-16</inkml:trace>
</inkml:ink>
</file>

<file path=ppt/ink/ink17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10536.5 8476,'-16'-16,"0"16,0 0,0 0,0 0,0 0,0 0,0 0,0 0,16 16,0 0,-16-16,0 16,0 0,16 0,0 0,0 0,0 0,0 0,0 0,0 0,0 0,0 0,0 0,16 0,-16 0,16-16,-16 16,0 0,0 0,16 0,0-16,0 16,-16 0,16-16,16 0,-16 0,0 0,-16-16,16 16,-16-32,16 16,-16 0,16 0,-16 0,0 0,0 0,0 0,0 0,0 0,0 0,-16 16,0 0,0 0,0 0,0 0,0 0,0 0,0 0,-16 0,32 0</inkml:trace>
</inkml:ink>
</file>

<file path=ppt/ink/ink17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10824.5 8316,'0'16,"0"0,0 0,0 0,0 0,0 0,0 0,0 0,0 0,16 0,0 0,-16 0,16 16,0-32,-16 16,16-16,-16 16,0-16</inkml:trace>
</inkml:ink>
</file>

<file path=ppt/ink/ink17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10872.5 8284,'-16'32,"0"-16,16 0,-16 16,0-16,16 0,0 0,-16 0,0 16,16-16,-16 16,16-16,0 0,0 0,0 16,0-16,0 0,0 0,0 0,0 0,0 0,0 0,0 16,0-16,0 0,0 0,0 0,0 0,16-16,-16 16,16-16,0 0,0 16,0-16,0 0,0 0,0 0,0 0,0 0,-16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1788 333,'0'3,"1"0,1 1,-2-1,1 1,0-11</inkml:trace>
</inkml:ink>
</file>

<file path=ppt/ink/ink17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11128.5 8524,'32'0,"-16"0,0 0,16 0,-16 0,0 0,0 0,-16 0</inkml:trace>
</inkml:ink>
</file>

<file path=ppt/ink/ink17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11480.5 8492,'16'0,"0"0,0 0,0 0,0 0,0 0,0 0,0 0,0 0,16 0,-16 0,0 0,16 0,-16 0,0 0,16 0,-16 0,0 0,-16 0</inkml:trace>
</inkml:ink>
</file>

<file path=ppt/ink/ink17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11432.5 8156,'16'0,"0"0,16 0,-16 0,16-16,-16 16,0 0,0 0,0 0,0 0,0 0,-16 16,0 0,-16-16,0 0,0 0,-16 16,0-16,16 0,0 0,0 16,0-16,0 16,0-16,16 16,0 0,0 0,16-16,0 0,0 0,0 0,0 0,0 0,0 0,0 0,0 0,0 0,0 0,0 0,0 0,0 0,0 0,0 0,-16 0</inkml:trace>
</inkml:ink>
</file>

<file path=ppt/ink/ink17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11560.5 8748,'16'0,"0"0,-16-16,16 16,0 0,0 0,0 0,0 0,-16 16,0 0,0 0,0 0,-16 0,0 0,32-16,16 0,-16 0,-16 16,0 0,0 0,0 0,0 16,0-16,0 0,0 0,0 0,0 0,0 0,-16-16,-16 16,16-16,0 0,0 0,0 0,16-16,0 0,-16 16,16-16,-16 16,16 0</inkml:trace>
</inkml:ink>
</file>

<file path=ppt/ink/ink17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11928.5 8220,'16'0,"0"32,16-32,-32 64,32-48,-16 0,0-16,0 16,0 0,-16 16,16-32,-16 32,0-16,0 0,16 0,-16 0,0 16,0 0,0-16,0 16,0-16,0 0,0 16,-16 0,16-16,0 0,0 0,0-16</inkml:trace>
</inkml:ink>
</file>

<file path=ppt/ink/ink17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12344.5 8508,'16'0,"0"0,0 0,0 0,0 0,0 0,0 0,0 0,0 0,0 0,0 0,0 0,0 0,0 0,0 0,0 0,0 0,0 0,-16 0</inkml:trace>
</inkml:ink>
</file>

<file path=ppt/ink/ink17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12488.5 8284,'0'16,"0"0,0 16,0-16,-16 0,16 0,0 0,0 0,0 0,0 0,-16 0,16 0,0 0,0 0,0 0,0 0,0 0,0 0,0 0,0 0,0 0,0 0,0 0,0 0,0 0,0 0,0 0,0 0,0 0,0 0,0-16</inkml:trace>
</inkml:ink>
</file>

<file path=ppt/ink/ink17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12760.5 8428,'48'-48,"-32"32,0 16,0 32,-16-16,0 0,16 0,0-16,-16 16,0 0,0 0,0 0,16-16,-16 16,0 0,0 0,0 0,0 0,-16-16,0 0,0 0,32 0,0 0,0 0,32 0,-32 0,16 0,-16 0,-16 16,16-16,0 0,-16 16,16 0,-16 0,0 32,0-32,0 0,-16-16,0 0,0 0,16 16,-16-16,0 0,0 0,0 0,0 0,-16 16,0-16,0 0,0 0,16 0,0 0,0 0,0 0,16-16,-16 16,0 0,0 0,0 16,0 16,16-32</inkml:trace>
</inkml:ink>
</file>

<file path=ppt/ink/ink17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13288.5 8348,'-16'16,"-16"32,-32 0,48-32,0 16,0-16,16 0,0 0,0 0,0 16,0 0,0-16,0 16,16-32,-16 48,16-16,0-16,16 16,-16-16,-16 0,32 0,-16 0,0 0,0 0,0 0,0-16,0 0,0 0,0-16,0 0,0 0,0-16,-16 16,0 0,16 0,-16 0,16 0,-16 16</inkml:trace>
</inkml:ink>
</file>

<file path=ppt/ink/ink17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13368.5 8572,'0'16,"16"-16,0 0,0 0,16 0,-16 0,0 0,0 0,0 0,0 0,-16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1786 319,'2'0</inkml:trace>
</inkml:ink>
</file>

<file path=ppt/ink/ink17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13672.5 8492,'0'-16,"0"0,0 0,16 0,0 16,16-32,0 32,0-16,-16 16,16 0,-16 0,-16 16,0 0,0 0,0 16,0-16,0 0,0 0,-16 0,0 0,0-16,16 16,-16-16,0 0,0 16,-16 0,0 0,32 0,16-16,0 16,0-16,16 16,-16-16,0 0,0 0,32 0,-32 0,16 0,-16 0,0 0,-16 0</inkml:trace>
</inkml:ink>
</file>

<file path=ppt/ink/ink17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13928.5 8316,'16'0,"0"16,0-16,0 16,-16 0,32 0,-16-16,0 16,-16 0,16-16,0 16,-16 0,16-16,0 0,0 0,-16 16,0 0,16 16,-16-16,0 0,0 16,0-16,0 16,0-16,0 0,0 0,-16-16,0 0,0 48,0-32,0-16,0 0,0 16,-16 0,16 0,0-16,-16 16,16-16,16 16,0-16</inkml:trace>
</inkml:ink>
</file>

<file path=ppt/ink/ink17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14408.5 8556,'32'0,"-16"0,0 0,16 0,-16 0,16 0,0 0,-16 0,-16 0</inkml:trace>
</inkml:ink>
</file>

<file path=ppt/ink/ink17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14472.5 8412,'16'0,"0"16,-16 0,0 0,0 0,0 0,0 0,0 0,0 0,0 0,0 0,0 0,0 0,0 0,0 0,0 0,0 0,0-16</inkml:trace>
</inkml:ink>
</file>

<file path=ppt/ink/ink17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14792.5 8348,'16'0,"0"-16,0 16,0-16,0 16,0 0,0 0,0 0,0 0,0 0,0 0,0 0,0 16,-16 16,0-16,-16 0,0-16,-16 0,32 16,0 0,-16-16,0 16,0-16,0 0,16 32,0-16,-16-16,0 16,0 0,0 0,0 0,16 0,-16-16,16 16,-16 0,0-16,0 16,48-16,0 0,-16 0,0 0,0 0,0 0,0 0,0 0,0 0,0 0,0 0,0 0,0 0,-16 0</inkml:trace>
</inkml:ink>
</file>

<file path=ppt/ink/ink17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15240.5 8172,'-16'16,"0"0,0 0,0-16,0 16,0 0,0-16,0 16,16 0,0 0,-32 16,16-16,16 16,0-16,0 0,0 0,0 0,0 0,0 16,0-16,0 16,0-16,16 16,0-16,-16 0,16-16,0 0,0 0,0 0,0 0,0 0,0 0,-16 0</inkml:trace>
</inkml:ink>
</file>

<file path=ppt/ink/ink17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15384.5 8284,'-16'0,"0"0,0 32,0-32,16 16,-16 0,16 0,0 0,16 0,0-16,0 0,-16 16,16-16,0 16,0-16,0 0,0 16,0-16,0 0,0 0,0 0,0 0,-16-16,16 16,-16-16,0 0,0 0,0 0,0 0,0 0,0 0,0 0,-16 16,16-16,-16 0,0 16,0 0,0 0,0 0,0 0,0 0,0 0,16 16,-16 0,0 0,16-16</inkml:trace>
</inkml:ink>
</file>

<file path=ppt/ink/ink17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15496.5 8108,'16'0,"0"0,0 0,0 0,0 0,16 16,-16-16,0 16,0-16,-16 16,16 0,16 0,-32 0,16 0,0 0,0-16,-16 16,0 0,16-16,-16 16,0 0,0 0,0 0,0 0,0 0,0 0,0 0,0 0,0 16,0-16,0 0,0 0,0 0,-16 0,0-16,0 0,0 16,-16 0,0 0,16-16,0 0,0 16,0 0,0-16,-32 0,32 0,0 0,16 0</inkml:trace>
</inkml:ink>
</file>

<file path=ppt/ink/ink17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15816.5 8300,'32'0,"-16"0,0 0,0 0,0 0,0 0,0 0,16 0,-16 0,0 0,0 0,0 0,16 0,-16 0,-16 16,16-16,-32 0,16 0</inkml:trace>
</inkml:ink>
</file>

<file path=ppt/ink/ink17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15976.5 8172,'0'16,"0"0,0 0,0 0,0 0,0 16,0 0,0-16,0 0,0 0,0 0,0 0,0 0,0-16</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537 672,'1'3,"2"-1,0-2,-5-3,-1 3,0 1,3 2,3-2,0-1,0 0,0-1,0 0,-2-2,-1 0,-4 2,0-2,1 3,1 5,2-2,3-1,0-3,-2-2</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1804 322,'1'3,"0"0,0 1,0 0,0-1,0 0,-1 0,-1-7,1 1,0 0,0 0,3 1,0 0,0 1,0 1,0 0,0 0</inkml:trace>
</inkml:ink>
</file>

<file path=ppt/ink/ink18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16264.5 8060,'16'16,"16"0,-16 0,-16 0,0 0,16 0,-16 0,16 16,-16-16,16 16,-16 0,0-16,16-16,-16 16,0 0,0 0,0 0,16-16,-16-32,16 0,-16 16,0-32,0 32,0 0,0 0,0-16,0 16,0 0,0 0,0 0,0 0,0 0,0 0,0 0,0 0,0 0,0 0,0 0,0 0,0 0,0 16</inkml:trace>
</inkml:ink>
</file>

<file path=ppt/ink/ink18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16632.5 8236,'0'16,"0"16,0-16,16 16,-16 0,0 0,0-16,16 16,-16-16,0 16,-16-32,16 0</inkml:trace>
</inkml:ink>
</file>

<file path=ppt/ink/ink18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16568.5 8364,'16'0,"0"0,0 0,0 0,0 0,0 0,0 0,0 0,0 0,-16-32,0 16,16 0,-16 16</inkml:trace>
</inkml:ink>
</file>

<file path=ppt/ink/ink18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16728.5 8172,'16'16,"-16"0,16 32,-16-32,0 16,16 32,-16-32,0 0,0 0,0-16,0 16,0-16,0 0,0-32,0 0,0-16,0 16,0 0,16 0,-16-16,16 0,0 32,-16-32,16 16,0 16,-16-16,0 0,16 16,0 0,-16 16,16 0,0 0,-16 0,0 0,16 0,-16 0,16 16,-16-16,0 0,0 16,0-16,16 0,-16 16,0-16,0 0,16 0,-16 0,0-64,0 48</inkml:trace>
</inkml:ink>
</file>

<file path=ppt/ink/ink18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16968.5 8028,'16'0,"32"0,0 0,-32 0,0 0,16 0,-16 0,0 0,0 0,0 0,0 0,0 0,0 0,0 0,0 0,0 0,-16 16,0-16</inkml:trace>
</inkml:ink>
</file>

<file path=ppt/ink/ink18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17048.5 8124,'-16'0,"64"16,0-16,0 0,16 0,-32 0,16 0,-16 0,0 16,0-16,-48 0,16 0</inkml:trace>
</inkml:ink>
</file>

<file path=ppt/ink/ink18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17624.5 7852,'-16'0,"0"0,0 0,0 32,0-16,0 32,0-32,16 16,0-16,0 16,0-16,0 16,0-16,16 0,-16 0,32 0,-16 0,0 0,16 0,-16-16,-16 16,16-16,0 16,0-16,16 0,-16 0,0 0,16 0,-16 0,0-16,0-16,-16 16,0 0,0 0,0 0,0-16,0 16,0-16,0 0,0 0,0 0,0 16,0 0,-16 0,0 0,-16 0,16 0,16 0,-32-16,16 16,0 0,0 16,0 0,0 0,0 0,0-16,-16 16,16 0,0 0,-16 0,16 0,16 0</inkml:trace>
</inkml:ink>
</file>

<file path=ppt/ink/ink18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9240.48 9740,'0'-16,"0"0,0 0,0 0,0 0,0 0,0 0,16 16,0-16,0 16,-16 0</inkml:trace>
</inkml:ink>
</file>

<file path=ppt/ink/ink18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9592.48 9660,'0'-16,"0"0,0 0,0 0,0 0,0 16</inkml:trace>
</inkml:ink>
</file>

<file path=ppt/ink/ink18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9464.48 9452,'0'-16,"0"0,0 0,-16 0,16 0,0 0,0 0,0 16</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1834 315,'-3'1,"3"2,0 0,0 0,0 1,0-1,2 0,1-2,0-1,0 0,-2-4,0 1,0 0</inkml:trace>
</inkml:ink>
</file>

<file path=ppt/ink/ink18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9768.48 9260,'16'0,"-16"16,16 16,0 0,16 16,-16-16,0 16,-16-32,0 32,16-16,-16-16,0 16,0-16,16 0,-16-32,0 0,0 0,0 0,0 0,16 0,-16 0,32-16,-16 0,-16 0,0 0,16 16,-16-16,16 0,0 0,-16 0,16 16,0 0,-16-16,16 16,0 0,-16 0,0 0,0 0,0 32,0-16</inkml:trace>
</inkml:ink>
</file>

<file path=ppt/ink/ink18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10120.5 9388,'0'16,"0"0,0 0,0 0,0 0,0 0,0 0,0 0,0 0,0 0,0 0,0 0,0 0,0 0,0 0,0 0,0 0,16 0,-16 0,48 16,-32-16,0-16,16 0,-16 0,0 0,0 0,-16 0</inkml:trace>
</inkml:ink>
</file>

<file path=ppt/ink/ink18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10024.5 9548,'-16'0,"32"0,0 0,16 0,-16 0,0 0,0 0,0 0,16 0,-16 0,0 0,0 0,0 0,-16 0</inkml:trace>
</inkml:ink>
</file>

<file path=ppt/ink/ink18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10296.5 9340,'0'16,"0"16,0-16,0 0,0 16,0 16,0-32,0 16,0 0,0 0,0 0,0-16,0 0,0-48,0 0,16 0,0 16,-16 0,16 0,0-16,0 16,0 16,0 0,-16 16,0 0,16 0,-16 0,0 0,0 0,0 0,0 16,0-16,0 16,0-16,0-16</inkml:trace>
</inkml:ink>
</file>

<file path=ppt/ink/ink18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10584.5 9596,'16'0,"0"0,0 0,48 0,-32 0,0 0,16 0,-32 0,0 0,-16 16,-16 0,16-16</inkml:trace>
</inkml:ink>
</file>

<file path=ppt/ink/ink18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10648.5 9820,'16'0,"0"-16,0 16,16 0,-16 0,0 0,0 0,16 0,-16 0,16 0,0 0,-16 0,0 0,-16 0</inkml:trace>
</inkml:ink>
</file>

<file path=ppt/ink/ink18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11112.5 9516,'16'0,"0"0,0-16,0 16,0-16,0 16,16 0,-16 0,0 0,16 0,-16 0,0 0,0 16,0 16,0 0,-16-16,16 16,-16 0,0-16,0 0,0 0,0 0,0 0,-16 16,0-32,16 16,-16 16,0-16,-16-16,16 16,0 0,0-16,-16 16,16-16,16 16,-16-16,0 0,32 0,0 0,0 0,0 0,0 0,0 0,0 0,0 0,0 0,0 0,0 16,0-16,0 0,16 16,-16-16,0 0,0 0,-16 0</inkml:trace>
</inkml:ink>
</file>

<file path=ppt/ink/ink18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11640.5 9580,'0'-16,"16"16,0 0,0 0,0 0,0 0,0 0,0 0,0 16,0 0,-16 0,16 0,-16 0,0 0,16 0,-16 0,0 0,0 0,-16 0,16 0,-16-16,0 32,0-16,0-16,0 16,0 0,0 0,-16 0,0 0,0 0,0 0,16-16,0 0,32 0,0 0,0 0,0 0,0 0,16 0,-16 0,0 0,0 0,0 0,0 0,16 0,-16 0,0 0,0 0,0 0,16 0,-16 0,0 0,-16 0</inkml:trace>
</inkml:ink>
</file>

<file path=ppt/ink/ink18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3048.48 3676,'0'16,"0"0,16-16,16 0,0 0,-16 0,16 0,0 0,0 0,16 0,-16 0,0 0,-16 0,16 16,-32 0,16 0,0 0,-16 0,16-16,-16 16,0 0,0 16,0-16,0 0,0 0,0 0,0 0,0 0,-16 0,0 0,0-16,0 16,0 0,0 0,0 0,-16-16,0 16,16-16,32 0,0 0,16 16,0-16,-16 0,32 16,-32-16,0 16,16-16,0 16,-16-16,0 0,0 0,-16 0</inkml:trace>
</inkml:ink>
</file>

<file path=ppt/ink/ink18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3688.48 3708,'16'0,"16"0,0-16,-16 16,32-16,-32 16,0 16,-16 0,0 0,16-16,0 32,-16-16,16 0,-16 16,0 0,0-16,-16 0,0 0,0-16,16 16,-16 0,16 0,-16-16,-16 16,16 0,0-16,16 16,-16-16,0 0,0 0,0 16,16 0,32-16,-16 0,0 0,0 0,16 0,-16 0,0 0,0 0,16 0,-16 0,0 0,0 0,0 0,16 0,-32 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1845 308,'3'4,"0"0,0 0,0-3,-1-4,-2-1,0 1,0 0,-1 0,-2 0,3 0</inkml:trace>
</inkml:ink>
</file>

<file path=ppt/ink/ink18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4376.48 3564,'0'32,"16"-16,16 16,-16 0,32 32,-32-32,16 16,0-16,-16-16,0 32,16-32,-16-16,16 32,-32-16,16 0,-16 0,16 0,-16 0,0-32,0 0,0-48,0 48,0-16,0 0,16 0,-16-16,16 16,0 0,-16 0,0 16,16-16,-16 16,0 0,0 0,0 0,0-16,16 16,-16-16,0 0,0 16,0 16</inkml:trace>
</inkml:ink>
</file>

<file path=ppt/ink/ink18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9368.48 10364,'-16'-16,"0"0,-16-16,32 16,-48 16,16-16,16 0,0-16,0-16,-16 16,0 16,0-16,16 16,-16-32,16 16,-16-16,0 16,16-16,-16 16,16 0,0 16,-16-32,16 0,16 16,-48-16,32 16,16 16,-16-32,0 16,0 0,0 16,16-48,-16 32,0 0,0 0,-16 16,16-16,0 0,0 16,0-64,16 16,0 0,0-16,0 32,0-16,0-16,0 16,0-64,0 64,0-16,0-16,16 48,-16 0,16-64,-16 80,16-16,-16 0,48-48,-32 32,-16 16,16 16,-16-16,16-48,-16 48,16 0,-16 0,0 32,16 0,0-32,-16 32,0 0,0 0,0 16</inkml:trace>
</inkml:ink>
</file>

<file path=ppt/ink/ink18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488.48 6524,'16'0,"0"0,16 0,0 0,-16 0,112 0,32 0,-80 0,64 0,-16 0,0 0,32 0,-32 0,0 0,16 16,-16-16,32 0,-64 0,48 32,-16-32,-32 0,-16 16,80-16,-64 0,0 0,64 0,-64 0,16 0,16 0,-32 0,0 0,64 32,-80-16,48-16,48 16,-80-16,64 0,-64 16,0-16,48 0,-48 0,0 0,0 0,-16 0,-16 0,-16 0,16 0,-16 32,0-32,0 0,0 0,48 0,-64 0,48 0,16 0,-32 0,16 0,48-16,-32 16,0-16,64 16,-48 0,16 0,32 0,-32 0,32 0,0 0,-32 0,-32 0,48 0,-16 0,-32 0,0-16,16 16,16-32,-64 32,16-16,48 0,-64 0,-16 16,16 0,0-16,-32 16,16-32,0 16,-16 16,48-48,-48 32,32-32,-32 32,-16-16,16 0,0 0,-16 16,0 16,-16-16,0 0,0 0,0 0,0 0,0 0,0 0,0 0,0 0,-16 32,0 32,0-32,16 16,-48 16,32-16,0 16,0-16,16-16,-16 16,16-16,-16 16,0-16,0 0,0-16,-16 32,16-16,-16 0,-16 64,32-64,0 0,-16 16,0 0,16-16,-48 32,32-16,-16 16,48 32,-32-48,16-16,0 16,16-16,-16 16,16-16,-16 16,16 0,-16-16,16 16,0 0,0-16,0 0,16 16,-16-16,0 0,16 0,-48-16,-48 32,16-32,64 0</inkml:trace>
</inkml:ink>
</file>

<file path=ppt/ink/ink18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328.48 7004,'0'16,"0"0,-16 16,16-16,0 0,0 16,0-16,0 0,16-16,0 0,0 0,0 0,16 0,-16 0,-16-16,16-16,0 16,-16 0,0 0,0 0,0-16,0 16,0 0,0 0,0 0,-16 16,0 0,0 0,0 0,0 0,0 0,0 16,16 0,-16-16,0 16,0-16,0 0,16 0</inkml:trace>
</inkml:ink>
</file>

<file path=ppt/ink/ink18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456.48 6812,'0'32,"0"0,0-16,0 0,0 0,16 96,-16-64,0-32,0 0,16 0,-16 0,0 0,0 0,0 0,0 0,0-32,0 0,0 0,0 0,0 0,0-16,32-16,-32 48</inkml:trace>
</inkml:ink>
</file>

<file path=ppt/ink/ink18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824.48 7116,'0'64,"0"-32,0 0,0 0,0 16,0-32,-16 16,0-16,16 0,-16 0,16 0,0-16</inkml:trace>
</inkml:ink>
</file>

<file path=ppt/ink/ink18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536.48 7052,'0'-16,"16"16,0-16,0 16,0 0,0 0,16 0,0 0,-16 0,16 0,-16 0,0 0,0 0,-16 0</inkml:trace>
</inkml:ink>
</file>

<file path=ppt/ink/ink18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1295 7470,'-5'0,"0"0,0 0,-5-5,-5 5,5 0,5 0,0 0,-15 0,15 0,0 5,0 0,-5 0,5 0,0-5,5 5,-5 5,-5 0,10 0,-5 0,0-5,5 5,-5 0,0-5,5 0,0 5,0-5,0 0,0 5,0 0,0 0,0-5,0 0,0 5,0 0,0-5,0 0,0 5,0-5,0 5,0-5,0 5,5-5,-5 0,5 5,0-5,0 5,5 10,5-15,-5 5,0-5,-5-5,0 5,0 0,5 0,-5 0,0-5,0 5,5-5,-5 0,5 0,-5 0,5 0,-5 0,5 0,0 0,10 0,-10 0,-5 0,0 0,5 0,5-5,-5 5,-5-5,0 0,5 0,0 0,-5 0,0 5,-5-5,5-5,0 5,-5 0,5 0,0-5,-5 5,0 0,5-5,0 5,-5 0,5 0,-5 0,0 0,5 0,-5-5,5 0,-5 5,0-5,0 0,0 5,0 0,0-5,0 0,0 5,0-5,0 5,0 0,-5-5,0 5,0-10,0 10,0 0,0 5,5-5,0 0,-5 5,0-5,0 5,5-5,-5 5,0-5,0 5,5-5,-5 5,0 0,-5 0,10-5,-5 0,-5 5,10-5,-5 5,0-5,0 5,5-5,-5 5,0 0,0 0,0 0,0-5,0 5,0 0,0 0,-5 0,5 0,0 0,5 0</inkml:trace>
</inkml:ink>
</file>

<file path=ppt/ink/ink18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1280 7470,'0'-5,"0"-5,0 5,0-5,-5-5,5 5,0-5,0 5,0-15,0 15,0-10,0 10,0-5,0 5,0 5,0-5,0 5,0 0,0 0,0 0,0 0,0 0,0-5,-5 0,5 5,0-5,0-5,0 10,0-10,0 10,0-5,0 0,0 5,0 0,0-5,0 0,0 5,0-5,0 0,0 5,0 0,0 0,0 0,0-5,0 5,0 0,10 0,-5 5,0 0,0-5,0 5,0 0,0 0,5 0,0 0,-5 0,0 0,0 0,5 0,0 0,0 0,5 0,-10 0,15 0,-5-5,5 5,-10 0,5 0,-5 0,5 0,-10 0,10 0,0 0,-5 0,5 0,-5 0,0 0,10 0,-10 0,15 0,-15 0,10 0,5 0,-20 0,15 0,-5 0,0 0,5 0,0 0,0 0,-10 0,5 0,0 0,-5 0,0 0,5 0,-10 0,10 0,-10 0,0 0,10 0,-5 0,0 0,0 0,-5 0,5 0,0 0,0 0,-10 10,0 0,0-5,0 0,0 5,0 0,0-5,0 5,0 0,0 0,0-5,0 5,0 0,0 0,0 5,0-10,0 5,0 5,0-10,0 0,0 0,0 0,0 0,0 0,0 0,-10 5,5-10,-10 5,10-5,-15 5,0 0,10 0,-10 0,5 5,10-10,-5 0,5 0,0 5,0-5,5 5,-5-5,5 5,-5 5,10-5,0-5,15 0,0 5,5-5,5 0,0 0,0 5,-10-5,15 0,-10 0,-10 5,0-5,-5 0,-10 5,0 0,-5 0,-10 0,-5 15,-5-15,10 0,-10 0,-10 0,15 10,-5-10,0 15,5-15,5 0,0 5,-5-5,10 0,0-5,10 5,-5-5,5 5,0 0,0 0,10-5,10 5,0 0,0-5,-5 0,5 5,0-5,-5 0,0 5,0-5,-10 5,0-5,0 0,0 0,5 10,-10-5,5 0,0-5,-5 5,5-5,-10 0,0 0,5 5,-10-5,5 5,0-5,-5 5,5 0,0-5,5 10,-5-5,5 0,0 0,0 0,0 5,0 0,0-5,0 5,0 0,5-10,-5 5,0 5,0 0,0 0,0 5,0-5,0 5,5 5,-5-5,0 0,0 0,0 0,0 5,0-5,0-5,0 0,0 5,0-5,0 0,0 5,0-5,0 5,5 50,-5-50,5-10,-5 10,0-10,0 5,0 0,0 5,0-10,0 10,0 0,0-10,0 5,0 0,0-5,0 0,0 5,0 5,0-5,0 0,0 5,0-5,0-5,-5-5,0 0,-35 0,25 0,0 0,-10 0,5 0,-5 0,5 0,-5 0,5 0,-5 0,-5 0,10 0,-5 0,-5 0,15 0,-10 0,5 0,-20 0,25 0,0 0,0 0,0 0,-5 5,5-5,0 0,5 0,-5 0,5 0,-5 0,5 0,-10 0,15 0,0 0,-5 0,5 0,5-5,0 0,-5-15,5 15,0-5,0-5,0 0,0 0,0-5,0 5,0 0,0 5,0-5,-5 0,5-10,0 15,0 0,0-5,0 5,0 5,0 0,0 0,0 0,0-5,0 0,0 5,0-10,0 0,0 5,0 0,0 5,0 0,0-5,0 0,0 5,0 5</inkml:trace>
</inkml:ink>
</file>

<file path=ppt/ink/ink18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2005 7045,'5'0,"0"0,5 0,-5 0,15 0,0 0,5 0,5 0,-10 0,5 0,5 0,-15 0,15 0,0 0,-10 0,10 0,-10 0,10-5,-10 5,-5 0,10 0,-10 0,-5 0,5 0,0 0,-10 0,10 0,-5 0,-5 0,5 0,0 0,-5 0,0 0,0 0,0 0,0 0,0 0,5 0,-5 0,0 0,0 0,0 0,-5 5,0 0,5-5,-5 5,0 10,0-10,0 5,0 5,5 0,-5-5,0 5,0 5,0-10,5 0,-5 0,0 0,5 0,-5 0,0 5,0-10,0 0,0 0,-5-5,-5 5,5 0,-10-5,-10 5,20-5,-15 5,5 0,0-5,-5 10,5-5,10 0,-5 0,0 0,5 0,5 0,0 0,0 0,5-5,20 15,-5-10,20 0,10 0,-20-5,10 10,5-5,-15 5,-5-10,-10 5,-5 0,-5-5,-5 5,-5 0,-10 0,-35 10,35-10,-10-5,10 0,0 5,-5-5,0 5,5-5,-5 5,10 0,5 0,0 0,-5 0,5 0,0 0,-5 0,5 5,0-10,0 5,0-5,5 5,0 0,0 0,15 0,10 10,0-10,5 0,5 0,-5 5,-20-10,15 5,-15-5,-5 0,-10 5,0-5,0 5,5 0,-5 0,5 10,0 0,0-5,0 0,0 10,0-10,0 15,0-10,0 0,0 15,5-10,-5-5,0 5,0 5,0-15,0 5,0 0,0 0,0-5,0 0,0 5,0-10,0 0,0 5,0-5,0 0,0 0,0 5,0-5,0 0,0 10,0-5,0-5,0 5,0-5,0 5,0 0,0 0,0 0,0 0,0 0,0-5,0 5,0 0,0-5,0 5,0 0,0-5,0 0,0 0,0 0,-20-5,5 0,-5 0,5 0,-5 0,-5 0,15 0,-5 5,0-5,-10 0,15 0,-5 5,0-5,0 0,-5 0,5 0,5 0,-5 0,0 5,5-5,-5 0,-10 0,15 0,-10 0,0 5,15-5,-15 0,10 0,-5 0,0 0,5 0,-5 0,5 0,0 0,-5 0,5 0,-5 0,5 0,5 0,-10 0,5 5,5-5,-10 5,10-5,-5 5,5-5,0 0,0 5,0-5,0 0,0 0,-15 5,15-5,0 0,0 0,0 5,5-5</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1863 298,'0'3,"1"0,-1 0,1 0,1 0,-1 0</inkml:trace>
</inkml:ink>
</file>

<file path=ppt/ink/ink18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2605 7050,'5'0,"0"0,0 0,0 0,0-5,5 5,0-5,0 5,10-5,0 5,5-10,-10 10,0-5,0 5,5 0,-15 0,5 0,0 0,-5 0,5 0,-5 0,5 0,-5 0,0 0,0 0,0 0,0 0,5 0,0 0,-5 0,0 0,0 0,5 0,-5 0,0 0,0 0,0 0,0 0,0 0,0 0,0 0,0 10,0 5,0-5,0 0,0 15,0-15,-5 0,10 5,-5-5,-5-5,0 5,5-15,0-5,0 5,-5 0,20-15,-10 5,5-5,0 5,-10 5,-5 5,5 0,0-5,5 5,-10 0,0 0,5 5,0-5,0 5,0 15,5 5,0 0,0 0,5 10,0-5,-10 10,0-20,0-5,0 5,0-5,-5-5,5-15,-5-5,0 5,10-15,-5 15,-5 5,0 0,5-15,-5 5,5 5,0 5,-5 0,5 10,5 5,0 10,0-10,5 0,-5 0,5-5,5 5,-15-10,0 0,-5 5,5-5,0 0,0 0,0-15,-5 10,0-10,0 0,0 5,0 0,0 0,0 0,0 5,0 0,5 5,5-5,0 5,0 0,20 0,-15-5,5 0,-5 0,0 5,-5 0,-5 0,0 0,0 0,0 0,0 0,0 0,5 0,-5 0,0 0,15 0,5 0,10 0,-10 0,-5 0,5 0,-5 0,0 0,-15 0,0 0,0 10,0-5,0 0,0 0,-5 5,5 10,0-5,0 0,0 5,0-5,-5-10,5 10,-5 0,5-10,0 0,-5 0,5 5,-5-5,0 0,0 0,0 0,5 0,-5 5,-5-10,-5-5,5 5,0 0,0 0,0 0,0 0,-5 0,5 0,0 0,0 0,0 5,-5 0,0-5,0 5,5 0,-5 5,0-5,5 0,-5 10,10-10,-5-5,-5 10,5 10,0-10,0 5,-5 0,10-5,-5 10,5-5,0 0,0 0,0 0,0 5,0-5,0 5,15 0,-10-10,5-5,0 0,0 0,0 0,5 0,-5-5,5 0,5 0,-5 0,-5 0,5 0,0 0,0 0,10 0,0-5,-20 5,15-5,0-5,0 10,-15 0,10-10,-10 0,5 0,-5 0,-5 5,5-10,-5 0,0-5,0-5,0 5,0 0,0 5,-5-10,-5 10,5 0,0 5,0 0,-5 0,5 0,0 5,0-5,-5 5,5 5,5-5,-5 0,0 5,0 0,0 0,0 0,0-5,0 5,0 0,0 0,0 0,0 0,-5 0,-10 15,-5-5,5 10,20-20</inkml:trace>
</inkml:ink>
</file>

<file path=ppt/ink/ink18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3775 7645,'0'10,"0"-5,0 0,0 10,0 0,0 5,0 0,0 5,0-5,0-5,0 10,5-5,-5 0,0 10,10 0,-5-5,-5 5,0-10,0 0,5 0,-5 5,0-15,0 0,0 5,0-10,-5-5,-5 0,0 0,5 0,-5 0,-10 0,15 0,-15 0,10 0,-10 0,-5 0,5 0,-5 0,-5 10,0-10,-10 5,5 0,-15 10,15-15,5 10,5-5,5-5,5 0,5 0,-10 5,10-5,5 0,-5 0,-30 5,5 5,-5-10,-10 0,-10 0,10 0,-30 0,30 0,0 0,0 0,10 0,15 0,-10 0,15 0,10 0,-5 0,10 0,0 0,-5 0,5 0,-5 0,5 0,0 0,0 0,0 0,0 0,10 0,5 0,-10 0</inkml:trace>
</inkml:ink>
</file>

<file path=ppt/ink/ink18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3740 7035,'5'0,"5"0,-5 0,0 0,15 0,-10-5,5 5,0 0,10-10,-5 5,0 5,-5 0,5 0,15-10,-20 10,5 0,0 0,-5 0,-10 0,0 0,0 0,0 0,0 0,0 0,0 0,0 0,-5-5,0 0,0 0,5 0,-5 0,5 5,5 20,10-5,5 15,-15-20,-5-10,5 15,0 0,-5-15,0-10,0-10,0 10,-5 5,0 0,5-15,-5 10,5-5,-5 0,0 0,0 10,5-5,0 10,5 10,0 0,-5 0,10 10,-10-10,0 0,5 0,-5 0,0-5,5 10,-10-10,5-10,0 5,0-20,0 10,0-10,0 5,5-10,-5 15,-5 0,5 0,0 10,0 10,5 0,-5 0,10 10,-5-5,-5-5,0 0,5-5,-10 0,5-5,0 0,-5-10,0 0,0 5,0 0,0 0,5 5,0 0,5 0,0 0,5 0,10 0,-5 0,10 0,0 0,5 0,-15 0,5 0,-10 0,0 0,-10 0,-5 10,-5 0,-15 20,20-30</inkml:trace>
</inkml:ink>
</file>

<file path=ppt/ink/ink18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3790 8120,'5'0,"10"0,-10 0,15 0,0 0,10 0,0 0,15-5,15 5,-10 0,-10 0,30-5,-30 5,5-10,-5 10,0-5,-15 5,-5 0,5 0,-15 0,5-5,-10 5,-5 0</inkml:trace>
</inkml:ink>
</file>

<file path=ppt/ink/ink18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4445 8090,'5'0,"0"0,0 0,5 0,-5 0,5 0,-5 0,5 0,-5-5,5 5,-5 0,-5 0</inkml:trace>
</inkml:ink>
</file>

<file path=ppt/ink/ink18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5065 7475,'5'0,"0"0,5 0,-5 0,10 0,0-5,5 5,5 0,5 0,0 0,-5 0,5-15,-15 15,0 0,0 0,-5 0,-5 0,0 0,-5 0</inkml:trace>
</inkml:ink>
</file>

<file path=ppt/ink/ink18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5080 7605,'25'0,"15"-5,-20 5,5-10,-5 10,-15 0,5 0,-5 0,0 0,0 0,5 0,0 0,-5 0,5 0,-5-5,0 5,15 0,-15 0,0 0,5 0,-5 0,0 0,5 0,-10 0</inkml:trace>
</inkml:ink>
</file>

<file path=ppt/ink/ink18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5355 7310,'5'0,"-5"5,25 15,-15-10,5 5,5 5,-10-15,5 10,-5-5,10 5,-5 0,-10-10,0 5,0-5,0 0,0 0,0 0,-5 0,0 0,5 5,-5-5,5 0,0 5,0-5,0 5,-5 0,-5-5,-5 0,5 5,-5 0,0 0,0 0,-5 10,0-10,0 0,5 0,-15 10,15-10,-5 5,5 0,5-15,0 5,5 0,-5 0,0-5,0 0,5 0</inkml:trace>
</inkml:ink>
</file>

<file path=ppt/ink/ink18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5996 7300,'-5'0,"0"0,0 0,0 0,0 0,-10 10,0-5,-5 0,-5 5,15 0,-10 5,-5-5,15-5,-10 15,5-10,10 0,-5 0,-5 5,15-5,-5 0,0 10,0-5,5-5,0-5,0 10,0 35,0-15,0-5,5-15,-5 5,10-10,0 0,0-5,-5 5,5-5,-5 0,10 10,0-10,0-5,0 0,25 5,-25-5,15 0,10 0,-15 5,15-5,-10 0,5 0,-5 0,-15 0,-5 0,0-5,-5 5,5-10,0 0,-5-5,5 5,-5 10,5-20,-5 10,0 5,-5-15,0 10,0 0,0-20,0 15,0 0,0-10,0 15,0-5,0 5,0 0,0 0,-5 0,0 0,0 5,0-5,0 0,0 0,-5 5,0 0,5-5,0 5,-5 5,5 0,-5-10,0 5,10 0,-5 5,-5-5,5 5,0-10,0 10,5-5,-10 0,5 5,5-5,-5 5,5-5,-10 5,5-5,-5 5,5 0,5-5,-5 5,0-5,0-5,0 5,0-5,0 5,-5 0,5 5,5 0</inkml:trace>
</inkml:ink>
</file>

<file path=ppt/ink/ink18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5971 7295,'0'-5,"0"-5,0 0,0 5,0 0,0 0,-5-10,5 5,0 5,0-5,0 0,0 0,0 5,0 0,0 0,0 0,0-5,0 0,0 5,0 0,0 0,0 0,0 0,-5 5,5-5,0 0,10 5,-5 0,-5-5,30 5,-10-5,0 5,15-5,-10 5,10 0,0-5,5 5,10-10,-15 10,5-5,-10 5,-25 0,10 0,-5-5,-5 5,0 0,-5 5,10 10,-5-5,-5 0,5 0,0 0,-5-5,5 0,-5 0,5 0,-5 0,5-5,0-10,-5 0,5 5,0-10,-5 5,0 0,5 10,0-10,5-10,-5 0,0 20,0 0,10 25,-10-5,5 0,-5-10,5 0,0 5,-5-5,0-5,-5-10,10-5,-10 0,5-5,-5 10,5-15,0 5,-5 10,5-15,5 10,-5 5,0 5,0 10,5 0,-5 5,0-10,-5 0,5 5,0-10,0 5,0-5,-5-5,0 0,0 0,5 5,0 0,0 0,10-5,-10 5,15 0,0 0,-5 0,10-5,-5 5,10 0,-20 0,-5 0,0 0,5 15,0 5,10-5,-10-15,0 10,-10-5,5-5,0 0,-5-5,5-5,0 5,-5 0,0 0,5 5,-5-10,5 0,-5 5,0-5,5 5,-5-5,5 0,-5 5,5 15,-5-5,5 0,5 10,-5-10,0 10,5-5,0 5,-5-5,0-5,5 5,-5-5,-5 0,0 0,5-5,0 0,0 0,0-20,0 0,0 10,-5 5,5-15,0 20,5-15,-5 5,-5 0,5 10,0 0,-5 5,10 0,-5 5,0-5,0 5,0 0,0 5,5 0,-5-5,5 0,-5-5,0-5,-5-5,0-5,0 0,0 5,0 0,0-5,0 5,0-5,0 5,0 0,0-5,10 10,10 10,-5-10,-5 0,0 0,5 0,-10 0,5 0,0 0,0 0,-5 0,0 0,10 0,-10 0,5 0,0 0,0 0,5 0,-5 0,-5 0,0 0,0 0,-5 5,0 0,0 0,5 0,0 5,-5-5,5 5,-5 10,10-5,-10 0,5-5,5 20,0-10,-5-5,-5-5,5-5,-5 0,5-5,-5 10,0 0,0-5,0 5,-5-10,-10-10,5 10,-5-10,0 10,5 0,-10 0,5 0,10 0,0 0,-5 0,0 0,-5 0,0 0,5 15,-5 10,0-15,0 5,10-5,-5 5,-10 0,15 0,-5 5,5-5,0 10,5-10,0 0,0 0,0 0,0 5,0-10,0 5,5-5,10 5,-10-5,10 15,-10-15,5-5,-5 0,5 5,-10-5,5 0,5 0,5-5,10 0,15-5,-10 5,-10-5,5 0,5 5,5-5,-20 5,0-5,0 5,-10 0,5-5,-5-5,-5 0,5 5,-5-15,5 10,0-5,-5 10,5-5,-5 5,0-5,0 0,5 0,-5 0,0 0,0-5,0 0,0 0,-5-5,0 5,-5 0,0-5,0 10,0 0,0 0,-5 5,10 5,0-5,-10-5,10 5,0 0,5 5</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1857 286,'2'0</inkml:trace>
</inkml:ink>
</file>

<file path=ppt/ink/ink18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6016 7770,'0'5,"0"5,0 5,0 5,5 0,-5-5,0 10,5-15,-5 5,0 0,0 5,0-5,0 5,0-10,0 0,0 0,5-5,-5 5,0-5,5-5,-5 5,0 0,0 0,0 0,0 0,0 0,10-5,0 0,-5 0,45 10,-20-10,20 0,-20 0,10 5,25-5,-25 0,0 0,20 0,-20 0,10 0,-20 0,0 0,5 0,-15 0,10 0,-15 0,0 0,5 0,-10 0,5 0,-5 0,0 0,5-10,0 5,-5 0,0 0,10 0,0 0,-10 5,10 0,-5-10,-10 10,15 0,0 0,-5-5,15 5,5-5,-15 5,5-5,15 5,-25-5,10 5,-5 0,5-5,-5 5,0 0,0-5,-10 5,15 0,-10 0,-5 0,5-10,-5 10,-5 0,5 0,-10-5,0 0,0 0,5 0,-5 0,0 0,0-5,0-5,0 5,0 0,0-10,0-25,-5 30,5-10,-5 15,5-10,-5 0,0 20,5-5,0 0,-5 0,5 0,0 0,0 5</inkml:trace>
</inkml:ink>
</file>

<file path=ppt/ink/ink18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7361 7090,'5'0,"0"0,5 0,-5 0,0 0,0 0,0 0,0 0,0 0,0 0,0 0,5 0,-5 0,0 0,0 0,5 0,0-5,-5 5,5 5,-10 0,10 0,-5 15,0-10,10 5,-10-10,-5 5,5-10,-5 5,0-15,0 5,5-20,5 5,-5 0,0-15,0 20,0 5,0 5,-5 0,5 0,0 5,-5 5,10 5,5 15,-10-15,0 5,15 10,-15-15,5 5,-5-5,0-5,-5 0,5-5,0-15,0 0,-5 10,0 0,5 5,-5-5,5 0,0 5,0 0,0 5,15 25,-15-20,0-5,5 10,0-5,-5-5,-5 0,0-10,0 0,0 0,0-10,0 5,0-5,0 10,0 0,5 5,5 0,0 0,5 0,5 0,0 0,5 0,5 0,-10 0,-5-5,10 5,-10-5,-10 5,5 0,-5 0,-10 20,-10-5,15-15</inkml:trace>
</inkml:ink>
</file>

<file path=ppt/ink/ink18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7441 7970,'-5'0,"0"0,0 0,0 0,10 0,10 0,-5 0,20 0,0 0,5 0,25 0,-10 0,-10 0,20 0,-30 0,0 0,-15 0,-5 0,-5 0,0 0,-5 0</inkml:trace>
</inkml:ink>
</file>

<file path=ppt/ink/ink18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6516 8400,'0'10,"0"15,0-5,0 10,5 5,-5-20,5 5,-5 5,0-10,0-5,0 0,0 0,5-5,0-10,0-5,5-5,-10 15</inkml:trace>
</inkml:ink>
</file>

<file path=ppt/ink/ink18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6616 8390,'0'10,"0"0,0-5,10 45,0-20,5 15,-10 5,0-25,5 15,0-20,-10 10,5-15,-5-10,5 5,-5-5,0 0,0 0,0 0,0 0,0-5</inkml:trace>
</inkml:ink>
</file>

<file path=ppt/ink/ink18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6386 8735,'5'0,"5"0,0 5,0 15,5-5,10 20,0-10,-5 0,10 15,-15-25,5 5,-5-5,5 5,-10-15,0 10,0-10,-10 0,5-5,-5 5,5-5,0 0,5-5,0 0,5 5,0-10,5-10,-10 5,10-10,-5 5,-5 15,-10 0,15-15,5 5,-5 0,5-5,-5 0,0 5,-10-5,0 20,-5 10,0-10</inkml:trace>
</inkml:ink>
</file>

<file path=ppt/ink/ink18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5541 9715,'-5'0,"5"-5,-5 5,0 0,0 0,-5-5,5 5,0 0,0 5,0-5,5 5,-10 5,5 0,-5 0,5 0,0-5,0 0,0 10,0-5,0-10,0 5,5 0,-10 10,10-10,0 5,0-5,0 5,0 0,0 5,0-5,0 5,0 0,0-10,0 10,5-5,-5-5,5 5,0 0,0 0,0 0,5 5,0-5,0-5,-5 0,10 5,-5-5,-5-5,15 10,0-10,-5 10,15-10,-10 0,0 5,15-5,-10 0,-10 0,15 0,-25 0,10 0,-10 0,0 0,0 0,0-5,5 0,0 0,-5 5,5-15,0 10,0-5,0 0,-5 0,0 0,0 0,0 0,0 0,-5 0,5 0,-5 5,5-5,-5-5,5 5,-5-10,0 5,0 0,0 5,0 0,0 5,0-10,0 5,0 5,-5 0,5-5,-5 0,-5 0,10 0,-5 5,-5-5,10 5,-5 0,0 0,0 0,0-5,0 5,-5 0,0-5,0 5,5 0,-5 0,0-5,0 5,5 0,0 5,0 0,0 0,0 0,0 0,0 0,0 0,0 0,0 0,0-5,-10 5,5 0,5 0,0 0,0 0,-5 0,5 0,0 0,0 0,0 5,0-5,0 0,0 0,0 10,0-10,5 5,-5-5,5 5,-5 0,-5 0,5-5,0 0,-5 10,5-5,5 0,-5-5,0 5,5-5</inkml:trace>
</inkml:ink>
</file>

<file path=ppt/ink/ink18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5626 9675,'0'-5,"0"0,0 0,-10-20,5 0,0 0,0-15,-15-15,15 25,0-5,0 5,5 15,-5 10,5 0,0-5,-5 0,5 5,0 0,0 0,-5 0,5 0,0 0,5 5,0 0,5 0,5 0,10 0,-5 0,20-5,0-5,5 5,25-5,-10 5,10-5,5 5,-15-5,0 10,-20-5,-5-5,-15 10,-5 0,-5 0,0-5,-5 5,0 0,0 0,0 0,0 0,0 0,-5 5,10 10,-10 10,5 0,0-15,-5 5,0 5,5-10,-5 0,0 0,5 5,-5-10,0 0,0 5,0 0,0-5,5 0,-5 0,5-5,-20 0,10 0,-10 0,0 5,5-5,-5 0,5 5,-5 5,-5-10,10 10,5-10,-5 5,0 5,0-10,10 5,0 0,0 0,5-5,10 5,0-5,15 5,5 5,-5-10,-15 5,20 0,-20 0,-5 0,0 0,0-5,-5 5,-10 5,0-10,-5 5,-5 0,-25 10,25-5,0-5,-5 5,0-5,10 0,0 0,0 0,5 0,-5 0,5 0,0-5,5 5,5-5,0 0,5 0,10 0,-10 0,20 0,-10 0,-5 0,10 0,-10 0,0 0,-10 0,-5 5,0 5,0 0,0 5,0 0,0 15,5-15,-5 15,5-5,-5 5,0-10,0-10,5 15,-5-10,0-5,5 0,-5 0,0 0,0 5,0-5,0 0,0 0,0-5,0 5,0 5,0-5,0 0,0 0,0 0,0 5,0-5,0-5,0 0,0 5,0-5,0 5,0-5,0 0,0 0,0 5,0-5,0 0,0 0,0 0,0 0,0 0,0 0,0 0,0 0,-20-5,-5 5,-5-5,0 0,-5 5,5-5,-10 5,5-5,15 0,-20 0,20 10,-10-10,10 5,-10 0,0 0,20-5,-10 5,10-5,5 0,0 0,0 5,-5-5,0 5,5-5,0 0,0 0,-5 5,5-5,0 0,0 0,0 5,0-5,0 0,0 5,-5 0,5-5,-10 5,10-5,0 0,-5 0,5 0,5-15,-5 5,5 5,0 0,0 0,0-5,-10-10,10 15,0-5,0-10,0 15,0-5,0 0,-5-10,5 15,0-5,0 5,0 0,0 0,0-5,0-5,0 10,-5 0,5 0,5 5,5 0,-10 0</inkml:trace>
</inkml:ink>
</file>

<file path=ppt/ink/ink18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6276 9185,'5'0,"0"0,5 0,0 0,5-5,-5 5,0 0,20-15,-15 15,10-5,-10 5,0 0,-5-5,10 5,-15 0,10-5,-10 5,5 0,0 0,5 0,10-5,-10-5,5 10,-10-5,5 5,-5 0,-5 0,0 0,0 0,0 0,0 0,0 0,0 0,10 0,-5 0,0 0,0 0,-5 0,10 0,-5 0,-5 0,10 0,-5-5,-5 5,0 0,0 0,0 0,0 0,0 0,5 0,-5 0,0 0,5 0,-5 0,0 0,5 0,-5 0,0 0,0 0,-5-5,5 5,-5 5,5 0,-5 10,10 15,-5-5,-5-15,5 5,0 5,-5-5,10 0,-5 10,0-20,-5 5,10 10,-5-5,10 0,-15-5,5 0,0 0,-5-5,-10-10,10 0,-10 0,0 0,0 0,0 5,-10-10,5 10,5 0,-5 0,0 0,5 0,0 0,-5 5,5 0,-10 10,15-10,-5 10,0 0,5-5,5-5,0 5,0-5,0 10,0 0,0-5,0 10,0 0,10-5,0 0,-5-5,5 10,-5-10,5 0,-5-5,5 0,-5 5,0-5,0-5,10 10,-5-5,0 0,5-5,0 5,10-5,-15 0,5 0,5 0,-10-5,10 0,-10 0,5-5,-5 5,0 0,5-5,0 0,10-10,-15 10,10 0,0 5,-15 0,-5 0,0-10,10 5,-10-5,0 5,-5-5,5 10,-5-5,-5-15,5 15,-5-5,0 5,0 0,-5-5,-5 10,5 5,5 0,5-5,-5 5,5 0,0 0,-10-5,10 5,-5 0,5-5,0 5,0 0,0 0,5 5,-5 5,5-5,0-5</inkml:trace>
</inkml:ink>
</file>

<file path=ppt/ink/ink18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6941 9640,'0'5,"0"0,0 0,0 0,5 15,0-10,-5 10,0 0,0 5,0-10,0 0,0 5,0-10,0 10,0-10,0 0,0 0,0 5,0-10,0 0,0 5,5 0,-5-5,0 0,0 5,0 0,5-5,-5 0,0 5,0 0,0 0,0 0,0-5,0 0,0 0,5-5,-5 5,0 0,0 0,0 0,0 0,0 0,0 0,-10 0,-5-5,-10 5,-10 10,5-10,-15 10,15-10,15 0,-15-5,-10 15,15-10,-5 5,5-5,0 0,5 0,10-5,-15 5,10-5,0 5,-10 10,10-10,5 0,-10 0,10-5,5 5,0-5,5-5,10 0,-10 5</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1871 272,'3'4,"-1"1,0 1,0-2,1 0,-2-1,1 0</inkml:trace>
</inkml:ink>
</file>

<file path=ppt/ink/ink18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6881 9115,'5'0,"0"0,5-5,5 0,5 0,5-5,-5 10,10 0,5-5,-5 5,10 0,-15-5,-15 5,5 0,-5 0,-5 0,0 0,0 20,10 15,5 0,-10-20,0-5,-5 0,-5-5,0 0,0-10,0 0,5-5,0 0,-5-5,5 0,-5 0,0-10,0 15,10-10,-10 0,0 5,5 0,-5 0,0 10,0 0,5 5,0 15,10 0,0 5,5 5,-5-15,-5 0,-5-10,0 5,0-10,-5-5,5 0,0-5,-5 0,5-5,0 10,-5-5,5 0,0 10,-5-5,5 5,0 5,5 15,0-5,0 10,10 0,-15-5,0-5,0-10,0 5,0-5,0 0,-5-5,5 0,-5-15,0 10,0 0,0 5,0 0,10 5,5-10,10 10,0-10,5 10,10 0,10-15,-25 15,0-5,-10 5,-10 0,-5 0</inkml:trace>
</inkml:ink>
</file>

<file path=ppt/ink/ink18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6986 10040,'10'0,"0"0,15 0,-5 0,5-5,15 0,15-5,15 0,-10-5,15 10,-5 5,0-15,-30 15,0-10,-5 10,-20 0,-5-5,-10 5</inkml:trace>
</inkml:ink>
</file>

<file path=ppt/ink/ink18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7636 9960,'10'0,"-5"0,0 0,5 0,-5 0,5 0,30 0,-25 0,0 0,-5 0,0 0,-5 0,0 0,-5 0</inkml:trace>
</inkml:ink>
</file>

<file path=ppt/ink/ink18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7656 9430,'5'5,"5"25,-5-15,15 5,-10-5,-5 5,0-5,0-10,-5 0,5 0,0 5,-5 0,5-5,-5 0,5-5,0-5,0 0,-5 0,10-15,-5 5,-5 5,5 5,-5-10,5 10,-5 0,0 0,0-5,0 0,0 0,0 5,0 0,0-5,0 5,0 0,0-5,0 5,0 0,0 0,0-5,5 0,-5-5,5 10,-5-10,5 0,0 5,-5 5,0 0,0 0,0 5</inkml:trace>
</inkml:ink>
</file>

<file path=ppt/ink/ink18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7881 9520,'0'5,"0"5,0 0,0 0,0 5,5 0,-5-5,0 5,0-5,0 0,5 0,-5-5,5 0,-5 5,5-10,0 0,0 0,-5-5,0 0,0 5</inkml:trace>
</inkml:ink>
</file>

<file path=ppt/ink/ink18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7821 9610,'5'0,"5"-5,0 5,-5 0,0 0,0-5,0 5,0 0,0 0,0 0,0 0,5-5,-5 5,0 0,0 0,0-5,0 0,-5 5</inkml:trace>
</inkml:ink>
</file>

<file path=ppt/ink/ink18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7941 9505,'5'10,"-5"-5,5 5,-5 5,10 5,-10-10,5 5,-5-10,5 10,-5-10,5 0,-5 0,5-5,-5 5,0 0,0 0,0 0,0 10,0-20,0 0,0-5,0 0,0 0,0 5,0-5,0 5,0-5,0 5,0 0,0 0,0 0,5 0,-5 0,0 0,5 0,-5 0,5 5,0 0,0 0,0 0,0 0,0 0,0 0,0 0,0 5,0 0,-5 0,5 0,0 0,-5 5,5 0,-5-5,0 0,5 5,0-5,-5 0,5 0,-5 0,0 0,0 0,0-5</inkml:trace>
</inkml:ink>
</file>

<file path=ppt/ink/ink18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7841 8965,'5'0,"0"0,0-5,0 5,0 0,5-5,0 5,5 0,0-5,0 0,-5 0,10 0,-10 5,5 0,-10-5,5 5,-10 0</inkml:trace>
</inkml:ink>
</file>

<file path=ppt/ink/ink18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7911 8875,'0'5,"0"20,0-15,0 15,0 5,0-20,5 0,-5 5,0 5,0-5,5-10,-15-5,10 0</inkml:trace>
</inkml:ink>
</file>

<file path=ppt/ink/ink18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7736 8965,'-5'0,"0"0,0 5,0 5,5-5,-5 5,5-5,-5 5,0 5,5-5,0 0,0 10,0-15,5-5,0 0,0 0,0-5,0 5,-5-5,0 0,5 0,-5 0,0 0,5 0,0 0,-5 0,5 5,-5-5,0 0,0 0,0 0,0 0,0 0,0 0,0 10,0-5</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1871 290,'5'-3,"-2"1,-1-1</inkml:trace>
</inkml:ink>
</file>

<file path=ppt/ink/ink18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7806 9875,'-5'15,"5"-10,0 0,-5 5,5 0,0-5,0 0,0 0,5-5,5 0,-5 0,0 0,0 0,-5-5,5-5,0 5,0-5,-5 5,0 0,0-5,0 5,0 0,0 0,0 0,0 0,-5 0,0 0,5 0,-5 5,0-5,0 5,0 0,-5 0,5 0,0 0,-5 0,10 5,5 5,0 0,0-5,-5-5</inkml:trace>
</inkml:ink>
</file>

<file path=ppt/ink/ink18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7971 9930,'10'0,"0"0,5 0,-5 0,0 0,-5 0,5 0,-5 0,0 0,0 0,-5 0</inkml:trace>
</inkml:ink>
</file>

<file path=ppt/ink/ink18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8036 9360,'5'0,"15"0,-15 0,5-5,-5 5,5 0,0-5,0 5,0 0,-10-5,5 5,-5 0</inkml:trace>
</inkml:ink>
</file>

<file path=ppt/ink/ink18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8051 9430,'-5'5,"0"-5,0 0,10 0,10 0,-5 0,0 0,0 0,-5 0,0 0,0 0,0 0,5 0,-5 0,5 0,-5 0,0 0,5 0,-5 0,0-5,-5 5</inkml:trace>
</inkml:ink>
</file>

<file path=ppt/ink/ink18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8246 9295,'5'0,"5"0,0 0,0 10,0-5,0-5,0 10,5 5,-10-10,0 5,0-5,-5 0,5-5,-5 10,5-5,0-5,0 10,0-10,0 5,0-5,0 5,-5 5,0-15,0 0,0-10,0 0,0-5,0-5,0 10,0 5,-5 5,5-5,0 0,0 5,0 0,0-5,0 5,0-5,0 5,0-5,0 0,0 5,0 0,5 20,0-5,-5-10</inkml:trace>
</inkml:ink>
</file>

<file path=ppt/ink/ink18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6196 9805,'5'0,"-5"5,5-5,-5 5,0 0,5 5,0-5,0 5,0-5,5 5,0 0,-10 0,5-10,-5 15,5-10,0 0,0-5,-5-5,0 0,0-5,0 5,0 0,0-5,0 0,0 0,0 0,0-5,0 10,0 0,0 0,0 0,0 0,0 0,5 0,-5 0,5 0,0 5,0 0,-5-5,5 0,-5 5</inkml:trace>
</inkml:ink>
</file>

<file path=ppt/ink/ink18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6161 9790,'5'0,"0"0,0 0,0 0,-5 5,5 0,0 0,-5 0,5 0,-5 0,5 0,-5 0,5-5,-5 0</inkml:trace>
</inkml:ink>
</file>

<file path=ppt/ink/ink18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6446 9460,'5'0,"0"0,5 0,20 0,-15 0,5 0,-5 0,-10 0,0 0,-5 5,0 0,0 5,0 5,0-5,0 0,0-5,0 10,0-10,0 15,-5-10,5 0,-5 5,0-10,5 0,-5 0,5 0,0 0,0 0,0 0,0 0,0 0,0-5</inkml:trace>
</inkml:ink>
</file>

<file path=ppt/ink/ink18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4811 10085,'5'0,"0"0,0 0,25 0,-15 0,0 0,-10 0,0 0,5 0,-5 0,0 0,0 0,0 0,5 0,5 0,15 0,0 0,-10 0,10 0,-10 0,0 0,-5 0,-5 0,0 0,-10 0</inkml:trace>
</inkml:ink>
</file>

<file path=ppt/ink/ink18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4896 9820,'-10'0,"0"15,-5-10,5 5,5 0,0-10,5 15,0-5,0-5,0 0,5-5,0 0,0 0,5 0,5 0,-10 0,5 0,-5 0,0 0,0 0,0 0,0 0,0 0,5 0,-5 0,0 0,10 0,-5 5,-5 0,0 0,0 0,0-5,-5 5,0 5,0 0,0-5,0 0,0 0,-5 5,0-5,0 5,-5-10,0 0,5 0,-15 5,10-5,-5 0,-5 0,15 0,-5 0,5 0,0 0,5-10,0 0,0 5,0-5,0 5,0 0,0 0,5 0,0 5,0 0,-5-5,10 0,-10 0,10 0,-5-5,5 10,0-5,0 5,10-10,-15 10,0-5,5 0,-5 5,0-10,-5 5,0-5,0 5,0 0,0-5,0 5,0-5,-5 0,0 10,5-5,-5 5,0 0,0 0,0 0,0 0,-5 0,5 0,0 0,0 0,5 5,-10-5,5 0,0 0,5 5,0-5</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1430 730,'4'1,"-1"-3,-1-1,-1-1,-1 1,-1 0,0 6,0 0,1 0,3-3,-1-3,-1 0,-4 2,2 5,1-1,3-2,0-1</inkml:trace>
</inkml:ink>
</file>

<file path=ppt/ink/ink18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4891 10225,'5'5,"0"-5,0 0,0 0,5 5,-5-5,0 0,5 0,-5 0,5 0,-5 0,5 0,0-5,-5 5,0 0,0 0,0 0,0 0,5 0,-5 0,0 0,0 0,0 0,0 0,0 0,5 0,-5 0,-5 10,0-5,0 5,-5 0,0 5,0-10,5 0,-5 0,0 5,0 0,-5 0,0 0,5-5,0 5,0-10,0 0,5 5,-5 0,5 0,0 5,-5-5,5 0,0 5,0-10</inkml:trace>
</inkml:ink>
</file>

<file path=ppt/ink/ink18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7206 9425,'5'0,"0"-5,5 5,0 0,-5 0,0 0,0 0,0 5,-5 0,0 0,0 0,0 0,5 5,-5-5,0 5,0-5,0 0,0 0,0 0,0 0,-5 20,0-20,-5 10,5-10,5 0,-10 5,5-5,0 0,0 0,5 0,0 0,10-5,0 0,0 0,0 0,0 0,0 0,0 0,0 0,0 0,-5 0,0 0,0 0,10 0,-5 0,0 0,0 0,-5 0,0 0,-5 0</inkml:trace>
</inkml:ink>
</file>

<file path=ppt/ink/ink18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6921 9585,'0'-5,"0"0,0-10,0 10,0-5,0 0,0 5,0 0,0-5,0 0,0 5,0 0,0 0,0-5,0 5,0-5,0 5,0 0,0 0,0 0,0 0,0 0,0 0,0 0,-5 5,0 5,-5 0,5 0,-5-5,10 5,-5-5,0 0,0 5,0-5,5 5,-5-5,5 5,-5-5,5 0</inkml:trace>
</inkml:ink>
</file>

<file path=ppt/ink/ink18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6931 9415,'5'0,"0"5,0 0,0 0,-5 0,5 0,0 0,0 0,0-5,-5 10,0-5,5 0,-5 0,5-5,0 0,0 5,0-5,-5 0</inkml:trace>
</inkml:ink>
</file>

<file path=ppt/ink/ink18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5681 10015,'-5'0,"0"-20,5 0,-5 0,0 5,0-5,0 0,0 0,0 10,5 5,-5 0,0 0,5 0,0-5,0 0,0-5,0 5,0 5,-5-5,5 0,0 0,0 0,-5 0,5 5,0 0,0 0,0 0,0-5,0 15,-5 5,-10 5,15-10,-10 0,0 10,5-15,-5 10,10-5,-10 5,5-5,0 0,5 0,-5 0,5-5</inkml:trace>
</inkml:ink>
</file>

<file path=ppt/ink/ink18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5646 9715,'0'10,"10"0,-5-10,5 10,0 0,0-5,-10 0,0 0,5-5,-5 5,5-5,-5 0</inkml:trace>
</inkml:ink>
</file>

<file path=ppt/ink/ink18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5971 9405,'5'0,"0"0,5 0,0 0,5 0,0 0,-5 0,0 0,0 0,-5 0,10 0,-10 0,5 0,-5 0,-5 0</inkml:trace>
</inkml:ink>
</file>

<file path=ppt/ink/ink18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6016 9355,'0'10,"0"-5,0 0,0 0,0 0,0 0,0 0,0 5,0-5,0 5,0 20,0-20,0 0,5-10,0 5,-5-5</inkml:trace>
</inkml:ink>
</file>

<file path=ppt/ink/ink18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6146 10015,'5'0,"0"0,0 0,10 0,-10 0,0 0,0 0,0 0,0 0,0 0,0 0,-5 0</inkml:trace>
</inkml:ink>
</file>

<file path=ppt/ink/ink18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7356 8810,'10'0,"5"0,-5-5,0 0,0 0,0 5,0-5,0 5,-5 0,0 0,0 0,0 0,-5 10,0-5,0 5,0-5,0 0,0 5,-5-5,-10 10,10-10,-5 5,5-10,-5 5,5-5,5 5,0 0,-5 0,0-5,5 5,0 0,0 0,5-5,5 5,0-5,-5 0,25 5,-10-5,-10 0,0 0,0 0,-5 0,0 0,0 0,0 0,0 0,0 0,-5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1497 679,'-3'0,"0"0,0 0,-1 1,0 2,0-1,0 2,-1 0,3-1,-1 1,3-1,0 0,0 0,0 0,1 1,1 0,-1-1,0 0,0 1,-1 0,3-2,-3 1,3 0,1-1,0 0,-1-1,3 0,-1-1,0 0,0 0,-1-1,0-2,1-2,-3 2,0-1,2 0,-3 1,1 0,-2 0,0 0,0 0,1 0,0 0,-1 0,0 0,-3-3,3 3,-1 0,-1 0,-2 0,1 2,0-1,0 1,0 1,0 0,0 0,0 0,0 0,0 1</inkml:trace>
</inkml:ink>
</file>

<file path=ppt/ink/ink18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7626 6855,'5'0,"0"0,0 0,15 0,-5 0,0 0,-10 0,10 5,-10-5,5 5,-10 0,0 5,0-5,0 0,0 0,0 0,0 0,0 0,0 5,0-5,0 0,0 0,-5-5,0 5,5 0,-5-5,0 5,0-5,0 0,0 5,0 0,0-5,-5 5,10 0,-5-5,-5 0,10 5,-5-5,5 5,5 0,15 5,-10-10,0 0,5 0,-5 0,5 0,-5 0,10 0,0 0,-10 0,0 0,5 0,-5 0,-5 0,-5 0</inkml:trace>
</inkml:ink>
</file>

<file path=ppt/ink/ink18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532 7745,'0'-5,"0"0,0 0,0 0,0 0,0 0,5 0,0 0,0 0,0 5,0 0,0 0,0 0,0 0,0 0,-5 5,5 0,5-5,-10 10,0-5,5 0,0-5,-5 5,5 0,-5 5,5-10,-5 5,0 5,0 0,0-5,0 5,0 0,-5-10,-5 15,5-10,-5 0,0 5,5-5,0-5,5 5,-5-5,0 5,5 0,-5-5,0 0,10 5,5-5,5 0,0 5,0-5,-10 0,10 0,-10 0,5 0,-5 0,0 0,0 0,0 0,0 0,5 0,-5 0,5 0,0 0,-10 0</inkml:trace>
</inkml:ink>
</file>

<file path=ppt/ink/ink18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 7810,'0'-5,"0"-5,0 5,5-10,-5-5,5-5,0 5,5-15,-10 20,0 5,0 5,0-10,0 0,5 0,0 10,-5 0,0-5,0 5,0 0,5 5,0 0,0 0,0 5,5-5,-5 5,10-5,-5 5,-5 5,5-5,-5-5,-5 5,0 0,0 0,0 0,5 5,0 0,0 0,-5-5,5-5,-5 5,0 0,5 0,-5 0,5-5,-5 10,0 0,5 0,-5 0,5 0,-5 0,5-10,-5 10,5-5,-5 0,0-5</inkml:trace>
</inkml:ink>
</file>

<file path=ppt/ink/ink18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767 7720,'5'0,"0"0,0 0,0 0,0 0,0 0,0 0,5-5,-5 5,5-10,0 5,5-5,-10 10,0 0,0 0,0 0,0 0,0 0,5 0,0 0,-5 0,5 0,5 0,-15 0</inkml:trace>
</inkml:ink>
</file>

<file path=ppt/ink/ink18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4212 6760,'5'0,"0"0,-5-5,10 0,-5 0,5 5,30-10,-25 10,-5 0,0 0,10 0,-10 0,0 0,0 0,-5 0,0 0,-5 5,0 0,0 0,0 5,0-5,0 5,0 5,0-5,-5-10,5 5,-5-5,0 0,0 0,5 5,-10-5,5 0,-10 0,10 0,-5 5,0-5,5 5,5 0,5 0,0 5,0-10,0 0,5 5,-5-5,5 5,0-5,-5 5,5 0,-10 0,10-5,0 0,0 0,0 0,-5 0,0 0,0 0,5 0,-5 0,0 0,0 0,0 0,0 0,0 0,-5 5,0-5</inkml:trace>
</inkml:ink>
</file>

<file path=ppt/ink/ink18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3802 7520,'0'-5,"0"0,0-5,0 0,5-5,-5 0,5 5,-5 5,0-10,5 5,-5 0,0 0,0 5,0 0,0 0,0 0,0 0,0 0,0 0,5-5,-5 5,0 10,-15 5,10-5,5 0,-10-5,5 5,-5 0,5 0,-10 5,5-5,0 0,0 0,5-5,10 0,0-5,0 5,5-10,0 5,-10 5</inkml:trace>
</inkml:ink>
</file>

<file path=ppt/ink/ink18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3832 7345,'5'0,"0"0,-5 5,5 0,5 5,-5 0,0-10,-5 5,5 0,0 0,-5 0,10 5,-10-10</inkml:trace>
</inkml:ink>
</file>

<file path=ppt/ink/ink18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4062 7385,'5'0,"0"0,0 0,0 0,0 0,0 0,5 0,-5 0,0 0,0 10,0-5,0 0,-5 0,5 0,-5 0,0 0,0 0,0 0,-5 5,0-10,-5 10,5-5,5 0,-5 0,0 0,5 0,-5-5,0 0,0 0,0 0,10 0,0 0,0 0,5 0,-5 0,0 0,0 0,0 0,5 0,-5 0,0 0,0 0,0 0,0 0,0 0,0 0,0 0,5 0,-5 5,5 0,-5-5,5 5,-5-5,0 0,-5 5,0-5</inkml:trace>
</inkml:ink>
</file>

<file path=ppt/ink/ink18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4302 7560,'-5'0,"5"-10,0-15,0 5,5 0,0 10,0 0,0-5,-5 10,0-10,5 10,-5-5,5 5,-5 0,10-5,-10 0,0 0,10 0,-10 5,5 0,0 0,-5 0,5 5,0 0,0 0,0 0,5 15,-5 5,10-10,-5 10,-5-10,0 10,5-5,0-15,-5 10,0 0,-5-5,0 0,5-5,-5 5,0 0,0 0,0 0,0-5</inkml:trace>
</inkml:ink>
</file>

<file path=ppt/ink/ink18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4312 7455,'10'0,"-5"0,0 0,0 0,0 0,0 0,0 0,0 0,-5-5,5 5,0-5,0 0,0 5,5 0,-5 0,-5-5,10 5,-5 0,5 0,0 0,-5 0,0 0,0 0,0 0,0 0,0 0,0 0,-5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1496 688,'0'4,"0"-1,0 3,0-3,0 0,0 0,0 2,0 0,0-2,0 0,0 0,0-6,0-3,0 1</inkml:trace>
</inkml:ink>
</file>

<file path=ppt/ink/ink18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1672.48 7488,'-16'0,"0"0,16 16,-16 0,0-16,0 16,16 0,0 0,0 0,0 0,0 0,0 0,-16 0,16 0,0 0,0 0,0 0,0 0,0 0,0 0,0 0,16-16,0 0,0 0,0 0,0 0,16 0,-32-16,0 0,0 0,0 0,-16 16,0 0,0 0,0 0,0 0,0 0,0 0,0 0,0 0,32 0,-16 0</inkml:trace>
</inkml:ink>
</file>

<file path=ppt/ink/ink18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2776.48 7712,'16'0,"-16"16,16-16,-16 16,0 16,0-16,0 0,0 0,0 0,0 0,0 0,0 16,16-16,-16 0,0 0,0-16</inkml:trace>
</inkml:ink>
</file>

<file path=ppt/ink/ink18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2872.48 7744,'16'0,"0"0,0 0,0 0,0 0,0 0,0 0,0 0,0 0,16 0,-16 16,0-16,-16 16,16-16,-16 32,0-16,-16-16,-16 16,32 0,-16-16,0 0,0 0,0 0,0 0,0 0,16 16,0 0,0 0,0 0,0 0,16-16,0 0,0 0,0 0,0 0,0 0,0 0,0 0,0 0,0 0,-16 0</inkml:trace>
</inkml:ink>
</file>

<file path=ppt/ink/ink18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3016.48 6720,'16'0,"-16"16,0 0,0 0,0 0,0 0,-16-16,16 16,-16-16,16 16,0 0,-16-16,16 16,-16-16,0 0,16 16,16-16,0 0,0 0,-16-16,16 16,0 0,0 0,-16-16,16 16,0 0,0 0,0 16,0 0,-16 0,0 0,0 0,-16-16,16 16,-32 0,16-16,16-16,16 0,-16 16</inkml:trace>
</inkml:ink>
</file>

<file path=ppt/ink/ink18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2952.48 6720,'-16'0,"0"0,0 0,0 0,0 0,0 0,0 0,0 0,0 0,16 0</inkml:trace>
</inkml:ink>
</file>

<file path=ppt/ink/ink18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6344.48 6752,'0'32,"0"-16,-16-16,0 16,0 0,0 0,16 0,0 0,0 0,32-16,-16 0,16 0,0 0,-16 0,16-16,-16 0,16 0,-16 16,-16-16,0 0,0-16,0 16,0-16,0 16,-16 16,0 0,0 16,16 0,-16 0,16 16,0-16,-16 0,0 16,0 0,16-16,0 0,0 16,0-16,0 0,0 0,0 0,0 0,32-48,0 0,-32 32</inkml:trace>
</inkml:ink>
</file>

<file path=ppt/ink/ink18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6776.48 6800,'16'-16,"16"-32,-16 32,0 16,0 0,0 0,0 16,-16 0,0 0,0 0,0 0,0 0,0 0,-16 0,0-16,16 32,0-16,-16 0,0 0,0 0,16 0,0 0,16-16,16 0,-16 0,0 0,0-16,0 16,0-16,0 16,0 0,0 0,-16 16,0 0,0 0,0 16,0-16,0 0,-16 0,16 0,-16-16,0 0,0 0,0 0,48 0,0 16,-32-16</inkml:trace>
</inkml:ink>
</file>

<file path=ppt/ink/ink18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1287 7729,'0'-2,"0"-6,0 1,0-3,0-5,3 2,-3 3,0-2,0-3,0 10,2-10,-2 5,0-5,0-3,0 11,0 2,0-3,0 3,0 3,0-1,0-2,0 3,0-1,0 1,-2 7,-8 0,2 2,1-7,2 5,0-5,0 0,-5 0,2 3,3-3,0 2,-2-2,2 0,2 0,1 0,2 0</inkml:trace>
</inkml:ink>
</file>

<file path=ppt/ink/ink18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1282 7557,'5'2,"-5"1,3-3,-1 5,1-5,-1 2,1-2,-1 0,1 3,-1-1,1 1,-1-3,-2 5,3-5,2 2,-3-2,-2 3,5-1,-5 1,5-1,0 1,-2-1,-3 1,5-1,-3-2,1 0,-1 3,1-3,-3 0</inkml:trace>
</inkml:ink>
</file>

<file path=ppt/ink/ink18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5935 7437,'8'-3,"-3"3,5 0,2 0,-2 0,5 0,-2 0,-6 0,8-2,-2 2,-6-3,-4 3,2 0,-5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679 667,'0'3,"3"-1,-2-5,-4 1,-1 2,1 0,2 4,1-1,0 0,3-1,0-1,0-1,0-1,-2-2,-1 0,-3 3</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1494 677,'0'3,"0"0,-2 1,0-1,1 0,0 0</inkml:trace>
</inkml:ink>
</file>

<file path=ppt/ink/ink19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5983 7387,'0'5,"2"2,-2-4,0 2,3 5,-3-8,0 6,2-6,1 3,-3 0,2 0,1-2,-3-1,0 6,2-8,1 2,-3 1,0-1,0 1,2-3,-2 0</inkml:trace>
</inkml:ink>
</file>

<file path=ppt/ink/ink19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5923 7607,'2'0,"1"0,-1 0,6 0,-3 0,0 5,0-5,2 0,1 2,4-2,3 0,-5 0,3 0,-6 0,-4 0,2 0,-3 0,3 0,-2 0,-1 0,1 0,-1 0,3 0,0 0,-5 0</inkml:trace>
</inkml:ink>
</file>

<file path=ppt/ink/ink19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6340 7509,'-2'8,"2"-6,-3-2,3 3,-2 2,-1 2,-2 3,5-7,-2 2,2 0,0 0,0-3,0 1,0-1,0 1,2-3,1 0,2 2,-3-2,3 0,0 3,0-3,-2 0,-1 0,3 0,-2 0,4 0,-2 0,0 0,3 5,-1-5,-2 0,13 7,-16-7,-2 3,5-3,-2 2,2-2,-3 3,1 2,2-3,-5 3,0-2,2 4,-2-4,0 2,0 0,3-5,-3 5,0-3,0 1,0 2,-5 0,-3 0,3-5,0 2,-5-2,0 3,3-3,-3 0,0 0,5 0,0 0,2-3,3 1,-2 2,-1-5,1 5,2-3,-3-4,3 4,-2-2,-1 0,3-2,0 4,0 1,0-1,0-2,0-2,3 4,-1-2,3 5,-2-2,4-3,-2-3,0 6,-2-3,7-3,-5 3,0 3,-3-3,3 0,-2 2,2 1,-3-1,-2-2,5 0,-5 3,0-1,0-2,0 0,0 3,0-3,0-3,0 6,-2 2,2-3,-3 3,1 0,2-2,-5 2,2 0,3-3,-2 3,-1 0,-4 0,2 0,0 0,2 0,-2 0,3 0,-1 0,1 0,-1 0,1 0,2 3,-3-3,1 0,-1 0,1 2,-3-2,2 3,3-3</inkml:trace>
</inkml:ink>
</file>

<file path=ppt/ink/ink19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6518 7492,'2'7,"3"-4,-2 4,2-2,5 3,-5-3,-3 2,3 1,0-3,0 2,0-4,0-1,0 1,-2 2,-1-3,1-2,-1 3,1-1,-3 1,2-1,-2 3,3-2,-3-1,0-4,0-8,5 0,-3-3,3 1,-2 2,2-8,0 6,-5 4,2 3,1 0,-1 0,-2 0,0 3,0-3,0 2,0 1,3-1,-3 1,0-1,0 3</inkml:trace>
</inkml:ink>
</file>

<file path=ppt/ink/ink19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7335 7554,'0'-5,"0"-2,-2-8,2 2,-3-9,3 7,-5-3,5 3,0 5,-2-7,2 7,0 2,0-4,0 7,0 0,0 0,0 2,0 1,0 4,-3 1,3-1,0 1,0-1,0 1,-2-1,-3 6,0-1,0-2,5-2,-3 2,3-3,0-2</inkml:trace>
</inkml:ink>
</file>

<file path=ppt/ink/ink19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7315 7352,'3'2,"2"3,-3-2,1-1,2 3,-3-2,3 2,0-3,0 1,3 2,-6 2,3-4,-2-1,-1 1,1-1,-1 1,1-3,-3 0</inkml:trace>
</inkml:ink>
</file>

<file path=ppt/ink/ink19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7638 7414,'0'-5,"0"0,0 0,2 3,1-1,2 1,0-1,2 3,1 0,4 0,-4 0,4 8,-4-1,-1 1,-2-1,0 1,-2-6,-1 3,-2 0,0 0,0 3,-5 4,0-7,3 3,-6 2,1-3,2-4,-3 4,-2 3,3-7,-6 2,6 2,4-4,-2-1,3 6,-1-8,6 0,-1 0,1 0,2 0,2 0,1 0,-1 0,8 0,-7 0,2 0,5 0,-8-3,1 3,-1 0,-2-2,-2 2,-3 0</inkml:trace>
</inkml:ink>
</file>

<file path=ppt/ink/ink19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653.269 10158.7,'15'0,"0"0,-15 0</inkml:trace>
</inkml:ink>
</file>

<file path=ppt/ink/ink19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971.269 10112.7,'0'0</inkml:trace>
</inkml:ink>
</file>

<file path=ppt/ink/ink19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819.269 9855.67,'-15'0,"0"-16,0 16,0-15,15 15</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1498 682,'4'2,"-3"1,3 1,-1-1</inkml:trace>
</inkml:ink>
</file>

<file path=ppt/ink/ink19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986.269 10067.7,'0'15,"0"0,0-15</inkml:trace>
</inkml:ink>
</file>

<file path=ppt/ink/ink19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1047.27 9794.67,'15'0,"0"0,0 15,15 15,-14-14,-1 14,0 15,15-14,-30-1,15-30,1 15,-1-15,0 15,0-15,0 0,0 0,0-15,16-15,-31 15,15-16,0 1,0 0,0 15,-15-1,15-14,-15 0,0 15,16-16,-16 16,0 0,0 0,0 0,0 0,15-1,-15 1,0 0,15 0,-15 0,0 15</inkml:trace>
</inkml:ink>
</file>

<file path=ppt/ink/ink19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1592.27 9809.67,'15'15,"16"-15,14 0,-15 0,16 0,-1 0,1 0,14 0,-29 0,-16 0,0 0,-45 15,30-15</inkml:trace>
</inkml:ink>
</file>

<file path=ppt/ink/ink19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1607.27 9961.67,'15'0,"1"0,-1 0,0 0,0 0,0 0,15 0,-14 0,-1 0,15 0,-15 0,0 0,1 0,-1 0,0 0,-15 0</inkml:trace>
</inkml:ink>
</file>

<file path=ppt/ink/ink19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2107.27 9627.67,'15'0,"16"0,-16 0,30 0,-14 0,-1 0,0 0,-15 0,1 0,-16 15,0 1,0-1,-31 0,16-15,0 15,15 15,-15-14,-16 44,31-45,0 31,-15-31,15 0,0 0,0 0,0 0,0-15</inkml:trace>
</inkml:ink>
</file>

<file path=ppt/ink/ink19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2562.27 9536.67,'0'46,"-15"-1,0 1,-1-46,16 30,-15 16,15-31,-15 30,0-45,0 46,15-16,-15 0,-1-30,16 15,0 0,0-30,0 15</inkml:trace>
</inkml:ink>
</file>

<file path=ppt/ink/ink19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2395.27 9703.67,'15'0,"0"0,1 0,-1 15,15 0,-30 1,30-1,-14-15,-1 0,0 15,0-15,0 0,0 15,0-15,-15 0</inkml:trace>
</inkml:ink>
</file>

<file path=ppt/ink/ink19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2774.27 9461.67,'-15'0,"0"0,0 15,15 0,0 0,-16 0,16 0,0 1,-15 14,15 0,0 16,0-31,0 15,0 0,0 16,0-31,0 15,0 1,31-1,-16-15,0 15,0-15,0 1,0-1,0-15,1 0,-1 0,0 0,0 0,0 0,0 0,16 0,-16 0,0 0,-15 0</inkml:trace>
</inkml:ink>
</file>

<file path=ppt/ink/ink19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2941.27 9688.67,'15'0,"45"0,-29 0,-1 0,15-15,16 15,-15 0,-1 0,0-15,16 15,-16-31,-29 31,-1 0,-30 0,-16-15,1 0,30 15</inkml:trace>
</inkml:ink>
</file>

<file path=ppt/ink/ink19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3047.27 9279.67,'-15'0,"-1"0,1 30,15-15,0 16,0-16,0 0,0 15,0 0,0-14,0-1,0 0,15-15,1 0,-1 0,15 0,0 0,-15-15,16 0,-1 15,-15 0,0 0,-15 15,0 0,0 0,0 0,0 0,-15 16,0-16,15 0,-15-15,0 30,0-30,-1 0,1 0,0 0,-15 0,15-15,15-15,0 15,0 0,0-16,0 16,15 0,0 0,0 0,-15-16,0 16,0 0,0 0,-15 15,0 0,0 0,0-15,15 0,0-1,0 1,0 0,0 15</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1496 674,'0'-4,"0"-2,0 1,0-1,0 2,0-1,0 1,0 0,0 1,0 0,0 0,0 0,0-1,-1 1</inkml:trace>
</inkml:ink>
</file>

<file path=ppt/ink/ink19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3153.27 9794.67,'15'0,"0"0,0 0,0 0,16-15,-16 15,0 0,0 0,0 0,0 0,1 0,-1 0,-15 15,0 0,0 15,0-14,0-1,0 0,0 0,0 0,0 0,0 16,0-16,0 0,0-45,0 30</inkml:trace>
</inkml:ink>
</file>

<file path=ppt/ink/ink19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3607.27 9627.67,'31'-15,"-1"15,15-15,-14 15,-16 0,0 0,0 0,0 0,0 0,1 0,-1 0,0 0,0 0,-15 0</inkml:trace>
</inkml:ink>
</file>

<file path=ppt/ink/ink19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3729.27 9552.67,'0'15,"0"0,0 15,0 16,0-16,0-15,0 0,0 16,0-16,0 15,0-15,0 0,0 0,0 1,0-16</inkml:trace>
</inkml:ink>
</file>

<file path=ppt/ink/ink19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4016.27 9476.67,'0'-15,"0"-1,0 1,31-15,-16-15,0 45,0 0,15 0,-14 0,-1 0,0 0,0 0,-15 60,0-30,0-14,0 14,0 0,0 1,0-1,0-15,0 0,-15 0,0 0,0-15,-1 0,16 16,-15-16,15 15,0 0,0 0,15-15,1 0,-1 0,0 0,30 0,-29 0,14 0,-15 0,0-15,-15 0,0 15</inkml:trace>
</inkml:ink>
</file>

<file path=ppt/ink/ink19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4107.27 9188.67,'15'0,"16"0,14 0,-14 15,14 0,-15 0,-30 1,31-1,-16 0,15-15,-30 15,15 0,0 0,0 16,1-1,-1-15,-15 15,30 1,-30-16,15 0,-15 0,15-15,-15 15,0 0,0 1,0-1,0 0,0 30,-15-30,-15 16,0-1,14-15,1 0,15 1,-15-1,-15-15,30 15,-15-15,0 0,15 15,-31 0,31 0,0 0,-15-15,0 0,0 0,15 0</inkml:trace>
</inkml:ink>
</file>

<file path=ppt/ink/ink19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1819.27 10445.7,'31'0,"-16"0,0 0,-15-15,30 15,-15 0,16-15,-16 15,0 0,15 0,-30 0</inkml:trace>
</inkml:ink>
</file>

<file path=ppt/ink/ink19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1804.27 10612.7,'15'0,"1"0,14 0,-15 0,15 0,-15 0,1 0,-16-15,15 15,0 0,0 0,0 0,0 0,1 0,-16 0</inkml:trace>
</inkml:ink>
</file>

<file path=ppt/ink/ink19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2380.27 10279.7,'15'0,"15"0,-14 0,29 0,-30 0,16 0,-16 0,15 15,-15 0,-15 0,15 16,-15-1,0 0,0 31,0-46,-75 76,29-91,16 15,-31-15,31 15,0-15,-16 0,16 0,-16 0,31 0,0 0,0 0,0 0,30 0,30 0,-14 0,14 15,16-15,-16 0,1 0,-31 0,15 15,0-15,-14 0,-1 0,15 0,-15 0,0 0,0 0,1 0,-1 0,0 0,0 0,-15 0</inkml:trace>
</inkml:ink>
</file>

<file path=ppt/ink/ink19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2804.27 10400.7,'0'-15,"0"-15,0-1,15 1,16 15,-16 0,0 15,0 0,15 0,-14 0,-1 0,15 0,-15 0,16 15,-31 0,0 15,0-15,15 1,-15 14,0 15,-31 1,16-16,0 0,-15-14,-1-1,1-15,0 15,15 0,0-15,-1 30,-29 1,45-16,15-15,0 0,0 0,16 0,-16 0,0 0,15 0,1 0,-16 0,0 0,30 0,-29 0,-1 0,0 0,0 0,0 0,0 0,0 0,1 0,-1 0,0 0,0 0,15-15,-30 15</inkml:trace>
</inkml:ink>
</file>

<file path=ppt/ink/ink19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6T06:20:42"/>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3319.27 10233.7,'16'16,"-1"14,15 0,0 16,31-31,-46 15,15 0,16 1,-16-1,0 15,1-29,-1-1,-15 15,0-15,1 0,-16-75,0 29,0-14,0-1,0 1,0 15,0-31,0 16,0 30,0-31,0 16,0 15,0-1,0 1,0 0,0 0,0 15</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1492 609,'-1'3,"4"-1,0-3,-1-3,-5 2,-1 2,1 3</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1495 746,'0'3,"-1"2,1-2,0 0,0 0,0 3,0-3,0 1,0 1,0 0,0-1,0-1,0 0,0 0,0 0,-1 3,-1-3,1 0,1 0,0 1,-1-1</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1484 824,'-3'1,"2"2,1 0,3-1,0-3,0-2,-1-2,-1 2,0 0,0 0,-5 3,0 4,1-2,7-1,0-2</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1555 720,'4'-1,"2"1,-2 0,1 0,1 1,0-1,0 0,0 0,-1 0,-1 0,0 0,-1 0,1 0,0 0,0 0,1 0,-1 0,1 0,-2 1,0-1,0 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1637 699,'0'3,"2"0,0 0,0 1,1-1,0 0,0-2,0 1,-2 1,-1 0,-4-1,-2 1,3-1,-1 0,1 0,-2 2,2-2,-1 1</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1728 637,'-2'3,"3"0,2-2,0 0,0-1,-2-3,0 0,-2 0,-4 3,2 0,0 1,3 3,0-1,3-2,0-1,-3-3,0 0</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1735 645,'0'3,"0"3,0-3,0 1,0 0,0 1,0-2,0 0,0 2,0-1,0-1,0 1,1-1,-1 0,-3-1,2 1,1 1,0 0,0-1,0 0,2 0,1-2,0 0,0 0,0-1,0 0,0-1,1-1,-1 1,-3-3,0 1,0 0,-1 0,-1 0,0 0,-1 3,0 0,0 0,0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112 253,'1'0,"0"0,1 0,0 0,-1 0,1 0,0 0,0 0,1 0,3 0,-2 0,2 0,2 0,0 0,3 0,-1 0,-4 0,2-1,0 1,1 0,-5 0,2 0,-5 0,1-1,0 1,0 0,0 0,0 0,1 0,2 0,-4 0,3 0,-1-1,1 1,1 0,1 0,0 0,1-1,-1 0,0 1,0 0,1 0,-3 0,1-2,-2 2,-1 0,1 0,0 0,-1 0,1 0,1 0,-2 0,1 0,-1 0,-1 0,1 0,0 0,0 0,1 0,-1 1,0-1,1 0,1 0,-2 0,2 1,-1-1,1 0,-1 0,-1 0,1 0,-1 0,0 0,-1 0,1 0,0 0,1 0,1 0,-1 0,4 0,-2 2,1-2,0 0,2 0,-3 0,-1 0,4 0,-5 0,2 0,-2 0,0 0,-1 0,-1 0,0 0,1 0,-1 0,1 0,-1 0,0 0,0 0,0 0,0 0,7 1,-5-1,2 0,1 0,-3 0,0 1,-1-1,0 0,1 0,0 0,-2 0,0 0,0 0,0 0,0 0,0 0,0 0,0 0,1 0,0 0,4 0,-3 0,0 0,2 0,-1 0,1 0,-1 0,1 0,-1 0,-2 0,1 0,-2 0,0 0,1 0,0 0,-1 0,1 0,1 0,-1 0,0 0,1 0,1 0,0 0,-1 0,3 1,1-1,-1 0,0 0,4 0,-3 2,1-2,-2 0,2 0,0 0,-2 0,2 0,-1 0,1 0,-2 0,-2 0,2 0,1 0,-3 0,1 0,1 0,0 0,0 0,0 0,-1 0,1 0,-2 0,1 0,-2 0,1 0,0 0,-1 0,0 0,0 0,-1 0,0 0,1 0,-2 0,1 0,0 0,-1 0,0 0,0 0,0 0,1 0,-1 0,1 0,2 0,-2 0,1 0,0 0,-1 0,0 0,1 0,0 0,0 0,1 0,-1 0,0 0,2 0,-2 0,1 0,-2 0,3 0,-1 0,-2 0,1 0,0 0,-1 0,2 0,-1 0,0 0,0 0,2 0,-3 0,2 0,1 0,-4 0,3 0,-1 0,0 0,0 0,3 0,-3 0,2 0,1 0,-3 0,2 1,1-1,-2 0,1 0,3 1,-2-1,0 1,3-1,-3 0,0 0,2 0,-4 0,2 0,1 0,-3 0,1 0,1 0,-2 1,1-1,1 0,-2 0,2 0,3 2,-5-2,1 0,2 0,-2 0,-1 1,4-1,-3 0,1 1,0-1,-1 1,-1-1,4 2,-5-2,2 0,-1 0,-2 1,2-1,-1 0,-2 0,1 0,0 0,-1 0,0 0,0 0,0 0,0 0,0 0,0 0,0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587 712,'1'3,"-1"0,2 2,0-2,1 3,0-4,0-4,-1-1,0 0,1-1,-2 1,1 0,-1 0,1 0,0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1739 806,'-3'0,"2"3,1 0,0 0,3-1,0 0,0-2,0 0,0-1,-1-2,1 0,-3 0,0 0,-1 0,-3 0,3 0,-2 2,0 1,0 0,0 2,2 1,0 0</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1748 817,'0'3,"-1"2,-1 3,0-2,0 3,0-4,0 1,0 3,1-3,0-1,0 2,1-4,0 1,1-7,2 0,-3 6,-3-4,5-2,1 2,0 0,-2 4,-4-1,0-2,2-3,1 0,3 3,-1 3,-2 0,-3-1,0-1,3-4,0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1783 617,'-3'3,"1"0,-1-1,1 1,1 0,0 0,1 0,3-1,0-1,0-1,0 0,0 0,-1-3,0 0,-1 0,-1 0,-1 0,-1 0,-1 2,0 1,0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1803 618,'0'3,"0"1,2 2,1 1,-1-3,-1-1,1 3</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1798 616,'4'-3,"-1"2,0 0,0 0,0 1,0 2,0 0,-1 1,1-1,-3 1,-1 0,-2-1,0-2,0 1,-2 0,2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1831 612,'3'0,"0"-1,0-3,-2 1,0 0,-1 0,-3 1,0 2,0 0,0 0,2 3,0 0,1 0,0 0,0 0,1 0,0 0,2-3,0 0,3-1,-2-1,-1 1,0-1,0 0,-1-1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1844 587,'3'-2,"0"2,1 0,0 4,-1-2,-2 1,-1 1,0-1,0 0,-1 0,-2-3,0-3,2 0,1 0,0-1,1 1,0 0,2 2,0 1,0 0,0 0,0 4,-2 0,0-1,-1 0</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1794 688,'-3'1,"2"2,-2 0,3 0,0 0,-1 0,1 0,0 0,0 1,3-3,0 0,0 0,0-1,1 0,-1 0,1-2,0-1,-2 0,1-2,0-4</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1818 684,'0'5,"1"-1,1-1,-2 0,1 1</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1819 669,'3'1,"-2"-4,0-1,-4 4,1 3,2 0,4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619 728,'1'3,"0"2,-1 1,2-2,-2 0,1 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1834 673,'0'5,"1"-1,-1 0,1 0,0 0,0-1,-1-6,0 0,0 0,0-1,0 1,0 0,1 0,2 1,0 2,0 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1855 662,'-2'5,"1"-2,1 0,0 0,0 0,0 0,2 0,1-1,0-1,0-1,0 0,0-1</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1871 657,'-1'3,"1"0,0 1,0-1,2 0,0 0,1-1,0 0,0-6,-2 1,-1 0,0 0,0 0,0-1,0 1,0 0,0 0</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1891 649,'1'3,"-1"1,0 1,0 0,0-1,0 0,0 0,0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1888 637,'0'-4</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1900 621,'2'3,"-2"3,1-1,-1 1,0-2,0 0,0 1,2-2,-2 1,0 1,0-1</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1899 642,'3'0,"2"-2,-1 1,-1 0,0 1,-1-3</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542 583,'-2'-3,"1"0,4 2,1 1,-1 2,-1 1,1 0,-2 0,0 0,-1 0,0 0,-3-2,0 2,6-5,0 2,1-2,0 2,0 0,-2 3,-1 0,-1 0,-2 1,-2-1,1-1,-1 0,1-1,-1 0,0-1,1 1,-1-1,1 0,-1 0,2-3</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215 499,'-5'4,"2"-1,3 1,0-1,2 0,1-3,3 2,-3-2,3 0,-2 0,3 0,-2 0,-2 0,0 0,0 0,2 0,-2 0,-4 4,-2-1,-1-1,1 0,0-2,0 1,-1-1,0 0,0 0,2-3,1 0,1 0,0-1,0 1,1 0,0 0,1 0,-1 0,-1 0,0 0,-4 3,1 0,0 1,0 1,-1 1</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294 603,'0'3,"-1"0,0 0,0 2,1-2,0 0,4-3,2 0,-3-3,-1 0,1 1,-3-1,0-1,1 9,0-1,-1-1,1 0,-1 1,0 0,1 0,-1-1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1165 673,'-1'3,"1"1,2-1,1-3,0 0,-3-3,0 0,0 0,-3 1,0 2,0 0,1 3,2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591 524,'1'3,"1"0,0 1,-1 0,1-1,-1 0,0 1,1-1,-1 0,2-7,-2 0,-1 1,1 0,0 0,-1-1,0 1,1 0,-1 0,1 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620 538,'0'3,"0"0,0 1,0-1,0 0,0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636 524,'3'0,"0"0,0 0,0 0,0 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638 530,'3'0,"0"0,0 0,0 0,0 0,0 1</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677 508,'1'-3,"2"0,0 2,0 0,0 0,0 1,-2 3,-1 1,0-1,0 0,-3-1,6-2,0 0,0 1,2 0,-2 0,0 1,-1 1,-2 0,0 0,0 0,-3 0,-1 0,-1-2,1-1,1-1,2-2</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763 494,'-2'4,"-2"0,2-1,1 0,0 0,-1 0,1 1</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745 497,'3'2,"1"0,-2 1,1-2,1 2,-1-2,0 2,0-1,0 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799 479,'-4'3,"3"0,-3 2,2-2,0 1,0-1,0 0,2 0,0 0,0 1,0 0,0-1,2 0,-2 0,2 0,1-1,-1 1,1-2,1-1,-1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817 485,'-3'0,"1"3,-2 1,2 0,2-1,3-3,0 0,0 1,-2 2,0 0,-1 0,0 4,-4-4,3 0,-1 0,-1-3,1-3,1 0,1-1,0 1,0 0,3 1,0 1,0-2,1 3,-1-1,0 0,0 0,-1-2,0 0,-2 0,-1 0,0 0,-2 2,-1-1</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842 469,'0'4,"0"-1,0 1,0 0,0 0,0-1,0 0,0 0,0 1,0-1,0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1129 694,'0'4,"0"3,0-3,0-1,-1 1,1 0,0-1,0 1,-1 0,1 0,0-1,-1 0,1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855 468,'0'3,"1"1,-1-1,0 0,1 1,-1 0,0 0,0-1,0 0,1 0,-1 0,0 0,0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871 477,'0'3,"0"0,0 1,0-1,0 0,4-4,-1 0,-3-2,0 0,1 0,-1 0,1 7,-1 0,0-1,0 1,0-1,0 2,1-1,-1-1,0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893 466,'3'2,"-2"1,2 0,-3 0,0 0,0 0,0 0,0 0,0 0,-1 0,0 0,-1 0,1 0,-2 0,1 0,-1 1,1-1,0 0,-1-2,2 2,-2 0</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669 581,'3'2,"0"-1,0 0,3 0,-1 0,-2-1,0 0,1 0,-1 0</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681 599,'4'0,"-1"0,1 0,-1 0,1 0,-1 0,0 1,1-1,-1 0</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783 569,'3'2,"0"1,-1 2,1-1,-1 1,-1 0,2-1,-2-1,0 0,0 1,0-1,0 0,-1-7,0 1,1 0,0-2,-1 1,1 1,-1 0,1-1,-1 1,0 0,1-1,0 0,0 1</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764 565,'-3'0,"0"1,0 2,0-1,-1 1,3 0,1 0,0 0,3-1,0-2,1 0,-1 0,0 0,0 0,0 1,-2 2,2 3,-2-3,-1 0,-2 0,-1 1,0 0,-2 1,2-2,0-2,0 0,0-4,1 0,1 0,1 0,3 0,0 1,0-1,1 1,0-2,-1 1,-1 0,1 0,-1 0,-1-1,-1-1,0 2,-1 0,-2 3,0 0,0 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51 870,'3'-2,"0"1,0 0,0 1,0 2,-2 1,0 0,-1 0,0 1,-1-1,-1 0,-1 0,0-2,1 2,-1 1,0-1,7-3,1 0,1 0,-3 0,2 0,-1 0,0 0,-1 0</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99 883,'2'0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147 807,'0'4,"0"0,1 2,-1-1,0-2,0 0,1 2,-1-2,1 2,-1-2,0 1,1-1,-4-5,0 0,-1 2,1 3,0-1,-1 1,1 1,0 0,1-1,1 0,-2 0,2 1,0-1,3 1,1 0,0-2,-1 2,1-1,0-1,0 1,0 1,0-3,0 0,1 0,0-1,0 0,-1 0,3 0,-1 0,-2-1,0 0,1-1,0 1,2-2,-3 1,-1-1,-2 0,0 0,0-1,0 1,0-1,-1-1,1 1,-1 0,-1 1,-1 0,0 0,3 0,-3 1,1-1,-2 2,1-1,0 1,0 1,0 0,0 0,0 0,0 0,0 0,0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1112 731,'3'0,"0"4,0 0,0 0,-1-1,0 1,0 0,-2-7,0 0,3-1,-1 0,2 0,-3 1</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161 913,'0'3,"0"0,0 1,-1 1,0-1,1-1,-1 1,0 0,1-1,0 0,0 0,0 0,0 0,4-3,0 0,0 0,-1 0,1 0,-1 0,1 0,-1-1,1 1,0 1,0-1,-1 0,3 0,-2 1,-1-1,0 0,0 0,0 0,0 0,0 0,0 0,1 0,0 0,-1 0,1 0,1 0,0 0,1 0,-3 0,1 0,-1 0,0 0,0 0,0 0,0 0,0 0,0 0,1 0,-1 0,0 0,0 0,0 0,0 0,0 0,0 0,0 0,0 0,0 0,0 0,0 0,0 0,0 0,0 0,0 0,0 0,0 0,0 0,0 0,0 0,0 0,0 0,1 0,-1 0,0 0,-2-3,-1 0,0-2,0 1,0-1,0 2,0-1,0 1,0 0,0 0,0 0,-1-1,1 1,0-2,-1 1,1 0,0 1,0 0,0 0,0 0,-1 0,-2 1,-1 2,3 3,1 0,0 0,0 0,1 0,3-3,-1 0,1-4,-3 1,-1 0,0 0,0 0,-3 1,0 2,0 0,0 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364 825,'-3'1,"1"2,2 1,0-1,0 0,3-3,1 0,-1 0,-2-4,-1 1,0 0,-1 0,1 0,-2 0,1 0,-2 3,1 3</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365 820,'0'-4,"0"1,0-1,0 1,0-1,0 0,0 0,0 0,0 0,0 1,0-1,0 1,-3 1,-1 2,0 0,0 1,1-1,-1 1,0-1,1 0,-1 1,-1 0,0-1,2 0,-2 0,0 0,1 0,0 0,0 1,1 0,0-1,0 1,0-1,0 1,0-1,0 0,-3 1,2-1,1 0,2 4,-1-1,1 1,0-1,-1-7,2-1,0 2,-1-3,1 2,-1 7,-2 1,3 0,-1 0,0-8,0 0,0 0,1 0,-1 0,1 1,-1 7,0-1,0 1,1 0,0 0,-1-9,0 1,0 1,0 0,-2 1,1 5,0 1,2-1,-1 0,1 1,-1 0,-2-3,-1-1,-1 0,0 0,2 0,0 0,-4 1,4 0,-1 2,1-3,-1 2,1-2,-1 2,0-1,1 1,0-1,-1-1,1 2,0-2,0 0,0 0,0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284 782,'0'3,"1"1,-1 0,0-1,0 0,0 0,0 0,0 0,0 0,0 0,0 0,0 1,0-1,1 0,-4-1,0 0,1 1,-1-1,0 0,0-1,6-1,0 0,2 0,-2 0,4 0,-2 0,-2 0,0 0,-3 3,-2 2,-1-4,1 2,-1-1,0-1,0 1,0-1,1 2,5-2,1-1,1 1,-2-1,0 1,1-1,-6 3,-2-1,0-1,1 1,0 1,0-2,2 2,5-2,0-1,-1 0,-1 3,-5-1,1 1,2 0,0 0,0 0,0 0,1 0,-1 1,0-1,0 0,0 0,-1 1,1 0,-1 0,1 0,-1 0,1-1,0 0,-1 0,1 0,0 0,0 1,0-1,0 0,0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145 868,'3'0,"0"0,1 0,-1 0,0-1,0 1,1 0,-1 0,0 0,0 0</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161 854,'0'4,"0"-1,0 0,1 0,-1 2,1-2,-1 0</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158 887,'4'2,"0"-2,1 1,-1-1,-1 2,2-1,-2-1</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208 906,'-1'3,"-2"0,0-1,2 1,-1 1,-2 0,3-1,0 1,1-1,0 0,3-1,0-2,0 1,0-1,0-1,-3-2,0 0,-3 1,0 1,0 0,0 1</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245 851,'-3'3,"0"1,2 0,0-1,1 0,3-2,0-1,0-1,1-1,-1 0,0 1,-2-2,-2-1,-1 7,2 2,1 0,-1-1,0-1,1 0,0 0,-1 1,0-1,1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250 737,'-3'3,"2"0,1 0,3-1,1-2,-1 0,0 0,0 0,0 0,0 0,-1 3,-2 0,0 0,-1 0,-2 0,0-2,0 0,1-4,1 0,0 0,0 0,1 0,1 0,1 0,-1 0,-2 0,-2 2</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1078 726,'0'4,"0"0,0-1,0 2,0-2,0 0,0 0,0 1,1 2,2-4,0-3,1-3,-3 1,0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425 807,'0'5,"0"2,0-2,0-2,1 2,-1-8,1 0,0 0,1-1,-1 1,2-1,-2 0,1 1,0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438 825,'4'-1,"-1"1,0-1,0 1,-1 3,-4 2,1-1,-1 2,-1-2,-1-1,0 0,0-1,1-2,0 2,6-2,2 0,-2 0,3 0,-1-2,-2 1,0 0,1 0,1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477 803,'1'3,"4"-3,-2 1,3-1,-1 0,0 0,0 0,-2 0,0 0,0 0,-9 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479 821,'3'0,"1"0,1 0,0 0,-2-1,0 1,0-1,0 1</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546 779,'-3'0,"-3"3,2 2,1-1,1 0,0 0,1-1,1 0,0 0,2 0,-1 0,2 0,0-3,0 0,0-2,0-1,0 0,-3 0,-1 0,-2 1,0 1,0 1,0 0,0 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584 781,'-1'3,"-1"1,-1-2,0 1,2 1,-1-1,1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569 784,'3'1,"0"1,0 0,0-1,0 1,-1 1,1-2</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603 786,'3'0,"1"0,1 0,-2 0,0 0,0-2,2 2,-1 0,1 0,-1 0,0-1,0 1,-1 0,1 0,1 0,-2 0,0 0,1 0,-1 0,0 0,0 0,0 0,3 0,-2 0,-1 0,0 0,0 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633 734,'-3'2,"2"1,0 0,0 0,5-1,0 0,0-1,0-1,-1 0,0 0,-3-3,0 0,0 0,1 6,-1 0,1 1,1-1,-1 3,-1-3,1 0,-1 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617 817,'-3'1,"0"2,2 0,-1 0,2 0,3-3,1 0,0 0,-1 0,0 0,0 1,-2 2,-1 0,0 0,-2 0,0 0,-1-2,0 0,0-3,3-1,0 0,0 0,0 0,2-1,1 3,0 0,-1-2,1 1,-2-1,-2 0,-3 1,1 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1081 700,'0'3,"3"-3,-1-3,-2 0,-3 2</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648 815,'4'1,"3"-3,-3 2,-1 0,2-1,1 1</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662 800,'0'4,"1"0,0 0,-1-1,1 2,0-1,2-6</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693 799,'-3'3,"-1"1,4-1,2 0,1-2,0 0,1-1,-1 0,0 0,-2-3,-1 0,0 0,0 6,0 0,0 5,0-5,0 1,0-1,0 0,0 0,1-6,0 0,0-1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724 773,'3'0,"0"0,2 0,-1 0,1 0,-2 0,1 0,0 0,-1 0</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726 782,'3'0,"0"0,1 0,1 0,1 0,-3 0,0 0,0 0,0 0,0 0,0 0,0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789 758,'1'-3,"2"1,0 1</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800 751,'3'-1,"0"1,0 0,1 0,0 0,1 4,-5-1,0 1,0-1,0 0,-3 0,0-2,0 0,0 2,0-3,-1 0,1 2,0 0,-2 1,2-2,8 1,0-1,1 0,-1 0,-2-1,2 0,-1 0,-1 0,0-1,1 1,-1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846 746,'1'3,"1"0,2 1,-1-1,-1 0,0 2,1-2,-2 0,0-6,-1-1,3 2,-2-2,0 1,0 0,-1 0,0 0,1-1,0 1</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507 999,'2'0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546 996,'2'0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1100 749,'0'4,"0"0,0-1,0 0,0 1,0-1</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528 972,'2'0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587 965,'0'3,"0"0,1 0,-1 2,1-2,0 0,0 0,0 0,0 0,2-3,-1-4,0 0,-1 1,-1 0,1 0,0-1,0 1,1 0,-1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637 976,'3'0,"2"0,-1 0,0 0,2 0,-3-1,0 1</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641 988,'4'0,"2"-1,-2 0,2-1,-3 1,0 1,1-1,0-1,0 2</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686 955,'2'4,"0"-1,1 2,0-8,-1 0,1 0,-1 0,0-1,1-1</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724 962,'0'3,"0"1,0-1,0 0,0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747 952,'4'0,"1"-3,0 3,-2 0,1-1,1-1,-2 1</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764 936,'0'3,"1"1,-1 1,1-2,0 1,0-1,-1 0,0 0,0 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785 928,'3'2,"0"3,2 0,-3-1,2 0,-1 0,0-1,0-3,-3-4,1 1,1-2,0-1,0 2,-2 1,0-1,0 1,0 0,0 0,0 0,1 6</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827 934,'3'0,"2"0,0 0,-2 0,0 3,-3 0,1 0,-4 0,0 0,-1 1,2-1,-1-1,6-1,5-1,-3 0,-2 0,1-1,-1 1,1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912 689,'-3'-1,"0"1,0 0,0 0,0 1,0 0,0 0,0 1,1 2,1-1,0 0,-1 1,1 0,-1 0,2-1,-1 0,0 0,1 1,0-1,1 0,0 0,1 0,0 1,1-1,0-1,0-1,1 0,0-1,0 0,-1 0,0 0,0 0,0 0,0 0,1-2,-1 0,0 0,0-3,-1 2,1 2,-1-3,0 1,0 0,-2 0,0 0,0 0,0 0,-1 0,-1 0,0 0,0 0,0 0,-1 1,0-1,0 0,0 0,0 0,0 0,0 1,-1 1,1 1,0 0,0 2,-1 0</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887 925,'4'0,"1"0,1-1,-1-1,1 2,0-1,-1 1,-2-1,0 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898 937,'5'0,"1"0,-2-1,1 0,2-2,-1 1,-1 1,-1 0,-1-1,0 2,0-1</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961 892,'0'6,"0"0,0 2,0 1,0-3,0 2,0-5,0 1,0-1,1-7,0 1,0-3</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988 886,'-3'3,"0"2,1-2,-1 1,2 0,1 1,0-1,0 0,0-1,0 0,2 0,1-1,0 0,0-2,0 0,0-1,0-1,-1-1,-1-1,1 1,-1-1,0 0,-1-1,1 2,-1 0,0 0,-1 0,-2-1,0 1,0 1,0 2,0-2,0 2</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1024 891,'2'4,"-1"0,1 2,-1-3,-1 0,1 1,0-1,2-5,-1-1,0-1,-1-1,2-4,1 4,-3-1,2 1,0 2</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671 186,'1'0,"1"0,1 0,-2 0,1 0,0 0,1 0,-1 0,3 0,-3 0,2 0,-1 0,-2 0,1 0,0 0,-1 0,1 0,-1 0,1 0,-1 0,0 0,0 0,0 0,0 0,1 0,-1 0,0 0,3 0,-1 0,-1 0,1 0,0 0,0 0,-2 0,1 0,0 0,0 0,0 0,0 0,-1 0,0 0,0 0,0 0,0 0,0 0,0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781 185,'1'0,"0"0,1 0,0 0,-1 0,0 0,0 0,1 0,0 0,0 0,0 0,1 0,0 0,0 0,-1 0,0 0,-1 0,2 0,-1 0,0 0,-1 0,1 0,-1 0,1 0,-1 0,0 0,1 0,0 0,-1 0,0 0,2 0,-1 0,0 0,0 0,0 0,0 0,0 0,-1 0,0 0,0 0,1 0,0 0,0 0,0 0,-1 0,0 0,1 0,0 0,0 0,0 0,0 0,0 0,0 0,1 0,-1 0,0 0,0 0,0 0,1 0,0 0,0 0,1 0,-1 0,0 0,0 0,0 0,2 0,-2 0,0 0,-1 0,1 0,-1 0,2 0,-2 0,0 0,0 0,0 0,0 0,0 0,-1 0,0 0,0 0,0 0,0 0,1 0,0 0,-1 0,0 0,1 0,-1 0,0 0,1 0,0 0,-1 0,1 0,0 0,-1 0,1 0,0 0,-1 0,1 0,-1 0,0 0,0 0,0 0,0 0,0 0,0 0,0 0,0 0,0 0</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796 241,'1'0,"1"0,0 0,1 0,0 0,1 0,0 0,4 0,0 0,0 0,2 0,2 0,-2 0,0 0,-2 0,2 0,-3 0,-1 0,-2 0,2 0,-1 0,-1 0,1 0,-2 0,0 0,0 0,1 0,0 0,-1 0,2 0,-1 0,-1 0,2 0,-1 0,1 0,1 0,-2 0,1 0,-2 0,-1 0,2 0,0 0,-1 0,-1 0,1 0,-1 0,1 0,-2 0,2 0,-2 0,2 0,-1 0,-1 0,3 0,-2 0,1 0,-1 0,1 0,-1 0,1 0,-2 0,2 0,-1 0,0 0,0 0,0 0,0 0,0 0,0 0,0 0,-1 0,0 0,0 0,1 0,-1 0,1 0,-1 0,1 0,1 0,1 0,-2 0,0 0,0 0,0 0,-1 0,1 0,-1 0,0 0,0 0,0 0</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1194 233,'1'0,"0"0,0 0,0 0,0 0,1 0,-1 0,2 0,-1 0,2 0,-2 0,1 0,2 0,1 0,0 0,-2 0,2 0,1 0,-3 0,1 0,-2 0,1 0,-1 0,1 0,-2 0,0 0,1 0,-2 0,0 0,0-1,0 1,0 0,0 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135 282,'1'0,"1"0,0 0,0 0,1 0,-1 0,2 0,1 0,1 0,0 0,0 0,2 0,-2 0,3 0,-3 0,2-2,-3 2,1 0,0-1,-1 0,-1 1,1 0,1-1,-1-1,1 2,0 0,-2 0,0-1,-2 1,0 0,-1 0,0 0,0 0,0 0,0 0,0 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906 724,'3'1,"0"-1,0 0,1 0,-1 0,0 0,2 0,-8 0,0 0,-1 0,1-2,0-1,3 0,0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467 285,'1'0,"0"0,1 0,0 0,-1 0,0 0,1 0,-1 0,3 0,-2 0,1 0,0 0,1 0,0 0,0 0,1 0,-1 0,1 0,-2 0,1 0,-1 0,1 0,0 0,-2 0,1 0,-1 0,1 0,-1 0,2 0,-3 0,1 0,2 0,-2 0,-1 0,1 0,0 0,0 0,1 0,-1 0,0 0,3 0,-2 0,0 0,0 0,1 0,0 0,-1 0,0 0,2 0,-2 0,-1 0,1 0,0 0,2 0,-2 1,0-1,1 0,-1 0,0 0,0 0,0 0,1 0,0 0,1 0,-1 0,1 0,9 0,-8 0,0 0,0 0,2 0,-1 0,-1 0,0 0,0 0,-1 0,-1 0,-1 0,0 0,2 0,-3 0,1 0,-2 0,1 0,-1 0,1 0,-1 0,0 0,1 0,-1 0,0 0,2 0,1 0,0 0,-1 0,3 0,-1 0,1 0,0 0,-2 0,2 0,1 0,-1 0,-2 0,0 0,0 0,1 0,-1 0,0 0,2 0,-1 0,-1 0,0 0,0 0,1 0,-2 0,0 0,0 0,0 0,1 0,-2 0,1 0,-1 0,1 0,-1 0,1 0,-1 0,0 0,0 0,0 0,1 0,-1 0,0 0,-1 0,0 0,3-1,-2 1,1 0,0 0,2 0,-2 0,0 0,-1 0,1 0,2 0,-1 0,-1 0,1 0,-1 0,0 0,0 0,2 0,-2 0,1 0,1 0,-1 0,-1 0,1 0,0 0,1 0,-1 0,-1 0,3 0,-1 0,1 0,-2 0,1 0,-1 0,1 0,1 0,-2 0,5 0,2 0,-5 0,-2 0,2 0,-1 0,1 0,-2 0,2 0,-2 0,0 0,-1 0,2 0,1 0,-2 0,1 0,-2 0,1 0,0 0,0 0,-1 0,0 0,-1 0,2 0,-3 0,1 0,0 0,0 0,0 0,-1 0,1 0,-1 0,0 0,1 0,-1 0,0 0,0 0,0 0,0 0,0 0,0 0,0 0,0 0,0 0,0 0</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1319 287,'1'0,"0"0,2 0,-1 0,1 0,1 0,-1 0,0 0,0 0,2 0,-1 0,1 0,-3 0,1 0,0 0,-1 0,0 0,0 0,-1 0,0 0,0 0,1 0,-1 0,0 0,1 0,2 0,-1 0,-1 0,3 0,-2 1,2-1,-2 1,0-1,0 0,0 0,-1 0,2 0,-3 0,0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129 330,'1'0,"0"0,0 0,0 0,0 1,5 0,-2-1,1 0,3 1,0-1,4 2,2 0,2-1,2-1,0 0,0 2,0-1,0-1,-2 2,-2-2,0 2,-4-2,1 1,-3-1,-2 1,-1-1,-2 0,0 0,-1 0,-1 0,1 0,0 0,-1 0,0 0,3 0,-2 0,2 0,-1 0,5 0,-2 0,2 0,0 0,2 0,-1 0,-1 0,0 0,2 0,-2 0,0 0,0 0,1 0,-3 0,0 0,-2 0,2 0,-2 0,0 0,-2 0,2 0,0 0,0 0,-2 0,3 0,-1 0,1 0,-2 0,1 0,2 0,2 0,-1 0,3 0,-4 0,2 0,2-1,0 1,-3 0,1 0,0-2,0 2,0 0,-1 0,-1 0,0 0,0 0,-1 0,-1 0,1 0,1 0,-3 0,3 0,-2 0,2 0,-1 0,-1 0,1 0,1 0,-3 0,1 0,2 0,-2 0,-1 0,1-1,1 1,-2 0,3 0,-2 0,2 0,-1 0,-1 0,1 0,-1 0,-2 0,3 0,-3 0,1 0,-1 0,0 0,0 0,1 0,-1 0,0 0,0 0,-1 0,1 0,-1 0,0 0,0 0,1 0,-1 0,0 0,0 0,0 0,0 0,0 0,0 0,0 0,0 0</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947 344,'1'0,"0"0,0 0,0 0,4 0,-2 0,1 0,0 0,2 0,-2 0,1 0,-1 0,1 0,1 0,2 0,-2 0,0 0,0 0,0 0,-1 0,1 0,-2 0,1 0,-1 0,1 0,-1 0,0 0,0 0,-1 0,2 0,1 0,-4 0,3 0,-2 0,0 0,2 0,-1 0,-1 0,2 0,-2 0,1 0,0 0,0 0,2 0,-1 0,1 0,-2 0,2 0,0 0,0 0,3 0,-3 0,2 0,0 0,0 0,0 0,0 0,-1 0,1 0,0 0,-2 0,2-2,-3 2,3 0,-2 0,0 0,-2 0,2 0,-1 0,-2 0,-1 0,1 0,-1 0,3-1,-3 1,1 0,-1 0,1 0,0 0,0 0,-1 0,1 0,-1 0,3 0,-2 0,0 0,1 0,-1 0,0 0,0 0,0 0,1 0,-1 0,0 0,0 0,0 0,1 0,0 0,-2 0,1 0,-1 0,1 0,-2 0,0-1,0 1,0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145 387,'1'0,"0"0,0 0,4 0,4 0,-1 0,-2 0,6 0,0 0,-4-1,4 1,3-2,2 2,-4 0,-1 0,-4-1,-2 1,0 0,-2 0,-1 0,0 0,0 0,-2 0,1 0,-1 0,0 0,0 0,0 0,0 0,1 0,-1 0,1 0,-1 0,1 0,-1 0,1 0,0 0,1 0,-2 0,1 0,0 0,2 0,-2 0,-1 0,0 0,0 0,0 0,1 0</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910 684,'3'0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899 677,'1'0,"0"0,0 0,1 0,0 0,0 0,0 1,0-1,0 0,1 1,0-1,-1 0,-1 0,1 0,0 0,-1 0,1 1,0-1,0 0,-1 0,1 0,0 0,-1 0,1 0,0 0,-1 0,1 0,-1 0,1 0,2 0,-1 0,-1 0,1 0,-1 0,-1 0,2 0,0 0,-2 0,0 0,0 0,0 0,0 0,0 0,1 0,-1 0,0 0,0 0,0 0,1 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1285 675,'1'0,"2"0,0 0,2 0,-2 0,0 0,0 0,0 0,-1 0,3 0,-3 0,1 0,-2 0,2 0,-2 0,1 0,-1 0,0 0,0 0,2 0,-2 0,2 0,-1 0,1 0,-1 0,2 0,-1 0,2 0,-1 0,1 0,-2 0,1 0,2 0,-1 0,-2 0,2 0,-2 0,0 0,-1 2,0-2,-1 0,0 0,0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1482 560,'1'0,"0"0,3 0,-2 0,3 0,-3 0,1-1,0 1,0 0,-1 0,3 0,-3 0,2 0,-2 0,0 0,0 0,0 0,-1 0,1 0,-1 0,1 0,0 0,-1 0,1 0,-1 0,0 0,0 0,0 0,0 0,0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1078 587,'1'1,"1"-1,0 1,0-1,0 0,0 0,0 0,0 0,0 0,0 0,0 0,0 0,0 0,0 0,0 0,-1 0,1 0,-1 0,1 0,1 0,-1 1,-1-1,0 0,0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136 336,'1'0,"0"0,0 0,0 0,1 0,0 0,0 0,1 0,0 0,4-1,-3 1,0 0,6-1,-2 1,-2-1,5 1,-1 0,-4 0,4 0,-2 0,0 0,0 0,0 0,-1 0,-1 0,-2 0,4 0,-5 0,1 0,-3 0,3 1,-1-1,-2 1,2 0,0-1,-1 0,2 1,1-1,-2 0,2 1,-1-1,2 0,-1 1,1-1,0 0,-1 0,1 0,2 2,2-2,-2 0,2 0,2 0,-3 0,-3 0,-2 0,-1 0,-1 0,0 0,0 0,-1 0,0 0,0 0,1 0,0 0,-1 0,1 0,0 0,-1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914 712,'0'6,"0"-3,0 0,2 1,-2-1,0 0,0 1,0-1,0-7</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1197 546,'1'0,"0"0,2 0,0 0,-2 0,0 0,1 0,0 0,0 0,0 0,1 0,-1 0,1 0,0 0,0 0,0 0,1 0,-1 0,0 0,0 0,2 0,-2 0,1 0,-2 0,2 0,-2 0,1 0,-1 0,1 0,-1 1,1-1,-1 0,1 0,-2 0,0 0,1 1,-1-1,0 0,0 0,0 0,0 0,0 0,1 0,-1 0,0 0,1 0,0 0,0 0,0 0,0 0,0 0,1 0,-1 0,1 0,-1 1,0-1,0 0,1 0,-1 0,0 0,-1 0,1 0,0 0,0 0,-1 0,0 0,1 0,-1 0,0 0,0 0,0 0,0 0,1 0,-1 0,0 0,0 0,0 0,0 0,0 0,0 0,0 0,0 0,0 0,0 0</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1198 572,'1'0,"0"0,0 0,2 0,-2 0,2 0,-2 0,2 0,0 0,0 0,0 0,0 0,2 0,-1 0,0 0,-1 0,3 0,-2 0,0 0,0 0,1 0,-1 0,-1 0,-1 0,3 0,-2 0,-1 0,0 0,1 0,-2 0,1 0,0 0,-1 0,0 0,0 0,0 0,0 0,0 0,1 0,3 0,-2 0,-1 1,1-1,-1 0,1 1,-1-1,-1 0,1 0,0 0,-1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1196 600,'1'0,"0"0,0 0,0 0,0 0,1 1,-1-1,0 0,2 1,-1-1,0 0,0 0,0 0,1 0,-1 1,2-1,-2 0,2 0,-2 0,2 0,-1 0,2 0,-2 0,1 0,1 0,-1 0,0 0,0 0,2 0,-1 0,-1 0,1 0,-1 0,-1 0,0 0,1 0,-1 0,0 0,0 0,-1 0,0 0,-1 0,1 0,-1 0,0 0,0 0,0 0,0 0,0 0,1 0,-1 0,0 0,1 0,0 0,-1 0,0 0,0 0,0 0,0 0,0 0,1 0,-1 0,0 0,0 0,0 0,0 0,0 0,0 0,0 0,0 0,2 0,1 0,1 0,-2 0,2 0,-3 0,-1 0,0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1196 634,'2'-1,"3"1,-2 0,1 0,-1 0,2 0,-2 0,2 0,-2 0,0-2,-2 2,2 0,-1 0,0 0,-1 0,0 0,0 0,1 0,-1 0,2 0,-1 0,0 0,-1 0,2-1,-1 1,0 0,0 0,0 0,-1 0,0 0,0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492 1042,'1'1,"0"-1,1 1,3 1,0 1,-2-1,-1-1,1 1,1-1,-1 0,-2-1,1 1,-1 0,0-1,1 0,0 0,2-3,0 1,1-1,2 0,-2-1,-1 2,2-2,1 1,0-3,0 2,0 0,0 3,-2-3,0 1,-2 1,-1 1,0 0,-1 1</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35 345,'0'3,"0"1,1-1,-1 0,0 0,0 0,0 0,0 0,1 5,-1-5,1 0</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39 349,'3'0,"0"0,1 0,-1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41 367,'3'0,"0"0,0 0,0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62 369,'0'3,"0"0,0 0,0 0,0 0,0 0,1 0,2-2,0-1,0-1,-1-3,0 1,-2 0,0 0,-3 0,0 1,0 2</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88 364,'0'3,"0"0,0 0,2 1,-1-1,-1 1,0 1,-1-8,-1 0,2-1,0 1,0 0,2-1,1 1,0 3,0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893 704,'4'0,"0"0,0 0,0 0,0 0,-1-1</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141 332,'0'3,"0"2,0-2,0 2,0-2,0 0,0 2,0-2,0 1,0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143 331,'3'0,"0"0,1 0,-1 1,0 2,0-1,-2 3,-1-2,-2 1,0-1,-1 0,0-2,0-1,0 0,7 3,-1-2,0 1,1-1,0 2,-1-1,0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183 358,'0'3,"0"0,0 0,0 0,0 1,1-1,2-3</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182 364,'3'0,"1"0,-1 0</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195 352,'1'4,"0"-1,0 1,-1 2,1-2,-1-1,0 0,0 1,-2-7,2 0,1 0,1 0,-1-1,2 3,0 3,0 0,-2 2</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211 368,'2'3,"-2"0,1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232 365,'0'3,"0"0,-1 0,-3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346 368,'0'4,"0"-1,0 0,-1 0,1 1,0-1,0 1,0 1,0 0,0-1,0 0,0-1,0 0,1 0,-1 0,0 0,0 0,0 0,0 0,0 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349 368,'0'-4,"0"0,3 2,0 2,1 0,0-2,1 1,1-3,-2 3,-1 0,0 0,0 0,0 4,-1 1,-2-1,0-10,1 4,1-1,1 4,-1 3,-1 0,0 0,-1 0,1-7,0 1,2 1,0 5,-1 0,-1 0,0-8,0 2,0 0,2 2,0 1,0 0,3 0,-2 0,-1 0,0 0,1 0,0 0,0 0,-1 0,1 0,0 0,-1 0,0 0,0 0,-2 4,-1 0,0 1,0-2,0 1,1-1,-1 1,0-1,0 1,0 0,1-1,-4-3,0 0,2 3,4-2,1 0,-1 0,-6 1,0-1,-1 1,1-1,0 1,6 1,2-2,-2-1,0 1,3 0,-3 0,0-1,-6 2,0-1,-1 2,0 0,1-2,2 2,4 1,-3-1,3 1,-2 0,0-1,0 0,0 3,0-2,0-1,-4-3,0 0,-1 0,-2 0,2 0,1 0,-2 0,0 0,1 2,-1-2,2 1,-2 0,2-1,-1 1,-1-1,1 1,-2 1,2-1,-1-1,2 1,-1-1,1 0,0 1,0-1,0 0,-1 1,1 0,0-1,-1 1,-1 0,2-1,0 0,-1 0,1 0,1-4,2 1,0-1,0 1,1 0,0 0,-1 0,0 0,0 0,0 0,0 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473 344,'3'0,"0"0,1 0,0-1,-1 0,0 0,0 1,1 0,0-1,0 1,-1 0,0 0,0 0,1-1,0 1,-1 0,-3 3,0 0,1 0,-1 1,0-1,1 0,-1 1,1 0,-1 0,0-1,-3-4,0-2,2 7,2 0,0-1,3-1,-1-4,0-1,-2 0,-5 1,1 2</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907 674,'0'-3,"0"-1,0 1,0-1,0 1,0 0,0 0,0 0,-3 3,0-1,0 0,0 1,0 0,6 0,2 0,1 0,0-1,-3 1,2 0,-1-1,-7-2,-1 2,0 0,0 0,1 1,0-1,0 0,0 1,0 0,0 0,-1 0,0-2,7 2,1-1,1 0,-2 1,0 0,0-2,0 2,1-1,0 1,0-2,-1 2,0-2,0 0,-7 2,0 0,0-1,1 1,0 0,-1-1,0 0,1 1,0-1,0 1,0 0,8-3,-2 2,0-1,0 0,1 2,1-1,-2 1,-4-4,0 0,0 1,0-1,1-2,-1 3,1 0,-1-1,1 1,3 1,1 3,-1-1,2 0,-2 0,1 0,1 0,-1 0,2 0,-1 0,-2 0,0 0,0 0,0 0,0 0,0 3,-2 1,0-1,1 0,0-7,1-1,-2 2,1-1,-1 1,2 0,-3 0,1 6,1 1,1 2,-3-3,3 1,-2-1,0 0,0-6,0-2,-1 2,1-1,1 1,1 4,-1 2,-1 1,2-2,0-2,2 1,1-1,-1 0,-2 0,2 0,-1 0,-1 0,1 0,-1 0,1 0,-1 0,0 0,0 0,0 0,0 0,0 0,0 0,0 0,0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536 402,'0'4,"0"-1,3-1,0-2,-2-3,-1 0,0 0,-3 1,0 2</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544 410,'0'3,"0"0,0 1,0-1,0 3,0-2,-5-2,0-2,-1 1,3-1,-3 2,2-1,0-1,0 2,1-1,-1 0,0 1,0-1,1 0,0-1,0 2</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528 336,'3'0,"0"0,0 0,0 0,0-1,0 1,0-1,0 1,0 0,0 4,-2 0,1-1,0 0,-1-9,1 1,0-1,-1 2,2 1,-1-1,1 3,2 5,-4-1,1 2,-1-2,-1 0,3-7,-1-2,-1 2,1-1,0 1,1 3,0 5,-1 0,0-1,1 0,-2 0,2-6,-3 0,3 3,0 0,0 0,0 0,0 0,0 0,0 0,1 0,-1 0,8 0,-8 0,0 0,0 0,-3-3,0 6,0 0,1 0,2-1,0 1,0-2,0-1,0-2,-3-1,0 0,-2 0,-1 1,0 0,0 2</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547 433,'4'0,"0"0,-1 0,4-1,-4 1,2 0,-2 0,0 0,2 0,-2-1,0 1,0 0,1 0,0 0,1 0,-2 0,0 0,1 0,0 0,-1 0,0 0,0-1,0 1,2 0,0 0,-2 0,2-1,-1 0,0 1,0 0,0-1,0 0,-1 0,0 0,0 0,0 0,-3-2,-3 2,0 2,3 2,0 0,0 0,3-1,0-1,1-1,-1 0,-2-3,0 0,-1 0,0 0,0 0,-2 0,-1 2,0 3,0-1,0 0,0 0,3 2</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725 368,'-3'0,"0"1,0 0,-1 0,-2 0,3 0,-1 1,1-2,0 1,0 0,-1 0,-1 2,2-2,-3 2,3-2,-2 1,2-1,0-1,0 1,0 0,-2 1,2-2,0 0,0 1,0 0,-1 0,1 0</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629 386,'0'3,"0"0,0 0,0 1,0-1,3-3,1 0,0 0,2 0,0-1,-3 1,0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739 342,'-1'5,"-1"-1,1 0,0 0,1 1,0-2,0 0,0 0,1 0,1-7</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741 342,'3'0,"-1"3,-1 0,-1 0,0 0,-3-1,0-1,0-1,0 1,4 2,2-1,0-1,0 2,0 0,0 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766 367,'0'3,"0"0,3-1,0-4,0-1,-1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767 357,'2'0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1083 584,'0'3,"0"1,0 0,0 0,0 0,0-1,0 0,-3 0,-1-1,-1-1,2 1,-2 0,1 1,1 0,1 0,6-1,-1-2,0 0,1 0,3 0,-3 0,-1 0,-3 3,-3 0,0 0,0 0,0 0,0 0,9-2,-1-1,-2 0,2 0,-5 3,-3 0,0-1,0 1,2 0,1 2,0-2,0 2,0-2,0 0,0 0,0 0,0 2,0-1,0 0,0 1,0 0,0 0,0-1,0-1,0 0,0 0,0 0,0 0,0 0</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779 357,'3'2,"-2"1,4 2,-4-1,0-1,-1 0,-3-4,3-2,0 0,0-1,2 1,0 0,0 0,1 2,0 1,-2 3,0 0,-1 0,0 0,0 0</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382 307,'0'3,"-1"1,0-1,0 0,5-1,0-3,0-1,0 1,0-1,0 0,-3-1,-1-1,-1 1,2 8,0-2,-1 0,1 3,-1-3,0 1,1-1,-1 1,0 0,3-4</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422 396,'2'6,"-2"-1,2 0,-2 0,0-2,0 2,0-2,0 0,0-6,1-3,0 2,1 1</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433 398,'1'-3,"2"3,0-1,-1 4,-2 0,1 0,-1 0,0 0,-2 0,-2 0,1-2,6 1,1-1,-1-1</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573 287,'0'4,"0"1,1-1,-1-1,0 0,0 0,0 1</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392 528,'-1'3,"0"0,1 0,3-2,0-1,1 0,0 0,0-2,-1 1,-2-2,-1 0,0 0,-2 0,3 7,0-1,0 0,-1 0,2 0,-2 0,0 0,1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430 506,'3'3,"-1"2,-2 0,1-2,-1 0,1 0,-1 1,2 0,-2-1,0 3,0-3,0 2,0-2</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453 490,'0'4,"1"-1,-1 1,0-1,2 3,-2-1,1-2,-1 2,1-2,-1 1,0-1,2 1,-1-1,-1 0,0 0</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478 496,'0'5,"1"-2,-1 1,1-1,-1 1,1 2,-1-3,0 0</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490 499,'1'-3,"3"-1,1 1,1 0,-2 3,0 0,-1 3,-3 0,1 0,-1 1,-1 0,-1-1,-1 0,0-1,-1 0,1-1,4 2,2-2,0-1,1 1,-1-1,0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1081 587,'3'0,"1"0,-1 0,1 0,0 0,-1 0,1 0,-1 0,0 0,1 0,-1 0,0 2,-1 2,-1-1,1 1,0-1,-1-7,0 1,1-1,1-1,-2 2,1 0,1 2,0 8,-1-4,-1 0,3-9,-1-1,-1 3,1 3,0 4,0 0,-2 0,1 0,2-1,0-2,-1 0,3-1,0 1,-2 0,-1 0,0-1,3 1,-3 0,1 0,0 0,-1 0,1 0,1 0,-2 0,2 0,-2 0,0 0,0 0,0 4,-3 2,1-3,-1 0,0 1,1 3,-1-3,1 1,-1-2,0 2,1-2,-4-3,0-2,0 2,0 1,2 2,-1 3,2-3,-1 0,0 1,1-1,0 0,0 0,0 0,0 0,0 0,1 0,2 1,0-3,0 1,0 1,0-2,0-1,2 0,0 0,-2 0,2-1,-1 0,1-1,-2 0,0-1,-2 0,-1 0,0-1,-1-1,1 1,-1-1,1 2,-1 0,0-1,0 1,0 0,-1 0,-2-2,1 3,0-1,0 1,0 1,0 0,0 1,0 0,0 0,-1 2,4 1,0 0,0 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520 461,'4'2,"-1"0,1 4,-1-5,0 2,1 4,0-5,0 4,-3-3,2-1,-3 1,1 0,0 0,0 1,-1 1,0-1,0-1,-2 2,1-2,-1 2,1-2,-4 1,3 0,0-1,0 0,-4 1,1-2,-2 1,1-2,2-1,0 0</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349 508,'1'5,"0"-2,0 0,0 1,2 1,-3-2,1 0,1 2,-1-2,1 2,-1-2,1 2,-1-2,0 0,2 3,0-2,-1-1,1 0,0-1,1 0,3 0,-2 1,-1-2,2-1,1 0,-3 0,2 0,2 0,-5 0,3 0,-3-3</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482 489,'-1'3,"-1"0,0 0,0 0,1 0,-2-1</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579 508,'3'0,"1"0,1 0,0 0,0-1,-2 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589 495,'0'3,"0"1,0 1,0 0,0-1,0 1,0 0,0-2</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623 475,'0'3,"0"0,0 3,0-2,0 0,0 0,0 1,0-1,0-1,0 1</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649 482,'4'1,"1"-1,-2 1,0-1,0 0</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658 491,'4'0,"0"0,-1 0,0 0</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691 466,'0'3,"-1"0,1 0,-1 1,0-1,1 1,0 0,3-4,1 0,-1 0,3 0,-1 0,-2 0,-1-3,-2 0,0 0,-1 0,-2 0,2 10,1-1,0-3,0 3,0 0,0-2,2 0,-2-1,0 1</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734 488,'0'3,"3"-2,0-1,0 0,0 0,0 0,0 0,-3-3,0 0,-1-1,0 1,-1 0,2 0,0-1,0 0,3 1,1 1,0 1,0 1,0-1,1 1,-2 0,3 0,-2 0,-1 0,0 3,-1 1,0 0,-1 0,-1 0,0-1,0 1,-3-1,0-2,0 0,0-1,0 2,1 1,5-3,7 0,-7 0,0 0,0 0,1 0,-1 0,-2-3,-1 0,-1-1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1251 644,'4'0,"0"0,-1 0,0 0,1-1,-1 0,-6 1,0-1</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188 557,'0'5,"0"-2,0 1,0-1,0 2,0-2</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189 556,'4'-1,"-1"0,1 0,1 1,-1 0,-2 6,-2-3,-1 0,-1 0,-1-2,0 0,-1-1,1 0,0 0,1-3,-1 2,8 5,-2-3,1 1,0 1,-1-2,0-1,0 1</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222 572,'1'4,"-1"-1,0 0,0 0,2 0,-1 0,2-2,0-3</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227 578,'3'0,"0"0,0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237 576,'0'3,"0"1,0-7,2 0,1 2,-1 4,0 1</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239 567,'0'3,"0"1,0-1,0 1,0-1,-1 0,1 0,0 1</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264 563,'5'0,"-2"0,2 0,0 0,-1-1,-1 1,-5 3</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268 570,'3'0,"0"0,4 1,-4-1,1 0,0-1,-1 1</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35 699,'-3'4,"3"0,-1 0,-1 0,2-1</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31 698,'3'0,"1"0,0 0,2 0,-3 0,1-1</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1260 636,'0'3,"0"0,0 0,0 0,0 0</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33 711,'3'0,"0"0,0 0,2 0,-1 0,0 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71 715,'-3'1,"-1"1,1 1,2 0,0 0,1 0,3-1,0-1,0 0,0-1,0-2,-1-1,2-1,-2 0,-1 0,-1 1,0 0,-3 1,0 2,-1 1,1 1</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89 706,'0'3,"0"1,0-1,0 1,0-1,0 1,0-1,0-6,2 0,-2 0,2-1,-1 1,2 1,0 0</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154 673,'0'4,"1"2,1-1,-1-2,1 4,1-2,-2-2,0 0,0 2,0-2,0 2,1-2,-2-6,1-2,0 0,1 1,1-3,-2 1,3 2,-4 1,2-1,-2-1,1 1,0 1,0 0,-1 0</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196 706,'0'6,"0"-3,0 1,0 0,0 0,0-1,-1 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191 723,'3'-1,"0"1,0 0,0-2</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200 705,'0'3,"1"2,-1-2,1 0,-1 2,0-1,0 2,0-1,1 1,-1-10,0 1,0 0,1-1,0 0,0 1,2 3,0 1,-3 2,0 0</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234 717,'0'5,"0"-1,0-1,0 0</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312 722,'-3'0,"0"2,0 0,-1 1,1-1,2 1,-2 0,0 1,2-1,0 0,0 0,1 1,0-1,0 0,1 0,2 0,0 0,0-2,-1 2,1-1,0-2,0 1,0-1,1 0,0 0,0-2,0 1,-1 0,0-1,-1-1,0 0,0-1,-1 1,1 0,-2 0,0 0,0 0,0 0,0 0,-2 0,-1 0,2 0,-1 0,-1 1,-1 0,1 2,0 0,0 0,0 0,0 1,0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306 740,'3'0,"0"0,0 0,1 0,-1 0,0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1254 660,'3'1,"0"-1,0 0,1 0,-1 0</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320 729,'0'4,"-1"0,0 0,0-1,0 1,0-1</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305 758,'5'0,"-2"0,0 0,0 0,0 0</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322 722,'0'-5,"-1"1,1-2,0 3,0 0,0-1,0 1,0 0,3 3,0 0,1-1,-1 1,1 0,-1 0,0 0,0 0,0 0,1 0,-1 0,0 0,0-1,0 1,0-1,-1 4,-2 1,0-1,0 0,0 1,2-9,2 0,-2-1,-1 3,1-1,-1 0,2 2,0 6,-2-1,1 0,2-5,-2-2,1 0,-2 1,2 1,0 3,-2 2,0 1,0 0,0-1,2-3,0 0,0 0,0 0,0 0,0 0,1 0,0 0,-1 0,0 0,1 0,-1 0,-3 3,0 0,-1 0,0 1,1-1,0 1,0 0,0 0,0-1,0 0,0 0,-3-3,0 2,0-2,0 1,6 1,1-2,1 0,-1 0,0 0,-3 3,-4-1,0-2,-3 3,2-1,0-1,1 0,6 0,0 0,0-1,1 0,-1 0,-2 3,-2 1,1 1,0-1,0 0,0 0,0 0,0-1,0 0,0 0,0 1,0-1,0 0,0 0,-4-2,-2-1,2 0,1 1,-3 2,2-3,1 1,0 0,-2 0,2 0,-1-1,1 1,-1-1,-1 1,0 0,1-1,1 1,0-1,0 2,-1-2,-2 2,1-2,1 0,0 0,1 1,-2-1,2 0,0 1,-1 0,1-1,0 0,-1 0,-1 0,0 0,1 0,3-3,1 0,0 0,0-1,0 0,0 1,0 0,0 0,0 0,3-1</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448 687,'4'0,"-1"0,0 0,0 0,0 0,0 0,0 0,0 0,0 0,0 0,2 0,-1 0,-1 0,0-1,1 1,-1 0,0-1,1 0,-1 1,0-2,-3 5,0 0,0 0,0 0,1 0,-1 0,1 0,0 0,-6-3,1 1,1 0,0 0,2 2,0 0,-1 1,2 0,0 0,0-1,0 0,0 0,0 0,2 0,0 0,1 0,1 0,1-2,-1 0,1 0,0 0,-1-1,-1 0,0 0,0 0,0-1,1-1,-1 0,-2-1,0-1,1 1,-1 0,-1-1,0-1,0 1,0 0,-2 0,0 1,1-1,-2 2,0 1,1-2,-1 2,0 0,0 1,0 0,0 0,0 0,0 1,0 0,0 0,0 1</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449 790,'5'1,"0"-1,-1 0,-1 0,1 0,1 0,-1 0,1 0,-2 0,2-1,-1 0,-1 1,1-2,-1 2,2-2,-2 2,0 0,0-2,0-1,1-1,-2 1,1 1,-3-1,0 0,0 0,-1 0,0 0,0 0</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513 681,'4'0,"-1"0,0 0,0 0,0 0,0 0,0 0,0 0,0 0,2-1,1 1,-3 0,0 0,2-1,0 1,1-2,-3 2,0 0,1 2,-2 1,0 0,-1 1,0 0,0-1,0 0,1-7,1-1,-2 1,0 1,1 0,0-1,1 0,0 5,-2 3,0 0,-1-1,1 1,1-9,-1 0,0 2,0-2,0 2,3 4,-2 3,0 0,1-3,0-4,0 2,-1-2,2 2,0 0,-1 1,3 0,-3 0,1 0,-1 0,0 0,0 0,-6 1,3 2,-1 0,1 1,2-1,1-3,1 0,-2-3,-2 0,0 0,0 0,0 0,-3 2,0 1</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522 781,'4'1,"1"-1,-1 0,0 0,1 0,1 0,0 0,2 0,1-2,-1 1,0-1,-1 2,-3-1,2 1,-2 0,-1 0,1 0,-1 0,0 0,0 0,0 0,0 0,1-1,-1 1,2-2,-1 1,-1 0,0 0,-3-2,-3 1,0 4,3 1,0 1,0-1,2 0,1 1,0-4,1 1,-1-4,0 1,-1-1,-1 0,0 0,-4 2,0 1,0 0,0 0,0 1</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694 666,'3'0,"0"0,2 0,-2 0,0 0,0 0</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706 659,'0'3,"0"0,0 0,0 1,0-1</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686 778,'5'0,"-2"0,0 0,0 0,0 0,0-1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911 747,'0'4,"0"1,-1-1,1 0,0-1,0 0,7-4,-4 0,2-2,-1 2,3 0,1 1,-1-2,3 2,-2 0,4-1,-4 1,0 0,2 0,-1 0,-3 0,2 0,-4 0,0 0,-1 0,0 0,2 0,-2 0,1 0,0 0,0 0,-1 0,0 0,1 0,0 0,-1 0,1 0,1 0,-2 0,1 0,0 0,1 0,0 0,-2 0,1-1,-1 1,0 0,0-1,1 1,-1-1,3 1,-3 0,1-1,0 1,1-1,-1 1,0-1,-1-1,2 2,-2-1,2 0,-2 0,1 0,2 0,0 1,-2 0,0-1,2 0,-3 1,0 0,2-1,-2 1,1 0,2 0,1 0,-4 0,0 0,0 0,0 0,0-1,0 1,-1-5,-2 0,0 0,0 0,0 2,0-1,0 1,-1 0,1-1,0-1,-2-3,2 5,0-2,0 2,-4 2,-1 4,-1-1,-3 3</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682 725,'0'3,"0"0,1 0,0 2,1-2,-2 0,3 0,1-3,-2-3,1-1,-1 1,-1 0,0 0,0 0,-1-1,0 1</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712 748,'-2'3,"2"0,0 0,3 0,1-3,-3-3,0 0,-2 0,-2 2</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732 743,'-3'0,"1"3,2 0,2 0,2-1,-1-2</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596 650,'0'3</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532 739,'0'-4,"0"1,0 0,0 0,0 0,0 0,0 0,0 0,0 0,-2 6,-2 0,2 0,0 0,5-5</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535 713,'3'1,"-1"2,0 0,0 0,2-7</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597 667,'0'-3,"0"0,0 0,1-1,-1 1,0-1,0 1,1 0,-1 0,1 0,-1-1,0 1</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575 728,'3'1,"-3"2,0 0,-2 0,0 0,-1-1,0 0,7-2,0 0,1 0,0 0,0 0,-1 0,-1 0</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402 738,'0'3,"0"0,0 0,0 2,0-2,0 1,0-1,0 0</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417 747,'0'-3,"0"0,0-1,4 2,-1 3,0 1,-2 1,-1 0,0 0,-2 0,0 0,-1-1,2 1,5-2,-1-1,1 0,-1 0,0 0,1 0,-1-1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1075 736,'0'3,"0"1,1 1,0-1,-1-1,1 0,-1 0,0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228 767,'0'-3,"2"0,1 1,0 1,0 2,-1 2,-1 0,-1 0,0 0,-1 0,-1 0,-1-1,6-1,1-1,-1 0,0 3,-2 0,-1 0,0 0,0 0,-3 0,0-2,0-1,0 1,0-3,2-1,1 0</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261 758,'0'-3,"0"0,3-1,0 2,0 1,0 2,-2 2,1 1,0 0,-1-1,-1 0,0 0,0 0,-2 0,0 0,-1 1,0-1,7-3,0 0,0 0,-1 0,0 0,0 0</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364 641,'-2'5,"1"-2,-1 0,1 1,0-1,1 0,3-2,1-2,-1-1,-1-1,0 0,-2 0,0 8,0-1,0 1,0-2,0 1,0-1,0 0</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205 885,'3'0,"1"0,-1 0,0 1,0-1,0 0</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245 878,'-3'0,"2"-5,1 2,3 1,0 2,0 0,2 0,-2 1,1 2,-1-3,0 0,0 1,-2 2,-4 1,-1-1,1-3,0 0,7 0,-1 0,1 0,-1 0,-2 3,0 0,-1 0,0 1,-1-1,0 0,-2 0,-1-1,1-2,0 1,0-1,-1-1,0-2,2 0</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286 874,'1'-3,"2"3,0 1,-1 2,-1 0,0 0,-1 1,-1-1,-2 0,1 0,5 0,1-3,1 0,-2 0,0 0,1 0,-1 0,1 0</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26 868,'3'4,"0"1,-2-2,1 0,-1 0,-1 0,-3-3,0 0,1-4,2 1,0 0,1-1,3 2,0 1,-1 2,-2 3,1 0,-1 0,0-1,-1 0,-3-5,2-2,1 1,0-1,1 0,2 2,0 2,0 0,-1 3,-1 0,0 0,-1 0,0 0,-1 0,1 0,4-6,-2-1,1 1,0 0,-1 0,-1 0,0 0,-2 0,-2 2,0 2,2 2,1 0,0 0,0 0,3-1,0 0,0-2,0 0,0-1,-2-2,-1 0,0 0,0-2,0 1,0 1,0 7,4-2,0-2,-1 0,0 0,0 3,-3 0,0 0</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103 856,'1'3,"-1"1,1 1,-1-1,0 1,0-1,0-1,-1-6,1-1,0 1,0 0,2-1,-2 1,3 3,-1 4,-1-1,-1 0,0 0,0 0,0 0,3-3</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134 864,'-3'0,"0"0,3 3,-1 0,1 0,0 0,0 0,2 0,0-6,-2 0,0-1,0 0,3 6,-1 1,0-6,-2 0</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143 865,'2'6,"-2"-2,0-1,0 0,0 0,-3-3,1-3,1 0,1 0,0 0,1 0,1 0,1 1,0 6,-1 0,-2-1,1 1,-2-7,1 0,0 0,0 0,2-2,1 2,0 3,-2 4,0 0,0-1,0 0,1 0,1-3,-3-3,1 0,-1-1,0 1,0-1,0 1,-1 7,1-1,0 0,0 0,2-7,-2 1,0-1,3 4,-3 3,1 0,2-4,-3-2,1-2,1-2,-2 4,0 0,0 0,1-3,-1 3,0-1,0 8,0 0,-2-1,2 0,0 3,0-3,0 1,0 1,0-1,3-4,0-4,-2 1,-1 0,3 6,-1 0,1-6,-3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873 336,'1'0,"3"0,-3 0,1 0,0 0,2 0,-1 0,0 0,0 0,0 0,1 0,0 0,-1 0,3 0,-1 0,-2 0,4 0,-2 0,1 0,-2 0,1 0,-2 0,3 0,0 0,0 0,3 0,-1 0,0 0,0 0,2 0,-2 0,4 0,-4 0,7-1,-3 1,-2 0,2 0,-4 0,0 0,0 0,0 0,0 0,-3 0,1 0,-3 0,2 0,-3 0,-1 0,1 0,0 0,0 0,-1 0,0 0,1 0,0 0,-1 0,0 0,1 0,1 0,-2 0,2 0,-1 0,0 0,1 0,-1 0,1 0,-1 0,1 0,1 0,-1 0,0 0,0 0,0 0,-1 0,2 0,-2 0,1 0,0 0,-1 0,1 0,0 0,2 0,-2 0,-1 0,1 0,-1 0,4 0,-5 0,0 0,0 0,0 0,2 0,-1 0,0-1,1 1,1 0,0-1,-1 0,1 1,0 0,-1-1,2 1,-3-1,-1 0,0 1,1 0,-1-1,1 1,-1 0,0 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833 619,'0'3,"0"0,0 1,0 0,1-1,3-2,-1-1,1 0,0 0,-2-3,-2-1,0 1,0 0,0 8,0-1,0-1,0 0,0 0,0 0,0 0,0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188 841,'2'0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203 833,'0'3,"0"1,0-1,0 0,3-5,0 1,-3 4,0 0,-1 0,-1 0,-1-2,0-1,3-3</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213 832,'3'3,"-2"0,2-1,-1 1,0-6,-2-1,0 1,0 0,0 6,0 1,-1 0,0-1,0 2,0-2,3-6,0-1</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234 826,'0'3,"0"0,0 1,0-1,1-6,1 0,1 3,-3 3,0 0,-1 0,-2-1,0-2</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257 836,'0'3,"0"1,0-1,-4 1,1-1</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292 670,'3'0,"1"2,-1-2,1 0,0 0,-1 0,1 0,1 0,-2 0,0 0,0 0,2 0,-2 0,1 0,0 0,-1 0,0 2</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340 658,'3'2,"-2"1,3-3,-1 3,0-1,-3 1,-5-1,3 1,-1-1,1 1,-1-1,0 0</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317 634,'0'3,"0"0,0 0,0 0,2 0,2-2,-1 0,-3-4,0 0</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317 617,'2'0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336 636,'0'3,"0"0,0 0,0 1,0-1,0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982 609,'3'0,"0"0,0 0,0 0,1 3,-2 0,-2 1,-2-1,-1 0,0-1,0-2,0 1,0 1,9 0,-3-2,0 0,1 0,-1 0,2 0,-1 1,-1-1</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460 672,'4'0,"0"0,-1 0,0 0,2 1,-2-1,3 0,0 0,-2 0,0 0,-1 0</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489 653,'4'3,"-1"-2,0 2,-1 0,1-2,0 1,0-1,-2 3,-4-2,1 2,-1-1,0-2</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461 628,'0'3,"0"0,-1 1,1 0,0-1,3-2,0-2</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464 612,'2'0</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475 637,'0'3,"-1"0,1 0,-3-1,1 1,1 0,4-2,1-1,1 0,-1 0,-1 0</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469 697,'0'4,"0"0,0 1,0 0,0-1,0-1,-1 0,1 0,0 1,-1 0,1-1</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464 717,'0'3,"0"1,1 1,0 0,0-1,0-1,2-3,-1-3,0 0,0 0,-1 0,0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473 755,'0'3,"0"0,0 0,0 0,0 1,0-1,3-3</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471 744,'2'0</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490 756,'-3'1,"3"-4,3 3,0 0,-1 3,-2 0,0 0,3-2,-2 2,-2 0,-2-2,0-1,0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1106 631,'-3'3,"1"0,2 0,0 1,3-3,0 1,1-2,-1 1,2-1,-2 0,0 1,1-1,0 2,-3 1,-1 0,-2 0,-2-1,0-1,1-1,0 0,0-1,3-2,-1 0,0 0,1 0,2 0,-1 0,1 0,0 0,-1-1,-1 1,-3 0,0 3,0 0,0 3</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530 659,'5'0,"-1"0,0 0,2 0,-2 0,0 0,-1 0,4 0,-3-1,-1 0</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568 645,'3'3,"0"-1,0 0,1 0,-1 0,-5 1,-2 0,1 0,0-1,0 0,2 1</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555 632,'-3'3,"0"1,-1-1,0 1</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540 631,'3'0,"0"1,1 2,0-1,-1 0,0-1,0 1</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557 631,'3'-2,"-1"-1</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569 576,'-3'0,"-1"2,0-2,1 0,3 3,0 0,0 1,0 0,0-1,0 0,0 1,0-1,0 0,0 0,3-3,0 1,0-1</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1434 572,'4'3,"-1"-2,2 0,0-1,-2 0,-1 3,-2 3,1-1,-1-1,0 1,0-1,0-1,1 1,-1-1,2 2,-2-2,1 1,1-1,-5-4,0 0,-1-2,1 0,-1 1,1 1,0 0,0 1,0 0,0 0</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547 590,'-3'2,"2"1,1 0,-1 0,1 0,0 0,0 0,0 0,0 0</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7030a0"/>
      <inkml:brushProperty name="ignorePressure" value="0"/>
    </inkml:brush>
  </inkml:definitions>
  <inkml:trace contextRef="#ctx0" brushRef="#br0">536 608,'2'3,"0"0,0 0,-1 0,1-6,-1 0,2 1,-3-1</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335 879,'3'1,"0"-1,1 1,1-1,-2 0,0 0,0 0,0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1161 549,'4'-1,"1"1,-2-2,0 2,4-3,-3 3,2 0,-1-1,-2 1,-2 3,-1 0,-2 0,-3 2,1-2,-1-3,2 1,6-1,5 0,-5 0,-2 3,1 0,-1 0,-2 0,-2-1,0-1,0 0,-1-1,0 0,1-1</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349 872,'0'3,"0"0,0 1,0-1,0 2,0-2,0 1,0-1,0-7</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374 858,'0'3,"-1"1,0-1,1 0,0 0,1 0,3-3,-1 0,0 0,0-1,1-2,2 1,-3 1,-3-2,0 0,-2-1,0 0,1 1,1 6,0 1,0-1,0 3,0-1,0-2,0 1,0 0,0-1,3-2</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416 857,'0'4,"0"-1,0 0,0 0,0 1,0 0,0 0,1-1,3-1,-1-5,-1 0,0-2,-1 2,0 0,-1 0</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417 832,'0'3,"3"-6,-3-1,-2 1,-1 3</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444 855,'-1'3,"1"2,0-1,0 1,0-2,0 0,0 0</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464 857,'3'0,"0"0,1 0,-1 0,0 0,0 0,0 0</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473 846,'0'3,"0"0,0 0,2 1,-2 0,0 0,0-1</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500 838,'0'3,"0"1,1-1,-1 0,1 0,-1 0,1 0</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516 836,'3'-3,"0"1,0 2,2-2,-2 2,0 1,-2 2,0 0,-1 0,0 2,0-2,-1 0,-1 0,-1-2,0 0,7 0,0-1,-1 0,0 1,0-1,0 0,0 0</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560 833,'0'4,"0"-1,0 1,0 0,1 0,2-3,0-1,1-4,-3 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784 758,'-4'3,"4"0,-1 0,-1 0,6-2,-1-1,0-1,0-1,0 0,-2-2,-1 0,3 8,-1 1,-1-2,0 0,0 1,1-1,1-7</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562 816,'0'-3</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581 839,'1'-5,"2"2,0 6,-3 1,0 0,0-1,0 1,3-4,0 2,-3 1,0 0,0 0,-2 0,-1-1,0-2,0 0</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614 827,'3'2,"1"-1,1 0,-2 0,1 0,-1 0</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615 838,'3'1,"1"-1,-1 1,1-1,-1 0</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654 820,'-2'3,"1"0,0 0,1 0,0 0,0 0,2 0,1-1,0-2,0 1,0-1,0 0,-1-3,-2 0,0 0,-1 0,-1 0,2 0,-2 0,1 0,-2 1</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267 950,'-1'3,"1"0,-1 1,0-1,4-1,0-2,1 0,-1-1,0-2</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267 931,'2'0</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291 954,'3'-2,"0"2,-1 3,-2 0,0 0,0 0,-3-1,7-1,-1-1,0 0</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315 935,'3'0,"0"0,0 0,1 0,-1 0,0 0,0-1,0 1</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320 942,'3'1,"0"-1,0 0,0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818 749,'0'4,"0"1,0-1,-1-1,0 1,0-1,1-6</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347 937,'3'0,"0"0,1 0,-1 0,0-1,0 1,0-1</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383 928,'2'-3,"1"1,0 2,-3 3,1 0,-1 1,-1-1,0 0,-1 0,-1-2,1 2,8-3,-2-1,0 1,-1 0</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415 934,'2'-3,"-1"-3,1 3,1 0,-1 0,0 8,-2-2,1 2,0-2,0 1,-1 0,1-1</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418 926,'3'0,"0"0,0 0</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271 985,'0'3,"0"0,0 0,0 0,1 0,2-3</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273 973,'2'0</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292 989,'3'3,"-3"0,0 0,3-2,0-1,0 0,-3 3,0 0,-1 0,0 0</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324 986,'3'0,"0"0,0 0,0-1,1 1,-1 0,0 0</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328 976,'3'0,"0"0,0 0,0 0,0 0</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380 979,'0'3,"-1"1,0-1,1 0,0 0,3-2</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811 755,'3'1,"1"1,0 0,-1 0,0 0,0-2,-2-3</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387 966,'2'0</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405 982,'0'3,"0"0,0 0,0 0,0 3</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426 974,'3'0,"0"0,0 0,1 0,-1 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461 955,'0'4,"0"-1,0 0,0 0,0 1,0 0,0 0,3-3,1 0,0 0,-1-1,0 0,0 0,-3-3</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466 934,'2'0</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487 964,'4'0,"-2"3,0 0,0 0,-2 0,0 0,-1 1,-1-1,5-1,3-2,-3 0,2-2,0 1</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195 877,'-3'3,"-2"2,2-1,1 0,1-1,1 0,0 0,-1 1,1 0,0-1,1 0,1 0,1 0,-2 0,0 0,0 1,-1-1,1 0,-1 1,0-1,0 0,0 1,-1-1,0 0,0 0,-3-1,1 0,0-1,3-4,2 0,2 2,-1 3,-1 2,-1-1,0 0,-1 0,-1 0,0 0,-1 0,2 0,-2 0,0 0,1 0,0 0,0 0,0 0,0 0,1 0,0 0,0 0,0 0,0 0,0 0,0 0,1 0,1 0,1 0,0-1,0-1,0 0,0-1</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13 935,'0'4,"0"0,1 0,-1 0,0-1,3-2,0-3,-1-1,-2 0,1 0</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10 918,'2'0</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33 939,'1'3,"-1"0,0 0,1 0,0 0,-1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832 745,'0'-4,"2"1,1 3,0 0,-1 3,-1 0,-1 0,0 0,3-2,0-1,1 1,-1 1,-1 1,-2 0,-1 0,-2 0,0-3,0 0,0 0</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49 920,'2'3,"2"-1,0-1,-1-1,0 0,0 0,-6 0,-1 0</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48 930,'3'1,"0"0,0 0,0-1,0 0,0 0</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103 904,'1'3,"-1"0,1 0,2-3,0-1,-3 4,0 0,0 0,-1 0,-1 0,-1-3</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104 900,'3'0,"0"1,0-1,0 0,0 0</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125 920,'1'-3,"0"0,2-1,-2 1,2-1,-2 1,1 0,-1 0,1 6,-2 0,0 1,0-1,0 0,0 0,0 0</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130 909,'3'1,"0"-1,0 0,0 0</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78 909,'-3'0,"3"3,0 0,0 0,0 0,3 0,-2 0,1 0,-2 0,1 0,2 0,0-5,-3-1,0 0,0 0,0 0,0-1,0 1,0 0,0 0,0 0,-3 1,0 2,1 3</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94 924,'2'0</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21 984,'-1'3,"0"0,0 1,1 0,0 1,0-2,0 0,3-1,0-4,-2-1</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23 975,'2'0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798 832,'3'-2,"1"1,1-2,-1 0,-1 2,1-2,-1 2,-6 5,0 0,1-1,0 0,0 0,-1 0</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27 1001,'3'-2,"-1"6,-5-1,6-2,0-1,0 0,-2 3,-4-1,0 1,0-2</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54 981,'6'0,"-2"0,1 0,0 0,-2 0,0-1,-6 3</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55 989,'3'0,"0"0,4 0,-3 0,-1 0,0-1,0 0,0 1</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97 968,'0'-3,"0"0,3 1,0 0,0 1,0 3,-3 2,0 0,0-1,-2 1,0-1,0 0,0 0,6-2,2-1,-3 0,0 0</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119 974,'2'0</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127 956,'0'3,"0"1,0-1,0 1,0-1,3-5,-1-1,1 1,0 1,0 0,0 1,-2 3,-1 1,0 0,-1-1,-1 0,1 0,-2-2,0-1</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129 951,'3'0,"4"0,-3 0,0 0</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156 978,'0'-3,"0"0,0-1,0 1,1-1,-1 1,2 0,-1 0,0-3,0 2,1 0,-1 1,-1 6,0 1,0 1,0-1,0 0,-1-1,1 0,0 1,0 1,0-2,-1-6</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161 961,'3'0</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529 1031,'2'0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808 840,'3'0,"0"-1,0 0,-1-2,1 2,0-1,0 0</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550 1026,'2'0</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539 1015,'2'0</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560 1006,'0'3,"0"0,2 0,1 1,-1 1,-1-2,1 0,1-1,0-5,-3-1,0 1,0-1,0 0,0 1,0 0,0 0,0 0,1 0,-1 0</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591 1024,'0'-3,"0"0,3 3,0 0,-1 3,-2 0,0 0,-3-1,6-2,-1 3,-1 0,-1 0,0 0,-3-2,0-1,0 0,0-2,1-1</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604 998,'3'0,"1"0,-1 0,1 0</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608 1004,'3'1,"0"-1,1 0,0 0,-1 0</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633 991,'1'3,"-1"0,0 0,0 1,0-1,0 0,0 0,0 0,0 0</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645 999,'0'-3,"2"0,1 2,0 1,1 1,-2 3,0-1,-2 0,-2 1,-1-2,2 1,-2-1,0 0,0 0,6-1,2-1,-1 0,-1 0,0 0,0 0,0 0</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686 995,'-4'4,"0"-1,2 1,0 0</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674 995,'3'3,"-1"1,1 1,1 0,-3-1,2-1,0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1363 322,'2'0,"-1"0,2 1,2-1,-3 0,2 0,2 0,0 0,1 0,-3 0,2 0,0 0,2 0,-3 0,-1 0,1 1,-2-1,0 0,1 0,-1 1,0-1,-1 0,1 0,-2 0,-3 0,-1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831 800,'1'4,"1"0,-1 0,1 0,0 0,-1-1,1 0</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698 994,'3'-1,"1"0,-1 4,-2 0,0 0,-1 0,-2 0,0 0,-1-2,0-1,6 0,2 0,-1 0,-1 0,0 0,0 0,0 0</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725 999,'0'-3,"4"0</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738 986,'0'3,"0"1,0 0,0-1,1 0,2-5,0-1,0 3,-1 3,-2 0,0 2,-1-2,-2-1,0 0,0-2</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739 982,'3'0,"0"0,1 0,0 0,-1 0,0 0</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769 989,'3'0,"1"0,-1 0,1 0,0 0</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774 993,'3'1,"0"-1,2 0,-2 0</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802 976,'2'-4,"1"2,0 1,0 0,0 4,-3 1,0 0,-2-1,5-1,0-2,0 0,0 2,-2 1,-1 0,0 0,-1 0,-2-1,0-2,-1 0,1 0,3-3,4 0,0 2,-1-2</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838 961,'-3'2,"2"2,0 1,0-2,1 0,0 0,2 0,-1 0,2 0,1-3,0 1,-1-1,1-2,-1-2,-1 1,-2 0,0 0,-1 0,-1 0,1 0,-1 0,-1 1,0 0,0 2,0 0,0 0</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866 956,'0'3,"1"0,0 1,0 0,1-1,-1 2,3 0,-4-2,2 1,-1-1,2-7,-2 1,1-1,-1 1,0-2,1 2,-1-2,2 2,-1 0,-1 0,0 0,-1 0,0 0</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641 1042,'3'0,"2"1,-2-1,1 0,-1 0,0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847 798,'0'-5,"3"2,1 0,-1 3,-1 3,-2 0,0 1,0-1,0 0,0 1,-1-1,-1 0,6-1,-1-2,1-1,0-1,-1 1,0 0</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645 1050,'3'1,"0"-1,0 0,0 0,0 0,0 0,0 0</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678 1035,'3'3,"-2"0,0 0,0 0,1 1,-1 0,1 0,1-1,-1 0,-1-6,-1 0,0-1,0 1,2-3,-2 3,0-1,1 0,2 4,-2 4</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708 1055,'-3'2,"2"1,1 0,3-2,0-3,-3-1</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727 1052,'-4'0,"1"0,3 3,0 0,0 0,0 0,3-1,0-1,0-1,0-1</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742 1034,'3'1,"2"-1,0 0,-1 0,-1 0,0 0,0 0,-6 0</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747 1042,'3'1,"0"-1,0 0,0 0,0 0,0 0,0 0</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783 1013,'1'4,"1"0,-1 1,0 0,1 0,0-2,0 1,-1 0,0-1,0 0,0-8,0 1,0 0,0 1,0-1,0 0,0 0,-1 0,0 1,1 0,0 0,-1 0</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813 1038,'0'3,"0"1,0-1,0 0,0 1,0-1</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807 1047,'3'1,"0"0,0-1</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817 1039,'0'4,"1"-1,-1 1,0-1,1 0,-1-7,0 1,1 0,0 0,2 3,0 0,-1 3,-1 0,-1 0,1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872 783,'3'1,"0"1,-1 1,1-1,-1 1,0 0,0 1,0 0,-1-8,-1 1,-2 0,2-1,-1 1,1 0,-1 0,1 0,0 0,0 0</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1596 363,'-3'0,"0"1,0 1,-2 1,2 0,2 0,1 0,0 0,0 0,0 0,0 1,1 0,1 0,-2-1,2 1,1-1,-2 0,2-1,1 1,-1-3,0 1,1-1,-1-1,0 0,0-2,0 0,-1 0,0 0,-1 0,1-2,0 2,-1 0,-3 0,-1 0,2 0,-2 1,0-1,0 1,-1-1,1 0,0 3,-2-2,2 1</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1590 381,'4'1,"1"-1,2 0,-3 0</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1599 373,'0'3,"1"0,0 1,0-1,0 0,-1 0</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1595 399,'3'0,"0"0,0 0,0 0,0 0,0 0</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1595 364,'0'-3,"0"-1,0-2,0 3,1 0,-1-1,0-1,1 2,-1 0,0-2,0 1,0 1,0 0,0 0,3 3,1 0,0 0,-1 0,2-1,-1 1,0 0,-1-1,1 1,0-1,0 1,-1 0,0 0,0 0,0 3,-2 1,0-1,-1-7,1 1,-1-2,2-2,2 7,-2 3,0 0,-1 2,0-2,1 0,-2 2,3-3,-2-5,1-2,-1 1,0-1,0 0,0 0,2 6,-2 2,0 0,0 0,0 0,2-4,0-3,-3 1,1-1,2 1,0 6,-1 1,-1-1,0 0,3-2,0-1,1 0,-1-1,-1 1,1 0,-1 0,0 0,1 0,-1 0,0-1,0 1,0 0,0 0,1 0,0 0,-1 0,0 0,0 0,0 0,0 0,1 0,-1 0,0 0,0 0,0 0,0-1,0 1,0-1,0 1,0-1,-1 4,-2 0,0 1,0 0,0 0,0 0,0-1,0 0,0 0,0 0,1 1,-1 0,1-1,-6-1,1-2,1 1,-1-1,0 1,10 2,-2-2,-1 0,0-1,0 0,1 0,-1 0,-7 3,-1-2,2 0,0 0,0 0,-1 0,7 0,1 0,0 0,-1-1,2 0,-1 0,-1 0,-4 3,-2 0,0-1,-1 1,1-1,0 0,6-1,0-1,0 0,-2 3,-1 1,-1 1,0-2,-1 1,1 0,0 1,1 0,-1-2,1 0,0 0,-4-2,0-1,-2 2,1 0,1-2,1 1,0-1,0 1,-2-1,1 2,0-2,1 0,-1 0,-6 1,6 0,-2-1,-1 0,3 0,-3 0,1 1,3-1,0 0,-1 0,1 1,0-1,-1 2,0-1,0-1,0 1,0 0,1-1,0 0,-1 1,1 0,-1-1,0 0,0 2,0-2,1 2,0-2,0 1,-1 0,-1-1,1 0,1 0,0 1,-1-1,1 1,0-1,0 0,-2 0,1 0,0 0,1-1,3-2,0 0,0-4,0 4,0 0,2-1,-1 1,-1 0,0 0</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1514 381,'3'-2,"-1"-1,2 0,0 0,1 0,-2 2,3 0,-3 0,0 1,-3 4,0-1,0 0,-1 1,-1-1,0 0,5-4,1 0,0 1,-1 0,0 0,0 2,-3 1,0 0,-4 1,1-3,0 0,0-1,0 0</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1564 353,'-2'3,"1"0,1 1,0-1,0 0,1 0,2-1,0 0,0-2,-1-4,-1 1,-1-1,0 1,-2 0,-1 2,0 2</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1573 338,'3'4,"-1"-1,0 0,1 0,-2-7,0 1,-1-2,0 2,1 0,-1 0,0 0,1 0</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1655 254,'-2'4,"0"2,2-3,3-1,0-2,0 0,0 0,-2-3,-1 0,0 0,0 0,0 6,0 2,0 0,0-1,0 0,0-1,1 0,2-2,1-3,-1 1,0-3</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1689 272,'3'0,"1"-1,-1 1,0-1,0 0,-4-2,-2 2,0 0,0-1,3-1,0 0,0 0,1 0,2 1,1-2,-1 3,1 1,-1 1,-1 3,-1 0,-1-1,0 0,0 0,0 0,5-1,0-2,-2 0,0-2,0 2,0-1</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1312 627,'0'3,"0"0,0 0,0 2,0-2,0 2,0-2,1 1</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1798 386,'3'-3,"0"-2,-2 1,0 1,2 0,-2-1,-1 1,2-3,0 2,0 0,0-1,-1 2,1 0,-5 2,0 2,-1 0</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1817 336,'3'0,"-2"3,-1 1,0 1,0-1,0 0,0 0</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1839 345,'0'3,"0"2,0-1,0 0,1 0,-1-1,0 0,-1-7,1-1,-1 1,1 1,0 0,0 0,0 0,1 0,0 0,2 1,0 2,-1 3,-2 1,0-1,0 0,-4 0,1-3,0 0,5 3,1-2,0 0</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1857 355,'0'3,"0"0,0 1,0-1,0 1,3-4,0-2,2 2</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1517 498,'0'3,"0"0,0 0,0 0,0 0,0 0,0 0,0 1,0-1,0 0</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1520 499,'4'0,"1"0,-1 0,1-2</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1517 514,'3'0,"0"0,0 0,0 0,0 0,0 0</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1543 516,'0'4,"0"-1,0 1,0-1</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1544 505,'3'0</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1563 510,'0'3,"-3"-1,2-5,5 0,-1 1,0 2,0-1,0 2,-2 5,-1-3,0 0,0 0,0 1,-3-2,2-5,1 0,2-1,1 1,0 2,0-1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1324 632,'3'-3,"0"0,0 1,2 0,-1 1,-1 1,-1 3,-1 0,-1 0,0 0,0 0,-3 1,0-1,0-3,2 3,0 0,4-2,0 1,4-1,-4-1,1 0,-1 0,0 0</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1590 499,'0'3</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7030a0"/>
      <inkml:brushProperty name="ignorePressure" value="0"/>
    </inkml:brush>
  </inkml:definitions>
  <inkml:trace contextRef="#ctx0" brushRef="#br0">1589 504,'2'0</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1627 307,'3'0,"0"0,0 0,0 0,0 0,0 0,0 0,0 0,-2 3,0 0,-1 0,2-7,0 1,-1 0,0-1,0 1,3 5,-2 2,0-1,1 1,-3-1,2 1,-1-1,1-6,0-1,0 0,-1-2,1 2,-1 0,0 1,-1 7,0-1,2 1,-2-1,1 0,1 0,1-1,-3-6,2 1,-1-1,-1 1,1 0,-1 0,3 2,-2 4,0 0,1 2,-1-2,1 0,-1 0,3-3,-1 0,2 0,-2 0,1 0,-1 0,0 0,1 0,-1 0,0 0,0 0</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1656 250,'-1'3,"1"0,0 0,3-1,0-2,1 0,-4-3,0 0,0-1,1 1,-1 0,1 9,-1-3,0 2,0-2,0 0,0 0,0 0,0 0,0 1,0-1,3-3,2 0,-2 0</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1692 271,'3'0,"0"-1,0 0,0-1,-6 2,-1-3,1 1,0 0,2-1,1 0,3 0,-1 0,1 2,0-1,1-1,-1 3,0 0,1 4,-2 0,-2-1,0 0,0 1,0-1,0 0,3-2,0-1,0 0,0 0,1 0,-3-3,-1-1</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926 641,'0'4,"0"1,0-2,0 2,0-1,0 1,0-1,0 1,0 2,0-2,0-1,0 2,0 0,0 2,0 3,1-1,-1 0,2 2,-2-4,1 3,-1-3,0 2,0-2,1 2,1 1,-2-1,1 0,-1 0,2-1,-2 1,1-4,-1 2,0 4,2-1,-2-5,0 4,1-2,-1 2,0 2,1-5,-1 3,0-4,0 0,0-1,0 4,0-3,0 1,0-1,0 0,-1 1,1-3,-2 4,2-2,-1-1,1 1,-1 0,0 1,-1 1,-2-7,1-1</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940 619,'-2'4,"0"-1,-1 1,1 0,1 0,1-1,3-1,0-5,-1 0,1 2,0-2,-3 0,0 0,-2 0,-1 1,1-1,-1 2,0 1,0 0</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953 610,'0'3,"0"0,0 0,0 1,0-1,0 0,0-6,0 0,1 0,1 0,1 1,0 0</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972 613,'0'4,"0"-1,0 0,0 0,-2 0</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1003 621,'-3'0,"1"3,1 0,0 0,1 0,0 0,2 0,1-2,0-1,0-2,-1-1,0 6,-2 0,-1 0,-3-1,0 1,0-1,1-1,0 0,0-4,2 0,1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1368 618,'3'2,"1"3,-3-1,1-1,-2 0,1 0,-1-6,0-1,1 1,0 0,0 0,0 0,1 0,1 0,-3 0</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1026 632,'-1'4,"0"-1,1 0,0 0,3-1,2-2,-2-2,-3-1,0 0,-4 2,1-1,0 2,0 0,0-1</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1041 629,'0'3,"0"0,0 0,0 0,3 0,0-3,0-2,-2-1,1 0,0 0,-1 0,-3 0,0 0</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1062 624,'0'3,"0"0,0 0,0 0,0 0,0 0,0-6,0 0,0 0,3 1,0 0,0 1,0 1</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1091 624,'-3'2,"0"1,3 0,-1 0,1 0,3-2,0-1,0 0,0 0,1-1,0-1,-1 1</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1111 622,'3'0,"0"0,-2-3,-1 0,-3 2,2 4,-2 0,2 0,1 0,-1 0,1 0,4-1,-1-1,0-1,-2-3,2 1</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1152 608,'0'4,"0"1,0-2,0 4,0-4,0 1,0 0</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1144 618,'3'0,"0"0,0 0,0 0,0 0,1 0</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1171 618,'0'6,"0"-3,0 0,0 0,0-6,1 0,2 1,0 2</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1194 619,'-3'2,"0"1,3 0,0 0,2 0,0-6,-2-2,0 2</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1192 622,'-2'3,"0"0,1 0,1 0,0 0,3-1,0-3,0-2,-3 0,0 0,0 0,0 0,4 6,-1-2,0 1,0-1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828 592,'-3'2,"1"1,0 0,0 0,0 0,1 0,1 0,-1 0,1 0,0 1,0 0,0-1,0 0,1 0,-1 0,0 0,0 1,1-1,-1 0,2 0,-2 0,1 1,1-1,-1 0,2 0,0-1,0 0,0-1,0 0,0-1,0 0,0 0,0 0,0 0,0 0,0 0,0 0,1 0,-1-1,1 0,-1 0,0 1,3-3,-3 2,0-1,0 0,0 1,0 0,0 0,1-1,-1 1,1 0,-1 1,1-1,-1 0,1 1,-1 0,0 0,1 0,0 0,0 0,-1 0,1 1,-1 0,0-1,0 2,1 0,-1 0,1 1,0-2,-1 2,0-2,0 1,0 0,0-2,1 0,2 1,-3-1,0 0,0 0,0-3,-1-1,-1 1,0-1,0 0,-1 1,0 0,0 0,0 0,0 0,1 0,1 0,-1 0,0 0,0 0,1-1,0 1,0 0,1 0,0 1,-1-1,2-1,-2 1,-1 0,1-1,-1 1,0 0,-1-1,0 1,0 0,1 0,-1 0,0 0,0 0,0-1,-1 1,0 0,-2 2,0-1,-1 1,1 0,0 0,0 1,0-1,0 1,0 0,0 0,0 0,0 0,-1 0,1 0,-1 0,0 0,0 0,0 0,0 0,1 0,-1 0,1 0,-1 0,1 0,0 0,-1 2,1-2,-5 3,3-3,1 2,0-2,0 1,-1 0,0 0,2 0,-1 0,0 0,1 0,-1 0,2 2,-1-2,-1 0,1 1,0-1,-1 1,0-1,0 1,1-1,0 0,0 0,0-1,0 1,0 0,0 0,-1 0,1 0,0 0,0 0,0-1,0 1,0-1,-1 0,1 0,0 0</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1207 619,'1'4,"1"-1,0 0,-2 0,0-6,0 0,1 0,1-1,0-1,1 6,0 4,0-2,-2 1,-1-1</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1236 618,'-3'0,"2"3,1 0,3-1,0-2,0 0,0 0,0 0,-3 3,0 0,-3-1,0-2,0 0</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1259 613,'-3'-2,"0"0,0 2,3 3,-1 0,1 0,1 0,0 0,2 0,0 0,-1 0,0 0,0 0,-5-1,0-3</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1251 625,'4'1,"-1"-1,0 0,0 0</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1272 626,'-1'3,"1"0,0 0,3-2,0-1,0-1,-1-2,-2 0,-1 0,-2 2</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1290 621,'0'3,"0"0,0 0,0 1,0-1,0-7,0 1,0 0,2 0,0 0,1 1,0 1</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1309 616,'0'4,"1"0,-1 0,0 0,0 0,0-1,-2-7,4-1,1 3,0-1,0 0,0 3,-1 3,-1 0,-1 1,0 0,0-1,-1-6,1-1,0-2,1 3,2 1,0 1,0 1,-1 3,-1 0,-1 0,0 0,0 1,3-4</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1364 619,'-3'0,"-1"1,1 2,0 0,3 0,0 0,3-2,1-1,-2-3,0 0,-1 0,1 0,-1 0,-1 0,0 6,0 0,-1 2,1-1,0-1,3-1,0-2,0-2,0-1</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1390 602,'0'3,"-1"2,0 0,0 0,1-2,0 0,0 0,3-3,0-3</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1383 611,'3'2,"0"-2,0 0,0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821 543,'-3'0,"0"2,0-1,1 2,0 0,1 1,1-1,0 0,0 0,0 0,2 0,3 0,-2-3,0 0,0 0,0-1,0-3,0 1,-2 0,-1-1,-1 1,-2 1,0 2,0 0,0 0,1 3,-1 0,2 1,1 0,0-1,0 0</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1402 619,'0'5,"0"-2,0 0,0 0,0-6,0 0</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1403 606,'3'1</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1418 619,'-1'3,"0"1,0-1,1 0,1 0,2-1,0-2,0-2,-2-1,-1 0,0 0,0 0,-2 0,-1 3</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1428 624,'3'1,"-2"2,-1 0,0 0,0 0,-1 0,-1-6,3 0,2-1,0 2,1-1,-1 6,-3 0,0 0,0 1,4-3</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1457 639,'1'3,"-1"0,-1 0,-2-1,0-1</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967 705,'0'4,"0"-1,0 2,0-2,0 1,0 1,0 1</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981 722,'2'0</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1141 691,'3'0,"1"0,-1 0,3 0,-1 0,-2 0,0 0,0 0,0 0,0 0,0 0,0 0,0 0,0 0,1-1,-1 1,0 0,-1 3,-2 0,0 2,0-1,0-1,-3-2,-1-1,1 0,0 0,0 0,0 0,0 2,2 1,0 1,0-1,1 1,0-1,0 0,2 1,0-1,1 0,0-1,1 1,-1-3,1 1,-1-1,0 0,2 0,-2 0,0-2,0 0,0-2,-2 1,2-1,0-2,-2 2,0 0,-1 1,0 0,0 0,-2 0,1 0,-2 2,-1 1,1 0,-1 0,1 1,0 0,0 1</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1198 715,'1'4,"-1"-1,0 0,0 0,0 1,0-1,0 0,0 0,0 0</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1198 710,'-1'3,"-2"1,1-1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1536 612,'-4'0,"1"0,0 3,1 0,0 0,1 0,1 2,0-2,0 0,2 0,0 0,0 0,0 0,1-2,1 1,-1 0,0 0,0-1,1 0,0 0,0-1,-1-3,-1 0,2 1,-2-1,1 1,0-1,-1 0,1 0,0 1,-3-2,1 1,-1-1,0 1,0 0,0 0,0 0,-2 0,-1 0,-3 0,3 3,0 0,0 0,0 0,0 0,0 0,0 0,-1 2,0 0,1-1,-1 1,0-1,1 1,0 0</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1203 711,'2'4</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1144 767,'5'0,"-2"0,1 0,0 0,-1 0,1 0,-1 0,1 0,-1 0,0 0,0 0,0-1,0-2,0 2,0-1,0 1,-3-4,0 2</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1203 691,'3'0,"0"0,0 0,0 0,0 0,0 0,0 0,0 0,0 0,0 0,1 0,-1 0,1 0,1 0,-1 0,0 2,-2 2,0 0,-1-1,2-4,-2-2,1 0,-1-2,2 0,-1 0,0 1,1 6,-1 2,0-1,-1 0,4-6,-4-1,0 1,2 4,0 3,0 0,-2 0,3-2,3-4,-4 2,2 0,-2 0,1-2,3 2,-3 0,1 0,0-1,-9-2,0 0,0 2,2 4,2 0,0 0,2 0,2 0,0-2,-1 0,0-3,-3-1,0 0,-3 1</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1194 767,'4'0,"1"0,-1 0,-1 1,1-1,0 0,1 0,-2 0,0 0,0 0,0 0,1 0,-1 0,2 0,0 0,2 0,-2 0,0-1,-2 1,0 0,0 0,0 0,0 0,0 0,2 0,-1 0,-1 0,3 0,-1 0,0 0,-1-1,0 1,-5-3,-2 1,0 0,0 5,3 0,0 1,0-1,0 0,3-2,0-1,0 0,1 0,-1 0,0-2,-3-1,0 0,0 0,-3 1,0 1,0 1,0 0</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1364 691,'3'0,"2"0,-1 0,-1 0,0 0</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1376 683,'-1'4,"0"-1,0 1,1 0,0-1,0 0</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1341 767,'3'0,"2"0,-1 0,-1 0,1 0,2-1,-3 0</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1364 726,'3'5,"-2"-2,0 1,2 0,-2-1,1 1,0-1,-1 0,1-6,-1-2,1 1,-2 1,1 0,0 0,-1-1,0 1,1-1</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1393 748,'-3'0,"0"2,2 1,1 0,3-2,0-1,-1-3</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1411 743,'-3'0,"0"1,0 1,3 1,0 0,1 0,2 0,0-2,0-1,0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1558 609,'-1'4,"0"-1,0 2,0 0,0-1,1-1,0 1,0-1,0 0,0 1,-1-8</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1393 748,'3'3,"0"-1,-3 1,0 0,-3-3,0 1</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1141 692,'0'3,"0"0,0 0,0 0,-1 0,-2-3,0 0,0 0,4 3,2-2,1-1,-1 0,0 0,0 0,-3 4,-2-1,-1-2,0-1,0 1,6 1,1-1,0 0,1 0,-5 2,-3-1,0-1,0 1,-1 0,1 0,6-1,-3 3,0-1,0 0,0 0,0 0,0 1,0-1,0 0,0 0,1 0</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1141 689,'-3'0,"0"0,0 0,0 0,0 0,-1 0,1 0,0 0,0 0,0 0,0 0,0 0,-1 0,1 0,0 1,0-1,0 1,0 0,0-1,0 0</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1078 692,'0'3,"-1"1,1-1,-3-1,1 1,6-1,-1 0,0-2,0 0,-7 2,0-1,1 0,-1 0,0 0,0 1,-2-1,2 1,7 0,0 0,1-1,-1-1,0 0,1 0,0 0,-1 0,0 0,-6 2,1 1,1 0,1 1,0 0,0 0,0-1,1 0,-1 1,0-1,3-3,1 0,2 0,-2 0,0 0,-1 0,1 0,1 0,-1 0,1 0,-2 0,0 0,2 0,-2 0,0 0,0 0,0 0,0 0</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1076 690,'-3'0,"-1"0,0 0,0 0,1 0,0 0,0 0,0 0,0 0,0 0,-1 0,1 0,-1 0,1 0,1 4,1-1,0 0,0 0,-1 1,-1 1,3 0,0-2,-3-3,0-2,0 2,0 0,0 0,0 3,0 0,1 1,2-1,0 1,1 0,1 0,1-1,-1 0,1-1,0-1,0-1,0 0,1 0,4-1,-5 0,0-2,0 0,-1 0,0-1,-1 1,-1 0,0-1,-2 1,-1 0,0 1,-1 1,1-1,0 0,0 2,0 0,0 0,0 1</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1017 750,'0'4,"0"-1,0 0,0 0,0 0,5-1,0-2,-1 0,-1 0,1-2,2 2,-3-1,0 1,0-1,0 0,0 1,1-1,-1 1,0 0,0 0,0 0,0 0,1 0</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1016 738,'0'-4,"0"0,0 1,0 0,-3 6</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1013 723,'-3'2,"0"-1,0 2,6-3</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1020 721,'2'3,"1"-1,-1 1</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972 759,'-1'3,"5"-1,-1-2,0 0,0-1,0-1,0 2,-1 3,-1 1,-1-1,0 1,0-1,-3-1,0-2,1-3,1 0,1 0,0-1,-1 0,1 1,0 0,0 0,0 0,1 0,0 0,-1 0,-3 2,0 3,0 0,1 1,1 1,-2-2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96 375,'2'0,"-1"0,2 0,-1 0,2 0,1 0,-3 0,4 0,-2 0,4 0,10 0,-6 0,-2 0,8 0,-6 0,0 0,2 0,2 2,-6-2,2 2,1-1,-1-1,2 2,-4-2,0 0,0 0,0 0,-2 0,1 0,-1 0,-2 0,-2 0,1 0,1 0,-4 0,1 0,-2 0,2 0,0 0,-2 0,1 0,0 0,-1 0,0 0,2 0,-2 0,2 0,-1 0,-1 0,0 0,0 0,1 0,0 0,1 0,0 0,1 0,-1 0,0 0,0 0,1 0,-1 0,-1 0,0 0,0 0,0 0,-1 0,0 0,0 0,0 0,0 0,2 0,-2 0,0 0,0-1,0 1,0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1542 627,'1'3,"1"0,1 0,-2 0,0 0,1 0,1-2,0-2,0-2,0 0,-2 0,2-1,-2 1,1 0,-1 0,-1 0</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1005 773,'-1'-4,"1"1,0-1,0 1,0 0,0-1,0 1,0 7,2 0,1-1,-1 0,0 0,0 0</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1006 767,'3'0,"0"-1</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1086 720,'-2'3,"1"0,1 0,3-3,0 0,0-1,-1-2,-2 0,0 0,1 0,-1 6,0 0,0 1,0 0,1-1,3-5,0 0,-1 0</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1124 720,'0'4,"0"-1,0 0,0 0,0 0</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1132 719,'2'3,"-2"0,0 0,-1 0,-2-2,6 1,0-3</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1130 720,'-1'3</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1133 732,'3'-2,"0"0,0 1</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1234 733,'3'0,"0"2,-3 2,-3-1,0-2,0 1,7-1,-1-1,0 0,0 0,0-2</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1254 741,'0'-3,"0"0,0 0,0 0,3 3,0 2,-2 1,-1 0</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1261 742,'2'0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1556 600,'0'-3,"0"0,0 0,0-1,0-1,0 1,0 0,0 1,0 0,3 1,1 2,-1 0,2 0,-1 0,-1 0,1 0,-1-1,2 1,-1-1,1 0,-2 1,0 0,0-1,0 1,0 0,0 0,0 0,0 0,0-1,0 1,1-1,-1 0,0 1,1-1,-3 4,-2 0,0 1,1 0,0 0,-1 0,1-1,0 1,0-1,0 0,0 0,-3-3,-1 2,1-1,-2 0,2 0,-1 0,3 2,4-1,1-1,-1 0,0-1,1 1,0 0,-1-1,-3 3,-2 0,-2-1,1 1,0-1,1 1,6-2,1-1,-2 0,0 0,-3 3,0 4,0-4,-1 0,1 3,0-2,0 1,0-1,0-1,-1 0,1 0,0 0,0 0,1 0,-1 0,0 0,0 0,0 0,0 0,0 1,-3-2,0-1,-1-1,-1 0,1 0,-1 0,2 0,0 1,0-1,-1 1,1-1,0 2,0-2,-1 3,0-2,1 0,-1 1,1-1,0 0,0 0,0 0,0-2,3-2,-2 0,2-2,0 2,-1-1,0 0,0-1,1 1,0 0,0 0,-2 1,2 0,0 0,-1-2,1 1,0 0,-1 1,1 0,0 0,0 0</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1258 733,'3'0,"0"0</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1460 588,'4'0,"0"0,0 2,0 1,-1-2,0 0,-2 2,1 0,0 0,-1 0,-1 1,1-1,0 0,-1 0,1 1,-1-1,0 1,0 0,0-1,0 0,0 0,0 0,-2 0,0 0,-1 0,0-2,1 2,-1-1,0 1,0-2,-1 1,0-1,1 0,-1-1,0 0,1 0,0 0,0 0,-1-1,0-1,1 1,-1 0,1 1,-1-2,0 1,1 1,-1-2,1 1,0 0,-1 0,1 0,-2 0,2 0,-1 0,1 0,-1 0,0 0,-2-1,3 2,-3-3,3 3,-1-1,1-1,-2 1,2 1,0-1,0 0,-1 0,1 1,-2-1,1 0,1 1,0 0,0 0,0 0,1 3,-1-2,0 1,0 2,3-1,-1 0,1 1,0-1,0 0</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1282 651,'3'3,"0"1,0-1,-1 0,1 0,-1 0,1-6,0 0,-1 0,1 0</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1075 680,'-3'2,"0"0,0 1,0-1,0 2,0-2,1 2,1-1,-1 0,2 0,-1 0,1 0,0 0,0 0,0 0,0 0,0 1,0-1,1 0,-1 0,1 0,0 1,-1 1,1-1,-1 0,1 0,0-1,0 0,0 0,0 1,0-1,1 0,-1 0,2 0,-1 0,0 0,1-1,0 0,0 0,0-2,1 1,2-1,-3 0,1 0,-1 0,1 0,-1 0,0 0,0 0,2 0,-2 0,1-1,-1 0,0-1,0-1,0 2,-1-2,1 0,1 0,-4 0,3 1,-1-1,-1 0,1 0,-1 0,1-1,-2 1,2 0,-2 0,1 0,-1 0,1 0,-1-1,1 1,-1 0,0-1,0 0,0 1,0 0,0 0,0 0,0-1,-1 1,1-1,-1 1,1 0,-2 0,1 0,0-1,-1 1,0 0,0 0,-2 0,2 0,-1 1,0 0,0 1,0 1,0 0,0 0,0 0,0 0,0 0,0 1,0 0,0 0,0 0,0 0,0-1,0 1,-1-1,0 1,1 0,0-1,0 0,0 1,0 2,0-1,-1 0,1 0</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1124 655,'0'-5,"3"1,1 1,-1 3,0 1,-1 2,-2 1,-5-1,1-2,0 3,1-2,6-1,0-1,0-1,0 0,0 1,0 2,-3 2,-3-1,0-2,0 0,-2-1,2 0,0-3,3 0</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1149 664,'3'0,"0"0,0 0,-6-2,0 0,2-1,0 0,1 0,0 0,4 2,-1 1,0 0,0 1,-2 2,0 0,-1 0,-2 0,5-1,0-2,0 0,0 0,0 0</inkml:trace>
</inkml:ink>
</file>

<file path=ppt/ink/ink6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1447 695,'0'3,"1"2,0-2,0 1,0-1,1 1,-1-1,0 0,1 0,-1-7,1 0,-1 1,0 0,-1 0,1-1,0 1,1 0,-1-1,-1 1,0 0</inkml:trace>
</inkml:ink>
</file>

<file path=ppt/ink/ink6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1471 724,'2'-3,"2"1,-1 1,0 1,0 1,-3 2,-2 0,5-3,1 0,-2 3,-5-2,1 2,-2-1,1 0,-1-1,1-1</inkml:trace>
</inkml:ink>
</file>

<file path=ppt/ink/ink6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1499 702,'3'0,"0"0,1 0,-1 0,1 0,-1 0</inkml:trace>
</inkml:ink>
</file>

<file path=ppt/ink/ink6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1503 711,'4'1,"-1"-1,0 0,0 0,1 0,-1-1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1661 599,'-1'3,"-1"0,0 0,2 0,-2 2,2-2,0 0,2 0,1-1,0-1,0-1,0 0,-3-3,3 0,-1 0,-5 1,2 5,0 0,0 0</inkml:trace>
</inkml:ink>
</file>

<file path=ppt/ink/ink6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1538 682,'0'3,"1"1,0 0,0-1,0 0,0 0,0 0,0 0,0 0,2-7,-2 0,0 1,0-2,0 1,0 1,-1-2,1 2,-1 0</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1570 708,'-3'0,"0"0,0 0,2 4,1-1,0 0,1 0,2-3,0-2,-3-1,0 0,0 0,1 0</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1585 704,'-3'0,"1"3,1 1,1-1,0 0,3-1,1-2,-1 0,-1-3</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1597 685,'3'0,"3"0,-2 0</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1603 690,'3'2,"1"-2,-1 1,0-1</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1620 668,'3'2,"0"2,-2-1,0 0,2-1,-3 1,1 0,0 0,2-6,-2-1,0 1,1-3,0 3,-1-2,-1 2,1 0,-1 0</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1653 679,'0'3,"-3"1,2 0,1-1,0 1,0-1,0 0,0 0,3-1</inkml:trace>
</inkml:ink>
</file>

<file path=ppt/ink/ink6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1648 690,'3'0,"0"0,0 0</inkml:trace>
</inkml:ink>
</file>

<file path=ppt/ink/ink6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1659 675,'1'3,"-1"1,1-1,-1 1,0-1,1 1,-1-1,0 0,0 0,0 0,0-6,0 0,0 0,1 0,0 0,1 0,0 6,-2 0,0 1,0-1,0 0,0 0,0 0,2-6</inkml:trace>
</inkml:ink>
</file>

<file path=ppt/ink/ink6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1673 676,'3'0,"1"0,0 0,1 0,-1 0,-1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1671 629,'0'-3,"0"0,-2 0,-1 2,-1-1,1 2</inkml:trace>
</inkml:ink>
</file>

<file path=ppt/ink/ink6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1678 683,'3'0,"0"0,0 0,0 0,0 0</inkml:trace>
</inkml:ink>
</file>

<file path=ppt/ink/ink6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1716 666,'0'-3,"0"0,0 0,3 0,-1 0,1 1,0 2,-1 3,-2 0,0 0,0 0,0 0,-3-1,8-1,-1-1,0 0,0 0,-1 0,-2 3,0 0,-1 0,-2 1,-1-2,-1-1,1 0,0-1,-1 0,1 0</inkml:trace>
</inkml:ink>
</file>

<file path=ppt/ink/ink6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1767 649,'0'3,"-1"0,-1 0,0 1,0-1,1 0</inkml:trace>
</inkml:ink>
</file>

<file path=ppt/ink/ink6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1756 652,'3'2,"1"0,1 0,-1 0,1 2,-1-3,-1 1</inkml:trace>
</inkml:ink>
</file>

<file path=ppt/ink/ink6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1796 628,'-2'3,"-1"0,1 1,0 0,2 0,0-1,0 0,1 1,1-1,2 0,-2 0,1 0,0-2,0 0,0-1,0 0,0 0,1 0,0 0,-1 0,1 0</inkml:trace>
</inkml:ink>
</file>

<file path=ppt/ink/ink6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1816 637,'-3'0,"0"1,0 0,1 3,2-1,3-1,0-2,1 0,-1 0,0 0,0 0,0 2,-3 1,0 0,-1 0,-2-2,0-1,0-1,2-2,0 0,1 0,1 0,2-1,-2 1,0 0,-2 0,-2 3,0 0</inkml:trace>
</inkml:ink>
</file>

<file path=ppt/ink/ink6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1836 638,'4'0,"2"-1,-3 1,1-1,0-1</inkml:trace>
</inkml:ink>
</file>

<file path=ppt/ink/ink6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1847 626,'0'4,"0"0,0 0,0-1,0 1,1-1</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1865 627,'3'-2,"0"2,-2 5,-1-2,-1 0,-2 0,1 0,-1-1,8-2,0 0,-2 0</inkml:trace>
</inkml:ink>
</file>

<file path=ppt/ink/ink6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1869 607,'3'3,"-1"1,1-3,2 3,-2-2,1 1,-2 0,0 0,-1 0,-1 0,0 0,-2 0,-1 0,0-1</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1648 555,'3'0,"0"0,0-1,2 0,-2 1,0 0,0 0,0 0,0 0,1 0,-1 0,1 0,0 0,1 0,-2 0,0 0,-3 3,0 0,0 0,0 2,0 0,1-2,-1 0,1 0,-4 0,-1 0,1-3,-1 2,1 0,6-1,2 0,1 0,-3-1,1 0,0 0,-1 0,1 0,-1 0,-3 4,-4-2,0 0,-1 1,2-1,-1-2,9 4,-2-4,0 0,-1 3,-4 0,-2-2,1 2,1 0,2 1,0 0,2 2,-2-3,2 3,-2 0,1-1,-1 1,0 0,0 1,1-4,-1 3,0-2,0 1,0-2,0 0,0 0,0 1,0 0,0 0,0-1,0 1</inkml:trace>
</inkml:ink>
</file>

<file path=ppt/ink/ink6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1696 723,'3'0,"0"0,3 0,-1-1,-2 1,1 0</inkml:trace>
</inkml:ink>
</file>

<file path=ppt/ink/ink6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1699 737,'3'0,"1"0,-1 0,0-1,1-1,-1 1</inkml:trace>
</inkml:ink>
</file>

<file path=ppt/ink/ink6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1742 717,'0'-3,"0"0,0 0,5-2,0 2,-2 3,-2 3,-1 0,0 1,-2-1,1 0,-2-1,6 0,0-2,0 0,-1 3,-2 0,-1 1,-1-1,-1-2,-1-1,0 0,2-3,-1 1,2-1,0-1</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1771 696,'0'3,"0"2,0-1,0 0,2-1,1 0,-1 0,1-1,1-2,-1 0,1 0,-1-1,0-2,-2 0,1-1,-2 0,0 0,0 1,0 0,-3 1,0 0,-1 1,1 0,0 0,0 1,0 0,0 0,0 0,0 1,1 3,0-1,1 0,1 1</inkml:trace>
</inkml:ink>
</file>

<file path=ppt/ink/ink6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1813 684,'2'4,"0"-1,-1 0,0 0,1 0,-1 0,1 0,0 0,0 1,1-4,-3-3,1 0,0-4,-1 4,1 0,-1-1,1 1,-1 0,1 0</inkml:trace>
</inkml:ink>
</file>

<file path=ppt/ink/ink6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921 670,'5'0,"-2"0,3-4,-2 1,1 0,0 0,1-2,-3 2,1-2,1 0,-2 2,1 0,-2 0</inkml:trace>
</inkml:ink>
</file>

<file path=ppt/ink/ink6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932 683,'5'-2,"0"-2,-1 0,-1 1,0 1,1-3,3-2,-1 1,-3 4,2-3,0 1,1 0,-3 2,0-2,2 1,-2 0,0 0</inkml:trace>
</inkml:ink>
</file>

<file path=ppt/ink/ink6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895 649,'0'-6,"0"3,0-3,0 2,1 0,-1 1,0-1,1 1,0 0,2 4,1 4,-3-2,1 1,1-1,0 2,-1-2,-5-3,0-3,1 0,-1 2,0 0,0-1,0 2,0 0,-2 0,0 0,2 1,6-1,3-2,-3 2,1-2,0 1,0-1,0-1,-1 2,0-1,0-1,-5 6,-1 1,1-1,-2 1,1 1,0-2,2 0,0 0,1 0,0 0,0 0</inkml:trace>
</inkml:ink>
</file>

<file path=ppt/ink/ink6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970 890,'0'4,"0"0,0 0,0-1,-1 1,1-1,-1 0,1 0,0 0,0 0,0-6,0-1,0 1,0-1,0 0,0 1,0 0,0 0,1 0,2 4,1 2,-2 1,-1-1,1 1,1-1,0-1,0-3,1-2,-3 0,0 0</inkml:trace>
</inkml:ink>
</file>

<file path=ppt/ink/ink6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992 875,'0'5,"0"-1,0-1,0 2,0-2,0 0,0 1,0 0,0-1,-1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1642 701,'4'0,"-1"0,2-1,0 0,3 1,-2 0,2-2,-3 2,1 0,0 0,0 0,1-1,-4 1,0 0,0 0,1 0,-1 0,0 0</inkml:trace>
</inkml:ink>
</file>

<file path=ppt/ink/ink6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1011 900,'-1'3,"-1"0,2 0,0 0,3 0,0-3,0 0,0 0,-1-4,0 0,-1 1,-1 0,-3 1,0 2,0 0,0 0,0 1,0 1,2 1,1 0</inkml:trace>
</inkml:ink>
</file>

<file path=ppt/ink/ink6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1036 896,'0'3,"0"0,2 0,0 0,1-1,0-2,-1-3,-2 0,0 0,0 0,-3 3,2 4,1-1,2 0,1-2,0-1,0 0,0-2,0 0,0-1,-2 0,-1-2,-1 2,0 0,-2 1,1 5</inkml:trace>
</inkml:ink>
</file>

<file path=ppt/ink/ink6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1082 897,'0'3,"0"0,-3-1,-1-1,1-1</inkml:trace>
</inkml:ink>
</file>

<file path=ppt/ink/ink6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1102 882,'6'-1,"-3"1,3 0,-2 0,0 1,0-1,-1 0,2 0,-2-1,1 0</inkml:trace>
</inkml:ink>
</file>

<file path=ppt/ink/ink6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1124 878,'0'3,"1"0,-1 0,0 1,0 0,0 0,0-1,0 0,0 1,0-1</inkml:trace>
</inkml:ink>
</file>

<file path=ppt/ink/ink6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1117 912,'4'0,"0"0,2 0,-1 0,-2 0,1 0,-1 0,0 0</inkml:trace>
</inkml:ink>
</file>

<file path=ppt/ink/ink6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1161 904,'1'3,"-1"2,1 0,-1-1,0-1,1 0,2-4,1 0,-1 0</inkml:trace>
</inkml:ink>
</file>

<file path=ppt/ink/ink6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1176 889,'4'0,"0"0,-1 0,1 0,0 0,-1 0</inkml:trace>
</inkml:ink>
</file>

<file path=ppt/ink/ink6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1178 897,'5'1,"-2"-1,0 0,0 0</inkml:trace>
</inkml:ink>
</file>

<file path=ppt/ink/ink6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1218 890,'5'0,"2"0,-3 0,1 0,2 0,0 0,3 0,-4-1,2 1,0 0,-4-1,0 1,0-1,-1 1</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1743 590,'-3'1,"0"0,2 2,1 0,0 0,3-1,0 0,1-2,-1 1,0 1,0-1,1 1,-4 1,-1 0,-2 0,-1-1,0-1,2-4,2 0,0 0,0-1,2 0,-1 0,2 2,0-1,-1 0,0 0,-2 0,0 0,-2 0,-1 3,-1 0,-1 0,2 0</inkml:trace>
</inkml:ink>
</file>

<file path=ppt/ink/ink6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1226 837,'2'3,"0"1,-1-1,0 0,2 3,-2-1,2-1,-1 0,0 0,-1-1,2-6,-2 0,1-2,-2 1,2 0,-1 1,0 0,1 0,-2 0,1 0,0 0,0 0</inkml:trace>
</inkml:ink>
</file>

<file path=ppt/ink/ink6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1264 859,'0'3,"0"0,3 0,-3 0,3-3,0 1</inkml:trace>
</inkml:ink>
</file>

<file path=ppt/ink/ink6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1265 866,'5'0,"-2"-1</inkml:trace>
</inkml:ink>
</file>

<file path=ppt/ink/ink6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1281 852,'0'3,"1"1,-1 0,0 0,0-1,0 0,2 0,-1-6,-1 0,0 0,2 0,1 0,0 3,0 0,0 2,-2 1,0 0,-1 0,0 0,0 0</inkml:trace>
</inkml:ink>
</file>

<file path=ppt/ink/ink6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1228 904,'0'3,"0"0,0 1,0-1,-1 0,1 0,-1 0</inkml:trace>
</inkml:ink>
</file>

<file path=ppt/ink/ink6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1213 904,'3'2,"-3"1,0 0,0 0,1 0,2-3,0 0,0-2,0 1,0 0,-3-2,0 0</inkml:trace>
</inkml:ink>
</file>

<file path=ppt/ink/ink6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1242 911,'3'1,"1"-1,-1 1,0-1,0 0</inkml:trace>
</inkml:ink>
</file>

<file path=ppt/ink/ink6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1253 904,'-1'3,"1"0,-1 0,1 1,-1 0,1-1</inkml:trace>
</inkml:ink>
</file>

<file path=ppt/ink/ink6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1274 898,'0'3,"0"1,0-1,0 1,0-1,0 1,0 0,0-1,1 0</inkml:trace>
</inkml:ink>
</file>

<file path=ppt/ink/ink6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1275 900,'3'0,"0"0,0 0,0 0,0 3,-2 0,-1 0,-3-2,0 2,0-2,0 0,0-1,6 1,0 1,1-1,-1 1,0-1,0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1462 665,'1'-4,"-1"1,4 0,-1 1,0 1,-2 5,-1 1,0-2,-2 0,1 0,-1 0,0 0,1 0,1 0,3-3,2-1,-2-1,0 2</inkml:trace>
</inkml:ink>
</file>

<file path=ppt/ink/ink6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1303 912,'0'4,"0"-1,0 0,0 0,0 1,0-1,0 0,3-4,0 0,0 0,0 1</inkml:trace>
</inkml:ink>
</file>

<file path=ppt/ink/ink6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1360 883,'3'1</inkml:trace>
</inkml:ink>
</file>

<file path=ppt/ink/ink6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1393 878,'2'0</inkml:trace>
</inkml:ink>
</file>

<file path=ppt/ink/ink6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1377 865,'0'4</inkml:trace>
</inkml:ink>
</file>

<file path=ppt/ink/ink6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1404 831,'3'0,"2"0,-1 0,4 2,-3-2</inkml:trace>
</inkml:ink>
</file>

<file path=ppt/ink/ink6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1420 833,'0'4,"0"-1,0 1,0-1,0 2,0-2,0 0,0 1,0-1,0 0</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1411 870,'3'0,"0"0,0 0,0 0,0 0,1 0,-1 0,0 0</inkml:trace>
</inkml:ink>
</file>

<file path=ppt/ink/ink6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1446 860,'0'3,"0"1,0-1,0 0,0 0,3-1,0-2,0 0,0 0</inkml:trace>
</inkml:ink>
</file>

<file path=ppt/ink/ink6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1474 860,'-3'1,"0"1,2 1,0 0,1 0,0 0,2 0,2-2,-1 0,0-1,-2-3,0 0,-4 1,1-1,-1 2,0 1</inkml:trace>
</inkml:ink>
</file>

<file path=ppt/ink/ink6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1496 839,'3'1,"1"0,-1-1,0 0,2 0,0 0,1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1487 677,'2'-5,"-1"1,0 0,1 0,-1-3,-1 4,1 0,-1 0,1 0,1 0,1 2,-2 5,0-1,1 1,-2-1,0 0,0 0,1 1,-1-1,0 2,1-1</inkml:trace>
</inkml:ink>
</file>

<file path=ppt/ink/ink6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1504 848,'3'0,"0"0,1 0,-1 0,1 0,-1 0,0 0</inkml:trace>
</inkml:ink>
</file>

<file path=ppt/ink/ink6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1551 829,'0'-3,"3"1,3 2,-3 0,-1 4,-1-1,-1 0,-1 1,-1-1,6-2,-1-2,3 0,-3 0,1 1,-1 0,0 0,0 3,-3 0,-1 0,-1 0,-1-1,-1 0,1 0,0-1,0 0,0-1</inkml:trace>
</inkml:ink>
</file>

<file path=ppt/ink/ink6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1612 848,'0'-4,"2"1,0-1,-1 1,2-1,-3 1,3-1,-2 1,2 7,-1-1,-1 0,-1 1,0-1,1 0,0 0</inkml:trace>
</inkml:ink>
</file>

<file path=ppt/ink/ink6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1619 833,'3'2,"1"-2,0 0,-1 0</inkml:trace>
</inkml:ink>
</file>

<file path=ppt/ink/ink6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1418 909,'3'0,"0"1,2 1,-1-1,-1-1,0 0,1 0,0 0</inkml:trace>
</inkml:ink>
</file>

<file path=ppt/ink/ink6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1439 910,'2'8,"-2"-5,0 0,0 0,2 2,-2 0,1-2,-1 3,1-2</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1434 952,'4'0,"0"0,1 0,-2 0,1-2,2 1,-3 0,0 1</inkml:trace>
</inkml:ink>
</file>

<file path=ppt/ink/ink6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1468 929,'0'3,"1"0,-1 0,0 2,0-2,0 0,0 0,3-1,0-2,0 0,0 0</inkml:trace>
</inkml:ink>
</file>

<file path=ppt/ink/ink6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1486 942,'0'4,"0"0,0 0</inkml:trace>
</inkml:ink>
</file>

<file path=ppt/ink/ink6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1501 935,'-1'3,"0"0,1 0,0 0,1 0,1 0,1-2,0 1,0-2,0-1,-4-2,-2 3,0-1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1494 662,'4'0,"-1"0,0 0</inkml:trace>
</inkml:ink>
</file>

<file path=ppt/ink/ink6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1522 918,'3'0,"1"-1,0 1,1-2,-1 1</inkml:trace>
</inkml:ink>
</file>

<file path=ppt/ink/ink6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1524 925,'5'0,"-1"0,0-1,0 1,-1-1</inkml:trace>
</inkml:ink>
</file>

<file path=ppt/ink/ink6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1581 918,'3'0,"0"0,0 0,2 0,-2 0,1 0,4 0,-4 0,0 0,3 0,-2-1,-1 1,-1-1</inkml:trace>
</inkml:ink>
</file>

<file path=ppt/ink/ink6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1605 887,'1'-3,"0"0,3 1,-1 0,0 0,2 0,-2 1,1 1,-1 0,-2 4,-1 2,-2-3,-2 0,3 1,-2-2,7-1,-1-1,0 0,1 0,0 0,-2 3,-2 0,-2 0,-1-1,0 0,0-1,0 0,0 0,0-1,1-3</inkml:trace>
</inkml:ink>
</file>

<file path=ppt/ink/ink6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1610 940,'2'-4,"2"2,2 0,-3 2,0 1,-3 2,0 0,0 1,-2 0,-1-1,0 0,0-2,0 0,9-1,-3 0,1 0,1 0,2 0,1 0,-3 0,-1-1,5-1,-6 2</inkml:trace>
</inkml:ink>
</file>

<file path=ppt/ink/ink6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1673 924,'0'-4,"0"-1,1 2,0 0,2-4,-1 2,0 2,0 0,0 0,1 3,-2 5,-1-2,1 0,-1 0,0 1,0-1,0 0,0 0,0 1,0 0,0-1,0 0</inkml:trace>
</inkml:ink>
</file>

<file path=ppt/ink/ink6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1677 910,'4'0,"-1"0,0 0,0 0</inkml:trace>
</inkml:ink>
</file>

<file path=ppt/ink/ink6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1433 989,'3'0,"0"0,0 0,2 0,-2 0,1 0,0 0,-1 0</inkml:trace>
</inkml:ink>
</file>

<file path=ppt/ink/ink6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1454 990,'0'4,"0"0,0-1,0 1,0-1,0 1,0 1,0-1</inkml:trace>
</inkml:ink>
</file>

<file path=ppt/ink/ink6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1447 1022,'3'0,"3"0,-2 0,2-1,-2 1,-1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193 462,'1'0,"0"3,2 2,-2-2,-1 0,2 2,1 0,-2-1,0 1,1 0,1 2,-2-5,1 1,-2-1,1-2,0 0,0 0,0 0,1-1,1-4,1 0,2-2,0 0,2-4,-1 2,1-1,1 3,4-3,-2 2,2-2,-4 3,-1 1,-3 0,0 3,0-1,-1 3,-2 0,-1 1</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1646 476,'2'0</inkml:trace>
</inkml:ink>
</file>

<file path=ppt/ink/ink7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1478 1015,'1'-3,"2"0,0 3,0 0,0 3,-2 0,-1 0,-3-2</inkml:trace>
</inkml:ink>
</file>

<file path=ppt/ink/ink7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1481 995,'-2'3,"2"0,-1 0,0 1,1-1,-1 0,1 0,0 0,0 0,3-2,0-1,0 1,0 0</inkml:trace>
</inkml:ink>
</file>

<file path=ppt/ink/ink7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1493 1014,'3'0,"0"2,0 0,-2 1,-3 0,-1-2</inkml:trace>
</inkml:ink>
</file>

<file path=ppt/ink/ink7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1518 1004,'-3'0,"2"3,1 0,0 0,1 0,2 0,0-2,0 0,0 0,0-2,-3-2,0 0,-3 2,0 1,0 0</inkml:trace>
</inkml:ink>
</file>

<file path=ppt/ink/ink7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1547 997,'3'0,"0"0,0 0,1 0,-1 0</inkml:trace>
</inkml:ink>
</file>

<file path=ppt/ink/ink7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1554 1003,'3'0,"0"0,0 0</inkml:trace>
</inkml:ink>
</file>

<file path=ppt/ink/ink7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1603 1012,'4'0,"0"0,1 0,2 1,3-1,0 0,-2 0,1 0,1 0,-6 0,1 0,-1 0,1-2</inkml:trace>
</inkml:ink>
</file>

<file path=ppt/ink/ink7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1624 980,'3'-2,"0"1,1 0,0 1,0 0,-1 2,-1 1,-4 0,-2 0,1 0,0-1,7-2,-1 0,0 0,0 0,0 2,0 0,-3 1,0 0,-4 1,1-4,0 0,-1-1,2-2,-1 0,1 0,-2 1</inkml:trace>
</inkml:ink>
</file>

<file path=ppt/ink/ink7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1653 1031,'-3'1,"1"3,1 0,1 0,1-1,2-3,0 0,-1-4,0 1,0 0,-1 0,1 7,-1-1,0 0,0 1,-1-1</inkml:trace>
</inkml:ink>
</file>

<file path=ppt/ink/ink7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1707 1020,'0'-4,"0"1,2-2,0 1,-2 1,3-2,-2 2,-1 0,2-3,1 2,-1 1,1 2,0 3,-2 1,2 1,-3-1,1 3,0-1,-1-2,0 1,0 0,0-1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1708 551,'3'0,"2"0,0 0,-1 0,-1 0,3 0,-3 0,2 0,1-1,-3 1,1 0,-1 0,0 0,0 0,0 0,0 0,0 0,0 0,0 0,-1 3,-2 0,0 0,0 1,0-1,3 5,-2-3,-1-1,-3-2,-2 0,2 1,-2-1,0-2,0 2,2-1,0-1,6 2,0-1,0 0,1 0,1-1,-1 0,2 0,-2 0,-1 0,0 1,-3 2,-3-1,0 0,1 1,3 0,6-2,-3 1,1-2,-1 0,1 0,-2 0,0 0,0 0,-6 2,-1 1,1-2,-1 1,1 0,0 0,0 1,3 0,0 0,0 1,0-1,0 0,1 1,-1 1,0 1,0-3,0 1,0-1,0 1,-3-2,0-2,0 0,-4 0,4 0,-2 0,2 0,-3 0,1 0,2 0,-1 1,0 0,1 0,0 0,0 0,0-1,-1 2,1-2,-2 2,2-1,-1 1,1-1,0 0</inkml:trace>
</inkml:ink>
</file>

<file path=ppt/ink/ink7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1720 1001,'4'0,"-1"0,1-1,-1 1,0 0</inkml:trace>
</inkml:ink>
</file>

<file path=ppt/ink/ink7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913 819,'4'0,"0"0,-1 0,0 0,2 0,-1 0,1 0,1 0,-2 0,1 0,2 0,0 0,-3 0,2 0,-1 0,-2 0,3 0,-3 0,2-1,-2 1,3 0,-3 0,4 0,-1 0,-1 0,-2 0,1 0,1 0,-2 0,2 0,-1 0,-1 0,2 0,-1 0,3 0,-3 0,3 0,-1 0,-3 0,1 0,-1 0,2 0,-1 0,3 0,-4 0,2 0,0 0,-2 0,4-1,-4 1,0 0,0-1,1 1,0 0,-1 0,2-1,-2 1,0 0,0 0,2 0,0 0,-2 0,0 0,1 0,0 0,-1 0,0 0,0 0,0 0,1 0,-1 0,1 0,0 0,0 0,-1 0,0 0,0 0,0 0,2 0,-2 0,1 0,0 0,-1 0,1 0,1 0,1 0,-3 0,1 0,1 0,0 0,-2 0,0 0,0 0,1 0,0 0,2 0,-1 0,-2 0,0-1,2 1,-2 0,0 0,2 0,-1 0,1 0,-2 0,2-1,0 1,0 0,-2 0,1 0,-1 0,1 0,-1 0,1 0,-1 0,1 0,-1-1,0 1,0 0,1 0,0 0,-1 0,0 0,0 0,0 0,0 0,1 0,-1-1,0 1,0 0,1 0,-1 0,1 0,1 0,0 0,-1-1,-1 1,0 0,1 0,-1 0,1-1,0 1,0 0,0 0,-1-1,1 1,0 0,-1 0,0 0,0 0,0 0,1 0,2 0,-3 0,0 0,1 0,-1 0,3 0,-3 0,1 0,0 0,-1 0,1 0,0 0,1 0,-1 0,-1 0,0 0,1 0,-1 0,0 0,0 0,0 0,1 0,0 0,-1 0,1 0,-1 0,0 0,0 0,0 0,1 0,-1 0,1 0,-1 0,1 0,0 0,-1 0,1 0,0 0,0 0,0 0,1 0,-2 0,0 0,2 0,-1 0,-1 0,3 0,-3 0,1 0,1 0,-2 0,2 0,-1 0,1 0,-2 0,3 0,-2 0,1 0,1 0,8 0,-6 0,0 0,0 0,0 0,4 0,-4 0,3 0,1 0,-4 0,4 0,0 0,2 0,-2 0,-2 0,0 0</inkml:trace>
</inkml:ink>
</file>

<file path=ppt/ink/ink7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1475 490,'-3'0,"0"0,0 1,0 0,0 2,1 0,0 0,2 0,0 0,0 0,2 0,4 0,-2-1,-1 0,0 0,0 0,0 0,0-2,1 1,-1-1,-1-3,1 1,-1-2,-1 1,-1 0,0 0,0 0,0 0,-2 0,-1 1,-1 0,1 0,0 2,0-1,-1 0,0 1,1 0,0 0,0 0,0-1</inkml:trace>
</inkml:ink>
</file>

<file path=ppt/ink/ink7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1470 519,'-2'3,"1"0,0 0,1 0,0 0,0 0,0 1</inkml:trace>
</inkml:ink>
</file>

<file path=ppt/ink/ink7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1471 504,'4'-1,"-1"1,0-1,0 0,0 1,0 0</inkml:trace>
</inkml:ink>
</file>

<file path=ppt/ink/ink7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1479 496,'-1'3,"0"0,1 1,0-1,0 0</inkml:trace>
</inkml:ink>
</file>

<file path=ppt/ink/ink7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1473 514,'6'1,"-3"-1,2 1,-2-1,0 0</inkml:trace>
</inkml:ink>
</file>

<file path=ppt/ink/ink7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1467 487,'0'-4,"0"1,0-1,0-1,0 2,0-1,0 0,0 0,0 1,0-1,0 1,0 0,0 0,0 0,0 0,0-1,0 1,0-1,0 1,0 0,0 0</inkml:trace>
</inkml:ink>
</file>

<file path=ppt/ink/ink7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1483 477,'0'-3,"0"0,0-1,1-2,-1 3,0 0,0 0,0-1,0 1,1 0,-1 0,0 0,0 0,0 0,-3 5,0 0,6 0,0-5</inkml:trace>
</inkml:ink>
</file>

<file path=ppt/ink/ink7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1482 430,'-1'4,"-1"0,1-1,0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1797 597,'0'-4,"1"1,1 0,2 0,0 1,-1 1,0 4,-3 0,0 1,0-1,0 0,-3-1,0 0,6-4,0 2,0 0,0 0,-2 3,-1 0,-1 0,-1 0,-1-1</inkml:trace>
</inkml:ink>
</file>

<file path=ppt/ink/ink7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1484 432,'0'4,"4"-1,-3 0,0 1</inkml:trace>
</inkml:ink>
</file>

<file path=ppt/ink/ink7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1501 435,'4'0,"0"0,0 0,0 0,-1 0</inkml:trace>
</inkml:ink>
</file>

<file path=ppt/ink/ink7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1513 435,'0'3,"0"0,0 0,0 0,0 0,0 0,0 0,0 1,0-1</inkml:trace>
</inkml:ink>
</file>

<file path=ppt/ink/ink7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1505 465,'3'0,"0"0,1 0,0 0,-1 0,0 0,0 0</inkml:trace>
</inkml:ink>
</file>

<file path=ppt/ink/ink7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1537 459,'-1'3,"1"0,0 0,3-1,0-1,0-1,-2-3,-1 0,-3 0,0 3,0 0</inkml:trace>
</inkml:ink>
</file>

<file path=ppt/ink/ink7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1509 511,'0'3,"1"0,1 0,1 1,-1 0,0-1,1 1,0-3,-1-6,-2 2,1-1,-1 1,1 0,-1-1,0 0,0 1</inkml:trace>
</inkml:ink>
</file>

<file path=ppt/ink/ink7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1539 531,'-3'0,"3"3,-1 0,0 0,1 0,0 0,3-1,0-3,-3-2,0 0,-3 1</inkml:trace>
</inkml:ink>
</file>

<file path=ppt/ink/ink7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1548 514,'3'0,"1"0,-1 0,0-2</inkml:trace>
</inkml:ink>
</file>

<file path=ppt/ink/ink7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1547 523,'3'0,"0"0,0-1,0 0,0 0,0 1,0 0,0 0,0-1,0 0</inkml:trace>
</inkml:ink>
</file>

<file path=ppt/ink/ink7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1587 493,'0'5,"1"-2,-1 1,0 1,1-1,-1 1,1-1,0 2,0-3</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1786 549,'3'1,"1"-1,2 1,2-1,-4 0,1 0,1 0,-3 0,1 0,1 0,-1 0,1 0,-2 0,2 0,-1-1,0 6,-3-2,0 0,0 2,0-2,-1 0,1 2,-3-2,-1-1,-3 5,3-3,0-1,1 2,1 2,0-2,1 0,0 0,0-2,0 1,0 0,3-2,-1 1,1-2,0-1,1-1,-1 0,0 1,0-1,1-1,-2-1,2 2,0-2,0 1,-1-1,0 0,0 1,-2-2,1 1,-1 0,-1-1,0 1,0-1,-2 0,0 1,0 0,-1 2,0-2,0 2,1-2,-1 3,0-2,0 2,0 0</inkml:trace>
</inkml:ink>
</file>

<file path=ppt/ink/ink7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1586 493,'-3'3,"0"0,1 0,-1-1</inkml:trace>
</inkml:ink>
</file>

<file path=ppt/ink/ink7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1601 495,'4'3,"-2"0,2 1,-2 1,1-2,0 2,-1-1,0-1,-1 1,0-7,-1-1,0-1,0 1,0 0,0 1,0-2,0 0,0 1,0 1,0 0,0 0,0 0</inkml:trace>
</inkml:ink>
</file>

<file path=ppt/ink/ink7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1091 427,'-3'0,"-2"0,1 1,1 0,-1 0,-1 2,1-3,1 1,-2 3,0-2,1 0,0 2,0-2,0 2,1-1,0 0,2 0,0 1,0 0,0-1,1 1,-1 0,1-1,0 2,-1-2,1 0,0 0,2 0,0 0,1-1,1 0,-1-1,3 1,-2-1,-1-1,0 0,2 0,-1 0,0 0,1 0,-2 0,0 0,0 0,1 0,0 0,0 0,1-1,-1 1,-1-1,0 0,1 0,-1 0,0 0,0 0,1-1,0 0,-1 1,0-1,0 1,-1-2,0 0,0-1,-2 1,1 0,0 0,0-1,-1 0,0 1,0 0,-1 0,0-1,0 1,-2 0,3 0,-3 1,0 0,0 0,-2-1,2 2,0 0,0-1,0 0,0 0,-1 0,0-1,1 2,0 0,-1 1,-1 2,0-2,1 0,1 0</inkml:trace>
</inkml:ink>
</file>

<file path=ppt/ink/ink7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1018 419,'-1'3,"0"1,-4 3,4-4,-1 2,-1-2,2 0,-1 1</inkml:trace>
</inkml:ink>
</file>

<file path=ppt/ink/ink7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1000 429,'3'0,"2"2,-2-2,1 0,0 2,-1-2,2 1,-2-1,0 1,1 0,1 0,-2-1</inkml:trace>
</inkml:ink>
</file>

<file path=ppt/ink/ink7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1102 422,'-3'1,"1"2,2 0,1 0,2-2,0-1,0 0,0-3,-1 0,-1 0,-1 0,0 0,-3 2,0 0,0 1,1 3,0 0,1 0</inkml:trace>
</inkml:ink>
</file>

<file path=ppt/ink/ink7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1105 509,'-3'1,"0"1,1 1,1 0,1 0,1 2,0-2,2-2,0-1,0 0,0 0,0-1,1-3,-1 2,0-1,-2 0,-2 0,-1 0,0 0,-1 1,0 1,0 0,0 1,1 3,2 0</inkml:trace>
</inkml:ink>
</file>

<file path=ppt/ink/ink7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5292" units="cm"/>
      <inkml:brushProperty name="height" value="0.05292" units="cm"/>
      <inkml:brushProperty name="color" value="#ffc000"/>
      <inkml:brushProperty name="ignorePressure" value="0"/>
    </inkml:brush>
  </inkml:definitions>
  <inkml:trace contextRef="#ctx0" brushRef="#br0">673 801,'2'0</inkml:trace>
</inkml:ink>
</file>

<file path=ppt/ink/ink7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54 281,'0'3,"-1"0,1 0,-1 2,0-1,1 1,0 1,-2 0,2 1,0-3,0 1,0 0,0-2</inkml:trace>
</inkml:ink>
</file>

<file path=ppt/ink/ink7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50 275,'4'0,"0"0,-1 2,0-1,0 1,0 1,-2 0,-1 0,0 0,0 0,-3-1,0 0,0 0,0-1,0 0,0 0,0-1,0 0,-1 2,7 2,1 1,-2-1,0 0,-1-1,1 0,0 1,-1 0,0-1,0 0,2-2,-1-4</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1873 643,'1'6,"-1"-1,0-2,0 0,0 0,0 1,0-1,0 0,0 0,-3 0,-2-3,0 0,1 0,1 0,0 1,0 0,0-1,0 1,-1-1,0 1,-1-1,2 0,-1 0,1 0,-1 0,0 0,1 0,0 0,0 0,0 0,0 0,0 0</inkml:trace>
</inkml:ink>
</file>

<file path=ppt/ink/ink7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76 318,'0'3,"0"5,0-5,0 0,0 1,0-1,0 0,0 1,1-1,1 0,1-3</inkml:trace>
</inkml:ink>
</file>

<file path=ppt/ink/ink7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70 334,'3'0,"2"0,-1 0,-1-1</inkml:trace>
</inkml:ink>
</file>

<file path=ppt/ink/ink7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92 310,'0'4,"0"0,0 1,0-1,0 1,0-2,0 1,0 0,0 0,0-1,0 0,0-7,1 1,0 0,2 0,0 1,0 6,-1 1,-2-1,0-1,0 1</inkml:trace>
</inkml:ink>
</file>

<file path=ppt/ink/ink7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121 295,'3'0,"2"0,-2 1,0-1,0 0</inkml:trace>
</inkml:ink>
</file>

<file path=ppt/ink/ink7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121 312,'3'0,"1"0,0 2,-1-2,0 1</inkml:trace>
</inkml:ink>
</file>

<file path=ppt/ink/ink7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159 300,'3'0,"0"0,0 0,2 0,-1 0,1-1,3 1,-2 0,-1-1,1 0,-3 1,1-2,-1 2,0 0,0 0,0 0,0 0,0 0,0 0,1 0,-1 0,0 0</inkml:trace>
</inkml:ink>
</file>

<file path=ppt/ink/ink7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171 248,'2'5,"0"1,-1-3,2 1,-2 1,1-1,1 1,-2-2,2-8,-1 0,-1 2,0 0,2-2,-1 1,0 0,0 1,0 0,-1-1,0 1,0 0,-1 0</inkml:trace>
</inkml:ink>
</file>

<file path=ppt/ink/ink7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207 263,'-2'4,"1"-1,1 1,-1-1,1 0,0 0,3-1,0-2,0-3,-1 0,-1 0,-1 0,-3 1,1-1</inkml:trace>
</inkml:ink>
</file>

<file path=ppt/ink/ink7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180 314,'3'0,"1"0,-1 0,1 0,-1 0,0 0,0 0,0 0</inkml:trace>
</inkml:ink>
</file>

<file path=ppt/ink/ink7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191 315,'0'5,"0"-1,0 0,0 1,0-1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1873 618,'0'-3,"0"-1,0 0,0 0,0 1,0-1,0 0,0 1,0 0,-1 0,-3 3,2 3,0 1,-1 0,1-1,0 0,2 0,4-5,0-1,-1 0,0 0,0 1,-2-1,2 5,0 0,0 1,-2 0</inkml:trace>
</inkml:ink>
</file>

<file path=ppt/ink/ink7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180 337,'3'0,"2"0,-2 0,0 0,3 0,-3 0,1 0</inkml:trace>
</inkml:ink>
</file>

<file path=ppt/ink/ink7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213 331,'0'4,"0"-1,1 0,2-2,0-1,0 0,-1-3,-2 0,-2 0,-1 2,0 1,0 0,0 0</inkml:trace>
</inkml:ink>
</file>

<file path=ppt/ink/ink7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255 282,'4'0,"-1"0,0 0,0 0,0 0,0 0,0 0,0 0</inkml:trace>
</inkml:ink>
</file>

<file path=ppt/ink/ink7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262 289,'3'0,"0"0,1 0,0 1,-1-1,0 0,1 0,-1 0</inkml:trace>
</inkml:ink>
</file>

<file path=ppt/ink/ink7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302 283,'4'0,"0"0,0 0,2 0,2 0,-4-1,1 0,1-1,-1 1,-2 1,2 0,-2-1,0 1</inkml:trace>
</inkml:ink>
</file>

<file path=ppt/ink/ink7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328 240,'0'4,"0"0,0-1,0 1,0-1,0 1,0-1</inkml:trace>
</inkml:ink>
</file>

<file path=ppt/ink/ink7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323 306,'4'0,"0"-1,-1 1,2-1,0 1,-2 0,0 0</inkml:trace>
</inkml:ink>
</file>

<file path=ppt/ink/ink7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338 310,'0'4,"0"-1,0 1,0 0,0-1,0 0,0 0</inkml:trace>
</inkml:ink>
</file>

<file path=ppt/ink/ink7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328 335,'3'0,"1"0,0 0,0 0,-1 0,1 0,1 0</inkml:trace>
</inkml:ink>
</file>

<file path=ppt/ink/ink7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7T22:36:14"/>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360 333,'0'3,"0"0,2 0,1-1,0-2,0-1,-2-2,-1 0,0 0,-1 0,-2 1,0 1,0 1,0 0,1 3</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1879 551,'0'3,"0"0,3-2,0-1,0-2,0 2,-2-3,0 0,0 0,-1 6,0 0,1 1,0 0,-1-1,1 0,-1 0</inkml:trace>
</inkml:ink>
</file>

<file path=ppt/ink/ink7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1384 440,'3'-1,"0"1,1 2,-1-1,0-1,1 3,-1-1,1 1,0-1,-2 1,1-2,-2 2,0 0,-1 0,0 0,0 0,0 0,-1 0,0 0,-1 0,0 1,1-1,-3 1,1-1,0-1,0 1,2 0,-2-2,0 0,-1 1,1-1,0 1,-1-1,1 0,0-1</inkml:trace>
</inkml:ink>
</file>

<file path=ppt/ink/ink7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1382 491,'-1'3,"0"1,0-1,0 1,-1-1,0 0,1 0,0 0,4-3,0 0,0 0,0 0,0 0,0 0,0 0,0 2,1-1</inkml:trace>
</inkml:ink>
</file>

<file path=ppt/ink/ink7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1247 327,'3'0,"-1"-3,1 3,0 0,1 1,1 1,1-1,-2 0,-1 1,0-2,0 0,0 2,-1 1,1 0,-2 0,0 0,0 0,-1 2,1-1,-1-1,0 0,0 0,0 0,0 0,0 1,-1-1,0 1,1-1,-1 0,-1 0,1 0</inkml:trace>
</inkml:ink>
</file>

<file path=ppt/ink/ink7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1290 389,'-1'3,"0"0,1 0,3-3,0 0,0 0,0 0</inkml:trace>
</inkml:ink>
</file>

<file path=ppt/ink/ink7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1240 421,'4'0,"0"-1,1 1,-2 0,0 0,0 0,2 0,1 0,-2 0,-1 0,1 1,1 1,-2-1,1 2,0-1,0 2,-2-1,0 0,-1 0,0 1,-1 0,0-1,-1 2,0-2,1 1,-1 0,-1 0,-1 1,1-1,-1-1,2 0,-2 0,2 0,-2-1,-1 2,1-1,0-1,1 1,-1-1,0 1,0 0,0-2,2 2</inkml:trace>
</inkml:ink>
</file>

<file path=ppt/ink/ink7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1262 507,'0'5,"0"-2,-1 0,4-3,0-2,1 0,0 1,-1-1</inkml:trace>
</inkml:ink>
</file>

<file path=ppt/ink/ink7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1400 468,'0'3,"0"0,0 0,0 0</inkml:trace>
</inkml:ink>
</file>

<file path=ppt/ink/ink7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1399 457,'2'0</inkml:trace>
</inkml:ink>
</file>

<file path=ppt/ink/ink7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1406 474,'3'0,"0"-2,0 2,-3 3,-3-1,0-2,0 1,6-1,0 0,0 1,-3 3,0-1,-3-1,0-1,1-4</inkml:trace>
</inkml:ink>
</file>

<file path=ppt/ink/ink7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1248 347,'-3'3,"2"0,0 0,1 0,0 0,3-1,0-2,-1-3</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1907 560,'0'-3,"0"0,0 0,0 0,0-1,0 1,2 0,1 1,-3-1,3 1,0 5,-2 1,-1-1,0 1,0-1,0 0,0 1,0-1</inkml:trace>
</inkml:ink>
</file>

<file path=ppt/ink/ink7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1248 333,'2'0</inkml:trace>
</inkml:ink>
</file>

<file path=ppt/ink/ink7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1263 352,'0'4,"-1"-1,0 0,0 1</inkml:trace>
</inkml:ink>
</file>

<file path=ppt/ink/ink7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1265 454,'-1'3,"-1"0,2 0,-1 1,1-1,0 0,3-3,0-1,0-1,-1-1,-2 0</inkml:trace>
</inkml:ink>
</file>

<file path=ppt/ink/ink7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1274 442,'2'0</inkml:trace>
</inkml:ink>
</file>

<file path=ppt/ink/ink7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1278 464,'0'-3,"3"1,0 2,-2 3,-1 0,-3-2,1 2,-1-1,6-1,0-1</inkml:trace>
</inkml:ink>
</file>

<file path=ppt/ink/ink7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434 240,'0'9,"0"-6,-1 3,1 0,-2 1,2-1,-1 0,1 1,0-1,0 0,0 0,0-1,0 1,0-3,0 2,0-1,0 1,0-1,0-1,0 0,0 0</inkml:trace>
</inkml:ink>
</file>

<file path=ppt/ink/ink7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454 253,'3'1,"0"-1,0-1,-3-2,3 1,0 2</inkml:trace>
</inkml:ink>
</file>

<file path=ppt/ink/ink7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485 236,'4'0,"-1"0,0-1,0 2,-3 2,0 0,0 0,-2 0,0 0,-1-2,0 1,0 1,2 0,5-3,-1 0,0 0,0 0,0 0,0 0,0 0</inkml:trace>
</inkml:ink>
</file>

<file path=ppt/ink/ink7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512 245,'0'-3,"0"0,0 0,0 7,1-1,-1 0,1 0,-1 1,2-1,-1 1,2-4,-1-3,-1-2,2 2,-2 0,0 0,0 0,1 0,-1 0</inkml:trace>
</inkml:ink>
</file>

<file path=ppt/ink/ink7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533 261,'0'-3,"2"0,1 1,-2 5,-1 1,0-1,0 0,0 1,-3-2,2 1,-1 0,0-6,4 0,1 2,1-2,-1 2,-1-2,0 0,1 0,-2 0,0 0,0 0,-4 7,2-1,0 0,1 0,-1 0,1 0,0 0,3-2,0-1,0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1911 546,'3'0,"0"0</inkml:trace>
</inkml:ink>
</file>

<file path=ppt/ink/ink7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565 249,'3'0,"0"0,2 0,-2 0,0 0,0 0</inkml:trace>
</inkml:ink>
</file>

<file path=ppt/ink/ink7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576 237,'0'4,"0"0,0 0,-1-1,1 0,-1 0,1 0,2-6,1 2</inkml:trace>
</inkml:ink>
</file>

<file path=ppt/ink/ink7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592 239,'3'-1,"0"0,0 1,-3 3,-1 0,-1 0,0 0,0 0,1 0,-1 0,5-2,0-2,0 1,0 0,0 1</inkml:trace>
</inkml:ink>
</file>

<file path=ppt/ink/ink7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622 235,'-3'3,"2"0,0 0,-1 1,1-1,1 0,-3 0,2 0,1 0,3-1,0-1,0-1,1 3</inkml:trace>
</inkml:ink>
</file>

<file path=ppt/ink/ink7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643 241,'-3'3,"1"1,1-1,0 0,1 0,0 0,1 0,3-3,-1 0,0 0</inkml:trace>
</inkml:ink>
</file>

<file path=ppt/ink/ink7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651 237,'2'0</inkml:trace>
</inkml:ink>
</file>

<file path=ppt/ink/ink7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664 260,'-1'3,"1"0,-1 0,0 0,1 0,-1 0,1 0</inkml:trace>
</inkml:ink>
</file>

<file path=ppt/ink/ink7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678 250,'3'1,"1"-1,-1 0,0 0,1-1,-1 1</inkml:trace>
</inkml:ink>
</file>

<file path=ppt/ink/ink7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706 233,'0'4,"0"0,0-1,0 1,-1 1,1-1,0-1,0 0,3-2,0-1,-1-3,-1 0</inkml:trace>
</inkml:ink>
</file>

<file path=ppt/ink/ink7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709 227,'2'0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1429 809,'0'3,"0"1,-2 1,1-1,-2 0,2 0,-1-1,0 0,5-2,2-1,-2 0,0 0,1-2,0 0,-1 0,0 1,-2-2,-1 0,-2-1,1 1,0 0,1 6,1 0,0 2,-1-1,0 0,1-1,-1 3,0-2,1-1,-1 0</inkml:trace>
</inkml:ink>
</file>

<file path=ppt/ink/ink7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721 257,'3'-3,"0"6,-3 0,0 0,-3 0,1 0,5-2,1-1,-1 0</inkml:trace>
</inkml:ink>
</file>

<file path=ppt/ink/ink7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739 236,'3'2,"-2"1,0 1,0-1,-1 1,0-1,-1 0,0 0,0 0,0 0,-2 0,3 0,-3-1,0 0,0 0,0-2</inkml:trace>
</inkml:ink>
</file>

<file path=ppt/ink/ink7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756 249,'4'2,"-1"-2,0 0,0-1</inkml:trace>
</inkml:ink>
</file>

<file path=ppt/ink/ink7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754 258,'3'0,"0"0,0 0,1 0,-1 0</inkml:trace>
</inkml:ink>
</file>

<file path=ppt/ink/ink7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787 241,'-3'2,"0"-1,1 2,1 0,1 0,0 0,3-1,0-2,0 0,0-2,-2-1,1 0,-2 0,-1 0,-2 2,0-1</inkml:trace>
</inkml:ink>
</file>

<file path=ppt/ink/ink7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452 315,'4'0,"-1"0,0 0,0 0</inkml:trace>
</inkml:ink>
</file>

<file path=ppt/ink/ink7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478 304,'0'3,"1"0,0 0,1 1,0-1,-2 0,2-6,0 0,-1 0,0 0,1 0,-1 0,-1 0,3 1</inkml:trace>
</inkml:ink>
</file>

<file path=ppt/ink/ink7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492 312,'4'0,"2"0,-3 1,0 0,-1 2,-2 0,0 0,-1 1,-2-3,0 0,0-1,0 2,0-2,4-3,3-2,-1 3,-1-1,0 0,1 2,0-2,0 2,0-1,-1-1,-5 2,3 4,-1 1,1 0,0-1,0 1,0-1,0 0,0 0,2 0,1-2,0-1,0-1</inkml:trace>
</inkml:ink>
</file>

<file path=ppt/ink/ink7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539 318,'3'0,"0"0,1 0,-1 0,1 0,-1 0,0-1</inkml:trace>
</inkml:ink>
</file>

<file path=ppt/ink/ink7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551 310,'0'3,"0"0,0 0,0 0,0 0,0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172 701,'3'5,"1"4,1 3,-2-1,1-2,-3-5,2 3,0-2,-1-2,-2-2,1 1,0 1,-1-2,2 1,-2-1,2 1,-1-1,1 0,-1-1,0 0,1 0,-1 0,6-2,-4 0,2-2,0 1,4-3,2-6,0 4,3-3,0 1,1-2,-3 3,3-3,-8 6,0 1,-2 1,-3 3,0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1469 828,'4'0,"0"0,-1-1,0 1,0-1,0 0</inkml:trace>
</inkml:ink>
</file>

<file path=ppt/ink/ink8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576 303,'-3'1,"6"0,0-1,0 0,0 0,0 2,-2 1,-2 0,-2-1,0-1,0 1,0-1,0 0,0 0,6 0,1-1,0 0,0 0,-1 0,0 0,0 0,0 0</inkml:trace>
</inkml:ink>
</file>

<file path=ppt/ink/ink8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625 296,'-2'3,"-1"-2,1 2,-2 1,3-1,-1 1,-2-1,3 0,0 0,1 0,0 0,0 0,2 0,1-1</inkml:trace>
</inkml:ink>
</file>

<file path=ppt/ink/ink8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647 316,'-2'4,"2"-1,3-2</inkml:trace>
</inkml:ink>
</file>

<file path=ppt/ink/ink8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652 302,'0'3</inkml:trace>
</inkml:ink>
</file>

<file path=ppt/ink/ink8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650 324,'3'0,"0"0,0 0,-2 3,-3 0,0 0,-1-1,0-2,7 0,-1 0,1 0,-1 0,0 0</inkml:trace>
</inkml:ink>
</file>

<file path=ppt/ink/ink8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671 313,'3'0,"0"0,0 0,0 0</inkml:trace>
</inkml:ink>
</file>

<file path=ppt/ink/ink8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706 308,'0'3,"0"0,0 1,3-3</inkml:trace>
</inkml:ink>
</file>

<file path=ppt/ink/ink8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707 297,'2'0</inkml:trace>
</inkml:ink>
</file>

<file path=ppt/ink/ink8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719 315,'0'3,"0"1,-1 0,1 0</inkml:trace>
</inkml:ink>
</file>

<file path=ppt/ink/ink8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730 293,'0'3,"3"0,0 2,-3-2,-2 0,1 1,-1-1,1 0,0 0,-2-1,2 1,-2 0,1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1504 810,'0'-3,"1"0,1 0,2 1,0 5,-3 0,0 1,-1 0,-1-1,-2 0,2 0,-1 0,-1-1,2 1,4-3,2 0,0 0,0 0,-1 0,-1 0</inkml:trace>
</inkml:ink>
</file>

<file path=ppt/ink/ink8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749 312,'3'0,"0"0,0 0,1 0,-1 0,0 0,0 0,0 0,4 0,-4 0,2 0,-9 0</inkml:trace>
</inkml:ink>
</file>

<file path=ppt/ink/ink8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770 291,'-1'3,"0"0,1 1,0 0,0 0,0-1,0 1,0 0,0-1,0 0,0 0,3-4,-2-2</inkml:trace>
</inkml:ink>
</file>

<file path=ppt/ink/ink8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817 290,'-3'2,"0"-1,0 1,1 1,0 0,2 0,0 1,0-1,0 0,3-2,0 0,0-1,0 0,0-1,-1-2,1 1,-3-2,-2 1,-1 2,0 1,1 3,-1 0,2 0</inkml:trace>
</inkml:ink>
</file>

<file path=ppt/ink/ink8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848 286,'-4'3,"4"0,-3 1,2-1,1 0,-1 0,2 0,3-1,0-1,-1-1</inkml:trace>
</inkml:ink>
</file>

<file path=ppt/ink/ink8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870 293,'-3'2,"2"1,-1 0,1 1,1-1,0 0,0 0,0 0,3-3</inkml:trace>
</inkml:ink>
</file>

<file path=ppt/ink/ink8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873 283,'2'0</inkml:trace>
</inkml:ink>
</file>

<file path=ppt/ink/ink8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870 314,'3'-1,"0"0,0 1,-3 3,-4 1,1-1,0-2,0 0,0 0,0 1,6-2,1 0,-1-2,0 1,-1-2,1 1</inkml:trace>
</inkml:ink>
</file>

<file path=ppt/ink/ink8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872 321,'3'0,"1"-1,-1 1,0 0,0 1</inkml:trace>
</inkml:ink>
</file>

<file path=ppt/ink/ink8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891 303,'4'0,"-1"0,0-2</inkml:trace>
</inkml:ink>
</file>

<file path=ppt/ink/ink8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920 284,'-1'3,"1"1,-1 1,0-2,1 1,3-8,-2-2</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1546 809,'3'0,"1"-1,-1 1,0 0,0 0,0 0</inkml:trace>
</inkml:ink>
</file>

<file path=ppt/ink/ink8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926 268,'-1'3</inkml:trace>
</inkml:ink>
</file>

<file path=ppt/ink/ink8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928 292,'3'0,"0"1,0 1,-1 1,-2 0,-3-1,1 1,5-3,0 0,0 0,0 1,0-1,-2 3,-1 0,-2 0,-1-1,0 0,0-2,0 1</inkml:trace>
</inkml:ink>
</file>

<file path=ppt/ink/ink8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953 268,'2'4,"-2"-1,1 0,-1 0,0 1,0-1,-1 1,0-1,-1 2,0-2,0 0</inkml:trace>
</inkml:ink>
</file>

<file path=ppt/ink/ink8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975 290,'5'0,"-2"0,1 0,-1 0,1 0,-1 0,0 0</inkml:trace>
</inkml:ink>
</file>

<file path=ppt/ink/ink8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971 305,'3'-1,"0"0,0 1,2-2,-2 2,0 0,0 0,1 0</inkml:trace>
</inkml:ink>
</file>

<file path=ppt/ink/ink8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1016 280,'-3'0,"0"1,1 2,2 0,0 0,0 1,1-1,2 0,0-3,0 0,0 0,0-2,0-2,0 0,-2 1,-1 0,0 0,-3 1,0 2,0 0,0 0,0 0,0 1</inkml:trace>
</inkml:ink>
</file>

<file path=ppt/ink/ink8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460 367,'3'-2,"0"1,-2 4,-1 0,0 0,-3 0,1 0,1 0,-2-1,0-1,6 0,0-3,0 2,0 0,0 1,0-1</inkml:trace>
</inkml:ink>
</file>

<file path=ppt/ink/ink8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486 366,'-3'1,"2"3,0-1,1 0,0 0,1 0,2-1,0-2,0 0,0-2</inkml:trace>
</inkml:ink>
</file>

<file path=ppt/ink/ink8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486 355,'1'3</inkml:trace>
</inkml:ink>
</file>

<file path=ppt/ink/ink8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502 377,'0'-3,"3"2,0 0,0 1,-1 3,1 0,-3 0,0 0,-3-1,6-2,0 3,-3 0,0 0,-3-1,0-2,0 0,0-1,2-2</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1550 818,'4'0,"-1"0,0 0,0 0</inkml:trace>
</inkml:ink>
</file>

<file path=ppt/ink/ink8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517 383,'-3'0</inkml:trace>
</inkml:ink>
</file>

<file path=ppt/ink/ink8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544 376,'3'0,"0"0,0-1,0 0</inkml:trace>
</inkml:ink>
</file>

<file path=ppt/ink/ink8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632 370,'4'4,"0"-3,0 0,-1 0,1 0,-1-1</inkml:trace>
</inkml:ink>
</file>

<file path=ppt/ink/ink8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645 363,'-2'3,"1"0,0 0,1 0,0 0,0 0,0 0,0 0,4-6</inkml:trace>
</inkml:ink>
</file>

<file path=ppt/ink/ink8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671 362,'-3'1,"1"2,1 0,0 0,1 0,0 0,3-1,0-1,0 0,0-1,0 0,-2-3,0 0,-1 0,-3 3,0 0,0 0,0 0,0 0</inkml:trace>
</inkml:ink>
</file>

<file path=ppt/ink/ink8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700 350,'-1'4,"-2"-1,0 2,1 0,1-1,1-1,0 0,-1 1,1 0,0 0,0-1,3-2,0-1,1 0,-1-2</inkml:trace>
</inkml:ink>
</file>

<file path=ppt/ink/ink8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725 360,'-2'4,"2"-1,-1 0,0 0,1 0,3-3,0 0,0-1</inkml:trace>
</inkml:ink>
</file>

<file path=ppt/ink/ink8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732 350,'2'0</inkml:trace>
</inkml:ink>
</file>

<file path=ppt/ink/ink8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739 372,'3'0,"0"0,0 0,0 2,-3 1,-2 0,-1-1,-1-1,7-2,0 1,-3 3,-2 0,-1-3,0 2,0-1,0-1,0 0,3-3</inkml:trace>
</inkml:ink>
</file>

<file path=ppt/ink/ink8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769 369,'3'1,"0"-1,0 0,0 0,0 0,0 0,0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1593 796,'3'-3,"0"1,0 2,0 2,-3 1,1 0,-1 0,0 1,-1-1,-2 1,1-1,0 0,0 0,5-2,1-1,1 0,0 0,-2 0</inkml:trace>
</inkml:ink>
</file>

<file path=ppt/ink/ink8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800 361,'0'4,"0"-1,-1 0,1 0,0 0,3-1</inkml:trace>
</inkml:ink>
</file>

<file path=ppt/ink/ink8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808 349,'-1'3</inkml:trace>
</inkml:ink>
</file>

<file path=ppt/ink/ink8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810 376,'4'0,"0"0,-1 0,-3 3,0 2,-2-2,-1-2,0-1,0 1,6-1,0 0,1 0,-1 0,0 0</inkml:trace>
</inkml:ink>
</file>

<file path=ppt/ink/ink8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830 352,'3'1,"1"1,0 2,-1-3,0 2,0-1,-1 1,-2 2,0-1,0-1,-1 0,-2 0,0-2,0 0,0-1,0 2</inkml:trace>
</inkml:ink>
</file>

<file path=ppt/ink/ink8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878 364,'3'0,"2"0,2 0,-4 0,1 0,0-1,-1-1</inkml:trace>
</inkml:ink>
</file>

<file path=ppt/ink/ink8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885 373,'3'0,"2"0,-2 0,1 0,-1 0,0 0</inkml:trace>
</inkml:ink>
</file>

<file path=ppt/ink/ink8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925 350,'-1'4,"-1"-1,2 0,-1 1,5-4,-1 0,0 0,0-2,0-1,0 3,-2-3,0 0,-1-1,-2 1,-1 0,0 2,0 0,0 1,0 0,0 0,2 3,0 0,1 0,0 1</inkml:trace>
</inkml:ink>
</file>

<file path=ppt/ink/ink8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1057 229,'0'3,"-1"2,1-2,-1 2,1-2,0 2,0 1,0 0,0-2,0-1,0 3,0-3,0 1,0 2,0-3,0 2,0-1,0 1,0-2,0 2,0 0,0-1,0-1,0 1,0 2,-1-3,1 1,-1-1,1 0,-1 1,1-1,0 0,0 0,0 0,0 0,0 0,0 0,0 0</inkml:trace>
</inkml:ink>
</file>

<file path=ppt/ink/ink8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1064 241,'3'0,"0"0,0 0,0 0,0 0,1 0,-1 0,0 0</inkml:trace>
</inkml:ink>
</file>

<file path=ppt/ink/ink8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1077 239,'0'3,"-1"0,1 1,0-1,0 0,0 0,0 0,0 0,0 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1636 822,'0'-3,"1"-1,-1-1,1 0,0 2,0-1,0 1,0-1,2 2,1 7,-3 0,1-1,-1 0,0 0,0 0,0-1,0 0</inkml:trace>
</inkml:ink>
</file>

<file path=ppt/ink/ink8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1071 271,'3'-1,"1"1,-1-1,0 1</inkml:trace>
</inkml:ink>
</file>

<file path=ppt/ink/ink8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1096 267,'-3'0,"2"4,1-1,3-1,0-2,-1-3,-2 0,0 0,-3 1,0 2</inkml:trace>
</inkml:ink>
</file>

<file path=ppt/ink/ink8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1112 249,'3'-1,"0"1,0 0,1 0,-1 0</inkml:trace>
</inkml:ink>
</file>

<file path=ppt/ink/ink8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1116 253,'4'0,"1"0,-2 0,0 0</inkml:trace>
</inkml:ink>
</file>

<file path=ppt/ink/ink8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1146 250,'3'0,"0"0,0 0,0 0,0 0</inkml:trace>
</inkml:ink>
</file>

<file path=ppt/ink/ink8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1171 240,'-2'4,"1"-1,1 0,0 0,1 0,0 0,-1 0,0 1</inkml:trace>
</inkml:ink>
</file>

<file path=ppt/ink/ink8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1176 223,'-3'0</inkml:trace>
</inkml:ink>
</file>

<file path=ppt/ink/ink8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1181 253,'0'-3,"2"0,1 3,-1 3,-2 0,0 0,0 0,-3 0,2 0,4-2,0 1,-2 1,-1 0,-1 0,-3-1,1-1,0-2,1-2</inkml:trace>
</inkml:ink>
</file>

<file path=ppt/ink/ink8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1256 234,'4'0,"-1"0,0 0,1 0,-1 0,0 0,0 0,1 0,-1 0,0 0,1 0,-1 0,1 0,0 0,-1 0,0 0,1 0,-1 0,1 0,0 0,1 0,-1 0,-1 0,1 0,0 0,-1 0,1 0,0 0,-1 0</inkml:trace>
</inkml:ink>
</file>

<file path=ppt/ink/ink8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1254 241,'3'0,"0"0,0 0,3 0,-3 0,1 0,0 0,0 0,-1 0,1 0,0 0,0 0,0 0,0 0,-1 0,1 0,-1 0,1 0,-1 0,0 1,0-1,0 0,0 0,0 0,1 0,0 0,-1 0,1 0,-1 0,0 0,0 0,0 0,0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1642 810,'3'-2,"0"1,0 0,0 1</inkml:trace>
</inkml:ink>
</file>

<file path=ppt/ink/ink8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1361 224,'3'0,"0"1,0 1,0 0,0-1,0 1,0 0,0 0,-6 1,-1 1,0-1,1-2,0 1,0 0,0 1,0-2,0 1,0 0</inkml:trace>
</inkml:ink>
</file>

<file path=ppt/ink/ink8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1072 293,'0'3,"1"0,0 0,0 0,0 1,-1 0,2-1,-2 0,1 0,-1 0,2-8,-1 2,1-1,0 1,-2 0,1 0,0 0,-1 0,0 0,0 0</inkml:trace>
</inkml:ink>
</file>

<file path=ppt/ink/ink8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1091 316,'3'0,"0"1,-2 2,0 0,-1 0,0 0,-1 0,-2-2,2-4,4 1,-1-1,1 1,0 0,-1-1,0 0,0 0,-5 2,2 4,0 0,1 0,3-3,0 0,0 0</inkml:trace>
</inkml:ink>
</file>

<file path=ppt/ink/ink8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1125 306,'3'0,"0"0,0 0</inkml:trace>
</inkml:ink>
</file>

<file path=ppt/ink/ink8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1125 311,'3'0,"0"1,0 0,0 0</inkml:trace>
</inkml:ink>
</file>

<file path=ppt/ink/ink8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1147 305,'3'0,"0"0,0 0</inkml:trace>
</inkml:ink>
</file>

<file path=ppt/ink/ink8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70c0"/>
      <inkml:brushProperty name="ignorePressure" value="0"/>
    </inkml:brush>
  </inkml:definitions>
  <inkml:trace contextRef="#ctx0" brushRef="#br0">1163 291,'-2'3,"2"0,-1 0,4-3,0 0,0 0,0 0,-1-3,-2-1,1 1,-1 6,0 0,0 0,0 0,1 1,-1-1,0 0</inkml:trace>
</inkml:ink>
</file>

<file path=ppt/ink/ink8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551 363,'0'3,"0"0,0 0,1 0,-1 0,0 0,0 0</inkml:trace>
</inkml:ink>
</file>

<file path=ppt/ink/ink8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587 358,'0'3,"-1"0,1 1,0 0,0-1,-1 2,1-2,0 0</inkml:trace>
</inkml:ink>
</file>

<file path=ppt/ink/ink8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586 354,'-1'5,"0"-2,-2 1</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1338 830,'3'0,"2"-1,-2 1,1 0,-1-1,1 1,3 0,-3 0,0-1,-1 1,1 0,-8 0</inkml:trace>
</inkml:ink>
</file>

<file path=ppt/ink/ink8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1193 291,'-1'4,"0"-1,1 0,0 0,0 0,3-1</inkml:trace>
</inkml:ink>
</file>

<file path=ppt/ink/ink8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1192 280,'2'0</inkml:trace>
</inkml:ink>
</file>

<file path=ppt/ink/ink8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1205 307,'1'-3,"2"1,0 2,-2 3,-1 0,0 0,0 0,-3-1,0 0,-1-1,1 1,6-2,0 1,2-1,-1 1,-1-1</inkml:trace>
</inkml:ink>
</file>

<file path=ppt/ink/ink8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1443 221,'-2'5,"-1"-1,0 0,1-1,5-2,0 0,0-1,0 0,0 0</inkml:trace>
</inkml:ink>
</file>

<file path=ppt/ink/ink8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1453 205,'0'3</inkml:trace>
</inkml:ink>
</file>

<file path=ppt/ink/ink8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1456 233,'2'-3,"1"3,-1 3,-2 0,-1 0,4-2,-2 2,-1 0,0 0,-1 0,-2-3,0 0,0 0</inkml:trace>
</inkml:ink>
</file>

<file path=ppt/ink/ink8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1475 222,'3'2,"1"-2,-1 0,0 0</inkml:trace>
</inkml:ink>
</file>

<file path=ppt/ink/ink8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1477 231,'4'1,"-1"-1,0 0</inkml:trace>
</inkml:ink>
</file>

<file path=ppt/ink/ink8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1503 226,'3'-1,"0"1,0 0,1 0,-1 0,0 0</inkml:trace>
</inkml:ink>
</file>

<file path=ppt/ink/ink8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1535 222,'3'0,"2"0,-1 0,0 0,1-1,-1 1,-1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1360 830,'0'4,"0"-1,0 3,0-2,0 2,0-2,0 2,0-3,0 2,0-1,0 1,0-2</inkml:trace>
</inkml:ink>
</file>

<file path=ppt/ink/ink8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1546 190,'0'4,"0"-1,0 1,0-1,0 0,0 0,0 0</inkml:trace>
</inkml:ink>
</file>

<file path=ppt/ink/ink8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1548 235,'-3'1,"0"0,1 4,1-2,1 0,0 0,0 0,0 0,1 0,2-2,1 2,-1-3,1-2,-1 0,-4-1,-2 1,0 2,0 0,0 0</inkml:trace>
</inkml:ink>
</file>

<file path=ppt/ink/ink8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1590 217,'3'0,"1"0,-1 1,2 0,-2 0,2 0,-1-1,0 1</inkml:trace>
</inkml:ink>
</file>

<file path=ppt/ink/ink8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1596 228,'4'1,"-1"-1,2 1,-1-1,-1 0,1 1,-1-1</inkml:trace>
</inkml:ink>
</file>

<file path=ppt/ink/ink8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1623 208,'1'3,"3"0,0 0,-1 0,0-2,0 2,-2 0,-4 0,-1-1,-2 3,3-3</inkml:trace>
</inkml:ink>
</file>

<file path=ppt/ink/ink8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1647 202,'4'2,"0"-1,-1-1,1 0,1 0,-1 0</inkml:trace>
</inkml:ink>
</file>

<file path=ppt/ink/ink8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1661 205,'0'4,"0"0,0-1,0 1,0-1,0 1,0 1</inkml:trace>
</inkml:ink>
</file>

<file path=ppt/ink/ink8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1646 238,'3'0,"1"0,0 0,1 0,-1 0,-1 0,0 0,0 0</inkml:trace>
</inkml:ink>
</file>

<file path=ppt/ink/ink8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1690 231,'-1'3,"0"0,1 0,3 0,0-3,0-2,-2-1,-1 0,-2 0,-1 3,0-1,0 2</inkml:trace>
</inkml:ink>
</file>

<file path=ppt/ink/ink8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1709 210,'3'0,"1"1,4-1,-5 0,1 0,0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1352 884,'4'0,"0"0,-1 0,1-1,-1 1,2-1,-1 1,-1-1</inkml:trace>
</inkml:ink>
</file>

<file path=ppt/ink/ink8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1714 220,'3'1,"0"-1,1 0,1 0,-1 0,0 1,-1 0</inkml:trace>
</inkml:ink>
</file>

<file path=ppt/ink/ink8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1748 209,'4'0,"5"0,-4 0,2 0,2 0,-3 0,-3 0</inkml:trace>
</inkml:ink>
</file>

<file path=ppt/ink/ink8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1767 178,'0'3,"0"2,0 0,0-2,0 1,0-1</inkml:trace>
</inkml:ink>
</file>

<file path=ppt/ink/ink8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1768 224,'-3'0,"-1"1,1 3,0-1,2 0,0 2,1-2,0 2,1-2,0 0,0 0,2-1,0-2,0 0,1 0,-1-1,-1-3,0 0,-2 0,0 1,-3 0,-1 3,1 0,0 0,0 0,1 3,-1-1</inkml:trace>
</inkml:ink>
</file>

<file path=ppt/ink/ink8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1801 226,'3'-3,"-2"-2,-1 2,0 0,2-2,-1 1,1 1,1 5,-2 1,2 2,0-2,-3 0,1 0,1 0</inkml:trace>
</inkml:ink>
</file>

<file path=ppt/ink/ink8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1805 217,'3'0,"1"0,-1 0,1 0,-1 0</inkml:trace>
</inkml:ink>
</file>

<file path=ppt/ink/ink8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7 444,'3'0</inkml:trace>
</inkml:ink>
</file>

<file path=ppt/ink/ink8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35 442,'2'0</inkml:trace>
</inkml:ink>
</file>

<file path=ppt/ink/ink8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55 441,'2'0</inkml:trace>
</inkml:ink>
</file>

<file path=ppt/ink/ink8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51 421,'2'0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522 358,'-1'4,"1"-1,0 0,0 0,3-3,1 0,-1-2,-3-1,-4 2,1 1,0 2,3 1,2 0,1-3,0-1,-3-2,0 0,3 8</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1383 849,'3'0,"1"0,-1 0,0 0,0 0</inkml:trace>
</inkml:ink>
</file>

<file path=ppt/ink/ink9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73 405,'1'4,"-1"1,0-1,0 1,0-2,1 2,-1-2,1 0,-1 1,0-1</inkml:trace>
</inkml:ink>
</file>

<file path=ppt/ink/ink9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74 406,'3'0,"0"-1,0 1,0 0,0 0,-1 3,-2 0,1 0,-1 0,0 0,-1 0,-2 0,0-2,0-1,0 0,0-1,8 3,-1 0,0 0,-1 0,2 0,-3 1,1-1,0 0,0 0,-2 1</inkml:trace>
</inkml:ink>
</file>

<file path=ppt/ink/ink9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123 424,'0'3,"0"0,0 0,0 1,0-1,0 0,0 0,0 0,3 0,0-2,1-2</inkml:trace>
</inkml:ink>
</file>

<file path=ppt/ink/ink9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118 436,'3'0,"0"0,0 0</inkml:trace>
</inkml:ink>
</file>

<file path=ppt/ink/ink9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131 419,'1'3,"0"0,0 1,-1-1,1 1,-1-1,0 0,0 0,0 0,0 0,0 0,0-6,0-1,0 0,1 1,1 0,1 3,0 0,-1 3,-2 0,0 0,0 0</inkml:trace>
</inkml:ink>
</file>

<file path=ppt/ink/ink9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162 422,'3'0,"1"1,-1-1,0 0,0 0</inkml:trace>
</inkml:ink>
</file>

<file path=ppt/ink/ink9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162 429,'3'1,"0"-1,1 1,-1 0</inkml:trace>
</inkml:ink>
</file>

<file path=ppt/ink/ink9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212 405,'-2'3,"-1"0,2 0,0 0,1 3,0-3,0 0,0 0,0 0,1 0,2 0,0-1,0-2,1 0,-1 0,-2-4,0 1,-4 1,0 1,0-1,0 1,0 0</inkml:trace>
</inkml:ink>
</file>

<file path=ppt/ink/ink9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243 427,'3'0,"0"0,0 0,0 0,0 0,0 0,-4-3,0 0,-2 0,0 2,3-2,-1 0,1 0,1 0,2 1,1 1,-1 1,0 0,0 0,0 0,0 1,-1 2,-1 0,-1 0,-1 0,-1 0,-1-1,1 1,5-1,0-2,0 0,0 0,0 0</inkml:trace>
</inkml:ink>
</file>

<file path=ppt/ink/ink9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34 686,'3'5,"-1"1,0 2,-1-4,0 1,2 3,0-1,-1-2,-1 2,1-1,0-2,-1 0,0-1,0 0,0-7,0 0,0-2,-1 2,0 0,3-4,-2 2,2-1,0 0,-2 1,2-1,-1 0,0 4,-1 0,0-1,1-1,-2 1,2-1</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1384 869,'6'-1,"-3"0,0-2,1 3,-1-1,1 0,-1 1</inkml:trace>
</inkml:ink>
</file>

<file path=ppt/ink/ink9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86 719,'-1'5,"1"-2,0 0,0 0,-1 1,1 1,0 0,0 0,0 0,1-2,4-3,0 0,0-3,-2-1,-2 1,0 0</inkml:trace>
</inkml:ink>
</file>

<file path=ppt/ink/ink9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76 732,'4'2,"3"-2,-2 0,-1-1</inkml:trace>
</inkml:ink>
</file>

<file path=ppt/ink/ink9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98 710,'1'4,"-1"1,0 2,0-4,0 2,0-2,0 1,0-1,0 1,0-1,0 0,0 0,0 1,0-1,1-7,-1 1,1 0,1-1,-1 1,0 0,2 0,0 1,-1 6,-2 0,0 0,0 0,2-1,1-3,0-5</inkml:trace>
</inkml:ink>
</file>

<file path=ppt/ink/ink9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123 714,'3'0,"1"0,-1 0,0 0</inkml:trace>
</inkml:ink>
</file>

<file path=ppt/ink/ink9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122 721,'4'1,"-1"-1,0 0,0 0</inkml:trace>
</inkml:ink>
</file>

<file path=ppt/ink/ink9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1424 906,'3'0,"0"0,2 0,-2 0,1 0,-1 0,0 0,2 0,-2-1,3 1,-3 0,3 0,-3 0,1 0,3 0,-4 0,1 0,-1 0,1-1,-1 1,0-1,0 1</inkml:trace>
</inkml:ink>
</file>

<file path=ppt/ink/ink9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1436 892,'-3'1,"0"2,0 1,-1-1,1 1,0 0,1-1,1 0,0 0,4-2,0-1,1 0,-1 0,1 0,0 0,-1 1</inkml:trace>
</inkml:ink>
</file>

<file path=ppt/ink/ink9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1472 921,'1'4,"1"-1,0 0,0 0,-1 1,1-8,-1 1,1-1,-1-1,-1 0,1 2</inkml:trace>
</inkml:ink>
</file>

<file path=ppt/ink/ink9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1493 926,'-3'4,"2"-1,1 0,0 0,0 0,3-2,-1-4,-1 0,0 0,-1 0,-2 0,-1 2</inkml:trace>
</inkml:ink>
</file>

<file path=ppt/ink/ink9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1511 925,'-3'1,"0"0,2 2,1 1,0-1,3-2,0 0,0-1,0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1107 531,'0'3,"0"0,0 0,0 2,0-2,0 1,0-1,0 0,0 0,0 0</inkml:trace>
</inkml:ink>
</file>

<file path=ppt/ink/ink9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1126 896,'0'-3,"3"0,-1 0,0 0,1 0,0 1,-2-1,2 3,0-1,0 1,0 0,0 0,2 0,0 0,-2 0,0 0,0 1,0 1,-2 1,2-1,-1 1,0 0,-1 0,1 0,-1 0,0 0,-1 0,1 0,-1 0,0 0,0 0,0 1,0 0,0-1,-1 0,0 0,1 0,-2 0,2 0,-1 0,-2 0,0 0,0-2,0 0,-1-1,1 1,0-1,0 0,0 0,0 0,0 0,0 0,0-1,1-2,1 0,0 0,1 6,0 1,1 0,-1-1</inkml:trace>
</inkml:ink>
</file>

<file path=ppt/ink/ink9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1143 947,'3'0,"0"0,0 0</inkml:trace>
</inkml:ink>
</file>

<file path=ppt/ink/ink9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1236 774,'3'0,"0"0,1-2,-1 2,0-1,0 1,0-1,0 1,0 0,1 0,-1 0,0 0,0 1,0 0,0 1,0-1,1 1,-1-1,0 0,-1 2,0 0,-1 0,0 0,-1 1,0 0,0-1,0 1,-1-1,-1 0,0 0,-1 0,0-1,0 0,0-1,0 0,0 1,1 1,-1-2,0-1</inkml:trace>
</inkml:ink>
</file>

<file path=ppt/ink/ink9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1269 817,'-1'4,"1"-1,-1 0,5-2,0-1,0 0,-1 0,0 0</inkml:trace>
</inkml:ink>
</file>

<file path=ppt/ink/ink9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1246 876,'3'0,"1"0,1-1,-2 1,1 0,0 0,0 0,0 0,-1 0,0 2,0-1,0 3,-2-1,0 1,0-1,-1 1,0 0,0-1,0 0,0 0,0 0,-1 0,-1 0,1 0,-3 1,1-2,2 1,-2-2,-1 3,1-2,-1 0,1 0,-1 0,1-1,0 0,0-1,-1 0,0 0</inkml:trace>
</inkml:ink>
</file>

<file path=ppt/ink/ink9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1240 938,'3'0,"0"-2,-2 6,-2-1,-1 0,0 0,3 0,2-2,1 0,-1-1,1 0</inkml:trace>
</inkml:ink>
</file>

<file path=ppt/ink/ink9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1136 919,'0'3,"0"0,1 0,0 0,2-3</inkml:trace>
</inkml:ink>
</file>

<file path=ppt/ink/ink9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1135 907,'2'0</inkml:trace>
</inkml:ink>
</file>

<file path=ppt/ink/ink9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1149 926,'0'3,"0"0,0 0</inkml:trace>
</inkml:ink>
</file>

<file path=ppt/ink/ink9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1225 793,'-1'3,"1"0,0 0,0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1097 553,'2'3,"1"-2,0 1,-1 1,1-1,0 1,0-2,0 0,0-5,-2 1,1 0,-1 0,1 0</inkml:trace>
</inkml:ink>
</file>

<file path=ppt/ink/ink9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1227 784,'2'0</inkml:trace>
</inkml:ink>
</file>

<file path=ppt/ink/ink9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1231 806,'3'0,"1"0,-1 1,-3 2,0 0,-3-1,0-1,-1 0,1 0,0 0,6-1,0 0,0 0,0 0,0 0,0 0,0 0</inkml:trace>
</inkml:ink>
</file>

<file path=ppt/ink/ink9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1243 906,'0'4,"0"-1,0 0,3-3,0 1</inkml:trace>
</inkml:ink>
</file>

<file path=ppt/ink/ink9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1244 890,'0'3</inkml:trace>
</inkml:ink>
</file>

<file path=ppt/ink/ink9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1253 908,'3'-3,"0"2,-1 4,-2 0,0 0,-3-1,6 0,0 1,-3 0,-3-1,0 0,0-3,0 0</inkml:trace>
</inkml:ink>
</file>

<file path=ppt/ink/ink9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473 624,'0'4,"0"0,0-1,0 1,0 1,0-1,0-1,1 2,-1-2,0 1,0 0,1-1,-1 2,0-1,0 2,0-3,0 0,1 0,-1 3,0 8,0-9,0 1,0-3,0 2,0-1,0 0,1 1,-1 0,0 1,0-2,1 1,-1 1,0-2,0 2,0-3,0 0,0 2,0 2,0-3,0 2,0-1,0 1,0-2,0-1,0 1,0-1,0 0,0 0,0 0,0 1,0 1,0-1,0 0,0 1,0-2,0 0,0 1,0-1,0 2,0 0,0-1,0-1,0 1,0 0,0-1,0 2,0 0,0-1,-1 1,1-1,0 1,0 0,-1-2,1 1,0 2,0-2,0 2,0-1,0 0,0-1,-1 0,1-1,0 1,-1-1,1 1,0 0,0 0,-1-1,1 0,0 0,-1 1,0-1,1 0</inkml:trace>
</inkml:ink>
</file>

<file path=ppt/ink/ink9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498 622,'-1'3,"0"0,1 0,0 0,0 0,0 1,0-1,3-3,1-3,-1 1</inkml:trace>
</inkml:ink>
</file>

<file path=ppt/ink/ink9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501 608,'2'0</inkml:trace>
</inkml:ink>
</file>

<file path=ppt/ink/ink9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520 633,'0'3,"0"1,0-1,-1 0,1 0</inkml:trace>
</inkml:ink>
</file>

<file path=ppt/ink/ink9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534 622,'3'0,"0"0,0 0,0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1355 592,'3'0,"2"0,-2 0,2 0,-2 0,3 0,-1 0,-1 0,-1 0,1 0,-1 0,1 0,-1-1,0 0,0 0,1 0,-1 0,0 0,1 0,-1 0,0 1,0 0,0 0,0 0,0 0,1-1</inkml:trace>
</inkml:ink>
</file>

<file path=ppt/ink/ink9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537 628,'3'0,"1"0,0 0,0 0,-1 0</inkml:trace>
</inkml:ink>
</file>

<file path=ppt/ink/ink9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566 608,'-1'3,"0"0,0 0,1 0,0 0,3-5,-1-1,1 1,0 0,0 2,-1 3,-1 0,-1 0,0 0,-3-1,-1-1,1-1</inkml:trace>
</inkml:ink>
</file>

<file path=ppt/ink/ink9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568 610,'3'0,"0"-1,0 1,0 0,0 0,0 0,0 0</inkml:trace>
</inkml:ink>
</file>

<file path=ppt/ink/ink9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589 629,'3'-4,"-3"1,1 0,0 0,0 0,0 0,-1-1,1 1,1-1,0 1,-1 7,-1 0,2-1,-1 1,0-1,0 1,-1-1,0 1,0-1</inkml:trace>
</inkml:ink>
</file>

<file path=ppt/ink/ink9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594 615,'4'0,"-1"0,0 0,0 0</inkml:trace>
</inkml:ink>
</file>

<file path=ppt/ink/ink9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496 672,'1'3,"0"0,0 1,1 0,-1-1,0 1,0 0,1 0,-2-1,0-6,1 0,0-3,-1 3,1 0,0-1,0 1,-1 0,1 0</inkml:trace>
</inkml:ink>
</file>

<file path=ppt/ink/ink9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518 694,'3'0,"0"2,-2 2,-1-1,0 0,0 0,0 0,-2 0,0-7,3 1,1 0,-2 0,2 0,1 2,0-1,-6 2,3 3,0 1,0-1,4-1,-1-2,-1-3</inkml:trace>
</inkml:ink>
</file>

<file path=ppt/ink/ink9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544 680,'3'0,"0"0,0 0,1 0</inkml:trace>
</inkml:ink>
</file>

<file path=ppt/ink/ink9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542 684,'3'1,"3"-1,-3 0,0 0,0 0,0 0</inkml:trace>
</inkml:ink>
</file>

<file path=ppt/ink/ink9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577 660,'-2'4,"0"-1,4 0,2-3,0 0,-1 0,-1-3,-3-1,-1 1,2 6,0 3,0-3,0 0,0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1436 570,'3'2,"0"0,0 1,0-1,0-1,0 1,-3 1,-1 2,-1-2,0 1,0 0,-1-2,1 2,-1-2</inkml:trace>
</inkml:ink>
</file>

<file path=ppt/ink/ink9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617 642,'-4'4,"2"-1,1 0,0 0,0 0,1 1,0 0,2 0,1 0,-1-1,2-1,0 0,0-2,-1 1,0-1,0-2,4-2,-4 3</inkml:trace>
</inkml:ink>
</file>

<file path=ppt/ink/ink9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638 652,'-1'3,"0"1,1-1,0 0,3-2,0 0,-1-4</inkml:trace>
</inkml:ink>
</file>

<file path=ppt/ink/ink9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639 636,'2'0</inkml:trace>
</inkml:ink>
</file>

<file path=ppt/ink/ink9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654 656,'0'3,"0"1,0-1,0 2,0-1,0 0,0-1</inkml:trace>
</inkml:ink>
</file>

<file path=ppt/ink/ink9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662 657,'3'-1,"2"1</inkml:trace>
</inkml:ink>
</file>

<file path=ppt/ink/ink9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684 639,'0'3,"0"0,0 1,-1-1,1 0,0 0,0 0,3-4,-1-2</inkml:trace>
</inkml:ink>
</file>

<file path=ppt/ink/ink9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688 623,'1'3</inkml:trace>
</inkml:ink>
</file>

<file path=ppt/ink/ink9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697 653,'3'-2,"0"2,-2 3,0 0,0 0,0 0,0 0,-4 0,0-1,0-2,0 0,6 0,1 0,-1 0,0 1,0 2,-3 0,-3-2,0 1,0-1,0 0,0-1,0 0</inkml:trace>
</inkml:ink>
</file>

<file path=ppt/ink/ink9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712 623,'3'1,"1"1,-1 1,0-2,0 1,0 0,-1 1,0 0,-2 1,0-1,-1 0,-2-1,1 1,0 0,-1-3,0 2,0-1,0 0</inkml:trace>
</inkml:ink>
</file>

<file path=ppt/ink/ink9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500 739,'0'3,"3"1,-1 0,-2-1,3 0,-2 0,1 1,0-7,-2 0,0 0,1-1,-1 0,0 1,1-1,0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1618 516,'0'4,"0"0,0 0,-1 1,1-2,-1 1,1-1,0 1,-1 1,1-1,0-1,0 1,0-1,0 0,0 1,0-1,0 0,0 0,1 3,-1-3,1 2,0-1,-1 1,1-2,-1 1,0 0,0-1,0 0,0 0,0 1,0-1,0 1,0-1,0 0,-1 0,1 1,0 0,0 0,0-1,0 0,0 0,0 0,0 0,0 1,0-1,0 1,0-1,1 0,0 0,0 1,1-1,-1 0,0 0,0 0,1 0,0 0,1-1,0 1,0-2,0 0,0-1,1 1,-1-1,0 0,1 0,-1 0,0 0,0-2,1-1,-1 1,-1-1,1-1,-1 1,0 0,-2 0,1 0,0 0,-1 0,0 0,0 0,0 0,0 0,0-1,0 1,-1-1,1 0,-1 0,1 1,-1 0,1 0,0 0,-1-1,0 0,1 0,-1 0,1 1,0 0,0 0,0 0,-1 0,1 0,0-1,0 1,-1-1,1 1,0 0,0-1,0 0,0 0,0 0,0 1,0-1,0 0,0 0,0 0,0 0,1 1,-1-1,0 1,1 0,0-1,2 0,-2 1,1-1,1 0,0 1,-1 0,2 2,-1 0,2-1,-2 1,2 0,0-1,0 2,-1 0,-1-1,1 1,0 0,-1 0,0 0,0 0,1 0,-1 1,0 0,0 0,-1 2,1-1,1 1,-2 1,0-1,-1 0,0 0,-1 1,0-1,0 1,0-1,0 0,0 0,0 0,0 0,0 0,0 1,0-1,-1 0,1 1,0-1,0 1,0-1,0 0,0 0,1 3,0-2,-1 0,1-1,0 1,-1 0,1-1,0 1,0 0,0-1,-1 0,1 2,0-2,-1 1,0-1,1 0,1 1,-2 0,1-1,0 1,0 0,0 0,0-1,0 0,0 0,0 0,-1 0,2 0,-1 0,1 0,-1 0,2-1,0-1,0-1,0-1,0 0,0-1,0-1,-2 0,0-1,-1 0,0 0,0 0,0 1,0 0,1-1,-1 1,1 0,-1-1,1 0,-1 0,1 0,-1 1,0-1,0 0,0 1,0-1,0 0,0 1,0-1,0 0,0 1,0 0,0 0,-1-2,1 0,-1 2,1-3,0 3,0-1,-1 1,1-2,-1 2,1-2,0 1,-1-2,0 3,0-4,0 4,-1-1,1 0,-1 1,1-1,0 0,-2-1,2 1,0 0,-1 0,0-1,1 1,-2 1,1 0,-2 1,0 0,1 1,-1-1,0 0,1 2,-3-2,0 1,2 1,-6 0,4 0,2 0,0 0,1 0,0 0,0 0,-2 0,2 0,-2 0,0 0,2 0,0 1,0 0,0-1,-1 2,0 0,0-1,1 0,0 0,-1 0,1 1,-1-1,1 1,0 0,-1 0,-1-1,1 0,1 1,-1 0,0 0,0 0,1 0,0-1,0 1,0 0,0 0,2 1,-3-1,1 1</inkml:trace>
</inkml:ink>
</file>

<file path=ppt/ink/ink9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528 758,'-3'2,"2"1,-1 0,2 0,3-2,0-1,0 0,0 0,-3-3,-1 0,0 0,-2 3</inkml:trace>
</inkml:ink>
</file>

<file path=ppt/ink/ink9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543 756,'-3'0,"2"4,1-1,0 0,3-1,0-1,0-2</inkml:trace>
</inkml:ink>
</file>

<file path=ppt/ink/ink9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564 733,'3'0,"1"0,0 0,-1 0</inkml:trace>
</inkml:ink>
</file>

<file path=ppt/ink/ink9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562 740,'3'0,"0"0,1 0,0 0,-1 0</inkml:trace>
</inkml:ink>
</file>

<file path=ppt/ink/ink9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588 721,'-1'3,"1"0,0 0,0 0,3-1,-1 1,1 0,0-1,0-1,0-1,0 0,0-2,-2-1,0 0,-1 0,-2 0,-1 2,0 1,0 0,0 2,1 1,1 0</inkml:trace>
</inkml:ink>
</file>

<file path=ppt/ink/ink9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627 724,'0'3,"0"0,0 0,0 0</inkml:trace>
</inkml:ink>
</file>

<file path=ppt/ink/ink9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626 716,'2'0</inkml:trace>
</inkml:ink>
</file>

<file path=ppt/ink/ink9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636 734,'2'-3,"1"3,0 0,0 2,-4 1,-3-2,7-1,0 3,-1 0,-2 0,-3-1,0-1,0-1,0-1</inkml:trace>
</inkml:ink>
</file>

<file path=ppt/ink/ink9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164 684,'0'3,"1"1,1-1,-2 0,1 0,0 0,1 0,0 1,-1 0,2-3,-2-5,0 1,2-1,-3 1,2 0,-1 0,1 0,-1 0,0-1,0 1</inkml:trace>
</inkml:ink>
</file>

<file path=ppt/ink/ink9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195 707,'-3'3,"1"0,0 0,2 0,4-2,0-1,-1 0,-2-3,-3 0,0 0,2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1666 424,'0'-3,"3"2,-1-2,2 2,0 0,-1 0,2 0,-1 1,-1 1,0 3,-3 0,0-1,0 0,-1 0,-1 0,-2 0,0-1,0 1,1-2,0 2,1 0,1 0,1 0,6-3,-3 0,2-2,0 1,0-2,-1 2,3-1,-2 0,0 0,-1 1</inkml:trace>
</inkml:ink>
</file>

<file path=ppt/ink/ink9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215 703,'-3'0,"0"1,2 2,1 0,0 0,3-1,0-1,0 0,0-1,0 0</inkml:trace>
</inkml:ink>
</file>

<file path=ppt/ink/ink9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496 814,'3'0,"0"0,0 0,0 0,0 0,0 0</inkml:trace>
</inkml:ink>
</file>

<file path=ppt/ink/ink9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520 801,'3'2,"0"0,0 0,-2 1,1 0,0 1,0-1,0-6,-2 0,0 0,0-1,1 1,-1 0,0 0,1 0,-1 0</inkml:trace>
</inkml:ink>
</file>

<file path=ppt/ink/ink9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547 811,'3'-1,"0"3,-2 2,1-1,-2 0,-3-1,1-5,5 2,0 0,0-1,-1-1,-1 0,1 0,-2 7,-1-1,1 1,3-3,0-1,0 0</inkml:trace>
</inkml:ink>
</file>

<file path=ppt/ink/ink9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574 796,'3'1,"0"-1,0 0,0 0,0 0</inkml:trace>
</inkml:ink>
</file>

<file path=ppt/ink/ink9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583 790,'0'3,"0"0,0 0,0 0,0 0</inkml:trace>
</inkml:ink>
</file>

<file path=ppt/ink/ink9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602 789,'0'-3,"2"0,1 2,0 0,0 1,-3 3,1 0,-1 0,0 0,-4 0,1 0,2 0,-2 0,8-3,-2 0,0 0,0 0,0 0</inkml:trace>
</inkml:ink>
</file>

<file path=ppt/ink/ink9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643 770,'-3'2,"0"1,1 0,-1 0,1 0,1 1,-1 0,2-1,0 0,0 0,0 1,0-1,2 0,0 0,2-1,-1 0,1-2,-1 0</inkml:trace>
</inkml:ink>
</file>

<file path=ppt/ink/ink9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661 786,'-3'3,"2"0,1 0,0 0</inkml:trace>
</inkml:ink>
</file>

<file path=ppt/ink/ink9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662 771,'2'0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1742 428,'-3'1,"0"0,6-1,3-3,-3 1,1 1,1 0,-2 0,-7-2,1 0,0 2,0-2,1 0,-1 0,3 0,-2 0,2-1,1 1,6-1,-4 3,1 1,1 0,-2 0,0 0,0 1,0 1,0-1,0 1,-2 1,0 0,-1 0,0 0,0 0,0 0,5-4,-1 1,-1-1,2-1,-4-1</inkml:trace>
</inkml:ink>
</file>

<file path=ppt/ink/ink9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668 798,'1'-3,"2"1,1 2,0 0,-1 0,0 1,-2 3,-1-1,-4 0,0-1,1 0,0-2,7 1,0-1,-1 0,0 1,0 2,-2 0,0 0,-2 0,-3-2,1-1,0 0,0 0,0-2,1-1,0 0</inkml:trace>
</inkml:ink>
</file>

<file path=ppt/ink/ink9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702 790,'3'1,"3"0,-3-1,0 0,0-1</inkml:trace>
</inkml:ink>
</file>

<file path=ppt/ink/ink9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722 780,'0'3,"0"0,5 3,-3-2,1-2,-2-5</inkml:trace>
</inkml:ink>
</file>

<file path=ppt/ink/ink9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721 768,'2'0</inkml:trace>
</inkml:ink>
</file>

<file path=ppt/ink/ink9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743 790,'1'-3,"2"2,0 4,-3 0,0 0,-1 0,-2-2,0 0,0 1,0-1,7 0,0-1,0 0,-1 0,0 0,0 0,0 0,0 0</inkml:trace>
</inkml:ink>
</file>

<file path=ppt/ink/ink9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754 762,'4'0,"-2"3,1-1,0 1,0-1,0 1,1 2,-3-2,1 0,-3 0,-2 0,0 0,0-1,-1 1,3 0,-2-2,0 0,0 1</inkml:trace>
</inkml:ink>
</file>

<file path=ppt/ink/ink9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786 780,'4'0,"-1"0,0 0,1 0,0 0,-1 0</inkml:trace>
</inkml:ink>
</file>

<file path=ppt/ink/ink9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798 772,'0'4,"1"-1,0 1,0 0,-1-1</inkml:trace>
</inkml:ink>
</file>

<file path=ppt/ink/ink9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830 765,'-3'0,"1"3,1 0,0 0,1 0,0 0,0 0,1 1,2-2,0 0,1 0,-1-2,1 0,-1 0,0-3,-1-1,-2 0,-3 4,1 3,-1 1,0-3</inkml:trace>
</inkml:ink>
</file>

<file path=ppt/ink/ink9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859 766,'2'3,"-2"0,0 0,1 0,0 0,2-3,-2-3</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06T22:30:58"/>
    </inkml:context>
    <inkml:brush xml:id="br0">
      <inkml:brushProperty name="width" value="0.05292" units="cm"/>
      <inkml:brushProperty name="height" value="0.05292" units="cm"/>
      <inkml:brushProperty name="color" value="#00b0f0"/>
      <inkml:brushProperty name="ignorePressure" value="0"/>
    </inkml:brush>
  </inkml:definitions>
  <inkml:trace contextRef="#ctx0" brushRef="#br0">1349 949,'5'-1,"0"1,-2 0,0 0,0 0,1 0,0-1,-1 1,1 0,0-1,0 1,-1-1,-6 1</inkml:trace>
</inkml:ink>
</file>

<file path=ppt/ink/ink9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857 751,'2'0</inkml:trace>
</inkml:ink>
</file>

<file path=ppt/ink/ink9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870 771,'2'-3,"1"2,0 1,-2 3,-1 0,0 0,-3-1,0-1,6 1,0-2,1 0,-4 3,0 0,-1 0,-2-1,0-2,0-1,1-2</inkml:trace>
</inkml:ink>
</file>

<file path=ppt/ink/ink9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896 756,'3'0,"0"0,0 0,1 0,-1 0,0 0</inkml:trace>
</inkml:ink>
</file>

<file path=ppt/ink/ink9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897 764,'3'0,"4"0,-4 0,0 0</inkml:trace>
</inkml:ink>
</file>

<file path=ppt/ink/ink9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934 736,'-3'1,"1"2,0 0,1 0,0 0,0 0,1 0,0 1,1-1,2-1,0-2,0 0,0 0,0-2,-2-2,0 1,1 0,-1 0,-1 0,0 0,-1 0,-2 1,0 0,0 2</inkml:trace>
</inkml:ink>
</file>

<file path=ppt/ink/ink9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495 878,'4'0,"-1"0,0 0,0 0,1 0,-1 0,0 0</inkml:trace>
</inkml:ink>
</file>

<file path=ppt/ink/ink9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525 866,'0'-3,"2"-1,1 1,-1 0,1 0,0 3,0-1,-1 4,-1 0,0 0,-1 0,-1 1,0-1,-1 0,-1 0,1 0,-1 0,2 0,4-3,0 0,3-1,-2 0,-1 1,0-2</inkml:trace>
</inkml:ink>
</file>

<file path=ppt/ink/ink9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564 848,'0'3,"0"0,1 1,1-1,1 0,-2 0,0 0,1 0,-1-6,1 0,-2 0,1-1,-1 1,2-1,-1 1,0 0,0-1,1 1,-2 0</inkml:trace>
</inkml:ink>
</file>

<file path=ppt/ink/ink9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586 861,'3'0,"-2"3,0 1,-1-1,0 1,-1-1,-2-1,1 1,4-7,1 1,-1 0,1 1,0 0,0 1,0-1,0-1,-3-1,-3 2,0 6,0-2,1 1,2 1,1-1,2-3,0 0,0 0,0-1</inkml:trace>
</inkml:ink>
</file>

<file path=ppt/ink/ink9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3-15T21:54:11"/>
    </inkml:context>
    <inkml:brush xml:id="br0">
      <inkml:brushProperty name="width" value="0.05292" units="cm"/>
      <inkml:brushProperty name="height" value="0.05292" units="cm"/>
      <inkml:brushProperty name="color" value="#00b050"/>
      <inkml:brushProperty name="ignorePressure" value="0"/>
    </inkml:brush>
  </inkml:definitions>
  <inkml:trace contextRef="#ctx0" brushRef="#br0">626 859,'4'0,"-1"0,0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5191949-64A8-48E4-8755-F01517146C11}"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0F26D4D-2833-4EB5-B14B-92DE2E0FC0C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B856252-6DF2-477E-8A47-47851BFC07A9}"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79B0380-BCE9-497A-AB75-6A390901A060}"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90C225"/>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F7DFE4D-A313-46DD-B076-C453A55B4244}" type="datetime1">
              <a:rPr lang="en-US" smtClean="0"/>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42F8A1B-44AD-4A17-A776-3445B59F200C}" type="datetime1">
              <a:rPr lang="en-US" smtClean="0"/>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0D77D07-91EB-45B3-8065-B1219F83E1B1}" type="datetime1">
              <a:rPr lang="en-US" smtClean="0"/>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1524"/>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p:txBody>
      </p:sp>
      <p:sp>
        <p:nvSpPr>
          <p:cNvPr id="17" name="bg object 17"/>
          <p:cNvSpPr/>
          <p:nvPr/>
        </p:nvSpPr>
        <p:spPr>
          <a:xfrm>
            <a:off x="7426452" y="3683508"/>
            <a:ext cx="4763770" cy="3176905"/>
          </a:xfrm>
          <a:custGeom>
            <a:avLst/>
            <a:gdLst/>
            <a:ahLst/>
            <a:cxnLst/>
            <a:rect l="l" t="t" r="r" b="b"/>
            <a:pathLst>
              <a:path w="4763770" h="3176904">
                <a:moveTo>
                  <a:pt x="4763516" y="0"/>
                </a:moveTo>
                <a:lnTo>
                  <a:pt x="0" y="3176586"/>
                </a:lnTo>
              </a:path>
            </a:pathLst>
          </a:custGeom>
          <a:ln w="9524">
            <a:solidFill>
              <a:srgbClr val="D9D9D9"/>
            </a:solidFill>
          </a:ln>
        </p:spPr>
        <p:txBody>
          <a:bodyPr wrap="square" lIns="0" tIns="0" rIns="0" bIns="0" rtlCol="0"/>
          <a:lstStyle/>
          <a:p/>
        </p:txBody>
      </p:sp>
      <p:sp>
        <p:nvSpPr>
          <p:cNvPr id="18" name="bg object 18"/>
          <p:cNvSpPr/>
          <p:nvPr/>
        </p:nvSpPr>
        <p:spPr>
          <a:xfrm>
            <a:off x="9180577" y="0"/>
            <a:ext cx="3008630" cy="6858000"/>
          </a:xfrm>
          <a:custGeom>
            <a:avLst/>
            <a:gdLst/>
            <a:ahLst/>
            <a:cxnLst/>
            <a:rect l="l" t="t" r="r" b="b"/>
            <a:pathLst>
              <a:path w="3008629" h="6858000">
                <a:moveTo>
                  <a:pt x="3008374" y="0"/>
                </a:moveTo>
                <a:lnTo>
                  <a:pt x="2043498" y="0"/>
                </a:lnTo>
                <a:lnTo>
                  <a:pt x="0" y="6857996"/>
                </a:lnTo>
                <a:lnTo>
                  <a:pt x="3008374" y="6857996"/>
                </a:lnTo>
                <a:lnTo>
                  <a:pt x="3008374"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5858" y="0"/>
            <a:ext cx="2586355" cy="6858000"/>
          </a:xfrm>
          <a:custGeom>
            <a:avLst/>
            <a:gdLst/>
            <a:ahLst/>
            <a:cxnLst/>
            <a:rect l="l" t="t" r="r" b="b"/>
            <a:pathLst>
              <a:path w="2586354" h="6858000">
                <a:moveTo>
                  <a:pt x="2586141" y="0"/>
                </a:moveTo>
                <a:lnTo>
                  <a:pt x="0" y="0"/>
                </a:lnTo>
                <a:lnTo>
                  <a:pt x="1207429" y="6857996"/>
                </a:lnTo>
                <a:lnTo>
                  <a:pt x="2586141" y="6857996"/>
                </a:lnTo>
                <a:lnTo>
                  <a:pt x="2586141"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9312" y="0"/>
            <a:ext cx="2849880" cy="6858000"/>
          </a:xfrm>
          <a:custGeom>
            <a:avLst/>
            <a:gdLst/>
            <a:ahLst/>
            <a:cxnLst/>
            <a:rect l="l" t="t" r="r" b="b"/>
            <a:pathLst>
              <a:path w="2849879" h="6858000">
                <a:moveTo>
                  <a:pt x="2849639" y="0"/>
                </a:moveTo>
                <a:lnTo>
                  <a:pt x="0" y="0"/>
                </a:lnTo>
                <a:lnTo>
                  <a:pt x="2466225" y="6857996"/>
                </a:lnTo>
                <a:lnTo>
                  <a:pt x="2849639" y="6857996"/>
                </a:lnTo>
                <a:lnTo>
                  <a:pt x="2849639"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9648" y="0"/>
            <a:ext cx="1289685" cy="6858000"/>
          </a:xfrm>
          <a:custGeom>
            <a:avLst/>
            <a:gdLst/>
            <a:ahLst/>
            <a:cxnLst/>
            <a:rect l="l" t="t" r="r" b="b"/>
            <a:pathLst>
              <a:path w="1289684" h="6858000">
                <a:moveTo>
                  <a:pt x="1289303" y="0"/>
                </a:moveTo>
                <a:lnTo>
                  <a:pt x="1017690" y="0"/>
                </a:lnTo>
                <a:lnTo>
                  <a:pt x="0" y="6857996"/>
                </a:lnTo>
                <a:lnTo>
                  <a:pt x="1289303" y="6857996"/>
                </a:lnTo>
                <a:lnTo>
                  <a:pt x="1289303"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5" name="bg object 25"/>
          <p:cNvSpPr/>
          <p:nvPr/>
        </p:nvSpPr>
        <p:spPr>
          <a:xfrm>
            <a:off x="0" y="4014215"/>
            <a:ext cx="448309" cy="2844165"/>
          </a:xfrm>
          <a:custGeom>
            <a:avLst/>
            <a:gdLst/>
            <a:ahLst/>
            <a:cxnLst/>
            <a:rect l="l" t="t" r="r" b="b"/>
            <a:pathLst>
              <a:path w="448309" h="2844165">
                <a:moveTo>
                  <a:pt x="0" y="0"/>
                </a:moveTo>
                <a:lnTo>
                  <a:pt x="0" y="2843783"/>
                </a:lnTo>
                <a:lnTo>
                  <a:pt x="448056" y="2843783"/>
                </a:lnTo>
                <a:lnTo>
                  <a:pt x="0" y="0"/>
                </a:lnTo>
                <a:close/>
              </a:path>
            </a:pathLst>
          </a:custGeom>
          <a:solidFill>
            <a:srgbClr val="90C225">
              <a:alpha val="85096"/>
            </a:srgbClr>
          </a:solidFill>
        </p:spPr>
        <p:txBody>
          <a:bodyPr wrap="square" lIns="0" tIns="0" rIns="0" bIns="0" rtlCol="0"/>
          <a:lstStyle/>
          <a:p/>
        </p:txBody>
      </p:sp>
      <p:sp>
        <p:nvSpPr>
          <p:cNvPr id="2" name="Holder 2"/>
          <p:cNvSpPr>
            <a:spLocks noGrp="1"/>
          </p:cNvSpPr>
          <p:nvPr>
            <p:ph type="title"/>
          </p:nvPr>
        </p:nvSpPr>
        <p:spPr>
          <a:xfrm>
            <a:off x="3478148" y="473405"/>
            <a:ext cx="5235702" cy="454025"/>
          </a:xfrm>
          <a:prstGeom prst="rect">
            <a:avLst/>
          </a:prstGeom>
        </p:spPr>
        <p:txBody>
          <a:bodyPr wrap="square" lIns="0" tIns="0" rIns="0" bIns="0">
            <a:spAutoFit/>
          </a:bodyPr>
          <a:lstStyle>
            <a:lvl1pPr>
              <a:defRPr sz="28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955649" y="2200147"/>
            <a:ext cx="10280700" cy="222122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2558BC07-9673-4D51-A768-128AAB7955FA}" type="datetime1">
              <a:rPr lang="en-US" smtClean="0"/>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9" Type="http://schemas.openxmlformats.org/officeDocument/2006/relationships/image" Target="../media/image1045.png"/><Relationship Id="rId98" Type="http://schemas.openxmlformats.org/officeDocument/2006/relationships/customXml" Target="../ink/ink1108.xml"/><Relationship Id="rId97" Type="http://schemas.openxmlformats.org/officeDocument/2006/relationships/image" Target="../media/image643.png"/><Relationship Id="rId96" Type="http://schemas.openxmlformats.org/officeDocument/2006/relationships/customXml" Target="../ink/ink1107.xml"/><Relationship Id="rId95" Type="http://schemas.openxmlformats.org/officeDocument/2006/relationships/image" Target="../media/image1044.png"/><Relationship Id="rId94" Type="http://schemas.openxmlformats.org/officeDocument/2006/relationships/customXml" Target="../ink/ink1106.xml"/><Relationship Id="rId93" Type="http://schemas.openxmlformats.org/officeDocument/2006/relationships/image" Target="../media/image1043.png"/><Relationship Id="rId92" Type="http://schemas.openxmlformats.org/officeDocument/2006/relationships/customXml" Target="../ink/ink1105.xml"/><Relationship Id="rId91" Type="http://schemas.openxmlformats.org/officeDocument/2006/relationships/image" Target="../media/image1042.png"/><Relationship Id="rId90" Type="http://schemas.openxmlformats.org/officeDocument/2006/relationships/customXml" Target="../ink/ink1104.xml"/><Relationship Id="rId9" Type="http://schemas.openxmlformats.org/officeDocument/2006/relationships/image" Target="../media/image1002.png"/><Relationship Id="rId89" Type="http://schemas.openxmlformats.org/officeDocument/2006/relationships/image" Target="../media/image1041.png"/><Relationship Id="rId88" Type="http://schemas.openxmlformats.org/officeDocument/2006/relationships/customXml" Target="../ink/ink1103.xml"/><Relationship Id="rId87" Type="http://schemas.openxmlformats.org/officeDocument/2006/relationships/image" Target="../media/image1040.png"/><Relationship Id="rId86" Type="http://schemas.openxmlformats.org/officeDocument/2006/relationships/customXml" Target="../ink/ink1102.xml"/><Relationship Id="rId85" Type="http://schemas.openxmlformats.org/officeDocument/2006/relationships/image" Target="../media/image1039.png"/><Relationship Id="rId84" Type="http://schemas.openxmlformats.org/officeDocument/2006/relationships/customXml" Target="../ink/ink1101.xml"/><Relationship Id="rId83" Type="http://schemas.openxmlformats.org/officeDocument/2006/relationships/image" Target="../media/image1038.png"/><Relationship Id="rId82" Type="http://schemas.openxmlformats.org/officeDocument/2006/relationships/customXml" Target="../ink/ink1100.xml"/><Relationship Id="rId81" Type="http://schemas.openxmlformats.org/officeDocument/2006/relationships/image" Target="../media/image1037.png"/><Relationship Id="rId80" Type="http://schemas.openxmlformats.org/officeDocument/2006/relationships/customXml" Target="../ink/ink1099.xml"/><Relationship Id="rId8" Type="http://schemas.openxmlformats.org/officeDocument/2006/relationships/customXml" Target="../ink/ink1063.xml"/><Relationship Id="rId79" Type="http://schemas.openxmlformats.org/officeDocument/2006/relationships/image" Target="../media/image1036.png"/><Relationship Id="rId78" Type="http://schemas.openxmlformats.org/officeDocument/2006/relationships/customXml" Target="../ink/ink1098.xml"/><Relationship Id="rId77" Type="http://schemas.openxmlformats.org/officeDocument/2006/relationships/image" Target="../media/image1035.png"/><Relationship Id="rId76" Type="http://schemas.openxmlformats.org/officeDocument/2006/relationships/customXml" Target="../ink/ink1097.xml"/><Relationship Id="rId75" Type="http://schemas.openxmlformats.org/officeDocument/2006/relationships/image" Target="../media/image1034.png"/><Relationship Id="rId74" Type="http://schemas.openxmlformats.org/officeDocument/2006/relationships/customXml" Target="../ink/ink1096.xml"/><Relationship Id="rId73" Type="http://schemas.openxmlformats.org/officeDocument/2006/relationships/image" Target="../media/image1033.png"/><Relationship Id="rId72" Type="http://schemas.openxmlformats.org/officeDocument/2006/relationships/customXml" Target="../ink/ink1095.xml"/><Relationship Id="rId71" Type="http://schemas.openxmlformats.org/officeDocument/2006/relationships/image" Target="../media/image1032.png"/><Relationship Id="rId70" Type="http://schemas.openxmlformats.org/officeDocument/2006/relationships/customXml" Target="../ink/ink1094.xml"/><Relationship Id="rId7" Type="http://schemas.openxmlformats.org/officeDocument/2006/relationships/image" Target="../media/image1001.png"/><Relationship Id="rId69" Type="http://schemas.openxmlformats.org/officeDocument/2006/relationships/image" Target="../media/image1031.png"/><Relationship Id="rId68" Type="http://schemas.openxmlformats.org/officeDocument/2006/relationships/customXml" Target="../ink/ink1093.xml"/><Relationship Id="rId67" Type="http://schemas.openxmlformats.org/officeDocument/2006/relationships/image" Target="../media/image659.png"/><Relationship Id="rId66" Type="http://schemas.openxmlformats.org/officeDocument/2006/relationships/customXml" Target="../ink/ink1092.xml"/><Relationship Id="rId65" Type="http://schemas.openxmlformats.org/officeDocument/2006/relationships/image" Target="../media/image1030.png"/><Relationship Id="rId64" Type="http://schemas.openxmlformats.org/officeDocument/2006/relationships/customXml" Target="../ink/ink1091.xml"/><Relationship Id="rId63" Type="http://schemas.openxmlformats.org/officeDocument/2006/relationships/image" Target="../media/image1029.png"/><Relationship Id="rId62" Type="http://schemas.openxmlformats.org/officeDocument/2006/relationships/customXml" Target="../ink/ink1090.xml"/><Relationship Id="rId61" Type="http://schemas.openxmlformats.org/officeDocument/2006/relationships/image" Target="../media/image1028.png"/><Relationship Id="rId60" Type="http://schemas.openxmlformats.org/officeDocument/2006/relationships/customXml" Target="../ink/ink1089.xml"/><Relationship Id="rId6" Type="http://schemas.openxmlformats.org/officeDocument/2006/relationships/customXml" Target="../ink/ink1062.xml"/><Relationship Id="rId59" Type="http://schemas.openxmlformats.org/officeDocument/2006/relationships/image" Target="../media/image1027.png"/><Relationship Id="rId58" Type="http://schemas.openxmlformats.org/officeDocument/2006/relationships/customXml" Target="../ink/ink1088.xml"/><Relationship Id="rId57" Type="http://schemas.openxmlformats.org/officeDocument/2006/relationships/image" Target="../media/image1026.png"/><Relationship Id="rId56" Type="http://schemas.openxmlformats.org/officeDocument/2006/relationships/customXml" Target="../ink/ink1087.xml"/><Relationship Id="rId55" Type="http://schemas.openxmlformats.org/officeDocument/2006/relationships/image" Target="../media/image1025.png"/><Relationship Id="rId54" Type="http://schemas.openxmlformats.org/officeDocument/2006/relationships/customXml" Target="../ink/ink1086.xml"/><Relationship Id="rId53" Type="http://schemas.openxmlformats.org/officeDocument/2006/relationships/image" Target="../media/image1024.png"/><Relationship Id="rId52" Type="http://schemas.openxmlformats.org/officeDocument/2006/relationships/customXml" Target="../ink/ink1085.xml"/><Relationship Id="rId51" Type="http://schemas.openxmlformats.org/officeDocument/2006/relationships/image" Target="../media/image1023.png"/><Relationship Id="rId50" Type="http://schemas.openxmlformats.org/officeDocument/2006/relationships/customXml" Target="../ink/ink1084.xml"/><Relationship Id="rId5" Type="http://schemas.openxmlformats.org/officeDocument/2006/relationships/image" Target="../media/image1000.png"/><Relationship Id="rId49" Type="http://schemas.openxmlformats.org/officeDocument/2006/relationships/image" Target="../media/image1022.png"/><Relationship Id="rId48" Type="http://schemas.openxmlformats.org/officeDocument/2006/relationships/customXml" Target="../ink/ink1083.xml"/><Relationship Id="rId47" Type="http://schemas.openxmlformats.org/officeDocument/2006/relationships/image" Target="../media/image1021.png"/><Relationship Id="rId46" Type="http://schemas.openxmlformats.org/officeDocument/2006/relationships/customXml" Target="../ink/ink1082.xml"/><Relationship Id="rId45" Type="http://schemas.openxmlformats.org/officeDocument/2006/relationships/image" Target="../media/image1020.png"/><Relationship Id="rId44" Type="http://schemas.openxmlformats.org/officeDocument/2006/relationships/customXml" Target="../ink/ink1081.xml"/><Relationship Id="rId43" Type="http://schemas.openxmlformats.org/officeDocument/2006/relationships/image" Target="../media/image1019.png"/><Relationship Id="rId42" Type="http://schemas.openxmlformats.org/officeDocument/2006/relationships/customXml" Target="../ink/ink1080.xml"/><Relationship Id="rId41" Type="http://schemas.openxmlformats.org/officeDocument/2006/relationships/image" Target="../media/image1018.png"/><Relationship Id="rId40" Type="http://schemas.openxmlformats.org/officeDocument/2006/relationships/customXml" Target="../ink/ink1079.xml"/><Relationship Id="rId4" Type="http://schemas.openxmlformats.org/officeDocument/2006/relationships/customXml" Target="../ink/ink1061.xml"/><Relationship Id="rId39" Type="http://schemas.openxmlformats.org/officeDocument/2006/relationships/image" Target="../media/image1017.png"/><Relationship Id="rId38" Type="http://schemas.openxmlformats.org/officeDocument/2006/relationships/customXml" Target="../ink/ink1078.xml"/><Relationship Id="rId37" Type="http://schemas.openxmlformats.org/officeDocument/2006/relationships/image" Target="../media/image1016.png"/><Relationship Id="rId36" Type="http://schemas.openxmlformats.org/officeDocument/2006/relationships/customXml" Target="../ink/ink1077.xml"/><Relationship Id="rId35" Type="http://schemas.openxmlformats.org/officeDocument/2006/relationships/image" Target="../media/image1015.png"/><Relationship Id="rId34" Type="http://schemas.openxmlformats.org/officeDocument/2006/relationships/customXml" Target="../ink/ink1076.xml"/><Relationship Id="rId33" Type="http://schemas.openxmlformats.org/officeDocument/2006/relationships/image" Target="../media/image1014.png"/><Relationship Id="rId32" Type="http://schemas.openxmlformats.org/officeDocument/2006/relationships/customXml" Target="../ink/ink1075.xml"/><Relationship Id="rId31" Type="http://schemas.openxmlformats.org/officeDocument/2006/relationships/image" Target="../media/image1013.png"/><Relationship Id="rId30" Type="http://schemas.openxmlformats.org/officeDocument/2006/relationships/customXml" Target="../ink/ink1074.xml"/><Relationship Id="rId3" Type="http://schemas.openxmlformats.org/officeDocument/2006/relationships/image" Target="../media/image999.png"/><Relationship Id="rId29" Type="http://schemas.openxmlformats.org/officeDocument/2006/relationships/image" Target="../media/image1012.png"/><Relationship Id="rId28" Type="http://schemas.openxmlformats.org/officeDocument/2006/relationships/customXml" Target="../ink/ink1073.xml"/><Relationship Id="rId27" Type="http://schemas.openxmlformats.org/officeDocument/2006/relationships/image" Target="../media/image1011.png"/><Relationship Id="rId26" Type="http://schemas.openxmlformats.org/officeDocument/2006/relationships/customXml" Target="../ink/ink1072.xml"/><Relationship Id="rId25" Type="http://schemas.openxmlformats.org/officeDocument/2006/relationships/image" Target="../media/image1010.png"/><Relationship Id="rId24" Type="http://schemas.openxmlformats.org/officeDocument/2006/relationships/customXml" Target="../ink/ink1071.xml"/><Relationship Id="rId23" Type="http://schemas.openxmlformats.org/officeDocument/2006/relationships/image" Target="../media/image1009.png"/><Relationship Id="rId22" Type="http://schemas.openxmlformats.org/officeDocument/2006/relationships/customXml" Target="../ink/ink1070.xml"/><Relationship Id="rId212" Type="http://schemas.openxmlformats.org/officeDocument/2006/relationships/slideLayout" Target="../slideLayouts/slideLayout3.xml"/><Relationship Id="rId211" Type="http://schemas.openxmlformats.org/officeDocument/2006/relationships/image" Target="../media/image1098.png"/><Relationship Id="rId210" Type="http://schemas.openxmlformats.org/officeDocument/2006/relationships/customXml" Target="../ink/ink1166.xml"/><Relationship Id="rId21" Type="http://schemas.openxmlformats.org/officeDocument/2006/relationships/image" Target="../media/image1008.png"/><Relationship Id="rId209" Type="http://schemas.openxmlformats.org/officeDocument/2006/relationships/image" Target="../media/image1097.png"/><Relationship Id="rId208" Type="http://schemas.openxmlformats.org/officeDocument/2006/relationships/customXml" Target="../ink/ink1165.xml"/><Relationship Id="rId207" Type="http://schemas.openxmlformats.org/officeDocument/2006/relationships/image" Target="../media/image1096.png"/><Relationship Id="rId206" Type="http://schemas.openxmlformats.org/officeDocument/2006/relationships/customXml" Target="../ink/ink1164.xml"/><Relationship Id="rId205" Type="http://schemas.openxmlformats.org/officeDocument/2006/relationships/image" Target="../media/image1095.png"/><Relationship Id="rId204" Type="http://schemas.openxmlformats.org/officeDocument/2006/relationships/customXml" Target="../ink/ink1163.xml"/><Relationship Id="rId203" Type="http://schemas.openxmlformats.org/officeDocument/2006/relationships/image" Target="../media/image1094.png"/><Relationship Id="rId202" Type="http://schemas.openxmlformats.org/officeDocument/2006/relationships/customXml" Target="../ink/ink1162.xml"/><Relationship Id="rId201" Type="http://schemas.openxmlformats.org/officeDocument/2006/relationships/image" Target="../media/image1093.png"/><Relationship Id="rId200" Type="http://schemas.openxmlformats.org/officeDocument/2006/relationships/customXml" Target="../ink/ink1161.xml"/><Relationship Id="rId20" Type="http://schemas.openxmlformats.org/officeDocument/2006/relationships/customXml" Target="../ink/ink1069.xml"/><Relationship Id="rId2" Type="http://schemas.openxmlformats.org/officeDocument/2006/relationships/customXml" Target="../ink/ink1060.xml"/><Relationship Id="rId199" Type="http://schemas.openxmlformats.org/officeDocument/2006/relationships/image" Target="../media/image1092.png"/><Relationship Id="rId198" Type="http://schemas.openxmlformats.org/officeDocument/2006/relationships/customXml" Target="../ink/ink1160.xml"/><Relationship Id="rId197" Type="http://schemas.openxmlformats.org/officeDocument/2006/relationships/image" Target="../media/image1091.png"/><Relationship Id="rId196" Type="http://schemas.openxmlformats.org/officeDocument/2006/relationships/customXml" Target="../ink/ink1159.xml"/><Relationship Id="rId195" Type="http://schemas.openxmlformats.org/officeDocument/2006/relationships/image" Target="../media/image1090.png"/><Relationship Id="rId194" Type="http://schemas.openxmlformats.org/officeDocument/2006/relationships/customXml" Target="../ink/ink1158.xml"/><Relationship Id="rId193" Type="http://schemas.openxmlformats.org/officeDocument/2006/relationships/image" Target="../media/image1089.png"/><Relationship Id="rId192" Type="http://schemas.openxmlformats.org/officeDocument/2006/relationships/customXml" Target="../ink/ink1157.xml"/><Relationship Id="rId191" Type="http://schemas.openxmlformats.org/officeDocument/2006/relationships/image" Target="../media/image1088.png"/><Relationship Id="rId190" Type="http://schemas.openxmlformats.org/officeDocument/2006/relationships/customXml" Target="../ink/ink1156.xml"/><Relationship Id="rId19" Type="http://schemas.openxmlformats.org/officeDocument/2006/relationships/image" Target="../media/image1007.png"/><Relationship Id="rId189" Type="http://schemas.openxmlformats.org/officeDocument/2006/relationships/image" Target="../media/image1087.png"/><Relationship Id="rId188" Type="http://schemas.openxmlformats.org/officeDocument/2006/relationships/customXml" Target="../ink/ink1155.xml"/><Relationship Id="rId187" Type="http://schemas.openxmlformats.org/officeDocument/2006/relationships/image" Target="../media/image1086.png"/><Relationship Id="rId186" Type="http://schemas.openxmlformats.org/officeDocument/2006/relationships/customXml" Target="../ink/ink1154.xml"/><Relationship Id="rId185" Type="http://schemas.openxmlformats.org/officeDocument/2006/relationships/image" Target="../media/image1085.png"/><Relationship Id="rId184" Type="http://schemas.openxmlformats.org/officeDocument/2006/relationships/customXml" Target="../ink/ink1153.xml"/><Relationship Id="rId183" Type="http://schemas.openxmlformats.org/officeDocument/2006/relationships/image" Target="../media/image1084.png"/><Relationship Id="rId182" Type="http://schemas.openxmlformats.org/officeDocument/2006/relationships/customXml" Target="../ink/ink1152.xml"/><Relationship Id="rId181" Type="http://schemas.openxmlformats.org/officeDocument/2006/relationships/image" Target="../media/image1083.png"/><Relationship Id="rId180" Type="http://schemas.openxmlformats.org/officeDocument/2006/relationships/customXml" Target="../ink/ink1151.xml"/><Relationship Id="rId18" Type="http://schemas.openxmlformats.org/officeDocument/2006/relationships/customXml" Target="../ink/ink1068.xml"/><Relationship Id="rId179" Type="http://schemas.openxmlformats.org/officeDocument/2006/relationships/image" Target="../media/image1082.png"/><Relationship Id="rId178" Type="http://schemas.openxmlformats.org/officeDocument/2006/relationships/customXml" Target="../ink/ink1150.xml"/><Relationship Id="rId177" Type="http://schemas.openxmlformats.org/officeDocument/2006/relationships/image" Target="../media/image1081.png"/><Relationship Id="rId176" Type="http://schemas.openxmlformats.org/officeDocument/2006/relationships/customXml" Target="../ink/ink1149.xml"/><Relationship Id="rId175" Type="http://schemas.openxmlformats.org/officeDocument/2006/relationships/image" Target="../media/image1080.png"/><Relationship Id="rId174" Type="http://schemas.openxmlformats.org/officeDocument/2006/relationships/customXml" Target="../ink/ink1148.xml"/><Relationship Id="rId173" Type="http://schemas.openxmlformats.org/officeDocument/2006/relationships/image" Target="../media/image1079.png"/><Relationship Id="rId172" Type="http://schemas.openxmlformats.org/officeDocument/2006/relationships/customXml" Target="../ink/ink1147.xml"/><Relationship Id="rId171" Type="http://schemas.openxmlformats.org/officeDocument/2006/relationships/image" Target="../media/image1078.png"/><Relationship Id="rId170" Type="http://schemas.openxmlformats.org/officeDocument/2006/relationships/customXml" Target="../ink/ink1146.xml"/><Relationship Id="rId17" Type="http://schemas.openxmlformats.org/officeDocument/2006/relationships/image" Target="../media/image1006.png"/><Relationship Id="rId169" Type="http://schemas.openxmlformats.org/officeDocument/2006/relationships/image" Target="../media/image1077.png"/><Relationship Id="rId168" Type="http://schemas.openxmlformats.org/officeDocument/2006/relationships/customXml" Target="../ink/ink1145.xml"/><Relationship Id="rId167" Type="http://schemas.openxmlformats.org/officeDocument/2006/relationships/image" Target="../media/image1076.png"/><Relationship Id="rId166" Type="http://schemas.openxmlformats.org/officeDocument/2006/relationships/customXml" Target="../ink/ink1144.xml"/><Relationship Id="rId165" Type="http://schemas.openxmlformats.org/officeDocument/2006/relationships/image" Target="../media/image1075.png"/><Relationship Id="rId164" Type="http://schemas.openxmlformats.org/officeDocument/2006/relationships/customXml" Target="../ink/ink1143.xml"/><Relationship Id="rId163" Type="http://schemas.openxmlformats.org/officeDocument/2006/relationships/image" Target="../media/image1074.png"/><Relationship Id="rId162" Type="http://schemas.openxmlformats.org/officeDocument/2006/relationships/customXml" Target="../ink/ink1142.xml"/><Relationship Id="rId161" Type="http://schemas.openxmlformats.org/officeDocument/2006/relationships/image" Target="../media/image1073.png"/><Relationship Id="rId160" Type="http://schemas.openxmlformats.org/officeDocument/2006/relationships/customXml" Target="../ink/ink1141.xml"/><Relationship Id="rId16" Type="http://schemas.openxmlformats.org/officeDocument/2006/relationships/customXml" Target="../ink/ink1067.xml"/><Relationship Id="rId159" Type="http://schemas.openxmlformats.org/officeDocument/2006/relationships/image" Target="../media/image1072.png"/><Relationship Id="rId158" Type="http://schemas.openxmlformats.org/officeDocument/2006/relationships/customXml" Target="../ink/ink1140.xml"/><Relationship Id="rId157" Type="http://schemas.openxmlformats.org/officeDocument/2006/relationships/image" Target="../media/image1071.png"/><Relationship Id="rId156" Type="http://schemas.openxmlformats.org/officeDocument/2006/relationships/customXml" Target="../ink/ink1139.xml"/><Relationship Id="rId155" Type="http://schemas.openxmlformats.org/officeDocument/2006/relationships/image" Target="../media/image1070.png"/><Relationship Id="rId154" Type="http://schemas.openxmlformats.org/officeDocument/2006/relationships/customXml" Target="../ink/ink1138.xml"/><Relationship Id="rId153" Type="http://schemas.openxmlformats.org/officeDocument/2006/relationships/image" Target="../media/image1069.png"/><Relationship Id="rId152" Type="http://schemas.openxmlformats.org/officeDocument/2006/relationships/customXml" Target="../ink/ink1137.xml"/><Relationship Id="rId151" Type="http://schemas.openxmlformats.org/officeDocument/2006/relationships/image" Target="../media/image1068.png"/><Relationship Id="rId150" Type="http://schemas.openxmlformats.org/officeDocument/2006/relationships/customXml" Target="../ink/ink1136.xml"/><Relationship Id="rId15" Type="http://schemas.openxmlformats.org/officeDocument/2006/relationships/image" Target="../media/image1005.png"/><Relationship Id="rId149" Type="http://schemas.openxmlformats.org/officeDocument/2006/relationships/image" Target="../media/image1067.png"/><Relationship Id="rId148" Type="http://schemas.openxmlformats.org/officeDocument/2006/relationships/customXml" Target="../ink/ink1135.xml"/><Relationship Id="rId147" Type="http://schemas.openxmlformats.org/officeDocument/2006/relationships/image" Target="../media/image1066.png"/><Relationship Id="rId146" Type="http://schemas.openxmlformats.org/officeDocument/2006/relationships/customXml" Target="../ink/ink1134.xml"/><Relationship Id="rId145" Type="http://schemas.openxmlformats.org/officeDocument/2006/relationships/image" Target="../media/image1065.png"/><Relationship Id="rId144" Type="http://schemas.openxmlformats.org/officeDocument/2006/relationships/customXml" Target="../ink/ink1133.xml"/><Relationship Id="rId143" Type="http://schemas.openxmlformats.org/officeDocument/2006/relationships/image" Target="../media/image1064.png"/><Relationship Id="rId142" Type="http://schemas.openxmlformats.org/officeDocument/2006/relationships/customXml" Target="../ink/ink1132.xml"/><Relationship Id="rId141" Type="http://schemas.openxmlformats.org/officeDocument/2006/relationships/image" Target="../media/image1063.png"/><Relationship Id="rId140" Type="http://schemas.openxmlformats.org/officeDocument/2006/relationships/customXml" Target="../ink/ink1131.xml"/><Relationship Id="rId14" Type="http://schemas.openxmlformats.org/officeDocument/2006/relationships/customXml" Target="../ink/ink1066.xml"/><Relationship Id="rId139" Type="http://schemas.openxmlformats.org/officeDocument/2006/relationships/image" Target="../media/image1062.png"/><Relationship Id="rId138" Type="http://schemas.openxmlformats.org/officeDocument/2006/relationships/customXml" Target="../ink/ink1130.xml"/><Relationship Id="rId137" Type="http://schemas.openxmlformats.org/officeDocument/2006/relationships/image" Target="../media/image668.png"/><Relationship Id="rId136" Type="http://schemas.openxmlformats.org/officeDocument/2006/relationships/customXml" Target="../ink/ink1129.xml"/><Relationship Id="rId135" Type="http://schemas.openxmlformats.org/officeDocument/2006/relationships/image" Target="../media/image1061.png"/><Relationship Id="rId134" Type="http://schemas.openxmlformats.org/officeDocument/2006/relationships/customXml" Target="../ink/ink1128.xml"/><Relationship Id="rId133" Type="http://schemas.openxmlformats.org/officeDocument/2006/relationships/image" Target="../media/image1060.png"/><Relationship Id="rId132" Type="http://schemas.openxmlformats.org/officeDocument/2006/relationships/customXml" Target="../ink/ink1127.xml"/><Relationship Id="rId131" Type="http://schemas.openxmlformats.org/officeDocument/2006/relationships/image" Target="../media/image1059.png"/><Relationship Id="rId130" Type="http://schemas.openxmlformats.org/officeDocument/2006/relationships/customXml" Target="../ink/ink1126.xml"/><Relationship Id="rId13" Type="http://schemas.openxmlformats.org/officeDocument/2006/relationships/image" Target="../media/image1004.png"/><Relationship Id="rId129" Type="http://schemas.openxmlformats.org/officeDocument/2006/relationships/image" Target="../media/image1058.png"/><Relationship Id="rId128" Type="http://schemas.openxmlformats.org/officeDocument/2006/relationships/customXml" Target="../ink/ink1125.xml"/><Relationship Id="rId127" Type="http://schemas.openxmlformats.org/officeDocument/2006/relationships/customXml" Target="../ink/ink1124.xml"/><Relationship Id="rId126" Type="http://schemas.openxmlformats.org/officeDocument/2006/relationships/image" Target="../media/image1057.png"/><Relationship Id="rId125" Type="http://schemas.openxmlformats.org/officeDocument/2006/relationships/customXml" Target="../ink/ink1123.xml"/><Relationship Id="rId124" Type="http://schemas.openxmlformats.org/officeDocument/2006/relationships/image" Target="../media/image1056.png"/><Relationship Id="rId123" Type="http://schemas.openxmlformats.org/officeDocument/2006/relationships/customXml" Target="../ink/ink1122.xml"/><Relationship Id="rId122" Type="http://schemas.openxmlformats.org/officeDocument/2006/relationships/image" Target="../media/image1055.png"/><Relationship Id="rId121" Type="http://schemas.openxmlformats.org/officeDocument/2006/relationships/customXml" Target="../ink/ink1121.xml"/><Relationship Id="rId120" Type="http://schemas.openxmlformats.org/officeDocument/2006/relationships/customXml" Target="../ink/ink1120.xml"/><Relationship Id="rId12" Type="http://schemas.openxmlformats.org/officeDocument/2006/relationships/customXml" Target="../ink/ink1065.xml"/><Relationship Id="rId119" Type="http://schemas.openxmlformats.org/officeDocument/2006/relationships/image" Target="../media/image1054.png"/><Relationship Id="rId118" Type="http://schemas.openxmlformats.org/officeDocument/2006/relationships/customXml" Target="../ink/ink1119.xml"/><Relationship Id="rId117" Type="http://schemas.openxmlformats.org/officeDocument/2006/relationships/image" Target="../media/image1053.png"/><Relationship Id="rId116" Type="http://schemas.openxmlformats.org/officeDocument/2006/relationships/customXml" Target="../ink/ink1118.xml"/><Relationship Id="rId115" Type="http://schemas.openxmlformats.org/officeDocument/2006/relationships/image" Target="../media/image1052.png"/><Relationship Id="rId114" Type="http://schemas.openxmlformats.org/officeDocument/2006/relationships/customXml" Target="../ink/ink1117.xml"/><Relationship Id="rId113" Type="http://schemas.openxmlformats.org/officeDocument/2006/relationships/customXml" Target="../ink/ink1116.xml"/><Relationship Id="rId112" Type="http://schemas.openxmlformats.org/officeDocument/2006/relationships/image" Target="../media/image1051.png"/><Relationship Id="rId111" Type="http://schemas.openxmlformats.org/officeDocument/2006/relationships/customXml" Target="../ink/ink1115.xml"/><Relationship Id="rId110" Type="http://schemas.openxmlformats.org/officeDocument/2006/relationships/image" Target="../media/image1050.png"/><Relationship Id="rId11" Type="http://schemas.openxmlformats.org/officeDocument/2006/relationships/image" Target="../media/image1003.png"/><Relationship Id="rId109" Type="http://schemas.openxmlformats.org/officeDocument/2006/relationships/customXml" Target="../ink/ink1114.xml"/><Relationship Id="rId108" Type="http://schemas.openxmlformats.org/officeDocument/2006/relationships/image" Target="../media/image1049.png"/><Relationship Id="rId107" Type="http://schemas.openxmlformats.org/officeDocument/2006/relationships/customXml" Target="../ink/ink1113.xml"/><Relationship Id="rId106" Type="http://schemas.openxmlformats.org/officeDocument/2006/relationships/image" Target="../media/image1048.png"/><Relationship Id="rId105" Type="http://schemas.openxmlformats.org/officeDocument/2006/relationships/customXml" Target="../ink/ink1112.xml"/><Relationship Id="rId104" Type="http://schemas.openxmlformats.org/officeDocument/2006/relationships/image" Target="../media/image1047.png"/><Relationship Id="rId103" Type="http://schemas.openxmlformats.org/officeDocument/2006/relationships/customXml" Target="../ink/ink1111.xml"/><Relationship Id="rId102" Type="http://schemas.openxmlformats.org/officeDocument/2006/relationships/image" Target="../media/image1046.png"/><Relationship Id="rId101" Type="http://schemas.openxmlformats.org/officeDocument/2006/relationships/customXml" Target="../ink/ink1110.xml"/><Relationship Id="rId100" Type="http://schemas.openxmlformats.org/officeDocument/2006/relationships/customXml" Target="../ink/ink1109.xml"/><Relationship Id="rId10" Type="http://schemas.openxmlformats.org/officeDocument/2006/relationships/customXml" Target="../ink/ink1064.xml"/><Relationship Id="rId1" Type="http://schemas.openxmlformats.org/officeDocument/2006/relationships/image" Target="../media/image998.png"/></Relationships>
</file>

<file path=ppt/slides/_rels/slide11.xml.rels><?xml version="1.0" encoding="UTF-8" standalone="yes"?>
<Relationships xmlns="http://schemas.openxmlformats.org/package/2006/relationships"><Relationship Id="rId99" Type="http://schemas.openxmlformats.org/officeDocument/2006/relationships/image" Target="../media/image1148.png"/><Relationship Id="rId98" Type="http://schemas.openxmlformats.org/officeDocument/2006/relationships/customXml" Target="../ink/ink1215.xml"/><Relationship Id="rId97" Type="http://schemas.openxmlformats.org/officeDocument/2006/relationships/image" Target="../media/image1147.png"/><Relationship Id="rId96" Type="http://schemas.openxmlformats.org/officeDocument/2006/relationships/customXml" Target="../ink/ink1214.xml"/><Relationship Id="rId95" Type="http://schemas.openxmlformats.org/officeDocument/2006/relationships/image" Target="../media/image1146.png"/><Relationship Id="rId94" Type="http://schemas.openxmlformats.org/officeDocument/2006/relationships/customXml" Target="../ink/ink1213.xml"/><Relationship Id="rId93" Type="http://schemas.openxmlformats.org/officeDocument/2006/relationships/image" Target="../media/image1145.png"/><Relationship Id="rId92" Type="http://schemas.openxmlformats.org/officeDocument/2006/relationships/customXml" Target="../ink/ink1212.xml"/><Relationship Id="rId91" Type="http://schemas.openxmlformats.org/officeDocument/2006/relationships/image" Target="../media/image1144.png"/><Relationship Id="rId90" Type="http://schemas.openxmlformats.org/officeDocument/2006/relationships/customXml" Target="../ink/ink1211.xml"/><Relationship Id="rId9" Type="http://schemas.openxmlformats.org/officeDocument/2006/relationships/customXml" Target="../ink/ink1170.xml"/><Relationship Id="rId89" Type="http://schemas.openxmlformats.org/officeDocument/2006/relationships/image" Target="../media/image1143.png"/><Relationship Id="rId88" Type="http://schemas.openxmlformats.org/officeDocument/2006/relationships/customXml" Target="../ink/ink1210.xml"/><Relationship Id="rId87" Type="http://schemas.openxmlformats.org/officeDocument/2006/relationships/customXml" Target="../ink/ink1209.xml"/><Relationship Id="rId86" Type="http://schemas.openxmlformats.org/officeDocument/2006/relationships/image" Target="../media/image1142.png"/><Relationship Id="rId85" Type="http://schemas.openxmlformats.org/officeDocument/2006/relationships/customXml" Target="../ink/ink1208.xml"/><Relationship Id="rId84" Type="http://schemas.openxmlformats.org/officeDocument/2006/relationships/image" Target="../media/image1141.png"/><Relationship Id="rId83" Type="http://schemas.openxmlformats.org/officeDocument/2006/relationships/customXml" Target="../ink/ink1207.xml"/><Relationship Id="rId82" Type="http://schemas.openxmlformats.org/officeDocument/2006/relationships/image" Target="../media/image1140.png"/><Relationship Id="rId81" Type="http://schemas.openxmlformats.org/officeDocument/2006/relationships/customXml" Target="../ink/ink1206.xml"/><Relationship Id="rId80" Type="http://schemas.openxmlformats.org/officeDocument/2006/relationships/image" Target="../media/image1139.png"/><Relationship Id="rId8" Type="http://schemas.openxmlformats.org/officeDocument/2006/relationships/image" Target="../media/image1103.png"/><Relationship Id="rId79" Type="http://schemas.openxmlformats.org/officeDocument/2006/relationships/customXml" Target="../ink/ink1205.xml"/><Relationship Id="rId78" Type="http://schemas.openxmlformats.org/officeDocument/2006/relationships/image" Target="../media/image1138.png"/><Relationship Id="rId77" Type="http://schemas.openxmlformats.org/officeDocument/2006/relationships/customXml" Target="../ink/ink1204.xml"/><Relationship Id="rId76" Type="http://schemas.openxmlformats.org/officeDocument/2006/relationships/image" Target="../media/image1137.png"/><Relationship Id="rId75" Type="http://schemas.openxmlformats.org/officeDocument/2006/relationships/customXml" Target="../ink/ink1203.xml"/><Relationship Id="rId74" Type="http://schemas.openxmlformats.org/officeDocument/2006/relationships/image" Target="../media/image1136.png"/><Relationship Id="rId73" Type="http://schemas.openxmlformats.org/officeDocument/2006/relationships/customXml" Target="../ink/ink1202.xml"/><Relationship Id="rId72" Type="http://schemas.openxmlformats.org/officeDocument/2006/relationships/image" Target="../media/image1135.png"/><Relationship Id="rId71" Type="http://schemas.openxmlformats.org/officeDocument/2006/relationships/customXml" Target="../ink/ink1201.xml"/><Relationship Id="rId70" Type="http://schemas.openxmlformats.org/officeDocument/2006/relationships/image" Target="../media/image1134.png"/><Relationship Id="rId7" Type="http://schemas.openxmlformats.org/officeDocument/2006/relationships/customXml" Target="../ink/ink1169.xml"/><Relationship Id="rId69" Type="http://schemas.openxmlformats.org/officeDocument/2006/relationships/customXml" Target="../ink/ink1200.xml"/><Relationship Id="rId68" Type="http://schemas.openxmlformats.org/officeDocument/2006/relationships/image" Target="../media/image1133.png"/><Relationship Id="rId67" Type="http://schemas.openxmlformats.org/officeDocument/2006/relationships/customXml" Target="../ink/ink1199.xml"/><Relationship Id="rId66" Type="http://schemas.openxmlformats.org/officeDocument/2006/relationships/image" Target="../media/image1132.png"/><Relationship Id="rId65" Type="http://schemas.openxmlformats.org/officeDocument/2006/relationships/customXml" Target="../ink/ink1198.xml"/><Relationship Id="rId64" Type="http://schemas.openxmlformats.org/officeDocument/2006/relationships/image" Target="../media/image1131.png"/><Relationship Id="rId63" Type="http://schemas.openxmlformats.org/officeDocument/2006/relationships/customXml" Target="../ink/ink1197.xml"/><Relationship Id="rId62" Type="http://schemas.openxmlformats.org/officeDocument/2006/relationships/image" Target="../media/image1130.png"/><Relationship Id="rId61" Type="http://schemas.openxmlformats.org/officeDocument/2006/relationships/customXml" Target="../ink/ink1196.xml"/><Relationship Id="rId60" Type="http://schemas.openxmlformats.org/officeDocument/2006/relationships/image" Target="../media/image1129.png"/><Relationship Id="rId6" Type="http://schemas.openxmlformats.org/officeDocument/2006/relationships/image" Target="../media/image1102.png"/><Relationship Id="rId59" Type="http://schemas.openxmlformats.org/officeDocument/2006/relationships/customXml" Target="../ink/ink1195.xml"/><Relationship Id="rId58" Type="http://schemas.openxmlformats.org/officeDocument/2006/relationships/image" Target="../media/image1128.png"/><Relationship Id="rId57" Type="http://schemas.openxmlformats.org/officeDocument/2006/relationships/customXml" Target="../ink/ink1194.xml"/><Relationship Id="rId56" Type="http://schemas.openxmlformats.org/officeDocument/2006/relationships/image" Target="../media/image1127.png"/><Relationship Id="rId55" Type="http://schemas.openxmlformats.org/officeDocument/2006/relationships/customXml" Target="../ink/ink1193.xml"/><Relationship Id="rId54" Type="http://schemas.openxmlformats.org/officeDocument/2006/relationships/image" Target="../media/image1126.png"/><Relationship Id="rId53" Type="http://schemas.openxmlformats.org/officeDocument/2006/relationships/customXml" Target="../ink/ink1192.xml"/><Relationship Id="rId52" Type="http://schemas.openxmlformats.org/officeDocument/2006/relationships/image" Target="../media/image1125.png"/><Relationship Id="rId51" Type="http://schemas.openxmlformats.org/officeDocument/2006/relationships/customXml" Target="../ink/ink1191.xml"/><Relationship Id="rId50" Type="http://schemas.openxmlformats.org/officeDocument/2006/relationships/image" Target="../media/image1124.png"/><Relationship Id="rId5" Type="http://schemas.openxmlformats.org/officeDocument/2006/relationships/customXml" Target="../ink/ink1168.xml"/><Relationship Id="rId49" Type="http://schemas.openxmlformats.org/officeDocument/2006/relationships/customXml" Target="../ink/ink1190.xml"/><Relationship Id="rId48" Type="http://schemas.openxmlformats.org/officeDocument/2006/relationships/image" Target="../media/image1123.png"/><Relationship Id="rId47" Type="http://schemas.openxmlformats.org/officeDocument/2006/relationships/customXml" Target="../ink/ink1189.xml"/><Relationship Id="rId46" Type="http://schemas.openxmlformats.org/officeDocument/2006/relationships/image" Target="../media/image1122.png"/><Relationship Id="rId45" Type="http://schemas.openxmlformats.org/officeDocument/2006/relationships/customXml" Target="../ink/ink1188.xml"/><Relationship Id="rId44" Type="http://schemas.openxmlformats.org/officeDocument/2006/relationships/image" Target="../media/image1121.png"/><Relationship Id="rId43" Type="http://schemas.openxmlformats.org/officeDocument/2006/relationships/customXml" Target="../ink/ink1187.xml"/><Relationship Id="rId42" Type="http://schemas.openxmlformats.org/officeDocument/2006/relationships/image" Target="../media/image1120.png"/><Relationship Id="rId41" Type="http://schemas.openxmlformats.org/officeDocument/2006/relationships/customXml" Target="../ink/ink1186.xml"/><Relationship Id="rId40" Type="http://schemas.openxmlformats.org/officeDocument/2006/relationships/image" Target="../media/image1119.png"/><Relationship Id="rId4" Type="http://schemas.openxmlformats.org/officeDocument/2006/relationships/image" Target="../media/image1101.png"/><Relationship Id="rId39" Type="http://schemas.openxmlformats.org/officeDocument/2006/relationships/customXml" Target="../ink/ink1185.xml"/><Relationship Id="rId388" Type="http://schemas.openxmlformats.org/officeDocument/2006/relationships/slideLayout" Target="../slideLayouts/slideLayout3.xml"/><Relationship Id="rId387" Type="http://schemas.openxmlformats.org/officeDocument/2006/relationships/image" Target="../media/image1283.png"/><Relationship Id="rId386" Type="http://schemas.openxmlformats.org/officeDocument/2006/relationships/customXml" Target="../ink/ink1368.xml"/><Relationship Id="rId385" Type="http://schemas.openxmlformats.org/officeDocument/2006/relationships/image" Target="../media/image1282.png"/><Relationship Id="rId384" Type="http://schemas.openxmlformats.org/officeDocument/2006/relationships/customXml" Target="../ink/ink1367.xml"/><Relationship Id="rId383" Type="http://schemas.openxmlformats.org/officeDocument/2006/relationships/image" Target="../media/image1281.png"/><Relationship Id="rId382" Type="http://schemas.openxmlformats.org/officeDocument/2006/relationships/customXml" Target="../ink/ink1366.xml"/><Relationship Id="rId381" Type="http://schemas.openxmlformats.org/officeDocument/2006/relationships/image" Target="../media/image1280.png"/><Relationship Id="rId380" Type="http://schemas.openxmlformats.org/officeDocument/2006/relationships/customXml" Target="../ink/ink1365.xml"/><Relationship Id="rId38" Type="http://schemas.openxmlformats.org/officeDocument/2006/relationships/image" Target="../media/image1118.png"/><Relationship Id="rId379" Type="http://schemas.openxmlformats.org/officeDocument/2006/relationships/customXml" Target="../ink/ink1364.xml"/><Relationship Id="rId378" Type="http://schemas.openxmlformats.org/officeDocument/2006/relationships/image" Target="../media/image1279.png"/><Relationship Id="rId377" Type="http://schemas.openxmlformats.org/officeDocument/2006/relationships/customXml" Target="../ink/ink1363.xml"/><Relationship Id="rId376" Type="http://schemas.openxmlformats.org/officeDocument/2006/relationships/image" Target="../media/image1278.png"/><Relationship Id="rId375" Type="http://schemas.openxmlformats.org/officeDocument/2006/relationships/customXml" Target="../ink/ink1362.xml"/><Relationship Id="rId374" Type="http://schemas.openxmlformats.org/officeDocument/2006/relationships/image" Target="../media/image1277.png"/><Relationship Id="rId373" Type="http://schemas.openxmlformats.org/officeDocument/2006/relationships/customXml" Target="../ink/ink1361.xml"/><Relationship Id="rId372" Type="http://schemas.openxmlformats.org/officeDocument/2006/relationships/image" Target="../media/image1276.png"/><Relationship Id="rId371" Type="http://schemas.openxmlformats.org/officeDocument/2006/relationships/customXml" Target="../ink/ink1360.xml"/><Relationship Id="rId370" Type="http://schemas.openxmlformats.org/officeDocument/2006/relationships/image" Target="../media/image1275.png"/><Relationship Id="rId37" Type="http://schemas.openxmlformats.org/officeDocument/2006/relationships/customXml" Target="../ink/ink1184.xml"/><Relationship Id="rId369" Type="http://schemas.openxmlformats.org/officeDocument/2006/relationships/customXml" Target="../ink/ink1359.xml"/><Relationship Id="rId368" Type="http://schemas.openxmlformats.org/officeDocument/2006/relationships/image" Target="../media/image1274.png"/><Relationship Id="rId367" Type="http://schemas.openxmlformats.org/officeDocument/2006/relationships/customXml" Target="../ink/ink1358.xml"/><Relationship Id="rId366" Type="http://schemas.openxmlformats.org/officeDocument/2006/relationships/image" Target="../media/image1273.png"/><Relationship Id="rId365" Type="http://schemas.openxmlformats.org/officeDocument/2006/relationships/customXml" Target="../ink/ink1357.xml"/><Relationship Id="rId364" Type="http://schemas.openxmlformats.org/officeDocument/2006/relationships/image" Target="../media/image1272.png"/><Relationship Id="rId363" Type="http://schemas.openxmlformats.org/officeDocument/2006/relationships/customXml" Target="../ink/ink1356.xml"/><Relationship Id="rId362" Type="http://schemas.openxmlformats.org/officeDocument/2006/relationships/image" Target="../media/image1271.png"/><Relationship Id="rId361" Type="http://schemas.openxmlformats.org/officeDocument/2006/relationships/customXml" Target="../ink/ink1355.xml"/><Relationship Id="rId360" Type="http://schemas.openxmlformats.org/officeDocument/2006/relationships/customXml" Target="../ink/ink1354.xml"/><Relationship Id="rId36" Type="http://schemas.openxmlformats.org/officeDocument/2006/relationships/image" Target="../media/image1117.png"/><Relationship Id="rId359" Type="http://schemas.openxmlformats.org/officeDocument/2006/relationships/image" Target="../media/image1270.png"/><Relationship Id="rId358" Type="http://schemas.openxmlformats.org/officeDocument/2006/relationships/customXml" Target="../ink/ink1353.xml"/><Relationship Id="rId357" Type="http://schemas.openxmlformats.org/officeDocument/2006/relationships/image" Target="../media/image1269.png"/><Relationship Id="rId356" Type="http://schemas.openxmlformats.org/officeDocument/2006/relationships/customXml" Target="../ink/ink1352.xml"/><Relationship Id="rId355" Type="http://schemas.openxmlformats.org/officeDocument/2006/relationships/image" Target="../media/image1268.png"/><Relationship Id="rId354" Type="http://schemas.openxmlformats.org/officeDocument/2006/relationships/customXml" Target="../ink/ink1351.xml"/><Relationship Id="rId353" Type="http://schemas.openxmlformats.org/officeDocument/2006/relationships/image" Target="../media/image1267.png"/><Relationship Id="rId352" Type="http://schemas.openxmlformats.org/officeDocument/2006/relationships/customXml" Target="../ink/ink1350.xml"/><Relationship Id="rId351" Type="http://schemas.openxmlformats.org/officeDocument/2006/relationships/image" Target="../media/image1266.png"/><Relationship Id="rId350" Type="http://schemas.openxmlformats.org/officeDocument/2006/relationships/customXml" Target="../ink/ink1349.xml"/><Relationship Id="rId35" Type="http://schemas.openxmlformats.org/officeDocument/2006/relationships/customXml" Target="../ink/ink1183.xml"/><Relationship Id="rId349" Type="http://schemas.openxmlformats.org/officeDocument/2006/relationships/image" Target="../media/image1265.png"/><Relationship Id="rId348" Type="http://schemas.openxmlformats.org/officeDocument/2006/relationships/customXml" Target="../ink/ink1348.xml"/><Relationship Id="rId347" Type="http://schemas.openxmlformats.org/officeDocument/2006/relationships/image" Target="../media/image1264.png"/><Relationship Id="rId346" Type="http://schemas.openxmlformats.org/officeDocument/2006/relationships/customXml" Target="../ink/ink1347.xml"/><Relationship Id="rId345" Type="http://schemas.openxmlformats.org/officeDocument/2006/relationships/image" Target="../media/image1263.png"/><Relationship Id="rId344" Type="http://schemas.openxmlformats.org/officeDocument/2006/relationships/customXml" Target="../ink/ink1346.xml"/><Relationship Id="rId343" Type="http://schemas.openxmlformats.org/officeDocument/2006/relationships/image" Target="../media/image1262.png"/><Relationship Id="rId342" Type="http://schemas.openxmlformats.org/officeDocument/2006/relationships/customXml" Target="../ink/ink1345.xml"/><Relationship Id="rId341" Type="http://schemas.openxmlformats.org/officeDocument/2006/relationships/image" Target="../media/image1261.png"/><Relationship Id="rId340" Type="http://schemas.openxmlformats.org/officeDocument/2006/relationships/customXml" Target="../ink/ink1344.xml"/><Relationship Id="rId34" Type="http://schemas.openxmlformats.org/officeDocument/2006/relationships/image" Target="../media/image1116.png"/><Relationship Id="rId339" Type="http://schemas.openxmlformats.org/officeDocument/2006/relationships/image" Target="../media/image1260.png"/><Relationship Id="rId338" Type="http://schemas.openxmlformats.org/officeDocument/2006/relationships/customXml" Target="../ink/ink1343.xml"/><Relationship Id="rId337" Type="http://schemas.openxmlformats.org/officeDocument/2006/relationships/customXml" Target="../ink/ink1342.xml"/><Relationship Id="rId336" Type="http://schemas.openxmlformats.org/officeDocument/2006/relationships/image" Target="../media/image1259.png"/><Relationship Id="rId335" Type="http://schemas.openxmlformats.org/officeDocument/2006/relationships/customXml" Target="../ink/ink1341.xml"/><Relationship Id="rId334" Type="http://schemas.openxmlformats.org/officeDocument/2006/relationships/image" Target="../media/image1258.png"/><Relationship Id="rId333" Type="http://schemas.openxmlformats.org/officeDocument/2006/relationships/customXml" Target="../ink/ink1340.xml"/><Relationship Id="rId332" Type="http://schemas.openxmlformats.org/officeDocument/2006/relationships/image" Target="../media/image1257.png"/><Relationship Id="rId331" Type="http://schemas.openxmlformats.org/officeDocument/2006/relationships/customXml" Target="../ink/ink1339.xml"/><Relationship Id="rId330" Type="http://schemas.openxmlformats.org/officeDocument/2006/relationships/image" Target="../media/image1256.png"/><Relationship Id="rId33" Type="http://schemas.openxmlformats.org/officeDocument/2006/relationships/customXml" Target="../ink/ink1182.xml"/><Relationship Id="rId329" Type="http://schemas.openxmlformats.org/officeDocument/2006/relationships/customXml" Target="../ink/ink1338.xml"/><Relationship Id="rId328" Type="http://schemas.openxmlformats.org/officeDocument/2006/relationships/image" Target="../media/image1255.png"/><Relationship Id="rId327" Type="http://schemas.openxmlformats.org/officeDocument/2006/relationships/customXml" Target="../ink/ink1337.xml"/><Relationship Id="rId326" Type="http://schemas.openxmlformats.org/officeDocument/2006/relationships/image" Target="../media/image1254.png"/><Relationship Id="rId325" Type="http://schemas.openxmlformats.org/officeDocument/2006/relationships/customXml" Target="../ink/ink1336.xml"/><Relationship Id="rId324" Type="http://schemas.openxmlformats.org/officeDocument/2006/relationships/image" Target="../media/image1253.png"/><Relationship Id="rId323" Type="http://schemas.openxmlformats.org/officeDocument/2006/relationships/customXml" Target="../ink/ink1335.xml"/><Relationship Id="rId322" Type="http://schemas.openxmlformats.org/officeDocument/2006/relationships/image" Target="../media/image1252.png"/><Relationship Id="rId321" Type="http://schemas.openxmlformats.org/officeDocument/2006/relationships/customXml" Target="../ink/ink1334.xml"/><Relationship Id="rId320" Type="http://schemas.openxmlformats.org/officeDocument/2006/relationships/image" Target="../media/image1251.png"/><Relationship Id="rId32" Type="http://schemas.openxmlformats.org/officeDocument/2006/relationships/image" Target="../media/image1115.png"/><Relationship Id="rId319" Type="http://schemas.openxmlformats.org/officeDocument/2006/relationships/customXml" Target="../ink/ink1333.xml"/><Relationship Id="rId318" Type="http://schemas.openxmlformats.org/officeDocument/2006/relationships/customXml" Target="../ink/ink1332.xml"/><Relationship Id="rId317" Type="http://schemas.openxmlformats.org/officeDocument/2006/relationships/customXml" Target="../ink/ink1331.xml"/><Relationship Id="rId316" Type="http://schemas.openxmlformats.org/officeDocument/2006/relationships/image" Target="../media/image1250.png"/><Relationship Id="rId315" Type="http://schemas.openxmlformats.org/officeDocument/2006/relationships/customXml" Target="../ink/ink1330.xml"/><Relationship Id="rId314" Type="http://schemas.openxmlformats.org/officeDocument/2006/relationships/image" Target="../media/image1249.png"/><Relationship Id="rId313" Type="http://schemas.openxmlformats.org/officeDocument/2006/relationships/customXml" Target="../ink/ink1329.xml"/><Relationship Id="rId312" Type="http://schemas.openxmlformats.org/officeDocument/2006/relationships/image" Target="../media/image1248.png"/><Relationship Id="rId311" Type="http://schemas.openxmlformats.org/officeDocument/2006/relationships/customXml" Target="../ink/ink1328.xml"/><Relationship Id="rId310" Type="http://schemas.openxmlformats.org/officeDocument/2006/relationships/customXml" Target="../ink/ink1327.xml"/><Relationship Id="rId31" Type="http://schemas.openxmlformats.org/officeDocument/2006/relationships/customXml" Target="../ink/ink1181.xml"/><Relationship Id="rId309" Type="http://schemas.openxmlformats.org/officeDocument/2006/relationships/customXml" Target="../ink/ink1326.xml"/><Relationship Id="rId308" Type="http://schemas.openxmlformats.org/officeDocument/2006/relationships/image" Target="../media/image1247.png"/><Relationship Id="rId307" Type="http://schemas.openxmlformats.org/officeDocument/2006/relationships/customXml" Target="../ink/ink1325.xml"/><Relationship Id="rId306" Type="http://schemas.openxmlformats.org/officeDocument/2006/relationships/image" Target="../media/image1246.png"/><Relationship Id="rId305" Type="http://schemas.openxmlformats.org/officeDocument/2006/relationships/customXml" Target="../ink/ink1324.xml"/><Relationship Id="rId304" Type="http://schemas.openxmlformats.org/officeDocument/2006/relationships/image" Target="../media/image1245.png"/><Relationship Id="rId303" Type="http://schemas.openxmlformats.org/officeDocument/2006/relationships/customXml" Target="../ink/ink1323.xml"/><Relationship Id="rId302" Type="http://schemas.openxmlformats.org/officeDocument/2006/relationships/image" Target="../media/image1244.png"/><Relationship Id="rId301" Type="http://schemas.openxmlformats.org/officeDocument/2006/relationships/customXml" Target="../ink/ink1322.xml"/><Relationship Id="rId300" Type="http://schemas.openxmlformats.org/officeDocument/2006/relationships/image" Target="../media/image1243.png"/><Relationship Id="rId30" Type="http://schemas.openxmlformats.org/officeDocument/2006/relationships/image" Target="../media/image1114.png"/><Relationship Id="rId3" Type="http://schemas.openxmlformats.org/officeDocument/2006/relationships/customXml" Target="../ink/ink1167.xml"/><Relationship Id="rId299" Type="http://schemas.openxmlformats.org/officeDocument/2006/relationships/customXml" Target="../ink/ink1321.xml"/><Relationship Id="rId298" Type="http://schemas.openxmlformats.org/officeDocument/2006/relationships/image" Target="../media/image1242.png"/><Relationship Id="rId297" Type="http://schemas.openxmlformats.org/officeDocument/2006/relationships/customXml" Target="../ink/ink1320.xml"/><Relationship Id="rId296" Type="http://schemas.openxmlformats.org/officeDocument/2006/relationships/image" Target="../media/image1241.png"/><Relationship Id="rId295" Type="http://schemas.openxmlformats.org/officeDocument/2006/relationships/customXml" Target="../ink/ink1319.xml"/><Relationship Id="rId294" Type="http://schemas.openxmlformats.org/officeDocument/2006/relationships/image" Target="../media/image1240.png"/><Relationship Id="rId293" Type="http://schemas.openxmlformats.org/officeDocument/2006/relationships/customXml" Target="../ink/ink1318.xml"/><Relationship Id="rId292" Type="http://schemas.openxmlformats.org/officeDocument/2006/relationships/image" Target="../media/image1239.png"/><Relationship Id="rId291" Type="http://schemas.openxmlformats.org/officeDocument/2006/relationships/customXml" Target="../ink/ink1317.xml"/><Relationship Id="rId290" Type="http://schemas.openxmlformats.org/officeDocument/2006/relationships/image" Target="../media/image1238.png"/><Relationship Id="rId29" Type="http://schemas.openxmlformats.org/officeDocument/2006/relationships/customXml" Target="../ink/ink1180.xml"/><Relationship Id="rId289" Type="http://schemas.openxmlformats.org/officeDocument/2006/relationships/customXml" Target="../ink/ink1316.xml"/><Relationship Id="rId288" Type="http://schemas.openxmlformats.org/officeDocument/2006/relationships/image" Target="../media/image1237.png"/><Relationship Id="rId287" Type="http://schemas.openxmlformats.org/officeDocument/2006/relationships/customXml" Target="../ink/ink1315.xml"/><Relationship Id="rId286" Type="http://schemas.openxmlformats.org/officeDocument/2006/relationships/image" Target="../media/image1236.png"/><Relationship Id="rId285" Type="http://schemas.openxmlformats.org/officeDocument/2006/relationships/customXml" Target="../ink/ink1314.xml"/><Relationship Id="rId284" Type="http://schemas.openxmlformats.org/officeDocument/2006/relationships/image" Target="../media/image1235.png"/><Relationship Id="rId283" Type="http://schemas.openxmlformats.org/officeDocument/2006/relationships/customXml" Target="../ink/ink1313.xml"/><Relationship Id="rId282" Type="http://schemas.openxmlformats.org/officeDocument/2006/relationships/image" Target="../media/image1234.png"/><Relationship Id="rId281" Type="http://schemas.openxmlformats.org/officeDocument/2006/relationships/customXml" Target="../ink/ink1312.xml"/><Relationship Id="rId280" Type="http://schemas.openxmlformats.org/officeDocument/2006/relationships/image" Target="../media/image1233.png"/><Relationship Id="rId28" Type="http://schemas.openxmlformats.org/officeDocument/2006/relationships/image" Target="../media/image1113.png"/><Relationship Id="rId279" Type="http://schemas.openxmlformats.org/officeDocument/2006/relationships/customXml" Target="../ink/ink1311.xml"/><Relationship Id="rId278" Type="http://schemas.openxmlformats.org/officeDocument/2006/relationships/image" Target="../media/image1232.png"/><Relationship Id="rId277" Type="http://schemas.openxmlformats.org/officeDocument/2006/relationships/customXml" Target="../ink/ink1310.xml"/><Relationship Id="rId276" Type="http://schemas.openxmlformats.org/officeDocument/2006/relationships/image" Target="../media/image1231.png"/><Relationship Id="rId275" Type="http://schemas.openxmlformats.org/officeDocument/2006/relationships/customXml" Target="../ink/ink1309.xml"/><Relationship Id="rId274" Type="http://schemas.openxmlformats.org/officeDocument/2006/relationships/image" Target="../media/image1230.png"/><Relationship Id="rId273" Type="http://schemas.openxmlformats.org/officeDocument/2006/relationships/customXml" Target="../ink/ink1308.xml"/><Relationship Id="rId272" Type="http://schemas.openxmlformats.org/officeDocument/2006/relationships/image" Target="../media/image1229.png"/><Relationship Id="rId271" Type="http://schemas.openxmlformats.org/officeDocument/2006/relationships/customXml" Target="../ink/ink1307.xml"/><Relationship Id="rId270" Type="http://schemas.openxmlformats.org/officeDocument/2006/relationships/image" Target="../media/image1228.png"/><Relationship Id="rId27" Type="http://schemas.openxmlformats.org/officeDocument/2006/relationships/customXml" Target="../ink/ink1179.xml"/><Relationship Id="rId269" Type="http://schemas.openxmlformats.org/officeDocument/2006/relationships/customXml" Target="../ink/ink1306.xml"/><Relationship Id="rId268" Type="http://schemas.openxmlformats.org/officeDocument/2006/relationships/image" Target="../media/image1227.png"/><Relationship Id="rId267" Type="http://schemas.openxmlformats.org/officeDocument/2006/relationships/customXml" Target="../ink/ink1305.xml"/><Relationship Id="rId266" Type="http://schemas.openxmlformats.org/officeDocument/2006/relationships/image" Target="../media/image1226.png"/><Relationship Id="rId265" Type="http://schemas.openxmlformats.org/officeDocument/2006/relationships/customXml" Target="../ink/ink1304.xml"/><Relationship Id="rId264" Type="http://schemas.openxmlformats.org/officeDocument/2006/relationships/image" Target="../media/image1225.png"/><Relationship Id="rId263" Type="http://schemas.openxmlformats.org/officeDocument/2006/relationships/customXml" Target="../ink/ink1303.xml"/><Relationship Id="rId262" Type="http://schemas.openxmlformats.org/officeDocument/2006/relationships/image" Target="../media/image1224.png"/><Relationship Id="rId261" Type="http://schemas.openxmlformats.org/officeDocument/2006/relationships/customXml" Target="../ink/ink1302.xml"/><Relationship Id="rId260" Type="http://schemas.openxmlformats.org/officeDocument/2006/relationships/image" Target="../media/image1223.png"/><Relationship Id="rId26" Type="http://schemas.openxmlformats.org/officeDocument/2006/relationships/image" Target="../media/image1112.png"/><Relationship Id="rId259" Type="http://schemas.openxmlformats.org/officeDocument/2006/relationships/customXml" Target="../ink/ink1301.xml"/><Relationship Id="rId258" Type="http://schemas.openxmlformats.org/officeDocument/2006/relationships/customXml" Target="../ink/ink1300.xml"/><Relationship Id="rId257" Type="http://schemas.openxmlformats.org/officeDocument/2006/relationships/image" Target="../media/image1222.png"/><Relationship Id="rId256" Type="http://schemas.openxmlformats.org/officeDocument/2006/relationships/customXml" Target="../ink/ink1299.xml"/><Relationship Id="rId255" Type="http://schemas.openxmlformats.org/officeDocument/2006/relationships/image" Target="../media/image1221.png"/><Relationship Id="rId254" Type="http://schemas.openxmlformats.org/officeDocument/2006/relationships/customXml" Target="../ink/ink1298.xml"/><Relationship Id="rId253" Type="http://schemas.openxmlformats.org/officeDocument/2006/relationships/image" Target="../media/image1220.png"/><Relationship Id="rId252" Type="http://schemas.openxmlformats.org/officeDocument/2006/relationships/customXml" Target="../ink/ink1297.xml"/><Relationship Id="rId251" Type="http://schemas.openxmlformats.org/officeDocument/2006/relationships/image" Target="../media/image1219.png"/><Relationship Id="rId250" Type="http://schemas.openxmlformats.org/officeDocument/2006/relationships/customXml" Target="../ink/ink1296.xml"/><Relationship Id="rId25" Type="http://schemas.openxmlformats.org/officeDocument/2006/relationships/customXml" Target="../ink/ink1178.xml"/><Relationship Id="rId249" Type="http://schemas.openxmlformats.org/officeDocument/2006/relationships/image" Target="../media/image1218.png"/><Relationship Id="rId248" Type="http://schemas.openxmlformats.org/officeDocument/2006/relationships/customXml" Target="../ink/ink1295.xml"/><Relationship Id="rId247" Type="http://schemas.openxmlformats.org/officeDocument/2006/relationships/image" Target="../media/image1217.png"/><Relationship Id="rId246" Type="http://schemas.openxmlformats.org/officeDocument/2006/relationships/customXml" Target="../ink/ink1294.xml"/><Relationship Id="rId245" Type="http://schemas.openxmlformats.org/officeDocument/2006/relationships/image" Target="../media/image1216.png"/><Relationship Id="rId244" Type="http://schemas.openxmlformats.org/officeDocument/2006/relationships/customXml" Target="../ink/ink1293.xml"/><Relationship Id="rId243" Type="http://schemas.openxmlformats.org/officeDocument/2006/relationships/customXml" Target="../ink/ink1292.xml"/><Relationship Id="rId242" Type="http://schemas.openxmlformats.org/officeDocument/2006/relationships/image" Target="../media/image1215.png"/><Relationship Id="rId241" Type="http://schemas.openxmlformats.org/officeDocument/2006/relationships/customXml" Target="../ink/ink1291.xml"/><Relationship Id="rId240" Type="http://schemas.openxmlformats.org/officeDocument/2006/relationships/image" Target="../media/image1214.png"/><Relationship Id="rId24" Type="http://schemas.openxmlformats.org/officeDocument/2006/relationships/image" Target="../media/image1111.png"/><Relationship Id="rId239" Type="http://schemas.openxmlformats.org/officeDocument/2006/relationships/customXml" Target="../ink/ink1290.xml"/><Relationship Id="rId238" Type="http://schemas.openxmlformats.org/officeDocument/2006/relationships/image" Target="../media/image1213.png"/><Relationship Id="rId237" Type="http://schemas.openxmlformats.org/officeDocument/2006/relationships/customXml" Target="../ink/ink1289.xml"/><Relationship Id="rId236" Type="http://schemas.openxmlformats.org/officeDocument/2006/relationships/image" Target="../media/image1212.png"/><Relationship Id="rId235" Type="http://schemas.openxmlformats.org/officeDocument/2006/relationships/customXml" Target="../ink/ink1288.xml"/><Relationship Id="rId234" Type="http://schemas.openxmlformats.org/officeDocument/2006/relationships/image" Target="../media/image1211.png"/><Relationship Id="rId233" Type="http://schemas.openxmlformats.org/officeDocument/2006/relationships/customXml" Target="../ink/ink1287.xml"/><Relationship Id="rId232" Type="http://schemas.openxmlformats.org/officeDocument/2006/relationships/image" Target="../media/image1210.png"/><Relationship Id="rId231" Type="http://schemas.openxmlformats.org/officeDocument/2006/relationships/customXml" Target="../ink/ink1286.xml"/><Relationship Id="rId230" Type="http://schemas.openxmlformats.org/officeDocument/2006/relationships/image" Target="../media/image1209.png"/><Relationship Id="rId23" Type="http://schemas.openxmlformats.org/officeDocument/2006/relationships/customXml" Target="../ink/ink1177.xml"/><Relationship Id="rId229" Type="http://schemas.openxmlformats.org/officeDocument/2006/relationships/customXml" Target="../ink/ink1285.xml"/><Relationship Id="rId228" Type="http://schemas.openxmlformats.org/officeDocument/2006/relationships/image" Target="../media/image1208.png"/><Relationship Id="rId227" Type="http://schemas.openxmlformats.org/officeDocument/2006/relationships/customXml" Target="../ink/ink1284.xml"/><Relationship Id="rId226" Type="http://schemas.openxmlformats.org/officeDocument/2006/relationships/image" Target="../media/image1207.png"/><Relationship Id="rId225" Type="http://schemas.openxmlformats.org/officeDocument/2006/relationships/customXml" Target="../ink/ink1283.xml"/><Relationship Id="rId224" Type="http://schemas.openxmlformats.org/officeDocument/2006/relationships/customXml" Target="../ink/ink1282.xml"/><Relationship Id="rId223" Type="http://schemas.openxmlformats.org/officeDocument/2006/relationships/image" Target="../media/image1206.png"/><Relationship Id="rId222" Type="http://schemas.openxmlformats.org/officeDocument/2006/relationships/customXml" Target="../ink/ink1281.xml"/><Relationship Id="rId221" Type="http://schemas.openxmlformats.org/officeDocument/2006/relationships/image" Target="../media/image1205.png"/><Relationship Id="rId220" Type="http://schemas.openxmlformats.org/officeDocument/2006/relationships/customXml" Target="../ink/ink1280.xml"/><Relationship Id="rId22" Type="http://schemas.openxmlformats.org/officeDocument/2006/relationships/image" Target="../media/image1110.png"/><Relationship Id="rId219" Type="http://schemas.openxmlformats.org/officeDocument/2006/relationships/image" Target="../media/image1204.png"/><Relationship Id="rId218" Type="http://schemas.openxmlformats.org/officeDocument/2006/relationships/customXml" Target="../ink/ink1279.xml"/><Relationship Id="rId217" Type="http://schemas.openxmlformats.org/officeDocument/2006/relationships/image" Target="../media/image1203.png"/><Relationship Id="rId216" Type="http://schemas.openxmlformats.org/officeDocument/2006/relationships/customXml" Target="../ink/ink1278.xml"/><Relationship Id="rId215" Type="http://schemas.openxmlformats.org/officeDocument/2006/relationships/image" Target="../media/image1202.png"/><Relationship Id="rId214" Type="http://schemas.openxmlformats.org/officeDocument/2006/relationships/customXml" Target="../ink/ink1277.xml"/><Relationship Id="rId213" Type="http://schemas.openxmlformats.org/officeDocument/2006/relationships/image" Target="../media/image1201.png"/><Relationship Id="rId212" Type="http://schemas.openxmlformats.org/officeDocument/2006/relationships/customXml" Target="../ink/ink1276.xml"/><Relationship Id="rId211" Type="http://schemas.openxmlformats.org/officeDocument/2006/relationships/image" Target="../media/image1200.png"/><Relationship Id="rId210" Type="http://schemas.openxmlformats.org/officeDocument/2006/relationships/customXml" Target="../ink/ink1275.xml"/><Relationship Id="rId21" Type="http://schemas.openxmlformats.org/officeDocument/2006/relationships/customXml" Target="../ink/ink1176.xml"/><Relationship Id="rId209" Type="http://schemas.openxmlformats.org/officeDocument/2006/relationships/image" Target="../media/image1199.png"/><Relationship Id="rId208" Type="http://schemas.openxmlformats.org/officeDocument/2006/relationships/customXml" Target="../ink/ink1274.xml"/><Relationship Id="rId207" Type="http://schemas.openxmlformats.org/officeDocument/2006/relationships/image" Target="../media/image1198.png"/><Relationship Id="rId206" Type="http://schemas.openxmlformats.org/officeDocument/2006/relationships/customXml" Target="../ink/ink1273.xml"/><Relationship Id="rId205" Type="http://schemas.openxmlformats.org/officeDocument/2006/relationships/image" Target="../media/image1197.png"/><Relationship Id="rId204" Type="http://schemas.openxmlformats.org/officeDocument/2006/relationships/customXml" Target="../ink/ink1272.xml"/><Relationship Id="rId203" Type="http://schemas.openxmlformats.org/officeDocument/2006/relationships/image" Target="../media/image1196.png"/><Relationship Id="rId202" Type="http://schemas.openxmlformats.org/officeDocument/2006/relationships/customXml" Target="../ink/ink1271.xml"/><Relationship Id="rId201" Type="http://schemas.openxmlformats.org/officeDocument/2006/relationships/image" Target="../media/image1195.png"/><Relationship Id="rId200" Type="http://schemas.openxmlformats.org/officeDocument/2006/relationships/customXml" Target="../ink/ink1270.xml"/><Relationship Id="rId20" Type="http://schemas.openxmlformats.org/officeDocument/2006/relationships/image" Target="../media/image1109.png"/><Relationship Id="rId2" Type="http://schemas.openxmlformats.org/officeDocument/2006/relationships/image" Target="../media/image1100.png"/><Relationship Id="rId199" Type="http://schemas.openxmlformats.org/officeDocument/2006/relationships/image" Target="../media/image1194.png"/><Relationship Id="rId198" Type="http://schemas.openxmlformats.org/officeDocument/2006/relationships/customXml" Target="../ink/ink1269.xml"/><Relationship Id="rId197" Type="http://schemas.openxmlformats.org/officeDocument/2006/relationships/image" Target="../media/image1193.png"/><Relationship Id="rId196" Type="http://schemas.openxmlformats.org/officeDocument/2006/relationships/customXml" Target="../ink/ink1268.xml"/><Relationship Id="rId195" Type="http://schemas.openxmlformats.org/officeDocument/2006/relationships/image" Target="../media/image1192.png"/><Relationship Id="rId194" Type="http://schemas.openxmlformats.org/officeDocument/2006/relationships/customXml" Target="../ink/ink1267.xml"/><Relationship Id="rId193" Type="http://schemas.openxmlformats.org/officeDocument/2006/relationships/image" Target="../media/image1191.png"/><Relationship Id="rId192" Type="http://schemas.openxmlformats.org/officeDocument/2006/relationships/customXml" Target="../ink/ink1266.xml"/><Relationship Id="rId191" Type="http://schemas.openxmlformats.org/officeDocument/2006/relationships/image" Target="../media/image1190.png"/><Relationship Id="rId190" Type="http://schemas.openxmlformats.org/officeDocument/2006/relationships/customXml" Target="../ink/ink1265.xml"/><Relationship Id="rId19" Type="http://schemas.openxmlformats.org/officeDocument/2006/relationships/customXml" Target="../ink/ink1175.xml"/><Relationship Id="rId189" Type="http://schemas.openxmlformats.org/officeDocument/2006/relationships/image" Target="../media/image1189.png"/><Relationship Id="rId188" Type="http://schemas.openxmlformats.org/officeDocument/2006/relationships/customXml" Target="../ink/ink1264.xml"/><Relationship Id="rId187" Type="http://schemas.openxmlformats.org/officeDocument/2006/relationships/image" Target="../media/image1188.png"/><Relationship Id="rId186" Type="http://schemas.openxmlformats.org/officeDocument/2006/relationships/customXml" Target="../ink/ink1263.xml"/><Relationship Id="rId185" Type="http://schemas.openxmlformats.org/officeDocument/2006/relationships/customXml" Target="../ink/ink1262.xml"/><Relationship Id="rId184" Type="http://schemas.openxmlformats.org/officeDocument/2006/relationships/image" Target="../media/image1187.png"/><Relationship Id="rId183" Type="http://schemas.openxmlformats.org/officeDocument/2006/relationships/customXml" Target="../ink/ink1261.xml"/><Relationship Id="rId182" Type="http://schemas.openxmlformats.org/officeDocument/2006/relationships/image" Target="../media/image1186.png"/><Relationship Id="rId181" Type="http://schemas.openxmlformats.org/officeDocument/2006/relationships/customXml" Target="../ink/ink1260.xml"/><Relationship Id="rId180" Type="http://schemas.openxmlformats.org/officeDocument/2006/relationships/image" Target="../media/image1185.png"/><Relationship Id="rId18" Type="http://schemas.openxmlformats.org/officeDocument/2006/relationships/image" Target="../media/image1108.png"/><Relationship Id="rId179" Type="http://schemas.openxmlformats.org/officeDocument/2006/relationships/customXml" Target="../ink/ink1259.xml"/><Relationship Id="rId178" Type="http://schemas.openxmlformats.org/officeDocument/2006/relationships/image" Target="../media/image1184.png"/><Relationship Id="rId177" Type="http://schemas.openxmlformats.org/officeDocument/2006/relationships/customXml" Target="../ink/ink1258.xml"/><Relationship Id="rId176" Type="http://schemas.openxmlformats.org/officeDocument/2006/relationships/image" Target="../media/image1183.png"/><Relationship Id="rId175" Type="http://schemas.openxmlformats.org/officeDocument/2006/relationships/customXml" Target="../ink/ink1257.xml"/><Relationship Id="rId174" Type="http://schemas.openxmlformats.org/officeDocument/2006/relationships/image" Target="../media/image1182.png"/><Relationship Id="rId173" Type="http://schemas.openxmlformats.org/officeDocument/2006/relationships/customXml" Target="../ink/ink1256.xml"/><Relationship Id="rId172" Type="http://schemas.openxmlformats.org/officeDocument/2006/relationships/image" Target="../media/image1181.png"/><Relationship Id="rId171" Type="http://schemas.openxmlformats.org/officeDocument/2006/relationships/customXml" Target="../ink/ink1255.xml"/><Relationship Id="rId170" Type="http://schemas.openxmlformats.org/officeDocument/2006/relationships/image" Target="../media/image1180.png"/><Relationship Id="rId17" Type="http://schemas.openxmlformats.org/officeDocument/2006/relationships/customXml" Target="../ink/ink1174.xml"/><Relationship Id="rId169" Type="http://schemas.openxmlformats.org/officeDocument/2006/relationships/customXml" Target="../ink/ink1254.xml"/><Relationship Id="rId168" Type="http://schemas.openxmlformats.org/officeDocument/2006/relationships/customXml" Target="../ink/ink1253.xml"/><Relationship Id="rId167" Type="http://schemas.openxmlformats.org/officeDocument/2006/relationships/customXml" Target="../ink/ink1252.xml"/><Relationship Id="rId166" Type="http://schemas.openxmlformats.org/officeDocument/2006/relationships/customXml" Target="../ink/ink1251.xml"/><Relationship Id="rId165" Type="http://schemas.openxmlformats.org/officeDocument/2006/relationships/image" Target="../media/image1179.png"/><Relationship Id="rId164" Type="http://schemas.openxmlformats.org/officeDocument/2006/relationships/customXml" Target="../ink/ink1250.xml"/><Relationship Id="rId163" Type="http://schemas.openxmlformats.org/officeDocument/2006/relationships/customXml" Target="../ink/ink1249.xml"/><Relationship Id="rId162" Type="http://schemas.openxmlformats.org/officeDocument/2006/relationships/customXml" Target="../ink/ink1248.xml"/><Relationship Id="rId161" Type="http://schemas.openxmlformats.org/officeDocument/2006/relationships/image" Target="../media/image1178.png"/><Relationship Id="rId160" Type="http://schemas.openxmlformats.org/officeDocument/2006/relationships/customXml" Target="../ink/ink1247.xml"/><Relationship Id="rId16" Type="http://schemas.openxmlformats.org/officeDocument/2006/relationships/image" Target="../media/image1107.png"/><Relationship Id="rId159" Type="http://schemas.openxmlformats.org/officeDocument/2006/relationships/customXml" Target="../ink/ink1246.xml"/><Relationship Id="rId158" Type="http://schemas.openxmlformats.org/officeDocument/2006/relationships/image" Target="../media/image1177.png"/><Relationship Id="rId157" Type="http://schemas.openxmlformats.org/officeDocument/2006/relationships/customXml" Target="../ink/ink1245.xml"/><Relationship Id="rId156" Type="http://schemas.openxmlformats.org/officeDocument/2006/relationships/image" Target="../media/image1176.png"/><Relationship Id="rId155" Type="http://schemas.openxmlformats.org/officeDocument/2006/relationships/customXml" Target="../ink/ink1244.xml"/><Relationship Id="rId154" Type="http://schemas.openxmlformats.org/officeDocument/2006/relationships/image" Target="../media/image1175.png"/><Relationship Id="rId153" Type="http://schemas.openxmlformats.org/officeDocument/2006/relationships/customXml" Target="../ink/ink1243.xml"/><Relationship Id="rId152" Type="http://schemas.openxmlformats.org/officeDocument/2006/relationships/image" Target="../media/image1174.png"/><Relationship Id="rId151" Type="http://schemas.openxmlformats.org/officeDocument/2006/relationships/customXml" Target="../ink/ink1242.xml"/><Relationship Id="rId150" Type="http://schemas.openxmlformats.org/officeDocument/2006/relationships/image" Target="../media/image1173.png"/><Relationship Id="rId15" Type="http://schemas.openxmlformats.org/officeDocument/2006/relationships/customXml" Target="../ink/ink1173.xml"/><Relationship Id="rId149" Type="http://schemas.openxmlformats.org/officeDocument/2006/relationships/customXml" Target="../ink/ink1241.xml"/><Relationship Id="rId148" Type="http://schemas.openxmlformats.org/officeDocument/2006/relationships/image" Target="../media/image1172.png"/><Relationship Id="rId147" Type="http://schemas.openxmlformats.org/officeDocument/2006/relationships/customXml" Target="../ink/ink1240.xml"/><Relationship Id="rId146" Type="http://schemas.openxmlformats.org/officeDocument/2006/relationships/image" Target="../media/image1171.png"/><Relationship Id="rId145" Type="http://schemas.openxmlformats.org/officeDocument/2006/relationships/customXml" Target="../ink/ink1239.xml"/><Relationship Id="rId144" Type="http://schemas.openxmlformats.org/officeDocument/2006/relationships/image" Target="../media/image1170.png"/><Relationship Id="rId143" Type="http://schemas.openxmlformats.org/officeDocument/2006/relationships/customXml" Target="../ink/ink1238.xml"/><Relationship Id="rId142" Type="http://schemas.openxmlformats.org/officeDocument/2006/relationships/image" Target="../media/image1169.png"/><Relationship Id="rId141" Type="http://schemas.openxmlformats.org/officeDocument/2006/relationships/customXml" Target="../ink/ink1237.xml"/><Relationship Id="rId140" Type="http://schemas.openxmlformats.org/officeDocument/2006/relationships/image" Target="../media/image1168.png"/><Relationship Id="rId14" Type="http://schemas.openxmlformats.org/officeDocument/2006/relationships/image" Target="../media/image1106.png"/><Relationship Id="rId139" Type="http://schemas.openxmlformats.org/officeDocument/2006/relationships/customXml" Target="../ink/ink1236.xml"/><Relationship Id="rId138" Type="http://schemas.openxmlformats.org/officeDocument/2006/relationships/image" Target="../media/image1167.png"/><Relationship Id="rId137" Type="http://schemas.openxmlformats.org/officeDocument/2006/relationships/customXml" Target="../ink/ink1235.xml"/><Relationship Id="rId136" Type="http://schemas.openxmlformats.org/officeDocument/2006/relationships/image" Target="../media/image1166.png"/><Relationship Id="rId135" Type="http://schemas.openxmlformats.org/officeDocument/2006/relationships/customXml" Target="../ink/ink1234.xml"/><Relationship Id="rId134" Type="http://schemas.openxmlformats.org/officeDocument/2006/relationships/image" Target="../media/image1165.png"/><Relationship Id="rId133" Type="http://schemas.openxmlformats.org/officeDocument/2006/relationships/customXml" Target="../ink/ink1233.xml"/><Relationship Id="rId132" Type="http://schemas.openxmlformats.org/officeDocument/2006/relationships/image" Target="../media/image1164.png"/><Relationship Id="rId131" Type="http://schemas.openxmlformats.org/officeDocument/2006/relationships/customXml" Target="../ink/ink1232.xml"/><Relationship Id="rId130" Type="http://schemas.openxmlformats.org/officeDocument/2006/relationships/customXml" Target="../ink/ink1231.xml"/><Relationship Id="rId13" Type="http://schemas.openxmlformats.org/officeDocument/2006/relationships/customXml" Target="../ink/ink1172.xml"/><Relationship Id="rId129" Type="http://schemas.openxmlformats.org/officeDocument/2006/relationships/image" Target="../media/image1163.png"/><Relationship Id="rId128" Type="http://schemas.openxmlformats.org/officeDocument/2006/relationships/customXml" Target="../ink/ink1230.xml"/><Relationship Id="rId127" Type="http://schemas.openxmlformats.org/officeDocument/2006/relationships/image" Target="../media/image1162.png"/><Relationship Id="rId126" Type="http://schemas.openxmlformats.org/officeDocument/2006/relationships/customXml" Target="../ink/ink1229.xml"/><Relationship Id="rId125" Type="http://schemas.openxmlformats.org/officeDocument/2006/relationships/image" Target="../media/image1161.png"/><Relationship Id="rId124" Type="http://schemas.openxmlformats.org/officeDocument/2006/relationships/customXml" Target="../ink/ink1228.xml"/><Relationship Id="rId123" Type="http://schemas.openxmlformats.org/officeDocument/2006/relationships/image" Target="../media/image1160.png"/><Relationship Id="rId122" Type="http://schemas.openxmlformats.org/officeDocument/2006/relationships/customXml" Target="../ink/ink1227.xml"/><Relationship Id="rId121" Type="http://schemas.openxmlformats.org/officeDocument/2006/relationships/image" Target="../media/image1159.png"/><Relationship Id="rId120" Type="http://schemas.openxmlformats.org/officeDocument/2006/relationships/customXml" Target="../ink/ink1226.xml"/><Relationship Id="rId12" Type="http://schemas.openxmlformats.org/officeDocument/2006/relationships/image" Target="../media/image1105.png"/><Relationship Id="rId119" Type="http://schemas.openxmlformats.org/officeDocument/2006/relationships/image" Target="../media/image1158.png"/><Relationship Id="rId118" Type="http://schemas.openxmlformats.org/officeDocument/2006/relationships/customXml" Target="../ink/ink1225.xml"/><Relationship Id="rId117" Type="http://schemas.openxmlformats.org/officeDocument/2006/relationships/image" Target="../media/image1157.png"/><Relationship Id="rId116" Type="http://schemas.openxmlformats.org/officeDocument/2006/relationships/customXml" Target="../ink/ink1224.xml"/><Relationship Id="rId115" Type="http://schemas.openxmlformats.org/officeDocument/2006/relationships/image" Target="../media/image1156.png"/><Relationship Id="rId114" Type="http://schemas.openxmlformats.org/officeDocument/2006/relationships/customXml" Target="../ink/ink1223.xml"/><Relationship Id="rId113" Type="http://schemas.openxmlformats.org/officeDocument/2006/relationships/image" Target="../media/image1155.png"/><Relationship Id="rId112" Type="http://schemas.openxmlformats.org/officeDocument/2006/relationships/customXml" Target="../ink/ink1222.xml"/><Relationship Id="rId111" Type="http://schemas.openxmlformats.org/officeDocument/2006/relationships/image" Target="../media/image1154.png"/><Relationship Id="rId110" Type="http://schemas.openxmlformats.org/officeDocument/2006/relationships/customXml" Target="../ink/ink1221.xml"/><Relationship Id="rId11" Type="http://schemas.openxmlformats.org/officeDocument/2006/relationships/customXml" Target="../ink/ink1171.xml"/><Relationship Id="rId109" Type="http://schemas.openxmlformats.org/officeDocument/2006/relationships/image" Target="../media/image1153.png"/><Relationship Id="rId108" Type="http://schemas.openxmlformats.org/officeDocument/2006/relationships/customXml" Target="../ink/ink1220.xml"/><Relationship Id="rId107" Type="http://schemas.openxmlformats.org/officeDocument/2006/relationships/image" Target="../media/image1152.png"/><Relationship Id="rId106" Type="http://schemas.openxmlformats.org/officeDocument/2006/relationships/customXml" Target="../ink/ink1219.xml"/><Relationship Id="rId105" Type="http://schemas.openxmlformats.org/officeDocument/2006/relationships/image" Target="../media/image1151.png"/><Relationship Id="rId104" Type="http://schemas.openxmlformats.org/officeDocument/2006/relationships/customXml" Target="../ink/ink1218.xml"/><Relationship Id="rId103" Type="http://schemas.openxmlformats.org/officeDocument/2006/relationships/image" Target="../media/image1150.png"/><Relationship Id="rId102" Type="http://schemas.openxmlformats.org/officeDocument/2006/relationships/customXml" Target="../ink/ink1217.xml"/><Relationship Id="rId101" Type="http://schemas.openxmlformats.org/officeDocument/2006/relationships/image" Target="../media/image1149.png"/><Relationship Id="rId100" Type="http://schemas.openxmlformats.org/officeDocument/2006/relationships/customXml" Target="../ink/ink1216.xml"/><Relationship Id="rId10" Type="http://schemas.openxmlformats.org/officeDocument/2006/relationships/image" Target="../media/image1104.png"/><Relationship Id="rId1" Type="http://schemas.openxmlformats.org/officeDocument/2006/relationships/image" Target="../media/image1099.png"/></Relationships>
</file>

<file path=ppt/slides/_rels/slide12.xml.rels><?xml version="1.0" encoding="UTF-8" standalone="yes"?>
<Relationships xmlns="http://schemas.openxmlformats.org/package/2006/relationships"><Relationship Id="rId99" Type="http://schemas.openxmlformats.org/officeDocument/2006/relationships/customXml" Target="../ink/ink1416.xml"/><Relationship Id="rId98" Type="http://schemas.openxmlformats.org/officeDocument/2006/relationships/image" Target="../media/image1332.png"/><Relationship Id="rId97" Type="http://schemas.openxmlformats.org/officeDocument/2006/relationships/customXml" Target="../ink/ink1415.xml"/><Relationship Id="rId96" Type="http://schemas.openxmlformats.org/officeDocument/2006/relationships/image" Target="../media/image1331.png"/><Relationship Id="rId95" Type="http://schemas.openxmlformats.org/officeDocument/2006/relationships/customXml" Target="../ink/ink1414.xml"/><Relationship Id="rId94" Type="http://schemas.openxmlformats.org/officeDocument/2006/relationships/image" Target="../media/image1330.png"/><Relationship Id="rId93" Type="http://schemas.openxmlformats.org/officeDocument/2006/relationships/customXml" Target="../ink/ink1413.xml"/><Relationship Id="rId92" Type="http://schemas.openxmlformats.org/officeDocument/2006/relationships/image" Target="../media/image1329.png"/><Relationship Id="rId91" Type="http://schemas.openxmlformats.org/officeDocument/2006/relationships/customXml" Target="../ink/ink1412.xml"/><Relationship Id="rId90" Type="http://schemas.openxmlformats.org/officeDocument/2006/relationships/image" Target="../media/image1328.png"/><Relationship Id="rId9" Type="http://schemas.openxmlformats.org/officeDocument/2006/relationships/customXml" Target="../ink/ink1372.xml"/><Relationship Id="rId89" Type="http://schemas.openxmlformats.org/officeDocument/2006/relationships/customXml" Target="../ink/ink1411.xml"/><Relationship Id="rId88" Type="http://schemas.openxmlformats.org/officeDocument/2006/relationships/image" Target="../media/image1327.png"/><Relationship Id="rId87" Type="http://schemas.openxmlformats.org/officeDocument/2006/relationships/customXml" Target="../ink/ink1410.xml"/><Relationship Id="rId86" Type="http://schemas.openxmlformats.org/officeDocument/2006/relationships/image" Target="../media/image1326.png"/><Relationship Id="rId85" Type="http://schemas.openxmlformats.org/officeDocument/2006/relationships/customXml" Target="../ink/ink1409.xml"/><Relationship Id="rId84" Type="http://schemas.openxmlformats.org/officeDocument/2006/relationships/image" Target="../media/image1325.png"/><Relationship Id="rId83" Type="http://schemas.openxmlformats.org/officeDocument/2006/relationships/customXml" Target="../ink/ink1408.xml"/><Relationship Id="rId82" Type="http://schemas.openxmlformats.org/officeDocument/2006/relationships/image" Target="../media/image1324.png"/><Relationship Id="rId81" Type="http://schemas.openxmlformats.org/officeDocument/2006/relationships/customXml" Target="../ink/ink1407.xml"/><Relationship Id="rId80" Type="http://schemas.openxmlformats.org/officeDocument/2006/relationships/image" Target="../media/image1323.png"/><Relationship Id="rId8" Type="http://schemas.openxmlformats.org/officeDocument/2006/relationships/image" Target="../media/image1288.png"/><Relationship Id="rId79" Type="http://schemas.openxmlformats.org/officeDocument/2006/relationships/customXml" Target="../ink/ink1406.xml"/><Relationship Id="rId78" Type="http://schemas.openxmlformats.org/officeDocument/2006/relationships/image" Target="../media/image1322.png"/><Relationship Id="rId77" Type="http://schemas.openxmlformats.org/officeDocument/2006/relationships/customXml" Target="../ink/ink1405.xml"/><Relationship Id="rId76" Type="http://schemas.openxmlformats.org/officeDocument/2006/relationships/image" Target="../media/image1321.png"/><Relationship Id="rId75" Type="http://schemas.openxmlformats.org/officeDocument/2006/relationships/customXml" Target="../ink/ink1404.xml"/><Relationship Id="rId74" Type="http://schemas.openxmlformats.org/officeDocument/2006/relationships/image" Target="../media/image1320.png"/><Relationship Id="rId73" Type="http://schemas.openxmlformats.org/officeDocument/2006/relationships/customXml" Target="../ink/ink1403.xml"/><Relationship Id="rId72" Type="http://schemas.openxmlformats.org/officeDocument/2006/relationships/image" Target="../media/image1319.png"/><Relationship Id="rId71" Type="http://schemas.openxmlformats.org/officeDocument/2006/relationships/customXml" Target="../ink/ink1402.xml"/><Relationship Id="rId70" Type="http://schemas.openxmlformats.org/officeDocument/2006/relationships/image" Target="../media/image1318.png"/><Relationship Id="rId7" Type="http://schemas.openxmlformats.org/officeDocument/2006/relationships/customXml" Target="../ink/ink1371.xml"/><Relationship Id="rId69" Type="http://schemas.openxmlformats.org/officeDocument/2006/relationships/customXml" Target="../ink/ink1401.xml"/><Relationship Id="rId68" Type="http://schemas.openxmlformats.org/officeDocument/2006/relationships/image" Target="../media/image1317.png"/><Relationship Id="rId67" Type="http://schemas.openxmlformats.org/officeDocument/2006/relationships/customXml" Target="../ink/ink1400.xml"/><Relationship Id="rId66" Type="http://schemas.openxmlformats.org/officeDocument/2006/relationships/image" Target="../media/image1316.png"/><Relationship Id="rId65" Type="http://schemas.openxmlformats.org/officeDocument/2006/relationships/customXml" Target="../ink/ink1399.xml"/><Relationship Id="rId64" Type="http://schemas.openxmlformats.org/officeDocument/2006/relationships/image" Target="../media/image1315.png"/><Relationship Id="rId63" Type="http://schemas.openxmlformats.org/officeDocument/2006/relationships/customXml" Target="../ink/ink1398.xml"/><Relationship Id="rId62" Type="http://schemas.openxmlformats.org/officeDocument/2006/relationships/image" Target="../media/image1314.png"/><Relationship Id="rId61" Type="http://schemas.openxmlformats.org/officeDocument/2006/relationships/customXml" Target="../ink/ink1397.xml"/><Relationship Id="rId60" Type="http://schemas.openxmlformats.org/officeDocument/2006/relationships/image" Target="../media/image1313.png"/><Relationship Id="rId6" Type="http://schemas.openxmlformats.org/officeDocument/2006/relationships/image" Target="../media/image1287.png"/><Relationship Id="rId59" Type="http://schemas.openxmlformats.org/officeDocument/2006/relationships/customXml" Target="../ink/ink1396.xml"/><Relationship Id="rId58" Type="http://schemas.openxmlformats.org/officeDocument/2006/relationships/image" Target="../media/image1312.png"/><Relationship Id="rId57" Type="http://schemas.openxmlformats.org/officeDocument/2006/relationships/customXml" Target="../ink/ink1395.xml"/><Relationship Id="rId56" Type="http://schemas.openxmlformats.org/officeDocument/2006/relationships/image" Target="../media/image1311.png"/><Relationship Id="rId55" Type="http://schemas.openxmlformats.org/officeDocument/2006/relationships/customXml" Target="../ink/ink1394.xml"/><Relationship Id="rId54" Type="http://schemas.openxmlformats.org/officeDocument/2006/relationships/image" Target="../media/image1310.png"/><Relationship Id="rId53" Type="http://schemas.openxmlformats.org/officeDocument/2006/relationships/customXml" Target="../ink/ink1393.xml"/><Relationship Id="rId52" Type="http://schemas.openxmlformats.org/officeDocument/2006/relationships/image" Target="../media/image1309.png"/><Relationship Id="rId51" Type="http://schemas.openxmlformats.org/officeDocument/2006/relationships/customXml" Target="../ink/ink1392.xml"/><Relationship Id="rId50" Type="http://schemas.openxmlformats.org/officeDocument/2006/relationships/image" Target="../media/image1308.png"/><Relationship Id="rId5" Type="http://schemas.openxmlformats.org/officeDocument/2006/relationships/customXml" Target="../ink/ink1370.xml"/><Relationship Id="rId49" Type="http://schemas.openxmlformats.org/officeDocument/2006/relationships/customXml" Target="../ink/ink1391.xml"/><Relationship Id="rId48" Type="http://schemas.openxmlformats.org/officeDocument/2006/relationships/image" Target="../media/image1307.png"/><Relationship Id="rId47" Type="http://schemas.openxmlformats.org/officeDocument/2006/relationships/customXml" Target="../ink/ink1390.xml"/><Relationship Id="rId46" Type="http://schemas.openxmlformats.org/officeDocument/2006/relationships/image" Target="../media/image1306.png"/><Relationship Id="rId45" Type="http://schemas.openxmlformats.org/officeDocument/2006/relationships/customXml" Target="../ink/ink1389.xml"/><Relationship Id="rId44" Type="http://schemas.openxmlformats.org/officeDocument/2006/relationships/image" Target="../media/image1305.png"/><Relationship Id="rId43" Type="http://schemas.openxmlformats.org/officeDocument/2006/relationships/customXml" Target="../ink/ink1388.xml"/><Relationship Id="rId42" Type="http://schemas.openxmlformats.org/officeDocument/2006/relationships/image" Target="../media/image1304.png"/><Relationship Id="rId41" Type="http://schemas.openxmlformats.org/officeDocument/2006/relationships/customXml" Target="../ink/ink1387.xml"/><Relationship Id="rId40" Type="http://schemas.openxmlformats.org/officeDocument/2006/relationships/image" Target="../media/image1303.png"/><Relationship Id="rId4" Type="http://schemas.openxmlformats.org/officeDocument/2006/relationships/image" Target="../media/image1286.png"/><Relationship Id="rId39" Type="http://schemas.openxmlformats.org/officeDocument/2006/relationships/customXml" Target="../ink/ink1386.xml"/><Relationship Id="rId38" Type="http://schemas.openxmlformats.org/officeDocument/2006/relationships/image" Target="../media/image1302.png"/><Relationship Id="rId37" Type="http://schemas.openxmlformats.org/officeDocument/2006/relationships/customXml" Target="../ink/ink1385.xml"/><Relationship Id="rId36" Type="http://schemas.openxmlformats.org/officeDocument/2006/relationships/image" Target="../media/image1301.png"/><Relationship Id="rId35" Type="http://schemas.openxmlformats.org/officeDocument/2006/relationships/customXml" Target="../ink/ink1384.xml"/><Relationship Id="rId34" Type="http://schemas.openxmlformats.org/officeDocument/2006/relationships/image" Target="../media/image1300.png"/><Relationship Id="rId33" Type="http://schemas.openxmlformats.org/officeDocument/2006/relationships/customXml" Target="../ink/ink1383.xml"/><Relationship Id="rId32" Type="http://schemas.openxmlformats.org/officeDocument/2006/relationships/image" Target="../media/image1299.png"/><Relationship Id="rId31" Type="http://schemas.openxmlformats.org/officeDocument/2006/relationships/customXml" Target="../ink/ink1382.xml"/><Relationship Id="rId30" Type="http://schemas.openxmlformats.org/officeDocument/2006/relationships/image" Target="../media/image1298.png"/><Relationship Id="rId3" Type="http://schemas.openxmlformats.org/officeDocument/2006/relationships/customXml" Target="../ink/ink1369.xml"/><Relationship Id="rId29" Type="http://schemas.openxmlformats.org/officeDocument/2006/relationships/customXml" Target="../ink/ink1381.xml"/><Relationship Id="rId28" Type="http://schemas.openxmlformats.org/officeDocument/2006/relationships/image" Target="../media/image284.png"/><Relationship Id="rId27" Type="http://schemas.openxmlformats.org/officeDocument/2006/relationships/image" Target="../media/image970.png"/><Relationship Id="rId26" Type="http://schemas.openxmlformats.org/officeDocument/2006/relationships/image" Target="../media/image1297.png"/><Relationship Id="rId25" Type="http://schemas.openxmlformats.org/officeDocument/2006/relationships/customXml" Target="../ink/ink1380.xml"/><Relationship Id="rId24" Type="http://schemas.openxmlformats.org/officeDocument/2006/relationships/image" Target="../media/image1296.png"/><Relationship Id="rId23" Type="http://schemas.openxmlformats.org/officeDocument/2006/relationships/customXml" Target="../ink/ink1379.xml"/><Relationship Id="rId22" Type="http://schemas.openxmlformats.org/officeDocument/2006/relationships/image" Target="../media/image1295.png"/><Relationship Id="rId21" Type="http://schemas.openxmlformats.org/officeDocument/2006/relationships/customXml" Target="../ink/ink1378.xml"/><Relationship Id="rId20" Type="http://schemas.openxmlformats.org/officeDocument/2006/relationships/image" Target="../media/image1294.png"/><Relationship Id="rId2" Type="http://schemas.openxmlformats.org/officeDocument/2006/relationships/image" Target="../media/image1285.png"/><Relationship Id="rId19" Type="http://schemas.openxmlformats.org/officeDocument/2006/relationships/customXml" Target="../ink/ink1377.xml"/><Relationship Id="rId18" Type="http://schemas.openxmlformats.org/officeDocument/2006/relationships/image" Target="../media/image1293.png"/><Relationship Id="rId17" Type="http://schemas.openxmlformats.org/officeDocument/2006/relationships/customXml" Target="../ink/ink1376.xml"/><Relationship Id="rId16" Type="http://schemas.openxmlformats.org/officeDocument/2006/relationships/image" Target="../media/image1292.png"/><Relationship Id="rId15" Type="http://schemas.openxmlformats.org/officeDocument/2006/relationships/customXml" Target="../ink/ink1375.xml"/><Relationship Id="rId14" Type="http://schemas.openxmlformats.org/officeDocument/2006/relationships/image" Target="../media/image1291.png"/><Relationship Id="rId13" Type="http://schemas.openxmlformats.org/officeDocument/2006/relationships/customXml" Target="../ink/ink1374.xml"/><Relationship Id="rId12" Type="http://schemas.openxmlformats.org/officeDocument/2006/relationships/image" Target="../media/image1290.png"/><Relationship Id="rId11" Type="http://schemas.openxmlformats.org/officeDocument/2006/relationships/customXml" Target="../ink/ink1373.xml"/><Relationship Id="rId107" Type="http://schemas.openxmlformats.org/officeDocument/2006/relationships/slideLayout" Target="../slideLayouts/slideLayout3.xml"/><Relationship Id="rId106" Type="http://schemas.openxmlformats.org/officeDocument/2006/relationships/image" Target="../media/image1336.png"/><Relationship Id="rId105" Type="http://schemas.openxmlformats.org/officeDocument/2006/relationships/customXml" Target="../ink/ink1419.xml"/><Relationship Id="rId104" Type="http://schemas.openxmlformats.org/officeDocument/2006/relationships/image" Target="../media/image1335.png"/><Relationship Id="rId103" Type="http://schemas.openxmlformats.org/officeDocument/2006/relationships/customXml" Target="../ink/ink1418.xml"/><Relationship Id="rId102" Type="http://schemas.openxmlformats.org/officeDocument/2006/relationships/image" Target="../media/image1334.png"/><Relationship Id="rId101" Type="http://schemas.openxmlformats.org/officeDocument/2006/relationships/customXml" Target="../ink/ink1417.xml"/><Relationship Id="rId100" Type="http://schemas.openxmlformats.org/officeDocument/2006/relationships/image" Target="../media/image1333.png"/><Relationship Id="rId10" Type="http://schemas.openxmlformats.org/officeDocument/2006/relationships/image" Target="../media/image1289.png"/><Relationship Id="rId1" Type="http://schemas.openxmlformats.org/officeDocument/2006/relationships/image" Target="../media/image1284.png"/></Relationships>
</file>

<file path=ppt/slides/_rels/slide13.xml.rels><?xml version="1.0" encoding="UTF-8" standalone="yes"?>
<Relationships xmlns="http://schemas.openxmlformats.org/package/2006/relationships"><Relationship Id="rId9" Type="http://schemas.openxmlformats.org/officeDocument/2006/relationships/customXml" Target="../ink/ink1423.xml"/><Relationship Id="rId8" Type="http://schemas.openxmlformats.org/officeDocument/2006/relationships/image" Target="../media/image1340.png"/><Relationship Id="rId7" Type="http://schemas.openxmlformats.org/officeDocument/2006/relationships/customXml" Target="../ink/ink1422.xml"/><Relationship Id="rId6" Type="http://schemas.openxmlformats.org/officeDocument/2006/relationships/image" Target="../media/image1299.png"/><Relationship Id="rId5" Type="http://schemas.openxmlformats.org/officeDocument/2006/relationships/customXml" Target="../ink/ink1421.xml"/><Relationship Id="rId4" Type="http://schemas.openxmlformats.org/officeDocument/2006/relationships/image" Target="../media/image1339.png"/><Relationship Id="rId3" Type="http://schemas.openxmlformats.org/officeDocument/2006/relationships/customXml" Target="../ink/ink1420.xml"/><Relationship Id="rId2" Type="http://schemas.openxmlformats.org/officeDocument/2006/relationships/image" Target="../media/image1338.png"/><Relationship Id="rId13" Type="http://schemas.openxmlformats.org/officeDocument/2006/relationships/slideLayout" Target="../slideLayouts/slideLayout2.xml"/><Relationship Id="rId12" Type="http://schemas.openxmlformats.org/officeDocument/2006/relationships/image" Target="../media/image1342.png"/><Relationship Id="rId11" Type="http://schemas.openxmlformats.org/officeDocument/2006/relationships/customXml" Target="../ink/ink1424.xml"/><Relationship Id="rId10" Type="http://schemas.openxmlformats.org/officeDocument/2006/relationships/image" Target="../media/image1341.png"/><Relationship Id="rId1" Type="http://schemas.openxmlformats.org/officeDocument/2006/relationships/image" Target="../media/image1337.png"/></Relationships>
</file>

<file path=ppt/slides/_rels/slide14.xml.rels><?xml version="1.0" encoding="UTF-8" standalone="yes"?>
<Relationships xmlns="http://schemas.openxmlformats.org/package/2006/relationships"><Relationship Id="rId99" Type="http://schemas.openxmlformats.org/officeDocument/2006/relationships/customXml" Target="../ink/ink1472.xml"/><Relationship Id="rId98" Type="http://schemas.openxmlformats.org/officeDocument/2006/relationships/image" Target="../media/image1392.png"/><Relationship Id="rId97" Type="http://schemas.openxmlformats.org/officeDocument/2006/relationships/customXml" Target="../ink/ink1471.xml"/><Relationship Id="rId96" Type="http://schemas.openxmlformats.org/officeDocument/2006/relationships/image" Target="../media/image1391.png"/><Relationship Id="rId95" Type="http://schemas.openxmlformats.org/officeDocument/2006/relationships/customXml" Target="../ink/ink1470.xml"/><Relationship Id="rId94" Type="http://schemas.openxmlformats.org/officeDocument/2006/relationships/image" Target="../media/image1390.png"/><Relationship Id="rId93" Type="http://schemas.openxmlformats.org/officeDocument/2006/relationships/customXml" Target="../ink/ink1469.xml"/><Relationship Id="rId92" Type="http://schemas.openxmlformats.org/officeDocument/2006/relationships/image" Target="../media/image1389.png"/><Relationship Id="rId91" Type="http://schemas.openxmlformats.org/officeDocument/2006/relationships/customXml" Target="../ink/ink1468.xml"/><Relationship Id="rId90" Type="http://schemas.openxmlformats.org/officeDocument/2006/relationships/image" Target="../media/image1388.png"/><Relationship Id="rId9" Type="http://schemas.openxmlformats.org/officeDocument/2006/relationships/customXml" Target="../ink/ink1427.xml"/><Relationship Id="rId89" Type="http://schemas.openxmlformats.org/officeDocument/2006/relationships/customXml" Target="../ink/ink1467.xml"/><Relationship Id="rId88" Type="http://schemas.openxmlformats.org/officeDocument/2006/relationships/image" Target="../media/image1387.png"/><Relationship Id="rId87" Type="http://schemas.openxmlformats.org/officeDocument/2006/relationships/customXml" Target="../ink/ink1466.xml"/><Relationship Id="rId86" Type="http://schemas.openxmlformats.org/officeDocument/2006/relationships/image" Target="../media/image1386.png"/><Relationship Id="rId85" Type="http://schemas.openxmlformats.org/officeDocument/2006/relationships/customXml" Target="../ink/ink1465.xml"/><Relationship Id="rId84" Type="http://schemas.openxmlformats.org/officeDocument/2006/relationships/image" Target="../media/image1385.png"/><Relationship Id="rId83" Type="http://schemas.openxmlformats.org/officeDocument/2006/relationships/customXml" Target="../ink/ink1464.xml"/><Relationship Id="rId82" Type="http://schemas.openxmlformats.org/officeDocument/2006/relationships/image" Target="../media/image1384.png"/><Relationship Id="rId81" Type="http://schemas.openxmlformats.org/officeDocument/2006/relationships/customXml" Target="../ink/ink1463.xml"/><Relationship Id="rId80" Type="http://schemas.openxmlformats.org/officeDocument/2006/relationships/image" Target="../media/image1383.png"/><Relationship Id="rId8" Type="http://schemas.openxmlformats.org/officeDocument/2006/relationships/image" Target="../media/image1348.png"/><Relationship Id="rId79" Type="http://schemas.openxmlformats.org/officeDocument/2006/relationships/customXml" Target="../ink/ink1462.xml"/><Relationship Id="rId78" Type="http://schemas.openxmlformats.org/officeDocument/2006/relationships/image" Target="../media/image1382.png"/><Relationship Id="rId77" Type="http://schemas.openxmlformats.org/officeDocument/2006/relationships/customXml" Target="../ink/ink1461.xml"/><Relationship Id="rId76" Type="http://schemas.openxmlformats.org/officeDocument/2006/relationships/image" Target="../media/image1381.png"/><Relationship Id="rId75" Type="http://schemas.openxmlformats.org/officeDocument/2006/relationships/customXml" Target="../ink/ink1460.xml"/><Relationship Id="rId74" Type="http://schemas.openxmlformats.org/officeDocument/2006/relationships/image" Target="../media/image1380.png"/><Relationship Id="rId73" Type="http://schemas.openxmlformats.org/officeDocument/2006/relationships/customXml" Target="../ink/ink1459.xml"/><Relationship Id="rId72" Type="http://schemas.openxmlformats.org/officeDocument/2006/relationships/image" Target="../media/image1379.png"/><Relationship Id="rId71" Type="http://schemas.openxmlformats.org/officeDocument/2006/relationships/customXml" Target="../ink/ink1458.xml"/><Relationship Id="rId70" Type="http://schemas.openxmlformats.org/officeDocument/2006/relationships/image" Target="../media/image1378.png"/><Relationship Id="rId7" Type="http://schemas.openxmlformats.org/officeDocument/2006/relationships/customXml" Target="../ink/ink1426.xml"/><Relationship Id="rId69" Type="http://schemas.openxmlformats.org/officeDocument/2006/relationships/customXml" Target="../ink/ink1457.xml"/><Relationship Id="rId68" Type="http://schemas.openxmlformats.org/officeDocument/2006/relationships/image" Target="../media/image1377.png"/><Relationship Id="rId67" Type="http://schemas.openxmlformats.org/officeDocument/2006/relationships/customXml" Target="../ink/ink1456.xml"/><Relationship Id="rId66" Type="http://schemas.openxmlformats.org/officeDocument/2006/relationships/image" Target="../media/image1376.png"/><Relationship Id="rId65" Type="http://schemas.openxmlformats.org/officeDocument/2006/relationships/customXml" Target="../ink/ink1455.xml"/><Relationship Id="rId64" Type="http://schemas.openxmlformats.org/officeDocument/2006/relationships/image" Target="../media/image1375.png"/><Relationship Id="rId63" Type="http://schemas.openxmlformats.org/officeDocument/2006/relationships/customXml" Target="../ink/ink1454.xml"/><Relationship Id="rId62" Type="http://schemas.openxmlformats.org/officeDocument/2006/relationships/image" Target="../media/image1374.png"/><Relationship Id="rId61" Type="http://schemas.openxmlformats.org/officeDocument/2006/relationships/customXml" Target="../ink/ink1453.xml"/><Relationship Id="rId60" Type="http://schemas.openxmlformats.org/officeDocument/2006/relationships/image" Target="../media/image1373.png"/><Relationship Id="rId6" Type="http://schemas.openxmlformats.org/officeDocument/2006/relationships/image" Target="../media/image1347.png"/><Relationship Id="rId59" Type="http://schemas.openxmlformats.org/officeDocument/2006/relationships/customXml" Target="../ink/ink1452.xml"/><Relationship Id="rId58" Type="http://schemas.openxmlformats.org/officeDocument/2006/relationships/image" Target="../media/image1372.png"/><Relationship Id="rId57" Type="http://schemas.openxmlformats.org/officeDocument/2006/relationships/customXml" Target="../ink/ink1451.xml"/><Relationship Id="rId56" Type="http://schemas.openxmlformats.org/officeDocument/2006/relationships/image" Target="../media/image1371.png"/><Relationship Id="rId55" Type="http://schemas.openxmlformats.org/officeDocument/2006/relationships/customXml" Target="../ink/ink1450.xml"/><Relationship Id="rId54" Type="http://schemas.openxmlformats.org/officeDocument/2006/relationships/image" Target="../media/image1370.png"/><Relationship Id="rId53" Type="http://schemas.openxmlformats.org/officeDocument/2006/relationships/customXml" Target="../ink/ink1449.xml"/><Relationship Id="rId52" Type="http://schemas.openxmlformats.org/officeDocument/2006/relationships/image" Target="../media/image1369.png"/><Relationship Id="rId51" Type="http://schemas.openxmlformats.org/officeDocument/2006/relationships/customXml" Target="../ink/ink1448.xml"/><Relationship Id="rId50" Type="http://schemas.openxmlformats.org/officeDocument/2006/relationships/image" Target="../media/image1368.png"/><Relationship Id="rId5" Type="http://schemas.openxmlformats.org/officeDocument/2006/relationships/customXml" Target="../ink/ink1425.xml"/><Relationship Id="rId49" Type="http://schemas.openxmlformats.org/officeDocument/2006/relationships/customXml" Target="../ink/ink1447.xml"/><Relationship Id="rId48" Type="http://schemas.openxmlformats.org/officeDocument/2006/relationships/image" Target="../media/image1367.png"/><Relationship Id="rId47" Type="http://schemas.openxmlformats.org/officeDocument/2006/relationships/customXml" Target="../ink/ink1446.xml"/><Relationship Id="rId46" Type="http://schemas.openxmlformats.org/officeDocument/2006/relationships/image" Target="../media/image1366.png"/><Relationship Id="rId45" Type="http://schemas.openxmlformats.org/officeDocument/2006/relationships/customXml" Target="../ink/ink1445.xml"/><Relationship Id="rId44" Type="http://schemas.openxmlformats.org/officeDocument/2006/relationships/image" Target="../media/image1299.png"/><Relationship Id="rId43" Type="http://schemas.openxmlformats.org/officeDocument/2006/relationships/customXml" Target="../ink/ink1444.xml"/><Relationship Id="rId42" Type="http://schemas.openxmlformats.org/officeDocument/2006/relationships/image" Target="../media/image1365.png"/><Relationship Id="rId41" Type="http://schemas.openxmlformats.org/officeDocument/2006/relationships/customXml" Target="../ink/ink1443.xml"/><Relationship Id="rId40" Type="http://schemas.openxmlformats.org/officeDocument/2006/relationships/image" Target="../media/image1364.png"/><Relationship Id="rId4" Type="http://schemas.openxmlformats.org/officeDocument/2006/relationships/image" Target="../media/image1346.png"/><Relationship Id="rId39" Type="http://schemas.openxmlformats.org/officeDocument/2006/relationships/customXml" Target="../ink/ink1442.xml"/><Relationship Id="rId38" Type="http://schemas.openxmlformats.org/officeDocument/2006/relationships/image" Target="../media/image1363.png"/><Relationship Id="rId37" Type="http://schemas.openxmlformats.org/officeDocument/2006/relationships/customXml" Target="../ink/ink1441.xml"/><Relationship Id="rId36" Type="http://schemas.openxmlformats.org/officeDocument/2006/relationships/image" Target="../media/image1362.png"/><Relationship Id="rId35" Type="http://schemas.openxmlformats.org/officeDocument/2006/relationships/customXml" Target="../ink/ink1440.xml"/><Relationship Id="rId34" Type="http://schemas.openxmlformats.org/officeDocument/2006/relationships/image" Target="../media/image1361.png"/><Relationship Id="rId33" Type="http://schemas.openxmlformats.org/officeDocument/2006/relationships/customXml" Target="../ink/ink1439.xml"/><Relationship Id="rId32" Type="http://schemas.openxmlformats.org/officeDocument/2006/relationships/image" Target="../media/image1360.png"/><Relationship Id="rId31" Type="http://schemas.openxmlformats.org/officeDocument/2006/relationships/customXml" Target="../ink/ink1438.xml"/><Relationship Id="rId30" Type="http://schemas.openxmlformats.org/officeDocument/2006/relationships/image" Target="../media/image1359.png"/><Relationship Id="rId3" Type="http://schemas.openxmlformats.org/officeDocument/2006/relationships/image" Target="../media/image1345.png"/><Relationship Id="rId29" Type="http://schemas.openxmlformats.org/officeDocument/2006/relationships/customXml" Target="../ink/ink1437.xml"/><Relationship Id="rId28" Type="http://schemas.openxmlformats.org/officeDocument/2006/relationships/image" Target="../media/image1358.png"/><Relationship Id="rId27" Type="http://schemas.openxmlformats.org/officeDocument/2006/relationships/customXml" Target="../ink/ink1436.xml"/><Relationship Id="rId26" Type="http://schemas.openxmlformats.org/officeDocument/2006/relationships/image" Target="../media/image1357.png"/><Relationship Id="rId25" Type="http://schemas.openxmlformats.org/officeDocument/2006/relationships/customXml" Target="../ink/ink1435.xml"/><Relationship Id="rId248" Type="http://schemas.openxmlformats.org/officeDocument/2006/relationships/slideLayout" Target="../slideLayouts/slideLayout2.xml"/><Relationship Id="rId247" Type="http://schemas.openxmlformats.org/officeDocument/2006/relationships/customXml" Target="../ink/ink1547.xml"/><Relationship Id="rId246" Type="http://schemas.openxmlformats.org/officeDocument/2006/relationships/image" Target="../media/image1464.png"/><Relationship Id="rId245" Type="http://schemas.openxmlformats.org/officeDocument/2006/relationships/customXml" Target="../ink/ink1546.xml"/><Relationship Id="rId244" Type="http://schemas.openxmlformats.org/officeDocument/2006/relationships/image" Target="../media/image1463.png"/><Relationship Id="rId243" Type="http://schemas.openxmlformats.org/officeDocument/2006/relationships/customXml" Target="../ink/ink1545.xml"/><Relationship Id="rId242" Type="http://schemas.openxmlformats.org/officeDocument/2006/relationships/image" Target="../media/image1462.png"/><Relationship Id="rId241" Type="http://schemas.openxmlformats.org/officeDocument/2006/relationships/customXml" Target="../ink/ink1544.xml"/><Relationship Id="rId240" Type="http://schemas.openxmlformats.org/officeDocument/2006/relationships/image" Target="../media/image1461.png"/><Relationship Id="rId24" Type="http://schemas.openxmlformats.org/officeDocument/2006/relationships/image" Target="../media/image1356.png"/><Relationship Id="rId239" Type="http://schemas.openxmlformats.org/officeDocument/2006/relationships/customXml" Target="../ink/ink1543.xml"/><Relationship Id="rId238" Type="http://schemas.openxmlformats.org/officeDocument/2006/relationships/image" Target="../media/image1460.png"/><Relationship Id="rId237" Type="http://schemas.openxmlformats.org/officeDocument/2006/relationships/customXml" Target="../ink/ink1542.xml"/><Relationship Id="rId236" Type="http://schemas.openxmlformats.org/officeDocument/2006/relationships/image" Target="../media/image1459.png"/><Relationship Id="rId235" Type="http://schemas.openxmlformats.org/officeDocument/2006/relationships/customXml" Target="../ink/ink1541.xml"/><Relationship Id="rId234" Type="http://schemas.openxmlformats.org/officeDocument/2006/relationships/image" Target="../media/image1458.png"/><Relationship Id="rId233" Type="http://schemas.openxmlformats.org/officeDocument/2006/relationships/customXml" Target="../ink/ink1540.xml"/><Relationship Id="rId232" Type="http://schemas.openxmlformats.org/officeDocument/2006/relationships/image" Target="../media/image1457.png"/><Relationship Id="rId231" Type="http://schemas.openxmlformats.org/officeDocument/2006/relationships/customXml" Target="../ink/ink1539.xml"/><Relationship Id="rId230" Type="http://schemas.openxmlformats.org/officeDocument/2006/relationships/image" Target="../media/image1456.png"/><Relationship Id="rId23" Type="http://schemas.openxmlformats.org/officeDocument/2006/relationships/customXml" Target="../ink/ink1434.xml"/><Relationship Id="rId229" Type="http://schemas.openxmlformats.org/officeDocument/2006/relationships/customXml" Target="../ink/ink1538.xml"/><Relationship Id="rId228" Type="http://schemas.openxmlformats.org/officeDocument/2006/relationships/image" Target="../media/image1455.png"/><Relationship Id="rId227" Type="http://schemas.openxmlformats.org/officeDocument/2006/relationships/customXml" Target="../ink/ink1537.xml"/><Relationship Id="rId226" Type="http://schemas.openxmlformats.org/officeDocument/2006/relationships/image" Target="../media/image1454.png"/><Relationship Id="rId225" Type="http://schemas.openxmlformats.org/officeDocument/2006/relationships/customXml" Target="../ink/ink1536.xml"/><Relationship Id="rId224" Type="http://schemas.openxmlformats.org/officeDocument/2006/relationships/image" Target="../media/image1453.png"/><Relationship Id="rId223" Type="http://schemas.openxmlformats.org/officeDocument/2006/relationships/customXml" Target="../ink/ink1535.xml"/><Relationship Id="rId222" Type="http://schemas.openxmlformats.org/officeDocument/2006/relationships/image" Target="../media/image1452.png"/><Relationship Id="rId221" Type="http://schemas.openxmlformats.org/officeDocument/2006/relationships/customXml" Target="../ink/ink1534.xml"/><Relationship Id="rId220" Type="http://schemas.openxmlformats.org/officeDocument/2006/relationships/image" Target="../media/image1451.png"/><Relationship Id="rId22" Type="http://schemas.openxmlformats.org/officeDocument/2006/relationships/image" Target="../media/image1355.png"/><Relationship Id="rId219" Type="http://schemas.openxmlformats.org/officeDocument/2006/relationships/customXml" Target="../ink/ink1533.xml"/><Relationship Id="rId218" Type="http://schemas.openxmlformats.org/officeDocument/2006/relationships/image" Target="../media/image1450.png"/><Relationship Id="rId217" Type="http://schemas.openxmlformats.org/officeDocument/2006/relationships/customXml" Target="../ink/ink1532.xml"/><Relationship Id="rId216" Type="http://schemas.openxmlformats.org/officeDocument/2006/relationships/image" Target="../media/image1449.png"/><Relationship Id="rId215" Type="http://schemas.openxmlformats.org/officeDocument/2006/relationships/customXml" Target="../ink/ink1531.xml"/><Relationship Id="rId214" Type="http://schemas.openxmlformats.org/officeDocument/2006/relationships/image" Target="../media/image1448.png"/><Relationship Id="rId213" Type="http://schemas.openxmlformats.org/officeDocument/2006/relationships/customXml" Target="../ink/ink1530.xml"/><Relationship Id="rId212" Type="http://schemas.openxmlformats.org/officeDocument/2006/relationships/image" Target="../media/image1447.png"/><Relationship Id="rId211" Type="http://schemas.openxmlformats.org/officeDocument/2006/relationships/customXml" Target="../ink/ink1529.xml"/><Relationship Id="rId210" Type="http://schemas.openxmlformats.org/officeDocument/2006/relationships/image" Target="../media/image1446.png"/><Relationship Id="rId21" Type="http://schemas.openxmlformats.org/officeDocument/2006/relationships/customXml" Target="../ink/ink1433.xml"/><Relationship Id="rId209" Type="http://schemas.openxmlformats.org/officeDocument/2006/relationships/customXml" Target="../ink/ink1528.xml"/><Relationship Id="rId208" Type="http://schemas.openxmlformats.org/officeDocument/2006/relationships/image" Target="../media/image1445.png"/><Relationship Id="rId207" Type="http://schemas.openxmlformats.org/officeDocument/2006/relationships/customXml" Target="../ink/ink1527.xml"/><Relationship Id="rId206" Type="http://schemas.openxmlformats.org/officeDocument/2006/relationships/customXml" Target="../ink/ink1526.xml"/><Relationship Id="rId205" Type="http://schemas.openxmlformats.org/officeDocument/2006/relationships/image" Target="../media/image1444.png"/><Relationship Id="rId204" Type="http://schemas.openxmlformats.org/officeDocument/2006/relationships/customXml" Target="../ink/ink1525.xml"/><Relationship Id="rId203" Type="http://schemas.openxmlformats.org/officeDocument/2006/relationships/image" Target="../media/image1443.png"/><Relationship Id="rId202" Type="http://schemas.openxmlformats.org/officeDocument/2006/relationships/customXml" Target="../ink/ink1524.xml"/><Relationship Id="rId201" Type="http://schemas.openxmlformats.org/officeDocument/2006/relationships/image" Target="../media/image1442.png"/><Relationship Id="rId200" Type="http://schemas.openxmlformats.org/officeDocument/2006/relationships/customXml" Target="../ink/ink1523.xml"/><Relationship Id="rId20" Type="http://schemas.openxmlformats.org/officeDocument/2006/relationships/image" Target="../media/image1354.png"/><Relationship Id="rId2" Type="http://schemas.openxmlformats.org/officeDocument/2006/relationships/image" Target="../media/image1344.png"/><Relationship Id="rId199" Type="http://schemas.openxmlformats.org/officeDocument/2006/relationships/image" Target="../media/image1441.png"/><Relationship Id="rId198" Type="http://schemas.openxmlformats.org/officeDocument/2006/relationships/customXml" Target="../ink/ink1522.xml"/><Relationship Id="rId197" Type="http://schemas.openxmlformats.org/officeDocument/2006/relationships/image" Target="../media/image1440.png"/><Relationship Id="rId196" Type="http://schemas.openxmlformats.org/officeDocument/2006/relationships/customXml" Target="../ink/ink1521.xml"/><Relationship Id="rId195" Type="http://schemas.openxmlformats.org/officeDocument/2006/relationships/image" Target="../media/image1439.png"/><Relationship Id="rId194" Type="http://schemas.openxmlformats.org/officeDocument/2006/relationships/customXml" Target="../ink/ink1520.xml"/><Relationship Id="rId193" Type="http://schemas.openxmlformats.org/officeDocument/2006/relationships/image" Target="../media/image1438.png"/><Relationship Id="rId192" Type="http://schemas.openxmlformats.org/officeDocument/2006/relationships/customXml" Target="../ink/ink1519.xml"/><Relationship Id="rId191" Type="http://schemas.openxmlformats.org/officeDocument/2006/relationships/image" Target="../media/image1437.png"/><Relationship Id="rId190" Type="http://schemas.openxmlformats.org/officeDocument/2006/relationships/customXml" Target="../ink/ink1518.xml"/><Relationship Id="rId19" Type="http://schemas.openxmlformats.org/officeDocument/2006/relationships/customXml" Target="../ink/ink1432.xml"/><Relationship Id="rId189" Type="http://schemas.openxmlformats.org/officeDocument/2006/relationships/image" Target="../media/image1436.png"/><Relationship Id="rId188" Type="http://schemas.openxmlformats.org/officeDocument/2006/relationships/customXml" Target="../ink/ink1517.xml"/><Relationship Id="rId187" Type="http://schemas.openxmlformats.org/officeDocument/2006/relationships/image" Target="../media/image1435.png"/><Relationship Id="rId186" Type="http://schemas.openxmlformats.org/officeDocument/2006/relationships/customXml" Target="../ink/ink1516.xml"/><Relationship Id="rId185" Type="http://schemas.openxmlformats.org/officeDocument/2006/relationships/image" Target="../media/image1434.png"/><Relationship Id="rId184" Type="http://schemas.openxmlformats.org/officeDocument/2006/relationships/customXml" Target="../ink/ink1515.xml"/><Relationship Id="rId183" Type="http://schemas.openxmlformats.org/officeDocument/2006/relationships/image" Target="../media/image1433.png"/><Relationship Id="rId182" Type="http://schemas.openxmlformats.org/officeDocument/2006/relationships/customXml" Target="../ink/ink1514.xml"/><Relationship Id="rId181" Type="http://schemas.openxmlformats.org/officeDocument/2006/relationships/image" Target="../media/image1432.png"/><Relationship Id="rId180" Type="http://schemas.openxmlformats.org/officeDocument/2006/relationships/customXml" Target="../ink/ink1513.xml"/><Relationship Id="rId18" Type="http://schemas.openxmlformats.org/officeDocument/2006/relationships/image" Target="../media/image1353.png"/><Relationship Id="rId179" Type="http://schemas.openxmlformats.org/officeDocument/2006/relationships/image" Target="../media/image1431.png"/><Relationship Id="rId178" Type="http://schemas.openxmlformats.org/officeDocument/2006/relationships/customXml" Target="../ink/ink1512.xml"/><Relationship Id="rId177" Type="http://schemas.openxmlformats.org/officeDocument/2006/relationships/image" Target="../media/image1430.png"/><Relationship Id="rId176" Type="http://schemas.openxmlformats.org/officeDocument/2006/relationships/customXml" Target="../ink/ink1511.xml"/><Relationship Id="rId175" Type="http://schemas.openxmlformats.org/officeDocument/2006/relationships/image" Target="../media/image1429.png"/><Relationship Id="rId174" Type="http://schemas.openxmlformats.org/officeDocument/2006/relationships/customXml" Target="../ink/ink1510.xml"/><Relationship Id="rId173" Type="http://schemas.openxmlformats.org/officeDocument/2006/relationships/image" Target="../media/image1428.png"/><Relationship Id="rId172" Type="http://schemas.openxmlformats.org/officeDocument/2006/relationships/customXml" Target="../ink/ink1509.xml"/><Relationship Id="rId171" Type="http://schemas.openxmlformats.org/officeDocument/2006/relationships/image" Target="../media/image1427.png"/><Relationship Id="rId170" Type="http://schemas.openxmlformats.org/officeDocument/2006/relationships/customXml" Target="../ink/ink1508.xml"/><Relationship Id="rId17" Type="http://schemas.openxmlformats.org/officeDocument/2006/relationships/customXml" Target="../ink/ink1431.xml"/><Relationship Id="rId169" Type="http://schemas.openxmlformats.org/officeDocument/2006/relationships/image" Target="../media/image1426.png"/><Relationship Id="rId168" Type="http://schemas.openxmlformats.org/officeDocument/2006/relationships/customXml" Target="../ink/ink1507.xml"/><Relationship Id="rId167" Type="http://schemas.openxmlformats.org/officeDocument/2006/relationships/image" Target="../media/image1425.png"/><Relationship Id="rId166" Type="http://schemas.openxmlformats.org/officeDocument/2006/relationships/customXml" Target="../ink/ink1506.xml"/><Relationship Id="rId165" Type="http://schemas.openxmlformats.org/officeDocument/2006/relationships/image" Target="../media/image1424.png"/><Relationship Id="rId164" Type="http://schemas.openxmlformats.org/officeDocument/2006/relationships/customXml" Target="../ink/ink1505.xml"/><Relationship Id="rId163" Type="http://schemas.openxmlformats.org/officeDocument/2006/relationships/image" Target="../media/image1423.png"/><Relationship Id="rId162" Type="http://schemas.openxmlformats.org/officeDocument/2006/relationships/customXml" Target="../ink/ink1504.xml"/><Relationship Id="rId161" Type="http://schemas.openxmlformats.org/officeDocument/2006/relationships/image" Target="../media/image1422.png"/><Relationship Id="rId160" Type="http://schemas.openxmlformats.org/officeDocument/2006/relationships/customXml" Target="../ink/ink1503.xml"/><Relationship Id="rId16" Type="http://schemas.openxmlformats.org/officeDocument/2006/relationships/image" Target="../media/image1352.png"/><Relationship Id="rId159" Type="http://schemas.openxmlformats.org/officeDocument/2006/relationships/image" Target="../media/image1421.png"/><Relationship Id="rId158" Type="http://schemas.openxmlformats.org/officeDocument/2006/relationships/customXml" Target="../ink/ink1502.xml"/><Relationship Id="rId157" Type="http://schemas.openxmlformats.org/officeDocument/2006/relationships/image" Target="../media/image1420.png"/><Relationship Id="rId156" Type="http://schemas.openxmlformats.org/officeDocument/2006/relationships/customXml" Target="../ink/ink1501.xml"/><Relationship Id="rId155" Type="http://schemas.openxmlformats.org/officeDocument/2006/relationships/image" Target="../media/image1419.png"/><Relationship Id="rId154" Type="http://schemas.openxmlformats.org/officeDocument/2006/relationships/customXml" Target="../ink/ink1500.xml"/><Relationship Id="rId153" Type="http://schemas.openxmlformats.org/officeDocument/2006/relationships/customXml" Target="../ink/ink1499.xml"/><Relationship Id="rId152" Type="http://schemas.openxmlformats.org/officeDocument/2006/relationships/image" Target="../media/image1142.png"/><Relationship Id="rId151" Type="http://schemas.openxmlformats.org/officeDocument/2006/relationships/customXml" Target="../ink/ink1498.xml"/><Relationship Id="rId150" Type="http://schemas.openxmlformats.org/officeDocument/2006/relationships/image" Target="../media/image1418.png"/><Relationship Id="rId15" Type="http://schemas.openxmlformats.org/officeDocument/2006/relationships/customXml" Target="../ink/ink1430.xml"/><Relationship Id="rId149" Type="http://schemas.openxmlformats.org/officeDocument/2006/relationships/customXml" Target="../ink/ink1497.xml"/><Relationship Id="rId148" Type="http://schemas.openxmlformats.org/officeDocument/2006/relationships/image" Target="../media/image1417.png"/><Relationship Id="rId147" Type="http://schemas.openxmlformats.org/officeDocument/2006/relationships/customXml" Target="../ink/ink1496.xml"/><Relationship Id="rId146" Type="http://schemas.openxmlformats.org/officeDocument/2006/relationships/image" Target="../media/image1416.png"/><Relationship Id="rId145" Type="http://schemas.openxmlformats.org/officeDocument/2006/relationships/customXml" Target="../ink/ink1495.xml"/><Relationship Id="rId144" Type="http://schemas.openxmlformats.org/officeDocument/2006/relationships/image" Target="../media/image1415.png"/><Relationship Id="rId143" Type="http://schemas.openxmlformats.org/officeDocument/2006/relationships/customXml" Target="../ink/ink1494.xml"/><Relationship Id="rId142" Type="http://schemas.openxmlformats.org/officeDocument/2006/relationships/image" Target="../media/image1414.png"/><Relationship Id="rId141" Type="http://schemas.openxmlformats.org/officeDocument/2006/relationships/customXml" Target="../ink/ink1493.xml"/><Relationship Id="rId140" Type="http://schemas.openxmlformats.org/officeDocument/2006/relationships/image" Target="../media/image1413.png"/><Relationship Id="rId14" Type="http://schemas.openxmlformats.org/officeDocument/2006/relationships/image" Target="../media/image1351.png"/><Relationship Id="rId139" Type="http://schemas.openxmlformats.org/officeDocument/2006/relationships/customXml" Target="../ink/ink1492.xml"/><Relationship Id="rId138" Type="http://schemas.openxmlformats.org/officeDocument/2006/relationships/image" Target="../media/image1412.png"/><Relationship Id="rId137" Type="http://schemas.openxmlformats.org/officeDocument/2006/relationships/customXml" Target="../ink/ink1491.xml"/><Relationship Id="rId136" Type="http://schemas.openxmlformats.org/officeDocument/2006/relationships/image" Target="../media/image1411.png"/><Relationship Id="rId135" Type="http://schemas.openxmlformats.org/officeDocument/2006/relationships/customXml" Target="../ink/ink1490.xml"/><Relationship Id="rId134" Type="http://schemas.openxmlformats.org/officeDocument/2006/relationships/image" Target="../media/image1410.png"/><Relationship Id="rId133" Type="http://schemas.openxmlformats.org/officeDocument/2006/relationships/customXml" Target="../ink/ink1489.xml"/><Relationship Id="rId132" Type="http://schemas.openxmlformats.org/officeDocument/2006/relationships/image" Target="../media/image1409.png"/><Relationship Id="rId131" Type="http://schemas.openxmlformats.org/officeDocument/2006/relationships/customXml" Target="../ink/ink1488.xml"/><Relationship Id="rId130" Type="http://schemas.openxmlformats.org/officeDocument/2006/relationships/image" Target="../media/image1408.png"/><Relationship Id="rId13" Type="http://schemas.openxmlformats.org/officeDocument/2006/relationships/customXml" Target="../ink/ink1429.xml"/><Relationship Id="rId129" Type="http://schemas.openxmlformats.org/officeDocument/2006/relationships/customXml" Target="../ink/ink1487.xml"/><Relationship Id="rId128" Type="http://schemas.openxmlformats.org/officeDocument/2006/relationships/image" Target="../media/image1407.png"/><Relationship Id="rId127" Type="http://schemas.openxmlformats.org/officeDocument/2006/relationships/customXml" Target="../ink/ink1486.xml"/><Relationship Id="rId126" Type="http://schemas.openxmlformats.org/officeDocument/2006/relationships/image" Target="../media/image1406.png"/><Relationship Id="rId125" Type="http://schemas.openxmlformats.org/officeDocument/2006/relationships/customXml" Target="../ink/ink1485.xml"/><Relationship Id="rId124" Type="http://schemas.openxmlformats.org/officeDocument/2006/relationships/image" Target="../media/image1405.png"/><Relationship Id="rId123" Type="http://schemas.openxmlformats.org/officeDocument/2006/relationships/customXml" Target="../ink/ink1484.xml"/><Relationship Id="rId122" Type="http://schemas.openxmlformats.org/officeDocument/2006/relationships/image" Target="../media/image1404.png"/><Relationship Id="rId121" Type="http://schemas.openxmlformats.org/officeDocument/2006/relationships/customXml" Target="../ink/ink1483.xml"/><Relationship Id="rId120" Type="http://schemas.openxmlformats.org/officeDocument/2006/relationships/image" Target="../media/image1403.png"/><Relationship Id="rId12" Type="http://schemas.openxmlformats.org/officeDocument/2006/relationships/image" Target="../media/image1350.png"/><Relationship Id="rId119" Type="http://schemas.openxmlformats.org/officeDocument/2006/relationships/customXml" Target="../ink/ink1482.xml"/><Relationship Id="rId118" Type="http://schemas.openxmlformats.org/officeDocument/2006/relationships/image" Target="../media/image1402.png"/><Relationship Id="rId117" Type="http://schemas.openxmlformats.org/officeDocument/2006/relationships/customXml" Target="../ink/ink1481.xml"/><Relationship Id="rId116" Type="http://schemas.openxmlformats.org/officeDocument/2006/relationships/image" Target="../media/image1401.png"/><Relationship Id="rId115" Type="http://schemas.openxmlformats.org/officeDocument/2006/relationships/customXml" Target="../ink/ink1480.xml"/><Relationship Id="rId114" Type="http://schemas.openxmlformats.org/officeDocument/2006/relationships/image" Target="../media/image1400.png"/><Relationship Id="rId113" Type="http://schemas.openxmlformats.org/officeDocument/2006/relationships/customXml" Target="../ink/ink1479.xml"/><Relationship Id="rId112" Type="http://schemas.openxmlformats.org/officeDocument/2006/relationships/image" Target="../media/image1399.png"/><Relationship Id="rId111" Type="http://schemas.openxmlformats.org/officeDocument/2006/relationships/customXml" Target="../ink/ink1478.xml"/><Relationship Id="rId110" Type="http://schemas.openxmlformats.org/officeDocument/2006/relationships/image" Target="../media/image1398.png"/><Relationship Id="rId11" Type="http://schemas.openxmlformats.org/officeDocument/2006/relationships/customXml" Target="../ink/ink1428.xml"/><Relationship Id="rId109" Type="http://schemas.openxmlformats.org/officeDocument/2006/relationships/customXml" Target="../ink/ink1477.xml"/><Relationship Id="rId108" Type="http://schemas.openxmlformats.org/officeDocument/2006/relationships/image" Target="../media/image1397.png"/><Relationship Id="rId107" Type="http://schemas.openxmlformats.org/officeDocument/2006/relationships/customXml" Target="../ink/ink1476.xml"/><Relationship Id="rId106" Type="http://schemas.openxmlformats.org/officeDocument/2006/relationships/image" Target="../media/image1396.png"/><Relationship Id="rId105" Type="http://schemas.openxmlformats.org/officeDocument/2006/relationships/customXml" Target="../ink/ink1475.xml"/><Relationship Id="rId104" Type="http://schemas.openxmlformats.org/officeDocument/2006/relationships/image" Target="../media/image1395.png"/><Relationship Id="rId103" Type="http://schemas.openxmlformats.org/officeDocument/2006/relationships/customXml" Target="../ink/ink1474.xml"/><Relationship Id="rId102" Type="http://schemas.openxmlformats.org/officeDocument/2006/relationships/image" Target="../media/image1394.png"/><Relationship Id="rId101" Type="http://schemas.openxmlformats.org/officeDocument/2006/relationships/customXml" Target="../ink/ink1473.xml"/><Relationship Id="rId100" Type="http://schemas.openxmlformats.org/officeDocument/2006/relationships/image" Target="../media/image1393.png"/><Relationship Id="rId10" Type="http://schemas.openxmlformats.org/officeDocument/2006/relationships/image" Target="../media/image1349.png"/><Relationship Id="rId1" Type="http://schemas.openxmlformats.org/officeDocument/2006/relationships/image" Target="../media/image1343.png"/></Relationships>
</file>

<file path=ppt/slides/_rels/slide15.xml.rels><?xml version="1.0" encoding="UTF-8" standalone="yes"?>
<Relationships xmlns="http://schemas.openxmlformats.org/package/2006/relationships"><Relationship Id="rId9" Type="http://schemas.openxmlformats.org/officeDocument/2006/relationships/image" Target="../media/image1469.png"/><Relationship Id="rId8" Type="http://schemas.openxmlformats.org/officeDocument/2006/relationships/customXml" Target="../ink/ink1551.xml"/><Relationship Id="rId7" Type="http://schemas.openxmlformats.org/officeDocument/2006/relationships/image" Target="../media/image1468.png"/><Relationship Id="rId6" Type="http://schemas.openxmlformats.org/officeDocument/2006/relationships/customXml" Target="../ink/ink1550.xml"/><Relationship Id="rId5" Type="http://schemas.openxmlformats.org/officeDocument/2006/relationships/image" Target="../media/image1467.png"/><Relationship Id="rId4" Type="http://schemas.openxmlformats.org/officeDocument/2006/relationships/customXml" Target="../ink/ink1549.xml"/><Relationship Id="rId38" Type="http://schemas.openxmlformats.org/officeDocument/2006/relationships/slideLayout" Target="../slideLayouts/slideLayout2.xml"/><Relationship Id="rId37" Type="http://schemas.openxmlformats.org/officeDocument/2006/relationships/image" Target="../media/image1483.png"/><Relationship Id="rId36" Type="http://schemas.openxmlformats.org/officeDocument/2006/relationships/customXml" Target="../ink/ink1565.xml"/><Relationship Id="rId35" Type="http://schemas.openxmlformats.org/officeDocument/2006/relationships/image" Target="../media/image1482.png"/><Relationship Id="rId34" Type="http://schemas.openxmlformats.org/officeDocument/2006/relationships/customXml" Target="../ink/ink1564.xml"/><Relationship Id="rId33" Type="http://schemas.openxmlformats.org/officeDocument/2006/relationships/image" Target="../media/image1481.png"/><Relationship Id="rId32" Type="http://schemas.openxmlformats.org/officeDocument/2006/relationships/customXml" Target="../ink/ink1563.xml"/><Relationship Id="rId31" Type="http://schemas.openxmlformats.org/officeDocument/2006/relationships/image" Target="../media/image1480.png"/><Relationship Id="rId30" Type="http://schemas.openxmlformats.org/officeDocument/2006/relationships/customXml" Target="../ink/ink1562.xml"/><Relationship Id="rId3" Type="http://schemas.openxmlformats.org/officeDocument/2006/relationships/image" Target="../media/image1466.png"/><Relationship Id="rId29" Type="http://schemas.openxmlformats.org/officeDocument/2006/relationships/image" Target="../media/image1479.png"/><Relationship Id="rId28" Type="http://schemas.openxmlformats.org/officeDocument/2006/relationships/customXml" Target="../ink/ink1561.xml"/><Relationship Id="rId27" Type="http://schemas.openxmlformats.org/officeDocument/2006/relationships/image" Target="../media/image1478.png"/><Relationship Id="rId26" Type="http://schemas.openxmlformats.org/officeDocument/2006/relationships/customXml" Target="../ink/ink1560.xml"/><Relationship Id="rId25" Type="http://schemas.openxmlformats.org/officeDocument/2006/relationships/image" Target="../media/image1477.png"/><Relationship Id="rId24" Type="http://schemas.openxmlformats.org/officeDocument/2006/relationships/customXml" Target="../ink/ink1559.xml"/><Relationship Id="rId23" Type="http://schemas.openxmlformats.org/officeDocument/2006/relationships/image" Target="../media/image1476.png"/><Relationship Id="rId22" Type="http://schemas.openxmlformats.org/officeDocument/2006/relationships/customXml" Target="../ink/ink1558.xml"/><Relationship Id="rId21" Type="http://schemas.openxmlformats.org/officeDocument/2006/relationships/image" Target="../media/image1475.png"/><Relationship Id="rId20" Type="http://schemas.openxmlformats.org/officeDocument/2006/relationships/customXml" Target="../ink/ink1557.xml"/><Relationship Id="rId2" Type="http://schemas.openxmlformats.org/officeDocument/2006/relationships/customXml" Target="../ink/ink1548.xml"/><Relationship Id="rId19" Type="http://schemas.openxmlformats.org/officeDocument/2006/relationships/image" Target="../media/image1474.png"/><Relationship Id="rId18" Type="http://schemas.openxmlformats.org/officeDocument/2006/relationships/customXml" Target="../ink/ink1556.xml"/><Relationship Id="rId17" Type="http://schemas.openxmlformats.org/officeDocument/2006/relationships/image" Target="../media/image1473.png"/><Relationship Id="rId16" Type="http://schemas.openxmlformats.org/officeDocument/2006/relationships/customXml" Target="../ink/ink1555.xml"/><Relationship Id="rId15" Type="http://schemas.openxmlformats.org/officeDocument/2006/relationships/image" Target="../media/image1472.png"/><Relationship Id="rId14" Type="http://schemas.openxmlformats.org/officeDocument/2006/relationships/customXml" Target="../ink/ink1554.xml"/><Relationship Id="rId13" Type="http://schemas.openxmlformats.org/officeDocument/2006/relationships/image" Target="../media/image1471.png"/><Relationship Id="rId12" Type="http://schemas.openxmlformats.org/officeDocument/2006/relationships/customXml" Target="../ink/ink1553.xml"/><Relationship Id="rId11" Type="http://schemas.openxmlformats.org/officeDocument/2006/relationships/image" Target="../media/image1470.png"/><Relationship Id="rId10" Type="http://schemas.openxmlformats.org/officeDocument/2006/relationships/customXml" Target="../ink/ink1552.xml"/><Relationship Id="rId1" Type="http://schemas.openxmlformats.org/officeDocument/2006/relationships/image" Target="../media/image1465.png"/></Relationships>
</file>

<file path=ppt/slides/_rels/slide16.xml.rels><?xml version="1.0" encoding="UTF-8" standalone="yes"?>
<Relationships xmlns="http://schemas.openxmlformats.org/package/2006/relationships"><Relationship Id="rId9" Type="http://schemas.openxmlformats.org/officeDocument/2006/relationships/customXml" Target="../ink/ink1569.xml"/><Relationship Id="rId8" Type="http://schemas.openxmlformats.org/officeDocument/2006/relationships/image" Target="../media/image1488.png"/><Relationship Id="rId7" Type="http://schemas.openxmlformats.org/officeDocument/2006/relationships/customXml" Target="../ink/ink1568.xml"/><Relationship Id="rId65" Type="http://schemas.openxmlformats.org/officeDocument/2006/relationships/slideLayout" Target="../slideLayouts/slideLayout2.xml"/><Relationship Id="rId64" Type="http://schemas.openxmlformats.org/officeDocument/2006/relationships/image" Target="../media/image1516.png"/><Relationship Id="rId63" Type="http://schemas.openxmlformats.org/officeDocument/2006/relationships/customXml" Target="../ink/ink1596.xml"/><Relationship Id="rId62" Type="http://schemas.openxmlformats.org/officeDocument/2006/relationships/image" Target="../media/image1515.png"/><Relationship Id="rId61" Type="http://schemas.openxmlformats.org/officeDocument/2006/relationships/customXml" Target="../ink/ink1595.xml"/><Relationship Id="rId60" Type="http://schemas.openxmlformats.org/officeDocument/2006/relationships/image" Target="../media/image1514.png"/><Relationship Id="rId6" Type="http://schemas.openxmlformats.org/officeDocument/2006/relationships/image" Target="../media/image1487.png"/><Relationship Id="rId59" Type="http://schemas.openxmlformats.org/officeDocument/2006/relationships/customXml" Target="../ink/ink1594.xml"/><Relationship Id="rId58" Type="http://schemas.openxmlformats.org/officeDocument/2006/relationships/image" Target="../media/image1513.png"/><Relationship Id="rId57" Type="http://schemas.openxmlformats.org/officeDocument/2006/relationships/customXml" Target="../ink/ink1593.xml"/><Relationship Id="rId56" Type="http://schemas.openxmlformats.org/officeDocument/2006/relationships/image" Target="../media/image1512.png"/><Relationship Id="rId55" Type="http://schemas.openxmlformats.org/officeDocument/2006/relationships/customXml" Target="../ink/ink1592.xml"/><Relationship Id="rId54" Type="http://schemas.openxmlformats.org/officeDocument/2006/relationships/image" Target="../media/image1511.png"/><Relationship Id="rId53" Type="http://schemas.openxmlformats.org/officeDocument/2006/relationships/customXml" Target="../ink/ink1591.xml"/><Relationship Id="rId52" Type="http://schemas.openxmlformats.org/officeDocument/2006/relationships/image" Target="../media/image1510.png"/><Relationship Id="rId51" Type="http://schemas.openxmlformats.org/officeDocument/2006/relationships/customXml" Target="../ink/ink1590.xml"/><Relationship Id="rId50" Type="http://schemas.openxmlformats.org/officeDocument/2006/relationships/image" Target="../media/image1509.png"/><Relationship Id="rId5" Type="http://schemas.openxmlformats.org/officeDocument/2006/relationships/customXml" Target="../ink/ink1567.xml"/><Relationship Id="rId49" Type="http://schemas.openxmlformats.org/officeDocument/2006/relationships/customXml" Target="../ink/ink1589.xml"/><Relationship Id="rId48" Type="http://schemas.openxmlformats.org/officeDocument/2006/relationships/image" Target="../media/image1508.png"/><Relationship Id="rId47" Type="http://schemas.openxmlformats.org/officeDocument/2006/relationships/customXml" Target="../ink/ink1588.xml"/><Relationship Id="rId46" Type="http://schemas.openxmlformats.org/officeDocument/2006/relationships/image" Target="../media/image1507.png"/><Relationship Id="rId45" Type="http://schemas.openxmlformats.org/officeDocument/2006/relationships/customXml" Target="../ink/ink1587.xml"/><Relationship Id="rId44" Type="http://schemas.openxmlformats.org/officeDocument/2006/relationships/image" Target="../media/image1506.png"/><Relationship Id="rId43" Type="http://schemas.openxmlformats.org/officeDocument/2006/relationships/customXml" Target="../ink/ink1586.xml"/><Relationship Id="rId42" Type="http://schemas.openxmlformats.org/officeDocument/2006/relationships/image" Target="../media/image1505.png"/><Relationship Id="rId41" Type="http://schemas.openxmlformats.org/officeDocument/2006/relationships/customXml" Target="../ink/ink1585.xml"/><Relationship Id="rId40" Type="http://schemas.openxmlformats.org/officeDocument/2006/relationships/image" Target="../media/image1504.png"/><Relationship Id="rId4" Type="http://schemas.openxmlformats.org/officeDocument/2006/relationships/image" Target="../media/image1486.png"/><Relationship Id="rId39" Type="http://schemas.openxmlformats.org/officeDocument/2006/relationships/customXml" Target="../ink/ink1584.xml"/><Relationship Id="rId38" Type="http://schemas.openxmlformats.org/officeDocument/2006/relationships/image" Target="../media/image1503.png"/><Relationship Id="rId37" Type="http://schemas.openxmlformats.org/officeDocument/2006/relationships/customXml" Target="../ink/ink1583.xml"/><Relationship Id="rId36" Type="http://schemas.openxmlformats.org/officeDocument/2006/relationships/image" Target="../media/image1502.png"/><Relationship Id="rId35" Type="http://schemas.openxmlformats.org/officeDocument/2006/relationships/customXml" Target="../ink/ink1582.xml"/><Relationship Id="rId34" Type="http://schemas.openxmlformats.org/officeDocument/2006/relationships/image" Target="../media/image1501.png"/><Relationship Id="rId33" Type="http://schemas.openxmlformats.org/officeDocument/2006/relationships/customXml" Target="../ink/ink1581.xml"/><Relationship Id="rId32" Type="http://schemas.openxmlformats.org/officeDocument/2006/relationships/image" Target="../media/image1500.png"/><Relationship Id="rId31" Type="http://schemas.openxmlformats.org/officeDocument/2006/relationships/customXml" Target="../ink/ink1580.xml"/><Relationship Id="rId30" Type="http://schemas.openxmlformats.org/officeDocument/2006/relationships/image" Target="../media/image1499.png"/><Relationship Id="rId3" Type="http://schemas.openxmlformats.org/officeDocument/2006/relationships/customXml" Target="../ink/ink1566.xml"/><Relationship Id="rId29" Type="http://schemas.openxmlformats.org/officeDocument/2006/relationships/customXml" Target="../ink/ink1579.xml"/><Relationship Id="rId28" Type="http://schemas.openxmlformats.org/officeDocument/2006/relationships/image" Target="../media/image1498.png"/><Relationship Id="rId27" Type="http://schemas.openxmlformats.org/officeDocument/2006/relationships/customXml" Target="../ink/ink1578.xml"/><Relationship Id="rId26" Type="http://schemas.openxmlformats.org/officeDocument/2006/relationships/image" Target="../media/image1497.png"/><Relationship Id="rId25" Type="http://schemas.openxmlformats.org/officeDocument/2006/relationships/customXml" Target="../ink/ink1577.xml"/><Relationship Id="rId24" Type="http://schemas.openxmlformats.org/officeDocument/2006/relationships/image" Target="../media/image1496.png"/><Relationship Id="rId23" Type="http://schemas.openxmlformats.org/officeDocument/2006/relationships/customXml" Target="../ink/ink1576.xml"/><Relationship Id="rId22" Type="http://schemas.openxmlformats.org/officeDocument/2006/relationships/image" Target="../media/image1495.png"/><Relationship Id="rId21" Type="http://schemas.openxmlformats.org/officeDocument/2006/relationships/customXml" Target="../ink/ink1575.xml"/><Relationship Id="rId20" Type="http://schemas.openxmlformats.org/officeDocument/2006/relationships/image" Target="../media/image1494.png"/><Relationship Id="rId2" Type="http://schemas.openxmlformats.org/officeDocument/2006/relationships/image" Target="../media/image1485.png"/><Relationship Id="rId19" Type="http://schemas.openxmlformats.org/officeDocument/2006/relationships/customXml" Target="../ink/ink1574.xml"/><Relationship Id="rId18" Type="http://schemas.openxmlformats.org/officeDocument/2006/relationships/image" Target="../media/image1493.png"/><Relationship Id="rId17" Type="http://schemas.openxmlformats.org/officeDocument/2006/relationships/customXml" Target="../ink/ink1573.xml"/><Relationship Id="rId16" Type="http://schemas.openxmlformats.org/officeDocument/2006/relationships/image" Target="../media/image1492.png"/><Relationship Id="rId15" Type="http://schemas.openxmlformats.org/officeDocument/2006/relationships/customXml" Target="../ink/ink1572.xml"/><Relationship Id="rId14" Type="http://schemas.openxmlformats.org/officeDocument/2006/relationships/image" Target="../media/image1491.png"/><Relationship Id="rId13" Type="http://schemas.openxmlformats.org/officeDocument/2006/relationships/customXml" Target="../ink/ink1571.xml"/><Relationship Id="rId12" Type="http://schemas.openxmlformats.org/officeDocument/2006/relationships/image" Target="../media/image1490.png"/><Relationship Id="rId11" Type="http://schemas.openxmlformats.org/officeDocument/2006/relationships/customXml" Target="../ink/ink1570.xml"/><Relationship Id="rId10" Type="http://schemas.openxmlformats.org/officeDocument/2006/relationships/image" Target="../media/image1489.png"/><Relationship Id="rId1" Type="http://schemas.openxmlformats.org/officeDocument/2006/relationships/image" Target="../media/image1484.png"/></Relationships>
</file>

<file path=ppt/slides/_rels/slide17.xml.rels><?xml version="1.0" encoding="UTF-8" standalone="yes"?>
<Relationships xmlns="http://schemas.openxmlformats.org/package/2006/relationships"><Relationship Id="rId99" Type="http://schemas.openxmlformats.org/officeDocument/2006/relationships/customXml" Target="../ink/ink1646.xml"/><Relationship Id="rId98" Type="http://schemas.openxmlformats.org/officeDocument/2006/relationships/image" Target="../media/image1564.png"/><Relationship Id="rId97" Type="http://schemas.openxmlformats.org/officeDocument/2006/relationships/customXml" Target="../ink/ink1645.xml"/><Relationship Id="rId96" Type="http://schemas.openxmlformats.org/officeDocument/2006/relationships/image" Target="../media/image1563.png"/><Relationship Id="rId95" Type="http://schemas.openxmlformats.org/officeDocument/2006/relationships/customXml" Target="../ink/ink1644.xml"/><Relationship Id="rId94" Type="http://schemas.openxmlformats.org/officeDocument/2006/relationships/image" Target="../media/image1562.png"/><Relationship Id="rId93" Type="http://schemas.openxmlformats.org/officeDocument/2006/relationships/customXml" Target="../ink/ink1643.xml"/><Relationship Id="rId92" Type="http://schemas.openxmlformats.org/officeDocument/2006/relationships/customXml" Target="../ink/ink1642.xml"/><Relationship Id="rId91" Type="http://schemas.openxmlformats.org/officeDocument/2006/relationships/image" Target="../media/image1561.png"/><Relationship Id="rId90" Type="http://schemas.openxmlformats.org/officeDocument/2006/relationships/customXml" Target="../ink/ink1641.xml"/><Relationship Id="rId9" Type="http://schemas.openxmlformats.org/officeDocument/2006/relationships/image" Target="../media/image1521.png"/><Relationship Id="rId89" Type="http://schemas.openxmlformats.org/officeDocument/2006/relationships/image" Target="../media/image1560.png"/><Relationship Id="rId88" Type="http://schemas.openxmlformats.org/officeDocument/2006/relationships/customXml" Target="../ink/ink1640.xml"/><Relationship Id="rId87" Type="http://schemas.openxmlformats.org/officeDocument/2006/relationships/image" Target="../media/image1299.png"/><Relationship Id="rId86" Type="http://schemas.openxmlformats.org/officeDocument/2006/relationships/customXml" Target="../ink/ink1639.xml"/><Relationship Id="rId85" Type="http://schemas.openxmlformats.org/officeDocument/2006/relationships/image" Target="../media/image1559.png"/><Relationship Id="rId84" Type="http://schemas.openxmlformats.org/officeDocument/2006/relationships/customXml" Target="../ink/ink1638.xml"/><Relationship Id="rId83" Type="http://schemas.openxmlformats.org/officeDocument/2006/relationships/image" Target="../media/image1558.png"/><Relationship Id="rId82" Type="http://schemas.openxmlformats.org/officeDocument/2006/relationships/customXml" Target="../ink/ink1637.xml"/><Relationship Id="rId81" Type="http://schemas.openxmlformats.org/officeDocument/2006/relationships/image" Target="../media/image1557.png"/><Relationship Id="rId80" Type="http://schemas.openxmlformats.org/officeDocument/2006/relationships/customXml" Target="../ink/ink1636.xml"/><Relationship Id="rId8" Type="http://schemas.openxmlformats.org/officeDocument/2006/relationships/customXml" Target="../ink/ink1600.xml"/><Relationship Id="rId79" Type="http://schemas.openxmlformats.org/officeDocument/2006/relationships/image" Target="../media/image1556.png"/><Relationship Id="rId78" Type="http://schemas.openxmlformats.org/officeDocument/2006/relationships/customXml" Target="../ink/ink1635.xml"/><Relationship Id="rId77" Type="http://schemas.openxmlformats.org/officeDocument/2006/relationships/image" Target="../media/image1555.png"/><Relationship Id="rId76" Type="http://schemas.openxmlformats.org/officeDocument/2006/relationships/customXml" Target="../ink/ink1634.xml"/><Relationship Id="rId75" Type="http://schemas.openxmlformats.org/officeDocument/2006/relationships/image" Target="../media/image1554.png"/><Relationship Id="rId74" Type="http://schemas.openxmlformats.org/officeDocument/2006/relationships/customXml" Target="../ink/ink1633.xml"/><Relationship Id="rId73" Type="http://schemas.openxmlformats.org/officeDocument/2006/relationships/image" Target="../media/image1553.png"/><Relationship Id="rId72" Type="http://schemas.openxmlformats.org/officeDocument/2006/relationships/customXml" Target="../ink/ink1632.xml"/><Relationship Id="rId71" Type="http://schemas.openxmlformats.org/officeDocument/2006/relationships/image" Target="../media/image1552.png"/><Relationship Id="rId70" Type="http://schemas.openxmlformats.org/officeDocument/2006/relationships/customXml" Target="../ink/ink1631.xml"/><Relationship Id="rId7" Type="http://schemas.openxmlformats.org/officeDocument/2006/relationships/image" Target="../media/image1520.png"/><Relationship Id="rId69" Type="http://schemas.openxmlformats.org/officeDocument/2006/relationships/image" Target="../media/image1551.png"/><Relationship Id="rId68" Type="http://schemas.openxmlformats.org/officeDocument/2006/relationships/customXml" Target="../ink/ink1630.xml"/><Relationship Id="rId67" Type="http://schemas.openxmlformats.org/officeDocument/2006/relationships/image" Target="../media/image1550.png"/><Relationship Id="rId66" Type="http://schemas.openxmlformats.org/officeDocument/2006/relationships/customXml" Target="../ink/ink1629.xml"/><Relationship Id="rId657" Type="http://schemas.openxmlformats.org/officeDocument/2006/relationships/slideLayout" Target="../slideLayouts/slideLayout2.xml"/><Relationship Id="rId656" Type="http://schemas.openxmlformats.org/officeDocument/2006/relationships/image" Target="../media/image1838.png"/><Relationship Id="rId655" Type="http://schemas.openxmlformats.org/officeDocument/2006/relationships/customXml" Target="../ink/ink1929.xml"/><Relationship Id="rId654" Type="http://schemas.openxmlformats.org/officeDocument/2006/relationships/image" Target="../media/image1837.png"/><Relationship Id="rId653" Type="http://schemas.openxmlformats.org/officeDocument/2006/relationships/customXml" Target="../ink/ink1928.xml"/><Relationship Id="rId652" Type="http://schemas.openxmlformats.org/officeDocument/2006/relationships/image" Target="../media/image1836.png"/><Relationship Id="rId651" Type="http://schemas.openxmlformats.org/officeDocument/2006/relationships/customXml" Target="../ink/ink1927.xml"/><Relationship Id="rId650" Type="http://schemas.openxmlformats.org/officeDocument/2006/relationships/image" Target="../media/image1835.png"/><Relationship Id="rId65" Type="http://schemas.openxmlformats.org/officeDocument/2006/relationships/image" Target="../media/image1549.png"/><Relationship Id="rId649" Type="http://schemas.openxmlformats.org/officeDocument/2006/relationships/customXml" Target="../ink/ink1926.xml"/><Relationship Id="rId648" Type="http://schemas.openxmlformats.org/officeDocument/2006/relationships/image" Target="../media/image1834.png"/><Relationship Id="rId647" Type="http://schemas.openxmlformats.org/officeDocument/2006/relationships/customXml" Target="../ink/ink1925.xml"/><Relationship Id="rId646" Type="http://schemas.openxmlformats.org/officeDocument/2006/relationships/image" Target="../media/image1833.png"/><Relationship Id="rId645" Type="http://schemas.openxmlformats.org/officeDocument/2006/relationships/customXml" Target="../ink/ink1924.xml"/><Relationship Id="rId644" Type="http://schemas.openxmlformats.org/officeDocument/2006/relationships/image" Target="../media/image1832.png"/><Relationship Id="rId643" Type="http://schemas.openxmlformats.org/officeDocument/2006/relationships/customXml" Target="../ink/ink1923.xml"/><Relationship Id="rId642" Type="http://schemas.openxmlformats.org/officeDocument/2006/relationships/image" Target="../media/image1831.png"/><Relationship Id="rId641" Type="http://schemas.openxmlformats.org/officeDocument/2006/relationships/customXml" Target="../ink/ink1922.xml"/><Relationship Id="rId640" Type="http://schemas.openxmlformats.org/officeDocument/2006/relationships/image" Target="../media/image1830.png"/><Relationship Id="rId64" Type="http://schemas.openxmlformats.org/officeDocument/2006/relationships/customXml" Target="../ink/ink1628.xml"/><Relationship Id="rId639" Type="http://schemas.openxmlformats.org/officeDocument/2006/relationships/customXml" Target="../ink/ink1921.xml"/><Relationship Id="rId638" Type="http://schemas.openxmlformats.org/officeDocument/2006/relationships/image" Target="../media/image1829.png"/><Relationship Id="rId637" Type="http://schemas.openxmlformats.org/officeDocument/2006/relationships/customXml" Target="../ink/ink1920.xml"/><Relationship Id="rId636" Type="http://schemas.openxmlformats.org/officeDocument/2006/relationships/image" Target="../media/image1828.png"/><Relationship Id="rId635" Type="http://schemas.openxmlformats.org/officeDocument/2006/relationships/customXml" Target="../ink/ink1919.xml"/><Relationship Id="rId634" Type="http://schemas.openxmlformats.org/officeDocument/2006/relationships/image" Target="../media/image1827.png"/><Relationship Id="rId633" Type="http://schemas.openxmlformats.org/officeDocument/2006/relationships/customXml" Target="../ink/ink1918.xml"/><Relationship Id="rId632" Type="http://schemas.openxmlformats.org/officeDocument/2006/relationships/image" Target="../media/image1826.png"/><Relationship Id="rId631" Type="http://schemas.openxmlformats.org/officeDocument/2006/relationships/customXml" Target="../ink/ink1917.xml"/><Relationship Id="rId630" Type="http://schemas.openxmlformats.org/officeDocument/2006/relationships/image" Target="../media/image1825.png"/><Relationship Id="rId63" Type="http://schemas.openxmlformats.org/officeDocument/2006/relationships/image" Target="../media/image1548.png"/><Relationship Id="rId629" Type="http://schemas.openxmlformats.org/officeDocument/2006/relationships/customXml" Target="../ink/ink1916.xml"/><Relationship Id="rId628" Type="http://schemas.openxmlformats.org/officeDocument/2006/relationships/image" Target="../media/image1824.png"/><Relationship Id="rId627" Type="http://schemas.openxmlformats.org/officeDocument/2006/relationships/customXml" Target="../ink/ink1915.xml"/><Relationship Id="rId626" Type="http://schemas.openxmlformats.org/officeDocument/2006/relationships/image" Target="../media/image1823.png"/><Relationship Id="rId625" Type="http://schemas.openxmlformats.org/officeDocument/2006/relationships/customXml" Target="../ink/ink1914.xml"/><Relationship Id="rId624" Type="http://schemas.openxmlformats.org/officeDocument/2006/relationships/image" Target="../media/image1822.png"/><Relationship Id="rId623" Type="http://schemas.openxmlformats.org/officeDocument/2006/relationships/customXml" Target="../ink/ink1913.xml"/><Relationship Id="rId622" Type="http://schemas.openxmlformats.org/officeDocument/2006/relationships/image" Target="../media/image1821.png"/><Relationship Id="rId621" Type="http://schemas.openxmlformats.org/officeDocument/2006/relationships/customXml" Target="../ink/ink1912.xml"/><Relationship Id="rId620" Type="http://schemas.openxmlformats.org/officeDocument/2006/relationships/image" Target="../media/image1820.png"/><Relationship Id="rId62" Type="http://schemas.openxmlformats.org/officeDocument/2006/relationships/customXml" Target="../ink/ink1627.xml"/><Relationship Id="rId619" Type="http://schemas.openxmlformats.org/officeDocument/2006/relationships/customXml" Target="../ink/ink1911.xml"/><Relationship Id="rId618" Type="http://schemas.openxmlformats.org/officeDocument/2006/relationships/image" Target="../media/image1819.png"/><Relationship Id="rId617" Type="http://schemas.openxmlformats.org/officeDocument/2006/relationships/customXml" Target="../ink/ink1910.xml"/><Relationship Id="rId616" Type="http://schemas.openxmlformats.org/officeDocument/2006/relationships/image" Target="../media/image1818.png"/><Relationship Id="rId615" Type="http://schemas.openxmlformats.org/officeDocument/2006/relationships/customXml" Target="../ink/ink1909.xml"/><Relationship Id="rId614" Type="http://schemas.openxmlformats.org/officeDocument/2006/relationships/customXml" Target="../ink/ink1908.xml"/><Relationship Id="rId613" Type="http://schemas.openxmlformats.org/officeDocument/2006/relationships/image" Target="../media/image1817.png"/><Relationship Id="rId612" Type="http://schemas.openxmlformats.org/officeDocument/2006/relationships/customXml" Target="../ink/ink1907.xml"/><Relationship Id="rId611" Type="http://schemas.openxmlformats.org/officeDocument/2006/relationships/image" Target="../media/image1816.png"/><Relationship Id="rId610" Type="http://schemas.openxmlformats.org/officeDocument/2006/relationships/customXml" Target="../ink/ink1906.xml"/><Relationship Id="rId61" Type="http://schemas.openxmlformats.org/officeDocument/2006/relationships/image" Target="../media/image1547.png"/><Relationship Id="rId609" Type="http://schemas.openxmlformats.org/officeDocument/2006/relationships/image" Target="../media/image1815.png"/><Relationship Id="rId608" Type="http://schemas.openxmlformats.org/officeDocument/2006/relationships/customXml" Target="../ink/ink1905.xml"/><Relationship Id="rId607" Type="http://schemas.openxmlformats.org/officeDocument/2006/relationships/image" Target="../media/image1814.png"/><Relationship Id="rId606" Type="http://schemas.openxmlformats.org/officeDocument/2006/relationships/customXml" Target="../ink/ink1904.xml"/><Relationship Id="rId605" Type="http://schemas.openxmlformats.org/officeDocument/2006/relationships/image" Target="../media/image1813.png"/><Relationship Id="rId604" Type="http://schemas.openxmlformats.org/officeDocument/2006/relationships/customXml" Target="../ink/ink1903.xml"/><Relationship Id="rId603" Type="http://schemas.openxmlformats.org/officeDocument/2006/relationships/image" Target="../media/image1812.png"/><Relationship Id="rId602" Type="http://schemas.openxmlformats.org/officeDocument/2006/relationships/customXml" Target="../ink/ink1902.xml"/><Relationship Id="rId601" Type="http://schemas.openxmlformats.org/officeDocument/2006/relationships/image" Target="../media/image1811.png"/><Relationship Id="rId600" Type="http://schemas.openxmlformats.org/officeDocument/2006/relationships/customXml" Target="../ink/ink1901.xml"/><Relationship Id="rId60" Type="http://schemas.openxmlformats.org/officeDocument/2006/relationships/customXml" Target="../ink/ink1626.xml"/><Relationship Id="rId6" Type="http://schemas.openxmlformats.org/officeDocument/2006/relationships/customXml" Target="../ink/ink1599.xml"/><Relationship Id="rId599" Type="http://schemas.openxmlformats.org/officeDocument/2006/relationships/image" Target="../media/image1810.png"/><Relationship Id="rId598" Type="http://schemas.openxmlformats.org/officeDocument/2006/relationships/customXml" Target="../ink/ink1900.xml"/><Relationship Id="rId597" Type="http://schemas.openxmlformats.org/officeDocument/2006/relationships/image" Target="../media/image1809.png"/><Relationship Id="rId596" Type="http://schemas.openxmlformats.org/officeDocument/2006/relationships/customXml" Target="../ink/ink1899.xml"/><Relationship Id="rId595" Type="http://schemas.openxmlformats.org/officeDocument/2006/relationships/image" Target="../media/image1808.png"/><Relationship Id="rId594" Type="http://schemas.openxmlformats.org/officeDocument/2006/relationships/customXml" Target="../ink/ink1898.xml"/><Relationship Id="rId593" Type="http://schemas.openxmlformats.org/officeDocument/2006/relationships/image" Target="../media/image1807.png"/><Relationship Id="rId592" Type="http://schemas.openxmlformats.org/officeDocument/2006/relationships/customXml" Target="../ink/ink1897.xml"/><Relationship Id="rId591" Type="http://schemas.openxmlformats.org/officeDocument/2006/relationships/image" Target="../media/image1806.png"/><Relationship Id="rId590" Type="http://schemas.openxmlformats.org/officeDocument/2006/relationships/customXml" Target="../ink/ink1896.xml"/><Relationship Id="rId59" Type="http://schemas.openxmlformats.org/officeDocument/2006/relationships/image" Target="../media/image1546.png"/><Relationship Id="rId589" Type="http://schemas.openxmlformats.org/officeDocument/2006/relationships/image" Target="../media/image1805.png"/><Relationship Id="rId588" Type="http://schemas.openxmlformats.org/officeDocument/2006/relationships/customXml" Target="../ink/ink1895.xml"/><Relationship Id="rId587" Type="http://schemas.openxmlformats.org/officeDocument/2006/relationships/customXml" Target="../ink/ink1894.xml"/><Relationship Id="rId586" Type="http://schemas.openxmlformats.org/officeDocument/2006/relationships/image" Target="../media/image1804.png"/><Relationship Id="rId585" Type="http://schemas.openxmlformats.org/officeDocument/2006/relationships/customXml" Target="../ink/ink1893.xml"/><Relationship Id="rId584" Type="http://schemas.openxmlformats.org/officeDocument/2006/relationships/image" Target="../media/image1803.png"/><Relationship Id="rId583" Type="http://schemas.openxmlformats.org/officeDocument/2006/relationships/customXml" Target="../ink/ink1892.xml"/><Relationship Id="rId582" Type="http://schemas.openxmlformats.org/officeDocument/2006/relationships/image" Target="../media/image1802.png"/><Relationship Id="rId581" Type="http://schemas.openxmlformats.org/officeDocument/2006/relationships/customXml" Target="../ink/ink1891.xml"/><Relationship Id="rId580" Type="http://schemas.openxmlformats.org/officeDocument/2006/relationships/image" Target="../media/image1801.png"/><Relationship Id="rId58" Type="http://schemas.openxmlformats.org/officeDocument/2006/relationships/customXml" Target="../ink/ink1625.xml"/><Relationship Id="rId579" Type="http://schemas.openxmlformats.org/officeDocument/2006/relationships/customXml" Target="../ink/ink1890.xml"/><Relationship Id="rId578" Type="http://schemas.openxmlformats.org/officeDocument/2006/relationships/image" Target="../media/image1800.png"/><Relationship Id="rId577" Type="http://schemas.openxmlformats.org/officeDocument/2006/relationships/customXml" Target="../ink/ink1889.xml"/><Relationship Id="rId576" Type="http://schemas.openxmlformats.org/officeDocument/2006/relationships/image" Target="../media/image1799.png"/><Relationship Id="rId575" Type="http://schemas.openxmlformats.org/officeDocument/2006/relationships/customXml" Target="../ink/ink1888.xml"/><Relationship Id="rId574" Type="http://schemas.openxmlformats.org/officeDocument/2006/relationships/image" Target="../media/image1798.png"/><Relationship Id="rId573" Type="http://schemas.openxmlformats.org/officeDocument/2006/relationships/customXml" Target="../ink/ink1887.xml"/><Relationship Id="rId572" Type="http://schemas.openxmlformats.org/officeDocument/2006/relationships/image" Target="../media/image1797.png"/><Relationship Id="rId571" Type="http://schemas.openxmlformats.org/officeDocument/2006/relationships/customXml" Target="../ink/ink1886.xml"/><Relationship Id="rId570" Type="http://schemas.openxmlformats.org/officeDocument/2006/relationships/image" Target="../media/image1796.png"/><Relationship Id="rId57" Type="http://schemas.openxmlformats.org/officeDocument/2006/relationships/image" Target="../media/image1545.png"/><Relationship Id="rId569" Type="http://schemas.openxmlformats.org/officeDocument/2006/relationships/customXml" Target="../ink/ink1885.xml"/><Relationship Id="rId568" Type="http://schemas.openxmlformats.org/officeDocument/2006/relationships/image" Target="../media/image1795.png"/><Relationship Id="rId567" Type="http://schemas.openxmlformats.org/officeDocument/2006/relationships/customXml" Target="../ink/ink1884.xml"/><Relationship Id="rId566" Type="http://schemas.openxmlformats.org/officeDocument/2006/relationships/image" Target="../media/image1794.png"/><Relationship Id="rId565" Type="http://schemas.openxmlformats.org/officeDocument/2006/relationships/customXml" Target="../ink/ink1883.xml"/><Relationship Id="rId564" Type="http://schemas.openxmlformats.org/officeDocument/2006/relationships/image" Target="../media/image1793.png"/><Relationship Id="rId563" Type="http://schemas.openxmlformats.org/officeDocument/2006/relationships/customXml" Target="../ink/ink1882.xml"/><Relationship Id="rId562" Type="http://schemas.openxmlformats.org/officeDocument/2006/relationships/image" Target="../media/image1792.png"/><Relationship Id="rId561" Type="http://schemas.openxmlformats.org/officeDocument/2006/relationships/customXml" Target="../ink/ink1881.xml"/><Relationship Id="rId560" Type="http://schemas.openxmlformats.org/officeDocument/2006/relationships/image" Target="../media/image1791.png"/><Relationship Id="rId56" Type="http://schemas.openxmlformats.org/officeDocument/2006/relationships/customXml" Target="../ink/ink1624.xml"/><Relationship Id="rId559" Type="http://schemas.openxmlformats.org/officeDocument/2006/relationships/customXml" Target="../ink/ink1880.xml"/><Relationship Id="rId558" Type="http://schemas.openxmlformats.org/officeDocument/2006/relationships/image" Target="../media/image1790.png"/><Relationship Id="rId557" Type="http://schemas.openxmlformats.org/officeDocument/2006/relationships/customXml" Target="../ink/ink1879.xml"/><Relationship Id="rId556" Type="http://schemas.openxmlformats.org/officeDocument/2006/relationships/image" Target="../media/image1789.png"/><Relationship Id="rId555" Type="http://schemas.openxmlformats.org/officeDocument/2006/relationships/customXml" Target="../ink/ink1878.xml"/><Relationship Id="rId554" Type="http://schemas.openxmlformats.org/officeDocument/2006/relationships/image" Target="../media/image1788.png"/><Relationship Id="rId553" Type="http://schemas.openxmlformats.org/officeDocument/2006/relationships/customXml" Target="../ink/ink1877.xml"/><Relationship Id="rId552" Type="http://schemas.openxmlformats.org/officeDocument/2006/relationships/image" Target="../media/image1787.png"/><Relationship Id="rId551" Type="http://schemas.openxmlformats.org/officeDocument/2006/relationships/customXml" Target="../ink/ink1876.xml"/><Relationship Id="rId550" Type="http://schemas.openxmlformats.org/officeDocument/2006/relationships/image" Target="../media/image1786.png"/><Relationship Id="rId55" Type="http://schemas.openxmlformats.org/officeDocument/2006/relationships/image" Target="../media/image1544.png"/><Relationship Id="rId549" Type="http://schemas.openxmlformats.org/officeDocument/2006/relationships/customXml" Target="../ink/ink1875.xml"/><Relationship Id="rId548" Type="http://schemas.openxmlformats.org/officeDocument/2006/relationships/image" Target="../media/image1785.png"/><Relationship Id="rId547" Type="http://schemas.openxmlformats.org/officeDocument/2006/relationships/customXml" Target="../ink/ink1874.xml"/><Relationship Id="rId546" Type="http://schemas.openxmlformats.org/officeDocument/2006/relationships/image" Target="../media/image1784.png"/><Relationship Id="rId545" Type="http://schemas.openxmlformats.org/officeDocument/2006/relationships/customXml" Target="../ink/ink1873.xml"/><Relationship Id="rId544" Type="http://schemas.openxmlformats.org/officeDocument/2006/relationships/image" Target="../media/image1783.png"/><Relationship Id="rId543" Type="http://schemas.openxmlformats.org/officeDocument/2006/relationships/customXml" Target="../ink/ink1872.xml"/><Relationship Id="rId542" Type="http://schemas.openxmlformats.org/officeDocument/2006/relationships/image" Target="../media/image1782.png"/><Relationship Id="rId541" Type="http://schemas.openxmlformats.org/officeDocument/2006/relationships/customXml" Target="../ink/ink1871.xml"/><Relationship Id="rId540" Type="http://schemas.openxmlformats.org/officeDocument/2006/relationships/image" Target="../media/image1781.png"/><Relationship Id="rId54" Type="http://schemas.openxmlformats.org/officeDocument/2006/relationships/customXml" Target="../ink/ink1623.xml"/><Relationship Id="rId539" Type="http://schemas.openxmlformats.org/officeDocument/2006/relationships/customXml" Target="../ink/ink1870.xml"/><Relationship Id="rId538" Type="http://schemas.openxmlformats.org/officeDocument/2006/relationships/image" Target="../media/image1780.png"/><Relationship Id="rId537" Type="http://schemas.openxmlformats.org/officeDocument/2006/relationships/customXml" Target="../ink/ink1869.xml"/><Relationship Id="rId536" Type="http://schemas.openxmlformats.org/officeDocument/2006/relationships/image" Target="../media/image1779.png"/><Relationship Id="rId535" Type="http://schemas.openxmlformats.org/officeDocument/2006/relationships/customXml" Target="../ink/ink1868.xml"/><Relationship Id="rId534" Type="http://schemas.openxmlformats.org/officeDocument/2006/relationships/image" Target="../media/image1778.png"/><Relationship Id="rId533" Type="http://schemas.openxmlformats.org/officeDocument/2006/relationships/customXml" Target="../ink/ink1867.xml"/><Relationship Id="rId532" Type="http://schemas.openxmlformats.org/officeDocument/2006/relationships/image" Target="../media/image1777.png"/><Relationship Id="rId531" Type="http://schemas.openxmlformats.org/officeDocument/2006/relationships/customXml" Target="../ink/ink1866.xml"/><Relationship Id="rId530" Type="http://schemas.openxmlformats.org/officeDocument/2006/relationships/image" Target="../media/image1776.png"/><Relationship Id="rId53" Type="http://schemas.openxmlformats.org/officeDocument/2006/relationships/image" Target="../media/image1543.png"/><Relationship Id="rId529" Type="http://schemas.openxmlformats.org/officeDocument/2006/relationships/customXml" Target="../ink/ink1865.xml"/><Relationship Id="rId528" Type="http://schemas.openxmlformats.org/officeDocument/2006/relationships/image" Target="../media/image1775.png"/><Relationship Id="rId527" Type="http://schemas.openxmlformats.org/officeDocument/2006/relationships/customXml" Target="../ink/ink1864.xml"/><Relationship Id="rId526" Type="http://schemas.openxmlformats.org/officeDocument/2006/relationships/image" Target="../media/image1774.png"/><Relationship Id="rId525" Type="http://schemas.openxmlformats.org/officeDocument/2006/relationships/customXml" Target="../ink/ink1863.xml"/><Relationship Id="rId524" Type="http://schemas.openxmlformats.org/officeDocument/2006/relationships/image" Target="../media/image1773.png"/><Relationship Id="rId523" Type="http://schemas.openxmlformats.org/officeDocument/2006/relationships/customXml" Target="../ink/ink1862.xml"/><Relationship Id="rId522" Type="http://schemas.openxmlformats.org/officeDocument/2006/relationships/image" Target="../media/image1772.png"/><Relationship Id="rId521" Type="http://schemas.openxmlformats.org/officeDocument/2006/relationships/customXml" Target="../ink/ink1861.xml"/><Relationship Id="rId520" Type="http://schemas.openxmlformats.org/officeDocument/2006/relationships/image" Target="../media/image1771.png"/><Relationship Id="rId52" Type="http://schemas.openxmlformats.org/officeDocument/2006/relationships/customXml" Target="../ink/ink1622.xml"/><Relationship Id="rId519" Type="http://schemas.openxmlformats.org/officeDocument/2006/relationships/customXml" Target="../ink/ink1860.xml"/><Relationship Id="rId518" Type="http://schemas.openxmlformats.org/officeDocument/2006/relationships/image" Target="../media/image1770.png"/><Relationship Id="rId517" Type="http://schemas.openxmlformats.org/officeDocument/2006/relationships/customXml" Target="../ink/ink1859.xml"/><Relationship Id="rId516" Type="http://schemas.openxmlformats.org/officeDocument/2006/relationships/image" Target="../media/image1769.png"/><Relationship Id="rId515" Type="http://schemas.openxmlformats.org/officeDocument/2006/relationships/customXml" Target="../ink/ink1858.xml"/><Relationship Id="rId514" Type="http://schemas.openxmlformats.org/officeDocument/2006/relationships/image" Target="../media/image1768.png"/><Relationship Id="rId513" Type="http://schemas.openxmlformats.org/officeDocument/2006/relationships/customXml" Target="../ink/ink1857.xml"/><Relationship Id="rId512" Type="http://schemas.openxmlformats.org/officeDocument/2006/relationships/image" Target="../media/image1767.png"/><Relationship Id="rId511" Type="http://schemas.openxmlformats.org/officeDocument/2006/relationships/customXml" Target="../ink/ink1856.xml"/><Relationship Id="rId510" Type="http://schemas.openxmlformats.org/officeDocument/2006/relationships/image" Target="../media/image1766.png"/><Relationship Id="rId51" Type="http://schemas.openxmlformats.org/officeDocument/2006/relationships/image" Target="../media/image1542.png"/><Relationship Id="rId509" Type="http://schemas.openxmlformats.org/officeDocument/2006/relationships/customXml" Target="../ink/ink1855.xml"/><Relationship Id="rId508" Type="http://schemas.openxmlformats.org/officeDocument/2006/relationships/image" Target="../media/image1765.png"/><Relationship Id="rId507" Type="http://schemas.openxmlformats.org/officeDocument/2006/relationships/customXml" Target="../ink/ink1854.xml"/><Relationship Id="rId506" Type="http://schemas.openxmlformats.org/officeDocument/2006/relationships/image" Target="../media/image1764.png"/><Relationship Id="rId505" Type="http://schemas.openxmlformats.org/officeDocument/2006/relationships/customXml" Target="../ink/ink1853.xml"/><Relationship Id="rId504" Type="http://schemas.openxmlformats.org/officeDocument/2006/relationships/image" Target="../media/image1763.png"/><Relationship Id="rId503" Type="http://schemas.openxmlformats.org/officeDocument/2006/relationships/customXml" Target="../ink/ink1852.xml"/><Relationship Id="rId502" Type="http://schemas.openxmlformats.org/officeDocument/2006/relationships/image" Target="../media/image1762.png"/><Relationship Id="rId501" Type="http://schemas.openxmlformats.org/officeDocument/2006/relationships/customXml" Target="../ink/ink1851.xml"/><Relationship Id="rId500" Type="http://schemas.openxmlformats.org/officeDocument/2006/relationships/image" Target="../media/image1761.png"/><Relationship Id="rId50" Type="http://schemas.openxmlformats.org/officeDocument/2006/relationships/customXml" Target="../ink/ink1621.xml"/><Relationship Id="rId5" Type="http://schemas.openxmlformats.org/officeDocument/2006/relationships/image" Target="../media/image1519.png"/><Relationship Id="rId499" Type="http://schemas.openxmlformats.org/officeDocument/2006/relationships/customXml" Target="../ink/ink1850.xml"/><Relationship Id="rId498" Type="http://schemas.openxmlformats.org/officeDocument/2006/relationships/image" Target="../media/image1760.png"/><Relationship Id="rId497" Type="http://schemas.openxmlformats.org/officeDocument/2006/relationships/customXml" Target="../ink/ink1849.xml"/><Relationship Id="rId496" Type="http://schemas.openxmlformats.org/officeDocument/2006/relationships/image" Target="../media/image1759.png"/><Relationship Id="rId495" Type="http://schemas.openxmlformats.org/officeDocument/2006/relationships/customXml" Target="../ink/ink1848.xml"/><Relationship Id="rId494" Type="http://schemas.openxmlformats.org/officeDocument/2006/relationships/image" Target="../media/image1758.png"/><Relationship Id="rId493" Type="http://schemas.openxmlformats.org/officeDocument/2006/relationships/customXml" Target="../ink/ink1847.xml"/><Relationship Id="rId492" Type="http://schemas.openxmlformats.org/officeDocument/2006/relationships/image" Target="../media/image1757.png"/><Relationship Id="rId491" Type="http://schemas.openxmlformats.org/officeDocument/2006/relationships/customXml" Target="../ink/ink1846.xml"/><Relationship Id="rId490" Type="http://schemas.openxmlformats.org/officeDocument/2006/relationships/image" Target="../media/image1756.png"/><Relationship Id="rId49" Type="http://schemas.openxmlformats.org/officeDocument/2006/relationships/image" Target="../media/image1541.png"/><Relationship Id="rId489" Type="http://schemas.openxmlformats.org/officeDocument/2006/relationships/customXml" Target="../ink/ink1845.xml"/><Relationship Id="rId488" Type="http://schemas.openxmlformats.org/officeDocument/2006/relationships/image" Target="../media/image1755.png"/><Relationship Id="rId487" Type="http://schemas.openxmlformats.org/officeDocument/2006/relationships/customXml" Target="../ink/ink1844.xml"/><Relationship Id="rId486" Type="http://schemas.openxmlformats.org/officeDocument/2006/relationships/image" Target="../media/image1754.png"/><Relationship Id="rId485" Type="http://schemas.openxmlformats.org/officeDocument/2006/relationships/customXml" Target="../ink/ink1843.xml"/><Relationship Id="rId484" Type="http://schemas.openxmlformats.org/officeDocument/2006/relationships/image" Target="../media/image1753.png"/><Relationship Id="rId483" Type="http://schemas.openxmlformats.org/officeDocument/2006/relationships/customXml" Target="../ink/ink1842.xml"/><Relationship Id="rId482" Type="http://schemas.openxmlformats.org/officeDocument/2006/relationships/image" Target="../media/image1752.png"/><Relationship Id="rId481" Type="http://schemas.openxmlformats.org/officeDocument/2006/relationships/customXml" Target="../ink/ink1841.xml"/><Relationship Id="rId480" Type="http://schemas.openxmlformats.org/officeDocument/2006/relationships/image" Target="../media/image1751.png"/><Relationship Id="rId48" Type="http://schemas.openxmlformats.org/officeDocument/2006/relationships/customXml" Target="../ink/ink1620.xml"/><Relationship Id="rId479" Type="http://schemas.openxmlformats.org/officeDocument/2006/relationships/customXml" Target="../ink/ink1840.xml"/><Relationship Id="rId478" Type="http://schemas.openxmlformats.org/officeDocument/2006/relationships/image" Target="../media/image1750.png"/><Relationship Id="rId477" Type="http://schemas.openxmlformats.org/officeDocument/2006/relationships/customXml" Target="../ink/ink1839.xml"/><Relationship Id="rId476" Type="http://schemas.openxmlformats.org/officeDocument/2006/relationships/image" Target="../media/image1749.png"/><Relationship Id="rId475" Type="http://schemas.openxmlformats.org/officeDocument/2006/relationships/customXml" Target="../ink/ink1838.xml"/><Relationship Id="rId474" Type="http://schemas.openxmlformats.org/officeDocument/2006/relationships/image" Target="../media/image1748.png"/><Relationship Id="rId473" Type="http://schemas.openxmlformats.org/officeDocument/2006/relationships/customXml" Target="../ink/ink1837.xml"/><Relationship Id="rId472" Type="http://schemas.openxmlformats.org/officeDocument/2006/relationships/image" Target="../media/image1747.png"/><Relationship Id="rId471" Type="http://schemas.openxmlformats.org/officeDocument/2006/relationships/customXml" Target="../ink/ink1836.xml"/><Relationship Id="rId470" Type="http://schemas.openxmlformats.org/officeDocument/2006/relationships/image" Target="../media/image1746.png"/><Relationship Id="rId47" Type="http://schemas.openxmlformats.org/officeDocument/2006/relationships/image" Target="../media/image1540.png"/><Relationship Id="rId469" Type="http://schemas.openxmlformats.org/officeDocument/2006/relationships/customXml" Target="../ink/ink1835.xml"/><Relationship Id="rId468" Type="http://schemas.openxmlformats.org/officeDocument/2006/relationships/image" Target="../media/image1745.png"/><Relationship Id="rId467" Type="http://schemas.openxmlformats.org/officeDocument/2006/relationships/customXml" Target="../ink/ink1834.xml"/><Relationship Id="rId466" Type="http://schemas.openxmlformats.org/officeDocument/2006/relationships/image" Target="../media/image1744.png"/><Relationship Id="rId465" Type="http://schemas.openxmlformats.org/officeDocument/2006/relationships/customXml" Target="../ink/ink1833.xml"/><Relationship Id="rId464" Type="http://schemas.openxmlformats.org/officeDocument/2006/relationships/image" Target="../media/image1743.png"/><Relationship Id="rId463" Type="http://schemas.openxmlformats.org/officeDocument/2006/relationships/customXml" Target="../ink/ink1832.xml"/><Relationship Id="rId462" Type="http://schemas.openxmlformats.org/officeDocument/2006/relationships/image" Target="../media/image1742.png"/><Relationship Id="rId461" Type="http://schemas.openxmlformats.org/officeDocument/2006/relationships/customXml" Target="../ink/ink1831.xml"/><Relationship Id="rId460" Type="http://schemas.openxmlformats.org/officeDocument/2006/relationships/image" Target="../media/image1741.png"/><Relationship Id="rId46" Type="http://schemas.openxmlformats.org/officeDocument/2006/relationships/customXml" Target="../ink/ink1619.xml"/><Relationship Id="rId459" Type="http://schemas.openxmlformats.org/officeDocument/2006/relationships/customXml" Target="../ink/ink1830.xml"/><Relationship Id="rId458" Type="http://schemas.openxmlformats.org/officeDocument/2006/relationships/image" Target="../media/image1740.png"/><Relationship Id="rId457" Type="http://schemas.openxmlformats.org/officeDocument/2006/relationships/customXml" Target="../ink/ink1829.xml"/><Relationship Id="rId456" Type="http://schemas.openxmlformats.org/officeDocument/2006/relationships/image" Target="../media/image1739.png"/><Relationship Id="rId455" Type="http://schemas.openxmlformats.org/officeDocument/2006/relationships/customXml" Target="../ink/ink1828.xml"/><Relationship Id="rId454" Type="http://schemas.openxmlformats.org/officeDocument/2006/relationships/image" Target="../media/image1738.png"/><Relationship Id="rId453" Type="http://schemas.openxmlformats.org/officeDocument/2006/relationships/customXml" Target="../ink/ink1827.xml"/><Relationship Id="rId452" Type="http://schemas.openxmlformats.org/officeDocument/2006/relationships/image" Target="../media/image1737.png"/><Relationship Id="rId451" Type="http://schemas.openxmlformats.org/officeDocument/2006/relationships/customXml" Target="../ink/ink1826.xml"/><Relationship Id="rId450" Type="http://schemas.openxmlformats.org/officeDocument/2006/relationships/image" Target="../media/image1736.png"/><Relationship Id="rId45" Type="http://schemas.openxmlformats.org/officeDocument/2006/relationships/image" Target="../media/image1539.png"/><Relationship Id="rId449" Type="http://schemas.openxmlformats.org/officeDocument/2006/relationships/customXml" Target="../ink/ink1825.xml"/><Relationship Id="rId448" Type="http://schemas.openxmlformats.org/officeDocument/2006/relationships/image" Target="../media/image1735.png"/><Relationship Id="rId447" Type="http://schemas.openxmlformats.org/officeDocument/2006/relationships/customXml" Target="../ink/ink1824.xml"/><Relationship Id="rId446" Type="http://schemas.openxmlformats.org/officeDocument/2006/relationships/image" Target="../media/image1734.png"/><Relationship Id="rId445" Type="http://schemas.openxmlformats.org/officeDocument/2006/relationships/customXml" Target="../ink/ink1823.xml"/><Relationship Id="rId444" Type="http://schemas.openxmlformats.org/officeDocument/2006/relationships/image" Target="../media/image1733.png"/><Relationship Id="rId443" Type="http://schemas.openxmlformats.org/officeDocument/2006/relationships/customXml" Target="../ink/ink1822.xml"/><Relationship Id="rId442" Type="http://schemas.openxmlformats.org/officeDocument/2006/relationships/image" Target="../media/image1732.png"/><Relationship Id="rId441" Type="http://schemas.openxmlformats.org/officeDocument/2006/relationships/customXml" Target="../ink/ink1821.xml"/><Relationship Id="rId440" Type="http://schemas.openxmlformats.org/officeDocument/2006/relationships/image" Target="../media/image1731.png"/><Relationship Id="rId44" Type="http://schemas.openxmlformats.org/officeDocument/2006/relationships/customXml" Target="../ink/ink1618.xml"/><Relationship Id="rId439" Type="http://schemas.openxmlformats.org/officeDocument/2006/relationships/customXml" Target="../ink/ink1820.xml"/><Relationship Id="rId438" Type="http://schemas.openxmlformats.org/officeDocument/2006/relationships/image" Target="../media/image1730.png"/><Relationship Id="rId437" Type="http://schemas.openxmlformats.org/officeDocument/2006/relationships/customXml" Target="../ink/ink1819.xml"/><Relationship Id="rId436" Type="http://schemas.openxmlformats.org/officeDocument/2006/relationships/image" Target="../media/image1729.png"/><Relationship Id="rId435" Type="http://schemas.openxmlformats.org/officeDocument/2006/relationships/customXml" Target="../ink/ink1818.xml"/><Relationship Id="rId434" Type="http://schemas.openxmlformats.org/officeDocument/2006/relationships/image" Target="../media/image1728.png"/><Relationship Id="rId433" Type="http://schemas.openxmlformats.org/officeDocument/2006/relationships/customXml" Target="../ink/ink1817.xml"/><Relationship Id="rId432" Type="http://schemas.openxmlformats.org/officeDocument/2006/relationships/image" Target="../media/image1727.png"/><Relationship Id="rId431" Type="http://schemas.openxmlformats.org/officeDocument/2006/relationships/customXml" Target="../ink/ink1816.xml"/><Relationship Id="rId430" Type="http://schemas.openxmlformats.org/officeDocument/2006/relationships/image" Target="../media/image1726.png"/><Relationship Id="rId43" Type="http://schemas.openxmlformats.org/officeDocument/2006/relationships/image" Target="../media/image1538.png"/><Relationship Id="rId429" Type="http://schemas.openxmlformats.org/officeDocument/2006/relationships/customXml" Target="../ink/ink1815.xml"/><Relationship Id="rId428" Type="http://schemas.openxmlformats.org/officeDocument/2006/relationships/image" Target="../media/image1725.png"/><Relationship Id="rId427" Type="http://schemas.openxmlformats.org/officeDocument/2006/relationships/customXml" Target="../ink/ink1814.xml"/><Relationship Id="rId426" Type="http://schemas.openxmlformats.org/officeDocument/2006/relationships/image" Target="../media/image1724.png"/><Relationship Id="rId425" Type="http://schemas.openxmlformats.org/officeDocument/2006/relationships/customXml" Target="../ink/ink1813.xml"/><Relationship Id="rId424" Type="http://schemas.openxmlformats.org/officeDocument/2006/relationships/image" Target="../media/image1723.png"/><Relationship Id="rId423" Type="http://schemas.openxmlformats.org/officeDocument/2006/relationships/customXml" Target="../ink/ink1812.xml"/><Relationship Id="rId422" Type="http://schemas.openxmlformats.org/officeDocument/2006/relationships/image" Target="../media/image1722.png"/><Relationship Id="rId421" Type="http://schemas.openxmlformats.org/officeDocument/2006/relationships/customXml" Target="../ink/ink1811.xml"/><Relationship Id="rId420" Type="http://schemas.openxmlformats.org/officeDocument/2006/relationships/image" Target="../media/image1721.png"/><Relationship Id="rId42" Type="http://schemas.openxmlformats.org/officeDocument/2006/relationships/customXml" Target="../ink/ink1617.xml"/><Relationship Id="rId419" Type="http://schemas.openxmlformats.org/officeDocument/2006/relationships/customXml" Target="../ink/ink1810.xml"/><Relationship Id="rId418" Type="http://schemas.openxmlformats.org/officeDocument/2006/relationships/image" Target="../media/image1720.png"/><Relationship Id="rId417" Type="http://schemas.openxmlformats.org/officeDocument/2006/relationships/customXml" Target="../ink/ink1809.xml"/><Relationship Id="rId416" Type="http://schemas.openxmlformats.org/officeDocument/2006/relationships/image" Target="../media/image1719.png"/><Relationship Id="rId415" Type="http://schemas.openxmlformats.org/officeDocument/2006/relationships/customXml" Target="../ink/ink1808.xml"/><Relationship Id="rId414" Type="http://schemas.openxmlformats.org/officeDocument/2006/relationships/image" Target="../media/image1718.png"/><Relationship Id="rId413" Type="http://schemas.openxmlformats.org/officeDocument/2006/relationships/customXml" Target="../ink/ink1807.xml"/><Relationship Id="rId412" Type="http://schemas.openxmlformats.org/officeDocument/2006/relationships/image" Target="../media/image1717.png"/><Relationship Id="rId411" Type="http://schemas.openxmlformats.org/officeDocument/2006/relationships/customXml" Target="../ink/ink1806.xml"/><Relationship Id="rId410" Type="http://schemas.openxmlformats.org/officeDocument/2006/relationships/image" Target="../media/image1716.png"/><Relationship Id="rId41" Type="http://schemas.openxmlformats.org/officeDocument/2006/relationships/image" Target="../media/image1537.png"/><Relationship Id="rId409" Type="http://schemas.openxmlformats.org/officeDocument/2006/relationships/customXml" Target="../ink/ink1805.xml"/><Relationship Id="rId408" Type="http://schemas.openxmlformats.org/officeDocument/2006/relationships/image" Target="../media/image1715.png"/><Relationship Id="rId407" Type="http://schemas.openxmlformats.org/officeDocument/2006/relationships/customXml" Target="../ink/ink1804.xml"/><Relationship Id="rId406" Type="http://schemas.openxmlformats.org/officeDocument/2006/relationships/image" Target="../media/image1714.png"/><Relationship Id="rId405" Type="http://schemas.openxmlformats.org/officeDocument/2006/relationships/customXml" Target="../ink/ink1803.xml"/><Relationship Id="rId404" Type="http://schemas.openxmlformats.org/officeDocument/2006/relationships/image" Target="../media/image1713.png"/><Relationship Id="rId403" Type="http://schemas.openxmlformats.org/officeDocument/2006/relationships/customXml" Target="../ink/ink1802.xml"/><Relationship Id="rId402" Type="http://schemas.openxmlformats.org/officeDocument/2006/relationships/image" Target="../media/image1712.png"/><Relationship Id="rId401" Type="http://schemas.openxmlformats.org/officeDocument/2006/relationships/customXml" Target="../ink/ink1801.xml"/><Relationship Id="rId400" Type="http://schemas.openxmlformats.org/officeDocument/2006/relationships/image" Target="../media/image1711.png"/><Relationship Id="rId40" Type="http://schemas.openxmlformats.org/officeDocument/2006/relationships/customXml" Target="../ink/ink1616.xml"/><Relationship Id="rId4" Type="http://schemas.openxmlformats.org/officeDocument/2006/relationships/customXml" Target="../ink/ink1598.xml"/><Relationship Id="rId399" Type="http://schemas.openxmlformats.org/officeDocument/2006/relationships/customXml" Target="../ink/ink1800.xml"/><Relationship Id="rId398" Type="http://schemas.openxmlformats.org/officeDocument/2006/relationships/image" Target="../media/image1710.png"/><Relationship Id="rId397" Type="http://schemas.openxmlformats.org/officeDocument/2006/relationships/customXml" Target="../ink/ink1799.xml"/><Relationship Id="rId396" Type="http://schemas.openxmlformats.org/officeDocument/2006/relationships/image" Target="../media/image1709.png"/><Relationship Id="rId395" Type="http://schemas.openxmlformats.org/officeDocument/2006/relationships/customXml" Target="../ink/ink1798.xml"/><Relationship Id="rId394" Type="http://schemas.openxmlformats.org/officeDocument/2006/relationships/image" Target="../media/image1708.png"/><Relationship Id="rId393" Type="http://schemas.openxmlformats.org/officeDocument/2006/relationships/customXml" Target="../ink/ink1797.xml"/><Relationship Id="rId392" Type="http://schemas.openxmlformats.org/officeDocument/2006/relationships/image" Target="../media/image1707.png"/><Relationship Id="rId391" Type="http://schemas.openxmlformats.org/officeDocument/2006/relationships/customXml" Target="../ink/ink1796.xml"/><Relationship Id="rId390" Type="http://schemas.openxmlformats.org/officeDocument/2006/relationships/image" Target="../media/image1706.png"/><Relationship Id="rId39" Type="http://schemas.openxmlformats.org/officeDocument/2006/relationships/image" Target="../media/image1536.png"/><Relationship Id="rId389" Type="http://schemas.openxmlformats.org/officeDocument/2006/relationships/customXml" Target="../ink/ink1795.xml"/><Relationship Id="rId388" Type="http://schemas.openxmlformats.org/officeDocument/2006/relationships/image" Target="../media/image1705.png"/><Relationship Id="rId387" Type="http://schemas.openxmlformats.org/officeDocument/2006/relationships/customXml" Target="../ink/ink1794.xml"/><Relationship Id="rId386" Type="http://schemas.openxmlformats.org/officeDocument/2006/relationships/image" Target="../media/image1704.png"/><Relationship Id="rId385" Type="http://schemas.openxmlformats.org/officeDocument/2006/relationships/customXml" Target="../ink/ink1793.xml"/><Relationship Id="rId384" Type="http://schemas.openxmlformats.org/officeDocument/2006/relationships/image" Target="../media/image1703.png"/><Relationship Id="rId383" Type="http://schemas.openxmlformats.org/officeDocument/2006/relationships/customXml" Target="../ink/ink1792.xml"/><Relationship Id="rId382" Type="http://schemas.openxmlformats.org/officeDocument/2006/relationships/image" Target="../media/image1702.png"/><Relationship Id="rId381" Type="http://schemas.openxmlformats.org/officeDocument/2006/relationships/customXml" Target="../ink/ink1791.xml"/><Relationship Id="rId380" Type="http://schemas.openxmlformats.org/officeDocument/2006/relationships/image" Target="../media/image1701.png"/><Relationship Id="rId38" Type="http://schemas.openxmlformats.org/officeDocument/2006/relationships/customXml" Target="../ink/ink1615.xml"/><Relationship Id="rId379" Type="http://schemas.openxmlformats.org/officeDocument/2006/relationships/customXml" Target="../ink/ink1790.xml"/><Relationship Id="rId378" Type="http://schemas.openxmlformats.org/officeDocument/2006/relationships/image" Target="../media/image1700.png"/><Relationship Id="rId377" Type="http://schemas.openxmlformats.org/officeDocument/2006/relationships/customXml" Target="../ink/ink1789.xml"/><Relationship Id="rId376" Type="http://schemas.openxmlformats.org/officeDocument/2006/relationships/image" Target="../media/image1699.png"/><Relationship Id="rId375" Type="http://schemas.openxmlformats.org/officeDocument/2006/relationships/customXml" Target="../ink/ink1788.xml"/><Relationship Id="rId374" Type="http://schemas.openxmlformats.org/officeDocument/2006/relationships/image" Target="../media/image1698.png"/><Relationship Id="rId373" Type="http://schemas.openxmlformats.org/officeDocument/2006/relationships/customXml" Target="../ink/ink1787.xml"/><Relationship Id="rId372" Type="http://schemas.openxmlformats.org/officeDocument/2006/relationships/image" Target="../media/image1697.png"/><Relationship Id="rId371" Type="http://schemas.openxmlformats.org/officeDocument/2006/relationships/customXml" Target="../ink/ink1786.xml"/><Relationship Id="rId370" Type="http://schemas.openxmlformats.org/officeDocument/2006/relationships/customXml" Target="../ink/ink1785.xml"/><Relationship Id="rId37" Type="http://schemas.openxmlformats.org/officeDocument/2006/relationships/image" Target="../media/image1535.png"/><Relationship Id="rId369" Type="http://schemas.openxmlformats.org/officeDocument/2006/relationships/image" Target="../media/image1696.png"/><Relationship Id="rId368" Type="http://schemas.openxmlformats.org/officeDocument/2006/relationships/customXml" Target="../ink/ink1784.xml"/><Relationship Id="rId367" Type="http://schemas.openxmlformats.org/officeDocument/2006/relationships/image" Target="../media/image1695.png"/><Relationship Id="rId366" Type="http://schemas.openxmlformats.org/officeDocument/2006/relationships/customXml" Target="../ink/ink1783.xml"/><Relationship Id="rId365" Type="http://schemas.openxmlformats.org/officeDocument/2006/relationships/image" Target="../media/image1694.png"/><Relationship Id="rId364" Type="http://schemas.openxmlformats.org/officeDocument/2006/relationships/customXml" Target="../ink/ink1782.xml"/><Relationship Id="rId363" Type="http://schemas.openxmlformats.org/officeDocument/2006/relationships/customXml" Target="../ink/ink1781.xml"/><Relationship Id="rId362" Type="http://schemas.openxmlformats.org/officeDocument/2006/relationships/customXml" Target="../ink/ink1780.xml"/><Relationship Id="rId361" Type="http://schemas.openxmlformats.org/officeDocument/2006/relationships/image" Target="../media/image1693.png"/><Relationship Id="rId360" Type="http://schemas.openxmlformats.org/officeDocument/2006/relationships/customXml" Target="../ink/ink1779.xml"/><Relationship Id="rId36" Type="http://schemas.openxmlformats.org/officeDocument/2006/relationships/customXml" Target="../ink/ink1614.xml"/><Relationship Id="rId359" Type="http://schemas.openxmlformats.org/officeDocument/2006/relationships/image" Target="../media/image1692.png"/><Relationship Id="rId358" Type="http://schemas.openxmlformats.org/officeDocument/2006/relationships/customXml" Target="../ink/ink1778.xml"/><Relationship Id="rId357" Type="http://schemas.openxmlformats.org/officeDocument/2006/relationships/image" Target="../media/image1691.png"/><Relationship Id="rId356" Type="http://schemas.openxmlformats.org/officeDocument/2006/relationships/customXml" Target="../ink/ink1777.xml"/><Relationship Id="rId355" Type="http://schemas.openxmlformats.org/officeDocument/2006/relationships/image" Target="../media/image1690.png"/><Relationship Id="rId354" Type="http://schemas.openxmlformats.org/officeDocument/2006/relationships/customXml" Target="../ink/ink1776.xml"/><Relationship Id="rId353" Type="http://schemas.openxmlformats.org/officeDocument/2006/relationships/image" Target="../media/image1689.png"/><Relationship Id="rId352" Type="http://schemas.openxmlformats.org/officeDocument/2006/relationships/customXml" Target="../ink/ink1775.xml"/><Relationship Id="rId351" Type="http://schemas.openxmlformats.org/officeDocument/2006/relationships/image" Target="../media/image1688.png"/><Relationship Id="rId350" Type="http://schemas.openxmlformats.org/officeDocument/2006/relationships/customXml" Target="../ink/ink1774.xml"/><Relationship Id="rId35" Type="http://schemas.openxmlformats.org/officeDocument/2006/relationships/image" Target="../media/image1534.png"/><Relationship Id="rId349" Type="http://schemas.openxmlformats.org/officeDocument/2006/relationships/image" Target="../media/image1687.png"/><Relationship Id="rId348" Type="http://schemas.openxmlformats.org/officeDocument/2006/relationships/customXml" Target="../ink/ink1773.xml"/><Relationship Id="rId347" Type="http://schemas.openxmlformats.org/officeDocument/2006/relationships/image" Target="../media/image1686.png"/><Relationship Id="rId346" Type="http://schemas.openxmlformats.org/officeDocument/2006/relationships/customXml" Target="../ink/ink1772.xml"/><Relationship Id="rId345" Type="http://schemas.openxmlformats.org/officeDocument/2006/relationships/image" Target="../media/image1685.png"/><Relationship Id="rId344" Type="http://schemas.openxmlformats.org/officeDocument/2006/relationships/customXml" Target="../ink/ink1771.xml"/><Relationship Id="rId343" Type="http://schemas.openxmlformats.org/officeDocument/2006/relationships/image" Target="../media/image1684.png"/><Relationship Id="rId342" Type="http://schemas.openxmlformats.org/officeDocument/2006/relationships/customXml" Target="../ink/ink1770.xml"/><Relationship Id="rId341" Type="http://schemas.openxmlformats.org/officeDocument/2006/relationships/image" Target="../media/image1683.png"/><Relationship Id="rId340" Type="http://schemas.openxmlformats.org/officeDocument/2006/relationships/customXml" Target="../ink/ink1769.xml"/><Relationship Id="rId34" Type="http://schemas.openxmlformats.org/officeDocument/2006/relationships/customXml" Target="../ink/ink1613.xml"/><Relationship Id="rId339" Type="http://schemas.openxmlformats.org/officeDocument/2006/relationships/image" Target="../media/image1682.png"/><Relationship Id="rId338" Type="http://schemas.openxmlformats.org/officeDocument/2006/relationships/customXml" Target="../ink/ink1768.xml"/><Relationship Id="rId337" Type="http://schemas.openxmlformats.org/officeDocument/2006/relationships/image" Target="../media/image1681.png"/><Relationship Id="rId336" Type="http://schemas.openxmlformats.org/officeDocument/2006/relationships/customXml" Target="../ink/ink1767.xml"/><Relationship Id="rId335" Type="http://schemas.openxmlformats.org/officeDocument/2006/relationships/image" Target="../media/image1680.png"/><Relationship Id="rId334" Type="http://schemas.openxmlformats.org/officeDocument/2006/relationships/customXml" Target="../ink/ink1766.xml"/><Relationship Id="rId333" Type="http://schemas.openxmlformats.org/officeDocument/2006/relationships/image" Target="../media/image1679.png"/><Relationship Id="rId332" Type="http://schemas.openxmlformats.org/officeDocument/2006/relationships/customXml" Target="../ink/ink1765.xml"/><Relationship Id="rId331" Type="http://schemas.openxmlformats.org/officeDocument/2006/relationships/image" Target="../media/image1678.png"/><Relationship Id="rId330" Type="http://schemas.openxmlformats.org/officeDocument/2006/relationships/customXml" Target="../ink/ink1764.xml"/><Relationship Id="rId33" Type="http://schemas.openxmlformats.org/officeDocument/2006/relationships/image" Target="../media/image1533.png"/><Relationship Id="rId329" Type="http://schemas.openxmlformats.org/officeDocument/2006/relationships/image" Target="../media/image1677.png"/><Relationship Id="rId328" Type="http://schemas.openxmlformats.org/officeDocument/2006/relationships/customXml" Target="../ink/ink1763.xml"/><Relationship Id="rId327" Type="http://schemas.openxmlformats.org/officeDocument/2006/relationships/image" Target="../media/image1676.png"/><Relationship Id="rId326" Type="http://schemas.openxmlformats.org/officeDocument/2006/relationships/customXml" Target="../ink/ink1762.xml"/><Relationship Id="rId325" Type="http://schemas.openxmlformats.org/officeDocument/2006/relationships/image" Target="../media/image1675.png"/><Relationship Id="rId324" Type="http://schemas.openxmlformats.org/officeDocument/2006/relationships/customXml" Target="../ink/ink1761.xml"/><Relationship Id="rId323" Type="http://schemas.openxmlformats.org/officeDocument/2006/relationships/image" Target="../media/image1674.png"/><Relationship Id="rId322" Type="http://schemas.openxmlformats.org/officeDocument/2006/relationships/customXml" Target="../ink/ink1760.xml"/><Relationship Id="rId321" Type="http://schemas.openxmlformats.org/officeDocument/2006/relationships/image" Target="../media/image1673.png"/><Relationship Id="rId320" Type="http://schemas.openxmlformats.org/officeDocument/2006/relationships/customXml" Target="../ink/ink1759.xml"/><Relationship Id="rId32" Type="http://schemas.openxmlformats.org/officeDocument/2006/relationships/customXml" Target="../ink/ink1612.xml"/><Relationship Id="rId319" Type="http://schemas.openxmlformats.org/officeDocument/2006/relationships/image" Target="../media/image1672.png"/><Relationship Id="rId318" Type="http://schemas.openxmlformats.org/officeDocument/2006/relationships/customXml" Target="../ink/ink1758.xml"/><Relationship Id="rId317" Type="http://schemas.openxmlformats.org/officeDocument/2006/relationships/image" Target="../media/image1671.png"/><Relationship Id="rId316" Type="http://schemas.openxmlformats.org/officeDocument/2006/relationships/customXml" Target="../ink/ink1757.xml"/><Relationship Id="rId315" Type="http://schemas.openxmlformats.org/officeDocument/2006/relationships/image" Target="../media/image1670.png"/><Relationship Id="rId314" Type="http://schemas.openxmlformats.org/officeDocument/2006/relationships/customXml" Target="../ink/ink1756.xml"/><Relationship Id="rId313" Type="http://schemas.openxmlformats.org/officeDocument/2006/relationships/image" Target="../media/image1669.png"/><Relationship Id="rId312" Type="http://schemas.openxmlformats.org/officeDocument/2006/relationships/customXml" Target="../ink/ink1755.xml"/><Relationship Id="rId311" Type="http://schemas.openxmlformats.org/officeDocument/2006/relationships/image" Target="../media/image1668.png"/><Relationship Id="rId310" Type="http://schemas.openxmlformats.org/officeDocument/2006/relationships/customXml" Target="../ink/ink1754.xml"/><Relationship Id="rId31" Type="http://schemas.openxmlformats.org/officeDocument/2006/relationships/image" Target="../media/image1532.png"/><Relationship Id="rId309" Type="http://schemas.openxmlformats.org/officeDocument/2006/relationships/image" Target="../media/image1667.png"/><Relationship Id="rId308" Type="http://schemas.openxmlformats.org/officeDocument/2006/relationships/customXml" Target="../ink/ink1753.xml"/><Relationship Id="rId307" Type="http://schemas.openxmlformats.org/officeDocument/2006/relationships/image" Target="../media/image1666.png"/><Relationship Id="rId306" Type="http://schemas.openxmlformats.org/officeDocument/2006/relationships/customXml" Target="../ink/ink1752.xml"/><Relationship Id="rId305" Type="http://schemas.openxmlformats.org/officeDocument/2006/relationships/image" Target="../media/image1665.png"/><Relationship Id="rId304" Type="http://schemas.openxmlformats.org/officeDocument/2006/relationships/customXml" Target="../ink/ink1751.xml"/><Relationship Id="rId303" Type="http://schemas.openxmlformats.org/officeDocument/2006/relationships/image" Target="../media/image1664.png"/><Relationship Id="rId302" Type="http://schemas.openxmlformats.org/officeDocument/2006/relationships/customXml" Target="../ink/ink1750.xml"/><Relationship Id="rId301" Type="http://schemas.openxmlformats.org/officeDocument/2006/relationships/image" Target="../media/image1663.png"/><Relationship Id="rId300" Type="http://schemas.openxmlformats.org/officeDocument/2006/relationships/customXml" Target="../ink/ink1749.xml"/><Relationship Id="rId30" Type="http://schemas.openxmlformats.org/officeDocument/2006/relationships/customXml" Target="../ink/ink1611.xml"/><Relationship Id="rId3" Type="http://schemas.openxmlformats.org/officeDocument/2006/relationships/image" Target="../media/image1518.png"/><Relationship Id="rId299" Type="http://schemas.openxmlformats.org/officeDocument/2006/relationships/image" Target="../media/image1662.png"/><Relationship Id="rId298" Type="http://schemas.openxmlformats.org/officeDocument/2006/relationships/customXml" Target="../ink/ink1748.xml"/><Relationship Id="rId297" Type="http://schemas.openxmlformats.org/officeDocument/2006/relationships/image" Target="../media/image1661.png"/><Relationship Id="rId296" Type="http://schemas.openxmlformats.org/officeDocument/2006/relationships/customXml" Target="../ink/ink1747.xml"/><Relationship Id="rId295" Type="http://schemas.openxmlformats.org/officeDocument/2006/relationships/image" Target="../media/image1660.png"/><Relationship Id="rId294" Type="http://schemas.openxmlformats.org/officeDocument/2006/relationships/customXml" Target="../ink/ink1746.xml"/><Relationship Id="rId293" Type="http://schemas.openxmlformats.org/officeDocument/2006/relationships/image" Target="../media/image1659.png"/><Relationship Id="rId292" Type="http://schemas.openxmlformats.org/officeDocument/2006/relationships/customXml" Target="../ink/ink1745.xml"/><Relationship Id="rId291" Type="http://schemas.openxmlformats.org/officeDocument/2006/relationships/image" Target="../media/image1658.png"/><Relationship Id="rId290" Type="http://schemas.openxmlformats.org/officeDocument/2006/relationships/customXml" Target="../ink/ink1744.xml"/><Relationship Id="rId29" Type="http://schemas.openxmlformats.org/officeDocument/2006/relationships/image" Target="../media/image1531.png"/><Relationship Id="rId289" Type="http://schemas.openxmlformats.org/officeDocument/2006/relationships/image" Target="../media/image1657.png"/><Relationship Id="rId288" Type="http://schemas.openxmlformats.org/officeDocument/2006/relationships/customXml" Target="../ink/ink1743.xml"/><Relationship Id="rId287" Type="http://schemas.openxmlformats.org/officeDocument/2006/relationships/image" Target="../media/image1656.png"/><Relationship Id="rId286" Type="http://schemas.openxmlformats.org/officeDocument/2006/relationships/customXml" Target="../ink/ink1742.xml"/><Relationship Id="rId285" Type="http://schemas.openxmlformats.org/officeDocument/2006/relationships/image" Target="../media/image1655.png"/><Relationship Id="rId284" Type="http://schemas.openxmlformats.org/officeDocument/2006/relationships/customXml" Target="../ink/ink1741.xml"/><Relationship Id="rId283" Type="http://schemas.openxmlformats.org/officeDocument/2006/relationships/image" Target="../media/image1654.png"/><Relationship Id="rId282" Type="http://schemas.openxmlformats.org/officeDocument/2006/relationships/customXml" Target="../ink/ink1740.xml"/><Relationship Id="rId281" Type="http://schemas.openxmlformats.org/officeDocument/2006/relationships/image" Target="../media/image1653.png"/><Relationship Id="rId280" Type="http://schemas.openxmlformats.org/officeDocument/2006/relationships/customXml" Target="../ink/ink1739.xml"/><Relationship Id="rId28" Type="http://schemas.openxmlformats.org/officeDocument/2006/relationships/customXml" Target="../ink/ink1610.xml"/><Relationship Id="rId279" Type="http://schemas.openxmlformats.org/officeDocument/2006/relationships/image" Target="../media/image1652.png"/><Relationship Id="rId278" Type="http://schemas.openxmlformats.org/officeDocument/2006/relationships/customXml" Target="../ink/ink1738.xml"/><Relationship Id="rId277" Type="http://schemas.openxmlformats.org/officeDocument/2006/relationships/image" Target="../media/image1651.png"/><Relationship Id="rId276" Type="http://schemas.openxmlformats.org/officeDocument/2006/relationships/customXml" Target="../ink/ink1737.xml"/><Relationship Id="rId275" Type="http://schemas.openxmlformats.org/officeDocument/2006/relationships/image" Target="../media/image1650.png"/><Relationship Id="rId274" Type="http://schemas.openxmlformats.org/officeDocument/2006/relationships/customXml" Target="../ink/ink1736.xml"/><Relationship Id="rId273" Type="http://schemas.openxmlformats.org/officeDocument/2006/relationships/image" Target="../media/image1649.png"/><Relationship Id="rId272" Type="http://schemas.openxmlformats.org/officeDocument/2006/relationships/customXml" Target="../ink/ink1735.xml"/><Relationship Id="rId271" Type="http://schemas.openxmlformats.org/officeDocument/2006/relationships/image" Target="../media/image1648.png"/><Relationship Id="rId270" Type="http://schemas.openxmlformats.org/officeDocument/2006/relationships/customXml" Target="../ink/ink1734.xml"/><Relationship Id="rId27" Type="http://schemas.openxmlformats.org/officeDocument/2006/relationships/image" Target="../media/image1530.png"/><Relationship Id="rId269" Type="http://schemas.openxmlformats.org/officeDocument/2006/relationships/customXml" Target="../ink/ink1733.xml"/><Relationship Id="rId268" Type="http://schemas.openxmlformats.org/officeDocument/2006/relationships/image" Target="../media/image1647.png"/><Relationship Id="rId267" Type="http://schemas.openxmlformats.org/officeDocument/2006/relationships/customXml" Target="../ink/ink1732.xml"/><Relationship Id="rId266" Type="http://schemas.openxmlformats.org/officeDocument/2006/relationships/image" Target="../media/image1646.png"/><Relationship Id="rId265" Type="http://schemas.openxmlformats.org/officeDocument/2006/relationships/customXml" Target="../ink/ink1731.xml"/><Relationship Id="rId264" Type="http://schemas.openxmlformats.org/officeDocument/2006/relationships/image" Target="../media/image1645.png"/><Relationship Id="rId263" Type="http://schemas.openxmlformats.org/officeDocument/2006/relationships/customXml" Target="../ink/ink1730.xml"/><Relationship Id="rId262" Type="http://schemas.openxmlformats.org/officeDocument/2006/relationships/image" Target="../media/image1644.png"/><Relationship Id="rId261" Type="http://schemas.openxmlformats.org/officeDocument/2006/relationships/customXml" Target="../ink/ink1729.xml"/><Relationship Id="rId260" Type="http://schemas.openxmlformats.org/officeDocument/2006/relationships/image" Target="../media/image1643.png"/><Relationship Id="rId26" Type="http://schemas.openxmlformats.org/officeDocument/2006/relationships/customXml" Target="../ink/ink1609.xml"/><Relationship Id="rId259" Type="http://schemas.openxmlformats.org/officeDocument/2006/relationships/customXml" Target="../ink/ink1728.xml"/><Relationship Id="rId258" Type="http://schemas.openxmlformats.org/officeDocument/2006/relationships/image" Target="../media/image1642.png"/><Relationship Id="rId257" Type="http://schemas.openxmlformats.org/officeDocument/2006/relationships/customXml" Target="../ink/ink1727.xml"/><Relationship Id="rId256" Type="http://schemas.openxmlformats.org/officeDocument/2006/relationships/image" Target="../media/image1641.png"/><Relationship Id="rId255" Type="http://schemas.openxmlformats.org/officeDocument/2006/relationships/customXml" Target="../ink/ink1726.xml"/><Relationship Id="rId254" Type="http://schemas.openxmlformats.org/officeDocument/2006/relationships/image" Target="../media/image1640.png"/><Relationship Id="rId253" Type="http://schemas.openxmlformats.org/officeDocument/2006/relationships/customXml" Target="../ink/ink1725.xml"/><Relationship Id="rId252" Type="http://schemas.openxmlformats.org/officeDocument/2006/relationships/image" Target="../media/image1639.png"/><Relationship Id="rId251" Type="http://schemas.openxmlformats.org/officeDocument/2006/relationships/customXml" Target="../ink/ink1724.xml"/><Relationship Id="rId250" Type="http://schemas.openxmlformats.org/officeDocument/2006/relationships/image" Target="../media/image1638.png"/><Relationship Id="rId25" Type="http://schemas.openxmlformats.org/officeDocument/2006/relationships/image" Target="../media/image1529.png"/><Relationship Id="rId249" Type="http://schemas.openxmlformats.org/officeDocument/2006/relationships/customXml" Target="../ink/ink1723.xml"/><Relationship Id="rId248" Type="http://schemas.openxmlformats.org/officeDocument/2006/relationships/image" Target="../media/image1637.png"/><Relationship Id="rId247" Type="http://schemas.openxmlformats.org/officeDocument/2006/relationships/customXml" Target="../ink/ink1722.xml"/><Relationship Id="rId246" Type="http://schemas.openxmlformats.org/officeDocument/2006/relationships/image" Target="../media/image1636.png"/><Relationship Id="rId245" Type="http://schemas.openxmlformats.org/officeDocument/2006/relationships/customXml" Target="../ink/ink1721.xml"/><Relationship Id="rId244" Type="http://schemas.openxmlformats.org/officeDocument/2006/relationships/image" Target="../media/image1635.png"/><Relationship Id="rId243" Type="http://schemas.openxmlformats.org/officeDocument/2006/relationships/customXml" Target="../ink/ink1720.xml"/><Relationship Id="rId242" Type="http://schemas.openxmlformats.org/officeDocument/2006/relationships/image" Target="../media/image1634.png"/><Relationship Id="rId241" Type="http://schemas.openxmlformats.org/officeDocument/2006/relationships/customXml" Target="../ink/ink1719.xml"/><Relationship Id="rId240" Type="http://schemas.openxmlformats.org/officeDocument/2006/relationships/image" Target="../media/image1633.png"/><Relationship Id="rId24" Type="http://schemas.openxmlformats.org/officeDocument/2006/relationships/customXml" Target="../ink/ink1608.xml"/><Relationship Id="rId239" Type="http://schemas.openxmlformats.org/officeDocument/2006/relationships/customXml" Target="../ink/ink1718.xml"/><Relationship Id="rId238" Type="http://schemas.openxmlformats.org/officeDocument/2006/relationships/image" Target="../media/image1632.png"/><Relationship Id="rId237" Type="http://schemas.openxmlformats.org/officeDocument/2006/relationships/customXml" Target="../ink/ink1717.xml"/><Relationship Id="rId236" Type="http://schemas.openxmlformats.org/officeDocument/2006/relationships/image" Target="../media/image1631.png"/><Relationship Id="rId235" Type="http://schemas.openxmlformats.org/officeDocument/2006/relationships/customXml" Target="../ink/ink1716.xml"/><Relationship Id="rId234" Type="http://schemas.openxmlformats.org/officeDocument/2006/relationships/customXml" Target="../ink/ink1715.xml"/><Relationship Id="rId233" Type="http://schemas.openxmlformats.org/officeDocument/2006/relationships/image" Target="../media/image1630.png"/><Relationship Id="rId232" Type="http://schemas.openxmlformats.org/officeDocument/2006/relationships/customXml" Target="../ink/ink1714.xml"/><Relationship Id="rId231" Type="http://schemas.openxmlformats.org/officeDocument/2006/relationships/image" Target="../media/image1629.png"/><Relationship Id="rId230" Type="http://schemas.openxmlformats.org/officeDocument/2006/relationships/customXml" Target="../ink/ink1713.xml"/><Relationship Id="rId23" Type="http://schemas.openxmlformats.org/officeDocument/2006/relationships/image" Target="../media/image1528.png"/><Relationship Id="rId229" Type="http://schemas.openxmlformats.org/officeDocument/2006/relationships/image" Target="../media/image1628.png"/><Relationship Id="rId228" Type="http://schemas.openxmlformats.org/officeDocument/2006/relationships/customXml" Target="../ink/ink1712.xml"/><Relationship Id="rId227" Type="http://schemas.openxmlformats.org/officeDocument/2006/relationships/image" Target="../media/image1627.png"/><Relationship Id="rId226" Type="http://schemas.openxmlformats.org/officeDocument/2006/relationships/customXml" Target="../ink/ink1711.xml"/><Relationship Id="rId225" Type="http://schemas.openxmlformats.org/officeDocument/2006/relationships/customXml" Target="../ink/ink1710.xml"/><Relationship Id="rId224" Type="http://schemas.openxmlformats.org/officeDocument/2006/relationships/image" Target="../media/image1626.png"/><Relationship Id="rId223" Type="http://schemas.openxmlformats.org/officeDocument/2006/relationships/customXml" Target="../ink/ink1709.xml"/><Relationship Id="rId222" Type="http://schemas.openxmlformats.org/officeDocument/2006/relationships/image" Target="../media/image1625.png"/><Relationship Id="rId221" Type="http://schemas.openxmlformats.org/officeDocument/2006/relationships/customXml" Target="../ink/ink1708.xml"/><Relationship Id="rId220" Type="http://schemas.openxmlformats.org/officeDocument/2006/relationships/image" Target="../media/image1624.png"/><Relationship Id="rId22" Type="http://schemas.openxmlformats.org/officeDocument/2006/relationships/customXml" Target="../ink/ink1607.xml"/><Relationship Id="rId219" Type="http://schemas.openxmlformats.org/officeDocument/2006/relationships/customXml" Target="../ink/ink1707.xml"/><Relationship Id="rId218" Type="http://schemas.openxmlformats.org/officeDocument/2006/relationships/image" Target="../media/image1623.png"/><Relationship Id="rId217" Type="http://schemas.openxmlformats.org/officeDocument/2006/relationships/customXml" Target="../ink/ink1706.xml"/><Relationship Id="rId216" Type="http://schemas.openxmlformats.org/officeDocument/2006/relationships/image" Target="../media/image1622.png"/><Relationship Id="rId215" Type="http://schemas.openxmlformats.org/officeDocument/2006/relationships/customXml" Target="../ink/ink1705.xml"/><Relationship Id="rId214" Type="http://schemas.openxmlformats.org/officeDocument/2006/relationships/image" Target="../media/image1621.png"/><Relationship Id="rId213" Type="http://schemas.openxmlformats.org/officeDocument/2006/relationships/customXml" Target="../ink/ink1704.xml"/><Relationship Id="rId212" Type="http://schemas.openxmlformats.org/officeDocument/2006/relationships/image" Target="../media/image1620.png"/><Relationship Id="rId211" Type="http://schemas.openxmlformats.org/officeDocument/2006/relationships/customXml" Target="../ink/ink1703.xml"/><Relationship Id="rId210" Type="http://schemas.openxmlformats.org/officeDocument/2006/relationships/image" Target="../media/image1619.png"/><Relationship Id="rId21" Type="http://schemas.openxmlformats.org/officeDocument/2006/relationships/image" Target="../media/image1527.png"/><Relationship Id="rId209" Type="http://schemas.openxmlformats.org/officeDocument/2006/relationships/customXml" Target="../ink/ink1702.xml"/><Relationship Id="rId208" Type="http://schemas.openxmlformats.org/officeDocument/2006/relationships/image" Target="../media/image1618.png"/><Relationship Id="rId207" Type="http://schemas.openxmlformats.org/officeDocument/2006/relationships/customXml" Target="../ink/ink1701.xml"/><Relationship Id="rId206" Type="http://schemas.openxmlformats.org/officeDocument/2006/relationships/image" Target="../media/image1617.png"/><Relationship Id="rId205" Type="http://schemas.openxmlformats.org/officeDocument/2006/relationships/customXml" Target="../ink/ink1700.xml"/><Relationship Id="rId204" Type="http://schemas.openxmlformats.org/officeDocument/2006/relationships/image" Target="../media/image1616.png"/><Relationship Id="rId203" Type="http://schemas.openxmlformats.org/officeDocument/2006/relationships/customXml" Target="../ink/ink1699.xml"/><Relationship Id="rId202" Type="http://schemas.openxmlformats.org/officeDocument/2006/relationships/image" Target="../media/image1615.png"/><Relationship Id="rId201" Type="http://schemas.openxmlformats.org/officeDocument/2006/relationships/customXml" Target="../ink/ink1698.xml"/><Relationship Id="rId200" Type="http://schemas.openxmlformats.org/officeDocument/2006/relationships/image" Target="../media/image1614.png"/><Relationship Id="rId20" Type="http://schemas.openxmlformats.org/officeDocument/2006/relationships/customXml" Target="../ink/ink1606.xml"/><Relationship Id="rId2" Type="http://schemas.openxmlformats.org/officeDocument/2006/relationships/customXml" Target="../ink/ink1597.xml"/><Relationship Id="rId199" Type="http://schemas.openxmlformats.org/officeDocument/2006/relationships/customXml" Target="../ink/ink1697.xml"/><Relationship Id="rId198" Type="http://schemas.openxmlformats.org/officeDocument/2006/relationships/image" Target="../media/image1613.png"/><Relationship Id="rId197" Type="http://schemas.openxmlformats.org/officeDocument/2006/relationships/customXml" Target="../ink/ink1696.xml"/><Relationship Id="rId196" Type="http://schemas.openxmlformats.org/officeDocument/2006/relationships/image" Target="../media/image1612.png"/><Relationship Id="rId195" Type="http://schemas.openxmlformats.org/officeDocument/2006/relationships/customXml" Target="../ink/ink1695.xml"/><Relationship Id="rId194" Type="http://schemas.openxmlformats.org/officeDocument/2006/relationships/image" Target="../media/image1611.png"/><Relationship Id="rId193" Type="http://schemas.openxmlformats.org/officeDocument/2006/relationships/customXml" Target="../ink/ink1694.xml"/><Relationship Id="rId192" Type="http://schemas.openxmlformats.org/officeDocument/2006/relationships/image" Target="../media/image1610.png"/><Relationship Id="rId191" Type="http://schemas.openxmlformats.org/officeDocument/2006/relationships/customXml" Target="../ink/ink1693.xml"/><Relationship Id="rId190" Type="http://schemas.openxmlformats.org/officeDocument/2006/relationships/image" Target="../media/image1609.png"/><Relationship Id="rId19" Type="http://schemas.openxmlformats.org/officeDocument/2006/relationships/image" Target="../media/image1526.png"/><Relationship Id="rId189" Type="http://schemas.openxmlformats.org/officeDocument/2006/relationships/customXml" Target="../ink/ink1692.xml"/><Relationship Id="rId188" Type="http://schemas.openxmlformats.org/officeDocument/2006/relationships/image" Target="../media/image1608.png"/><Relationship Id="rId187" Type="http://schemas.openxmlformats.org/officeDocument/2006/relationships/customXml" Target="../ink/ink1691.xml"/><Relationship Id="rId186" Type="http://schemas.openxmlformats.org/officeDocument/2006/relationships/image" Target="../media/image1607.png"/><Relationship Id="rId185" Type="http://schemas.openxmlformats.org/officeDocument/2006/relationships/customXml" Target="../ink/ink1690.xml"/><Relationship Id="rId184" Type="http://schemas.openxmlformats.org/officeDocument/2006/relationships/image" Target="../media/image1606.png"/><Relationship Id="rId183" Type="http://schemas.openxmlformats.org/officeDocument/2006/relationships/customXml" Target="../ink/ink1689.xml"/><Relationship Id="rId182" Type="http://schemas.openxmlformats.org/officeDocument/2006/relationships/image" Target="../media/image1605.png"/><Relationship Id="rId181" Type="http://schemas.openxmlformats.org/officeDocument/2006/relationships/customXml" Target="../ink/ink1688.xml"/><Relationship Id="rId180" Type="http://schemas.openxmlformats.org/officeDocument/2006/relationships/image" Target="../media/image1604.png"/><Relationship Id="rId18" Type="http://schemas.openxmlformats.org/officeDocument/2006/relationships/customXml" Target="../ink/ink1605.xml"/><Relationship Id="rId179" Type="http://schemas.openxmlformats.org/officeDocument/2006/relationships/customXml" Target="../ink/ink1687.xml"/><Relationship Id="rId178" Type="http://schemas.openxmlformats.org/officeDocument/2006/relationships/image" Target="../media/image1603.png"/><Relationship Id="rId177" Type="http://schemas.openxmlformats.org/officeDocument/2006/relationships/customXml" Target="../ink/ink1686.xml"/><Relationship Id="rId176" Type="http://schemas.openxmlformats.org/officeDocument/2006/relationships/image" Target="../media/image1602.png"/><Relationship Id="rId175" Type="http://schemas.openxmlformats.org/officeDocument/2006/relationships/customXml" Target="../ink/ink1685.xml"/><Relationship Id="rId174" Type="http://schemas.openxmlformats.org/officeDocument/2006/relationships/image" Target="../media/image1601.png"/><Relationship Id="rId173" Type="http://schemas.openxmlformats.org/officeDocument/2006/relationships/customXml" Target="../ink/ink1684.xml"/><Relationship Id="rId172" Type="http://schemas.openxmlformats.org/officeDocument/2006/relationships/image" Target="../media/image1600.png"/><Relationship Id="rId171" Type="http://schemas.openxmlformats.org/officeDocument/2006/relationships/customXml" Target="../ink/ink1683.xml"/><Relationship Id="rId170" Type="http://schemas.openxmlformats.org/officeDocument/2006/relationships/image" Target="../media/image1599.png"/><Relationship Id="rId17" Type="http://schemas.openxmlformats.org/officeDocument/2006/relationships/image" Target="../media/image1525.png"/><Relationship Id="rId169" Type="http://schemas.openxmlformats.org/officeDocument/2006/relationships/customXml" Target="../ink/ink1682.xml"/><Relationship Id="rId168" Type="http://schemas.openxmlformats.org/officeDocument/2006/relationships/image" Target="../media/image1598.png"/><Relationship Id="rId167" Type="http://schemas.openxmlformats.org/officeDocument/2006/relationships/customXml" Target="../ink/ink1681.xml"/><Relationship Id="rId166" Type="http://schemas.openxmlformats.org/officeDocument/2006/relationships/image" Target="../media/image1597.png"/><Relationship Id="rId165" Type="http://schemas.openxmlformats.org/officeDocument/2006/relationships/customXml" Target="../ink/ink1680.xml"/><Relationship Id="rId164" Type="http://schemas.openxmlformats.org/officeDocument/2006/relationships/image" Target="../media/image1596.png"/><Relationship Id="rId163" Type="http://schemas.openxmlformats.org/officeDocument/2006/relationships/customXml" Target="../ink/ink1679.xml"/><Relationship Id="rId162" Type="http://schemas.openxmlformats.org/officeDocument/2006/relationships/image" Target="../media/image1595.png"/><Relationship Id="rId161" Type="http://schemas.openxmlformats.org/officeDocument/2006/relationships/customXml" Target="../ink/ink1678.xml"/><Relationship Id="rId160" Type="http://schemas.openxmlformats.org/officeDocument/2006/relationships/customXml" Target="../ink/ink1677.xml"/><Relationship Id="rId16" Type="http://schemas.openxmlformats.org/officeDocument/2006/relationships/customXml" Target="../ink/ink1604.xml"/><Relationship Id="rId159" Type="http://schemas.openxmlformats.org/officeDocument/2006/relationships/image" Target="../media/image1594.png"/><Relationship Id="rId158" Type="http://schemas.openxmlformats.org/officeDocument/2006/relationships/customXml" Target="../ink/ink1676.xml"/><Relationship Id="rId157" Type="http://schemas.openxmlformats.org/officeDocument/2006/relationships/image" Target="../media/image1593.png"/><Relationship Id="rId156" Type="http://schemas.openxmlformats.org/officeDocument/2006/relationships/customXml" Target="../ink/ink1675.xml"/><Relationship Id="rId155" Type="http://schemas.openxmlformats.org/officeDocument/2006/relationships/image" Target="../media/image1592.png"/><Relationship Id="rId154" Type="http://schemas.openxmlformats.org/officeDocument/2006/relationships/customXml" Target="../ink/ink1674.xml"/><Relationship Id="rId153" Type="http://schemas.openxmlformats.org/officeDocument/2006/relationships/customXml" Target="../ink/ink1673.xml"/><Relationship Id="rId152" Type="http://schemas.openxmlformats.org/officeDocument/2006/relationships/image" Target="../media/image1591.png"/><Relationship Id="rId151" Type="http://schemas.openxmlformats.org/officeDocument/2006/relationships/customXml" Target="../ink/ink1672.xml"/><Relationship Id="rId150" Type="http://schemas.openxmlformats.org/officeDocument/2006/relationships/image" Target="../media/image1590.png"/><Relationship Id="rId15" Type="http://schemas.openxmlformats.org/officeDocument/2006/relationships/image" Target="../media/image1524.png"/><Relationship Id="rId149" Type="http://schemas.openxmlformats.org/officeDocument/2006/relationships/customXml" Target="../ink/ink1671.xml"/><Relationship Id="rId148" Type="http://schemas.openxmlformats.org/officeDocument/2006/relationships/image" Target="../media/image1589.png"/><Relationship Id="rId147" Type="http://schemas.openxmlformats.org/officeDocument/2006/relationships/customXml" Target="../ink/ink1670.xml"/><Relationship Id="rId146" Type="http://schemas.openxmlformats.org/officeDocument/2006/relationships/image" Target="../media/image1588.png"/><Relationship Id="rId145" Type="http://schemas.openxmlformats.org/officeDocument/2006/relationships/customXml" Target="../ink/ink1669.xml"/><Relationship Id="rId144" Type="http://schemas.openxmlformats.org/officeDocument/2006/relationships/image" Target="../media/image1587.png"/><Relationship Id="rId143" Type="http://schemas.openxmlformats.org/officeDocument/2006/relationships/customXml" Target="../ink/ink1668.xml"/><Relationship Id="rId142" Type="http://schemas.openxmlformats.org/officeDocument/2006/relationships/image" Target="../media/image1586.png"/><Relationship Id="rId141" Type="http://schemas.openxmlformats.org/officeDocument/2006/relationships/customXml" Target="../ink/ink1667.xml"/><Relationship Id="rId140" Type="http://schemas.openxmlformats.org/officeDocument/2006/relationships/image" Target="../media/image1585.png"/><Relationship Id="rId14" Type="http://schemas.openxmlformats.org/officeDocument/2006/relationships/customXml" Target="../ink/ink1603.xml"/><Relationship Id="rId139" Type="http://schemas.openxmlformats.org/officeDocument/2006/relationships/customXml" Target="../ink/ink1666.xml"/><Relationship Id="rId138" Type="http://schemas.openxmlformats.org/officeDocument/2006/relationships/image" Target="../media/image1584.png"/><Relationship Id="rId137" Type="http://schemas.openxmlformats.org/officeDocument/2006/relationships/customXml" Target="../ink/ink1665.xml"/><Relationship Id="rId136" Type="http://schemas.openxmlformats.org/officeDocument/2006/relationships/image" Target="../media/image1583.png"/><Relationship Id="rId135" Type="http://schemas.openxmlformats.org/officeDocument/2006/relationships/customXml" Target="../ink/ink1664.xml"/><Relationship Id="rId134" Type="http://schemas.openxmlformats.org/officeDocument/2006/relationships/image" Target="../media/image1582.png"/><Relationship Id="rId133" Type="http://schemas.openxmlformats.org/officeDocument/2006/relationships/customXml" Target="../ink/ink1663.xml"/><Relationship Id="rId132" Type="http://schemas.openxmlformats.org/officeDocument/2006/relationships/image" Target="../media/image1581.png"/><Relationship Id="rId131" Type="http://schemas.openxmlformats.org/officeDocument/2006/relationships/customXml" Target="../ink/ink1662.xml"/><Relationship Id="rId130" Type="http://schemas.openxmlformats.org/officeDocument/2006/relationships/image" Target="../media/image1580.png"/><Relationship Id="rId13" Type="http://schemas.openxmlformats.org/officeDocument/2006/relationships/image" Target="../media/image1523.png"/><Relationship Id="rId129" Type="http://schemas.openxmlformats.org/officeDocument/2006/relationships/customXml" Target="../ink/ink1661.xml"/><Relationship Id="rId128" Type="http://schemas.openxmlformats.org/officeDocument/2006/relationships/image" Target="../media/image1579.png"/><Relationship Id="rId127" Type="http://schemas.openxmlformats.org/officeDocument/2006/relationships/customXml" Target="../ink/ink1660.xml"/><Relationship Id="rId126" Type="http://schemas.openxmlformats.org/officeDocument/2006/relationships/image" Target="../media/image1578.png"/><Relationship Id="rId125" Type="http://schemas.openxmlformats.org/officeDocument/2006/relationships/customXml" Target="../ink/ink1659.xml"/><Relationship Id="rId124" Type="http://schemas.openxmlformats.org/officeDocument/2006/relationships/image" Target="../media/image1577.png"/><Relationship Id="rId123" Type="http://schemas.openxmlformats.org/officeDocument/2006/relationships/customXml" Target="../ink/ink1658.xml"/><Relationship Id="rId122" Type="http://schemas.openxmlformats.org/officeDocument/2006/relationships/image" Target="../media/image1576.png"/><Relationship Id="rId121" Type="http://schemas.openxmlformats.org/officeDocument/2006/relationships/customXml" Target="../ink/ink1657.xml"/><Relationship Id="rId120" Type="http://schemas.openxmlformats.org/officeDocument/2006/relationships/image" Target="../media/image1575.png"/><Relationship Id="rId12" Type="http://schemas.openxmlformats.org/officeDocument/2006/relationships/customXml" Target="../ink/ink1602.xml"/><Relationship Id="rId119" Type="http://schemas.openxmlformats.org/officeDocument/2006/relationships/customXml" Target="../ink/ink1656.xml"/><Relationship Id="rId118" Type="http://schemas.openxmlformats.org/officeDocument/2006/relationships/image" Target="../media/image1574.png"/><Relationship Id="rId117" Type="http://schemas.openxmlformats.org/officeDocument/2006/relationships/customXml" Target="../ink/ink1655.xml"/><Relationship Id="rId116" Type="http://schemas.openxmlformats.org/officeDocument/2006/relationships/image" Target="../media/image1573.png"/><Relationship Id="rId115" Type="http://schemas.openxmlformats.org/officeDocument/2006/relationships/customXml" Target="../ink/ink1654.xml"/><Relationship Id="rId114" Type="http://schemas.openxmlformats.org/officeDocument/2006/relationships/image" Target="../media/image1572.png"/><Relationship Id="rId113" Type="http://schemas.openxmlformats.org/officeDocument/2006/relationships/customXml" Target="../ink/ink1653.xml"/><Relationship Id="rId112" Type="http://schemas.openxmlformats.org/officeDocument/2006/relationships/image" Target="../media/image1571.png"/><Relationship Id="rId111" Type="http://schemas.openxmlformats.org/officeDocument/2006/relationships/customXml" Target="../ink/ink1652.xml"/><Relationship Id="rId110" Type="http://schemas.openxmlformats.org/officeDocument/2006/relationships/image" Target="../media/image1570.png"/><Relationship Id="rId11" Type="http://schemas.openxmlformats.org/officeDocument/2006/relationships/image" Target="../media/image1522.png"/><Relationship Id="rId109" Type="http://schemas.openxmlformats.org/officeDocument/2006/relationships/customXml" Target="../ink/ink1651.xml"/><Relationship Id="rId108" Type="http://schemas.openxmlformats.org/officeDocument/2006/relationships/image" Target="../media/image1569.png"/><Relationship Id="rId107" Type="http://schemas.openxmlformats.org/officeDocument/2006/relationships/customXml" Target="../ink/ink1650.xml"/><Relationship Id="rId106" Type="http://schemas.openxmlformats.org/officeDocument/2006/relationships/image" Target="../media/image1568.png"/><Relationship Id="rId105" Type="http://schemas.openxmlformats.org/officeDocument/2006/relationships/customXml" Target="../ink/ink1649.xml"/><Relationship Id="rId104" Type="http://schemas.openxmlformats.org/officeDocument/2006/relationships/image" Target="../media/image1567.png"/><Relationship Id="rId103" Type="http://schemas.openxmlformats.org/officeDocument/2006/relationships/customXml" Target="../ink/ink1648.xml"/><Relationship Id="rId102" Type="http://schemas.openxmlformats.org/officeDocument/2006/relationships/image" Target="../media/image1566.png"/><Relationship Id="rId101" Type="http://schemas.openxmlformats.org/officeDocument/2006/relationships/customXml" Target="../ink/ink1647.xml"/><Relationship Id="rId100" Type="http://schemas.openxmlformats.org/officeDocument/2006/relationships/image" Target="../media/image1565.png"/><Relationship Id="rId10" Type="http://schemas.openxmlformats.org/officeDocument/2006/relationships/customXml" Target="../ink/ink1601.xml"/><Relationship Id="rId1" Type="http://schemas.openxmlformats.org/officeDocument/2006/relationships/image" Target="../media/image15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4.png"/><Relationship Id="rId7" Type="http://schemas.openxmlformats.org/officeDocument/2006/relationships/customXml" Target="../ink/ink4.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image" Target="../media/image2.png"/><Relationship Id="rId3" Type="http://schemas.openxmlformats.org/officeDocument/2006/relationships/customXml" Target="../ink/ink2.xml"/><Relationship Id="rId2" Type="http://schemas.openxmlformats.org/officeDocument/2006/relationships/image" Target="../media/image1.png"/><Relationship Id="rId13" Type="http://schemas.openxmlformats.org/officeDocument/2006/relationships/slideLayout" Target="../slideLayouts/slideLayout2.xml"/><Relationship Id="rId12" Type="http://schemas.openxmlformats.org/officeDocument/2006/relationships/image" Target="../media/image6.png"/><Relationship Id="rId11" Type="http://schemas.openxmlformats.org/officeDocument/2006/relationships/customXml" Target="../ink/ink6.xml"/><Relationship Id="rId10" Type="http://schemas.openxmlformats.org/officeDocument/2006/relationships/image" Target="../media/image5.png"/><Relationship Id="rId1" Type="http://schemas.openxmlformats.org/officeDocument/2006/relationships/customXml" Target="../ink/ink1.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customXml" Target="../ink/ink9.xml"/><Relationship Id="rId7" Type="http://schemas.openxmlformats.org/officeDocument/2006/relationships/image" Target="../media/image11.png"/><Relationship Id="rId6" Type="http://schemas.openxmlformats.org/officeDocument/2006/relationships/customXml" Target="../ink/ink8.xml"/><Relationship Id="rId5" Type="http://schemas.openxmlformats.org/officeDocument/2006/relationships/image" Target="../media/image10.png"/><Relationship Id="rId46" Type="http://schemas.openxmlformats.org/officeDocument/2006/relationships/slideLayout" Target="../slideLayouts/slideLayout2.xml"/><Relationship Id="rId45" Type="http://schemas.openxmlformats.org/officeDocument/2006/relationships/image" Target="../media/image30.png"/><Relationship Id="rId44" Type="http://schemas.openxmlformats.org/officeDocument/2006/relationships/customXml" Target="../ink/ink27.xml"/><Relationship Id="rId43" Type="http://schemas.openxmlformats.org/officeDocument/2006/relationships/image" Target="../media/image29.png"/><Relationship Id="rId42" Type="http://schemas.openxmlformats.org/officeDocument/2006/relationships/customXml" Target="../ink/ink26.xml"/><Relationship Id="rId41" Type="http://schemas.openxmlformats.org/officeDocument/2006/relationships/image" Target="../media/image28.png"/><Relationship Id="rId40" Type="http://schemas.openxmlformats.org/officeDocument/2006/relationships/customXml" Target="../ink/ink25.xml"/><Relationship Id="rId4" Type="http://schemas.openxmlformats.org/officeDocument/2006/relationships/customXml" Target="../ink/ink7.xml"/><Relationship Id="rId39" Type="http://schemas.openxmlformats.org/officeDocument/2006/relationships/image" Target="../media/image27.png"/><Relationship Id="rId38" Type="http://schemas.openxmlformats.org/officeDocument/2006/relationships/customXml" Target="../ink/ink24.xml"/><Relationship Id="rId37" Type="http://schemas.openxmlformats.org/officeDocument/2006/relationships/image" Target="../media/image26.png"/><Relationship Id="rId36" Type="http://schemas.openxmlformats.org/officeDocument/2006/relationships/customXml" Target="../ink/ink23.xml"/><Relationship Id="rId35" Type="http://schemas.openxmlformats.org/officeDocument/2006/relationships/image" Target="../media/image25.png"/><Relationship Id="rId34" Type="http://schemas.openxmlformats.org/officeDocument/2006/relationships/customXml" Target="../ink/ink22.xml"/><Relationship Id="rId33" Type="http://schemas.openxmlformats.org/officeDocument/2006/relationships/image" Target="../media/image24.png"/><Relationship Id="rId32" Type="http://schemas.openxmlformats.org/officeDocument/2006/relationships/customXml" Target="../ink/ink21.xml"/><Relationship Id="rId31" Type="http://schemas.openxmlformats.org/officeDocument/2006/relationships/image" Target="../media/image23.png"/><Relationship Id="rId30" Type="http://schemas.openxmlformats.org/officeDocument/2006/relationships/customXml" Target="../ink/ink20.xml"/><Relationship Id="rId3" Type="http://schemas.openxmlformats.org/officeDocument/2006/relationships/image" Target="../media/image9.png"/><Relationship Id="rId29" Type="http://schemas.openxmlformats.org/officeDocument/2006/relationships/image" Target="../media/image22.png"/><Relationship Id="rId28" Type="http://schemas.openxmlformats.org/officeDocument/2006/relationships/customXml" Target="../ink/ink19.xml"/><Relationship Id="rId27" Type="http://schemas.openxmlformats.org/officeDocument/2006/relationships/image" Target="../media/image21.png"/><Relationship Id="rId26" Type="http://schemas.openxmlformats.org/officeDocument/2006/relationships/customXml" Target="../ink/ink18.xml"/><Relationship Id="rId25" Type="http://schemas.openxmlformats.org/officeDocument/2006/relationships/image" Target="../media/image20.png"/><Relationship Id="rId24" Type="http://schemas.openxmlformats.org/officeDocument/2006/relationships/customXml" Target="../ink/ink17.xml"/><Relationship Id="rId23" Type="http://schemas.openxmlformats.org/officeDocument/2006/relationships/image" Target="../media/image19.png"/><Relationship Id="rId22" Type="http://schemas.openxmlformats.org/officeDocument/2006/relationships/customXml" Target="../ink/ink16.xml"/><Relationship Id="rId21" Type="http://schemas.openxmlformats.org/officeDocument/2006/relationships/image" Target="../media/image18.png"/><Relationship Id="rId20" Type="http://schemas.openxmlformats.org/officeDocument/2006/relationships/customXml" Target="../ink/ink15.xml"/><Relationship Id="rId2" Type="http://schemas.openxmlformats.org/officeDocument/2006/relationships/image" Target="../media/image8.png"/><Relationship Id="rId19" Type="http://schemas.openxmlformats.org/officeDocument/2006/relationships/image" Target="../media/image17.png"/><Relationship Id="rId18" Type="http://schemas.openxmlformats.org/officeDocument/2006/relationships/customXml" Target="../ink/ink14.xml"/><Relationship Id="rId17" Type="http://schemas.openxmlformats.org/officeDocument/2006/relationships/image" Target="../media/image16.png"/><Relationship Id="rId16" Type="http://schemas.openxmlformats.org/officeDocument/2006/relationships/customXml" Target="../ink/ink13.xml"/><Relationship Id="rId15" Type="http://schemas.openxmlformats.org/officeDocument/2006/relationships/image" Target="../media/image15.png"/><Relationship Id="rId14" Type="http://schemas.openxmlformats.org/officeDocument/2006/relationships/customXml" Target="../ink/ink12.xml"/><Relationship Id="rId13" Type="http://schemas.openxmlformats.org/officeDocument/2006/relationships/image" Target="../media/image14.png"/><Relationship Id="rId12" Type="http://schemas.openxmlformats.org/officeDocument/2006/relationships/customXml" Target="../ink/ink11.xml"/><Relationship Id="rId11" Type="http://schemas.openxmlformats.org/officeDocument/2006/relationships/image" Target="../media/image13.png"/><Relationship Id="rId10" Type="http://schemas.openxmlformats.org/officeDocument/2006/relationships/customXml" Target="../ink/ink10.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9" Type="http://schemas.openxmlformats.org/officeDocument/2006/relationships/customXml" Target="../ink/ink76.xml"/><Relationship Id="rId98" Type="http://schemas.openxmlformats.org/officeDocument/2006/relationships/image" Target="../media/image80.png"/><Relationship Id="rId97" Type="http://schemas.openxmlformats.org/officeDocument/2006/relationships/customXml" Target="../ink/ink75.xml"/><Relationship Id="rId96" Type="http://schemas.openxmlformats.org/officeDocument/2006/relationships/image" Target="../media/image79.png"/><Relationship Id="rId95" Type="http://schemas.openxmlformats.org/officeDocument/2006/relationships/customXml" Target="../ink/ink74.xml"/><Relationship Id="rId94" Type="http://schemas.openxmlformats.org/officeDocument/2006/relationships/image" Target="../media/image78.png"/><Relationship Id="rId93" Type="http://schemas.openxmlformats.org/officeDocument/2006/relationships/customXml" Target="../ink/ink73.xml"/><Relationship Id="rId92" Type="http://schemas.openxmlformats.org/officeDocument/2006/relationships/image" Target="../media/image77.png"/><Relationship Id="rId91" Type="http://schemas.openxmlformats.org/officeDocument/2006/relationships/customXml" Target="../ink/ink72.xml"/><Relationship Id="rId90" Type="http://schemas.openxmlformats.org/officeDocument/2006/relationships/image" Target="../media/image76.png"/><Relationship Id="rId9" Type="http://schemas.openxmlformats.org/officeDocument/2006/relationships/customXml" Target="../ink/ink31.xml"/><Relationship Id="rId89" Type="http://schemas.openxmlformats.org/officeDocument/2006/relationships/customXml" Target="../ink/ink71.xml"/><Relationship Id="rId88" Type="http://schemas.openxmlformats.org/officeDocument/2006/relationships/image" Target="../media/image75.png"/><Relationship Id="rId87" Type="http://schemas.openxmlformats.org/officeDocument/2006/relationships/customXml" Target="../ink/ink70.xml"/><Relationship Id="rId86" Type="http://schemas.openxmlformats.org/officeDocument/2006/relationships/image" Target="../media/image74.png"/><Relationship Id="rId85" Type="http://schemas.openxmlformats.org/officeDocument/2006/relationships/customXml" Target="../ink/ink69.xml"/><Relationship Id="rId84" Type="http://schemas.openxmlformats.org/officeDocument/2006/relationships/image" Target="../media/image73.png"/><Relationship Id="rId83" Type="http://schemas.openxmlformats.org/officeDocument/2006/relationships/customXml" Target="../ink/ink68.xml"/><Relationship Id="rId82" Type="http://schemas.openxmlformats.org/officeDocument/2006/relationships/image" Target="../media/image72.png"/><Relationship Id="rId81" Type="http://schemas.openxmlformats.org/officeDocument/2006/relationships/customXml" Target="../ink/ink67.xml"/><Relationship Id="rId80" Type="http://schemas.openxmlformats.org/officeDocument/2006/relationships/image" Target="../media/image71.png"/><Relationship Id="rId8" Type="http://schemas.openxmlformats.org/officeDocument/2006/relationships/image" Target="../media/image35.png"/><Relationship Id="rId79" Type="http://schemas.openxmlformats.org/officeDocument/2006/relationships/customXml" Target="../ink/ink66.xml"/><Relationship Id="rId78" Type="http://schemas.openxmlformats.org/officeDocument/2006/relationships/image" Target="../media/image70.png"/><Relationship Id="rId77" Type="http://schemas.openxmlformats.org/officeDocument/2006/relationships/customXml" Target="../ink/ink65.xml"/><Relationship Id="rId76" Type="http://schemas.openxmlformats.org/officeDocument/2006/relationships/image" Target="../media/image69.png"/><Relationship Id="rId75" Type="http://schemas.openxmlformats.org/officeDocument/2006/relationships/customXml" Target="../ink/ink64.xml"/><Relationship Id="rId74" Type="http://schemas.openxmlformats.org/officeDocument/2006/relationships/image" Target="../media/image68.png"/><Relationship Id="rId73" Type="http://schemas.openxmlformats.org/officeDocument/2006/relationships/customXml" Target="../ink/ink63.xml"/><Relationship Id="rId72" Type="http://schemas.openxmlformats.org/officeDocument/2006/relationships/image" Target="../media/image67.png"/><Relationship Id="rId71" Type="http://schemas.openxmlformats.org/officeDocument/2006/relationships/customXml" Target="../ink/ink62.xml"/><Relationship Id="rId70" Type="http://schemas.openxmlformats.org/officeDocument/2006/relationships/image" Target="../media/image66.png"/><Relationship Id="rId7" Type="http://schemas.openxmlformats.org/officeDocument/2006/relationships/customXml" Target="../ink/ink30.xml"/><Relationship Id="rId69" Type="http://schemas.openxmlformats.org/officeDocument/2006/relationships/customXml" Target="../ink/ink61.xml"/><Relationship Id="rId68" Type="http://schemas.openxmlformats.org/officeDocument/2006/relationships/image" Target="../media/image65.png"/><Relationship Id="rId67" Type="http://schemas.openxmlformats.org/officeDocument/2006/relationships/customXml" Target="../ink/ink60.xml"/><Relationship Id="rId66" Type="http://schemas.openxmlformats.org/officeDocument/2006/relationships/image" Target="../media/image64.png"/><Relationship Id="rId65" Type="http://schemas.openxmlformats.org/officeDocument/2006/relationships/customXml" Target="../ink/ink59.xml"/><Relationship Id="rId64" Type="http://schemas.openxmlformats.org/officeDocument/2006/relationships/image" Target="../media/image63.png"/><Relationship Id="rId63" Type="http://schemas.openxmlformats.org/officeDocument/2006/relationships/customXml" Target="../ink/ink58.xml"/><Relationship Id="rId62" Type="http://schemas.openxmlformats.org/officeDocument/2006/relationships/image" Target="../media/image62.png"/><Relationship Id="rId61" Type="http://schemas.openxmlformats.org/officeDocument/2006/relationships/customXml" Target="../ink/ink57.xml"/><Relationship Id="rId60" Type="http://schemas.openxmlformats.org/officeDocument/2006/relationships/image" Target="../media/image61.png"/><Relationship Id="rId6" Type="http://schemas.openxmlformats.org/officeDocument/2006/relationships/image" Target="../media/image34.png"/><Relationship Id="rId59" Type="http://schemas.openxmlformats.org/officeDocument/2006/relationships/customXml" Target="../ink/ink56.xml"/><Relationship Id="rId58" Type="http://schemas.openxmlformats.org/officeDocument/2006/relationships/image" Target="../media/image60.png"/><Relationship Id="rId57" Type="http://schemas.openxmlformats.org/officeDocument/2006/relationships/customXml" Target="../ink/ink55.xml"/><Relationship Id="rId56" Type="http://schemas.openxmlformats.org/officeDocument/2006/relationships/image" Target="../media/image59.png"/><Relationship Id="rId55" Type="http://schemas.openxmlformats.org/officeDocument/2006/relationships/customXml" Target="../ink/ink54.xml"/><Relationship Id="rId54" Type="http://schemas.openxmlformats.org/officeDocument/2006/relationships/image" Target="../media/image58.png"/><Relationship Id="rId53" Type="http://schemas.openxmlformats.org/officeDocument/2006/relationships/customXml" Target="../ink/ink53.xml"/><Relationship Id="rId52" Type="http://schemas.openxmlformats.org/officeDocument/2006/relationships/image" Target="../media/image57.png"/><Relationship Id="rId51" Type="http://schemas.openxmlformats.org/officeDocument/2006/relationships/customXml" Target="../ink/ink52.xml"/><Relationship Id="rId50" Type="http://schemas.openxmlformats.org/officeDocument/2006/relationships/image" Target="../media/image56.png"/><Relationship Id="rId5" Type="http://schemas.openxmlformats.org/officeDocument/2006/relationships/customXml" Target="../ink/ink29.xml"/><Relationship Id="rId49" Type="http://schemas.openxmlformats.org/officeDocument/2006/relationships/customXml" Target="../ink/ink51.xml"/><Relationship Id="rId48" Type="http://schemas.openxmlformats.org/officeDocument/2006/relationships/image" Target="../media/image55.png"/><Relationship Id="rId47" Type="http://schemas.openxmlformats.org/officeDocument/2006/relationships/customXml" Target="../ink/ink50.xml"/><Relationship Id="rId46" Type="http://schemas.openxmlformats.org/officeDocument/2006/relationships/image" Target="../media/image54.png"/><Relationship Id="rId45" Type="http://schemas.openxmlformats.org/officeDocument/2006/relationships/customXml" Target="../ink/ink49.xml"/><Relationship Id="rId44" Type="http://schemas.openxmlformats.org/officeDocument/2006/relationships/image" Target="../media/image53.png"/><Relationship Id="rId43" Type="http://schemas.openxmlformats.org/officeDocument/2006/relationships/customXml" Target="../ink/ink48.xml"/><Relationship Id="rId42" Type="http://schemas.openxmlformats.org/officeDocument/2006/relationships/image" Target="../media/image52.png"/><Relationship Id="rId41" Type="http://schemas.openxmlformats.org/officeDocument/2006/relationships/customXml" Target="../ink/ink47.xml"/><Relationship Id="rId40" Type="http://schemas.openxmlformats.org/officeDocument/2006/relationships/image" Target="../media/image51.png"/><Relationship Id="rId4" Type="http://schemas.openxmlformats.org/officeDocument/2006/relationships/image" Target="../media/image33.png"/><Relationship Id="rId39" Type="http://schemas.openxmlformats.org/officeDocument/2006/relationships/customXml" Target="../ink/ink46.xml"/><Relationship Id="rId38" Type="http://schemas.openxmlformats.org/officeDocument/2006/relationships/image" Target="../media/image50.png"/><Relationship Id="rId37" Type="http://schemas.openxmlformats.org/officeDocument/2006/relationships/customXml" Target="../ink/ink45.xml"/><Relationship Id="rId36" Type="http://schemas.openxmlformats.org/officeDocument/2006/relationships/image" Target="../media/image49.png"/><Relationship Id="rId35" Type="http://schemas.openxmlformats.org/officeDocument/2006/relationships/customXml" Target="../ink/ink44.xml"/><Relationship Id="rId34" Type="http://schemas.openxmlformats.org/officeDocument/2006/relationships/image" Target="../media/image48.png"/><Relationship Id="rId33" Type="http://schemas.openxmlformats.org/officeDocument/2006/relationships/customXml" Target="../ink/ink43.xml"/><Relationship Id="rId32" Type="http://schemas.openxmlformats.org/officeDocument/2006/relationships/image" Target="../media/image47.png"/><Relationship Id="rId31" Type="http://schemas.openxmlformats.org/officeDocument/2006/relationships/customXml" Target="../ink/ink42.xml"/><Relationship Id="rId30" Type="http://schemas.openxmlformats.org/officeDocument/2006/relationships/image" Target="../media/image46.png"/><Relationship Id="rId3" Type="http://schemas.openxmlformats.org/officeDocument/2006/relationships/customXml" Target="../ink/ink28.xml"/><Relationship Id="rId29" Type="http://schemas.openxmlformats.org/officeDocument/2006/relationships/customXml" Target="../ink/ink41.xml"/><Relationship Id="rId28" Type="http://schemas.openxmlformats.org/officeDocument/2006/relationships/image" Target="../media/image45.png"/><Relationship Id="rId27" Type="http://schemas.openxmlformats.org/officeDocument/2006/relationships/customXml" Target="../ink/ink40.xml"/><Relationship Id="rId26" Type="http://schemas.openxmlformats.org/officeDocument/2006/relationships/image" Target="../media/image44.png"/><Relationship Id="rId25" Type="http://schemas.openxmlformats.org/officeDocument/2006/relationships/customXml" Target="../ink/ink39.xml"/><Relationship Id="rId24" Type="http://schemas.openxmlformats.org/officeDocument/2006/relationships/image" Target="../media/image43.png"/><Relationship Id="rId239" Type="http://schemas.openxmlformats.org/officeDocument/2006/relationships/slideLayout" Target="../slideLayouts/slideLayout2.xml"/><Relationship Id="rId238" Type="http://schemas.openxmlformats.org/officeDocument/2006/relationships/image" Target="../media/image150.png"/><Relationship Id="rId237" Type="http://schemas.openxmlformats.org/officeDocument/2006/relationships/customXml" Target="../ink/ink145.xml"/><Relationship Id="rId236" Type="http://schemas.openxmlformats.org/officeDocument/2006/relationships/image" Target="../media/image149.png"/><Relationship Id="rId235" Type="http://schemas.openxmlformats.org/officeDocument/2006/relationships/customXml" Target="../ink/ink144.xml"/><Relationship Id="rId234" Type="http://schemas.openxmlformats.org/officeDocument/2006/relationships/image" Target="../media/image148.png"/><Relationship Id="rId233" Type="http://schemas.openxmlformats.org/officeDocument/2006/relationships/customXml" Target="../ink/ink143.xml"/><Relationship Id="rId232" Type="http://schemas.openxmlformats.org/officeDocument/2006/relationships/image" Target="../media/image147.png"/><Relationship Id="rId231" Type="http://schemas.openxmlformats.org/officeDocument/2006/relationships/customXml" Target="../ink/ink142.xml"/><Relationship Id="rId230" Type="http://schemas.openxmlformats.org/officeDocument/2006/relationships/image" Target="../media/image146.png"/><Relationship Id="rId23" Type="http://schemas.openxmlformats.org/officeDocument/2006/relationships/customXml" Target="../ink/ink38.xml"/><Relationship Id="rId229" Type="http://schemas.openxmlformats.org/officeDocument/2006/relationships/customXml" Target="../ink/ink141.xml"/><Relationship Id="rId228" Type="http://schemas.openxmlformats.org/officeDocument/2006/relationships/image" Target="../media/image145.png"/><Relationship Id="rId227" Type="http://schemas.openxmlformats.org/officeDocument/2006/relationships/customXml" Target="../ink/ink140.xml"/><Relationship Id="rId226" Type="http://schemas.openxmlformats.org/officeDocument/2006/relationships/image" Target="../media/image144.png"/><Relationship Id="rId225" Type="http://schemas.openxmlformats.org/officeDocument/2006/relationships/customXml" Target="../ink/ink139.xml"/><Relationship Id="rId224" Type="http://schemas.openxmlformats.org/officeDocument/2006/relationships/image" Target="../media/image143.png"/><Relationship Id="rId223" Type="http://schemas.openxmlformats.org/officeDocument/2006/relationships/customXml" Target="../ink/ink138.xml"/><Relationship Id="rId222" Type="http://schemas.openxmlformats.org/officeDocument/2006/relationships/image" Target="../media/image142.png"/><Relationship Id="rId221" Type="http://schemas.openxmlformats.org/officeDocument/2006/relationships/customXml" Target="../ink/ink137.xml"/><Relationship Id="rId220" Type="http://schemas.openxmlformats.org/officeDocument/2006/relationships/image" Target="../media/image141.png"/><Relationship Id="rId22" Type="http://schemas.openxmlformats.org/officeDocument/2006/relationships/image" Target="../media/image42.png"/><Relationship Id="rId219" Type="http://schemas.openxmlformats.org/officeDocument/2006/relationships/customXml" Target="../ink/ink136.xml"/><Relationship Id="rId218" Type="http://schemas.openxmlformats.org/officeDocument/2006/relationships/image" Target="../media/image140.png"/><Relationship Id="rId217" Type="http://schemas.openxmlformats.org/officeDocument/2006/relationships/customXml" Target="../ink/ink135.xml"/><Relationship Id="rId216" Type="http://schemas.openxmlformats.org/officeDocument/2006/relationships/image" Target="../media/image139.png"/><Relationship Id="rId215" Type="http://schemas.openxmlformats.org/officeDocument/2006/relationships/customXml" Target="../ink/ink134.xml"/><Relationship Id="rId214" Type="http://schemas.openxmlformats.org/officeDocument/2006/relationships/image" Target="../media/image138.png"/><Relationship Id="rId213" Type="http://schemas.openxmlformats.org/officeDocument/2006/relationships/customXml" Target="../ink/ink133.xml"/><Relationship Id="rId212" Type="http://schemas.openxmlformats.org/officeDocument/2006/relationships/image" Target="../media/image137.png"/><Relationship Id="rId211" Type="http://schemas.openxmlformats.org/officeDocument/2006/relationships/customXml" Target="../ink/ink132.xml"/><Relationship Id="rId210" Type="http://schemas.openxmlformats.org/officeDocument/2006/relationships/image" Target="../media/image136.png"/><Relationship Id="rId21" Type="http://schemas.openxmlformats.org/officeDocument/2006/relationships/customXml" Target="../ink/ink37.xml"/><Relationship Id="rId209" Type="http://schemas.openxmlformats.org/officeDocument/2006/relationships/customXml" Target="../ink/ink131.xml"/><Relationship Id="rId208" Type="http://schemas.openxmlformats.org/officeDocument/2006/relationships/image" Target="../media/image135.png"/><Relationship Id="rId207" Type="http://schemas.openxmlformats.org/officeDocument/2006/relationships/customXml" Target="../ink/ink130.xml"/><Relationship Id="rId206" Type="http://schemas.openxmlformats.org/officeDocument/2006/relationships/image" Target="../media/image134.png"/><Relationship Id="rId205" Type="http://schemas.openxmlformats.org/officeDocument/2006/relationships/customXml" Target="../ink/ink129.xml"/><Relationship Id="rId204" Type="http://schemas.openxmlformats.org/officeDocument/2006/relationships/image" Target="../media/image133.png"/><Relationship Id="rId203" Type="http://schemas.openxmlformats.org/officeDocument/2006/relationships/customXml" Target="../ink/ink128.xml"/><Relationship Id="rId202" Type="http://schemas.openxmlformats.org/officeDocument/2006/relationships/image" Target="../media/image132.png"/><Relationship Id="rId201" Type="http://schemas.openxmlformats.org/officeDocument/2006/relationships/customXml" Target="../ink/ink127.xml"/><Relationship Id="rId200" Type="http://schemas.openxmlformats.org/officeDocument/2006/relationships/image" Target="../media/image131.png"/><Relationship Id="rId20" Type="http://schemas.openxmlformats.org/officeDocument/2006/relationships/image" Target="../media/image41.png"/><Relationship Id="rId2" Type="http://schemas.openxmlformats.org/officeDocument/2006/relationships/image" Target="../media/image32.png"/><Relationship Id="rId199" Type="http://schemas.openxmlformats.org/officeDocument/2006/relationships/customXml" Target="../ink/ink126.xml"/><Relationship Id="rId198" Type="http://schemas.openxmlformats.org/officeDocument/2006/relationships/image" Target="../media/image130.png"/><Relationship Id="rId197" Type="http://schemas.openxmlformats.org/officeDocument/2006/relationships/customXml" Target="../ink/ink125.xml"/><Relationship Id="rId196" Type="http://schemas.openxmlformats.org/officeDocument/2006/relationships/image" Target="../media/image129.png"/><Relationship Id="rId195" Type="http://schemas.openxmlformats.org/officeDocument/2006/relationships/customXml" Target="../ink/ink124.xml"/><Relationship Id="rId194" Type="http://schemas.openxmlformats.org/officeDocument/2006/relationships/image" Target="../media/image128.png"/><Relationship Id="rId193" Type="http://schemas.openxmlformats.org/officeDocument/2006/relationships/customXml" Target="../ink/ink123.xml"/><Relationship Id="rId192" Type="http://schemas.openxmlformats.org/officeDocument/2006/relationships/image" Target="../media/image127.png"/><Relationship Id="rId191" Type="http://schemas.openxmlformats.org/officeDocument/2006/relationships/customXml" Target="../ink/ink122.xml"/><Relationship Id="rId190" Type="http://schemas.openxmlformats.org/officeDocument/2006/relationships/image" Target="../media/image126.png"/><Relationship Id="rId19" Type="http://schemas.openxmlformats.org/officeDocument/2006/relationships/customXml" Target="../ink/ink36.xml"/><Relationship Id="rId189" Type="http://schemas.openxmlformats.org/officeDocument/2006/relationships/customXml" Target="../ink/ink121.xml"/><Relationship Id="rId188" Type="http://schemas.openxmlformats.org/officeDocument/2006/relationships/image" Target="../media/image125.png"/><Relationship Id="rId187" Type="http://schemas.openxmlformats.org/officeDocument/2006/relationships/customXml" Target="../ink/ink120.xml"/><Relationship Id="rId186" Type="http://schemas.openxmlformats.org/officeDocument/2006/relationships/image" Target="../media/image124.png"/><Relationship Id="rId185" Type="http://schemas.openxmlformats.org/officeDocument/2006/relationships/customXml" Target="../ink/ink119.xml"/><Relationship Id="rId184" Type="http://schemas.openxmlformats.org/officeDocument/2006/relationships/image" Target="../media/image123.png"/><Relationship Id="rId183" Type="http://schemas.openxmlformats.org/officeDocument/2006/relationships/customXml" Target="../ink/ink118.xml"/><Relationship Id="rId182" Type="http://schemas.openxmlformats.org/officeDocument/2006/relationships/image" Target="../media/image122.png"/><Relationship Id="rId181" Type="http://schemas.openxmlformats.org/officeDocument/2006/relationships/customXml" Target="../ink/ink117.xml"/><Relationship Id="rId180" Type="http://schemas.openxmlformats.org/officeDocument/2006/relationships/image" Target="../media/image121.png"/><Relationship Id="rId18" Type="http://schemas.openxmlformats.org/officeDocument/2006/relationships/image" Target="../media/image40.png"/><Relationship Id="rId179" Type="http://schemas.openxmlformats.org/officeDocument/2006/relationships/customXml" Target="../ink/ink116.xml"/><Relationship Id="rId178" Type="http://schemas.openxmlformats.org/officeDocument/2006/relationships/image" Target="../media/image120.png"/><Relationship Id="rId177" Type="http://schemas.openxmlformats.org/officeDocument/2006/relationships/customXml" Target="../ink/ink115.xml"/><Relationship Id="rId176" Type="http://schemas.openxmlformats.org/officeDocument/2006/relationships/image" Target="../media/image119.png"/><Relationship Id="rId175" Type="http://schemas.openxmlformats.org/officeDocument/2006/relationships/customXml" Target="../ink/ink114.xml"/><Relationship Id="rId174" Type="http://schemas.openxmlformats.org/officeDocument/2006/relationships/image" Target="../media/image118.png"/><Relationship Id="rId173" Type="http://schemas.openxmlformats.org/officeDocument/2006/relationships/customXml" Target="../ink/ink113.xml"/><Relationship Id="rId172" Type="http://schemas.openxmlformats.org/officeDocument/2006/relationships/image" Target="../media/image117.png"/><Relationship Id="rId171" Type="http://schemas.openxmlformats.org/officeDocument/2006/relationships/customXml" Target="../ink/ink112.xml"/><Relationship Id="rId170" Type="http://schemas.openxmlformats.org/officeDocument/2006/relationships/image" Target="../media/image116.png"/><Relationship Id="rId17" Type="http://schemas.openxmlformats.org/officeDocument/2006/relationships/customXml" Target="../ink/ink35.xml"/><Relationship Id="rId169" Type="http://schemas.openxmlformats.org/officeDocument/2006/relationships/customXml" Target="../ink/ink111.xml"/><Relationship Id="rId168" Type="http://schemas.openxmlformats.org/officeDocument/2006/relationships/image" Target="../media/image115.png"/><Relationship Id="rId167" Type="http://schemas.openxmlformats.org/officeDocument/2006/relationships/customXml" Target="../ink/ink110.xml"/><Relationship Id="rId166" Type="http://schemas.openxmlformats.org/officeDocument/2006/relationships/image" Target="../media/image114.png"/><Relationship Id="rId165" Type="http://schemas.openxmlformats.org/officeDocument/2006/relationships/customXml" Target="../ink/ink109.xml"/><Relationship Id="rId164" Type="http://schemas.openxmlformats.org/officeDocument/2006/relationships/image" Target="../media/image113.png"/><Relationship Id="rId163" Type="http://schemas.openxmlformats.org/officeDocument/2006/relationships/customXml" Target="../ink/ink108.xml"/><Relationship Id="rId162" Type="http://schemas.openxmlformats.org/officeDocument/2006/relationships/image" Target="../media/image112.png"/><Relationship Id="rId161" Type="http://schemas.openxmlformats.org/officeDocument/2006/relationships/customXml" Target="../ink/ink107.xml"/><Relationship Id="rId160" Type="http://schemas.openxmlformats.org/officeDocument/2006/relationships/image" Target="../media/image111.png"/><Relationship Id="rId16" Type="http://schemas.openxmlformats.org/officeDocument/2006/relationships/image" Target="../media/image39.png"/><Relationship Id="rId159" Type="http://schemas.openxmlformats.org/officeDocument/2006/relationships/customXml" Target="../ink/ink106.xml"/><Relationship Id="rId158" Type="http://schemas.openxmlformats.org/officeDocument/2006/relationships/image" Target="../media/image110.png"/><Relationship Id="rId157" Type="http://schemas.openxmlformats.org/officeDocument/2006/relationships/customXml" Target="../ink/ink105.xml"/><Relationship Id="rId156" Type="http://schemas.openxmlformats.org/officeDocument/2006/relationships/image" Target="../media/image109.png"/><Relationship Id="rId155" Type="http://schemas.openxmlformats.org/officeDocument/2006/relationships/customXml" Target="../ink/ink104.xml"/><Relationship Id="rId154" Type="http://schemas.openxmlformats.org/officeDocument/2006/relationships/image" Target="../media/image108.png"/><Relationship Id="rId153" Type="http://schemas.openxmlformats.org/officeDocument/2006/relationships/customXml" Target="../ink/ink103.xml"/><Relationship Id="rId152" Type="http://schemas.openxmlformats.org/officeDocument/2006/relationships/image" Target="../media/image107.png"/><Relationship Id="rId151" Type="http://schemas.openxmlformats.org/officeDocument/2006/relationships/customXml" Target="../ink/ink102.xml"/><Relationship Id="rId150" Type="http://schemas.openxmlformats.org/officeDocument/2006/relationships/image" Target="../media/image106.png"/><Relationship Id="rId15" Type="http://schemas.openxmlformats.org/officeDocument/2006/relationships/customXml" Target="../ink/ink34.xml"/><Relationship Id="rId149" Type="http://schemas.openxmlformats.org/officeDocument/2006/relationships/customXml" Target="../ink/ink101.xml"/><Relationship Id="rId148" Type="http://schemas.openxmlformats.org/officeDocument/2006/relationships/image" Target="../media/image105.png"/><Relationship Id="rId147" Type="http://schemas.openxmlformats.org/officeDocument/2006/relationships/customXml" Target="../ink/ink100.xml"/><Relationship Id="rId146" Type="http://schemas.openxmlformats.org/officeDocument/2006/relationships/image" Target="../media/image104.png"/><Relationship Id="rId145" Type="http://schemas.openxmlformats.org/officeDocument/2006/relationships/customXml" Target="../ink/ink99.xml"/><Relationship Id="rId144" Type="http://schemas.openxmlformats.org/officeDocument/2006/relationships/image" Target="../media/image103.png"/><Relationship Id="rId143" Type="http://schemas.openxmlformats.org/officeDocument/2006/relationships/customXml" Target="../ink/ink98.xml"/><Relationship Id="rId142" Type="http://schemas.openxmlformats.org/officeDocument/2006/relationships/image" Target="../media/image102.png"/><Relationship Id="rId141" Type="http://schemas.openxmlformats.org/officeDocument/2006/relationships/customXml" Target="../ink/ink97.xml"/><Relationship Id="rId140" Type="http://schemas.openxmlformats.org/officeDocument/2006/relationships/image" Target="../media/image101.png"/><Relationship Id="rId14" Type="http://schemas.openxmlformats.org/officeDocument/2006/relationships/image" Target="../media/image38.png"/><Relationship Id="rId139" Type="http://schemas.openxmlformats.org/officeDocument/2006/relationships/customXml" Target="../ink/ink96.xml"/><Relationship Id="rId138" Type="http://schemas.openxmlformats.org/officeDocument/2006/relationships/image" Target="../media/image100.png"/><Relationship Id="rId137" Type="http://schemas.openxmlformats.org/officeDocument/2006/relationships/customXml" Target="../ink/ink95.xml"/><Relationship Id="rId136" Type="http://schemas.openxmlformats.org/officeDocument/2006/relationships/image" Target="../media/image99.png"/><Relationship Id="rId135" Type="http://schemas.openxmlformats.org/officeDocument/2006/relationships/customXml" Target="../ink/ink94.xml"/><Relationship Id="rId134" Type="http://schemas.openxmlformats.org/officeDocument/2006/relationships/image" Target="../media/image98.png"/><Relationship Id="rId133" Type="http://schemas.openxmlformats.org/officeDocument/2006/relationships/customXml" Target="../ink/ink93.xml"/><Relationship Id="rId132" Type="http://schemas.openxmlformats.org/officeDocument/2006/relationships/image" Target="../media/image97.png"/><Relationship Id="rId131" Type="http://schemas.openxmlformats.org/officeDocument/2006/relationships/customXml" Target="../ink/ink92.xml"/><Relationship Id="rId130" Type="http://schemas.openxmlformats.org/officeDocument/2006/relationships/image" Target="../media/image96.png"/><Relationship Id="rId13" Type="http://schemas.openxmlformats.org/officeDocument/2006/relationships/customXml" Target="../ink/ink33.xml"/><Relationship Id="rId129" Type="http://schemas.openxmlformats.org/officeDocument/2006/relationships/customXml" Target="../ink/ink91.xml"/><Relationship Id="rId128" Type="http://schemas.openxmlformats.org/officeDocument/2006/relationships/image" Target="../media/image95.png"/><Relationship Id="rId127" Type="http://schemas.openxmlformats.org/officeDocument/2006/relationships/customXml" Target="../ink/ink90.xml"/><Relationship Id="rId126" Type="http://schemas.openxmlformats.org/officeDocument/2006/relationships/image" Target="../media/image94.png"/><Relationship Id="rId125" Type="http://schemas.openxmlformats.org/officeDocument/2006/relationships/customXml" Target="../ink/ink89.xml"/><Relationship Id="rId124" Type="http://schemas.openxmlformats.org/officeDocument/2006/relationships/image" Target="../media/image93.png"/><Relationship Id="rId123" Type="http://schemas.openxmlformats.org/officeDocument/2006/relationships/customXml" Target="../ink/ink88.xml"/><Relationship Id="rId122" Type="http://schemas.openxmlformats.org/officeDocument/2006/relationships/image" Target="../media/image92.png"/><Relationship Id="rId121" Type="http://schemas.openxmlformats.org/officeDocument/2006/relationships/customXml" Target="../ink/ink87.xml"/><Relationship Id="rId120" Type="http://schemas.openxmlformats.org/officeDocument/2006/relationships/image" Target="../media/image91.png"/><Relationship Id="rId12" Type="http://schemas.openxmlformats.org/officeDocument/2006/relationships/image" Target="../media/image37.png"/><Relationship Id="rId119" Type="http://schemas.openxmlformats.org/officeDocument/2006/relationships/customXml" Target="../ink/ink86.xml"/><Relationship Id="rId118" Type="http://schemas.openxmlformats.org/officeDocument/2006/relationships/image" Target="../media/image90.png"/><Relationship Id="rId117" Type="http://schemas.openxmlformats.org/officeDocument/2006/relationships/customXml" Target="../ink/ink85.xml"/><Relationship Id="rId116" Type="http://schemas.openxmlformats.org/officeDocument/2006/relationships/image" Target="../media/image89.png"/><Relationship Id="rId115" Type="http://schemas.openxmlformats.org/officeDocument/2006/relationships/customXml" Target="../ink/ink84.xml"/><Relationship Id="rId114" Type="http://schemas.openxmlformats.org/officeDocument/2006/relationships/image" Target="../media/image88.png"/><Relationship Id="rId113" Type="http://schemas.openxmlformats.org/officeDocument/2006/relationships/customXml" Target="../ink/ink83.xml"/><Relationship Id="rId112" Type="http://schemas.openxmlformats.org/officeDocument/2006/relationships/image" Target="../media/image87.png"/><Relationship Id="rId111" Type="http://schemas.openxmlformats.org/officeDocument/2006/relationships/customXml" Target="../ink/ink82.xml"/><Relationship Id="rId110" Type="http://schemas.openxmlformats.org/officeDocument/2006/relationships/image" Target="../media/image86.png"/><Relationship Id="rId11" Type="http://schemas.openxmlformats.org/officeDocument/2006/relationships/customXml" Target="../ink/ink32.xml"/><Relationship Id="rId109" Type="http://schemas.openxmlformats.org/officeDocument/2006/relationships/customXml" Target="../ink/ink81.xml"/><Relationship Id="rId108" Type="http://schemas.openxmlformats.org/officeDocument/2006/relationships/image" Target="../media/image85.png"/><Relationship Id="rId107" Type="http://schemas.openxmlformats.org/officeDocument/2006/relationships/customXml" Target="../ink/ink80.xml"/><Relationship Id="rId106" Type="http://schemas.openxmlformats.org/officeDocument/2006/relationships/image" Target="../media/image84.png"/><Relationship Id="rId105" Type="http://schemas.openxmlformats.org/officeDocument/2006/relationships/customXml" Target="../ink/ink79.xml"/><Relationship Id="rId104" Type="http://schemas.openxmlformats.org/officeDocument/2006/relationships/image" Target="../media/image83.png"/><Relationship Id="rId103" Type="http://schemas.openxmlformats.org/officeDocument/2006/relationships/customXml" Target="../ink/ink78.xml"/><Relationship Id="rId102" Type="http://schemas.openxmlformats.org/officeDocument/2006/relationships/image" Target="../media/image82.png"/><Relationship Id="rId101" Type="http://schemas.openxmlformats.org/officeDocument/2006/relationships/customXml" Target="../ink/ink77.xml"/><Relationship Id="rId100" Type="http://schemas.openxmlformats.org/officeDocument/2006/relationships/image" Target="../media/image81.png"/><Relationship Id="rId10" Type="http://schemas.openxmlformats.org/officeDocument/2006/relationships/image" Target="../media/image36.png"/><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99" Type="http://schemas.openxmlformats.org/officeDocument/2006/relationships/image" Target="../media/image197.png"/><Relationship Id="rId98" Type="http://schemas.openxmlformats.org/officeDocument/2006/relationships/customXml" Target="../ink/ink195.xml"/><Relationship Id="rId97" Type="http://schemas.openxmlformats.org/officeDocument/2006/relationships/image" Target="../media/image196.png"/><Relationship Id="rId96" Type="http://schemas.openxmlformats.org/officeDocument/2006/relationships/customXml" Target="../ink/ink194.xml"/><Relationship Id="rId95" Type="http://schemas.openxmlformats.org/officeDocument/2006/relationships/image" Target="../media/image195.png"/><Relationship Id="rId94" Type="http://schemas.openxmlformats.org/officeDocument/2006/relationships/customXml" Target="../ink/ink193.xml"/><Relationship Id="rId93" Type="http://schemas.openxmlformats.org/officeDocument/2006/relationships/image" Target="../media/image194.png"/><Relationship Id="rId92" Type="http://schemas.openxmlformats.org/officeDocument/2006/relationships/customXml" Target="../ink/ink192.xml"/><Relationship Id="rId91" Type="http://schemas.openxmlformats.org/officeDocument/2006/relationships/image" Target="../media/image193.png"/><Relationship Id="rId90" Type="http://schemas.openxmlformats.org/officeDocument/2006/relationships/customXml" Target="../ink/ink191.xml"/><Relationship Id="rId9" Type="http://schemas.openxmlformats.org/officeDocument/2006/relationships/image" Target="../media/image155.png"/><Relationship Id="rId89" Type="http://schemas.openxmlformats.org/officeDocument/2006/relationships/image" Target="../media/image192.png"/><Relationship Id="rId88" Type="http://schemas.openxmlformats.org/officeDocument/2006/relationships/customXml" Target="../ink/ink190.xml"/><Relationship Id="rId87" Type="http://schemas.openxmlformats.org/officeDocument/2006/relationships/image" Target="../media/image191.png"/><Relationship Id="rId86" Type="http://schemas.openxmlformats.org/officeDocument/2006/relationships/customXml" Target="../ink/ink189.xml"/><Relationship Id="rId85" Type="http://schemas.openxmlformats.org/officeDocument/2006/relationships/image" Target="../media/image190.png"/><Relationship Id="rId84" Type="http://schemas.openxmlformats.org/officeDocument/2006/relationships/customXml" Target="../ink/ink188.xml"/><Relationship Id="rId83" Type="http://schemas.openxmlformats.org/officeDocument/2006/relationships/image" Target="../media/image189.png"/><Relationship Id="rId82" Type="http://schemas.openxmlformats.org/officeDocument/2006/relationships/customXml" Target="../ink/ink187.xml"/><Relationship Id="rId81" Type="http://schemas.openxmlformats.org/officeDocument/2006/relationships/image" Target="../media/image188.png"/><Relationship Id="rId80" Type="http://schemas.openxmlformats.org/officeDocument/2006/relationships/customXml" Target="../ink/ink186.xml"/><Relationship Id="rId8" Type="http://schemas.openxmlformats.org/officeDocument/2006/relationships/customXml" Target="../ink/ink149.xml"/><Relationship Id="rId79" Type="http://schemas.openxmlformats.org/officeDocument/2006/relationships/image" Target="../media/image187.png"/><Relationship Id="rId78" Type="http://schemas.openxmlformats.org/officeDocument/2006/relationships/customXml" Target="../ink/ink185.xml"/><Relationship Id="rId77" Type="http://schemas.openxmlformats.org/officeDocument/2006/relationships/customXml" Target="../ink/ink184.xml"/><Relationship Id="rId76" Type="http://schemas.openxmlformats.org/officeDocument/2006/relationships/image" Target="../media/image186.png"/><Relationship Id="rId75" Type="http://schemas.openxmlformats.org/officeDocument/2006/relationships/customXml" Target="../ink/ink183.xml"/><Relationship Id="rId74" Type="http://schemas.openxmlformats.org/officeDocument/2006/relationships/image" Target="../media/image185.png"/><Relationship Id="rId73" Type="http://schemas.openxmlformats.org/officeDocument/2006/relationships/customXml" Target="../ink/ink182.xml"/><Relationship Id="rId72" Type="http://schemas.openxmlformats.org/officeDocument/2006/relationships/image" Target="../media/image184.png"/><Relationship Id="rId71" Type="http://schemas.openxmlformats.org/officeDocument/2006/relationships/customXml" Target="../ink/ink181.xml"/><Relationship Id="rId70" Type="http://schemas.openxmlformats.org/officeDocument/2006/relationships/image" Target="../media/image183.png"/><Relationship Id="rId7" Type="http://schemas.openxmlformats.org/officeDocument/2006/relationships/image" Target="../media/image154.png"/><Relationship Id="rId69" Type="http://schemas.openxmlformats.org/officeDocument/2006/relationships/customXml" Target="../ink/ink180.xml"/><Relationship Id="rId68" Type="http://schemas.openxmlformats.org/officeDocument/2006/relationships/customXml" Target="../ink/ink179.xml"/><Relationship Id="rId67" Type="http://schemas.openxmlformats.org/officeDocument/2006/relationships/image" Target="../media/image182.png"/><Relationship Id="rId66" Type="http://schemas.openxmlformats.org/officeDocument/2006/relationships/customXml" Target="../ink/ink178.xml"/><Relationship Id="rId65" Type="http://schemas.openxmlformats.org/officeDocument/2006/relationships/image" Target="../media/image181.png"/><Relationship Id="rId64" Type="http://schemas.openxmlformats.org/officeDocument/2006/relationships/customXml" Target="../ink/ink177.xml"/><Relationship Id="rId63" Type="http://schemas.openxmlformats.org/officeDocument/2006/relationships/image" Target="../media/image180.png"/><Relationship Id="rId62" Type="http://schemas.openxmlformats.org/officeDocument/2006/relationships/customXml" Target="../ink/ink176.xml"/><Relationship Id="rId61" Type="http://schemas.openxmlformats.org/officeDocument/2006/relationships/image" Target="../media/image179.png"/><Relationship Id="rId60" Type="http://schemas.openxmlformats.org/officeDocument/2006/relationships/customXml" Target="../ink/ink175.xml"/><Relationship Id="rId6" Type="http://schemas.openxmlformats.org/officeDocument/2006/relationships/customXml" Target="../ink/ink148.xml"/><Relationship Id="rId59" Type="http://schemas.openxmlformats.org/officeDocument/2006/relationships/image" Target="../media/image178.png"/><Relationship Id="rId58" Type="http://schemas.openxmlformats.org/officeDocument/2006/relationships/customXml" Target="../ink/ink174.xml"/><Relationship Id="rId57" Type="http://schemas.openxmlformats.org/officeDocument/2006/relationships/image" Target="../media/image177.png"/><Relationship Id="rId56" Type="http://schemas.openxmlformats.org/officeDocument/2006/relationships/customXml" Target="../ink/ink173.xml"/><Relationship Id="rId55" Type="http://schemas.openxmlformats.org/officeDocument/2006/relationships/image" Target="../media/image176.png"/><Relationship Id="rId54" Type="http://schemas.openxmlformats.org/officeDocument/2006/relationships/customXml" Target="../ink/ink172.xml"/><Relationship Id="rId53" Type="http://schemas.openxmlformats.org/officeDocument/2006/relationships/image" Target="../media/image175.png"/><Relationship Id="rId52" Type="http://schemas.openxmlformats.org/officeDocument/2006/relationships/customXml" Target="../ink/ink171.xml"/><Relationship Id="rId51" Type="http://schemas.openxmlformats.org/officeDocument/2006/relationships/image" Target="../media/image174.png"/><Relationship Id="rId50" Type="http://schemas.openxmlformats.org/officeDocument/2006/relationships/customXml" Target="../ink/ink170.xml"/><Relationship Id="rId5" Type="http://schemas.openxmlformats.org/officeDocument/2006/relationships/image" Target="../media/image153.png"/><Relationship Id="rId49" Type="http://schemas.openxmlformats.org/officeDocument/2006/relationships/image" Target="../media/image173.png"/><Relationship Id="rId48" Type="http://schemas.openxmlformats.org/officeDocument/2006/relationships/customXml" Target="../ink/ink169.xml"/><Relationship Id="rId47" Type="http://schemas.openxmlformats.org/officeDocument/2006/relationships/image" Target="../media/image172.png"/><Relationship Id="rId46" Type="http://schemas.openxmlformats.org/officeDocument/2006/relationships/customXml" Target="../ink/ink168.xml"/><Relationship Id="rId45" Type="http://schemas.openxmlformats.org/officeDocument/2006/relationships/image" Target="../media/image171.png"/><Relationship Id="rId44" Type="http://schemas.openxmlformats.org/officeDocument/2006/relationships/customXml" Target="../ink/ink167.xml"/><Relationship Id="rId43" Type="http://schemas.openxmlformats.org/officeDocument/2006/relationships/image" Target="../media/image170.png"/><Relationship Id="rId42" Type="http://schemas.openxmlformats.org/officeDocument/2006/relationships/customXml" Target="../ink/ink166.xml"/><Relationship Id="rId41" Type="http://schemas.openxmlformats.org/officeDocument/2006/relationships/image" Target="../media/image169.png"/><Relationship Id="rId40" Type="http://schemas.openxmlformats.org/officeDocument/2006/relationships/customXml" Target="../ink/ink165.xml"/><Relationship Id="rId4" Type="http://schemas.openxmlformats.org/officeDocument/2006/relationships/customXml" Target="../ink/ink147.xml"/><Relationship Id="rId39" Type="http://schemas.openxmlformats.org/officeDocument/2006/relationships/image" Target="../media/image168.png"/><Relationship Id="rId38" Type="http://schemas.openxmlformats.org/officeDocument/2006/relationships/customXml" Target="../ink/ink164.xml"/><Relationship Id="rId37" Type="http://schemas.openxmlformats.org/officeDocument/2006/relationships/image" Target="../media/image167.png"/><Relationship Id="rId36" Type="http://schemas.openxmlformats.org/officeDocument/2006/relationships/customXml" Target="../ink/ink163.xml"/><Relationship Id="rId35" Type="http://schemas.openxmlformats.org/officeDocument/2006/relationships/image" Target="../media/image166.png"/><Relationship Id="rId34" Type="http://schemas.openxmlformats.org/officeDocument/2006/relationships/customXml" Target="../ink/ink162.xml"/><Relationship Id="rId33" Type="http://schemas.openxmlformats.org/officeDocument/2006/relationships/image" Target="../media/image165.png"/><Relationship Id="rId32" Type="http://schemas.openxmlformats.org/officeDocument/2006/relationships/customXml" Target="../ink/ink161.xml"/><Relationship Id="rId31" Type="http://schemas.openxmlformats.org/officeDocument/2006/relationships/image" Target="../media/image20.png"/><Relationship Id="rId30" Type="http://schemas.openxmlformats.org/officeDocument/2006/relationships/customXml" Target="../ink/ink160.xml"/><Relationship Id="rId3" Type="http://schemas.openxmlformats.org/officeDocument/2006/relationships/image" Target="../media/image152.png"/><Relationship Id="rId29" Type="http://schemas.openxmlformats.org/officeDocument/2006/relationships/image" Target="../media/image164.png"/><Relationship Id="rId28" Type="http://schemas.openxmlformats.org/officeDocument/2006/relationships/customXml" Target="../ink/ink159.xml"/><Relationship Id="rId274" Type="http://schemas.openxmlformats.org/officeDocument/2006/relationships/slideLayout" Target="../slideLayouts/slideLayout2.xml"/><Relationship Id="rId273" Type="http://schemas.openxmlformats.org/officeDocument/2006/relationships/image" Target="../media/image282.png"/><Relationship Id="rId272" Type="http://schemas.openxmlformats.org/officeDocument/2006/relationships/customXml" Target="../ink/ink284.xml"/><Relationship Id="rId271" Type="http://schemas.openxmlformats.org/officeDocument/2006/relationships/image" Target="../media/image281.png"/><Relationship Id="rId270" Type="http://schemas.openxmlformats.org/officeDocument/2006/relationships/customXml" Target="../ink/ink283.xml"/><Relationship Id="rId27" Type="http://schemas.openxmlformats.org/officeDocument/2006/relationships/image" Target="../media/image163.png"/><Relationship Id="rId269" Type="http://schemas.openxmlformats.org/officeDocument/2006/relationships/image" Target="../media/image280.png"/><Relationship Id="rId268" Type="http://schemas.openxmlformats.org/officeDocument/2006/relationships/customXml" Target="../ink/ink282.xml"/><Relationship Id="rId267" Type="http://schemas.openxmlformats.org/officeDocument/2006/relationships/image" Target="../media/image279.png"/><Relationship Id="rId266" Type="http://schemas.openxmlformats.org/officeDocument/2006/relationships/customXml" Target="../ink/ink281.xml"/><Relationship Id="rId265" Type="http://schemas.openxmlformats.org/officeDocument/2006/relationships/image" Target="../media/image278.png"/><Relationship Id="rId264" Type="http://schemas.openxmlformats.org/officeDocument/2006/relationships/customXml" Target="../ink/ink280.xml"/><Relationship Id="rId263" Type="http://schemas.openxmlformats.org/officeDocument/2006/relationships/image" Target="../media/image277.png"/><Relationship Id="rId262" Type="http://schemas.openxmlformats.org/officeDocument/2006/relationships/customXml" Target="../ink/ink279.xml"/><Relationship Id="rId261" Type="http://schemas.openxmlformats.org/officeDocument/2006/relationships/image" Target="../media/image276.png"/><Relationship Id="rId260" Type="http://schemas.openxmlformats.org/officeDocument/2006/relationships/customXml" Target="../ink/ink278.xml"/><Relationship Id="rId26" Type="http://schemas.openxmlformats.org/officeDocument/2006/relationships/customXml" Target="../ink/ink158.xml"/><Relationship Id="rId259" Type="http://schemas.openxmlformats.org/officeDocument/2006/relationships/image" Target="../media/image275.png"/><Relationship Id="rId258" Type="http://schemas.openxmlformats.org/officeDocument/2006/relationships/customXml" Target="../ink/ink277.xml"/><Relationship Id="rId257" Type="http://schemas.openxmlformats.org/officeDocument/2006/relationships/image" Target="../media/image274.png"/><Relationship Id="rId256" Type="http://schemas.openxmlformats.org/officeDocument/2006/relationships/customXml" Target="../ink/ink276.xml"/><Relationship Id="rId255" Type="http://schemas.openxmlformats.org/officeDocument/2006/relationships/image" Target="../media/image273.png"/><Relationship Id="rId254" Type="http://schemas.openxmlformats.org/officeDocument/2006/relationships/customXml" Target="../ink/ink275.xml"/><Relationship Id="rId253" Type="http://schemas.openxmlformats.org/officeDocument/2006/relationships/image" Target="../media/image272.png"/><Relationship Id="rId252" Type="http://schemas.openxmlformats.org/officeDocument/2006/relationships/customXml" Target="../ink/ink274.xml"/><Relationship Id="rId251" Type="http://schemas.openxmlformats.org/officeDocument/2006/relationships/image" Target="../media/image271.png"/><Relationship Id="rId250" Type="http://schemas.openxmlformats.org/officeDocument/2006/relationships/customXml" Target="../ink/ink273.xml"/><Relationship Id="rId25" Type="http://schemas.openxmlformats.org/officeDocument/2006/relationships/image" Target="../media/image162.png"/><Relationship Id="rId249" Type="http://schemas.openxmlformats.org/officeDocument/2006/relationships/image" Target="../media/image270.png"/><Relationship Id="rId248" Type="http://schemas.openxmlformats.org/officeDocument/2006/relationships/customXml" Target="../ink/ink272.xml"/><Relationship Id="rId247" Type="http://schemas.openxmlformats.org/officeDocument/2006/relationships/image" Target="../media/image269.png"/><Relationship Id="rId246" Type="http://schemas.openxmlformats.org/officeDocument/2006/relationships/customXml" Target="../ink/ink271.xml"/><Relationship Id="rId245" Type="http://schemas.openxmlformats.org/officeDocument/2006/relationships/customXml" Target="../ink/ink270.xml"/><Relationship Id="rId244" Type="http://schemas.openxmlformats.org/officeDocument/2006/relationships/customXml" Target="../ink/ink269.xml"/><Relationship Id="rId243" Type="http://schemas.openxmlformats.org/officeDocument/2006/relationships/customXml" Target="../ink/ink268.xml"/><Relationship Id="rId242" Type="http://schemas.openxmlformats.org/officeDocument/2006/relationships/image" Target="../media/image268.png"/><Relationship Id="rId241" Type="http://schemas.openxmlformats.org/officeDocument/2006/relationships/customXml" Target="../ink/ink267.xml"/><Relationship Id="rId240" Type="http://schemas.openxmlformats.org/officeDocument/2006/relationships/image" Target="../media/image267.png"/><Relationship Id="rId24" Type="http://schemas.openxmlformats.org/officeDocument/2006/relationships/customXml" Target="../ink/ink157.xml"/><Relationship Id="rId239" Type="http://schemas.openxmlformats.org/officeDocument/2006/relationships/customXml" Target="../ink/ink266.xml"/><Relationship Id="rId238" Type="http://schemas.openxmlformats.org/officeDocument/2006/relationships/image" Target="../media/image266.png"/><Relationship Id="rId237" Type="http://schemas.openxmlformats.org/officeDocument/2006/relationships/customXml" Target="../ink/ink265.xml"/><Relationship Id="rId236" Type="http://schemas.openxmlformats.org/officeDocument/2006/relationships/image" Target="../media/image265.png"/><Relationship Id="rId235" Type="http://schemas.openxmlformats.org/officeDocument/2006/relationships/customXml" Target="../ink/ink264.xml"/><Relationship Id="rId234" Type="http://schemas.openxmlformats.org/officeDocument/2006/relationships/image" Target="../media/image264.png"/><Relationship Id="rId233" Type="http://schemas.openxmlformats.org/officeDocument/2006/relationships/customXml" Target="../ink/ink263.xml"/><Relationship Id="rId232" Type="http://schemas.openxmlformats.org/officeDocument/2006/relationships/image" Target="../media/image263.png"/><Relationship Id="rId231" Type="http://schemas.openxmlformats.org/officeDocument/2006/relationships/customXml" Target="../ink/ink262.xml"/><Relationship Id="rId230" Type="http://schemas.openxmlformats.org/officeDocument/2006/relationships/image" Target="../media/image262.png"/><Relationship Id="rId23" Type="http://schemas.openxmlformats.org/officeDocument/2006/relationships/image" Target="../media/image161.png"/><Relationship Id="rId229" Type="http://schemas.openxmlformats.org/officeDocument/2006/relationships/customXml" Target="../ink/ink261.xml"/><Relationship Id="rId228" Type="http://schemas.openxmlformats.org/officeDocument/2006/relationships/image" Target="../media/image261.png"/><Relationship Id="rId227" Type="http://schemas.openxmlformats.org/officeDocument/2006/relationships/customXml" Target="../ink/ink260.xml"/><Relationship Id="rId226" Type="http://schemas.openxmlformats.org/officeDocument/2006/relationships/image" Target="../media/image260.png"/><Relationship Id="rId225" Type="http://schemas.openxmlformats.org/officeDocument/2006/relationships/customXml" Target="../ink/ink259.xml"/><Relationship Id="rId224" Type="http://schemas.openxmlformats.org/officeDocument/2006/relationships/image" Target="../media/image259.png"/><Relationship Id="rId223" Type="http://schemas.openxmlformats.org/officeDocument/2006/relationships/customXml" Target="../ink/ink258.xml"/><Relationship Id="rId222" Type="http://schemas.openxmlformats.org/officeDocument/2006/relationships/image" Target="../media/image258.png"/><Relationship Id="rId221" Type="http://schemas.openxmlformats.org/officeDocument/2006/relationships/customXml" Target="../ink/ink257.xml"/><Relationship Id="rId220" Type="http://schemas.openxmlformats.org/officeDocument/2006/relationships/image" Target="../media/image257.png"/><Relationship Id="rId22" Type="http://schemas.openxmlformats.org/officeDocument/2006/relationships/customXml" Target="../ink/ink156.xml"/><Relationship Id="rId219" Type="http://schemas.openxmlformats.org/officeDocument/2006/relationships/customXml" Target="../ink/ink256.xml"/><Relationship Id="rId218" Type="http://schemas.openxmlformats.org/officeDocument/2006/relationships/image" Target="../media/image256.png"/><Relationship Id="rId217" Type="http://schemas.openxmlformats.org/officeDocument/2006/relationships/customXml" Target="../ink/ink255.xml"/><Relationship Id="rId216" Type="http://schemas.openxmlformats.org/officeDocument/2006/relationships/image" Target="../media/image255.png"/><Relationship Id="rId215" Type="http://schemas.openxmlformats.org/officeDocument/2006/relationships/customXml" Target="../ink/ink254.xml"/><Relationship Id="rId214" Type="http://schemas.openxmlformats.org/officeDocument/2006/relationships/image" Target="../media/image254.png"/><Relationship Id="rId213" Type="http://schemas.openxmlformats.org/officeDocument/2006/relationships/customXml" Target="../ink/ink253.xml"/><Relationship Id="rId212" Type="http://schemas.openxmlformats.org/officeDocument/2006/relationships/image" Target="../media/image253.png"/><Relationship Id="rId211" Type="http://schemas.openxmlformats.org/officeDocument/2006/relationships/customXml" Target="../ink/ink252.xml"/><Relationship Id="rId210" Type="http://schemas.openxmlformats.org/officeDocument/2006/relationships/image" Target="../media/image252.png"/><Relationship Id="rId21" Type="http://schemas.openxmlformats.org/officeDocument/2006/relationships/image" Target="../media/image160.png"/><Relationship Id="rId209" Type="http://schemas.openxmlformats.org/officeDocument/2006/relationships/customXml" Target="../ink/ink251.xml"/><Relationship Id="rId208" Type="http://schemas.openxmlformats.org/officeDocument/2006/relationships/image" Target="../media/image251.png"/><Relationship Id="rId207" Type="http://schemas.openxmlformats.org/officeDocument/2006/relationships/customXml" Target="../ink/ink250.xml"/><Relationship Id="rId206" Type="http://schemas.openxmlformats.org/officeDocument/2006/relationships/image" Target="../media/image250.png"/><Relationship Id="rId205" Type="http://schemas.openxmlformats.org/officeDocument/2006/relationships/customXml" Target="../ink/ink249.xml"/><Relationship Id="rId204" Type="http://schemas.openxmlformats.org/officeDocument/2006/relationships/image" Target="../media/image249.png"/><Relationship Id="rId203" Type="http://schemas.openxmlformats.org/officeDocument/2006/relationships/customXml" Target="../ink/ink248.xml"/><Relationship Id="rId202" Type="http://schemas.openxmlformats.org/officeDocument/2006/relationships/image" Target="../media/image248.png"/><Relationship Id="rId201" Type="http://schemas.openxmlformats.org/officeDocument/2006/relationships/customXml" Target="../ink/ink247.xml"/><Relationship Id="rId200" Type="http://schemas.openxmlformats.org/officeDocument/2006/relationships/image" Target="../media/image247.png"/><Relationship Id="rId20" Type="http://schemas.openxmlformats.org/officeDocument/2006/relationships/customXml" Target="../ink/ink155.xml"/><Relationship Id="rId2" Type="http://schemas.openxmlformats.org/officeDocument/2006/relationships/customXml" Target="../ink/ink146.xml"/><Relationship Id="rId199" Type="http://schemas.openxmlformats.org/officeDocument/2006/relationships/customXml" Target="../ink/ink246.xml"/><Relationship Id="rId198" Type="http://schemas.openxmlformats.org/officeDocument/2006/relationships/image" Target="../media/image246.png"/><Relationship Id="rId197" Type="http://schemas.openxmlformats.org/officeDocument/2006/relationships/customXml" Target="../ink/ink245.xml"/><Relationship Id="rId196" Type="http://schemas.openxmlformats.org/officeDocument/2006/relationships/image" Target="../media/image245.png"/><Relationship Id="rId195" Type="http://schemas.openxmlformats.org/officeDocument/2006/relationships/customXml" Target="../ink/ink244.xml"/><Relationship Id="rId194" Type="http://schemas.openxmlformats.org/officeDocument/2006/relationships/image" Target="../media/image244.png"/><Relationship Id="rId193" Type="http://schemas.openxmlformats.org/officeDocument/2006/relationships/customXml" Target="../ink/ink243.xml"/><Relationship Id="rId192" Type="http://schemas.openxmlformats.org/officeDocument/2006/relationships/image" Target="../media/image243.png"/><Relationship Id="rId191" Type="http://schemas.openxmlformats.org/officeDocument/2006/relationships/customXml" Target="../ink/ink242.xml"/><Relationship Id="rId190" Type="http://schemas.openxmlformats.org/officeDocument/2006/relationships/image" Target="../media/image242.png"/><Relationship Id="rId19" Type="http://schemas.openxmlformats.org/officeDocument/2006/relationships/image" Target="../media/image159.png"/><Relationship Id="rId189" Type="http://schemas.openxmlformats.org/officeDocument/2006/relationships/customXml" Target="../ink/ink241.xml"/><Relationship Id="rId188" Type="http://schemas.openxmlformats.org/officeDocument/2006/relationships/image" Target="../media/image241.png"/><Relationship Id="rId187" Type="http://schemas.openxmlformats.org/officeDocument/2006/relationships/customXml" Target="../ink/ink240.xml"/><Relationship Id="rId186" Type="http://schemas.openxmlformats.org/officeDocument/2006/relationships/image" Target="../media/image240.png"/><Relationship Id="rId185" Type="http://schemas.openxmlformats.org/officeDocument/2006/relationships/customXml" Target="../ink/ink239.xml"/><Relationship Id="rId184" Type="http://schemas.openxmlformats.org/officeDocument/2006/relationships/customXml" Target="../ink/ink238.xml"/><Relationship Id="rId183" Type="http://schemas.openxmlformats.org/officeDocument/2006/relationships/image" Target="../media/image239.png"/><Relationship Id="rId182" Type="http://schemas.openxmlformats.org/officeDocument/2006/relationships/customXml" Target="../ink/ink237.xml"/><Relationship Id="rId181" Type="http://schemas.openxmlformats.org/officeDocument/2006/relationships/image" Target="../media/image238.png"/><Relationship Id="rId180" Type="http://schemas.openxmlformats.org/officeDocument/2006/relationships/customXml" Target="../ink/ink236.xml"/><Relationship Id="rId18" Type="http://schemas.openxmlformats.org/officeDocument/2006/relationships/customXml" Target="../ink/ink154.xml"/><Relationship Id="rId179" Type="http://schemas.openxmlformats.org/officeDocument/2006/relationships/image" Target="../media/image237.png"/><Relationship Id="rId178" Type="http://schemas.openxmlformats.org/officeDocument/2006/relationships/customXml" Target="../ink/ink235.xml"/><Relationship Id="rId177" Type="http://schemas.openxmlformats.org/officeDocument/2006/relationships/image" Target="../media/image236.png"/><Relationship Id="rId176" Type="http://schemas.openxmlformats.org/officeDocument/2006/relationships/customXml" Target="../ink/ink234.xml"/><Relationship Id="rId175" Type="http://schemas.openxmlformats.org/officeDocument/2006/relationships/image" Target="../media/image235.png"/><Relationship Id="rId174" Type="http://schemas.openxmlformats.org/officeDocument/2006/relationships/customXml" Target="../ink/ink233.xml"/><Relationship Id="rId173" Type="http://schemas.openxmlformats.org/officeDocument/2006/relationships/image" Target="../media/image234.png"/><Relationship Id="rId172" Type="http://schemas.openxmlformats.org/officeDocument/2006/relationships/customXml" Target="../ink/ink232.xml"/><Relationship Id="rId171" Type="http://schemas.openxmlformats.org/officeDocument/2006/relationships/image" Target="../media/image233.png"/><Relationship Id="rId170" Type="http://schemas.openxmlformats.org/officeDocument/2006/relationships/customXml" Target="../ink/ink231.xml"/><Relationship Id="rId17" Type="http://schemas.openxmlformats.org/officeDocument/2006/relationships/image" Target="../media/image158.png"/><Relationship Id="rId169" Type="http://schemas.openxmlformats.org/officeDocument/2006/relationships/image" Target="../media/image232.png"/><Relationship Id="rId168" Type="http://schemas.openxmlformats.org/officeDocument/2006/relationships/customXml" Target="../ink/ink230.xml"/><Relationship Id="rId167" Type="http://schemas.openxmlformats.org/officeDocument/2006/relationships/image" Target="../media/image231.png"/><Relationship Id="rId166" Type="http://schemas.openxmlformats.org/officeDocument/2006/relationships/customXml" Target="../ink/ink229.xml"/><Relationship Id="rId165" Type="http://schemas.openxmlformats.org/officeDocument/2006/relationships/image" Target="../media/image230.png"/><Relationship Id="rId164" Type="http://schemas.openxmlformats.org/officeDocument/2006/relationships/customXml" Target="../ink/ink228.xml"/><Relationship Id="rId163" Type="http://schemas.openxmlformats.org/officeDocument/2006/relationships/image" Target="../media/image229.png"/><Relationship Id="rId162" Type="http://schemas.openxmlformats.org/officeDocument/2006/relationships/customXml" Target="../ink/ink227.xml"/><Relationship Id="rId161" Type="http://schemas.openxmlformats.org/officeDocument/2006/relationships/image" Target="../media/image228.png"/><Relationship Id="rId160" Type="http://schemas.openxmlformats.org/officeDocument/2006/relationships/customXml" Target="../ink/ink226.xml"/><Relationship Id="rId16" Type="http://schemas.openxmlformats.org/officeDocument/2006/relationships/customXml" Target="../ink/ink153.xml"/><Relationship Id="rId159" Type="http://schemas.openxmlformats.org/officeDocument/2006/relationships/image" Target="../media/image227.png"/><Relationship Id="rId158" Type="http://schemas.openxmlformats.org/officeDocument/2006/relationships/customXml" Target="../ink/ink225.xml"/><Relationship Id="rId157" Type="http://schemas.openxmlformats.org/officeDocument/2006/relationships/image" Target="../media/image226.png"/><Relationship Id="rId156" Type="http://schemas.openxmlformats.org/officeDocument/2006/relationships/customXml" Target="../ink/ink224.xml"/><Relationship Id="rId155" Type="http://schemas.openxmlformats.org/officeDocument/2006/relationships/image" Target="../media/image225.png"/><Relationship Id="rId154" Type="http://schemas.openxmlformats.org/officeDocument/2006/relationships/customXml" Target="../ink/ink223.xml"/><Relationship Id="rId153" Type="http://schemas.openxmlformats.org/officeDocument/2006/relationships/image" Target="../media/image224.png"/><Relationship Id="rId152" Type="http://schemas.openxmlformats.org/officeDocument/2006/relationships/customXml" Target="../ink/ink222.xml"/><Relationship Id="rId151" Type="http://schemas.openxmlformats.org/officeDocument/2006/relationships/image" Target="../media/image223.png"/><Relationship Id="rId150" Type="http://schemas.openxmlformats.org/officeDocument/2006/relationships/customXml" Target="../ink/ink221.xml"/><Relationship Id="rId15" Type="http://schemas.openxmlformats.org/officeDocument/2006/relationships/image" Target="../media/image157.png"/><Relationship Id="rId149" Type="http://schemas.openxmlformats.org/officeDocument/2006/relationships/image" Target="../media/image222.png"/><Relationship Id="rId148" Type="http://schemas.openxmlformats.org/officeDocument/2006/relationships/customXml" Target="../ink/ink220.xml"/><Relationship Id="rId147" Type="http://schemas.openxmlformats.org/officeDocument/2006/relationships/image" Target="../media/image221.png"/><Relationship Id="rId146" Type="http://schemas.openxmlformats.org/officeDocument/2006/relationships/customXml" Target="../ink/ink219.xml"/><Relationship Id="rId145" Type="http://schemas.openxmlformats.org/officeDocument/2006/relationships/image" Target="../media/image220.png"/><Relationship Id="rId144" Type="http://schemas.openxmlformats.org/officeDocument/2006/relationships/customXml" Target="../ink/ink218.xml"/><Relationship Id="rId143" Type="http://schemas.openxmlformats.org/officeDocument/2006/relationships/image" Target="../media/image219.png"/><Relationship Id="rId142" Type="http://schemas.openxmlformats.org/officeDocument/2006/relationships/customXml" Target="../ink/ink217.xml"/><Relationship Id="rId141" Type="http://schemas.openxmlformats.org/officeDocument/2006/relationships/image" Target="../media/image218.png"/><Relationship Id="rId140" Type="http://schemas.openxmlformats.org/officeDocument/2006/relationships/customXml" Target="../ink/ink216.xml"/><Relationship Id="rId14" Type="http://schemas.openxmlformats.org/officeDocument/2006/relationships/customXml" Target="../ink/ink152.xml"/><Relationship Id="rId139" Type="http://schemas.openxmlformats.org/officeDocument/2006/relationships/image" Target="../media/image217.png"/><Relationship Id="rId138" Type="http://schemas.openxmlformats.org/officeDocument/2006/relationships/customXml" Target="../ink/ink215.xml"/><Relationship Id="rId137" Type="http://schemas.openxmlformats.org/officeDocument/2006/relationships/image" Target="../media/image216.png"/><Relationship Id="rId136" Type="http://schemas.openxmlformats.org/officeDocument/2006/relationships/customXml" Target="../ink/ink214.xml"/><Relationship Id="rId135" Type="http://schemas.openxmlformats.org/officeDocument/2006/relationships/image" Target="../media/image215.png"/><Relationship Id="rId134" Type="http://schemas.openxmlformats.org/officeDocument/2006/relationships/customXml" Target="../ink/ink213.xml"/><Relationship Id="rId133" Type="http://schemas.openxmlformats.org/officeDocument/2006/relationships/image" Target="../media/image214.png"/><Relationship Id="rId132" Type="http://schemas.openxmlformats.org/officeDocument/2006/relationships/customXml" Target="../ink/ink212.xml"/><Relationship Id="rId131" Type="http://schemas.openxmlformats.org/officeDocument/2006/relationships/image" Target="../media/image213.png"/><Relationship Id="rId130" Type="http://schemas.openxmlformats.org/officeDocument/2006/relationships/customXml" Target="../ink/ink211.xml"/><Relationship Id="rId13" Type="http://schemas.openxmlformats.org/officeDocument/2006/relationships/image" Target="../media/image156.png"/><Relationship Id="rId129" Type="http://schemas.openxmlformats.org/officeDocument/2006/relationships/image" Target="../media/image212.png"/><Relationship Id="rId128" Type="http://schemas.openxmlformats.org/officeDocument/2006/relationships/customXml" Target="../ink/ink210.xml"/><Relationship Id="rId127" Type="http://schemas.openxmlformats.org/officeDocument/2006/relationships/image" Target="../media/image211.png"/><Relationship Id="rId126" Type="http://schemas.openxmlformats.org/officeDocument/2006/relationships/customXml" Target="../ink/ink209.xml"/><Relationship Id="rId125" Type="http://schemas.openxmlformats.org/officeDocument/2006/relationships/image" Target="../media/image210.png"/><Relationship Id="rId124" Type="http://schemas.openxmlformats.org/officeDocument/2006/relationships/customXml" Target="../ink/ink208.xml"/><Relationship Id="rId123" Type="http://schemas.openxmlformats.org/officeDocument/2006/relationships/image" Target="../media/image209.png"/><Relationship Id="rId122" Type="http://schemas.openxmlformats.org/officeDocument/2006/relationships/customXml" Target="../ink/ink207.xml"/><Relationship Id="rId121" Type="http://schemas.openxmlformats.org/officeDocument/2006/relationships/image" Target="../media/image208.png"/><Relationship Id="rId120" Type="http://schemas.openxmlformats.org/officeDocument/2006/relationships/customXml" Target="../ink/ink206.xml"/><Relationship Id="rId12" Type="http://schemas.openxmlformats.org/officeDocument/2006/relationships/customXml" Target="../ink/ink151.xml"/><Relationship Id="rId119" Type="http://schemas.openxmlformats.org/officeDocument/2006/relationships/image" Target="../media/image207.png"/><Relationship Id="rId118" Type="http://schemas.openxmlformats.org/officeDocument/2006/relationships/customXml" Target="../ink/ink205.xml"/><Relationship Id="rId117" Type="http://schemas.openxmlformats.org/officeDocument/2006/relationships/image" Target="../media/image206.png"/><Relationship Id="rId116" Type="http://schemas.openxmlformats.org/officeDocument/2006/relationships/customXml" Target="../ink/ink204.xml"/><Relationship Id="rId115" Type="http://schemas.openxmlformats.org/officeDocument/2006/relationships/image" Target="../media/image205.png"/><Relationship Id="rId114" Type="http://schemas.openxmlformats.org/officeDocument/2006/relationships/customXml" Target="../ink/ink203.xml"/><Relationship Id="rId113" Type="http://schemas.openxmlformats.org/officeDocument/2006/relationships/image" Target="../media/image204.png"/><Relationship Id="rId112" Type="http://schemas.openxmlformats.org/officeDocument/2006/relationships/customXml" Target="../ink/ink202.xml"/><Relationship Id="rId111" Type="http://schemas.openxmlformats.org/officeDocument/2006/relationships/image" Target="../media/image203.png"/><Relationship Id="rId110" Type="http://schemas.openxmlformats.org/officeDocument/2006/relationships/customXml" Target="../ink/ink201.xml"/><Relationship Id="rId11" Type="http://schemas.openxmlformats.org/officeDocument/2006/relationships/image" Target="../media/image75.png"/><Relationship Id="rId109" Type="http://schemas.openxmlformats.org/officeDocument/2006/relationships/image" Target="../media/image202.png"/><Relationship Id="rId108" Type="http://schemas.openxmlformats.org/officeDocument/2006/relationships/customXml" Target="../ink/ink200.xml"/><Relationship Id="rId107" Type="http://schemas.openxmlformats.org/officeDocument/2006/relationships/image" Target="../media/image201.png"/><Relationship Id="rId106" Type="http://schemas.openxmlformats.org/officeDocument/2006/relationships/customXml" Target="../ink/ink199.xml"/><Relationship Id="rId105" Type="http://schemas.openxmlformats.org/officeDocument/2006/relationships/image" Target="../media/image200.png"/><Relationship Id="rId104" Type="http://schemas.openxmlformats.org/officeDocument/2006/relationships/customXml" Target="../ink/ink198.xml"/><Relationship Id="rId103" Type="http://schemas.openxmlformats.org/officeDocument/2006/relationships/image" Target="../media/image199.png"/><Relationship Id="rId102" Type="http://schemas.openxmlformats.org/officeDocument/2006/relationships/customXml" Target="../ink/ink197.xml"/><Relationship Id="rId101" Type="http://schemas.openxmlformats.org/officeDocument/2006/relationships/image" Target="../media/image198.png"/><Relationship Id="rId100" Type="http://schemas.openxmlformats.org/officeDocument/2006/relationships/customXml" Target="../ink/ink196.xml"/><Relationship Id="rId10" Type="http://schemas.openxmlformats.org/officeDocument/2006/relationships/customXml" Target="../ink/ink150.xml"/><Relationship Id="rId1" Type="http://schemas.openxmlformats.org/officeDocument/2006/relationships/image" Target="../media/image151.png"/></Relationships>
</file>

<file path=ppt/slides/_rels/slide6.xml.rels><?xml version="1.0" encoding="UTF-8" standalone="yes"?>
<Relationships xmlns="http://schemas.openxmlformats.org/package/2006/relationships"><Relationship Id="rId9" Type="http://schemas.openxmlformats.org/officeDocument/2006/relationships/image" Target="../media/image288.png"/><Relationship Id="rId8" Type="http://schemas.openxmlformats.org/officeDocument/2006/relationships/customXml" Target="../ink/ink287.xml"/><Relationship Id="rId7" Type="http://schemas.openxmlformats.org/officeDocument/2006/relationships/image" Target="../media/image287.png"/><Relationship Id="rId6" Type="http://schemas.openxmlformats.org/officeDocument/2006/relationships/customXml" Target="../ink/ink286.xml"/><Relationship Id="rId5" Type="http://schemas.openxmlformats.org/officeDocument/2006/relationships/image" Target="../media/image286.png"/><Relationship Id="rId44" Type="http://schemas.openxmlformats.org/officeDocument/2006/relationships/slideLayout" Target="../slideLayouts/slideLayout2.xml"/><Relationship Id="rId43" Type="http://schemas.openxmlformats.org/officeDocument/2006/relationships/image" Target="../media/image305.png"/><Relationship Id="rId42" Type="http://schemas.openxmlformats.org/officeDocument/2006/relationships/customXml" Target="../ink/ink304.xml"/><Relationship Id="rId41" Type="http://schemas.openxmlformats.org/officeDocument/2006/relationships/image" Target="../media/image304.png"/><Relationship Id="rId40" Type="http://schemas.openxmlformats.org/officeDocument/2006/relationships/customXml" Target="../ink/ink303.xml"/><Relationship Id="rId4" Type="http://schemas.openxmlformats.org/officeDocument/2006/relationships/customXml" Target="../ink/ink285.xml"/><Relationship Id="rId39" Type="http://schemas.openxmlformats.org/officeDocument/2006/relationships/image" Target="../media/image303.png"/><Relationship Id="rId38" Type="http://schemas.openxmlformats.org/officeDocument/2006/relationships/customXml" Target="../ink/ink302.xml"/><Relationship Id="rId37" Type="http://schemas.openxmlformats.org/officeDocument/2006/relationships/image" Target="../media/image302.png"/><Relationship Id="rId36" Type="http://schemas.openxmlformats.org/officeDocument/2006/relationships/customXml" Target="../ink/ink301.xml"/><Relationship Id="rId35" Type="http://schemas.openxmlformats.org/officeDocument/2006/relationships/image" Target="../media/image301.png"/><Relationship Id="rId34" Type="http://schemas.openxmlformats.org/officeDocument/2006/relationships/customXml" Target="../ink/ink300.xml"/><Relationship Id="rId33" Type="http://schemas.openxmlformats.org/officeDocument/2006/relationships/image" Target="../media/image300.png"/><Relationship Id="rId32" Type="http://schemas.openxmlformats.org/officeDocument/2006/relationships/customXml" Target="../ink/ink299.xml"/><Relationship Id="rId31" Type="http://schemas.openxmlformats.org/officeDocument/2006/relationships/image" Target="../media/image299.png"/><Relationship Id="rId30" Type="http://schemas.openxmlformats.org/officeDocument/2006/relationships/customXml" Target="../ink/ink298.xml"/><Relationship Id="rId3" Type="http://schemas.openxmlformats.org/officeDocument/2006/relationships/image" Target="../media/image285.png"/><Relationship Id="rId29" Type="http://schemas.openxmlformats.org/officeDocument/2006/relationships/image" Target="../media/image298.png"/><Relationship Id="rId28" Type="http://schemas.openxmlformats.org/officeDocument/2006/relationships/customXml" Target="../ink/ink297.xml"/><Relationship Id="rId27" Type="http://schemas.openxmlformats.org/officeDocument/2006/relationships/image" Target="../media/image297.png"/><Relationship Id="rId26" Type="http://schemas.openxmlformats.org/officeDocument/2006/relationships/customXml" Target="../ink/ink296.xml"/><Relationship Id="rId25" Type="http://schemas.openxmlformats.org/officeDocument/2006/relationships/image" Target="../media/image296.png"/><Relationship Id="rId24" Type="http://schemas.openxmlformats.org/officeDocument/2006/relationships/customXml" Target="../ink/ink295.xml"/><Relationship Id="rId23" Type="http://schemas.openxmlformats.org/officeDocument/2006/relationships/image" Target="../media/image295.png"/><Relationship Id="rId22" Type="http://schemas.openxmlformats.org/officeDocument/2006/relationships/customXml" Target="../ink/ink294.xml"/><Relationship Id="rId21" Type="http://schemas.openxmlformats.org/officeDocument/2006/relationships/image" Target="../media/image294.png"/><Relationship Id="rId20" Type="http://schemas.openxmlformats.org/officeDocument/2006/relationships/customXml" Target="../ink/ink293.xml"/><Relationship Id="rId2" Type="http://schemas.openxmlformats.org/officeDocument/2006/relationships/image" Target="../media/image284.png"/><Relationship Id="rId19" Type="http://schemas.openxmlformats.org/officeDocument/2006/relationships/image" Target="../media/image293.png"/><Relationship Id="rId18" Type="http://schemas.openxmlformats.org/officeDocument/2006/relationships/customXml" Target="../ink/ink292.xml"/><Relationship Id="rId17" Type="http://schemas.openxmlformats.org/officeDocument/2006/relationships/image" Target="../media/image292.png"/><Relationship Id="rId16" Type="http://schemas.openxmlformats.org/officeDocument/2006/relationships/customXml" Target="../ink/ink291.xml"/><Relationship Id="rId15" Type="http://schemas.openxmlformats.org/officeDocument/2006/relationships/image" Target="../media/image291.png"/><Relationship Id="rId14" Type="http://schemas.openxmlformats.org/officeDocument/2006/relationships/customXml" Target="../ink/ink290.xml"/><Relationship Id="rId13" Type="http://schemas.openxmlformats.org/officeDocument/2006/relationships/image" Target="../media/image290.png"/><Relationship Id="rId12" Type="http://schemas.openxmlformats.org/officeDocument/2006/relationships/customXml" Target="../ink/ink289.xml"/><Relationship Id="rId11" Type="http://schemas.openxmlformats.org/officeDocument/2006/relationships/image" Target="../media/image289.png"/><Relationship Id="rId10" Type="http://schemas.openxmlformats.org/officeDocument/2006/relationships/customXml" Target="../ink/ink288.xml"/><Relationship Id="rId1" Type="http://schemas.openxmlformats.org/officeDocument/2006/relationships/image" Target="../media/image283.png"/></Relationships>
</file>

<file path=ppt/slides/_rels/slide7.xml.rels><?xml version="1.0" encoding="UTF-8" standalone="yes"?>
<Relationships xmlns="http://schemas.openxmlformats.org/package/2006/relationships"><Relationship Id="rId99" Type="http://schemas.openxmlformats.org/officeDocument/2006/relationships/customXml" Target="../ink/ink353.xml"/><Relationship Id="rId98" Type="http://schemas.openxmlformats.org/officeDocument/2006/relationships/image" Target="../media/image351.png"/><Relationship Id="rId97" Type="http://schemas.openxmlformats.org/officeDocument/2006/relationships/customXml" Target="../ink/ink352.xml"/><Relationship Id="rId96" Type="http://schemas.openxmlformats.org/officeDocument/2006/relationships/image" Target="../media/image350.png"/><Relationship Id="rId95" Type="http://schemas.openxmlformats.org/officeDocument/2006/relationships/customXml" Target="../ink/ink351.xml"/><Relationship Id="rId94" Type="http://schemas.openxmlformats.org/officeDocument/2006/relationships/image" Target="../media/image349.png"/><Relationship Id="rId93" Type="http://schemas.openxmlformats.org/officeDocument/2006/relationships/customXml" Target="../ink/ink350.xml"/><Relationship Id="rId92" Type="http://schemas.openxmlformats.org/officeDocument/2006/relationships/image" Target="../media/image348.png"/><Relationship Id="rId91" Type="http://schemas.openxmlformats.org/officeDocument/2006/relationships/customXml" Target="../ink/ink349.xml"/><Relationship Id="rId90" Type="http://schemas.openxmlformats.org/officeDocument/2006/relationships/image" Target="../media/image347.png"/><Relationship Id="rId9" Type="http://schemas.openxmlformats.org/officeDocument/2006/relationships/customXml" Target="../ink/ink308.xml"/><Relationship Id="rId89" Type="http://schemas.openxmlformats.org/officeDocument/2006/relationships/customXml" Target="../ink/ink348.xml"/><Relationship Id="rId88" Type="http://schemas.openxmlformats.org/officeDocument/2006/relationships/image" Target="../media/image346.png"/><Relationship Id="rId87" Type="http://schemas.openxmlformats.org/officeDocument/2006/relationships/customXml" Target="../ink/ink347.xml"/><Relationship Id="rId86" Type="http://schemas.openxmlformats.org/officeDocument/2006/relationships/image" Target="../media/image345.png"/><Relationship Id="rId85" Type="http://schemas.openxmlformats.org/officeDocument/2006/relationships/customXml" Target="../ink/ink346.xml"/><Relationship Id="rId84" Type="http://schemas.openxmlformats.org/officeDocument/2006/relationships/image" Target="../media/image344.png"/><Relationship Id="rId83" Type="http://schemas.openxmlformats.org/officeDocument/2006/relationships/customXml" Target="../ink/ink345.xml"/><Relationship Id="rId82" Type="http://schemas.openxmlformats.org/officeDocument/2006/relationships/image" Target="../media/image343.png"/><Relationship Id="rId81" Type="http://schemas.openxmlformats.org/officeDocument/2006/relationships/customXml" Target="../ink/ink344.xml"/><Relationship Id="rId80" Type="http://schemas.openxmlformats.org/officeDocument/2006/relationships/image" Target="../media/image342.png"/><Relationship Id="rId8" Type="http://schemas.openxmlformats.org/officeDocument/2006/relationships/image" Target="../media/image309.png"/><Relationship Id="rId790" Type="http://schemas.openxmlformats.org/officeDocument/2006/relationships/slideLayout" Target="../slideLayouts/slideLayout2.xml"/><Relationship Id="rId79" Type="http://schemas.openxmlformats.org/officeDocument/2006/relationships/customXml" Target="../ink/ink343.xml"/><Relationship Id="rId789" Type="http://schemas.openxmlformats.org/officeDocument/2006/relationships/image" Target="../media/image682.png"/><Relationship Id="rId788" Type="http://schemas.openxmlformats.org/officeDocument/2006/relationships/customXml" Target="../ink/ink711.xml"/><Relationship Id="rId787" Type="http://schemas.openxmlformats.org/officeDocument/2006/relationships/image" Target="../media/image681.png"/><Relationship Id="rId786" Type="http://schemas.openxmlformats.org/officeDocument/2006/relationships/customXml" Target="../ink/ink710.xml"/><Relationship Id="rId785" Type="http://schemas.openxmlformats.org/officeDocument/2006/relationships/image" Target="../media/image680.png"/><Relationship Id="rId784" Type="http://schemas.openxmlformats.org/officeDocument/2006/relationships/customXml" Target="../ink/ink709.xml"/><Relationship Id="rId783" Type="http://schemas.openxmlformats.org/officeDocument/2006/relationships/image" Target="../media/image679.png"/><Relationship Id="rId782" Type="http://schemas.openxmlformats.org/officeDocument/2006/relationships/customXml" Target="../ink/ink708.xml"/><Relationship Id="rId781" Type="http://schemas.openxmlformats.org/officeDocument/2006/relationships/image" Target="../media/image678.png"/><Relationship Id="rId780" Type="http://schemas.openxmlformats.org/officeDocument/2006/relationships/customXml" Target="../ink/ink707.xml"/><Relationship Id="rId78" Type="http://schemas.openxmlformats.org/officeDocument/2006/relationships/image" Target="../media/image341.png"/><Relationship Id="rId779" Type="http://schemas.openxmlformats.org/officeDocument/2006/relationships/image" Target="../media/image677.png"/><Relationship Id="rId778" Type="http://schemas.openxmlformats.org/officeDocument/2006/relationships/customXml" Target="../ink/ink706.xml"/><Relationship Id="rId777" Type="http://schemas.openxmlformats.org/officeDocument/2006/relationships/image" Target="../media/image676.png"/><Relationship Id="rId776" Type="http://schemas.openxmlformats.org/officeDocument/2006/relationships/customXml" Target="../ink/ink705.xml"/><Relationship Id="rId775" Type="http://schemas.openxmlformats.org/officeDocument/2006/relationships/image" Target="../media/image675.png"/><Relationship Id="rId774" Type="http://schemas.openxmlformats.org/officeDocument/2006/relationships/customXml" Target="../ink/ink704.xml"/><Relationship Id="rId773" Type="http://schemas.openxmlformats.org/officeDocument/2006/relationships/image" Target="../media/image674.png"/><Relationship Id="rId772" Type="http://schemas.openxmlformats.org/officeDocument/2006/relationships/customXml" Target="../ink/ink703.xml"/><Relationship Id="rId771" Type="http://schemas.openxmlformats.org/officeDocument/2006/relationships/image" Target="../media/image673.png"/><Relationship Id="rId770" Type="http://schemas.openxmlformats.org/officeDocument/2006/relationships/customXml" Target="../ink/ink702.xml"/><Relationship Id="rId77" Type="http://schemas.openxmlformats.org/officeDocument/2006/relationships/customXml" Target="../ink/ink342.xml"/><Relationship Id="rId769" Type="http://schemas.openxmlformats.org/officeDocument/2006/relationships/image" Target="../media/image672.png"/><Relationship Id="rId768" Type="http://schemas.openxmlformats.org/officeDocument/2006/relationships/customXml" Target="../ink/ink701.xml"/><Relationship Id="rId767" Type="http://schemas.openxmlformats.org/officeDocument/2006/relationships/image" Target="../media/image671.png"/><Relationship Id="rId766" Type="http://schemas.openxmlformats.org/officeDocument/2006/relationships/customXml" Target="../ink/ink700.xml"/><Relationship Id="rId765" Type="http://schemas.openxmlformats.org/officeDocument/2006/relationships/image" Target="../media/image670.png"/><Relationship Id="rId764" Type="http://schemas.openxmlformats.org/officeDocument/2006/relationships/customXml" Target="../ink/ink699.xml"/><Relationship Id="rId763" Type="http://schemas.openxmlformats.org/officeDocument/2006/relationships/image" Target="../media/image669.png"/><Relationship Id="rId762" Type="http://schemas.openxmlformats.org/officeDocument/2006/relationships/customXml" Target="../ink/ink698.xml"/><Relationship Id="rId761" Type="http://schemas.openxmlformats.org/officeDocument/2006/relationships/image" Target="../media/image668.png"/><Relationship Id="rId760" Type="http://schemas.openxmlformats.org/officeDocument/2006/relationships/customXml" Target="../ink/ink697.xml"/><Relationship Id="rId76" Type="http://schemas.openxmlformats.org/officeDocument/2006/relationships/image" Target="../media/image340.png"/><Relationship Id="rId759" Type="http://schemas.openxmlformats.org/officeDocument/2006/relationships/image" Target="../media/image667.png"/><Relationship Id="rId758" Type="http://schemas.openxmlformats.org/officeDocument/2006/relationships/customXml" Target="../ink/ink696.xml"/><Relationship Id="rId757" Type="http://schemas.openxmlformats.org/officeDocument/2006/relationships/image" Target="../media/image666.png"/><Relationship Id="rId756" Type="http://schemas.openxmlformats.org/officeDocument/2006/relationships/customXml" Target="../ink/ink695.xml"/><Relationship Id="rId755" Type="http://schemas.openxmlformats.org/officeDocument/2006/relationships/image" Target="../media/image665.png"/><Relationship Id="rId754" Type="http://schemas.openxmlformats.org/officeDocument/2006/relationships/customXml" Target="../ink/ink694.xml"/><Relationship Id="rId753" Type="http://schemas.openxmlformats.org/officeDocument/2006/relationships/image" Target="../media/image664.png"/><Relationship Id="rId752" Type="http://schemas.openxmlformats.org/officeDocument/2006/relationships/customXml" Target="../ink/ink693.xml"/><Relationship Id="rId751" Type="http://schemas.openxmlformats.org/officeDocument/2006/relationships/image" Target="../media/image663.png"/><Relationship Id="rId750" Type="http://schemas.openxmlformats.org/officeDocument/2006/relationships/customXml" Target="../ink/ink692.xml"/><Relationship Id="rId75" Type="http://schemas.openxmlformats.org/officeDocument/2006/relationships/customXml" Target="../ink/ink341.xml"/><Relationship Id="rId749" Type="http://schemas.openxmlformats.org/officeDocument/2006/relationships/image" Target="../media/image662.png"/><Relationship Id="rId748" Type="http://schemas.openxmlformats.org/officeDocument/2006/relationships/customXml" Target="../ink/ink691.xml"/><Relationship Id="rId747" Type="http://schemas.openxmlformats.org/officeDocument/2006/relationships/image" Target="../media/image661.png"/><Relationship Id="rId746" Type="http://schemas.openxmlformats.org/officeDocument/2006/relationships/customXml" Target="../ink/ink690.xml"/><Relationship Id="rId745" Type="http://schemas.openxmlformats.org/officeDocument/2006/relationships/image" Target="../media/image660.png"/><Relationship Id="rId744" Type="http://schemas.openxmlformats.org/officeDocument/2006/relationships/customXml" Target="../ink/ink689.xml"/><Relationship Id="rId743" Type="http://schemas.openxmlformats.org/officeDocument/2006/relationships/image" Target="../media/image659.png"/><Relationship Id="rId742" Type="http://schemas.openxmlformats.org/officeDocument/2006/relationships/customXml" Target="../ink/ink688.xml"/><Relationship Id="rId741" Type="http://schemas.openxmlformats.org/officeDocument/2006/relationships/image" Target="../media/image658.png"/><Relationship Id="rId740" Type="http://schemas.openxmlformats.org/officeDocument/2006/relationships/customXml" Target="../ink/ink687.xml"/><Relationship Id="rId74" Type="http://schemas.openxmlformats.org/officeDocument/2006/relationships/image" Target="../media/image339.png"/><Relationship Id="rId739" Type="http://schemas.openxmlformats.org/officeDocument/2006/relationships/image" Target="../media/image657.png"/><Relationship Id="rId738" Type="http://schemas.openxmlformats.org/officeDocument/2006/relationships/customXml" Target="../ink/ink686.xml"/><Relationship Id="rId737" Type="http://schemas.openxmlformats.org/officeDocument/2006/relationships/image" Target="../media/image656.png"/><Relationship Id="rId736" Type="http://schemas.openxmlformats.org/officeDocument/2006/relationships/customXml" Target="../ink/ink685.xml"/><Relationship Id="rId735" Type="http://schemas.openxmlformats.org/officeDocument/2006/relationships/image" Target="../media/image655.png"/><Relationship Id="rId734" Type="http://schemas.openxmlformats.org/officeDocument/2006/relationships/customXml" Target="../ink/ink684.xml"/><Relationship Id="rId733" Type="http://schemas.openxmlformats.org/officeDocument/2006/relationships/image" Target="../media/image654.png"/><Relationship Id="rId732" Type="http://schemas.openxmlformats.org/officeDocument/2006/relationships/customXml" Target="../ink/ink683.xml"/><Relationship Id="rId731" Type="http://schemas.openxmlformats.org/officeDocument/2006/relationships/image" Target="../media/image653.png"/><Relationship Id="rId730" Type="http://schemas.openxmlformats.org/officeDocument/2006/relationships/customXml" Target="../ink/ink682.xml"/><Relationship Id="rId73" Type="http://schemas.openxmlformats.org/officeDocument/2006/relationships/customXml" Target="../ink/ink340.xml"/><Relationship Id="rId729" Type="http://schemas.openxmlformats.org/officeDocument/2006/relationships/image" Target="../media/image652.png"/><Relationship Id="rId728" Type="http://schemas.openxmlformats.org/officeDocument/2006/relationships/customXml" Target="../ink/ink681.xml"/><Relationship Id="rId727" Type="http://schemas.openxmlformats.org/officeDocument/2006/relationships/image" Target="../media/image651.png"/><Relationship Id="rId726" Type="http://schemas.openxmlformats.org/officeDocument/2006/relationships/customXml" Target="../ink/ink680.xml"/><Relationship Id="rId725" Type="http://schemas.openxmlformats.org/officeDocument/2006/relationships/image" Target="../media/image650.png"/><Relationship Id="rId724" Type="http://schemas.openxmlformats.org/officeDocument/2006/relationships/customXml" Target="../ink/ink679.xml"/><Relationship Id="rId723" Type="http://schemas.openxmlformats.org/officeDocument/2006/relationships/image" Target="../media/image649.png"/><Relationship Id="rId722" Type="http://schemas.openxmlformats.org/officeDocument/2006/relationships/customXml" Target="../ink/ink678.xml"/><Relationship Id="rId721" Type="http://schemas.openxmlformats.org/officeDocument/2006/relationships/image" Target="../media/image648.png"/><Relationship Id="rId720" Type="http://schemas.openxmlformats.org/officeDocument/2006/relationships/customXml" Target="../ink/ink677.xml"/><Relationship Id="rId72" Type="http://schemas.openxmlformats.org/officeDocument/2006/relationships/image" Target="../media/image338.png"/><Relationship Id="rId719" Type="http://schemas.openxmlformats.org/officeDocument/2006/relationships/image" Target="../media/image647.png"/><Relationship Id="rId718" Type="http://schemas.openxmlformats.org/officeDocument/2006/relationships/customXml" Target="../ink/ink676.xml"/><Relationship Id="rId717" Type="http://schemas.openxmlformats.org/officeDocument/2006/relationships/image" Target="../media/image646.png"/><Relationship Id="rId716" Type="http://schemas.openxmlformats.org/officeDocument/2006/relationships/customXml" Target="../ink/ink675.xml"/><Relationship Id="rId715" Type="http://schemas.openxmlformats.org/officeDocument/2006/relationships/image" Target="../media/image645.png"/><Relationship Id="rId714" Type="http://schemas.openxmlformats.org/officeDocument/2006/relationships/customXml" Target="../ink/ink674.xml"/><Relationship Id="rId713" Type="http://schemas.openxmlformats.org/officeDocument/2006/relationships/image" Target="../media/image644.png"/><Relationship Id="rId712" Type="http://schemas.openxmlformats.org/officeDocument/2006/relationships/customXml" Target="../ink/ink673.xml"/><Relationship Id="rId711" Type="http://schemas.openxmlformats.org/officeDocument/2006/relationships/image" Target="../media/image643.png"/><Relationship Id="rId710" Type="http://schemas.openxmlformats.org/officeDocument/2006/relationships/customXml" Target="../ink/ink672.xml"/><Relationship Id="rId71" Type="http://schemas.openxmlformats.org/officeDocument/2006/relationships/customXml" Target="../ink/ink339.xml"/><Relationship Id="rId709" Type="http://schemas.openxmlformats.org/officeDocument/2006/relationships/image" Target="../media/image642.png"/><Relationship Id="rId708" Type="http://schemas.openxmlformats.org/officeDocument/2006/relationships/customXml" Target="../ink/ink671.xml"/><Relationship Id="rId707" Type="http://schemas.openxmlformats.org/officeDocument/2006/relationships/image" Target="../media/image641.png"/><Relationship Id="rId706" Type="http://schemas.openxmlformats.org/officeDocument/2006/relationships/customXml" Target="../ink/ink670.xml"/><Relationship Id="rId705" Type="http://schemas.openxmlformats.org/officeDocument/2006/relationships/image" Target="../media/image640.png"/><Relationship Id="rId704" Type="http://schemas.openxmlformats.org/officeDocument/2006/relationships/customXml" Target="../ink/ink669.xml"/><Relationship Id="rId703" Type="http://schemas.openxmlformats.org/officeDocument/2006/relationships/image" Target="../media/image639.png"/><Relationship Id="rId702" Type="http://schemas.openxmlformats.org/officeDocument/2006/relationships/customXml" Target="../ink/ink668.xml"/><Relationship Id="rId701" Type="http://schemas.openxmlformats.org/officeDocument/2006/relationships/image" Target="../media/image638.png"/><Relationship Id="rId700" Type="http://schemas.openxmlformats.org/officeDocument/2006/relationships/customXml" Target="../ink/ink667.xml"/><Relationship Id="rId70" Type="http://schemas.openxmlformats.org/officeDocument/2006/relationships/image" Target="../media/image337.png"/><Relationship Id="rId7" Type="http://schemas.openxmlformats.org/officeDocument/2006/relationships/customXml" Target="../ink/ink307.xml"/><Relationship Id="rId699" Type="http://schemas.openxmlformats.org/officeDocument/2006/relationships/image" Target="../media/image637.png"/><Relationship Id="rId698" Type="http://schemas.openxmlformats.org/officeDocument/2006/relationships/customXml" Target="../ink/ink666.xml"/><Relationship Id="rId697" Type="http://schemas.openxmlformats.org/officeDocument/2006/relationships/image" Target="../media/image636.png"/><Relationship Id="rId696" Type="http://schemas.openxmlformats.org/officeDocument/2006/relationships/customXml" Target="../ink/ink665.xml"/><Relationship Id="rId695" Type="http://schemas.openxmlformats.org/officeDocument/2006/relationships/image" Target="../media/image635.png"/><Relationship Id="rId694" Type="http://schemas.openxmlformats.org/officeDocument/2006/relationships/customXml" Target="../ink/ink664.xml"/><Relationship Id="rId693" Type="http://schemas.openxmlformats.org/officeDocument/2006/relationships/image" Target="../media/image634.png"/><Relationship Id="rId692" Type="http://schemas.openxmlformats.org/officeDocument/2006/relationships/customXml" Target="../ink/ink663.xml"/><Relationship Id="rId691" Type="http://schemas.openxmlformats.org/officeDocument/2006/relationships/image" Target="../media/image633.png"/><Relationship Id="rId690" Type="http://schemas.openxmlformats.org/officeDocument/2006/relationships/customXml" Target="../ink/ink662.xml"/><Relationship Id="rId69" Type="http://schemas.openxmlformats.org/officeDocument/2006/relationships/customXml" Target="../ink/ink338.xml"/><Relationship Id="rId689" Type="http://schemas.openxmlformats.org/officeDocument/2006/relationships/image" Target="../media/image632.png"/><Relationship Id="rId688" Type="http://schemas.openxmlformats.org/officeDocument/2006/relationships/customXml" Target="../ink/ink661.xml"/><Relationship Id="rId687" Type="http://schemas.openxmlformats.org/officeDocument/2006/relationships/image" Target="../media/image631.png"/><Relationship Id="rId686" Type="http://schemas.openxmlformats.org/officeDocument/2006/relationships/customXml" Target="../ink/ink660.xml"/><Relationship Id="rId685" Type="http://schemas.openxmlformats.org/officeDocument/2006/relationships/image" Target="../media/image630.png"/><Relationship Id="rId684" Type="http://schemas.openxmlformats.org/officeDocument/2006/relationships/customXml" Target="../ink/ink659.xml"/><Relationship Id="rId683" Type="http://schemas.openxmlformats.org/officeDocument/2006/relationships/image" Target="../media/image629.png"/><Relationship Id="rId682" Type="http://schemas.openxmlformats.org/officeDocument/2006/relationships/customXml" Target="../ink/ink658.xml"/><Relationship Id="rId681" Type="http://schemas.openxmlformats.org/officeDocument/2006/relationships/image" Target="../media/image628.png"/><Relationship Id="rId680" Type="http://schemas.openxmlformats.org/officeDocument/2006/relationships/customXml" Target="../ink/ink657.xml"/><Relationship Id="rId68" Type="http://schemas.openxmlformats.org/officeDocument/2006/relationships/image" Target="../media/image336.png"/><Relationship Id="rId679" Type="http://schemas.openxmlformats.org/officeDocument/2006/relationships/image" Target="../media/image627.png"/><Relationship Id="rId678" Type="http://schemas.openxmlformats.org/officeDocument/2006/relationships/customXml" Target="../ink/ink656.xml"/><Relationship Id="rId677" Type="http://schemas.openxmlformats.org/officeDocument/2006/relationships/image" Target="../media/image626.png"/><Relationship Id="rId676" Type="http://schemas.openxmlformats.org/officeDocument/2006/relationships/customXml" Target="../ink/ink655.xml"/><Relationship Id="rId675" Type="http://schemas.openxmlformats.org/officeDocument/2006/relationships/image" Target="../media/image625.png"/><Relationship Id="rId674" Type="http://schemas.openxmlformats.org/officeDocument/2006/relationships/customXml" Target="../ink/ink654.xml"/><Relationship Id="rId673" Type="http://schemas.openxmlformats.org/officeDocument/2006/relationships/image" Target="../media/image624.png"/><Relationship Id="rId672" Type="http://schemas.openxmlformats.org/officeDocument/2006/relationships/customXml" Target="../ink/ink653.xml"/><Relationship Id="rId671" Type="http://schemas.openxmlformats.org/officeDocument/2006/relationships/image" Target="../media/image623.png"/><Relationship Id="rId670" Type="http://schemas.openxmlformats.org/officeDocument/2006/relationships/customXml" Target="../ink/ink652.xml"/><Relationship Id="rId67" Type="http://schemas.openxmlformats.org/officeDocument/2006/relationships/customXml" Target="../ink/ink337.xml"/><Relationship Id="rId669" Type="http://schemas.openxmlformats.org/officeDocument/2006/relationships/image" Target="../media/image622.png"/><Relationship Id="rId668" Type="http://schemas.openxmlformats.org/officeDocument/2006/relationships/customXml" Target="../ink/ink651.xml"/><Relationship Id="rId667" Type="http://schemas.openxmlformats.org/officeDocument/2006/relationships/image" Target="../media/image621.png"/><Relationship Id="rId666" Type="http://schemas.openxmlformats.org/officeDocument/2006/relationships/customXml" Target="../ink/ink650.xml"/><Relationship Id="rId665" Type="http://schemas.openxmlformats.org/officeDocument/2006/relationships/image" Target="../media/image620.png"/><Relationship Id="rId664" Type="http://schemas.openxmlformats.org/officeDocument/2006/relationships/customXml" Target="../ink/ink649.xml"/><Relationship Id="rId663" Type="http://schemas.openxmlformats.org/officeDocument/2006/relationships/image" Target="../media/image619.png"/><Relationship Id="rId662" Type="http://schemas.openxmlformats.org/officeDocument/2006/relationships/customXml" Target="../ink/ink648.xml"/><Relationship Id="rId661" Type="http://schemas.openxmlformats.org/officeDocument/2006/relationships/image" Target="../media/image618.png"/><Relationship Id="rId660" Type="http://schemas.openxmlformats.org/officeDocument/2006/relationships/customXml" Target="../ink/ink647.xml"/><Relationship Id="rId66" Type="http://schemas.openxmlformats.org/officeDocument/2006/relationships/image" Target="../media/image335.png"/><Relationship Id="rId659" Type="http://schemas.openxmlformats.org/officeDocument/2006/relationships/image" Target="../media/image617.png"/><Relationship Id="rId658" Type="http://schemas.openxmlformats.org/officeDocument/2006/relationships/customXml" Target="../ink/ink646.xml"/><Relationship Id="rId657" Type="http://schemas.openxmlformats.org/officeDocument/2006/relationships/image" Target="../media/image616.png"/><Relationship Id="rId656" Type="http://schemas.openxmlformats.org/officeDocument/2006/relationships/customXml" Target="../ink/ink645.xml"/><Relationship Id="rId655" Type="http://schemas.openxmlformats.org/officeDocument/2006/relationships/image" Target="../media/image615.png"/><Relationship Id="rId654" Type="http://schemas.openxmlformats.org/officeDocument/2006/relationships/customXml" Target="../ink/ink644.xml"/><Relationship Id="rId653" Type="http://schemas.openxmlformats.org/officeDocument/2006/relationships/image" Target="../media/image614.png"/><Relationship Id="rId652" Type="http://schemas.openxmlformats.org/officeDocument/2006/relationships/customXml" Target="../ink/ink643.xml"/><Relationship Id="rId651" Type="http://schemas.openxmlformats.org/officeDocument/2006/relationships/image" Target="../media/image613.png"/><Relationship Id="rId650" Type="http://schemas.openxmlformats.org/officeDocument/2006/relationships/customXml" Target="../ink/ink642.xml"/><Relationship Id="rId65" Type="http://schemas.openxmlformats.org/officeDocument/2006/relationships/customXml" Target="../ink/ink336.xml"/><Relationship Id="rId649" Type="http://schemas.openxmlformats.org/officeDocument/2006/relationships/image" Target="../media/image612.png"/><Relationship Id="rId648" Type="http://schemas.openxmlformats.org/officeDocument/2006/relationships/customXml" Target="../ink/ink641.xml"/><Relationship Id="rId647" Type="http://schemas.openxmlformats.org/officeDocument/2006/relationships/image" Target="../media/image611.png"/><Relationship Id="rId646" Type="http://schemas.openxmlformats.org/officeDocument/2006/relationships/customXml" Target="../ink/ink640.xml"/><Relationship Id="rId645" Type="http://schemas.openxmlformats.org/officeDocument/2006/relationships/image" Target="../media/image610.png"/><Relationship Id="rId644" Type="http://schemas.openxmlformats.org/officeDocument/2006/relationships/customXml" Target="../ink/ink639.xml"/><Relationship Id="rId643" Type="http://schemas.openxmlformats.org/officeDocument/2006/relationships/image" Target="../media/image609.png"/><Relationship Id="rId642" Type="http://schemas.openxmlformats.org/officeDocument/2006/relationships/customXml" Target="../ink/ink638.xml"/><Relationship Id="rId641" Type="http://schemas.openxmlformats.org/officeDocument/2006/relationships/image" Target="../media/image608.png"/><Relationship Id="rId640" Type="http://schemas.openxmlformats.org/officeDocument/2006/relationships/customXml" Target="../ink/ink637.xml"/><Relationship Id="rId64" Type="http://schemas.openxmlformats.org/officeDocument/2006/relationships/image" Target="../media/image334.png"/><Relationship Id="rId639" Type="http://schemas.openxmlformats.org/officeDocument/2006/relationships/image" Target="../media/image607.png"/><Relationship Id="rId638" Type="http://schemas.openxmlformats.org/officeDocument/2006/relationships/customXml" Target="../ink/ink636.xml"/><Relationship Id="rId637" Type="http://schemas.openxmlformats.org/officeDocument/2006/relationships/image" Target="../media/image606.png"/><Relationship Id="rId636" Type="http://schemas.openxmlformats.org/officeDocument/2006/relationships/customXml" Target="../ink/ink635.xml"/><Relationship Id="rId635" Type="http://schemas.openxmlformats.org/officeDocument/2006/relationships/image" Target="../media/image605.png"/><Relationship Id="rId634" Type="http://schemas.openxmlformats.org/officeDocument/2006/relationships/customXml" Target="../ink/ink634.xml"/><Relationship Id="rId633" Type="http://schemas.openxmlformats.org/officeDocument/2006/relationships/image" Target="../media/image604.png"/><Relationship Id="rId632" Type="http://schemas.openxmlformats.org/officeDocument/2006/relationships/customXml" Target="../ink/ink633.xml"/><Relationship Id="rId631" Type="http://schemas.openxmlformats.org/officeDocument/2006/relationships/image" Target="../media/image603.png"/><Relationship Id="rId630" Type="http://schemas.openxmlformats.org/officeDocument/2006/relationships/customXml" Target="../ink/ink632.xml"/><Relationship Id="rId63" Type="http://schemas.openxmlformats.org/officeDocument/2006/relationships/customXml" Target="../ink/ink335.xml"/><Relationship Id="rId629" Type="http://schemas.openxmlformats.org/officeDocument/2006/relationships/image" Target="../media/image602.png"/><Relationship Id="rId628" Type="http://schemas.openxmlformats.org/officeDocument/2006/relationships/customXml" Target="../ink/ink631.xml"/><Relationship Id="rId627" Type="http://schemas.openxmlformats.org/officeDocument/2006/relationships/image" Target="../media/image601.png"/><Relationship Id="rId626" Type="http://schemas.openxmlformats.org/officeDocument/2006/relationships/customXml" Target="../ink/ink630.xml"/><Relationship Id="rId625" Type="http://schemas.openxmlformats.org/officeDocument/2006/relationships/image" Target="../media/image108.png"/><Relationship Id="rId624" Type="http://schemas.openxmlformats.org/officeDocument/2006/relationships/customXml" Target="../ink/ink629.xml"/><Relationship Id="rId623" Type="http://schemas.openxmlformats.org/officeDocument/2006/relationships/image" Target="../media/image600.png"/><Relationship Id="rId622" Type="http://schemas.openxmlformats.org/officeDocument/2006/relationships/customXml" Target="../ink/ink628.xml"/><Relationship Id="rId621" Type="http://schemas.openxmlformats.org/officeDocument/2006/relationships/image" Target="../media/image599.png"/><Relationship Id="rId620" Type="http://schemas.openxmlformats.org/officeDocument/2006/relationships/customXml" Target="../ink/ink627.xml"/><Relationship Id="rId62" Type="http://schemas.openxmlformats.org/officeDocument/2006/relationships/image" Target="../media/image333.png"/><Relationship Id="rId619" Type="http://schemas.openxmlformats.org/officeDocument/2006/relationships/image" Target="../media/image598.png"/><Relationship Id="rId618" Type="http://schemas.openxmlformats.org/officeDocument/2006/relationships/customXml" Target="../ink/ink626.xml"/><Relationship Id="rId617" Type="http://schemas.openxmlformats.org/officeDocument/2006/relationships/image" Target="../media/image597.png"/><Relationship Id="rId616" Type="http://schemas.openxmlformats.org/officeDocument/2006/relationships/customXml" Target="../ink/ink625.xml"/><Relationship Id="rId615" Type="http://schemas.openxmlformats.org/officeDocument/2006/relationships/image" Target="../media/image596.png"/><Relationship Id="rId614" Type="http://schemas.openxmlformats.org/officeDocument/2006/relationships/customXml" Target="../ink/ink624.xml"/><Relationship Id="rId613" Type="http://schemas.openxmlformats.org/officeDocument/2006/relationships/image" Target="../media/image595.png"/><Relationship Id="rId612" Type="http://schemas.openxmlformats.org/officeDocument/2006/relationships/customXml" Target="../ink/ink623.xml"/><Relationship Id="rId611" Type="http://schemas.openxmlformats.org/officeDocument/2006/relationships/image" Target="../media/image594.png"/><Relationship Id="rId610" Type="http://schemas.openxmlformats.org/officeDocument/2006/relationships/customXml" Target="../ink/ink622.xml"/><Relationship Id="rId61" Type="http://schemas.openxmlformats.org/officeDocument/2006/relationships/customXml" Target="../ink/ink334.xml"/><Relationship Id="rId609" Type="http://schemas.openxmlformats.org/officeDocument/2006/relationships/image" Target="../media/image593.png"/><Relationship Id="rId608" Type="http://schemas.openxmlformats.org/officeDocument/2006/relationships/customXml" Target="../ink/ink621.xml"/><Relationship Id="rId607" Type="http://schemas.openxmlformats.org/officeDocument/2006/relationships/image" Target="../media/image592.png"/><Relationship Id="rId606" Type="http://schemas.openxmlformats.org/officeDocument/2006/relationships/customXml" Target="../ink/ink620.xml"/><Relationship Id="rId605" Type="http://schemas.openxmlformats.org/officeDocument/2006/relationships/image" Target="../media/image591.png"/><Relationship Id="rId604" Type="http://schemas.openxmlformats.org/officeDocument/2006/relationships/customXml" Target="../ink/ink619.xml"/><Relationship Id="rId603" Type="http://schemas.openxmlformats.org/officeDocument/2006/relationships/image" Target="../media/image590.png"/><Relationship Id="rId602" Type="http://schemas.openxmlformats.org/officeDocument/2006/relationships/customXml" Target="../ink/ink618.xml"/><Relationship Id="rId601" Type="http://schemas.openxmlformats.org/officeDocument/2006/relationships/image" Target="../media/image589.png"/><Relationship Id="rId600" Type="http://schemas.openxmlformats.org/officeDocument/2006/relationships/customXml" Target="../ink/ink617.xml"/><Relationship Id="rId60" Type="http://schemas.openxmlformats.org/officeDocument/2006/relationships/image" Target="../media/image332.png"/><Relationship Id="rId6" Type="http://schemas.openxmlformats.org/officeDocument/2006/relationships/image" Target="../media/image88.png"/><Relationship Id="rId599" Type="http://schemas.openxmlformats.org/officeDocument/2006/relationships/image" Target="../media/image588.png"/><Relationship Id="rId598" Type="http://schemas.openxmlformats.org/officeDocument/2006/relationships/customXml" Target="../ink/ink616.xml"/><Relationship Id="rId597" Type="http://schemas.openxmlformats.org/officeDocument/2006/relationships/image" Target="../media/image587.png"/><Relationship Id="rId596" Type="http://schemas.openxmlformats.org/officeDocument/2006/relationships/customXml" Target="../ink/ink615.xml"/><Relationship Id="rId595" Type="http://schemas.openxmlformats.org/officeDocument/2006/relationships/image" Target="../media/image586.png"/><Relationship Id="rId594" Type="http://schemas.openxmlformats.org/officeDocument/2006/relationships/customXml" Target="../ink/ink614.xml"/><Relationship Id="rId593" Type="http://schemas.openxmlformats.org/officeDocument/2006/relationships/image" Target="../media/image585.png"/><Relationship Id="rId592" Type="http://schemas.openxmlformats.org/officeDocument/2006/relationships/customXml" Target="../ink/ink613.xml"/><Relationship Id="rId591" Type="http://schemas.openxmlformats.org/officeDocument/2006/relationships/image" Target="../media/image584.png"/><Relationship Id="rId590" Type="http://schemas.openxmlformats.org/officeDocument/2006/relationships/customXml" Target="../ink/ink612.xml"/><Relationship Id="rId59" Type="http://schemas.openxmlformats.org/officeDocument/2006/relationships/customXml" Target="../ink/ink333.xml"/><Relationship Id="rId589" Type="http://schemas.openxmlformats.org/officeDocument/2006/relationships/image" Target="../media/image583.png"/><Relationship Id="rId588" Type="http://schemas.openxmlformats.org/officeDocument/2006/relationships/customXml" Target="../ink/ink611.xml"/><Relationship Id="rId587" Type="http://schemas.openxmlformats.org/officeDocument/2006/relationships/image" Target="../media/image582.png"/><Relationship Id="rId586" Type="http://schemas.openxmlformats.org/officeDocument/2006/relationships/customXml" Target="../ink/ink610.xml"/><Relationship Id="rId585" Type="http://schemas.openxmlformats.org/officeDocument/2006/relationships/customXml" Target="../ink/ink609.xml"/><Relationship Id="rId584" Type="http://schemas.openxmlformats.org/officeDocument/2006/relationships/image" Target="../media/image581.png"/><Relationship Id="rId583" Type="http://schemas.openxmlformats.org/officeDocument/2006/relationships/customXml" Target="../ink/ink608.xml"/><Relationship Id="rId582" Type="http://schemas.openxmlformats.org/officeDocument/2006/relationships/image" Target="../media/image580.png"/><Relationship Id="rId581" Type="http://schemas.openxmlformats.org/officeDocument/2006/relationships/customXml" Target="../ink/ink607.xml"/><Relationship Id="rId580" Type="http://schemas.openxmlformats.org/officeDocument/2006/relationships/image" Target="../media/image579.png"/><Relationship Id="rId58" Type="http://schemas.openxmlformats.org/officeDocument/2006/relationships/image" Target="../media/image331.png"/><Relationship Id="rId579" Type="http://schemas.openxmlformats.org/officeDocument/2006/relationships/customXml" Target="../ink/ink606.xml"/><Relationship Id="rId578" Type="http://schemas.openxmlformats.org/officeDocument/2006/relationships/image" Target="../media/image578.png"/><Relationship Id="rId577" Type="http://schemas.openxmlformats.org/officeDocument/2006/relationships/customXml" Target="../ink/ink605.xml"/><Relationship Id="rId576" Type="http://schemas.openxmlformats.org/officeDocument/2006/relationships/image" Target="../media/image577.png"/><Relationship Id="rId575" Type="http://schemas.openxmlformats.org/officeDocument/2006/relationships/customXml" Target="../ink/ink604.xml"/><Relationship Id="rId574" Type="http://schemas.openxmlformats.org/officeDocument/2006/relationships/image" Target="../media/image576.png"/><Relationship Id="rId573" Type="http://schemas.openxmlformats.org/officeDocument/2006/relationships/customXml" Target="../ink/ink603.xml"/><Relationship Id="rId572" Type="http://schemas.openxmlformats.org/officeDocument/2006/relationships/image" Target="../media/image575.png"/><Relationship Id="rId571" Type="http://schemas.openxmlformats.org/officeDocument/2006/relationships/customXml" Target="../ink/ink602.xml"/><Relationship Id="rId570" Type="http://schemas.openxmlformats.org/officeDocument/2006/relationships/image" Target="../media/image574.png"/><Relationship Id="rId57" Type="http://schemas.openxmlformats.org/officeDocument/2006/relationships/customXml" Target="../ink/ink332.xml"/><Relationship Id="rId569" Type="http://schemas.openxmlformats.org/officeDocument/2006/relationships/customXml" Target="../ink/ink601.xml"/><Relationship Id="rId568" Type="http://schemas.openxmlformats.org/officeDocument/2006/relationships/image" Target="../media/image573.png"/><Relationship Id="rId567" Type="http://schemas.openxmlformats.org/officeDocument/2006/relationships/customXml" Target="../ink/ink600.xml"/><Relationship Id="rId566" Type="http://schemas.openxmlformats.org/officeDocument/2006/relationships/image" Target="../media/image572.png"/><Relationship Id="rId565" Type="http://schemas.openxmlformats.org/officeDocument/2006/relationships/customXml" Target="../ink/ink599.xml"/><Relationship Id="rId564" Type="http://schemas.openxmlformats.org/officeDocument/2006/relationships/image" Target="../media/image571.png"/><Relationship Id="rId563" Type="http://schemas.openxmlformats.org/officeDocument/2006/relationships/customXml" Target="../ink/ink598.xml"/><Relationship Id="rId562" Type="http://schemas.openxmlformats.org/officeDocument/2006/relationships/image" Target="../media/image570.png"/><Relationship Id="rId561" Type="http://schemas.openxmlformats.org/officeDocument/2006/relationships/customXml" Target="../ink/ink597.xml"/><Relationship Id="rId560" Type="http://schemas.openxmlformats.org/officeDocument/2006/relationships/image" Target="../media/image569.png"/><Relationship Id="rId56" Type="http://schemas.openxmlformats.org/officeDocument/2006/relationships/image" Target="../media/image330.png"/><Relationship Id="rId559" Type="http://schemas.openxmlformats.org/officeDocument/2006/relationships/customXml" Target="../ink/ink596.xml"/><Relationship Id="rId558" Type="http://schemas.openxmlformats.org/officeDocument/2006/relationships/image" Target="../media/image568.png"/><Relationship Id="rId557" Type="http://schemas.openxmlformats.org/officeDocument/2006/relationships/customXml" Target="../ink/ink595.xml"/><Relationship Id="rId556" Type="http://schemas.openxmlformats.org/officeDocument/2006/relationships/image" Target="../media/image567.png"/><Relationship Id="rId555" Type="http://schemas.openxmlformats.org/officeDocument/2006/relationships/customXml" Target="../ink/ink594.xml"/><Relationship Id="rId554" Type="http://schemas.openxmlformats.org/officeDocument/2006/relationships/image" Target="../media/image566.png"/><Relationship Id="rId553" Type="http://schemas.openxmlformats.org/officeDocument/2006/relationships/customXml" Target="../ink/ink593.xml"/><Relationship Id="rId552" Type="http://schemas.openxmlformats.org/officeDocument/2006/relationships/image" Target="../media/image565.png"/><Relationship Id="rId551" Type="http://schemas.openxmlformats.org/officeDocument/2006/relationships/customXml" Target="../ink/ink592.xml"/><Relationship Id="rId550" Type="http://schemas.openxmlformats.org/officeDocument/2006/relationships/image" Target="../media/image564.png"/><Relationship Id="rId55" Type="http://schemas.openxmlformats.org/officeDocument/2006/relationships/customXml" Target="../ink/ink331.xml"/><Relationship Id="rId549" Type="http://schemas.openxmlformats.org/officeDocument/2006/relationships/customXml" Target="../ink/ink591.xml"/><Relationship Id="rId548" Type="http://schemas.openxmlformats.org/officeDocument/2006/relationships/image" Target="../media/image563.png"/><Relationship Id="rId547" Type="http://schemas.openxmlformats.org/officeDocument/2006/relationships/customXml" Target="../ink/ink590.xml"/><Relationship Id="rId546" Type="http://schemas.openxmlformats.org/officeDocument/2006/relationships/image" Target="../media/image562.png"/><Relationship Id="rId545" Type="http://schemas.openxmlformats.org/officeDocument/2006/relationships/customXml" Target="../ink/ink589.xml"/><Relationship Id="rId544" Type="http://schemas.openxmlformats.org/officeDocument/2006/relationships/image" Target="../media/image561.png"/><Relationship Id="rId543" Type="http://schemas.openxmlformats.org/officeDocument/2006/relationships/customXml" Target="../ink/ink588.xml"/><Relationship Id="rId542" Type="http://schemas.openxmlformats.org/officeDocument/2006/relationships/image" Target="../media/image560.png"/><Relationship Id="rId541" Type="http://schemas.openxmlformats.org/officeDocument/2006/relationships/customXml" Target="../ink/ink587.xml"/><Relationship Id="rId540" Type="http://schemas.openxmlformats.org/officeDocument/2006/relationships/image" Target="../media/image559.png"/><Relationship Id="rId54" Type="http://schemas.openxmlformats.org/officeDocument/2006/relationships/image" Target="../media/image329.png"/><Relationship Id="rId539" Type="http://schemas.openxmlformats.org/officeDocument/2006/relationships/customXml" Target="../ink/ink586.xml"/><Relationship Id="rId538" Type="http://schemas.openxmlformats.org/officeDocument/2006/relationships/image" Target="../media/image558.png"/><Relationship Id="rId537" Type="http://schemas.openxmlformats.org/officeDocument/2006/relationships/customXml" Target="../ink/ink585.xml"/><Relationship Id="rId536" Type="http://schemas.openxmlformats.org/officeDocument/2006/relationships/image" Target="../media/image557.png"/><Relationship Id="rId535" Type="http://schemas.openxmlformats.org/officeDocument/2006/relationships/customXml" Target="../ink/ink584.xml"/><Relationship Id="rId534" Type="http://schemas.openxmlformats.org/officeDocument/2006/relationships/image" Target="../media/image556.png"/><Relationship Id="rId533" Type="http://schemas.openxmlformats.org/officeDocument/2006/relationships/customXml" Target="../ink/ink583.xml"/><Relationship Id="rId532" Type="http://schemas.openxmlformats.org/officeDocument/2006/relationships/image" Target="../media/image555.png"/><Relationship Id="rId531" Type="http://schemas.openxmlformats.org/officeDocument/2006/relationships/customXml" Target="../ink/ink582.xml"/><Relationship Id="rId530" Type="http://schemas.openxmlformats.org/officeDocument/2006/relationships/image" Target="../media/image554.png"/><Relationship Id="rId53" Type="http://schemas.openxmlformats.org/officeDocument/2006/relationships/customXml" Target="../ink/ink330.xml"/><Relationship Id="rId529" Type="http://schemas.openxmlformats.org/officeDocument/2006/relationships/customXml" Target="../ink/ink581.xml"/><Relationship Id="rId528" Type="http://schemas.openxmlformats.org/officeDocument/2006/relationships/image" Target="../media/image553.png"/><Relationship Id="rId527" Type="http://schemas.openxmlformats.org/officeDocument/2006/relationships/customXml" Target="../ink/ink580.xml"/><Relationship Id="rId526" Type="http://schemas.openxmlformats.org/officeDocument/2006/relationships/image" Target="../media/image552.png"/><Relationship Id="rId525" Type="http://schemas.openxmlformats.org/officeDocument/2006/relationships/customXml" Target="../ink/ink579.xml"/><Relationship Id="rId524" Type="http://schemas.openxmlformats.org/officeDocument/2006/relationships/image" Target="../media/image551.png"/><Relationship Id="rId523" Type="http://schemas.openxmlformats.org/officeDocument/2006/relationships/customXml" Target="../ink/ink578.xml"/><Relationship Id="rId522" Type="http://schemas.openxmlformats.org/officeDocument/2006/relationships/image" Target="../media/image550.png"/><Relationship Id="rId521" Type="http://schemas.openxmlformats.org/officeDocument/2006/relationships/customXml" Target="../ink/ink577.xml"/><Relationship Id="rId520" Type="http://schemas.openxmlformats.org/officeDocument/2006/relationships/image" Target="../media/image549.png"/><Relationship Id="rId52" Type="http://schemas.openxmlformats.org/officeDocument/2006/relationships/image" Target="../media/image75.png"/><Relationship Id="rId519" Type="http://schemas.openxmlformats.org/officeDocument/2006/relationships/customXml" Target="../ink/ink576.xml"/><Relationship Id="rId518" Type="http://schemas.openxmlformats.org/officeDocument/2006/relationships/customXml" Target="../ink/ink575.xml"/><Relationship Id="rId517" Type="http://schemas.openxmlformats.org/officeDocument/2006/relationships/image" Target="../media/image548.png"/><Relationship Id="rId516" Type="http://schemas.openxmlformats.org/officeDocument/2006/relationships/customXml" Target="../ink/ink574.xml"/><Relationship Id="rId515" Type="http://schemas.openxmlformats.org/officeDocument/2006/relationships/image" Target="../media/image547.png"/><Relationship Id="rId514" Type="http://schemas.openxmlformats.org/officeDocument/2006/relationships/customXml" Target="../ink/ink573.xml"/><Relationship Id="rId513" Type="http://schemas.openxmlformats.org/officeDocument/2006/relationships/image" Target="../media/image546.png"/><Relationship Id="rId512" Type="http://schemas.openxmlformats.org/officeDocument/2006/relationships/customXml" Target="../ink/ink572.xml"/><Relationship Id="rId511" Type="http://schemas.openxmlformats.org/officeDocument/2006/relationships/image" Target="../media/image545.png"/><Relationship Id="rId510" Type="http://schemas.openxmlformats.org/officeDocument/2006/relationships/customXml" Target="../ink/ink571.xml"/><Relationship Id="rId51" Type="http://schemas.openxmlformats.org/officeDocument/2006/relationships/customXml" Target="../ink/ink329.xml"/><Relationship Id="rId509" Type="http://schemas.openxmlformats.org/officeDocument/2006/relationships/image" Target="../media/image544.png"/><Relationship Id="rId508" Type="http://schemas.openxmlformats.org/officeDocument/2006/relationships/customXml" Target="../ink/ink570.xml"/><Relationship Id="rId507" Type="http://schemas.openxmlformats.org/officeDocument/2006/relationships/image" Target="../media/image543.png"/><Relationship Id="rId506" Type="http://schemas.openxmlformats.org/officeDocument/2006/relationships/customXml" Target="../ink/ink569.xml"/><Relationship Id="rId505" Type="http://schemas.openxmlformats.org/officeDocument/2006/relationships/image" Target="../media/image542.png"/><Relationship Id="rId504" Type="http://schemas.openxmlformats.org/officeDocument/2006/relationships/customXml" Target="../ink/ink568.xml"/><Relationship Id="rId503" Type="http://schemas.openxmlformats.org/officeDocument/2006/relationships/image" Target="../media/image541.png"/><Relationship Id="rId502" Type="http://schemas.openxmlformats.org/officeDocument/2006/relationships/customXml" Target="../ink/ink567.xml"/><Relationship Id="rId501" Type="http://schemas.openxmlformats.org/officeDocument/2006/relationships/image" Target="../media/image540.png"/><Relationship Id="rId500" Type="http://schemas.openxmlformats.org/officeDocument/2006/relationships/customXml" Target="../ink/ink566.xml"/><Relationship Id="rId50" Type="http://schemas.openxmlformats.org/officeDocument/2006/relationships/image" Target="../media/image328.png"/><Relationship Id="rId5" Type="http://schemas.openxmlformats.org/officeDocument/2006/relationships/customXml" Target="../ink/ink306.xml"/><Relationship Id="rId499" Type="http://schemas.openxmlformats.org/officeDocument/2006/relationships/image" Target="../media/image539.png"/><Relationship Id="rId498" Type="http://schemas.openxmlformats.org/officeDocument/2006/relationships/customXml" Target="../ink/ink565.xml"/><Relationship Id="rId497" Type="http://schemas.openxmlformats.org/officeDocument/2006/relationships/image" Target="../media/image538.png"/><Relationship Id="rId496" Type="http://schemas.openxmlformats.org/officeDocument/2006/relationships/customXml" Target="../ink/ink564.xml"/><Relationship Id="rId495" Type="http://schemas.openxmlformats.org/officeDocument/2006/relationships/image" Target="../media/image537.png"/><Relationship Id="rId494" Type="http://schemas.openxmlformats.org/officeDocument/2006/relationships/customXml" Target="../ink/ink563.xml"/><Relationship Id="rId493" Type="http://schemas.openxmlformats.org/officeDocument/2006/relationships/image" Target="../media/image536.png"/><Relationship Id="rId492" Type="http://schemas.openxmlformats.org/officeDocument/2006/relationships/customXml" Target="../ink/ink562.xml"/><Relationship Id="rId491" Type="http://schemas.openxmlformats.org/officeDocument/2006/relationships/image" Target="../media/image535.png"/><Relationship Id="rId490" Type="http://schemas.openxmlformats.org/officeDocument/2006/relationships/customXml" Target="../ink/ink561.xml"/><Relationship Id="rId49" Type="http://schemas.openxmlformats.org/officeDocument/2006/relationships/customXml" Target="../ink/ink328.xml"/><Relationship Id="rId489" Type="http://schemas.openxmlformats.org/officeDocument/2006/relationships/image" Target="../media/image534.png"/><Relationship Id="rId488" Type="http://schemas.openxmlformats.org/officeDocument/2006/relationships/customXml" Target="../ink/ink560.xml"/><Relationship Id="rId487" Type="http://schemas.openxmlformats.org/officeDocument/2006/relationships/image" Target="../media/image533.png"/><Relationship Id="rId486" Type="http://schemas.openxmlformats.org/officeDocument/2006/relationships/customXml" Target="../ink/ink559.xml"/><Relationship Id="rId485" Type="http://schemas.openxmlformats.org/officeDocument/2006/relationships/image" Target="../media/image532.png"/><Relationship Id="rId484" Type="http://schemas.openxmlformats.org/officeDocument/2006/relationships/customXml" Target="../ink/ink558.xml"/><Relationship Id="rId483" Type="http://schemas.openxmlformats.org/officeDocument/2006/relationships/image" Target="../media/image531.png"/><Relationship Id="rId482" Type="http://schemas.openxmlformats.org/officeDocument/2006/relationships/customXml" Target="../ink/ink557.xml"/><Relationship Id="rId481" Type="http://schemas.openxmlformats.org/officeDocument/2006/relationships/image" Target="../media/image530.png"/><Relationship Id="rId480" Type="http://schemas.openxmlformats.org/officeDocument/2006/relationships/customXml" Target="../ink/ink556.xml"/><Relationship Id="rId48" Type="http://schemas.openxmlformats.org/officeDocument/2006/relationships/image" Target="../media/image327.png"/><Relationship Id="rId479" Type="http://schemas.openxmlformats.org/officeDocument/2006/relationships/image" Target="../media/image529.png"/><Relationship Id="rId478" Type="http://schemas.openxmlformats.org/officeDocument/2006/relationships/customXml" Target="../ink/ink555.xml"/><Relationship Id="rId477" Type="http://schemas.openxmlformats.org/officeDocument/2006/relationships/image" Target="../media/image528.png"/><Relationship Id="rId476" Type="http://schemas.openxmlformats.org/officeDocument/2006/relationships/customXml" Target="../ink/ink554.xml"/><Relationship Id="rId475" Type="http://schemas.openxmlformats.org/officeDocument/2006/relationships/image" Target="../media/image527.png"/><Relationship Id="rId474" Type="http://schemas.openxmlformats.org/officeDocument/2006/relationships/customXml" Target="../ink/ink553.xml"/><Relationship Id="rId473" Type="http://schemas.openxmlformats.org/officeDocument/2006/relationships/image" Target="../media/image526.png"/><Relationship Id="rId472" Type="http://schemas.openxmlformats.org/officeDocument/2006/relationships/customXml" Target="../ink/ink552.xml"/><Relationship Id="rId471" Type="http://schemas.openxmlformats.org/officeDocument/2006/relationships/image" Target="../media/image525.png"/><Relationship Id="rId470" Type="http://schemas.openxmlformats.org/officeDocument/2006/relationships/customXml" Target="../ink/ink551.xml"/><Relationship Id="rId47" Type="http://schemas.openxmlformats.org/officeDocument/2006/relationships/customXml" Target="../ink/ink327.xml"/><Relationship Id="rId469" Type="http://schemas.openxmlformats.org/officeDocument/2006/relationships/image" Target="../media/image524.png"/><Relationship Id="rId468" Type="http://schemas.openxmlformats.org/officeDocument/2006/relationships/customXml" Target="../ink/ink550.xml"/><Relationship Id="rId467" Type="http://schemas.openxmlformats.org/officeDocument/2006/relationships/image" Target="../media/image523.png"/><Relationship Id="rId466" Type="http://schemas.openxmlformats.org/officeDocument/2006/relationships/customXml" Target="../ink/ink549.xml"/><Relationship Id="rId465" Type="http://schemas.openxmlformats.org/officeDocument/2006/relationships/image" Target="../media/image522.png"/><Relationship Id="rId464" Type="http://schemas.openxmlformats.org/officeDocument/2006/relationships/customXml" Target="../ink/ink548.xml"/><Relationship Id="rId463" Type="http://schemas.openxmlformats.org/officeDocument/2006/relationships/image" Target="../media/image521.png"/><Relationship Id="rId462" Type="http://schemas.openxmlformats.org/officeDocument/2006/relationships/customXml" Target="../ink/ink547.xml"/><Relationship Id="rId461" Type="http://schemas.openxmlformats.org/officeDocument/2006/relationships/image" Target="../media/image520.png"/><Relationship Id="rId460" Type="http://schemas.openxmlformats.org/officeDocument/2006/relationships/customXml" Target="../ink/ink546.xml"/><Relationship Id="rId46" Type="http://schemas.openxmlformats.org/officeDocument/2006/relationships/image" Target="../media/image326.png"/><Relationship Id="rId459" Type="http://schemas.openxmlformats.org/officeDocument/2006/relationships/image" Target="../media/image519.png"/><Relationship Id="rId458" Type="http://schemas.openxmlformats.org/officeDocument/2006/relationships/customXml" Target="../ink/ink545.xml"/><Relationship Id="rId457" Type="http://schemas.openxmlformats.org/officeDocument/2006/relationships/image" Target="../media/image518.png"/><Relationship Id="rId456" Type="http://schemas.openxmlformats.org/officeDocument/2006/relationships/customXml" Target="../ink/ink544.xml"/><Relationship Id="rId455" Type="http://schemas.openxmlformats.org/officeDocument/2006/relationships/image" Target="../media/image517.png"/><Relationship Id="rId454" Type="http://schemas.openxmlformats.org/officeDocument/2006/relationships/customXml" Target="../ink/ink543.xml"/><Relationship Id="rId453" Type="http://schemas.openxmlformats.org/officeDocument/2006/relationships/image" Target="../media/image516.png"/><Relationship Id="rId452" Type="http://schemas.openxmlformats.org/officeDocument/2006/relationships/customXml" Target="../ink/ink542.xml"/><Relationship Id="rId451" Type="http://schemas.openxmlformats.org/officeDocument/2006/relationships/customXml" Target="../ink/ink541.xml"/><Relationship Id="rId450" Type="http://schemas.openxmlformats.org/officeDocument/2006/relationships/customXml" Target="../ink/ink540.xml"/><Relationship Id="rId45" Type="http://schemas.openxmlformats.org/officeDocument/2006/relationships/customXml" Target="../ink/ink326.xml"/><Relationship Id="rId449" Type="http://schemas.openxmlformats.org/officeDocument/2006/relationships/image" Target="../media/image515.png"/><Relationship Id="rId448" Type="http://schemas.openxmlformats.org/officeDocument/2006/relationships/customXml" Target="../ink/ink539.xml"/><Relationship Id="rId447" Type="http://schemas.openxmlformats.org/officeDocument/2006/relationships/customXml" Target="../ink/ink538.xml"/><Relationship Id="rId446" Type="http://schemas.openxmlformats.org/officeDocument/2006/relationships/image" Target="../media/image514.png"/><Relationship Id="rId445" Type="http://schemas.openxmlformats.org/officeDocument/2006/relationships/customXml" Target="../ink/ink537.xml"/><Relationship Id="rId444" Type="http://schemas.openxmlformats.org/officeDocument/2006/relationships/customXml" Target="../ink/ink536.xml"/><Relationship Id="rId443" Type="http://schemas.openxmlformats.org/officeDocument/2006/relationships/image" Target="../media/image513.png"/><Relationship Id="rId442" Type="http://schemas.openxmlformats.org/officeDocument/2006/relationships/customXml" Target="../ink/ink535.xml"/><Relationship Id="rId441" Type="http://schemas.openxmlformats.org/officeDocument/2006/relationships/image" Target="../media/image512.png"/><Relationship Id="rId440" Type="http://schemas.openxmlformats.org/officeDocument/2006/relationships/customXml" Target="../ink/ink534.xml"/><Relationship Id="rId44" Type="http://schemas.openxmlformats.org/officeDocument/2006/relationships/image" Target="../media/image325.png"/><Relationship Id="rId439" Type="http://schemas.openxmlformats.org/officeDocument/2006/relationships/image" Target="../media/image511.png"/><Relationship Id="rId438" Type="http://schemas.openxmlformats.org/officeDocument/2006/relationships/customXml" Target="../ink/ink533.xml"/><Relationship Id="rId437" Type="http://schemas.openxmlformats.org/officeDocument/2006/relationships/image" Target="../media/image510.png"/><Relationship Id="rId436" Type="http://schemas.openxmlformats.org/officeDocument/2006/relationships/customXml" Target="../ink/ink532.xml"/><Relationship Id="rId435" Type="http://schemas.openxmlformats.org/officeDocument/2006/relationships/image" Target="../media/image509.png"/><Relationship Id="rId434" Type="http://schemas.openxmlformats.org/officeDocument/2006/relationships/customXml" Target="../ink/ink531.xml"/><Relationship Id="rId433" Type="http://schemas.openxmlformats.org/officeDocument/2006/relationships/image" Target="../media/image508.png"/><Relationship Id="rId432" Type="http://schemas.openxmlformats.org/officeDocument/2006/relationships/customXml" Target="../ink/ink530.xml"/><Relationship Id="rId431" Type="http://schemas.openxmlformats.org/officeDocument/2006/relationships/image" Target="../media/image507.png"/><Relationship Id="rId430" Type="http://schemas.openxmlformats.org/officeDocument/2006/relationships/customXml" Target="../ink/ink529.xml"/><Relationship Id="rId43" Type="http://schemas.openxmlformats.org/officeDocument/2006/relationships/customXml" Target="../ink/ink325.xml"/><Relationship Id="rId429" Type="http://schemas.openxmlformats.org/officeDocument/2006/relationships/image" Target="../media/image506.png"/><Relationship Id="rId428" Type="http://schemas.openxmlformats.org/officeDocument/2006/relationships/customXml" Target="../ink/ink528.xml"/><Relationship Id="rId427" Type="http://schemas.openxmlformats.org/officeDocument/2006/relationships/image" Target="../media/image505.png"/><Relationship Id="rId426" Type="http://schemas.openxmlformats.org/officeDocument/2006/relationships/customXml" Target="../ink/ink527.xml"/><Relationship Id="rId425" Type="http://schemas.openxmlformats.org/officeDocument/2006/relationships/image" Target="../media/image504.png"/><Relationship Id="rId424" Type="http://schemas.openxmlformats.org/officeDocument/2006/relationships/customXml" Target="../ink/ink526.xml"/><Relationship Id="rId423" Type="http://schemas.openxmlformats.org/officeDocument/2006/relationships/image" Target="../media/image503.png"/><Relationship Id="rId422" Type="http://schemas.openxmlformats.org/officeDocument/2006/relationships/customXml" Target="../ink/ink525.xml"/><Relationship Id="rId421" Type="http://schemas.openxmlformats.org/officeDocument/2006/relationships/image" Target="../media/image502.png"/><Relationship Id="rId420" Type="http://schemas.openxmlformats.org/officeDocument/2006/relationships/customXml" Target="../ink/ink524.xml"/><Relationship Id="rId42" Type="http://schemas.openxmlformats.org/officeDocument/2006/relationships/image" Target="../media/image324.png"/><Relationship Id="rId419" Type="http://schemas.openxmlformats.org/officeDocument/2006/relationships/customXml" Target="../ink/ink523.xml"/><Relationship Id="rId418" Type="http://schemas.openxmlformats.org/officeDocument/2006/relationships/image" Target="../media/image501.png"/><Relationship Id="rId417" Type="http://schemas.openxmlformats.org/officeDocument/2006/relationships/customXml" Target="../ink/ink522.xml"/><Relationship Id="rId416" Type="http://schemas.openxmlformats.org/officeDocument/2006/relationships/image" Target="../media/image500.png"/><Relationship Id="rId415" Type="http://schemas.openxmlformats.org/officeDocument/2006/relationships/customXml" Target="../ink/ink521.xml"/><Relationship Id="rId414" Type="http://schemas.openxmlformats.org/officeDocument/2006/relationships/image" Target="../media/image499.png"/><Relationship Id="rId413" Type="http://schemas.openxmlformats.org/officeDocument/2006/relationships/customXml" Target="../ink/ink520.xml"/><Relationship Id="rId412" Type="http://schemas.openxmlformats.org/officeDocument/2006/relationships/image" Target="../media/image498.png"/><Relationship Id="rId411" Type="http://schemas.openxmlformats.org/officeDocument/2006/relationships/customXml" Target="../ink/ink519.xml"/><Relationship Id="rId410" Type="http://schemas.openxmlformats.org/officeDocument/2006/relationships/image" Target="../media/image497.png"/><Relationship Id="rId41" Type="http://schemas.openxmlformats.org/officeDocument/2006/relationships/customXml" Target="../ink/ink324.xml"/><Relationship Id="rId409" Type="http://schemas.openxmlformats.org/officeDocument/2006/relationships/customXml" Target="../ink/ink518.xml"/><Relationship Id="rId408" Type="http://schemas.openxmlformats.org/officeDocument/2006/relationships/image" Target="../media/image496.png"/><Relationship Id="rId407" Type="http://schemas.openxmlformats.org/officeDocument/2006/relationships/customXml" Target="../ink/ink517.xml"/><Relationship Id="rId406" Type="http://schemas.openxmlformats.org/officeDocument/2006/relationships/image" Target="../media/image495.png"/><Relationship Id="rId405" Type="http://schemas.openxmlformats.org/officeDocument/2006/relationships/customXml" Target="../ink/ink516.xml"/><Relationship Id="rId404" Type="http://schemas.openxmlformats.org/officeDocument/2006/relationships/customXml" Target="../ink/ink515.xml"/><Relationship Id="rId403" Type="http://schemas.openxmlformats.org/officeDocument/2006/relationships/image" Target="../media/image494.png"/><Relationship Id="rId402" Type="http://schemas.openxmlformats.org/officeDocument/2006/relationships/customXml" Target="../ink/ink514.xml"/><Relationship Id="rId401" Type="http://schemas.openxmlformats.org/officeDocument/2006/relationships/image" Target="../media/image493.png"/><Relationship Id="rId400" Type="http://schemas.openxmlformats.org/officeDocument/2006/relationships/customXml" Target="../ink/ink513.xml"/><Relationship Id="rId40" Type="http://schemas.openxmlformats.org/officeDocument/2006/relationships/image" Target="../media/image323.png"/><Relationship Id="rId4" Type="http://schemas.openxmlformats.org/officeDocument/2006/relationships/image" Target="../media/image308.png"/><Relationship Id="rId399" Type="http://schemas.openxmlformats.org/officeDocument/2006/relationships/image" Target="../media/image492.png"/><Relationship Id="rId398" Type="http://schemas.openxmlformats.org/officeDocument/2006/relationships/customXml" Target="../ink/ink512.xml"/><Relationship Id="rId397" Type="http://schemas.openxmlformats.org/officeDocument/2006/relationships/image" Target="../media/image491.png"/><Relationship Id="rId396" Type="http://schemas.openxmlformats.org/officeDocument/2006/relationships/customXml" Target="../ink/ink511.xml"/><Relationship Id="rId395" Type="http://schemas.openxmlformats.org/officeDocument/2006/relationships/image" Target="../media/image490.png"/><Relationship Id="rId394" Type="http://schemas.openxmlformats.org/officeDocument/2006/relationships/customXml" Target="../ink/ink510.xml"/><Relationship Id="rId393" Type="http://schemas.openxmlformats.org/officeDocument/2006/relationships/image" Target="../media/image489.png"/><Relationship Id="rId392" Type="http://schemas.openxmlformats.org/officeDocument/2006/relationships/customXml" Target="../ink/ink509.xml"/><Relationship Id="rId391" Type="http://schemas.openxmlformats.org/officeDocument/2006/relationships/image" Target="../media/image488.png"/><Relationship Id="rId390" Type="http://schemas.openxmlformats.org/officeDocument/2006/relationships/customXml" Target="../ink/ink508.xml"/><Relationship Id="rId39" Type="http://schemas.openxmlformats.org/officeDocument/2006/relationships/customXml" Target="../ink/ink323.xml"/><Relationship Id="rId389" Type="http://schemas.openxmlformats.org/officeDocument/2006/relationships/image" Target="../media/image487.png"/><Relationship Id="rId388" Type="http://schemas.openxmlformats.org/officeDocument/2006/relationships/customXml" Target="../ink/ink507.xml"/><Relationship Id="rId387" Type="http://schemas.openxmlformats.org/officeDocument/2006/relationships/image" Target="../media/image486.png"/><Relationship Id="rId386" Type="http://schemas.openxmlformats.org/officeDocument/2006/relationships/customXml" Target="../ink/ink506.xml"/><Relationship Id="rId385" Type="http://schemas.openxmlformats.org/officeDocument/2006/relationships/image" Target="../media/image485.png"/><Relationship Id="rId384" Type="http://schemas.openxmlformats.org/officeDocument/2006/relationships/customXml" Target="../ink/ink505.xml"/><Relationship Id="rId383" Type="http://schemas.openxmlformats.org/officeDocument/2006/relationships/customXml" Target="../ink/ink504.xml"/><Relationship Id="rId382" Type="http://schemas.openxmlformats.org/officeDocument/2006/relationships/customXml" Target="../ink/ink503.xml"/><Relationship Id="rId381" Type="http://schemas.openxmlformats.org/officeDocument/2006/relationships/image" Target="../media/image484.png"/><Relationship Id="rId380" Type="http://schemas.openxmlformats.org/officeDocument/2006/relationships/customXml" Target="../ink/ink502.xml"/><Relationship Id="rId38" Type="http://schemas.openxmlformats.org/officeDocument/2006/relationships/image" Target="../media/image322.png"/><Relationship Id="rId379" Type="http://schemas.openxmlformats.org/officeDocument/2006/relationships/image" Target="../media/image483.png"/><Relationship Id="rId378" Type="http://schemas.openxmlformats.org/officeDocument/2006/relationships/customXml" Target="../ink/ink501.xml"/><Relationship Id="rId377" Type="http://schemas.openxmlformats.org/officeDocument/2006/relationships/image" Target="../media/image482.png"/><Relationship Id="rId376" Type="http://schemas.openxmlformats.org/officeDocument/2006/relationships/customXml" Target="../ink/ink500.xml"/><Relationship Id="rId375" Type="http://schemas.openxmlformats.org/officeDocument/2006/relationships/image" Target="../media/image481.png"/><Relationship Id="rId374" Type="http://schemas.openxmlformats.org/officeDocument/2006/relationships/customXml" Target="../ink/ink499.xml"/><Relationship Id="rId373" Type="http://schemas.openxmlformats.org/officeDocument/2006/relationships/image" Target="../media/image480.png"/><Relationship Id="rId372" Type="http://schemas.openxmlformats.org/officeDocument/2006/relationships/customXml" Target="../ink/ink498.xml"/><Relationship Id="rId371" Type="http://schemas.openxmlformats.org/officeDocument/2006/relationships/image" Target="../media/image479.png"/><Relationship Id="rId370" Type="http://schemas.openxmlformats.org/officeDocument/2006/relationships/customXml" Target="../ink/ink497.xml"/><Relationship Id="rId37" Type="http://schemas.openxmlformats.org/officeDocument/2006/relationships/customXml" Target="../ink/ink322.xml"/><Relationship Id="rId369" Type="http://schemas.openxmlformats.org/officeDocument/2006/relationships/image" Target="../media/image478.png"/><Relationship Id="rId368" Type="http://schemas.openxmlformats.org/officeDocument/2006/relationships/customXml" Target="../ink/ink496.xml"/><Relationship Id="rId367" Type="http://schemas.openxmlformats.org/officeDocument/2006/relationships/image" Target="../media/image477.png"/><Relationship Id="rId366" Type="http://schemas.openxmlformats.org/officeDocument/2006/relationships/customXml" Target="../ink/ink495.xml"/><Relationship Id="rId365" Type="http://schemas.openxmlformats.org/officeDocument/2006/relationships/image" Target="../media/image476.png"/><Relationship Id="rId364" Type="http://schemas.openxmlformats.org/officeDocument/2006/relationships/customXml" Target="../ink/ink494.xml"/><Relationship Id="rId363" Type="http://schemas.openxmlformats.org/officeDocument/2006/relationships/image" Target="../media/image475.png"/><Relationship Id="rId362" Type="http://schemas.openxmlformats.org/officeDocument/2006/relationships/customXml" Target="../ink/ink493.xml"/><Relationship Id="rId361" Type="http://schemas.openxmlformats.org/officeDocument/2006/relationships/image" Target="../media/image474.png"/><Relationship Id="rId360" Type="http://schemas.openxmlformats.org/officeDocument/2006/relationships/customXml" Target="../ink/ink492.xml"/><Relationship Id="rId36" Type="http://schemas.openxmlformats.org/officeDocument/2006/relationships/image" Target="../media/image321.png"/><Relationship Id="rId359" Type="http://schemas.openxmlformats.org/officeDocument/2006/relationships/customXml" Target="../ink/ink491.xml"/><Relationship Id="rId358" Type="http://schemas.openxmlformats.org/officeDocument/2006/relationships/customXml" Target="../ink/ink490.xml"/><Relationship Id="rId357" Type="http://schemas.openxmlformats.org/officeDocument/2006/relationships/customXml" Target="../ink/ink489.xml"/><Relationship Id="rId356" Type="http://schemas.openxmlformats.org/officeDocument/2006/relationships/image" Target="../media/image473.png"/><Relationship Id="rId355" Type="http://schemas.openxmlformats.org/officeDocument/2006/relationships/customXml" Target="../ink/ink488.xml"/><Relationship Id="rId354" Type="http://schemas.openxmlformats.org/officeDocument/2006/relationships/image" Target="../media/image472.png"/><Relationship Id="rId353" Type="http://schemas.openxmlformats.org/officeDocument/2006/relationships/customXml" Target="../ink/ink487.xml"/><Relationship Id="rId352" Type="http://schemas.openxmlformats.org/officeDocument/2006/relationships/image" Target="../media/image471.png"/><Relationship Id="rId351" Type="http://schemas.openxmlformats.org/officeDocument/2006/relationships/customXml" Target="../ink/ink486.xml"/><Relationship Id="rId350" Type="http://schemas.openxmlformats.org/officeDocument/2006/relationships/image" Target="../media/image470.png"/><Relationship Id="rId35" Type="http://schemas.openxmlformats.org/officeDocument/2006/relationships/customXml" Target="../ink/ink321.xml"/><Relationship Id="rId349" Type="http://schemas.openxmlformats.org/officeDocument/2006/relationships/customXml" Target="../ink/ink485.xml"/><Relationship Id="rId348" Type="http://schemas.openxmlformats.org/officeDocument/2006/relationships/customXml" Target="../ink/ink484.xml"/><Relationship Id="rId347" Type="http://schemas.openxmlformats.org/officeDocument/2006/relationships/image" Target="../media/image469.png"/><Relationship Id="rId346" Type="http://schemas.openxmlformats.org/officeDocument/2006/relationships/customXml" Target="../ink/ink483.xml"/><Relationship Id="rId345" Type="http://schemas.openxmlformats.org/officeDocument/2006/relationships/image" Target="../media/image468.png"/><Relationship Id="rId344" Type="http://schemas.openxmlformats.org/officeDocument/2006/relationships/customXml" Target="../ink/ink482.xml"/><Relationship Id="rId343" Type="http://schemas.openxmlformats.org/officeDocument/2006/relationships/image" Target="../media/image467.png"/><Relationship Id="rId342" Type="http://schemas.openxmlformats.org/officeDocument/2006/relationships/customXml" Target="../ink/ink481.xml"/><Relationship Id="rId341" Type="http://schemas.openxmlformats.org/officeDocument/2006/relationships/image" Target="../media/image466.png"/><Relationship Id="rId340" Type="http://schemas.openxmlformats.org/officeDocument/2006/relationships/customXml" Target="../ink/ink480.xml"/><Relationship Id="rId34" Type="http://schemas.openxmlformats.org/officeDocument/2006/relationships/image" Target="../media/image320.png"/><Relationship Id="rId339" Type="http://schemas.openxmlformats.org/officeDocument/2006/relationships/customXml" Target="../ink/ink479.xml"/><Relationship Id="rId338" Type="http://schemas.openxmlformats.org/officeDocument/2006/relationships/image" Target="../media/image465.png"/><Relationship Id="rId337" Type="http://schemas.openxmlformats.org/officeDocument/2006/relationships/customXml" Target="../ink/ink478.xml"/><Relationship Id="rId336" Type="http://schemas.openxmlformats.org/officeDocument/2006/relationships/customXml" Target="../ink/ink477.xml"/><Relationship Id="rId335" Type="http://schemas.openxmlformats.org/officeDocument/2006/relationships/image" Target="../media/image464.png"/><Relationship Id="rId334" Type="http://schemas.openxmlformats.org/officeDocument/2006/relationships/customXml" Target="../ink/ink476.xml"/><Relationship Id="rId333" Type="http://schemas.openxmlformats.org/officeDocument/2006/relationships/customXml" Target="../ink/ink475.xml"/><Relationship Id="rId332" Type="http://schemas.openxmlformats.org/officeDocument/2006/relationships/image" Target="../media/image463.png"/><Relationship Id="rId331" Type="http://schemas.openxmlformats.org/officeDocument/2006/relationships/customXml" Target="../ink/ink474.xml"/><Relationship Id="rId330" Type="http://schemas.openxmlformats.org/officeDocument/2006/relationships/image" Target="../media/image462.png"/><Relationship Id="rId33" Type="http://schemas.openxmlformats.org/officeDocument/2006/relationships/customXml" Target="../ink/ink320.xml"/><Relationship Id="rId329" Type="http://schemas.openxmlformats.org/officeDocument/2006/relationships/customXml" Target="../ink/ink473.xml"/><Relationship Id="rId328" Type="http://schemas.openxmlformats.org/officeDocument/2006/relationships/image" Target="../media/image461.png"/><Relationship Id="rId327" Type="http://schemas.openxmlformats.org/officeDocument/2006/relationships/customXml" Target="../ink/ink472.xml"/><Relationship Id="rId326" Type="http://schemas.openxmlformats.org/officeDocument/2006/relationships/image" Target="../media/image460.png"/><Relationship Id="rId325" Type="http://schemas.openxmlformats.org/officeDocument/2006/relationships/customXml" Target="../ink/ink471.xml"/><Relationship Id="rId324" Type="http://schemas.openxmlformats.org/officeDocument/2006/relationships/image" Target="../media/image459.png"/><Relationship Id="rId323" Type="http://schemas.openxmlformats.org/officeDocument/2006/relationships/customXml" Target="../ink/ink470.xml"/><Relationship Id="rId322" Type="http://schemas.openxmlformats.org/officeDocument/2006/relationships/image" Target="../media/image458.png"/><Relationship Id="rId321" Type="http://schemas.openxmlformats.org/officeDocument/2006/relationships/customXml" Target="../ink/ink469.xml"/><Relationship Id="rId320" Type="http://schemas.openxmlformats.org/officeDocument/2006/relationships/customXml" Target="../ink/ink468.xml"/><Relationship Id="rId32" Type="http://schemas.openxmlformats.org/officeDocument/2006/relationships/image" Target="../media/image319.png"/><Relationship Id="rId319" Type="http://schemas.openxmlformats.org/officeDocument/2006/relationships/image" Target="../media/image457.png"/><Relationship Id="rId318" Type="http://schemas.openxmlformats.org/officeDocument/2006/relationships/customXml" Target="../ink/ink467.xml"/><Relationship Id="rId317" Type="http://schemas.openxmlformats.org/officeDocument/2006/relationships/image" Target="../media/image456.png"/><Relationship Id="rId316" Type="http://schemas.openxmlformats.org/officeDocument/2006/relationships/customXml" Target="../ink/ink466.xml"/><Relationship Id="rId315" Type="http://schemas.openxmlformats.org/officeDocument/2006/relationships/image" Target="../media/image455.png"/><Relationship Id="rId314" Type="http://schemas.openxmlformats.org/officeDocument/2006/relationships/customXml" Target="../ink/ink465.xml"/><Relationship Id="rId313" Type="http://schemas.openxmlformats.org/officeDocument/2006/relationships/customXml" Target="../ink/ink464.xml"/><Relationship Id="rId312" Type="http://schemas.openxmlformats.org/officeDocument/2006/relationships/image" Target="../media/image454.png"/><Relationship Id="rId311" Type="http://schemas.openxmlformats.org/officeDocument/2006/relationships/customXml" Target="../ink/ink463.xml"/><Relationship Id="rId310" Type="http://schemas.openxmlformats.org/officeDocument/2006/relationships/image" Target="../media/image453.png"/><Relationship Id="rId31" Type="http://schemas.openxmlformats.org/officeDocument/2006/relationships/customXml" Target="../ink/ink319.xml"/><Relationship Id="rId309" Type="http://schemas.openxmlformats.org/officeDocument/2006/relationships/customXml" Target="../ink/ink462.xml"/><Relationship Id="rId308" Type="http://schemas.openxmlformats.org/officeDocument/2006/relationships/image" Target="../media/image452.png"/><Relationship Id="rId307" Type="http://schemas.openxmlformats.org/officeDocument/2006/relationships/customXml" Target="../ink/ink461.xml"/><Relationship Id="rId306" Type="http://schemas.openxmlformats.org/officeDocument/2006/relationships/customXml" Target="../ink/ink460.xml"/><Relationship Id="rId305" Type="http://schemas.openxmlformats.org/officeDocument/2006/relationships/image" Target="../media/image451.png"/><Relationship Id="rId304" Type="http://schemas.openxmlformats.org/officeDocument/2006/relationships/customXml" Target="../ink/ink459.xml"/><Relationship Id="rId303" Type="http://schemas.openxmlformats.org/officeDocument/2006/relationships/image" Target="../media/image450.png"/><Relationship Id="rId302" Type="http://schemas.openxmlformats.org/officeDocument/2006/relationships/customXml" Target="../ink/ink458.xml"/><Relationship Id="rId301" Type="http://schemas.openxmlformats.org/officeDocument/2006/relationships/image" Target="../media/image449.png"/><Relationship Id="rId300" Type="http://schemas.openxmlformats.org/officeDocument/2006/relationships/customXml" Target="../ink/ink457.xml"/><Relationship Id="rId30" Type="http://schemas.openxmlformats.org/officeDocument/2006/relationships/image" Target="../media/image318.png"/><Relationship Id="rId3" Type="http://schemas.openxmlformats.org/officeDocument/2006/relationships/customXml" Target="../ink/ink305.xml"/><Relationship Id="rId299" Type="http://schemas.openxmlformats.org/officeDocument/2006/relationships/image" Target="../media/image448.png"/><Relationship Id="rId298" Type="http://schemas.openxmlformats.org/officeDocument/2006/relationships/customXml" Target="../ink/ink456.xml"/><Relationship Id="rId297" Type="http://schemas.openxmlformats.org/officeDocument/2006/relationships/customXml" Target="../ink/ink455.xml"/><Relationship Id="rId296" Type="http://schemas.openxmlformats.org/officeDocument/2006/relationships/image" Target="../media/image447.png"/><Relationship Id="rId295" Type="http://schemas.openxmlformats.org/officeDocument/2006/relationships/customXml" Target="../ink/ink454.xml"/><Relationship Id="rId294" Type="http://schemas.openxmlformats.org/officeDocument/2006/relationships/image" Target="../media/image446.png"/><Relationship Id="rId293" Type="http://schemas.openxmlformats.org/officeDocument/2006/relationships/customXml" Target="../ink/ink453.xml"/><Relationship Id="rId292" Type="http://schemas.openxmlformats.org/officeDocument/2006/relationships/image" Target="../media/image445.png"/><Relationship Id="rId291" Type="http://schemas.openxmlformats.org/officeDocument/2006/relationships/customXml" Target="../ink/ink452.xml"/><Relationship Id="rId290" Type="http://schemas.openxmlformats.org/officeDocument/2006/relationships/image" Target="../media/image444.png"/><Relationship Id="rId29" Type="http://schemas.openxmlformats.org/officeDocument/2006/relationships/customXml" Target="../ink/ink318.xml"/><Relationship Id="rId289" Type="http://schemas.openxmlformats.org/officeDocument/2006/relationships/customXml" Target="../ink/ink451.xml"/><Relationship Id="rId288" Type="http://schemas.openxmlformats.org/officeDocument/2006/relationships/image" Target="../media/image443.png"/><Relationship Id="rId287" Type="http://schemas.openxmlformats.org/officeDocument/2006/relationships/customXml" Target="../ink/ink450.xml"/><Relationship Id="rId286" Type="http://schemas.openxmlformats.org/officeDocument/2006/relationships/image" Target="../media/image442.png"/><Relationship Id="rId285" Type="http://schemas.openxmlformats.org/officeDocument/2006/relationships/customXml" Target="../ink/ink449.xml"/><Relationship Id="rId284" Type="http://schemas.openxmlformats.org/officeDocument/2006/relationships/image" Target="../media/image441.png"/><Relationship Id="rId283" Type="http://schemas.openxmlformats.org/officeDocument/2006/relationships/customXml" Target="../ink/ink448.xml"/><Relationship Id="rId282" Type="http://schemas.openxmlformats.org/officeDocument/2006/relationships/image" Target="../media/image440.png"/><Relationship Id="rId281" Type="http://schemas.openxmlformats.org/officeDocument/2006/relationships/customXml" Target="../ink/ink447.xml"/><Relationship Id="rId280" Type="http://schemas.openxmlformats.org/officeDocument/2006/relationships/customXml" Target="../ink/ink446.xml"/><Relationship Id="rId28" Type="http://schemas.openxmlformats.org/officeDocument/2006/relationships/image" Target="../media/image317.png"/><Relationship Id="rId279" Type="http://schemas.openxmlformats.org/officeDocument/2006/relationships/image" Target="../media/image439.png"/><Relationship Id="rId278" Type="http://schemas.openxmlformats.org/officeDocument/2006/relationships/customXml" Target="../ink/ink445.xml"/><Relationship Id="rId277" Type="http://schemas.openxmlformats.org/officeDocument/2006/relationships/image" Target="../media/image438.png"/><Relationship Id="rId276" Type="http://schemas.openxmlformats.org/officeDocument/2006/relationships/customXml" Target="../ink/ink444.xml"/><Relationship Id="rId275" Type="http://schemas.openxmlformats.org/officeDocument/2006/relationships/image" Target="../media/image437.png"/><Relationship Id="rId274" Type="http://schemas.openxmlformats.org/officeDocument/2006/relationships/customXml" Target="../ink/ink443.xml"/><Relationship Id="rId273" Type="http://schemas.openxmlformats.org/officeDocument/2006/relationships/image" Target="../media/image436.png"/><Relationship Id="rId272" Type="http://schemas.openxmlformats.org/officeDocument/2006/relationships/customXml" Target="../ink/ink442.xml"/><Relationship Id="rId271" Type="http://schemas.openxmlformats.org/officeDocument/2006/relationships/image" Target="../media/image435.png"/><Relationship Id="rId270" Type="http://schemas.openxmlformats.org/officeDocument/2006/relationships/customXml" Target="../ink/ink441.xml"/><Relationship Id="rId27" Type="http://schemas.openxmlformats.org/officeDocument/2006/relationships/customXml" Target="../ink/ink317.xml"/><Relationship Id="rId269" Type="http://schemas.openxmlformats.org/officeDocument/2006/relationships/customXml" Target="../ink/ink440.xml"/><Relationship Id="rId268" Type="http://schemas.openxmlformats.org/officeDocument/2006/relationships/image" Target="../media/image434.png"/><Relationship Id="rId267" Type="http://schemas.openxmlformats.org/officeDocument/2006/relationships/customXml" Target="../ink/ink439.xml"/><Relationship Id="rId266" Type="http://schemas.openxmlformats.org/officeDocument/2006/relationships/image" Target="../media/image433.png"/><Relationship Id="rId265" Type="http://schemas.openxmlformats.org/officeDocument/2006/relationships/customXml" Target="../ink/ink438.xml"/><Relationship Id="rId264" Type="http://schemas.openxmlformats.org/officeDocument/2006/relationships/image" Target="../media/image432.png"/><Relationship Id="rId263" Type="http://schemas.openxmlformats.org/officeDocument/2006/relationships/customXml" Target="../ink/ink437.xml"/><Relationship Id="rId262" Type="http://schemas.openxmlformats.org/officeDocument/2006/relationships/image" Target="../media/image431.png"/><Relationship Id="rId261" Type="http://schemas.openxmlformats.org/officeDocument/2006/relationships/customXml" Target="../ink/ink436.xml"/><Relationship Id="rId260" Type="http://schemas.openxmlformats.org/officeDocument/2006/relationships/customXml" Target="../ink/ink435.xml"/><Relationship Id="rId26" Type="http://schemas.openxmlformats.org/officeDocument/2006/relationships/image" Target="../media/image316.png"/><Relationship Id="rId259" Type="http://schemas.openxmlformats.org/officeDocument/2006/relationships/image" Target="../media/image430.png"/><Relationship Id="rId258" Type="http://schemas.openxmlformats.org/officeDocument/2006/relationships/customXml" Target="../ink/ink434.xml"/><Relationship Id="rId257" Type="http://schemas.openxmlformats.org/officeDocument/2006/relationships/image" Target="../media/image429.png"/><Relationship Id="rId256" Type="http://schemas.openxmlformats.org/officeDocument/2006/relationships/customXml" Target="../ink/ink433.xml"/><Relationship Id="rId255" Type="http://schemas.openxmlformats.org/officeDocument/2006/relationships/image" Target="../media/image428.png"/><Relationship Id="rId254" Type="http://schemas.openxmlformats.org/officeDocument/2006/relationships/customXml" Target="../ink/ink432.xml"/><Relationship Id="rId253" Type="http://schemas.openxmlformats.org/officeDocument/2006/relationships/image" Target="../media/image427.png"/><Relationship Id="rId252" Type="http://schemas.openxmlformats.org/officeDocument/2006/relationships/customXml" Target="../ink/ink431.xml"/><Relationship Id="rId251" Type="http://schemas.openxmlformats.org/officeDocument/2006/relationships/image" Target="../media/image426.png"/><Relationship Id="rId250" Type="http://schemas.openxmlformats.org/officeDocument/2006/relationships/customXml" Target="../ink/ink430.xml"/><Relationship Id="rId25" Type="http://schemas.openxmlformats.org/officeDocument/2006/relationships/customXml" Target="../ink/ink316.xml"/><Relationship Id="rId249" Type="http://schemas.openxmlformats.org/officeDocument/2006/relationships/image" Target="../media/image425.png"/><Relationship Id="rId248" Type="http://schemas.openxmlformats.org/officeDocument/2006/relationships/customXml" Target="../ink/ink429.xml"/><Relationship Id="rId247" Type="http://schemas.openxmlformats.org/officeDocument/2006/relationships/image" Target="../media/image424.png"/><Relationship Id="rId246" Type="http://schemas.openxmlformats.org/officeDocument/2006/relationships/customXml" Target="../ink/ink428.xml"/><Relationship Id="rId245" Type="http://schemas.openxmlformats.org/officeDocument/2006/relationships/image" Target="../media/image423.png"/><Relationship Id="rId244" Type="http://schemas.openxmlformats.org/officeDocument/2006/relationships/customXml" Target="../ink/ink427.xml"/><Relationship Id="rId243" Type="http://schemas.openxmlformats.org/officeDocument/2006/relationships/image" Target="../media/image422.png"/><Relationship Id="rId242" Type="http://schemas.openxmlformats.org/officeDocument/2006/relationships/customXml" Target="../ink/ink426.xml"/><Relationship Id="rId241" Type="http://schemas.openxmlformats.org/officeDocument/2006/relationships/image" Target="../media/image421.png"/><Relationship Id="rId240" Type="http://schemas.openxmlformats.org/officeDocument/2006/relationships/customXml" Target="../ink/ink425.xml"/><Relationship Id="rId24" Type="http://schemas.openxmlformats.org/officeDocument/2006/relationships/image" Target="../media/image315.png"/><Relationship Id="rId239" Type="http://schemas.openxmlformats.org/officeDocument/2006/relationships/image" Target="../media/image420.png"/><Relationship Id="rId238" Type="http://schemas.openxmlformats.org/officeDocument/2006/relationships/customXml" Target="../ink/ink424.xml"/><Relationship Id="rId237" Type="http://schemas.openxmlformats.org/officeDocument/2006/relationships/image" Target="../media/image419.png"/><Relationship Id="rId236" Type="http://schemas.openxmlformats.org/officeDocument/2006/relationships/customXml" Target="../ink/ink423.xml"/><Relationship Id="rId235" Type="http://schemas.openxmlformats.org/officeDocument/2006/relationships/image" Target="../media/image418.png"/><Relationship Id="rId234" Type="http://schemas.openxmlformats.org/officeDocument/2006/relationships/customXml" Target="../ink/ink422.xml"/><Relationship Id="rId233" Type="http://schemas.openxmlformats.org/officeDocument/2006/relationships/image" Target="../media/image417.png"/><Relationship Id="rId232" Type="http://schemas.openxmlformats.org/officeDocument/2006/relationships/customXml" Target="../ink/ink421.xml"/><Relationship Id="rId231" Type="http://schemas.openxmlformats.org/officeDocument/2006/relationships/image" Target="../media/image416.png"/><Relationship Id="rId230" Type="http://schemas.openxmlformats.org/officeDocument/2006/relationships/customXml" Target="../ink/ink420.xml"/><Relationship Id="rId23" Type="http://schemas.openxmlformats.org/officeDocument/2006/relationships/customXml" Target="../ink/ink315.xml"/><Relationship Id="rId229" Type="http://schemas.openxmlformats.org/officeDocument/2006/relationships/image" Target="../media/image415.png"/><Relationship Id="rId228" Type="http://schemas.openxmlformats.org/officeDocument/2006/relationships/customXml" Target="../ink/ink419.xml"/><Relationship Id="rId227" Type="http://schemas.openxmlformats.org/officeDocument/2006/relationships/customXml" Target="../ink/ink418.xml"/><Relationship Id="rId226" Type="http://schemas.openxmlformats.org/officeDocument/2006/relationships/image" Target="../media/image414.png"/><Relationship Id="rId225" Type="http://schemas.openxmlformats.org/officeDocument/2006/relationships/customXml" Target="../ink/ink417.xml"/><Relationship Id="rId224" Type="http://schemas.openxmlformats.org/officeDocument/2006/relationships/image" Target="../media/image413.png"/><Relationship Id="rId223" Type="http://schemas.openxmlformats.org/officeDocument/2006/relationships/customXml" Target="../ink/ink416.xml"/><Relationship Id="rId222" Type="http://schemas.openxmlformats.org/officeDocument/2006/relationships/image" Target="../media/image412.png"/><Relationship Id="rId221" Type="http://schemas.openxmlformats.org/officeDocument/2006/relationships/customXml" Target="../ink/ink415.xml"/><Relationship Id="rId220" Type="http://schemas.openxmlformats.org/officeDocument/2006/relationships/image" Target="../media/image411.png"/><Relationship Id="rId22" Type="http://schemas.openxmlformats.org/officeDocument/2006/relationships/image" Target="../media/image314.png"/><Relationship Id="rId219" Type="http://schemas.openxmlformats.org/officeDocument/2006/relationships/customXml" Target="../ink/ink414.xml"/><Relationship Id="rId218" Type="http://schemas.openxmlformats.org/officeDocument/2006/relationships/customXml" Target="../ink/ink413.xml"/><Relationship Id="rId217" Type="http://schemas.openxmlformats.org/officeDocument/2006/relationships/image" Target="../media/image410.png"/><Relationship Id="rId216" Type="http://schemas.openxmlformats.org/officeDocument/2006/relationships/customXml" Target="../ink/ink412.xml"/><Relationship Id="rId215" Type="http://schemas.openxmlformats.org/officeDocument/2006/relationships/image" Target="../media/image409.png"/><Relationship Id="rId214" Type="http://schemas.openxmlformats.org/officeDocument/2006/relationships/customXml" Target="../ink/ink411.xml"/><Relationship Id="rId213" Type="http://schemas.openxmlformats.org/officeDocument/2006/relationships/image" Target="../media/image408.png"/><Relationship Id="rId212" Type="http://schemas.openxmlformats.org/officeDocument/2006/relationships/customXml" Target="../ink/ink410.xml"/><Relationship Id="rId211" Type="http://schemas.openxmlformats.org/officeDocument/2006/relationships/image" Target="../media/image407.png"/><Relationship Id="rId210" Type="http://schemas.openxmlformats.org/officeDocument/2006/relationships/customXml" Target="../ink/ink409.xml"/><Relationship Id="rId21" Type="http://schemas.openxmlformats.org/officeDocument/2006/relationships/customXml" Target="../ink/ink314.xml"/><Relationship Id="rId209" Type="http://schemas.openxmlformats.org/officeDocument/2006/relationships/customXml" Target="../ink/ink408.xml"/><Relationship Id="rId208" Type="http://schemas.openxmlformats.org/officeDocument/2006/relationships/image" Target="../media/image406.png"/><Relationship Id="rId207" Type="http://schemas.openxmlformats.org/officeDocument/2006/relationships/customXml" Target="../ink/ink407.xml"/><Relationship Id="rId206" Type="http://schemas.openxmlformats.org/officeDocument/2006/relationships/image" Target="../media/image405.png"/><Relationship Id="rId205" Type="http://schemas.openxmlformats.org/officeDocument/2006/relationships/customXml" Target="../ink/ink406.xml"/><Relationship Id="rId204" Type="http://schemas.openxmlformats.org/officeDocument/2006/relationships/image" Target="../media/image404.png"/><Relationship Id="rId203" Type="http://schemas.openxmlformats.org/officeDocument/2006/relationships/customXml" Target="../ink/ink405.xml"/><Relationship Id="rId202" Type="http://schemas.openxmlformats.org/officeDocument/2006/relationships/image" Target="../media/image403.png"/><Relationship Id="rId201" Type="http://schemas.openxmlformats.org/officeDocument/2006/relationships/customXml" Target="../ink/ink404.xml"/><Relationship Id="rId200" Type="http://schemas.openxmlformats.org/officeDocument/2006/relationships/image" Target="../media/image402.png"/><Relationship Id="rId20" Type="http://schemas.openxmlformats.org/officeDocument/2006/relationships/image" Target="../media/image74.png"/><Relationship Id="rId2" Type="http://schemas.openxmlformats.org/officeDocument/2006/relationships/image" Target="../media/image307.png"/><Relationship Id="rId199" Type="http://schemas.openxmlformats.org/officeDocument/2006/relationships/customXml" Target="../ink/ink403.xml"/><Relationship Id="rId198" Type="http://schemas.openxmlformats.org/officeDocument/2006/relationships/image" Target="../media/image401.png"/><Relationship Id="rId197" Type="http://schemas.openxmlformats.org/officeDocument/2006/relationships/customXml" Target="../ink/ink402.xml"/><Relationship Id="rId196" Type="http://schemas.openxmlformats.org/officeDocument/2006/relationships/image" Target="../media/image400.png"/><Relationship Id="rId195" Type="http://schemas.openxmlformats.org/officeDocument/2006/relationships/customXml" Target="../ink/ink401.xml"/><Relationship Id="rId194" Type="http://schemas.openxmlformats.org/officeDocument/2006/relationships/image" Target="../media/image399.png"/><Relationship Id="rId193" Type="http://schemas.openxmlformats.org/officeDocument/2006/relationships/customXml" Target="../ink/ink400.xml"/><Relationship Id="rId192" Type="http://schemas.openxmlformats.org/officeDocument/2006/relationships/image" Target="../media/image398.png"/><Relationship Id="rId191" Type="http://schemas.openxmlformats.org/officeDocument/2006/relationships/customXml" Target="../ink/ink399.xml"/><Relationship Id="rId190" Type="http://schemas.openxmlformats.org/officeDocument/2006/relationships/image" Target="../media/image397.png"/><Relationship Id="rId19" Type="http://schemas.openxmlformats.org/officeDocument/2006/relationships/customXml" Target="../ink/ink313.xml"/><Relationship Id="rId189" Type="http://schemas.openxmlformats.org/officeDocument/2006/relationships/customXml" Target="../ink/ink398.xml"/><Relationship Id="rId188" Type="http://schemas.openxmlformats.org/officeDocument/2006/relationships/image" Target="../media/image396.png"/><Relationship Id="rId187" Type="http://schemas.openxmlformats.org/officeDocument/2006/relationships/customXml" Target="../ink/ink397.xml"/><Relationship Id="rId186" Type="http://schemas.openxmlformats.org/officeDocument/2006/relationships/image" Target="../media/image395.png"/><Relationship Id="rId185" Type="http://schemas.openxmlformats.org/officeDocument/2006/relationships/customXml" Target="../ink/ink396.xml"/><Relationship Id="rId184" Type="http://schemas.openxmlformats.org/officeDocument/2006/relationships/image" Target="../media/image394.png"/><Relationship Id="rId183" Type="http://schemas.openxmlformats.org/officeDocument/2006/relationships/customXml" Target="../ink/ink395.xml"/><Relationship Id="rId182" Type="http://schemas.openxmlformats.org/officeDocument/2006/relationships/image" Target="../media/image393.png"/><Relationship Id="rId181" Type="http://schemas.openxmlformats.org/officeDocument/2006/relationships/customXml" Target="../ink/ink394.xml"/><Relationship Id="rId180" Type="http://schemas.openxmlformats.org/officeDocument/2006/relationships/image" Target="../media/image392.png"/><Relationship Id="rId18" Type="http://schemas.openxmlformats.org/officeDocument/2006/relationships/image" Target="../media/image313.png"/><Relationship Id="rId179" Type="http://schemas.openxmlformats.org/officeDocument/2006/relationships/customXml" Target="../ink/ink393.xml"/><Relationship Id="rId178" Type="http://schemas.openxmlformats.org/officeDocument/2006/relationships/image" Target="../media/image391.png"/><Relationship Id="rId177" Type="http://schemas.openxmlformats.org/officeDocument/2006/relationships/customXml" Target="../ink/ink392.xml"/><Relationship Id="rId176" Type="http://schemas.openxmlformats.org/officeDocument/2006/relationships/image" Target="../media/image390.png"/><Relationship Id="rId175" Type="http://schemas.openxmlformats.org/officeDocument/2006/relationships/customXml" Target="../ink/ink391.xml"/><Relationship Id="rId174" Type="http://schemas.openxmlformats.org/officeDocument/2006/relationships/image" Target="../media/image389.png"/><Relationship Id="rId173" Type="http://schemas.openxmlformats.org/officeDocument/2006/relationships/customXml" Target="../ink/ink390.xml"/><Relationship Id="rId172" Type="http://schemas.openxmlformats.org/officeDocument/2006/relationships/image" Target="../media/image388.png"/><Relationship Id="rId171" Type="http://schemas.openxmlformats.org/officeDocument/2006/relationships/customXml" Target="../ink/ink389.xml"/><Relationship Id="rId170" Type="http://schemas.openxmlformats.org/officeDocument/2006/relationships/image" Target="../media/image387.png"/><Relationship Id="rId17" Type="http://schemas.openxmlformats.org/officeDocument/2006/relationships/customXml" Target="../ink/ink312.xml"/><Relationship Id="rId169" Type="http://schemas.openxmlformats.org/officeDocument/2006/relationships/customXml" Target="../ink/ink388.xml"/><Relationship Id="rId168" Type="http://schemas.openxmlformats.org/officeDocument/2006/relationships/image" Target="../media/image386.png"/><Relationship Id="rId167" Type="http://schemas.openxmlformats.org/officeDocument/2006/relationships/customXml" Target="../ink/ink387.xml"/><Relationship Id="rId166" Type="http://schemas.openxmlformats.org/officeDocument/2006/relationships/image" Target="../media/image385.png"/><Relationship Id="rId165" Type="http://schemas.openxmlformats.org/officeDocument/2006/relationships/customXml" Target="../ink/ink386.xml"/><Relationship Id="rId164" Type="http://schemas.openxmlformats.org/officeDocument/2006/relationships/image" Target="../media/image384.png"/><Relationship Id="rId163" Type="http://schemas.openxmlformats.org/officeDocument/2006/relationships/customXml" Target="../ink/ink385.xml"/><Relationship Id="rId162" Type="http://schemas.openxmlformats.org/officeDocument/2006/relationships/image" Target="../media/image383.png"/><Relationship Id="rId161" Type="http://schemas.openxmlformats.org/officeDocument/2006/relationships/customXml" Target="../ink/ink384.xml"/><Relationship Id="rId160" Type="http://schemas.openxmlformats.org/officeDocument/2006/relationships/image" Target="../media/image382.png"/><Relationship Id="rId16" Type="http://schemas.openxmlformats.org/officeDocument/2006/relationships/image" Target="../media/image312.png"/><Relationship Id="rId159" Type="http://schemas.openxmlformats.org/officeDocument/2006/relationships/customXml" Target="../ink/ink383.xml"/><Relationship Id="rId158" Type="http://schemas.openxmlformats.org/officeDocument/2006/relationships/image" Target="../media/image381.png"/><Relationship Id="rId157" Type="http://schemas.openxmlformats.org/officeDocument/2006/relationships/customXml" Target="../ink/ink382.xml"/><Relationship Id="rId156" Type="http://schemas.openxmlformats.org/officeDocument/2006/relationships/image" Target="../media/image380.png"/><Relationship Id="rId155" Type="http://schemas.openxmlformats.org/officeDocument/2006/relationships/customXml" Target="../ink/ink381.xml"/><Relationship Id="rId154" Type="http://schemas.openxmlformats.org/officeDocument/2006/relationships/image" Target="../media/image379.png"/><Relationship Id="rId153" Type="http://schemas.openxmlformats.org/officeDocument/2006/relationships/customXml" Target="../ink/ink380.xml"/><Relationship Id="rId152" Type="http://schemas.openxmlformats.org/officeDocument/2006/relationships/image" Target="../media/image378.png"/><Relationship Id="rId151" Type="http://schemas.openxmlformats.org/officeDocument/2006/relationships/customXml" Target="../ink/ink379.xml"/><Relationship Id="rId150" Type="http://schemas.openxmlformats.org/officeDocument/2006/relationships/image" Target="../media/image377.png"/><Relationship Id="rId15" Type="http://schemas.openxmlformats.org/officeDocument/2006/relationships/customXml" Target="../ink/ink311.xml"/><Relationship Id="rId149" Type="http://schemas.openxmlformats.org/officeDocument/2006/relationships/customXml" Target="../ink/ink378.xml"/><Relationship Id="rId148" Type="http://schemas.openxmlformats.org/officeDocument/2006/relationships/image" Target="../media/image376.png"/><Relationship Id="rId147" Type="http://schemas.openxmlformats.org/officeDocument/2006/relationships/customXml" Target="../ink/ink377.xml"/><Relationship Id="rId146" Type="http://schemas.openxmlformats.org/officeDocument/2006/relationships/image" Target="../media/image375.png"/><Relationship Id="rId145" Type="http://schemas.openxmlformats.org/officeDocument/2006/relationships/customXml" Target="../ink/ink376.xml"/><Relationship Id="rId144" Type="http://schemas.openxmlformats.org/officeDocument/2006/relationships/image" Target="../media/image374.png"/><Relationship Id="rId143" Type="http://schemas.openxmlformats.org/officeDocument/2006/relationships/customXml" Target="../ink/ink375.xml"/><Relationship Id="rId142" Type="http://schemas.openxmlformats.org/officeDocument/2006/relationships/image" Target="../media/image373.png"/><Relationship Id="rId141" Type="http://schemas.openxmlformats.org/officeDocument/2006/relationships/customXml" Target="../ink/ink374.xml"/><Relationship Id="rId140" Type="http://schemas.openxmlformats.org/officeDocument/2006/relationships/image" Target="../media/image372.png"/><Relationship Id="rId14" Type="http://schemas.openxmlformats.org/officeDocument/2006/relationships/image" Target="../media/image231.png"/><Relationship Id="rId139" Type="http://schemas.openxmlformats.org/officeDocument/2006/relationships/customXml" Target="../ink/ink373.xml"/><Relationship Id="rId138" Type="http://schemas.openxmlformats.org/officeDocument/2006/relationships/image" Target="../media/image371.png"/><Relationship Id="rId137" Type="http://schemas.openxmlformats.org/officeDocument/2006/relationships/customXml" Target="../ink/ink372.xml"/><Relationship Id="rId136" Type="http://schemas.openxmlformats.org/officeDocument/2006/relationships/image" Target="../media/image370.png"/><Relationship Id="rId135" Type="http://schemas.openxmlformats.org/officeDocument/2006/relationships/customXml" Target="../ink/ink371.xml"/><Relationship Id="rId134" Type="http://schemas.openxmlformats.org/officeDocument/2006/relationships/image" Target="../media/image369.png"/><Relationship Id="rId133" Type="http://schemas.openxmlformats.org/officeDocument/2006/relationships/customXml" Target="../ink/ink370.xml"/><Relationship Id="rId132" Type="http://schemas.openxmlformats.org/officeDocument/2006/relationships/image" Target="../media/image368.png"/><Relationship Id="rId131" Type="http://schemas.openxmlformats.org/officeDocument/2006/relationships/customXml" Target="../ink/ink369.xml"/><Relationship Id="rId130" Type="http://schemas.openxmlformats.org/officeDocument/2006/relationships/image" Target="../media/image367.png"/><Relationship Id="rId13" Type="http://schemas.openxmlformats.org/officeDocument/2006/relationships/customXml" Target="../ink/ink310.xml"/><Relationship Id="rId129" Type="http://schemas.openxmlformats.org/officeDocument/2006/relationships/customXml" Target="../ink/ink368.xml"/><Relationship Id="rId128" Type="http://schemas.openxmlformats.org/officeDocument/2006/relationships/image" Target="../media/image366.png"/><Relationship Id="rId127" Type="http://schemas.openxmlformats.org/officeDocument/2006/relationships/customXml" Target="../ink/ink367.xml"/><Relationship Id="rId126" Type="http://schemas.openxmlformats.org/officeDocument/2006/relationships/image" Target="../media/image365.png"/><Relationship Id="rId125" Type="http://schemas.openxmlformats.org/officeDocument/2006/relationships/customXml" Target="../ink/ink366.xml"/><Relationship Id="rId124" Type="http://schemas.openxmlformats.org/officeDocument/2006/relationships/image" Target="../media/image364.png"/><Relationship Id="rId123" Type="http://schemas.openxmlformats.org/officeDocument/2006/relationships/customXml" Target="../ink/ink365.xml"/><Relationship Id="rId122" Type="http://schemas.openxmlformats.org/officeDocument/2006/relationships/image" Target="../media/image363.png"/><Relationship Id="rId121" Type="http://schemas.openxmlformats.org/officeDocument/2006/relationships/customXml" Target="../ink/ink364.xml"/><Relationship Id="rId120" Type="http://schemas.openxmlformats.org/officeDocument/2006/relationships/image" Target="../media/image362.png"/><Relationship Id="rId12" Type="http://schemas.openxmlformats.org/officeDocument/2006/relationships/image" Target="../media/image311.png"/><Relationship Id="rId119" Type="http://schemas.openxmlformats.org/officeDocument/2006/relationships/customXml" Target="../ink/ink363.xml"/><Relationship Id="rId118" Type="http://schemas.openxmlformats.org/officeDocument/2006/relationships/image" Target="../media/image361.png"/><Relationship Id="rId117" Type="http://schemas.openxmlformats.org/officeDocument/2006/relationships/customXml" Target="../ink/ink362.xml"/><Relationship Id="rId116" Type="http://schemas.openxmlformats.org/officeDocument/2006/relationships/image" Target="../media/image360.png"/><Relationship Id="rId115" Type="http://schemas.openxmlformats.org/officeDocument/2006/relationships/customXml" Target="../ink/ink361.xml"/><Relationship Id="rId114" Type="http://schemas.openxmlformats.org/officeDocument/2006/relationships/image" Target="../media/image359.png"/><Relationship Id="rId113" Type="http://schemas.openxmlformats.org/officeDocument/2006/relationships/customXml" Target="../ink/ink360.xml"/><Relationship Id="rId112" Type="http://schemas.openxmlformats.org/officeDocument/2006/relationships/image" Target="../media/image358.png"/><Relationship Id="rId111" Type="http://schemas.openxmlformats.org/officeDocument/2006/relationships/customXml" Target="../ink/ink359.xml"/><Relationship Id="rId110" Type="http://schemas.openxmlformats.org/officeDocument/2006/relationships/image" Target="../media/image357.png"/><Relationship Id="rId11" Type="http://schemas.openxmlformats.org/officeDocument/2006/relationships/customXml" Target="../ink/ink309.xml"/><Relationship Id="rId109" Type="http://schemas.openxmlformats.org/officeDocument/2006/relationships/customXml" Target="../ink/ink358.xml"/><Relationship Id="rId108" Type="http://schemas.openxmlformats.org/officeDocument/2006/relationships/image" Target="../media/image356.png"/><Relationship Id="rId107" Type="http://schemas.openxmlformats.org/officeDocument/2006/relationships/customXml" Target="../ink/ink357.xml"/><Relationship Id="rId106" Type="http://schemas.openxmlformats.org/officeDocument/2006/relationships/image" Target="../media/image355.png"/><Relationship Id="rId105" Type="http://schemas.openxmlformats.org/officeDocument/2006/relationships/customXml" Target="../ink/ink356.xml"/><Relationship Id="rId104" Type="http://schemas.openxmlformats.org/officeDocument/2006/relationships/image" Target="../media/image354.png"/><Relationship Id="rId103" Type="http://schemas.openxmlformats.org/officeDocument/2006/relationships/customXml" Target="../ink/ink355.xml"/><Relationship Id="rId102" Type="http://schemas.openxmlformats.org/officeDocument/2006/relationships/image" Target="../media/image353.png"/><Relationship Id="rId101" Type="http://schemas.openxmlformats.org/officeDocument/2006/relationships/customXml" Target="../ink/ink354.xml"/><Relationship Id="rId100" Type="http://schemas.openxmlformats.org/officeDocument/2006/relationships/image" Target="../media/image352.png"/><Relationship Id="rId10" Type="http://schemas.openxmlformats.org/officeDocument/2006/relationships/image" Target="../media/image310.png"/><Relationship Id="rId1" Type="http://schemas.openxmlformats.org/officeDocument/2006/relationships/image" Target="../media/image306.png"/></Relationships>
</file>

<file path=ppt/slides/_rels/slide8.xml.rels><?xml version="1.0" encoding="UTF-8" standalone="yes"?>
<Relationships xmlns="http://schemas.openxmlformats.org/package/2006/relationships"><Relationship Id="rId99" Type="http://schemas.openxmlformats.org/officeDocument/2006/relationships/customXml" Target="../ink/ink761.xml"/><Relationship Id="rId98" Type="http://schemas.openxmlformats.org/officeDocument/2006/relationships/image" Target="../media/image729.png"/><Relationship Id="rId97" Type="http://schemas.openxmlformats.org/officeDocument/2006/relationships/customXml" Target="../ink/ink760.xml"/><Relationship Id="rId96" Type="http://schemas.openxmlformats.org/officeDocument/2006/relationships/image" Target="../media/image728.png"/><Relationship Id="rId95" Type="http://schemas.openxmlformats.org/officeDocument/2006/relationships/customXml" Target="../ink/ink759.xml"/><Relationship Id="rId94" Type="http://schemas.openxmlformats.org/officeDocument/2006/relationships/customXml" Target="../ink/ink758.xml"/><Relationship Id="rId93" Type="http://schemas.openxmlformats.org/officeDocument/2006/relationships/image" Target="../media/image727.png"/><Relationship Id="rId92" Type="http://schemas.openxmlformats.org/officeDocument/2006/relationships/customXml" Target="../ink/ink757.xml"/><Relationship Id="rId91" Type="http://schemas.openxmlformats.org/officeDocument/2006/relationships/image" Target="../media/image726.png"/><Relationship Id="rId90" Type="http://schemas.openxmlformats.org/officeDocument/2006/relationships/customXml" Target="../ink/ink756.xml"/><Relationship Id="rId9" Type="http://schemas.openxmlformats.org/officeDocument/2006/relationships/image" Target="../media/image687.png"/><Relationship Id="rId89" Type="http://schemas.openxmlformats.org/officeDocument/2006/relationships/image" Target="../media/image725.png"/><Relationship Id="rId88" Type="http://schemas.openxmlformats.org/officeDocument/2006/relationships/customXml" Target="../ink/ink755.xml"/><Relationship Id="rId87" Type="http://schemas.openxmlformats.org/officeDocument/2006/relationships/image" Target="../media/image724.png"/><Relationship Id="rId86" Type="http://schemas.openxmlformats.org/officeDocument/2006/relationships/customXml" Target="../ink/ink754.xml"/><Relationship Id="rId85" Type="http://schemas.openxmlformats.org/officeDocument/2006/relationships/image" Target="../media/image723.png"/><Relationship Id="rId84" Type="http://schemas.openxmlformats.org/officeDocument/2006/relationships/customXml" Target="../ink/ink753.xml"/><Relationship Id="rId83" Type="http://schemas.openxmlformats.org/officeDocument/2006/relationships/image" Target="../media/image722.png"/><Relationship Id="rId82" Type="http://schemas.openxmlformats.org/officeDocument/2006/relationships/customXml" Target="../ink/ink752.xml"/><Relationship Id="rId81" Type="http://schemas.openxmlformats.org/officeDocument/2006/relationships/image" Target="../media/image721.png"/><Relationship Id="rId80" Type="http://schemas.openxmlformats.org/officeDocument/2006/relationships/customXml" Target="../ink/ink751.xml"/><Relationship Id="rId8" Type="http://schemas.openxmlformats.org/officeDocument/2006/relationships/customXml" Target="../ink/ink715.xml"/><Relationship Id="rId79" Type="http://schemas.openxmlformats.org/officeDocument/2006/relationships/image" Target="../media/image720.png"/><Relationship Id="rId78" Type="http://schemas.openxmlformats.org/officeDocument/2006/relationships/customXml" Target="../ink/ink750.xml"/><Relationship Id="rId77" Type="http://schemas.openxmlformats.org/officeDocument/2006/relationships/image" Target="../media/image719.png"/><Relationship Id="rId76" Type="http://schemas.openxmlformats.org/officeDocument/2006/relationships/customXml" Target="../ink/ink749.xml"/><Relationship Id="rId75" Type="http://schemas.openxmlformats.org/officeDocument/2006/relationships/image" Target="../media/image718.png"/><Relationship Id="rId74" Type="http://schemas.openxmlformats.org/officeDocument/2006/relationships/customXml" Target="../ink/ink748.xml"/><Relationship Id="rId73" Type="http://schemas.openxmlformats.org/officeDocument/2006/relationships/image" Target="../media/image717.png"/><Relationship Id="rId72" Type="http://schemas.openxmlformats.org/officeDocument/2006/relationships/customXml" Target="../ink/ink747.xml"/><Relationship Id="rId71" Type="http://schemas.openxmlformats.org/officeDocument/2006/relationships/image" Target="../media/image716.png"/><Relationship Id="rId70" Type="http://schemas.openxmlformats.org/officeDocument/2006/relationships/customXml" Target="../ink/ink746.xml"/><Relationship Id="rId7" Type="http://schemas.openxmlformats.org/officeDocument/2006/relationships/image" Target="../media/image686.png"/><Relationship Id="rId69" Type="http://schemas.openxmlformats.org/officeDocument/2006/relationships/image" Target="../media/image715.png"/><Relationship Id="rId68" Type="http://schemas.openxmlformats.org/officeDocument/2006/relationships/customXml" Target="../ink/ink745.xml"/><Relationship Id="rId67" Type="http://schemas.openxmlformats.org/officeDocument/2006/relationships/image" Target="../media/image714.png"/><Relationship Id="rId66" Type="http://schemas.openxmlformats.org/officeDocument/2006/relationships/customXml" Target="../ink/ink744.xml"/><Relationship Id="rId65" Type="http://schemas.openxmlformats.org/officeDocument/2006/relationships/image" Target="../media/image713.png"/><Relationship Id="rId64" Type="http://schemas.openxmlformats.org/officeDocument/2006/relationships/customXml" Target="../ink/ink743.xml"/><Relationship Id="rId63" Type="http://schemas.openxmlformats.org/officeDocument/2006/relationships/image" Target="../media/image712.png"/><Relationship Id="rId62" Type="http://schemas.openxmlformats.org/officeDocument/2006/relationships/customXml" Target="../ink/ink742.xml"/><Relationship Id="rId613" Type="http://schemas.openxmlformats.org/officeDocument/2006/relationships/slideLayout" Target="../slideLayouts/slideLayout3.xml"/><Relationship Id="rId612" Type="http://schemas.openxmlformats.org/officeDocument/2006/relationships/image" Target="../media/image968.png"/><Relationship Id="rId611" Type="http://schemas.openxmlformats.org/officeDocument/2006/relationships/customXml" Target="../ink/ink1032.xml"/><Relationship Id="rId610" Type="http://schemas.openxmlformats.org/officeDocument/2006/relationships/image" Target="../media/image967.png"/><Relationship Id="rId61" Type="http://schemas.openxmlformats.org/officeDocument/2006/relationships/image" Target="../media/image711.png"/><Relationship Id="rId609" Type="http://schemas.openxmlformats.org/officeDocument/2006/relationships/customXml" Target="../ink/ink1031.xml"/><Relationship Id="rId608" Type="http://schemas.openxmlformats.org/officeDocument/2006/relationships/image" Target="../media/image966.png"/><Relationship Id="rId607" Type="http://schemas.openxmlformats.org/officeDocument/2006/relationships/customXml" Target="../ink/ink1030.xml"/><Relationship Id="rId606" Type="http://schemas.openxmlformats.org/officeDocument/2006/relationships/image" Target="../media/image965.png"/><Relationship Id="rId605" Type="http://schemas.openxmlformats.org/officeDocument/2006/relationships/customXml" Target="../ink/ink1029.xml"/><Relationship Id="rId604" Type="http://schemas.openxmlformats.org/officeDocument/2006/relationships/image" Target="../media/image964.png"/><Relationship Id="rId603" Type="http://schemas.openxmlformats.org/officeDocument/2006/relationships/customXml" Target="../ink/ink1028.xml"/><Relationship Id="rId602" Type="http://schemas.openxmlformats.org/officeDocument/2006/relationships/image" Target="../media/image963.png"/><Relationship Id="rId601" Type="http://schemas.openxmlformats.org/officeDocument/2006/relationships/customXml" Target="../ink/ink1027.xml"/><Relationship Id="rId600" Type="http://schemas.openxmlformats.org/officeDocument/2006/relationships/image" Target="../media/image962.png"/><Relationship Id="rId60" Type="http://schemas.openxmlformats.org/officeDocument/2006/relationships/customXml" Target="../ink/ink741.xml"/><Relationship Id="rId6" Type="http://schemas.openxmlformats.org/officeDocument/2006/relationships/customXml" Target="../ink/ink714.xml"/><Relationship Id="rId599" Type="http://schemas.openxmlformats.org/officeDocument/2006/relationships/customXml" Target="../ink/ink1026.xml"/><Relationship Id="rId598" Type="http://schemas.openxmlformats.org/officeDocument/2006/relationships/image" Target="../media/image961.png"/><Relationship Id="rId597" Type="http://schemas.openxmlformats.org/officeDocument/2006/relationships/customXml" Target="../ink/ink1025.xml"/><Relationship Id="rId596" Type="http://schemas.openxmlformats.org/officeDocument/2006/relationships/image" Target="../media/image960.png"/><Relationship Id="rId595" Type="http://schemas.openxmlformats.org/officeDocument/2006/relationships/customXml" Target="../ink/ink1024.xml"/><Relationship Id="rId594" Type="http://schemas.openxmlformats.org/officeDocument/2006/relationships/image" Target="../media/image959.png"/><Relationship Id="rId593" Type="http://schemas.openxmlformats.org/officeDocument/2006/relationships/customXml" Target="../ink/ink1023.xml"/><Relationship Id="rId592" Type="http://schemas.openxmlformats.org/officeDocument/2006/relationships/image" Target="../media/image958.png"/><Relationship Id="rId591" Type="http://schemas.openxmlformats.org/officeDocument/2006/relationships/customXml" Target="../ink/ink1022.xml"/><Relationship Id="rId590" Type="http://schemas.openxmlformats.org/officeDocument/2006/relationships/image" Target="../media/image957.png"/><Relationship Id="rId59" Type="http://schemas.openxmlformats.org/officeDocument/2006/relationships/image" Target="../media/image710.png"/><Relationship Id="rId589" Type="http://schemas.openxmlformats.org/officeDocument/2006/relationships/customXml" Target="../ink/ink1021.xml"/><Relationship Id="rId588" Type="http://schemas.openxmlformats.org/officeDocument/2006/relationships/image" Target="../media/image956.png"/><Relationship Id="rId587" Type="http://schemas.openxmlformats.org/officeDocument/2006/relationships/customXml" Target="../ink/ink1020.xml"/><Relationship Id="rId586" Type="http://schemas.openxmlformats.org/officeDocument/2006/relationships/image" Target="../media/image955.png"/><Relationship Id="rId585" Type="http://schemas.openxmlformats.org/officeDocument/2006/relationships/customXml" Target="../ink/ink1019.xml"/><Relationship Id="rId584" Type="http://schemas.openxmlformats.org/officeDocument/2006/relationships/image" Target="../media/image954.png"/><Relationship Id="rId583" Type="http://schemas.openxmlformats.org/officeDocument/2006/relationships/customXml" Target="../ink/ink1018.xml"/><Relationship Id="rId582" Type="http://schemas.openxmlformats.org/officeDocument/2006/relationships/image" Target="../media/image953.png"/><Relationship Id="rId581" Type="http://schemas.openxmlformats.org/officeDocument/2006/relationships/customXml" Target="../ink/ink1017.xml"/><Relationship Id="rId580" Type="http://schemas.openxmlformats.org/officeDocument/2006/relationships/image" Target="../media/image952.png"/><Relationship Id="rId58" Type="http://schemas.openxmlformats.org/officeDocument/2006/relationships/customXml" Target="../ink/ink740.xml"/><Relationship Id="rId579" Type="http://schemas.openxmlformats.org/officeDocument/2006/relationships/customXml" Target="../ink/ink1016.xml"/><Relationship Id="rId578" Type="http://schemas.openxmlformats.org/officeDocument/2006/relationships/image" Target="../media/image951.png"/><Relationship Id="rId577" Type="http://schemas.openxmlformats.org/officeDocument/2006/relationships/customXml" Target="../ink/ink1015.xml"/><Relationship Id="rId576" Type="http://schemas.openxmlformats.org/officeDocument/2006/relationships/image" Target="../media/image950.png"/><Relationship Id="rId575" Type="http://schemas.openxmlformats.org/officeDocument/2006/relationships/customXml" Target="../ink/ink1014.xml"/><Relationship Id="rId574" Type="http://schemas.openxmlformats.org/officeDocument/2006/relationships/image" Target="../media/image949.png"/><Relationship Id="rId573" Type="http://schemas.openxmlformats.org/officeDocument/2006/relationships/customXml" Target="../ink/ink1013.xml"/><Relationship Id="rId572" Type="http://schemas.openxmlformats.org/officeDocument/2006/relationships/image" Target="../media/image948.png"/><Relationship Id="rId571" Type="http://schemas.openxmlformats.org/officeDocument/2006/relationships/customXml" Target="../ink/ink1012.xml"/><Relationship Id="rId570" Type="http://schemas.openxmlformats.org/officeDocument/2006/relationships/customXml" Target="../ink/ink1011.xml"/><Relationship Id="rId57" Type="http://schemas.openxmlformats.org/officeDocument/2006/relationships/image" Target="../media/image709.png"/><Relationship Id="rId569" Type="http://schemas.openxmlformats.org/officeDocument/2006/relationships/image" Target="../media/image947.png"/><Relationship Id="rId568" Type="http://schemas.openxmlformats.org/officeDocument/2006/relationships/customXml" Target="../ink/ink1010.xml"/><Relationship Id="rId567" Type="http://schemas.openxmlformats.org/officeDocument/2006/relationships/image" Target="../media/image946.png"/><Relationship Id="rId566" Type="http://schemas.openxmlformats.org/officeDocument/2006/relationships/customXml" Target="../ink/ink1009.xml"/><Relationship Id="rId565" Type="http://schemas.openxmlformats.org/officeDocument/2006/relationships/customXml" Target="../ink/ink1008.xml"/><Relationship Id="rId564" Type="http://schemas.openxmlformats.org/officeDocument/2006/relationships/image" Target="../media/image945.png"/><Relationship Id="rId563" Type="http://schemas.openxmlformats.org/officeDocument/2006/relationships/customXml" Target="../ink/ink1007.xml"/><Relationship Id="rId562" Type="http://schemas.openxmlformats.org/officeDocument/2006/relationships/image" Target="../media/image944.png"/><Relationship Id="rId561" Type="http://schemas.openxmlformats.org/officeDocument/2006/relationships/customXml" Target="../ink/ink1006.xml"/><Relationship Id="rId560" Type="http://schemas.openxmlformats.org/officeDocument/2006/relationships/image" Target="../media/image943.png"/><Relationship Id="rId56" Type="http://schemas.openxmlformats.org/officeDocument/2006/relationships/customXml" Target="../ink/ink739.xml"/><Relationship Id="rId559" Type="http://schemas.openxmlformats.org/officeDocument/2006/relationships/customXml" Target="../ink/ink1005.xml"/><Relationship Id="rId558" Type="http://schemas.openxmlformats.org/officeDocument/2006/relationships/customXml" Target="../ink/ink1004.xml"/><Relationship Id="rId557" Type="http://schemas.openxmlformats.org/officeDocument/2006/relationships/image" Target="../media/image942.png"/><Relationship Id="rId556" Type="http://schemas.openxmlformats.org/officeDocument/2006/relationships/customXml" Target="../ink/ink1003.xml"/><Relationship Id="rId555" Type="http://schemas.openxmlformats.org/officeDocument/2006/relationships/image" Target="../media/image941.png"/><Relationship Id="rId554" Type="http://schemas.openxmlformats.org/officeDocument/2006/relationships/customXml" Target="../ink/ink1002.xml"/><Relationship Id="rId553" Type="http://schemas.openxmlformats.org/officeDocument/2006/relationships/image" Target="../media/image940.png"/><Relationship Id="rId552" Type="http://schemas.openxmlformats.org/officeDocument/2006/relationships/customXml" Target="../ink/ink1001.xml"/><Relationship Id="rId551" Type="http://schemas.openxmlformats.org/officeDocument/2006/relationships/image" Target="../media/image939.png"/><Relationship Id="rId550" Type="http://schemas.openxmlformats.org/officeDocument/2006/relationships/customXml" Target="../ink/ink1000.xml"/><Relationship Id="rId55" Type="http://schemas.openxmlformats.org/officeDocument/2006/relationships/image" Target="../media/image708.png"/><Relationship Id="rId549" Type="http://schemas.openxmlformats.org/officeDocument/2006/relationships/customXml" Target="../ink/ink999.xml"/><Relationship Id="rId548" Type="http://schemas.openxmlformats.org/officeDocument/2006/relationships/image" Target="../media/image938.png"/><Relationship Id="rId547" Type="http://schemas.openxmlformats.org/officeDocument/2006/relationships/customXml" Target="../ink/ink998.xml"/><Relationship Id="rId546" Type="http://schemas.openxmlformats.org/officeDocument/2006/relationships/image" Target="../media/image937.png"/><Relationship Id="rId545" Type="http://schemas.openxmlformats.org/officeDocument/2006/relationships/customXml" Target="../ink/ink997.xml"/><Relationship Id="rId544" Type="http://schemas.openxmlformats.org/officeDocument/2006/relationships/image" Target="../media/image936.png"/><Relationship Id="rId543" Type="http://schemas.openxmlformats.org/officeDocument/2006/relationships/customXml" Target="../ink/ink996.xml"/><Relationship Id="rId542" Type="http://schemas.openxmlformats.org/officeDocument/2006/relationships/image" Target="../media/image935.png"/><Relationship Id="rId541" Type="http://schemas.openxmlformats.org/officeDocument/2006/relationships/customXml" Target="../ink/ink995.xml"/><Relationship Id="rId540" Type="http://schemas.openxmlformats.org/officeDocument/2006/relationships/image" Target="../media/image934.png"/><Relationship Id="rId54" Type="http://schemas.openxmlformats.org/officeDocument/2006/relationships/customXml" Target="../ink/ink738.xml"/><Relationship Id="rId539" Type="http://schemas.openxmlformats.org/officeDocument/2006/relationships/customXml" Target="../ink/ink994.xml"/><Relationship Id="rId538" Type="http://schemas.openxmlformats.org/officeDocument/2006/relationships/image" Target="../media/image933.png"/><Relationship Id="rId537" Type="http://schemas.openxmlformats.org/officeDocument/2006/relationships/customXml" Target="../ink/ink993.xml"/><Relationship Id="rId536" Type="http://schemas.openxmlformats.org/officeDocument/2006/relationships/image" Target="../media/image932.png"/><Relationship Id="rId535" Type="http://schemas.openxmlformats.org/officeDocument/2006/relationships/customXml" Target="../ink/ink992.xml"/><Relationship Id="rId534" Type="http://schemas.openxmlformats.org/officeDocument/2006/relationships/image" Target="../media/image931.png"/><Relationship Id="rId533" Type="http://schemas.openxmlformats.org/officeDocument/2006/relationships/customXml" Target="../ink/ink991.xml"/><Relationship Id="rId532" Type="http://schemas.openxmlformats.org/officeDocument/2006/relationships/customXml" Target="../ink/ink990.xml"/><Relationship Id="rId531" Type="http://schemas.openxmlformats.org/officeDocument/2006/relationships/image" Target="../media/image930.png"/><Relationship Id="rId530" Type="http://schemas.openxmlformats.org/officeDocument/2006/relationships/customXml" Target="../ink/ink989.xml"/><Relationship Id="rId53" Type="http://schemas.openxmlformats.org/officeDocument/2006/relationships/image" Target="../media/image643.png"/><Relationship Id="rId529" Type="http://schemas.openxmlformats.org/officeDocument/2006/relationships/image" Target="../media/image929.png"/><Relationship Id="rId528" Type="http://schemas.openxmlformats.org/officeDocument/2006/relationships/customXml" Target="../ink/ink988.xml"/><Relationship Id="rId527" Type="http://schemas.openxmlformats.org/officeDocument/2006/relationships/image" Target="../media/image928.png"/><Relationship Id="rId526" Type="http://schemas.openxmlformats.org/officeDocument/2006/relationships/customXml" Target="../ink/ink987.xml"/><Relationship Id="rId525" Type="http://schemas.openxmlformats.org/officeDocument/2006/relationships/image" Target="../media/image927.png"/><Relationship Id="rId524" Type="http://schemas.openxmlformats.org/officeDocument/2006/relationships/customXml" Target="../ink/ink986.xml"/><Relationship Id="rId523" Type="http://schemas.openxmlformats.org/officeDocument/2006/relationships/image" Target="../media/image926.png"/><Relationship Id="rId522" Type="http://schemas.openxmlformats.org/officeDocument/2006/relationships/customXml" Target="../ink/ink985.xml"/><Relationship Id="rId521" Type="http://schemas.openxmlformats.org/officeDocument/2006/relationships/image" Target="../media/image925.png"/><Relationship Id="rId520" Type="http://schemas.openxmlformats.org/officeDocument/2006/relationships/customXml" Target="../ink/ink984.xml"/><Relationship Id="rId52" Type="http://schemas.openxmlformats.org/officeDocument/2006/relationships/customXml" Target="../ink/ink737.xml"/><Relationship Id="rId519" Type="http://schemas.openxmlformats.org/officeDocument/2006/relationships/customXml" Target="../ink/ink983.xml"/><Relationship Id="rId518" Type="http://schemas.openxmlformats.org/officeDocument/2006/relationships/image" Target="../media/image924.png"/><Relationship Id="rId517" Type="http://schemas.openxmlformats.org/officeDocument/2006/relationships/customXml" Target="../ink/ink982.xml"/><Relationship Id="rId516" Type="http://schemas.openxmlformats.org/officeDocument/2006/relationships/image" Target="../media/image923.png"/><Relationship Id="rId515" Type="http://schemas.openxmlformats.org/officeDocument/2006/relationships/customXml" Target="../ink/ink981.xml"/><Relationship Id="rId514" Type="http://schemas.openxmlformats.org/officeDocument/2006/relationships/image" Target="../media/image922.png"/><Relationship Id="rId513" Type="http://schemas.openxmlformats.org/officeDocument/2006/relationships/customXml" Target="../ink/ink980.xml"/><Relationship Id="rId512" Type="http://schemas.openxmlformats.org/officeDocument/2006/relationships/customXml" Target="../ink/ink979.xml"/><Relationship Id="rId511" Type="http://schemas.openxmlformats.org/officeDocument/2006/relationships/image" Target="../media/image921.png"/><Relationship Id="rId510" Type="http://schemas.openxmlformats.org/officeDocument/2006/relationships/customXml" Target="../ink/ink978.xml"/><Relationship Id="rId51" Type="http://schemas.openxmlformats.org/officeDocument/2006/relationships/image" Target="../media/image707.png"/><Relationship Id="rId509" Type="http://schemas.openxmlformats.org/officeDocument/2006/relationships/image" Target="../media/image920.png"/><Relationship Id="rId508" Type="http://schemas.openxmlformats.org/officeDocument/2006/relationships/customXml" Target="../ink/ink977.xml"/><Relationship Id="rId507" Type="http://schemas.openxmlformats.org/officeDocument/2006/relationships/image" Target="../media/image919.png"/><Relationship Id="rId506" Type="http://schemas.openxmlformats.org/officeDocument/2006/relationships/customXml" Target="../ink/ink976.xml"/><Relationship Id="rId505" Type="http://schemas.openxmlformats.org/officeDocument/2006/relationships/image" Target="../media/image918.png"/><Relationship Id="rId504" Type="http://schemas.openxmlformats.org/officeDocument/2006/relationships/customXml" Target="../ink/ink975.xml"/><Relationship Id="rId503" Type="http://schemas.openxmlformats.org/officeDocument/2006/relationships/image" Target="../media/image917.png"/><Relationship Id="rId502" Type="http://schemas.openxmlformats.org/officeDocument/2006/relationships/customXml" Target="../ink/ink974.xml"/><Relationship Id="rId501" Type="http://schemas.openxmlformats.org/officeDocument/2006/relationships/image" Target="../media/image916.png"/><Relationship Id="rId500" Type="http://schemas.openxmlformats.org/officeDocument/2006/relationships/customXml" Target="../ink/ink973.xml"/><Relationship Id="rId50" Type="http://schemas.openxmlformats.org/officeDocument/2006/relationships/customXml" Target="../ink/ink736.xml"/><Relationship Id="rId5" Type="http://schemas.openxmlformats.org/officeDocument/2006/relationships/image" Target="../media/image685.png"/><Relationship Id="rId499" Type="http://schemas.openxmlformats.org/officeDocument/2006/relationships/image" Target="../media/image915.png"/><Relationship Id="rId498" Type="http://schemas.openxmlformats.org/officeDocument/2006/relationships/customXml" Target="../ink/ink972.xml"/><Relationship Id="rId497" Type="http://schemas.openxmlformats.org/officeDocument/2006/relationships/customXml" Target="../ink/ink971.xml"/><Relationship Id="rId496" Type="http://schemas.openxmlformats.org/officeDocument/2006/relationships/image" Target="../media/image914.png"/><Relationship Id="rId495" Type="http://schemas.openxmlformats.org/officeDocument/2006/relationships/customXml" Target="../ink/ink970.xml"/><Relationship Id="rId494" Type="http://schemas.openxmlformats.org/officeDocument/2006/relationships/image" Target="../media/image913.png"/><Relationship Id="rId493" Type="http://schemas.openxmlformats.org/officeDocument/2006/relationships/customXml" Target="../ink/ink969.xml"/><Relationship Id="rId492" Type="http://schemas.openxmlformats.org/officeDocument/2006/relationships/image" Target="../media/image912.png"/><Relationship Id="rId491" Type="http://schemas.openxmlformats.org/officeDocument/2006/relationships/customXml" Target="../ink/ink968.xml"/><Relationship Id="rId490" Type="http://schemas.openxmlformats.org/officeDocument/2006/relationships/image" Target="../media/image911.png"/><Relationship Id="rId49" Type="http://schemas.openxmlformats.org/officeDocument/2006/relationships/image" Target="../media/image706.png"/><Relationship Id="rId489" Type="http://schemas.openxmlformats.org/officeDocument/2006/relationships/customXml" Target="../ink/ink967.xml"/><Relationship Id="rId488" Type="http://schemas.openxmlformats.org/officeDocument/2006/relationships/customXml" Target="../ink/ink966.xml"/><Relationship Id="rId487" Type="http://schemas.openxmlformats.org/officeDocument/2006/relationships/image" Target="../media/image910.png"/><Relationship Id="rId486" Type="http://schemas.openxmlformats.org/officeDocument/2006/relationships/customXml" Target="../ink/ink965.xml"/><Relationship Id="rId485" Type="http://schemas.openxmlformats.org/officeDocument/2006/relationships/image" Target="../media/image909.png"/><Relationship Id="rId484" Type="http://schemas.openxmlformats.org/officeDocument/2006/relationships/customXml" Target="../ink/ink964.xml"/><Relationship Id="rId483" Type="http://schemas.openxmlformats.org/officeDocument/2006/relationships/image" Target="../media/image908.png"/><Relationship Id="rId482" Type="http://schemas.openxmlformats.org/officeDocument/2006/relationships/customXml" Target="../ink/ink963.xml"/><Relationship Id="rId481" Type="http://schemas.openxmlformats.org/officeDocument/2006/relationships/image" Target="../media/image907.png"/><Relationship Id="rId480" Type="http://schemas.openxmlformats.org/officeDocument/2006/relationships/customXml" Target="../ink/ink962.xml"/><Relationship Id="rId48" Type="http://schemas.openxmlformats.org/officeDocument/2006/relationships/customXml" Target="../ink/ink735.xml"/><Relationship Id="rId479" Type="http://schemas.openxmlformats.org/officeDocument/2006/relationships/image" Target="../media/image906.png"/><Relationship Id="rId478" Type="http://schemas.openxmlformats.org/officeDocument/2006/relationships/customXml" Target="../ink/ink961.xml"/><Relationship Id="rId477" Type="http://schemas.openxmlformats.org/officeDocument/2006/relationships/image" Target="../media/image905.png"/><Relationship Id="rId476" Type="http://schemas.openxmlformats.org/officeDocument/2006/relationships/customXml" Target="../ink/ink960.xml"/><Relationship Id="rId475" Type="http://schemas.openxmlformats.org/officeDocument/2006/relationships/image" Target="../media/image904.png"/><Relationship Id="rId474" Type="http://schemas.openxmlformats.org/officeDocument/2006/relationships/customXml" Target="../ink/ink959.xml"/><Relationship Id="rId473" Type="http://schemas.openxmlformats.org/officeDocument/2006/relationships/image" Target="../media/image903.png"/><Relationship Id="rId472" Type="http://schemas.openxmlformats.org/officeDocument/2006/relationships/customXml" Target="../ink/ink958.xml"/><Relationship Id="rId471" Type="http://schemas.openxmlformats.org/officeDocument/2006/relationships/image" Target="../media/image902.png"/><Relationship Id="rId470" Type="http://schemas.openxmlformats.org/officeDocument/2006/relationships/customXml" Target="../ink/ink957.xml"/><Relationship Id="rId47" Type="http://schemas.openxmlformats.org/officeDocument/2006/relationships/image" Target="../media/image705.png"/><Relationship Id="rId469" Type="http://schemas.openxmlformats.org/officeDocument/2006/relationships/image" Target="../media/image901.png"/><Relationship Id="rId468" Type="http://schemas.openxmlformats.org/officeDocument/2006/relationships/customXml" Target="../ink/ink956.xml"/><Relationship Id="rId467" Type="http://schemas.openxmlformats.org/officeDocument/2006/relationships/image" Target="../media/image900.png"/><Relationship Id="rId466" Type="http://schemas.openxmlformats.org/officeDocument/2006/relationships/customXml" Target="../ink/ink955.xml"/><Relationship Id="rId465" Type="http://schemas.openxmlformats.org/officeDocument/2006/relationships/image" Target="../media/image899.png"/><Relationship Id="rId464" Type="http://schemas.openxmlformats.org/officeDocument/2006/relationships/customXml" Target="../ink/ink954.xml"/><Relationship Id="rId463" Type="http://schemas.openxmlformats.org/officeDocument/2006/relationships/image" Target="../media/image898.png"/><Relationship Id="rId462" Type="http://schemas.openxmlformats.org/officeDocument/2006/relationships/customXml" Target="../ink/ink953.xml"/><Relationship Id="rId461" Type="http://schemas.openxmlformats.org/officeDocument/2006/relationships/customXml" Target="../ink/ink952.xml"/><Relationship Id="rId460" Type="http://schemas.openxmlformats.org/officeDocument/2006/relationships/image" Target="../media/image897.png"/><Relationship Id="rId46" Type="http://schemas.openxmlformats.org/officeDocument/2006/relationships/customXml" Target="../ink/ink734.xml"/><Relationship Id="rId459" Type="http://schemas.openxmlformats.org/officeDocument/2006/relationships/customXml" Target="../ink/ink951.xml"/><Relationship Id="rId458" Type="http://schemas.openxmlformats.org/officeDocument/2006/relationships/image" Target="../media/image896.png"/><Relationship Id="rId457" Type="http://schemas.openxmlformats.org/officeDocument/2006/relationships/customXml" Target="../ink/ink950.xml"/><Relationship Id="rId456" Type="http://schemas.openxmlformats.org/officeDocument/2006/relationships/image" Target="../media/image895.png"/><Relationship Id="rId455" Type="http://schemas.openxmlformats.org/officeDocument/2006/relationships/customXml" Target="../ink/ink949.xml"/><Relationship Id="rId454" Type="http://schemas.openxmlformats.org/officeDocument/2006/relationships/image" Target="../media/image894.png"/><Relationship Id="rId453" Type="http://schemas.openxmlformats.org/officeDocument/2006/relationships/customXml" Target="../ink/ink948.xml"/><Relationship Id="rId452" Type="http://schemas.openxmlformats.org/officeDocument/2006/relationships/customXml" Target="../ink/ink947.xml"/><Relationship Id="rId451" Type="http://schemas.openxmlformats.org/officeDocument/2006/relationships/image" Target="../media/image893.png"/><Relationship Id="rId450" Type="http://schemas.openxmlformats.org/officeDocument/2006/relationships/customXml" Target="../ink/ink946.xml"/><Relationship Id="rId45" Type="http://schemas.openxmlformats.org/officeDocument/2006/relationships/image" Target="../media/image704.png"/><Relationship Id="rId449" Type="http://schemas.openxmlformats.org/officeDocument/2006/relationships/image" Target="../media/image892.png"/><Relationship Id="rId448" Type="http://schemas.openxmlformats.org/officeDocument/2006/relationships/customXml" Target="../ink/ink945.xml"/><Relationship Id="rId447" Type="http://schemas.openxmlformats.org/officeDocument/2006/relationships/customXml" Target="../ink/ink944.xml"/><Relationship Id="rId446" Type="http://schemas.openxmlformats.org/officeDocument/2006/relationships/image" Target="../media/image891.png"/><Relationship Id="rId445" Type="http://schemas.openxmlformats.org/officeDocument/2006/relationships/customXml" Target="../ink/ink943.xml"/><Relationship Id="rId444" Type="http://schemas.openxmlformats.org/officeDocument/2006/relationships/image" Target="../media/image890.png"/><Relationship Id="rId443" Type="http://schemas.openxmlformats.org/officeDocument/2006/relationships/customXml" Target="../ink/ink942.xml"/><Relationship Id="rId442" Type="http://schemas.openxmlformats.org/officeDocument/2006/relationships/image" Target="../media/image889.png"/><Relationship Id="rId441" Type="http://schemas.openxmlformats.org/officeDocument/2006/relationships/customXml" Target="../ink/ink941.xml"/><Relationship Id="rId440" Type="http://schemas.openxmlformats.org/officeDocument/2006/relationships/image" Target="../media/image888.png"/><Relationship Id="rId44" Type="http://schemas.openxmlformats.org/officeDocument/2006/relationships/customXml" Target="../ink/ink733.xml"/><Relationship Id="rId439" Type="http://schemas.openxmlformats.org/officeDocument/2006/relationships/customXml" Target="../ink/ink940.xml"/><Relationship Id="rId438" Type="http://schemas.openxmlformats.org/officeDocument/2006/relationships/image" Target="../media/image887.png"/><Relationship Id="rId437" Type="http://schemas.openxmlformats.org/officeDocument/2006/relationships/customXml" Target="../ink/ink939.xml"/><Relationship Id="rId436" Type="http://schemas.openxmlformats.org/officeDocument/2006/relationships/image" Target="../media/image886.png"/><Relationship Id="rId435" Type="http://schemas.openxmlformats.org/officeDocument/2006/relationships/customXml" Target="../ink/ink938.xml"/><Relationship Id="rId434" Type="http://schemas.openxmlformats.org/officeDocument/2006/relationships/customXml" Target="../ink/ink937.xml"/><Relationship Id="rId433" Type="http://schemas.openxmlformats.org/officeDocument/2006/relationships/image" Target="../media/image885.png"/><Relationship Id="rId432" Type="http://schemas.openxmlformats.org/officeDocument/2006/relationships/customXml" Target="../ink/ink936.xml"/><Relationship Id="rId431" Type="http://schemas.openxmlformats.org/officeDocument/2006/relationships/image" Target="../media/image884.png"/><Relationship Id="rId430" Type="http://schemas.openxmlformats.org/officeDocument/2006/relationships/customXml" Target="../ink/ink935.xml"/><Relationship Id="rId43" Type="http://schemas.openxmlformats.org/officeDocument/2006/relationships/image" Target="../media/image703.png"/><Relationship Id="rId429" Type="http://schemas.openxmlformats.org/officeDocument/2006/relationships/image" Target="../media/image883.png"/><Relationship Id="rId428" Type="http://schemas.openxmlformats.org/officeDocument/2006/relationships/customXml" Target="../ink/ink934.xml"/><Relationship Id="rId427" Type="http://schemas.openxmlformats.org/officeDocument/2006/relationships/image" Target="../media/image882.png"/><Relationship Id="rId426" Type="http://schemas.openxmlformats.org/officeDocument/2006/relationships/customXml" Target="../ink/ink933.xml"/><Relationship Id="rId425" Type="http://schemas.openxmlformats.org/officeDocument/2006/relationships/image" Target="../media/image881.png"/><Relationship Id="rId424" Type="http://schemas.openxmlformats.org/officeDocument/2006/relationships/customXml" Target="../ink/ink932.xml"/><Relationship Id="rId423" Type="http://schemas.openxmlformats.org/officeDocument/2006/relationships/image" Target="../media/image880.png"/><Relationship Id="rId422" Type="http://schemas.openxmlformats.org/officeDocument/2006/relationships/customXml" Target="../ink/ink931.xml"/><Relationship Id="rId421" Type="http://schemas.openxmlformats.org/officeDocument/2006/relationships/customXml" Target="../ink/ink930.xml"/><Relationship Id="rId420" Type="http://schemas.openxmlformats.org/officeDocument/2006/relationships/image" Target="../media/image879.png"/><Relationship Id="rId42" Type="http://schemas.openxmlformats.org/officeDocument/2006/relationships/customXml" Target="../ink/ink732.xml"/><Relationship Id="rId419" Type="http://schemas.openxmlformats.org/officeDocument/2006/relationships/customXml" Target="../ink/ink929.xml"/><Relationship Id="rId418" Type="http://schemas.openxmlformats.org/officeDocument/2006/relationships/image" Target="../media/image878.png"/><Relationship Id="rId417" Type="http://schemas.openxmlformats.org/officeDocument/2006/relationships/customXml" Target="../ink/ink928.xml"/><Relationship Id="rId416" Type="http://schemas.openxmlformats.org/officeDocument/2006/relationships/image" Target="../media/image147.png"/><Relationship Id="rId415" Type="http://schemas.openxmlformats.org/officeDocument/2006/relationships/customXml" Target="../ink/ink927.xml"/><Relationship Id="rId414" Type="http://schemas.openxmlformats.org/officeDocument/2006/relationships/image" Target="../media/image877.png"/><Relationship Id="rId413" Type="http://schemas.openxmlformats.org/officeDocument/2006/relationships/customXml" Target="../ink/ink926.xml"/><Relationship Id="rId412" Type="http://schemas.openxmlformats.org/officeDocument/2006/relationships/image" Target="../media/image876.png"/><Relationship Id="rId411" Type="http://schemas.openxmlformats.org/officeDocument/2006/relationships/customXml" Target="../ink/ink925.xml"/><Relationship Id="rId410" Type="http://schemas.openxmlformats.org/officeDocument/2006/relationships/image" Target="../media/image875.png"/><Relationship Id="rId41" Type="http://schemas.openxmlformats.org/officeDocument/2006/relationships/image" Target="../media/image702.png"/><Relationship Id="rId409" Type="http://schemas.openxmlformats.org/officeDocument/2006/relationships/customXml" Target="../ink/ink924.xml"/><Relationship Id="rId408" Type="http://schemas.openxmlformats.org/officeDocument/2006/relationships/image" Target="../media/image874.png"/><Relationship Id="rId407" Type="http://schemas.openxmlformats.org/officeDocument/2006/relationships/customXml" Target="../ink/ink923.xml"/><Relationship Id="rId406" Type="http://schemas.openxmlformats.org/officeDocument/2006/relationships/image" Target="../media/image873.png"/><Relationship Id="rId405" Type="http://schemas.openxmlformats.org/officeDocument/2006/relationships/customXml" Target="../ink/ink922.xml"/><Relationship Id="rId404" Type="http://schemas.openxmlformats.org/officeDocument/2006/relationships/image" Target="../media/image872.png"/><Relationship Id="rId403" Type="http://schemas.openxmlformats.org/officeDocument/2006/relationships/customXml" Target="../ink/ink921.xml"/><Relationship Id="rId402" Type="http://schemas.openxmlformats.org/officeDocument/2006/relationships/image" Target="../media/image871.png"/><Relationship Id="rId401" Type="http://schemas.openxmlformats.org/officeDocument/2006/relationships/customXml" Target="../ink/ink920.xml"/><Relationship Id="rId400" Type="http://schemas.openxmlformats.org/officeDocument/2006/relationships/image" Target="../media/image870.png"/><Relationship Id="rId40" Type="http://schemas.openxmlformats.org/officeDocument/2006/relationships/customXml" Target="../ink/ink731.xml"/><Relationship Id="rId4" Type="http://schemas.openxmlformats.org/officeDocument/2006/relationships/customXml" Target="../ink/ink713.xml"/><Relationship Id="rId399" Type="http://schemas.openxmlformats.org/officeDocument/2006/relationships/customXml" Target="../ink/ink919.xml"/><Relationship Id="rId398" Type="http://schemas.openxmlformats.org/officeDocument/2006/relationships/image" Target="../media/image869.png"/><Relationship Id="rId397" Type="http://schemas.openxmlformats.org/officeDocument/2006/relationships/customXml" Target="../ink/ink918.xml"/><Relationship Id="rId396" Type="http://schemas.openxmlformats.org/officeDocument/2006/relationships/image" Target="../media/image868.png"/><Relationship Id="rId395" Type="http://schemas.openxmlformats.org/officeDocument/2006/relationships/customXml" Target="../ink/ink917.xml"/><Relationship Id="rId394" Type="http://schemas.openxmlformats.org/officeDocument/2006/relationships/image" Target="../media/image867.png"/><Relationship Id="rId393" Type="http://schemas.openxmlformats.org/officeDocument/2006/relationships/customXml" Target="../ink/ink916.xml"/><Relationship Id="rId392" Type="http://schemas.openxmlformats.org/officeDocument/2006/relationships/image" Target="../media/image866.png"/><Relationship Id="rId391" Type="http://schemas.openxmlformats.org/officeDocument/2006/relationships/customXml" Target="../ink/ink915.xml"/><Relationship Id="rId390" Type="http://schemas.openxmlformats.org/officeDocument/2006/relationships/image" Target="../media/image865.png"/><Relationship Id="rId39" Type="http://schemas.openxmlformats.org/officeDocument/2006/relationships/image" Target="../media/image701.png"/><Relationship Id="rId389" Type="http://schemas.openxmlformats.org/officeDocument/2006/relationships/customXml" Target="../ink/ink914.xml"/><Relationship Id="rId388" Type="http://schemas.openxmlformats.org/officeDocument/2006/relationships/image" Target="../media/image864.png"/><Relationship Id="rId387" Type="http://schemas.openxmlformats.org/officeDocument/2006/relationships/customXml" Target="../ink/ink913.xml"/><Relationship Id="rId386" Type="http://schemas.openxmlformats.org/officeDocument/2006/relationships/image" Target="../media/image863.png"/><Relationship Id="rId385" Type="http://schemas.openxmlformats.org/officeDocument/2006/relationships/customXml" Target="../ink/ink912.xml"/><Relationship Id="rId384" Type="http://schemas.openxmlformats.org/officeDocument/2006/relationships/image" Target="../media/image862.png"/><Relationship Id="rId383" Type="http://schemas.openxmlformats.org/officeDocument/2006/relationships/customXml" Target="../ink/ink911.xml"/><Relationship Id="rId382" Type="http://schemas.openxmlformats.org/officeDocument/2006/relationships/image" Target="../media/image861.png"/><Relationship Id="rId381" Type="http://schemas.openxmlformats.org/officeDocument/2006/relationships/customXml" Target="../ink/ink910.xml"/><Relationship Id="rId380" Type="http://schemas.openxmlformats.org/officeDocument/2006/relationships/image" Target="../media/image860.png"/><Relationship Id="rId38" Type="http://schemas.openxmlformats.org/officeDocument/2006/relationships/customXml" Target="../ink/ink730.xml"/><Relationship Id="rId379" Type="http://schemas.openxmlformats.org/officeDocument/2006/relationships/customXml" Target="../ink/ink909.xml"/><Relationship Id="rId378" Type="http://schemas.openxmlformats.org/officeDocument/2006/relationships/image" Target="../media/image859.png"/><Relationship Id="rId377" Type="http://schemas.openxmlformats.org/officeDocument/2006/relationships/customXml" Target="../ink/ink908.xml"/><Relationship Id="rId376" Type="http://schemas.openxmlformats.org/officeDocument/2006/relationships/image" Target="../media/image858.png"/><Relationship Id="rId375" Type="http://schemas.openxmlformats.org/officeDocument/2006/relationships/customXml" Target="../ink/ink907.xml"/><Relationship Id="rId374" Type="http://schemas.openxmlformats.org/officeDocument/2006/relationships/image" Target="../media/image857.png"/><Relationship Id="rId373" Type="http://schemas.openxmlformats.org/officeDocument/2006/relationships/customXml" Target="../ink/ink906.xml"/><Relationship Id="rId372" Type="http://schemas.openxmlformats.org/officeDocument/2006/relationships/image" Target="../media/image856.png"/><Relationship Id="rId371" Type="http://schemas.openxmlformats.org/officeDocument/2006/relationships/customXml" Target="../ink/ink905.xml"/><Relationship Id="rId370" Type="http://schemas.openxmlformats.org/officeDocument/2006/relationships/image" Target="../media/image855.png"/><Relationship Id="rId37" Type="http://schemas.openxmlformats.org/officeDocument/2006/relationships/image" Target="../media/image700.png"/><Relationship Id="rId369" Type="http://schemas.openxmlformats.org/officeDocument/2006/relationships/customXml" Target="../ink/ink904.xml"/><Relationship Id="rId368" Type="http://schemas.openxmlformats.org/officeDocument/2006/relationships/image" Target="../media/image854.png"/><Relationship Id="rId367" Type="http://schemas.openxmlformats.org/officeDocument/2006/relationships/customXml" Target="../ink/ink903.xml"/><Relationship Id="rId366" Type="http://schemas.openxmlformats.org/officeDocument/2006/relationships/image" Target="../media/image853.png"/><Relationship Id="rId365" Type="http://schemas.openxmlformats.org/officeDocument/2006/relationships/customXml" Target="../ink/ink902.xml"/><Relationship Id="rId364" Type="http://schemas.openxmlformats.org/officeDocument/2006/relationships/image" Target="../media/image852.png"/><Relationship Id="rId363" Type="http://schemas.openxmlformats.org/officeDocument/2006/relationships/customXml" Target="../ink/ink901.xml"/><Relationship Id="rId362" Type="http://schemas.openxmlformats.org/officeDocument/2006/relationships/image" Target="../media/image851.png"/><Relationship Id="rId361" Type="http://schemas.openxmlformats.org/officeDocument/2006/relationships/customXml" Target="../ink/ink900.xml"/><Relationship Id="rId360" Type="http://schemas.openxmlformats.org/officeDocument/2006/relationships/customXml" Target="../ink/ink899.xml"/><Relationship Id="rId36" Type="http://schemas.openxmlformats.org/officeDocument/2006/relationships/customXml" Target="../ink/ink729.xml"/><Relationship Id="rId359" Type="http://schemas.openxmlformats.org/officeDocument/2006/relationships/customXml" Target="../ink/ink898.xml"/><Relationship Id="rId358" Type="http://schemas.openxmlformats.org/officeDocument/2006/relationships/customXml" Target="../ink/ink897.xml"/><Relationship Id="rId357" Type="http://schemas.openxmlformats.org/officeDocument/2006/relationships/customXml" Target="../ink/ink896.xml"/><Relationship Id="rId356" Type="http://schemas.openxmlformats.org/officeDocument/2006/relationships/image" Target="../media/image850.png"/><Relationship Id="rId355" Type="http://schemas.openxmlformats.org/officeDocument/2006/relationships/customXml" Target="../ink/ink895.xml"/><Relationship Id="rId354" Type="http://schemas.openxmlformats.org/officeDocument/2006/relationships/image" Target="../media/image849.png"/><Relationship Id="rId353" Type="http://schemas.openxmlformats.org/officeDocument/2006/relationships/customXml" Target="../ink/ink894.xml"/><Relationship Id="rId352" Type="http://schemas.openxmlformats.org/officeDocument/2006/relationships/image" Target="../media/image848.png"/><Relationship Id="rId351" Type="http://schemas.openxmlformats.org/officeDocument/2006/relationships/customXml" Target="../ink/ink893.xml"/><Relationship Id="rId350" Type="http://schemas.openxmlformats.org/officeDocument/2006/relationships/customXml" Target="../ink/ink892.xml"/><Relationship Id="rId35" Type="http://schemas.openxmlformats.org/officeDocument/2006/relationships/image" Target="../media/image699.png"/><Relationship Id="rId349" Type="http://schemas.openxmlformats.org/officeDocument/2006/relationships/image" Target="../media/image847.png"/><Relationship Id="rId348" Type="http://schemas.openxmlformats.org/officeDocument/2006/relationships/customXml" Target="../ink/ink891.xml"/><Relationship Id="rId347" Type="http://schemas.openxmlformats.org/officeDocument/2006/relationships/image" Target="../media/image846.png"/><Relationship Id="rId346" Type="http://schemas.openxmlformats.org/officeDocument/2006/relationships/customXml" Target="../ink/ink890.xml"/><Relationship Id="rId345" Type="http://schemas.openxmlformats.org/officeDocument/2006/relationships/image" Target="../media/image845.png"/><Relationship Id="rId344" Type="http://schemas.openxmlformats.org/officeDocument/2006/relationships/customXml" Target="../ink/ink889.xml"/><Relationship Id="rId343" Type="http://schemas.openxmlformats.org/officeDocument/2006/relationships/image" Target="../media/image844.png"/><Relationship Id="rId342" Type="http://schemas.openxmlformats.org/officeDocument/2006/relationships/customXml" Target="../ink/ink888.xml"/><Relationship Id="rId341" Type="http://schemas.openxmlformats.org/officeDocument/2006/relationships/image" Target="../media/image843.png"/><Relationship Id="rId340" Type="http://schemas.openxmlformats.org/officeDocument/2006/relationships/customXml" Target="../ink/ink887.xml"/><Relationship Id="rId34" Type="http://schemas.openxmlformats.org/officeDocument/2006/relationships/customXml" Target="../ink/ink728.xml"/><Relationship Id="rId339" Type="http://schemas.openxmlformats.org/officeDocument/2006/relationships/image" Target="../media/image842.png"/><Relationship Id="rId338" Type="http://schemas.openxmlformats.org/officeDocument/2006/relationships/customXml" Target="../ink/ink886.xml"/><Relationship Id="rId337" Type="http://schemas.openxmlformats.org/officeDocument/2006/relationships/image" Target="../media/image841.png"/><Relationship Id="rId336" Type="http://schemas.openxmlformats.org/officeDocument/2006/relationships/customXml" Target="../ink/ink885.xml"/><Relationship Id="rId335" Type="http://schemas.openxmlformats.org/officeDocument/2006/relationships/image" Target="../media/image840.png"/><Relationship Id="rId334" Type="http://schemas.openxmlformats.org/officeDocument/2006/relationships/customXml" Target="../ink/ink884.xml"/><Relationship Id="rId333" Type="http://schemas.openxmlformats.org/officeDocument/2006/relationships/image" Target="../media/image839.png"/><Relationship Id="rId332" Type="http://schemas.openxmlformats.org/officeDocument/2006/relationships/customXml" Target="../ink/ink883.xml"/><Relationship Id="rId331" Type="http://schemas.openxmlformats.org/officeDocument/2006/relationships/image" Target="../media/image838.png"/><Relationship Id="rId330" Type="http://schemas.openxmlformats.org/officeDocument/2006/relationships/customXml" Target="../ink/ink882.xml"/><Relationship Id="rId33" Type="http://schemas.openxmlformats.org/officeDocument/2006/relationships/image" Target="../media/image698.png"/><Relationship Id="rId329" Type="http://schemas.openxmlformats.org/officeDocument/2006/relationships/image" Target="../media/image837.png"/><Relationship Id="rId328" Type="http://schemas.openxmlformats.org/officeDocument/2006/relationships/customXml" Target="../ink/ink881.xml"/><Relationship Id="rId327" Type="http://schemas.openxmlformats.org/officeDocument/2006/relationships/image" Target="../media/image836.png"/><Relationship Id="rId326" Type="http://schemas.openxmlformats.org/officeDocument/2006/relationships/customXml" Target="../ink/ink880.xml"/><Relationship Id="rId325" Type="http://schemas.openxmlformats.org/officeDocument/2006/relationships/image" Target="../media/image835.png"/><Relationship Id="rId324" Type="http://schemas.openxmlformats.org/officeDocument/2006/relationships/customXml" Target="../ink/ink879.xml"/><Relationship Id="rId323" Type="http://schemas.openxmlformats.org/officeDocument/2006/relationships/image" Target="../media/image834.png"/><Relationship Id="rId322" Type="http://schemas.openxmlformats.org/officeDocument/2006/relationships/customXml" Target="../ink/ink878.xml"/><Relationship Id="rId321" Type="http://schemas.openxmlformats.org/officeDocument/2006/relationships/image" Target="../media/image833.png"/><Relationship Id="rId320" Type="http://schemas.openxmlformats.org/officeDocument/2006/relationships/customXml" Target="../ink/ink877.xml"/><Relationship Id="rId32" Type="http://schemas.openxmlformats.org/officeDocument/2006/relationships/customXml" Target="../ink/ink727.xml"/><Relationship Id="rId319" Type="http://schemas.openxmlformats.org/officeDocument/2006/relationships/image" Target="../media/image832.png"/><Relationship Id="rId318" Type="http://schemas.openxmlformats.org/officeDocument/2006/relationships/customXml" Target="../ink/ink876.xml"/><Relationship Id="rId317" Type="http://schemas.openxmlformats.org/officeDocument/2006/relationships/image" Target="../media/image831.png"/><Relationship Id="rId316" Type="http://schemas.openxmlformats.org/officeDocument/2006/relationships/customXml" Target="../ink/ink875.xml"/><Relationship Id="rId315" Type="http://schemas.openxmlformats.org/officeDocument/2006/relationships/customXml" Target="../ink/ink874.xml"/><Relationship Id="rId314" Type="http://schemas.openxmlformats.org/officeDocument/2006/relationships/image" Target="../media/image830.png"/><Relationship Id="rId313" Type="http://schemas.openxmlformats.org/officeDocument/2006/relationships/customXml" Target="../ink/ink873.xml"/><Relationship Id="rId312" Type="http://schemas.openxmlformats.org/officeDocument/2006/relationships/image" Target="../media/image829.png"/><Relationship Id="rId311" Type="http://schemas.openxmlformats.org/officeDocument/2006/relationships/customXml" Target="../ink/ink872.xml"/><Relationship Id="rId310" Type="http://schemas.openxmlformats.org/officeDocument/2006/relationships/customXml" Target="../ink/ink871.xml"/><Relationship Id="rId31" Type="http://schemas.openxmlformats.org/officeDocument/2006/relationships/image" Target="../media/image697.png"/><Relationship Id="rId309" Type="http://schemas.openxmlformats.org/officeDocument/2006/relationships/image" Target="../media/image828.png"/><Relationship Id="rId308" Type="http://schemas.openxmlformats.org/officeDocument/2006/relationships/customXml" Target="../ink/ink870.xml"/><Relationship Id="rId307" Type="http://schemas.openxmlformats.org/officeDocument/2006/relationships/image" Target="../media/image827.png"/><Relationship Id="rId306" Type="http://schemas.openxmlformats.org/officeDocument/2006/relationships/customXml" Target="../ink/ink869.xml"/><Relationship Id="rId305" Type="http://schemas.openxmlformats.org/officeDocument/2006/relationships/image" Target="../media/image826.png"/><Relationship Id="rId304" Type="http://schemas.openxmlformats.org/officeDocument/2006/relationships/customXml" Target="../ink/ink868.xml"/><Relationship Id="rId303" Type="http://schemas.openxmlformats.org/officeDocument/2006/relationships/image" Target="../media/image825.png"/><Relationship Id="rId302" Type="http://schemas.openxmlformats.org/officeDocument/2006/relationships/customXml" Target="../ink/ink867.xml"/><Relationship Id="rId301" Type="http://schemas.openxmlformats.org/officeDocument/2006/relationships/image" Target="../media/image824.png"/><Relationship Id="rId300" Type="http://schemas.openxmlformats.org/officeDocument/2006/relationships/customXml" Target="../ink/ink866.xml"/><Relationship Id="rId30" Type="http://schemas.openxmlformats.org/officeDocument/2006/relationships/customXml" Target="../ink/ink726.xml"/><Relationship Id="rId3" Type="http://schemas.openxmlformats.org/officeDocument/2006/relationships/image" Target="../media/image684.png"/><Relationship Id="rId299" Type="http://schemas.openxmlformats.org/officeDocument/2006/relationships/customXml" Target="../ink/ink865.xml"/><Relationship Id="rId298" Type="http://schemas.openxmlformats.org/officeDocument/2006/relationships/image" Target="../media/image823.png"/><Relationship Id="rId297" Type="http://schemas.openxmlformats.org/officeDocument/2006/relationships/customXml" Target="../ink/ink864.xml"/><Relationship Id="rId296" Type="http://schemas.openxmlformats.org/officeDocument/2006/relationships/image" Target="../media/image822.png"/><Relationship Id="rId295" Type="http://schemas.openxmlformats.org/officeDocument/2006/relationships/customXml" Target="../ink/ink863.xml"/><Relationship Id="rId294" Type="http://schemas.openxmlformats.org/officeDocument/2006/relationships/image" Target="../media/image821.png"/><Relationship Id="rId293" Type="http://schemas.openxmlformats.org/officeDocument/2006/relationships/customXml" Target="../ink/ink862.xml"/><Relationship Id="rId292" Type="http://schemas.openxmlformats.org/officeDocument/2006/relationships/image" Target="../media/image820.png"/><Relationship Id="rId291" Type="http://schemas.openxmlformats.org/officeDocument/2006/relationships/customXml" Target="../ink/ink861.xml"/><Relationship Id="rId290" Type="http://schemas.openxmlformats.org/officeDocument/2006/relationships/image" Target="../media/image819.png"/><Relationship Id="rId29" Type="http://schemas.openxmlformats.org/officeDocument/2006/relationships/image" Target="../media/image696.png"/><Relationship Id="rId289" Type="http://schemas.openxmlformats.org/officeDocument/2006/relationships/customXml" Target="../ink/ink860.xml"/><Relationship Id="rId288" Type="http://schemas.openxmlformats.org/officeDocument/2006/relationships/image" Target="../media/image818.png"/><Relationship Id="rId287" Type="http://schemas.openxmlformats.org/officeDocument/2006/relationships/customXml" Target="../ink/ink859.xml"/><Relationship Id="rId286" Type="http://schemas.openxmlformats.org/officeDocument/2006/relationships/image" Target="../media/image817.png"/><Relationship Id="rId285" Type="http://schemas.openxmlformats.org/officeDocument/2006/relationships/customXml" Target="../ink/ink858.xml"/><Relationship Id="rId284" Type="http://schemas.openxmlformats.org/officeDocument/2006/relationships/image" Target="../media/image816.png"/><Relationship Id="rId283" Type="http://schemas.openxmlformats.org/officeDocument/2006/relationships/customXml" Target="../ink/ink857.xml"/><Relationship Id="rId282" Type="http://schemas.openxmlformats.org/officeDocument/2006/relationships/image" Target="../media/image815.png"/><Relationship Id="rId281" Type="http://schemas.openxmlformats.org/officeDocument/2006/relationships/customXml" Target="../ink/ink856.xml"/><Relationship Id="rId280" Type="http://schemas.openxmlformats.org/officeDocument/2006/relationships/image" Target="../media/image814.png"/><Relationship Id="rId28" Type="http://schemas.openxmlformats.org/officeDocument/2006/relationships/customXml" Target="../ink/ink725.xml"/><Relationship Id="rId279" Type="http://schemas.openxmlformats.org/officeDocument/2006/relationships/customXml" Target="../ink/ink855.xml"/><Relationship Id="rId278" Type="http://schemas.openxmlformats.org/officeDocument/2006/relationships/customXml" Target="../ink/ink854.xml"/><Relationship Id="rId277" Type="http://schemas.openxmlformats.org/officeDocument/2006/relationships/image" Target="../media/image813.png"/><Relationship Id="rId276" Type="http://schemas.openxmlformats.org/officeDocument/2006/relationships/customXml" Target="../ink/ink853.xml"/><Relationship Id="rId275" Type="http://schemas.openxmlformats.org/officeDocument/2006/relationships/image" Target="../media/image812.png"/><Relationship Id="rId274" Type="http://schemas.openxmlformats.org/officeDocument/2006/relationships/customXml" Target="../ink/ink852.xml"/><Relationship Id="rId273" Type="http://schemas.openxmlformats.org/officeDocument/2006/relationships/image" Target="../media/image811.png"/><Relationship Id="rId272" Type="http://schemas.openxmlformats.org/officeDocument/2006/relationships/customXml" Target="../ink/ink851.xml"/><Relationship Id="rId271" Type="http://schemas.openxmlformats.org/officeDocument/2006/relationships/image" Target="../media/image810.png"/><Relationship Id="rId270" Type="http://schemas.openxmlformats.org/officeDocument/2006/relationships/customXml" Target="../ink/ink850.xml"/><Relationship Id="rId27" Type="http://schemas.openxmlformats.org/officeDocument/2006/relationships/image" Target="../media/image695.png"/><Relationship Id="rId269" Type="http://schemas.openxmlformats.org/officeDocument/2006/relationships/image" Target="../media/image809.png"/><Relationship Id="rId268" Type="http://schemas.openxmlformats.org/officeDocument/2006/relationships/customXml" Target="../ink/ink849.xml"/><Relationship Id="rId267" Type="http://schemas.openxmlformats.org/officeDocument/2006/relationships/image" Target="../media/image808.png"/><Relationship Id="rId266" Type="http://schemas.openxmlformats.org/officeDocument/2006/relationships/customXml" Target="../ink/ink848.xml"/><Relationship Id="rId265" Type="http://schemas.openxmlformats.org/officeDocument/2006/relationships/image" Target="../media/image807.png"/><Relationship Id="rId264" Type="http://schemas.openxmlformats.org/officeDocument/2006/relationships/customXml" Target="../ink/ink847.xml"/><Relationship Id="rId263" Type="http://schemas.openxmlformats.org/officeDocument/2006/relationships/image" Target="../media/image806.png"/><Relationship Id="rId262" Type="http://schemas.openxmlformats.org/officeDocument/2006/relationships/customXml" Target="../ink/ink846.xml"/><Relationship Id="rId261" Type="http://schemas.openxmlformats.org/officeDocument/2006/relationships/image" Target="../media/image805.png"/><Relationship Id="rId260" Type="http://schemas.openxmlformats.org/officeDocument/2006/relationships/customXml" Target="../ink/ink845.xml"/><Relationship Id="rId26" Type="http://schemas.openxmlformats.org/officeDocument/2006/relationships/customXml" Target="../ink/ink724.xml"/><Relationship Id="rId259" Type="http://schemas.openxmlformats.org/officeDocument/2006/relationships/image" Target="../media/image804.png"/><Relationship Id="rId258" Type="http://schemas.openxmlformats.org/officeDocument/2006/relationships/customXml" Target="../ink/ink844.xml"/><Relationship Id="rId257" Type="http://schemas.openxmlformats.org/officeDocument/2006/relationships/image" Target="../media/image803.png"/><Relationship Id="rId256" Type="http://schemas.openxmlformats.org/officeDocument/2006/relationships/customXml" Target="../ink/ink843.xml"/><Relationship Id="rId255" Type="http://schemas.openxmlformats.org/officeDocument/2006/relationships/image" Target="../media/image802.png"/><Relationship Id="rId254" Type="http://schemas.openxmlformats.org/officeDocument/2006/relationships/customXml" Target="../ink/ink842.xml"/><Relationship Id="rId253" Type="http://schemas.openxmlformats.org/officeDocument/2006/relationships/customXml" Target="../ink/ink841.xml"/><Relationship Id="rId252" Type="http://schemas.openxmlformats.org/officeDocument/2006/relationships/image" Target="../media/image801.png"/><Relationship Id="rId251" Type="http://schemas.openxmlformats.org/officeDocument/2006/relationships/customXml" Target="../ink/ink840.xml"/><Relationship Id="rId250" Type="http://schemas.openxmlformats.org/officeDocument/2006/relationships/image" Target="../media/image800.png"/><Relationship Id="rId25" Type="http://schemas.openxmlformats.org/officeDocument/2006/relationships/image" Target="../media/image651.png"/><Relationship Id="rId249" Type="http://schemas.openxmlformats.org/officeDocument/2006/relationships/customXml" Target="../ink/ink839.xml"/><Relationship Id="rId248" Type="http://schemas.openxmlformats.org/officeDocument/2006/relationships/image" Target="../media/image799.png"/><Relationship Id="rId247" Type="http://schemas.openxmlformats.org/officeDocument/2006/relationships/customXml" Target="../ink/ink838.xml"/><Relationship Id="rId246" Type="http://schemas.openxmlformats.org/officeDocument/2006/relationships/customXml" Target="../ink/ink837.xml"/><Relationship Id="rId245" Type="http://schemas.openxmlformats.org/officeDocument/2006/relationships/image" Target="../media/image798.png"/><Relationship Id="rId244" Type="http://schemas.openxmlformats.org/officeDocument/2006/relationships/customXml" Target="../ink/ink836.xml"/><Relationship Id="rId243" Type="http://schemas.openxmlformats.org/officeDocument/2006/relationships/image" Target="../media/image797.png"/><Relationship Id="rId242" Type="http://schemas.openxmlformats.org/officeDocument/2006/relationships/customXml" Target="../ink/ink835.xml"/><Relationship Id="rId241" Type="http://schemas.openxmlformats.org/officeDocument/2006/relationships/image" Target="../media/image796.png"/><Relationship Id="rId240" Type="http://schemas.openxmlformats.org/officeDocument/2006/relationships/customXml" Target="../ink/ink834.xml"/><Relationship Id="rId24" Type="http://schemas.openxmlformats.org/officeDocument/2006/relationships/customXml" Target="../ink/ink723.xml"/><Relationship Id="rId239" Type="http://schemas.openxmlformats.org/officeDocument/2006/relationships/image" Target="../media/image795.png"/><Relationship Id="rId238" Type="http://schemas.openxmlformats.org/officeDocument/2006/relationships/customXml" Target="../ink/ink833.xml"/><Relationship Id="rId237" Type="http://schemas.openxmlformats.org/officeDocument/2006/relationships/image" Target="../media/image794.png"/><Relationship Id="rId236" Type="http://schemas.openxmlformats.org/officeDocument/2006/relationships/customXml" Target="../ink/ink832.xml"/><Relationship Id="rId235" Type="http://schemas.openxmlformats.org/officeDocument/2006/relationships/image" Target="../media/image793.png"/><Relationship Id="rId234" Type="http://schemas.openxmlformats.org/officeDocument/2006/relationships/customXml" Target="../ink/ink831.xml"/><Relationship Id="rId233" Type="http://schemas.openxmlformats.org/officeDocument/2006/relationships/image" Target="../media/image792.png"/><Relationship Id="rId232" Type="http://schemas.openxmlformats.org/officeDocument/2006/relationships/customXml" Target="../ink/ink830.xml"/><Relationship Id="rId231" Type="http://schemas.openxmlformats.org/officeDocument/2006/relationships/image" Target="../media/image791.png"/><Relationship Id="rId230" Type="http://schemas.openxmlformats.org/officeDocument/2006/relationships/customXml" Target="../ink/ink829.xml"/><Relationship Id="rId23" Type="http://schemas.openxmlformats.org/officeDocument/2006/relationships/image" Target="../media/image694.png"/><Relationship Id="rId229" Type="http://schemas.openxmlformats.org/officeDocument/2006/relationships/image" Target="../media/image790.png"/><Relationship Id="rId228" Type="http://schemas.openxmlformats.org/officeDocument/2006/relationships/customXml" Target="../ink/ink828.xml"/><Relationship Id="rId227" Type="http://schemas.openxmlformats.org/officeDocument/2006/relationships/image" Target="../media/image789.png"/><Relationship Id="rId226" Type="http://schemas.openxmlformats.org/officeDocument/2006/relationships/customXml" Target="../ink/ink827.xml"/><Relationship Id="rId225" Type="http://schemas.openxmlformats.org/officeDocument/2006/relationships/image" Target="../media/image788.png"/><Relationship Id="rId224" Type="http://schemas.openxmlformats.org/officeDocument/2006/relationships/customXml" Target="../ink/ink826.xml"/><Relationship Id="rId223" Type="http://schemas.openxmlformats.org/officeDocument/2006/relationships/image" Target="../media/image787.png"/><Relationship Id="rId222" Type="http://schemas.openxmlformats.org/officeDocument/2006/relationships/customXml" Target="../ink/ink825.xml"/><Relationship Id="rId221" Type="http://schemas.openxmlformats.org/officeDocument/2006/relationships/image" Target="../media/image786.png"/><Relationship Id="rId220" Type="http://schemas.openxmlformats.org/officeDocument/2006/relationships/customXml" Target="../ink/ink824.xml"/><Relationship Id="rId22" Type="http://schemas.openxmlformats.org/officeDocument/2006/relationships/customXml" Target="../ink/ink722.xml"/><Relationship Id="rId219" Type="http://schemas.openxmlformats.org/officeDocument/2006/relationships/image" Target="../media/image785.png"/><Relationship Id="rId218" Type="http://schemas.openxmlformats.org/officeDocument/2006/relationships/customXml" Target="../ink/ink823.xml"/><Relationship Id="rId217" Type="http://schemas.openxmlformats.org/officeDocument/2006/relationships/image" Target="../media/image784.png"/><Relationship Id="rId216" Type="http://schemas.openxmlformats.org/officeDocument/2006/relationships/customXml" Target="../ink/ink822.xml"/><Relationship Id="rId215" Type="http://schemas.openxmlformats.org/officeDocument/2006/relationships/image" Target="../media/image783.png"/><Relationship Id="rId214" Type="http://schemas.openxmlformats.org/officeDocument/2006/relationships/customXml" Target="../ink/ink821.xml"/><Relationship Id="rId213" Type="http://schemas.openxmlformats.org/officeDocument/2006/relationships/image" Target="../media/image578.png"/><Relationship Id="rId212" Type="http://schemas.openxmlformats.org/officeDocument/2006/relationships/customXml" Target="../ink/ink820.xml"/><Relationship Id="rId211" Type="http://schemas.openxmlformats.org/officeDocument/2006/relationships/image" Target="../media/image782.png"/><Relationship Id="rId210" Type="http://schemas.openxmlformats.org/officeDocument/2006/relationships/customXml" Target="../ink/ink819.xml"/><Relationship Id="rId21" Type="http://schemas.openxmlformats.org/officeDocument/2006/relationships/image" Target="../media/image693.png"/><Relationship Id="rId209" Type="http://schemas.openxmlformats.org/officeDocument/2006/relationships/image" Target="../media/image781.png"/><Relationship Id="rId208" Type="http://schemas.openxmlformats.org/officeDocument/2006/relationships/customXml" Target="../ink/ink818.xml"/><Relationship Id="rId207" Type="http://schemas.openxmlformats.org/officeDocument/2006/relationships/image" Target="../media/image780.png"/><Relationship Id="rId206" Type="http://schemas.openxmlformats.org/officeDocument/2006/relationships/customXml" Target="../ink/ink817.xml"/><Relationship Id="rId205" Type="http://schemas.openxmlformats.org/officeDocument/2006/relationships/image" Target="../media/image779.png"/><Relationship Id="rId204" Type="http://schemas.openxmlformats.org/officeDocument/2006/relationships/customXml" Target="../ink/ink816.xml"/><Relationship Id="rId203" Type="http://schemas.openxmlformats.org/officeDocument/2006/relationships/customXml" Target="../ink/ink815.xml"/><Relationship Id="rId202" Type="http://schemas.openxmlformats.org/officeDocument/2006/relationships/image" Target="../media/image778.png"/><Relationship Id="rId201" Type="http://schemas.openxmlformats.org/officeDocument/2006/relationships/customXml" Target="../ink/ink814.xml"/><Relationship Id="rId200" Type="http://schemas.openxmlformats.org/officeDocument/2006/relationships/image" Target="../media/image777.png"/><Relationship Id="rId20" Type="http://schemas.openxmlformats.org/officeDocument/2006/relationships/customXml" Target="../ink/ink721.xml"/><Relationship Id="rId2" Type="http://schemas.openxmlformats.org/officeDocument/2006/relationships/customXml" Target="../ink/ink712.xml"/><Relationship Id="rId199" Type="http://schemas.openxmlformats.org/officeDocument/2006/relationships/customXml" Target="../ink/ink813.xml"/><Relationship Id="rId198" Type="http://schemas.openxmlformats.org/officeDocument/2006/relationships/image" Target="../media/image776.png"/><Relationship Id="rId197" Type="http://schemas.openxmlformats.org/officeDocument/2006/relationships/customXml" Target="../ink/ink812.xml"/><Relationship Id="rId196" Type="http://schemas.openxmlformats.org/officeDocument/2006/relationships/image" Target="../media/image775.png"/><Relationship Id="rId195" Type="http://schemas.openxmlformats.org/officeDocument/2006/relationships/customXml" Target="../ink/ink811.xml"/><Relationship Id="rId194" Type="http://schemas.openxmlformats.org/officeDocument/2006/relationships/image" Target="../media/image774.png"/><Relationship Id="rId193" Type="http://schemas.openxmlformats.org/officeDocument/2006/relationships/customXml" Target="../ink/ink810.xml"/><Relationship Id="rId192" Type="http://schemas.openxmlformats.org/officeDocument/2006/relationships/image" Target="../media/image773.png"/><Relationship Id="rId191" Type="http://schemas.openxmlformats.org/officeDocument/2006/relationships/customXml" Target="../ink/ink809.xml"/><Relationship Id="rId190" Type="http://schemas.openxmlformats.org/officeDocument/2006/relationships/image" Target="../media/image772.png"/><Relationship Id="rId19" Type="http://schemas.openxmlformats.org/officeDocument/2006/relationships/image" Target="../media/image692.png"/><Relationship Id="rId189" Type="http://schemas.openxmlformats.org/officeDocument/2006/relationships/customXml" Target="../ink/ink808.xml"/><Relationship Id="rId188" Type="http://schemas.openxmlformats.org/officeDocument/2006/relationships/customXml" Target="../ink/ink807.xml"/><Relationship Id="rId187" Type="http://schemas.openxmlformats.org/officeDocument/2006/relationships/image" Target="../media/image771.png"/><Relationship Id="rId186" Type="http://schemas.openxmlformats.org/officeDocument/2006/relationships/customXml" Target="../ink/ink806.xml"/><Relationship Id="rId185" Type="http://schemas.openxmlformats.org/officeDocument/2006/relationships/image" Target="../media/image770.png"/><Relationship Id="rId184" Type="http://schemas.openxmlformats.org/officeDocument/2006/relationships/customXml" Target="../ink/ink805.xml"/><Relationship Id="rId183" Type="http://schemas.openxmlformats.org/officeDocument/2006/relationships/image" Target="../media/image769.png"/><Relationship Id="rId182" Type="http://schemas.openxmlformats.org/officeDocument/2006/relationships/customXml" Target="../ink/ink804.xml"/><Relationship Id="rId181" Type="http://schemas.openxmlformats.org/officeDocument/2006/relationships/image" Target="../media/image768.png"/><Relationship Id="rId180" Type="http://schemas.openxmlformats.org/officeDocument/2006/relationships/customXml" Target="../ink/ink803.xml"/><Relationship Id="rId18" Type="http://schemas.openxmlformats.org/officeDocument/2006/relationships/customXml" Target="../ink/ink720.xml"/><Relationship Id="rId179" Type="http://schemas.openxmlformats.org/officeDocument/2006/relationships/image" Target="../media/image767.png"/><Relationship Id="rId178" Type="http://schemas.openxmlformats.org/officeDocument/2006/relationships/customXml" Target="../ink/ink802.xml"/><Relationship Id="rId177" Type="http://schemas.openxmlformats.org/officeDocument/2006/relationships/image" Target="../media/image766.png"/><Relationship Id="rId176" Type="http://schemas.openxmlformats.org/officeDocument/2006/relationships/customXml" Target="../ink/ink801.xml"/><Relationship Id="rId175" Type="http://schemas.openxmlformats.org/officeDocument/2006/relationships/image" Target="../media/image765.png"/><Relationship Id="rId174" Type="http://schemas.openxmlformats.org/officeDocument/2006/relationships/customXml" Target="../ink/ink800.xml"/><Relationship Id="rId173" Type="http://schemas.openxmlformats.org/officeDocument/2006/relationships/image" Target="../media/image764.png"/><Relationship Id="rId172" Type="http://schemas.openxmlformats.org/officeDocument/2006/relationships/customXml" Target="../ink/ink799.xml"/><Relationship Id="rId171" Type="http://schemas.openxmlformats.org/officeDocument/2006/relationships/image" Target="../media/image763.png"/><Relationship Id="rId170" Type="http://schemas.openxmlformats.org/officeDocument/2006/relationships/customXml" Target="../ink/ink798.xml"/><Relationship Id="rId17" Type="http://schemas.openxmlformats.org/officeDocument/2006/relationships/image" Target="../media/image691.png"/><Relationship Id="rId169" Type="http://schemas.openxmlformats.org/officeDocument/2006/relationships/image" Target="../media/image762.png"/><Relationship Id="rId168" Type="http://schemas.openxmlformats.org/officeDocument/2006/relationships/customXml" Target="../ink/ink797.xml"/><Relationship Id="rId167" Type="http://schemas.openxmlformats.org/officeDocument/2006/relationships/image" Target="../media/image761.png"/><Relationship Id="rId166" Type="http://schemas.openxmlformats.org/officeDocument/2006/relationships/customXml" Target="../ink/ink796.xml"/><Relationship Id="rId165" Type="http://schemas.openxmlformats.org/officeDocument/2006/relationships/image" Target="../media/image760.png"/><Relationship Id="rId164" Type="http://schemas.openxmlformats.org/officeDocument/2006/relationships/customXml" Target="../ink/ink795.xml"/><Relationship Id="rId163" Type="http://schemas.openxmlformats.org/officeDocument/2006/relationships/image" Target="../media/image759.png"/><Relationship Id="rId162" Type="http://schemas.openxmlformats.org/officeDocument/2006/relationships/customXml" Target="../ink/ink794.xml"/><Relationship Id="rId161" Type="http://schemas.openxmlformats.org/officeDocument/2006/relationships/image" Target="../media/image758.png"/><Relationship Id="rId160" Type="http://schemas.openxmlformats.org/officeDocument/2006/relationships/customXml" Target="../ink/ink793.xml"/><Relationship Id="rId16" Type="http://schemas.openxmlformats.org/officeDocument/2006/relationships/customXml" Target="../ink/ink719.xml"/><Relationship Id="rId159" Type="http://schemas.openxmlformats.org/officeDocument/2006/relationships/image" Target="../media/image757.png"/><Relationship Id="rId158" Type="http://schemas.openxmlformats.org/officeDocument/2006/relationships/customXml" Target="../ink/ink792.xml"/><Relationship Id="rId157" Type="http://schemas.openxmlformats.org/officeDocument/2006/relationships/image" Target="../media/image756.png"/><Relationship Id="rId156" Type="http://schemas.openxmlformats.org/officeDocument/2006/relationships/customXml" Target="../ink/ink791.xml"/><Relationship Id="rId155" Type="http://schemas.openxmlformats.org/officeDocument/2006/relationships/image" Target="../media/image755.png"/><Relationship Id="rId154" Type="http://schemas.openxmlformats.org/officeDocument/2006/relationships/customXml" Target="../ink/ink790.xml"/><Relationship Id="rId153" Type="http://schemas.openxmlformats.org/officeDocument/2006/relationships/customXml" Target="../ink/ink789.xml"/><Relationship Id="rId152" Type="http://schemas.openxmlformats.org/officeDocument/2006/relationships/image" Target="../media/image754.png"/><Relationship Id="rId151" Type="http://schemas.openxmlformats.org/officeDocument/2006/relationships/customXml" Target="../ink/ink788.xml"/><Relationship Id="rId150" Type="http://schemas.openxmlformats.org/officeDocument/2006/relationships/image" Target="../media/image753.png"/><Relationship Id="rId15" Type="http://schemas.openxmlformats.org/officeDocument/2006/relationships/image" Target="../media/image690.png"/><Relationship Id="rId149" Type="http://schemas.openxmlformats.org/officeDocument/2006/relationships/customXml" Target="../ink/ink787.xml"/><Relationship Id="rId148" Type="http://schemas.openxmlformats.org/officeDocument/2006/relationships/image" Target="../media/image752.png"/><Relationship Id="rId147" Type="http://schemas.openxmlformats.org/officeDocument/2006/relationships/customXml" Target="../ink/ink786.xml"/><Relationship Id="rId146" Type="http://schemas.openxmlformats.org/officeDocument/2006/relationships/image" Target="../media/image549.png"/><Relationship Id="rId145" Type="http://schemas.openxmlformats.org/officeDocument/2006/relationships/customXml" Target="../ink/ink785.xml"/><Relationship Id="rId144" Type="http://schemas.openxmlformats.org/officeDocument/2006/relationships/image" Target="../media/image751.png"/><Relationship Id="rId143" Type="http://schemas.openxmlformats.org/officeDocument/2006/relationships/customXml" Target="../ink/ink784.xml"/><Relationship Id="rId142" Type="http://schemas.openxmlformats.org/officeDocument/2006/relationships/image" Target="../media/image750.png"/><Relationship Id="rId141" Type="http://schemas.openxmlformats.org/officeDocument/2006/relationships/customXml" Target="../ink/ink783.xml"/><Relationship Id="rId140" Type="http://schemas.openxmlformats.org/officeDocument/2006/relationships/image" Target="../media/image749.png"/><Relationship Id="rId14" Type="http://schemas.openxmlformats.org/officeDocument/2006/relationships/customXml" Target="../ink/ink718.xml"/><Relationship Id="rId139" Type="http://schemas.openxmlformats.org/officeDocument/2006/relationships/customXml" Target="../ink/ink782.xml"/><Relationship Id="rId138" Type="http://schemas.openxmlformats.org/officeDocument/2006/relationships/image" Target="../media/image748.png"/><Relationship Id="rId137" Type="http://schemas.openxmlformats.org/officeDocument/2006/relationships/customXml" Target="../ink/ink781.xml"/><Relationship Id="rId136" Type="http://schemas.openxmlformats.org/officeDocument/2006/relationships/image" Target="../media/image747.png"/><Relationship Id="rId135" Type="http://schemas.openxmlformats.org/officeDocument/2006/relationships/customXml" Target="../ink/ink780.xml"/><Relationship Id="rId134" Type="http://schemas.openxmlformats.org/officeDocument/2006/relationships/image" Target="../media/image746.png"/><Relationship Id="rId133" Type="http://schemas.openxmlformats.org/officeDocument/2006/relationships/customXml" Target="../ink/ink779.xml"/><Relationship Id="rId132" Type="http://schemas.openxmlformats.org/officeDocument/2006/relationships/image" Target="../media/image745.png"/><Relationship Id="rId131" Type="http://schemas.openxmlformats.org/officeDocument/2006/relationships/customXml" Target="../ink/ink778.xml"/><Relationship Id="rId130" Type="http://schemas.openxmlformats.org/officeDocument/2006/relationships/image" Target="../media/image744.png"/><Relationship Id="rId13" Type="http://schemas.openxmlformats.org/officeDocument/2006/relationships/image" Target="../media/image689.png"/><Relationship Id="rId129" Type="http://schemas.openxmlformats.org/officeDocument/2006/relationships/customXml" Target="../ink/ink777.xml"/><Relationship Id="rId128" Type="http://schemas.openxmlformats.org/officeDocument/2006/relationships/image" Target="../media/image743.png"/><Relationship Id="rId127" Type="http://schemas.openxmlformats.org/officeDocument/2006/relationships/customXml" Target="../ink/ink776.xml"/><Relationship Id="rId126" Type="http://schemas.openxmlformats.org/officeDocument/2006/relationships/image" Target="../media/image742.png"/><Relationship Id="rId125" Type="http://schemas.openxmlformats.org/officeDocument/2006/relationships/customXml" Target="../ink/ink775.xml"/><Relationship Id="rId124" Type="http://schemas.openxmlformats.org/officeDocument/2006/relationships/image" Target="../media/image741.png"/><Relationship Id="rId123" Type="http://schemas.openxmlformats.org/officeDocument/2006/relationships/customXml" Target="../ink/ink774.xml"/><Relationship Id="rId122" Type="http://schemas.openxmlformats.org/officeDocument/2006/relationships/customXml" Target="../ink/ink773.xml"/><Relationship Id="rId121" Type="http://schemas.openxmlformats.org/officeDocument/2006/relationships/image" Target="../media/image740.png"/><Relationship Id="rId120" Type="http://schemas.openxmlformats.org/officeDocument/2006/relationships/customXml" Target="../ink/ink772.xml"/><Relationship Id="rId12" Type="http://schemas.openxmlformats.org/officeDocument/2006/relationships/customXml" Target="../ink/ink717.xml"/><Relationship Id="rId119" Type="http://schemas.openxmlformats.org/officeDocument/2006/relationships/image" Target="../media/image739.png"/><Relationship Id="rId118" Type="http://schemas.openxmlformats.org/officeDocument/2006/relationships/customXml" Target="../ink/ink771.xml"/><Relationship Id="rId117" Type="http://schemas.openxmlformats.org/officeDocument/2006/relationships/customXml" Target="../ink/ink770.xml"/><Relationship Id="rId116" Type="http://schemas.openxmlformats.org/officeDocument/2006/relationships/image" Target="../media/image738.png"/><Relationship Id="rId115" Type="http://schemas.openxmlformats.org/officeDocument/2006/relationships/customXml" Target="../ink/ink769.xml"/><Relationship Id="rId114" Type="http://schemas.openxmlformats.org/officeDocument/2006/relationships/image" Target="../media/image737.png"/><Relationship Id="rId113" Type="http://schemas.openxmlformats.org/officeDocument/2006/relationships/customXml" Target="../ink/ink768.xml"/><Relationship Id="rId112" Type="http://schemas.openxmlformats.org/officeDocument/2006/relationships/image" Target="../media/image736.png"/><Relationship Id="rId111" Type="http://schemas.openxmlformats.org/officeDocument/2006/relationships/customXml" Target="../ink/ink767.xml"/><Relationship Id="rId110" Type="http://schemas.openxmlformats.org/officeDocument/2006/relationships/image" Target="../media/image735.png"/><Relationship Id="rId11" Type="http://schemas.openxmlformats.org/officeDocument/2006/relationships/image" Target="../media/image688.png"/><Relationship Id="rId109" Type="http://schemas.openxmlformats.org/officeDocument/2006/relationships/customXml" Target="../ink/ink766.xml"/><Relationship Id="rId108" Type="http://schemas.openxmlformats.org/officeDocument/2006/relationships/image" Target="../media/image734.png"/><Relationship Id="rId107" Type="http://schemas.openxmlformats.org/officeDocument/2006/relationships/customXml" Target="../ink/ink765.xml"/><Relationship Id="rId106" Type="http://schemas.openxmlformats.org/officeDocument/2006/relationships/image" Target="../media/image733.png"/><Relationship Id="rId105" Type="http://schemas.openxmlformats.org/officeDocument/2006/relationships/customXml" Target="../ink/ink764.xml"/><Relationship Id="rId104" Type="http://schemas.openxmlformats.org/officeDocument/2006/relationships/image" Target="../media/image732.png"/><Relationship Id="rId103" Type="http://schemas.openxmlformats.org/officeDocument/2006/relationships/customXml" Target="../ink/ink763.xml"/><Relationship Id="rId102" Type="http://schemas.openxmlformats.org/officeDocument/2006/relationships/image" Target="../media/image731.png"/><Relationship Id="rId101" Type="http://schemas.openxmlformats.org/officeDocument/2006/relationships/customXml" Target="../ink/ink762.xml"/><Relationship Id="rId100" Type="http://schemas.openxmlformats.org/officeDocument/2006/relationships/image" Target="../media/image730.png"/><Relationship Id="rId10" Type="http://schemas.openxmlformats.org/officeDocument/2006/relationships/customXml" Target="../ink/ink716.xml"/><Relationship Id="rId1" Type="http://schemas.openxmlformats.org/officeDocument/2006/relationships/image" Target="../media/image683.png"/></Relationships>
</file>

<file path=ppt/slides/_rels/slide9.xml.rels><?xml version="1.0" encoding="UTF-8" standalone="yes"?>
<Relationships xmlns="http://schemas.openxmlformats.org/package/2006/relationships"><Relationship Id="rId9" Type="http://schemas.openxmlformats.org/officeDocument/2006/relationships/customXml" Target="../ink/ink1036.xml"/><Relationship Id="rId8" Type="http://schemas.openxmlformats.org/officeDocument/2006/relationships/image" Target="../media/image973.png"/><Relationship Id="rId7" Type="http://schemas.openxmlformats.org/officeDocument/2006/relationships/customXml" Target="../ink/ink1035.xml"/><Relationship Id="rId6" Type="http://schemas.openxmlformats.org/officeDocument/2006/relationships/image" Target="../media/image972.png"/><Relationship Id="rId58" Type="http://schemas.openxmlformats.org/officeDocument/2006/relationships/slideLayout" Target="../slideLayouts/slideLayout3.xml"/><Relationship Id="rId57" Type="http://schemas.openxmlformats.org/officeDocument/2006/relationships/image" Target="../media/image997.png"/><Relationship Id="rId56" Type="http://schemas.openxmlformats.org/officeDocument/2006/relationships/customXml" Target="../ink/ink1059.xml"/><Relationship Id="rId55" Type="http://schemas.openxmlformats.org/officeDocument/2006/relationships/image" Target="../media/image996.png"/><Relationship Id="rId54" Type="http://schemas.openxmlformats.org/officeDocument/2006/relationships/customXml" Target="../ink/ink1058.xml"/><Relationship Id="rId53" Type="http://schemas.openxmlformats.org/officeDocument/2006/relationships/image" Target="../media/image995.png"/><Relationship Id="rId52" Type="http://schemas.openxmlformats.org/officeDocument/2006/relationships/customXml" Target="../ink/ink1057.xml"/><Relationship Id="rId51" Type="http://schemas.openxmlformats.org/officeDocument/2006/relationships/image" Target="../media/image994.png"/><Relationship Id="rId50" Type="http://schemas.openxmlformats.org/officeDocument/2006/relationships/customXml" Target="../ink/ink1056.xml"/><Relationship Id="rId5" Type="http://schemas.openxmlformats.org/officeDocument/2006/relationships/customXml" Target="../ink/ink1034.xml"/><Relationship Id="rId49" Type="http://schemas.openxmlformats.org/officeDocument/2006/relationships/image" Target="../media/image993.png"/><Relationship Id="rId48" Type="http://schemas.openxmlformats.org/officeDocument/2006/relationships/customXml" Target="../ink/ink1055.xml"/><Relationship Id="rId47" Type="http://schemas.openxmlformats.org/officeDocument/2006/relationships/image" Target="../media/image992.png"/><Relationship Id="rId46" Type="http://schemas.openxmlformats.org/officeDocument/2006/relationships/customXml" Target="../ink/ink1054.xml"/><Relationship Id="rId45" Type="http://schemas.openxmlformats.org/officeDocument/2006/relationships/image" Target="../media/image991.png"/><Relationship Id="rId44" Type="http://schemas.openxmlformats.org/officeDocument/2006/relationships/customXml" Target="../ink/ink1053.xml"/><Relationship Id="rId43" Type="http://schemas.openxmlformats.org/officeDocument/2006/relationships/image" Target="../media/image990.png"/><Relationship Id="rId42" Type="http://schemas.openxmlformats.org/officeDocument/2006/relationships/customXml" Target="../ink/ink1052.xml"/><Relationship Id="rId41" Type="http://schemas.openxmlformats.org/officeDocument/2006/relationships/image" Target="../media/image989.png"/><Relationship Id="rId40" Type="http://schemas.openxmlformats.org/officeDocument/2006/relationships/customXml" Target="../ink/ink1051.xml"/><Relationship Id="rId4" Type="http://schemas.openxmlformats.org/officeDocument/2006/relationships/image" Target="../media/image971.png"/><Relationship Id="rId39" Type="http://schemas.openxmlformats.org/officeDocument/2006/relationships/image" Target="../media/image988.png"/><Relationship Id="rId38" Type="http://schemas.openxmlformats.org/officeDocument/2006/relationships/customXml" Target="../ink/ink1050.xml"/><Relationship Id="rId37" Type="http://schemas.openxmlformats.org/officeDocument/2006/relationships/image" Target="../media/image987.png"/><Relationship Id="rId36" Type="http://schemas.openxmlformats.org/officeDocument/2006/relationships/customXml" Target="../ink/ink1049.xml"/><Relationship Id="rId35" Type="http://schemas.openxmlformats.org/officeDocument/2006/relationships/image" Target="../media/image986.png"/><Relationship Id="rId34" Type="http://schemas.openxmlformats.org/officeDocument/2006/relationships/customXml" Target="../ink/ink1048.xml"/><Relationship Id="rId33" Type="http://schemas.openxmlformats.org/officeDocument/2006/relationships/image" Target="../media/image985.png"/><Relationship Id="rId32" Type="http://schemas.openxmlformats.org/officeDocument/2006/relationships/customXml" Target="../ink/ink1047.xml"/><Relationship Id="rId31" Type="http://schemas.openxmlformats.org/officeDocument/2006/relationships/image" Target="../media/image984.png"/><Relationship Id="rId30" Type="http://schemas.openxmlformats.org/officeDocument/2006/relationships/customXml" Target="../ink/ink1046.xml"/><Relationship Id="rId3" Type="http://schemas.openxmlformats.org/officeDocument/2006/relationships/customXml" Target="../ink/ink1033.xml"/><Relationship Id="rId29" Type="http://schemas.openxmlformats.org/officeDocument/2006/relationships/image" Target="../media/image983.png"/><Relationship Id="rId28" Type="http://schemas.openxmlformats.org/officeDocument/2006/relationships/customXml" Target="../ink/ink1045.xml"/><Relationship Id="rId27" Type="http://schemas.openxmlformats.org/officeDocument/2006/relationships/image" Target="../media/image982.png"/><Relationship Id="rId26" Type="http://schemas.openxmlformats.org/officeDocument/2006/relationships/customXml" Target="../ink/ink1044.xml"/><Relationship Id="rId25" Type="http://schemas.openxmlformats.org/officeDocument/2006/relationships/image" Target="../media/image285.png"/><Relationship Id="rId24" Type="http://schemas.openxmlformats.org/officeDocument/2006/relationships/image" Target="../media/image981.png"/><Relationship Id="rId23" Type="http://schemas.openxmlformats.org/officeDocument/2006/relationships/customXml" Target="../ink/ink1043.xml"/><Relationship Id="rId22" Type="http://schemas.openxmlformats.org/officeDocument/2006/relationships/image" Target="../media/image980.png"/><Relationship Id="rId21" Type="http://schemas.openxmlformats.org/officeDocument/2006/relationships/customXml" Target="../ink/ink1042.xml"/><Relationship Id="rId20" Type="http://schemas.openxmlformats.org/officeDocument/2006/relationships/image" Target="../media/image979.png"/><Relationship Id="rId2" Type="http://schemas.openxmlformats.org/officeDocument/2006/relationships/image" Target="../media/image970.png"/><Relationship Id="rId19" Type="http://schemas.openxmlformats.org/officeDocument/2006/relationships/customXml" Target="../ink/ink1041.xml"/><Relationship Id="rId18" Type="http://schemas.openxmlformats.org/officeDocument/2006/relationships/image" Target="../media/image978.png"/><Relationship Id="rId17" Type="http://schemas.openxmlformats.org/officeDocument/2006/relationships/customXml" Target="../ink/ink1040.xml"/><Relationship Id="rId16" Type="http://schemas.openxmlformats.org/officeDocument/2006/relationships/image" Target="../media/image977.png"/><Relationship Id="rId15" Type="http://schemas.openxmlformats.org/officeDocument/2006/relationships/customXml" Target="../ink/ink1039.xml"/><Relationship Id="rId14" Type="http://schemas.openxmlformats.org/officeDocument/2006/relationships/image" Target="../media/image976.png"/><Relationship Id="rId13" Type="http://schemas.openxmlformats.org/officeDocument/2006/relationships/customXml" Target="../ink/ink1038.xml"/><Relationship Id="rId12" Type="http://schemas.openxmlformats.org/officeDocument/2006/relationships/image" Target="../media/image975.png"/><Relationship Id="rId11" Type="http://schemas.openxmlformats.org/officeDocument/2006/relationships/customXml" Target="../ink/ink1037.xml"/><Relationship Id="rId10" Type="http://schemas.openxmlformats.org/officeDocument/2006/relationships/image" Target="../media/image974.png"/><Relationship Id="rId1" Type="http://schemas.openxmlformats.org/officeDocument/2006/relationships/image" Target="../media/image9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 y="152730"/>
            <a:ext cx="5991100" cy="874598"/>
          </a:xfrm>
          <a:prstGeom prst="rect">
            <a:avLst/>
          </a:prstGeom>
        </p:spPr>
        <p:txBody>
          <a:bodyPr vert="horz" wrap="square" lIns="0" tIns="12700" rIns="0" bIns="0" rtlCol="0">
            <a:spAutoFit/>
          </a:bodyPr>
          <a:lstStyle/>
          <a:p>
            <a:pPr marR="88900" algn="ctr">
              <a:lnSpc>
                <a:spcPct val="100000"/>
              </a:lnSpc>
              <a:spcBef>
                <a:spcPts val="100"/>
              </a:spcBef>
            </a:pPr>
            <a:r>
              <a:rPr b="1" spc="-5" dirty="0">
                <a:solidFill>
                  <a:srgbClr val="000000"/>
                </a:solidFill>
              </a:rPr>
              <a:t>Course</a:t>
            </a:r>
            <a:r>
              <a:rPr b="1" spc="-10" dirty="0">
                <a:solidFill>
                  <a:srgbClr val="000000"/>
                </a:solidFill>
              </a:rPr>
              <a:t> </a:t>
            </a:r>
            <a:r>
              <a:rPr lang="en-US" b="1" dirty="0">
                <a:solidFill>
                  <a:srgbClr val="000000"/>
                </a:solidFill>
              </a:rPr>
              <a:t>C</a:t>
            </a:r>
            <a:r>
              <a:rPr b="1" dirty="0">
                <a:solidFill>
                  <a:srgbClr val="000000"/>
                </a:solidFill>
              </a:rPr>
              <a:t>ode:</a:t>
            </a:r>
            <a:r>
              <a:rPr b="1" spc="-35" dirty="0">
                <a:solidFill>
                  <a:srgbClr val="000000"/>
                </a:solidFill>
              </a:rPr>
              <a:t> </a:t>
            </a:r>
            <a:r>
              <a:rPr b="1" dirty="0">
                <a:solidFill>
                  <a:srgbClr val="000000"/>
                </a:solidFill>
              </a:rPr>
              <a:t>EEE</a:t>
            </a:r>
            <a:r>
              <a:rPr b="1" spc="-35" dirty="0">
                <a:solidFill>
                  <a:srgbClr val="000000"/>
                </a:solidFill>
              </a:rPr>
              <a:t> </a:t>
            </a:r>
            <a:r>
              <a:rPr lang="en-US" b="1" spc="-10" dirty="0">
                <a:solidFill>
                  <a:srgbClr val="000000"/>
                </a:solidFill>
              </a:rPr>
              <a:t>410</a:t>
            </a:r>
            <a:r>
              <a:rPr b="1" spc="-10" dirty="0">
                <a:solidFill>
                  <a:srgbClr val="000000"/>
                </a:solidFill>
              </a:rPr>
              <a:t>1</a:t>
            </a:r>
            <a:endParaRPr b="1" dirty="0"/>
          </a:p>
          <a:p>
            <a:pPr algn="ctr">
              <a:lnSpc>
                <a:spcPct val="100000"/>
              </a:lnSpc>
              <a:spcBef>
                <a:spcPts val="5"/>
              </a:spcBef>
            </a:pPr>
            <a:r>
              <a:rPr b="1" dirty="0">
                <a:solidFill>
                  <a:srgbClr val="000000"/>
                </a:solidFill>
              </a:rPr>
              <a:t>Course</a:t>
            </a:r>
            <a:r>
              <a:rPr b="1" spc="-60" dirty="0">
                <a:solidFill>
                  <a:srgbClr val="000000"/>
                </a:solidFill>
              </a:rPr>
              <a:t> </a:t>
            </a:r>
            <a:r>
              <a:rPr b="1" spc="-15" dirty="0">
                <a:solidFill>
                  <a:srgbClr val="000000"/>
                </a:solidFill>
              </a:rPr>
              <a:t>Title:</a:t>
            </a:r>
            <a:r>
              <a:rPr b="1" spc="-30" dirty="0">
                <a:solidFill>
                  <a:srgbClr val="000000"/>
                </a:solidFill>
              </a:rPr>
              <a:t> </a:t>
            </a:r>
            <a:r>
              <a:rPr b="1" spc="5" dirty="0">
                <a:solidFill>
                  <a:srgbClr val="000000"/>
                </a:solidFill>
              </a:rPr>
              <a:t>Electrical</a:t>
            </a:r>
            <a:r>
              <a:rPr b="1" spc="-50" dirty="0">
                <a:solidFill>
                  <a:srgbClr val="000000"/>
                </a:solidFill>
              </a:rPr>
              <a:t> </a:t>
            </a:r>
            <a:r>
              <a:rPr lang="en-US" b="1" spc="-50" dirty="0">
                <a:solidFill>
                  <a:srgbClr val="000000"/>
                </a:solidFill>
              </a:rPr>
              <a:t>Engineering</a:t>
            </a:r>
            <a:endParaRPr sz="2400" b="1" dirty="0"/>
          </a:p>
        </p:txBody>
      </p:sp>
      <p:sp>
        <p:nvSpPr>
          <p:cNvPr id="3" name="object 3"/>
          <p:cNvSpPr txBox="1"/>
          <p:nvPr/>
        </p:nvSpPr>
        <p:spPr>
          <a:xfrm>
            <a:off x="0" y="4648835"/>
            <a:ext cx="7506334" cy="2002343"/>
          </a:xfrm>
          <a:prstGeom prst="rect">
            <a:avLst/>
          </a:prstGeom>
        </p:spPr>
        <p:txBody>
          <a:bodyPr vert="horz" wrap="square" lIns="0" tIns="13970" rIns="0" bIns="0" rtlCol="0">
            <a:spAutoFit/>
          </a:bodyPr>
          <a:lstStyle/>
          <a:p>
            <a:pPr marL="1677035" marR="829945" indent="-845185" algn="ctr">
              <a:lnSpc>
                <a:spcPct val="135000"/>
              </a:lnSpc>
              <a:spcBef>
                <a:spcPts val="110"/>
              </a:spcBef>
            </a:pPr>
            <a:r>
              <a:rPr sz="2400" b="1" spc="-5" dirty="0">
                <a:latin typeface="Trebuchet MS" panose="020B0603020202020204"/>
                <a:cs typeface="Trebuchet MS" panose="020B0603020202020204"/>
              </a:rPr>
              <a:t>Course</a:t>
            </a:r>
            <a:r>
              <a:rPr sz="2400" b="1" spc="-50" dirty="0">
                <a:latin typeface="Trebuchet MS" panose="020B0603020202020204"/>
                <a:cs typeface="Trebuchet MS" panose="020B0603020202020204"/>
              </a:rPr>
              <a:t> </a:t>
            </a:r>
            <a:r>
              <a:rPr sz="2400" b="1" spc="-35" dirty="0">
                <a:latin typeface="Trebuchet MS" panose="020B0603020202020204"/>
                <a:cs typeface="Trebuchet MS" panose="020B0603020202020204"/>
              </a:rPr>
              <a:t>Teacher:</a:t>
            </a:r>
            <a:r>
              <a:rPr sz="2400" b="1" spc="-45" dirty="0">
                <a:latin typeface="Trebuchet MS" panose="020B0603020202020204"/>
                <a:cs typeface="Trebuchet MS" panose="020B0603020202020204"/>
              </a:rPr>
              <a:t> </a:t>
            </a:r>
            <a:r>
              <a:rPr lang="en-US" sz="2400" spc="-5" dirty="0">
                <a:latin typeface="Trebuchet MS" panose="020B0603020202020204"/>
                <a:cs typeface="Trebuchet MS" panose="020B0603020202020204"/>
              </a:rPr>
              <a:t>Sadia Enam</a:t>
            </a:r>
            <a:endParaRPr lang="en-US" sz="2400" spc="-5" dirty="0">
              <a:latin typeface="Trebuchet MS" panose="020B0603020202020204"/>
              <a:cs typeface="Trebuchet MS" panose="020B0603020202020204"/>
            </a:endParaRPr>
          </a:p>
          <a:p>
            <a:pPr marL="1677035" marR="829945" indent="-845185" algn="ctr">
              <a:lnSpc>
                <a:spcPct val="135000"/>
              </a:lnSpc>
              <a:spcBef>
                <a:spcPts val="110"/>
              </a:spcBef>
            </a:pPr>
            <a:r>
              <a:rPr sz="2400" spc="-35">
                <a:latin typeface="Trebuchet MS" panose="020B0603020202020204"/>
                <a:cs typeface="Trebuchet MS" panose="020B0603020202020204"/>
              </a:rPr>
              <a:t>Lecturer</a:t>
            </a:r>
            <a:r>
              <a:rPr lang="en-US" sz="2400" spc="-35">
                <a:latin typeface="Trebuchet MS" panose="020B0603020202020204"/>
                <a:cs typeface="Trebuchet MS" panose="020B0603020202020204"/>
              </a:rPr>
              <a:t> (EEE)</a:t>
            </a:r>
            <a:r>
              <a:rPr sz="2400" spc="-35">
                <a:latin typeface="Trebuchet MS" panose="020B0603020202020204"/>
                <a:cs typeface="Trebuchet MS" panose="020B0603020202020204"/>
              </a:rPr>
              <a:t>, </a:t>
            </a:r>
            <a:endParaRPr lang="en-US" sz="2400" spc="-35" dirty="0">
              <a:latin typeface="Trebuchet MS" panose="020B0603020202020204"/>
              <a:cs typeface="Trebuchet MS" panose="020B0603020202020204"/>
            </a:endParaRPr>
          </a:p>
          <a:p>
            <a:pPr marL="1677035" marR="829945" indent="-845185" algn="ctr">
              <a:lnSpc>
                <a:spcPct val="135000"/>
              </a:lnSpc>
              <a:spcBef>
                <a:spcPts val="110"/>
              </a:spcBef>
            </a:pPr>
            <a:r>
              <a:rPr sz="2400" dirty="0">
                <a:latin typeface="Trebuchet MS" panose="020B0603020202020204"/>
                <a:cs typeface="Trebuchet MS" panose="020B0603020202020204"/>
              </a:rPr>
              <a:t>Dept. of</a:t>
            </a:r>
            <a:r>
              <a:rPr lang="en-US" sz="2400" dirty="0">
                <a:latin typeface="Trebuchet MS" panose="020B0603020202020204"/>
                <a:cs typeface="Trebuchet MS" panose="020B0603020202020204"/>
              </a:rPr>
              <a:t> ICT</a:t>
            </a:r>
            <a:r>
              <a:rPr sz="2400" dirty="0">
                <a:latin typeface="Trebuchet MS" panose="020B0603020202020204"/>
                <a:cs typeface="Trebuchet MS" panose="020B0603020202020204"/>
              </a:rPr>
              <a:t>, B</a:t>
            </a:r>
            <a:r>
              <a:rPr lang="en-US" sz="2400" dirty="0">
                <a:latin typeface="Trebuchet MS" panose="020B0603020202020204"/>
                <a:cs typeface="Trebuchet MS" panose="020B0603020202020204"/>
              </a:rPr>
              <a:t>DU</a:t>
            </a:r>
            <a:r>
              <a:rPr sz="2400" dirty="0">
                <a:latin typeface="Trebuchet MS" panose="020B0603020202020204"/>
                <a:cs typeface="Trebuchet MS" panose="020B0603020202020204"/>
              </a:rPr>
              <a:t> </a:t>
            </a:r>
            <a:r>
              <a:rPr sz="2400" spc="5" dirty="0">
                <a:latin typeface="Trebuchet MS" panose="020B0603020202020204"/>
                <a:cs typeface="Trebuchet MS" panose="020B0603020202020204"/>
              </a:rPr>
              <a:t> </a:t>
            </a:r>
            <a:endParaRPr lang="en-US" sz="2400" spc="5" dirty="0">
              <a:latin typeface="Trebuchet MS" panose="020B0603020202020204"/>
              <a:cs typeface="Trebuchet MS" panose="020B0603020202020204"/>
            </a:endParaRPr>
          </a:p>
          <a:p>
            <a:pPr marL="12700" algn="ctr">
              <a:lnSpc>
                <a:spcPct val="100000"/>
              </a:lnSpc>
              <a:spcBef>
                <a:spcPts val="1020"/>
              </a:spcBef>
            </a:pPr>
            <a:r>
              <a:rPr sz="2200" spc="-25" dirty="0">
                <a:latin typeface="Trebuchet MS" panose="020B0603020202020204"/>
                <a:cs typeface="Trebuchet MS" panose="020B0603020202020204"/>
              </a:rPr>
              <a:t>Ref.</a:t>
            </a:r>
            <a:r>
              <a:rPr sz="2200" spc="-15" dirty="0">
                <a:latin typeface="Trebuchet MS" panose="020B0603020202020204"/>
                <a:cs typeface="Trebuchet MS" panose="020B0603020202020204"/>
              </a:rPr>
              <a:t> </a:t>
            </a:r>
            <a:r>
              <a:rPr sz="2200" spc="-5" dirty="0">
                <a:latin typeface="Trebuchet MS" panose="020B0603020202020204"/>
                <a:cs typeface="Trebuchet MS" panose="020B0603020202020204"/>
              </a:rPr>
              <a:t>Book:</a:t>
            </a:r>
            <a:r>
              <a:rPr sz="2200" spc="15" dirty="0">
                <a:latin typeface="Trebuchet MS" panose="020B0603020202020204"/>
                <a:cs typeface="Trebuchet MS" panose="020B0603020202020204"/>
              </a:rPr>
              <a:t> </a:t>
            </a:r>
            <a:r>
              <a:rPr sz="2200" spc="-5" dirty="0">
                <a:latin typeface="Trebuchet MS" panose="020B0603020202020204"/>
                <a:cs typeface="Trebuchet MS" panose="020B0603020202020204"/>
              </a:rPr>
              <a:t>Fundamental</a:t>
            </a:r>
            <a:r>
              <a:rPr sz="2200" spc="5" dirty="0">
                <a:latin typeface="Trebuchet MS" panose="020B0603020202020204"/>
                <a:cs typeface="Trebuchet MS" panose="020B0603020202020204"/>
              </a:rPr>
              <a:t> </a:t>
            </a:r>
            <a:r>
              <a:rPr sz="2200" spc="-5" dirty="0">
                <a:latin typeface="Trebuchet MS" panose="020B0603020202020204"/>
                <a:cs typeface="Trebuchet MS" panose="020B0603020202020204"/>
              </a:rPr>
              <a:t>of</a:t>
            </a:r>
            <a:r>
              <a:rPr sz="2200" spc="-15" dirty="0">
                <a:latin typeface="Trebuchet MS" panose="020B0603020202020204"/>
                <a:cs typeface="Trebuchet MS" panose="020B0603020202020204"/>
              </a:rPr>
              <a:t> </a:t>
            </a:r>
            <a:r>
              <a:rPr sz="2200" dirty="0">
                <a:latin typeface="Trebuchet MS" panose="020B0603020202020204"/>
                <a:cs typeface="Trebuchet MS" panose="020B0603020202020204"/>
              </a:rPr>
              <a:t>Electrical</a:t>
            </a:r>
            <a:r>
              <a:rPr sz="2200" spc="-40" dirty="0">
                <a:latin typeface="Trebuchet MS" panose="020B0603020202020204"/>
                <a:cs typeface="Trebuchet MS" panose="020B0603020202020204"/>
              </a:rPr>
              <a:t> </a:t>
            </a:r>
            <a:r>
              <a:rPr sz="2200" spc="-5" dirty="0">
                <a:latin typeface="Trebuchet MS" panose="020B0603020202020204"/>
                <a:cs typeface="Trebuchet MS" panose="020B0603020202020204"/>
              </a:rPr>
              <a:t>Circuit:</a:t>
            </a:r>
            <a:r>
              <a:rPr sz="2200" spc="20" dirty="0">
                <a:latin typeface="Trebuchet MS" panose="020B0603020202020204"/>
                <a:cs typeface="Trebuchet MS" panose="020B0603020202020204"/>
              </a:rPr>
              <a:t> </a:t>
            </a:r>
            <a:r>
              <a:rPr sz="1800" spc="-5" dirty="0">
                <a:latin typeface="Trebuchet MS" panose="020B0603020202020204"/>
                <a:cs typeface="Trebuchet MS" panose="020B0603020202020204"/>
              </a:rPr>
              <a:t>Alexander</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Sadiku</a:t>
            </a:r>
            <a:endParaRPr sz="1800" dirty="0">
              <a:latin typeface="Trebuchet MS" panose="020B0603020202020204"/>
              <a:cs typeface="Trebuchet MS" panose="020B0603020202020204"/>
            </a:endParaRPr>
          </a:p>
        </p:txBody>
      </p:sp>
      <p:sp>
        <p:nvSpPr>
          <p:cNvPr id="4" name="Slide Number Placeholder 3"/>
          <p:cNvSpPr>
            <a:spLocks noGrp="1"/>
          </p:cNvSpPr>
          <p:nvPr>
            <p:ph type="sldNum" sz="quarter" idx="7"/>
          </p:nvPr>
        </p:nvSpPr>
        <p:spPr/>
        <p:txBody>
          <a:bodyPr/>
          <a:lstStyle/>
          <a:p>
            <a:fld id="{B6F15528-21DE-4FAA-801E-634DDDAF4B2B}" type="slidenum">
              <a:rPr lang="en-US" smtClean="0"/>
            </a:fld>
            <a:endParaRPr lang="en-US"/>
          </a:p>
        </p:txBody>
      </p:sp>
      <p:sp>
        <p:nvSpPr>
          <p:cNvPr id="5" name="Text Box 4"/>
          <p:cNvSpPr txBox="1"/>
          <p:nvPr/>
        </p:nvSpPr>
        <p:spPr>
          <a:xfrm>
            <a:off x="6661785" y="0"/>
            <a:ext cx="5473700" cy="2306955"/>
          </a:xfrm>
          <a:prstGeom prst="rect">
            <a:avLst/>
          </a:prstGeom>
          <a:solidFill>
            <a:schemeClr val="accent3">
              <a:lumMod val="20000"/>
              <a:lumOff val="80000"/>
            </a:schemeClr>
          </a:solidFill>
          <a:ln>
            <a:solidFill>
              <a:schemeClr val="accent3">
                <a:lumMod val="50000"/>
              </a:schemeClr>
            </a:solidFill>
          </a:ln>
        </p:spPr>
        <p:txBody>
          <a:bodyPr wrap="square" rtlCol="0">
            <a:spAutoFit/>
          </a:bodyPr>
          <a:p>
            <a:r>
              <a:rPr lang="en-US" sz="2400" b="1" i="1">
                <a:effectLst/>
              </a:rPr>
              <a:t>Keyboard shortcut for,</a:t>
            </a:r>
            <a:endParaRPr lang="en-US" sz="2400" b="1" i="1">
              <a:effectLst/>
            </a:endParaRPr>
          </a:p>
          <a:p>
            <a:endParaRPr lang="en-US" sz="2400" b="1" i="1">
              <a:effectLst/>
            </a:endParaRPr>
          </a:p>
          <a:p>
            <a:r>
              <a:rPr lang="en-US" sz="3600" b="1" i="1">
                <a:effectLst/>
              </a:rPr>
              <a:t>A</a:t>
            </a:r>
            <a:r>
              <a:rPr lang="en-US" sz="3600" b="1" i="1" baseline="-25000">
                <a:effectLst/>
              </a:rPr>
              <a:t>subscript</a:t>
            </a:r>
            <a:r>
              <a:rPr lang="en-US" sz="2400" b="1" i="1" baseline="-25000">
                <a:effectLst/>
              </a:rPr>
              <a:t> </a:t>
            </a:r>
            <a:r>
              <a:rPr lang="en-US" sz="2400" b="1" i="1">
                <a:effectLst/>
              </a:rPr>
              <a:t>:</a:t>
            </a:r>
            <a:r>
              <a:rPr lang="en-US" sz="2400" b="1" i="1">
                <a:solidFill>
                  <a:srgbClr val="FF0000"/>
                </a:solidFill>
                <a:effectLst/>
              </a:rPr>
              <a:t>  </a:t>
            </a:r>
            <a:r>
              <a:rPr lang="en-US" sz="3200" b="1" i="1">
                <a:solidFill>
                  <a:srgbClr val="FF0000"/>
                </a:solidFill>
                <a:effectLst/>
              </a:rPr>
              <a:t>Ctrl </a:t>
            </a:r>
            <a:r>
              <a:rPr lang="en-US" sz="2400" b="1" i="1">
                <a:effectLst/>
              </a:rPr>
              <a:t> +  </a:t>
            </a:r>
            <a:r>
              <a:rPr lang="en-US" sz="3200" b="1" i="1">
                <a:solidFill>
                  <a:srgbClr val="FF0000"/>
                </a:solidFill>
                <a:effectLst/>
              </a:rPr>
              <a:t>=</a:t>
            </a:r>
            <a:endParaRPr lang="en-US" sz="2400" b="1" i="1">
              <a:solidFill>
                <a:srgbClr val="FF0000"/>
              </a:solidFill>
              <a:effectLst/>
            </a:endParaRPr>
          </a:p>
          <a:p>
            <a:endParaRPr lang="en-US" sz="2400" b="1" i="1">
              <a:solidFill>
                <a:srgbClr val="FF0000"/>
              </a:solidFill>
              <a:effectLst/>
            </a:endParaRPr>
          </a:p>
          <a:p>
            <a:r>
              <a:rPr lang="en-US" sz="3600" b="1" i="1">
                <a:effectLst/>
              </a:rPr>
              <a:t>A</a:t>
            </a:r>
            <a:r>
              <a:rPr lang="en-US" sz="3600" b="1" i="1" baseline="30000">
                <a:effectLst/>
              </a:rPr>
              <a:t>superscript</a:t>
            </a:r>
            <a:r>
              <a:rPr lang="en-US" sz="2400" b="1" i="1" baseline="30000">
                <a:effectLst/>
              </a:rPr>
              <a:t> </a:t>
            </a:r>
            <a:r>
              <a:rPr lang="en-US" sz="2400" b="1" i="1">
                <a:effectLst/>
              </a:rPr>
              <a:t>:  </a:t>
            </a:r>
            <a:r>
              <a:rPr lang="en-US" sz="3200" b="1" i="1">
                <a:solidFill>
                  <a:srgbClr val="FF0000"/>
                </a:solidFill>
                <a:effectLst/>
              </a:rPr>
              <a:t>Ctrl</a:t>
            </a:r>
            <a:r>
              <a:rPr lang="en-US" sz="3200" b="1" i="1">
                <a:effectLst/>
              </a:rPr>
              <a:t>  </a:t>
            </a:r>
            <a:r>
              <a:rPr lang="en-US" sz="2400" b="1" i="1">
                <a:effectLst/>
              </a:rPr>
              <a:t>+  </a:t>
            </a:r>
            <a:r>
              <a:rPr lang="en-US" sz="3200" b="1" i="1">
                <a:solidFill>
                  <a:srgbClr val="FF0000"/>
                </a:solidFill>
                <a:effectLst/>
              </a:rPr>
              <a:t>Shift</a:t>
            </a:r>
            <a:r>
              <a:rPr lang="en-US" sz="2400" b="1" i="1">
                <a:effectLst/>
              </a:rPr>
              <a:t>  +  </a:t>
            </a:r>
            <a:r>
              <a:rPr lang="en-US" sz="3200" b="1" i="1">
                <a:solidFill>
                  <a:srgbClr val="FF0000"/>
                </a:solidFill>
                <a:effectLst/>
              </a:rPr>
              <a:t>=</a:t>
            </a:r>
            <a:endParaRPr lang="en-US" sz="3200" b="1" i="1">
              <a:solidFill>
                <a:srgbClr val="FF0000"/>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Norton’s Theorem (Contd.)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p:sp>
        <p:nvSpPr>
          <p:cNvPr id="4" name="TextBox 3"/>
          <p:cNvSpPr txBox="1"/>
          <p:nvPr/>
        </p:nvSpPr>
        <p:spPr>
          <a:xfrm>
            <a:off x="838200" y="1066800"/>
            <a:ext cx="8610600" cy="707886"/>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Q. Find the Norton equivalent circuit of the circuit in the following figure at terminals </a:t>
            </a:r>
            <a:r>
              <a:rPr lang="en-US" sz="2000" b="0" i="1" u="none" strike="noStrike" baseline="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a:t>
            </a:r>
            <a:r>
              <a:rPr lang="en-US" sz="2000" b="0" i="1" u="none" strike="noStrike" baseline="0" dirty="0">
                <a:latin typeface="Times New Roman" panose="02020603050405020304" pitchFamily="18" charset="0"/>
                <a:cs typeface="Times New Roman" panose="02020603050405020304" pitchFamily="18" charset="0"/>
              </a:rPr>
              <a:t>b</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tretch>
            <a:fillRect/>
          </a:stretch>
        </p:blipFill>
        <p:spPr>
          <a:xfrm>
            <a:off x="6095999" y="1612744"/>
            <a:ext cx="3434461" cy="1803422"/>
          </a:xfrm>
          <a:prstGeom prst="rect">
            <a:avLst/>
          </a:prstGeom>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7321550" y="2463800"/>
              <a:ext cx="12700" cy="647700"/>
            </p14:xfrm>
          </p:contentPart>
        </mc:Choice>
        <mc:Fallback xmlns="">
          <p:pic>
            <p:nvPicPr>
              <p:cNvPr id="3" name="Ink 2"/>
            </p:nvPicPr>
            <p:blipFill>
              <a:blip r:embed="rId3"/>
            </p:blipFill>
            <p:spPr>
              <a:xfrm>
                <a:off x="7321550" y="2463800"/>
                <a:ext cx="12700" cy="6477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Ink 4"/>
              <p14:cNvContentPartPr/>
              <p14:nvPr/>
            </p14:nvContentPartPr>
            <p14:xfrm>
              <a:off x="6502400" y="2400300"/>
              <a:ext cx="361950" cy="222250"/>
            </p14:xfrm>
          </p:contentPart>
        </mc:Choice>
        <mc:Fallback xmlns="">
          <p:pic>
            <p:nvPicPr>
              <p:cNvPr id="5" name="Ink 4"/>
            </p:nvPicPr>
            <p:blipFill>
              <a:blip r:embed="rId5"/>
            </p:blipFill>
            <p:spPr>
              <a:xfrm>
                <a:off x="6502400" y="2400300"/>
                <a:ext cx="361950" cy="2222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6540500" y="2330450"/>
              <a:ext cx="273050" cy="349250"/>
            </p14:xfrm>
          </p:contentPart>
        </mc:Choice>
        <mc:Fallback xmlns="">
          <p:pic>
            <p:nvPicPr>
              <p:cNvPr id="7" name="Ink 6"/>
            </p:nvPicPr>
            <p:blipFill>
              <a:blip r:embed="rId7"/>
            </p:blipFill>
            <p:spPr>
              <a:xfrm>
                <a:off x="6540500" y="2330450"/>
                <a:ext cx="273050" cy="3492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Ink 7"/>
              <p14:cNvContentPartPr/>
              <p14:nvPr/>
            </p14:nvContentPartPr>
            <p14:xfrm>
              <a:off x="6597650" y="2133600"/>
              <a:ext cx="133350" cy="88900"/>
            </p14:xfrm>
          </p:contentPart>
        </mc:Choice>
        <mc:Fallback xmlns="">
          <p:pic>
            <p:nvPicPr>
              <p:cNvPr id="8" name="Ink 7"/>
            </p:nvPicPr>
            <p:blipFill>
              <a:blip r:embed="rId9"/>
            </p:blipFill>
            <p:spPr>
              <a:xfrm>
                <a:off x="6597650" y="2133600"/>
                <a:ext cx="133350" cy="889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6610350" y="2844800"/>
              <a:ext cx="114300" cy="88900"/>
            </p14:xfrm>
          </p:contentPart>
        </mc:Choice>
        <mc:Fallback xmlns="">
          <p:pic>
            <p:nvPicPr>
              <p:cNvPr id="10" name="Ink 9"/>
            </p:nvPicPr>
            <p:blipFill>
              <a:blip r:embed="rId11"/>
            </p:blipFill>
            <p:spPr>
              <a:xfrm>
                <a:off x="6610350" y="2844800"/>
                <a:ext cx="114300" cy="889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6578600" y="1860550"/>
              <a:ext cx="1098550" cy="171450"/>
            </p14:xfrm>
          </p:contentPart>
        </mc:Choice>
        <mc:Fallback xmlns="">
          <p:pic>
            <p:nvPicPr>
              <p:cNvPr id="11" name="Ink 10"/>
            </p:nvPicPr>
            <p:blipFill>
              <a:blip r:embed="rId13"/>
            </p:blipFill>
            <p:spPr>
              <a:xfrm>
                <a:off x="6578600" y="1860550"/>
                <a:ext cx="1098550" cy="1714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Ink 11"/>
              <p14:cNvContentPartPr/>
              <p14:nvPr/>
            </p14:nvContentPartPr>
            <p14:xfrm>
              <a:off x="8318500" y="1866900"/>
              <a:ext cx="1244600" cy="190500"/>
            </p14:xfrm>
          </p:contentPart>
        </mc:Choice>
        <mc:Fallback xmlns="">
          <p:pic>
            <p:nvPicPr>
              <p:cNvPr id="12" name="Ink 11"/>
            </p:nvPicPr>
            <p:blipFill>
              <a:blip r:embed="rId15"/>
            </p:blipFill>
            <p:spPr>
              <a:xfrm>
                <a:off x="8318500" y="1866900"/>
                <a:ext cx="1244600" cy="1905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Ink 12"/>
              <p14:cNvContentPartPr/>
              <p14:nvPr/>
            </p14:nvContentPartPr>
            <p14:xfrm>
              <a:off x="8388350" y="2914650"/>
              <a:ext cx="1098550" cy="330200"/>
            </p14:xfrm>
          </p:contentPart>
        </mc:Choice>
        <mc:Fallback xmlns="">
          <p:pic>
            <p:nvPicPr>
              <p:cNvPr id="13" name="Ink 12"/>
            </p:nvPicPr>
            <p:blipFill>
              <a:blip r:embed="rId17"/>
            </p:blipFill>
            <p:spPr>
              <a:xfrm>
                <a:off x="8388350" y="2914650"/>
                <a:ext cx="1098550" cy="3302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6553200" y="3035300"/>
              <a:ext cx="1155700" cy="273050"/>
            </p14:xfrm>
          </p:contentPart>
        </mc:Choice>
        <mc:Fallback xmlns="">
          <p:pic>
            <p:nvPicPr>
              <p:cNvPr id="14" name="Ink 13"/>
            </p:nvPicPr>
            <p:blipFill>
              <a:blip r:embed="rId19"/>
            </p:blipFill>
            <p:spPr>
              <a:xfrm>
                <a:off x="6553200" y="3035300"/>
                <a:ext cx="1155700" cy="273050"/>
              </a:xfrm>
              <a:prstGeom prst="rect"/>
            </p:spPr>
          </p:pic>
        </mc:Fallback>
      </mc:AlternateContent>
      <p:pic>
        <p:nvPicPr>
          <p:cNvPr id="51" name="Content Placeholder 50"/>
          <p:cNvPicPr>
            <a:picLocks noChangeAspect="1"/>
          </p:cNvPicPr>
          <p:nvPr>
            <p:ph sz="half" idx="2"/>
          </p:nvPr>
        </p:nvPicPr>
        <p:blipFill>
          <a:blip r:embed="rId1"/>
          <a:stretch>
            <a:fillRect/>
          </a:stretch>
        </p:blipFill>
        <p:spPr>
          <a:xfrm>
            <a:off x="533400" y="1786890"/>
            <a:ext cx="3925570" cy="2061210"/>
          </a:xfrm>
          <a:prstGeom prst="rect">
            <a:avLst/>
          </a:prstGeom>
        </p:spPr>
      </p:pic>
      <mc:AlternateContent xmlns:mc="http://schemas.openxmlformats.org/markup-compatibility/2006" xmlns:p14="http://schemas.microsoft.com/office/powerpoint/2010/main">
        <mc:Choice Requires="p14">
          <p:contentPart r:id="rId20" p14:bwMode="auto">
            <p14:nvContentPartPr>
              <p14:cNvPr id="53" name="Ink 52"/>
              <p14:cNvContentPartPr/>
              <p14:nvPr/>
            </p14:nvContentPartPr>
            <p14:xfrm>
              <a:off x="3981450" y="2159000"/>
              <a:ext cx="63500" cy="1371600"/>
            </p14:xfrm>
          </p:contentPart>
        </mc:Choice>
        <mc:Fallback xmlns="">
          <p:pic>
            <p:nvPicPr>
              <p:cNvPr id="53" name="Ink 52"/>
            </p:nvPicPr>
            <p:blipFill>
              <a:blip r:embed="rId21"/>
            </p:blipFill>
            <p:spPr>
              <a:xfrm>
                <a:off x="3981450" y="2159000"/>
                <a:ext cx="63500" cy="13716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54" name="Ink 53"/>
              <p14:cNvContentPartPr/>
              <p14:nvPr/>
            </p14:nvContentPartPr>
            <p14:xfrm>
              <a:off x="4108450" y="2000250"/>
              <a:ext cx="279400" cy="19050"/>
            </p14:xfrm>
          </p:contentPart>
        </mc:Choice>
        <mc:Fallback xmlns="">
          <p:pic>
            <p:nvPicPr>
              <p:cNvPr id="54" name="Ink 53"/>
            </p:nvPicPr>
            <p:blipFill>
              <a:blip r:embed="rId23"/>
            </p:blipFill>
            <p:spPr>
              <a:xfrm>
                <a:off x="4108450" y="2000250"/>
                <a:ext cx="279400" cy="190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55" name="Ink 54"/>
              <p14:cNvContentPartPr/>
              <p14:nvPr/>
            </p14:nvContentPartPr>
            <p14:xfrm>
              <a:off x="4222750" y="1930400"/>
              <a:ext cx="6350" cy="203200"/>
            </p14:xfrm>
          </p:contentPart>
        </mc:Choice>
        <mc:Fallback xmlns="">
          <p:pic>
            <p:nvPicPr>
              <p:cNvPr id="55" name="Ink 54"/>
            </p:nvPicPr>
            <p:blipFill>
              <a:blip r:embed="rId25"/>
            </p:blipFill>
            <p:spPr>
              <a:xfrm>
                <a:off x="4222750" y="1930400"/>
                <a:ext cx="6350" cy="2032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56" name="Ink 55"/>
              <p14:cNvContentPartPr/>
              <p14:nvPr/>
            </p14:nvContentPartPr>
            <p14:xfrm>
              <a:off x="3930650" y="3695700"/>
              <a:ext cx="298450" cy="12700"/>
            </p14:xfrm>
          </p:contentPart>
        </mc:Choice>
        <mc:Fallback xmlns="">
          <p:pic>
            <p:nvPicPr>
              <p:cNvPr id="56" name="Ink 55"/>
            </p:nvPicPr>
            <p:blipFill>
              <a:blip r:embed="rId27"/>
            </p:blipFill>
            <p:spPr>
              <a:xfrm>
                <a:off x="3930650" y="3695700"/>
                <a:ext cx="298450" cy="127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57" name="Ink 56"/>
              <p14:cNvContentPartPr/>
              <p14:nvPr/>
            </p14:nvContentPartPr>
            <p14:xfrm>
              <a:off x="3892550" y="2622550"/>
              <a:ext cx="241300" cy="241300"/>
            </p14:xfrm>
          </p:contentPart>
        </mc:Choice>
        <mc:Fallback xmlns="">
          <p:pic>
            <p:nvPicPr>
              <p:cNvPr id="57" name="Ink 56"/>
            </p:nvPicPr>
            <p:blipFill>
              <a:blip r:embed="rId29"/>
            </p:blipFill>
            <p:spPr>
              <a:xfrm>
                <a:off x="3892550" y="2622550"/>
                <a:ext cx="241300" cy="2413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58" name="Ink 57"/>
              <p14:cNvContentPartPr/>
              <p14:nvPr/>
            </p14:nvContentPartPr>
            <p14:xfrm>
              <a:off x="4146550" y="2578100"/>
              <a:ext cx="177800" cy="6350"/>
            </p14:xfrm>
          </p:contentPart>
        </mc:Choice>
        <mc:Fallback xmlns="">
          <p:pic>
            <p:nvPicPr>
              <p:cNvPr id="58" name="Ink 57"/>
            </p:nvPicPr>
            <p:blipFill>
              <a:blip r:embed="rId31"/>
            </p:blipFill>
            <p:spPr>
              <a:xfrm>
                <a:off x="4146550" y="2578100"/>
                <a:ext cx="177800" cy="63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59" name="Ink 58"/>
              <p14:cNvContentPartPr/>
              <p14:nvPr/>
            </p14:nvContentPartPr>
            <p14:xfrm>
              <a:off x="4254500" y="2578100"/>
              <a:ext cx="6350" cy="171450"/>
            </p14:xfrm>
          </p:contentPart>
        </mc:Choice>
        <mc:Fallback xmlns="">
          <p:pic>
            <p:nvPicPr>
              <p:cNvPr id="59" name="Ink 58"/>
            </p:nvPicPr>
            <p:blipFill>
              <a:blip r:embed="rId33"/>
            </p:blipFill>
            <p:spPr>
              <a:xfrm>
                <a:off x="4254500" y="2578100"/>
                <a:ext cx="6350" cy="1714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60" name="Ink 59"/>
              <p14:cNvContentPartPr/>
              <p14:nvPr/>
            </p14:nvContentPartPr>
            <p14:xfrm>
              <a:off x="4159250" y="2768600"/>
              <a:ext cx="152400" cy="6350"/>
            </p14:xfrm>
          </p:contentPart>
        </mc:Choice>
        <mc:Fallback xmlns="">
          <p:pic>
            <p:nvPicPr>
              <p:cNvPr id="60" name="Ink 59"/>
            </p:nvPicPr>
            <p:blipFill>
              <a:blip r:embed="rId35"/>
            </p:blipFill>
            <p:spPr>
              <a:xfrm>
                <a:off x="4159250" y="2768600"/>
                <a:ext cx="152400" cy="63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61" name="Ink 60"/>
              <p14:cNvContentPartPr/>
              <p14:nvPr/>
            </p14:nvContentPartPr>
            <p14:xfrm>
              <a:off x="4362450" y="2743200"/>
              <a:ext cx="171450" cy="152400"/>
            </p14:xfrm>
          </p:contentPart>
        </mc:Choice>
        <mc:Fallback xmlns="">
          <p:pic>
            <p:nvPicPr>
              <p:cNvPr id="61" name="Ink 60"/>
            </p:nvPicPr>
            <p:blipFill>
              <a:blip r:embed="rId37"/>
            </p:blipFill>
            <p:spPr>
              <a:xfrm>
                <a:off x="4362450" y="2743200"/>
                <a:ext cx="171450" cy="1524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62" name="Ink 61"/>
              <p14:cNvContentPartPr/>
              <p14:nvPr/>
            </p14:nvContentPartPr>
            <p14:xfrm>
              <a:off x="4495800" y="2679700"/>
              <a:ext cx="19050" cy="146050"/>
            </p14:xfrm>
          </p:contentPart>
        </mc:Choice>
        <mc:Fallback xmlns="">
          <p:pic>
            <p:nvPicPr>
              <p:cNvPr id="62" name="Ink 61"/>
            </p:nvPicPr>
            <p:blipFill>
              <a:blip r:embed="rId39"/>
            </p:blipFill>
            <p:spPr>
              <a:xfrm>
                <a:off x="4495800" y="2679700"/>
                <a:ext cx="19050" cy="146050"/>
              </a:xfrm>
              <a:prstGeom prst="rect"/>
            </p:spPr>
          </p:pic>
        </mc:Fallback>
      </mc:AlternateContent>
      <p:sp>
        <p:nvSpPr>
          <p:cNvPr id="146" name="Text Box 145"/>
          <p:cNvSpPr txBox="1"/>
          <p:nvPr/>
        </p:nvSpPr>
        <p:spPr>
          <a:xfrm>
            <a:off x="7620000" y="635"/>
            <a:ext cx="4552315" cy="583565"/>
          </a:xfrm>
          <a:prstGeom prst="rect">
            <a:avLst/>
          </a:prstGeom>
          <a:solidFill>
            <a:schemeClr val="accent6">
              <a:lumMod val="40000"/>
              <a:lumOff val="60000"/>
            </a:schemeClr>
          </a:solidFill>
          <a:ln>
            <a:solidFill>
              <a:schemeClr val="accent6">
                <a:lumMod val="75000"/>
              </a:schemeClr>
            </a:solidFill>
          </a:ln>
        </p:spPr>
        <p:txBody>
          <a:bodyPr wrap="square" rtlCol="0">
            <a:spAutoFit/>
          </a:bodyPr>
          <a:p>
            <a:r>
              <a:rPr lang="en-US" sz="1600" b="1" i="1">
                <a:solidFill>
                  <a:schemeClr val="bg1">
                    <a:lumMod val="50000"/>
                  </a:schemeClr>
                </a:solidFill>
              </a:rPr>
              <a:t>If there is</a:t>
            </a:r>
            <a:r>
              <a:rPr lang="en-US" sz="1600" b="1" i="1"/>
              <a:t> </a:t>
            </a:r>
            <a:r>
              <a:rPr lang="en-US" sz="1600" b="1" i="1">
                <a:solidFill>
                  <a:srgbClr val="FF0000"/>
                </a:solidFill>
              </a:rPr>
              <a:t>short circuit</a:t>
            </a:r>
            <a:r>
              <a:rPr lang="en-US" sz="1600" b="1" i="1"/>
              <a:t> in</a:t>
            </a:r>
            <a:r>
              <a:rPr lang="en-US" sz="1600" b="1" i="1">
                <a:solidFill>
                  <a:srgbClr val="FF0000"/>
                </a:solidFill>
              </a:rPr>
              <a:t> parallel with a resistor,</a:t>
            </a:r>
            <a:r>
              <a:rPr lang="en-US" sz="1600" b="1" i="1"/>
              <a:t> then </a:t>
            </a:r>
            <a:r>
              <a:rPr lang="en-US" sz="1600" b="1" i="1">
                <a:highlight>
                  <a:srgbClr val="C0C0C0"/>
                </a:highlight>
              </a:rPr>
              <a:t>current won’t go through the resistor</a:t>
            </a:r>
            <a:endParaRPr lang="en-US" sz="1600" b="1" i="1">
              <a:highlight>
                <a:srgbClr val="C0C0C0"/>
              </a:highlight>
            </a:endParaRPr>
          </a:p>
        </p:txBody>
      </p:sp>
      <mc:AlternateContent xmlns:mc="http://schemas.openxmlformats.org/markup-compatibility/2006" xmlns:p14="http://schemas.microsoft.com/office/powerpoint/2010/main">
        <mc:Choice Requires="p14">
          <p:contentPart r:id="rId40" p14:bwMode="auto">
            <p14:nvContentPartPr>
              <p14:cNvPr id="63" name="Ink 62"/>
              <p14:cNvContentPartPr/>
              <p14:nvPr/>
            </p14:nvContentPartPr>
            <p14:xfrm>
              <a:off x="1320800" y="2393950"/>
              <a:ext cx="431800" cy="768350"/>
            </p14:xfrm>
          </p:contentPart>
        </mc:Choice>
        <mc:Fallback xmlns="">
          <p:pic>
            <p:nvPicPr>
              <p:cNvPr id="63" name="Ink 62"/>
            </p:nvPicPr>
            <p:blipFill>
              <a:blip r:embed="rId41"/>
            </p:blipFill>
            <p:spPr>
              <a:xfrm>
                <a:off x="1320800" y="2393950"/>
                <a:ext cx="431800" cy="7683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64" name="Ink 63"/>
              <p14:cNvContentPartPr/>
              <p14:nvPr/>
            </p14:nvContentPartPr>
            <p14:xfrm>
              <a:off x="1371600" y="2997200"/>
              <a:ext cx="127000" cy="63500"/>
            </p14:xfrm>
          </p:contentPart>
        </mc:Choice>
        <mc:Fallback xmlns="">
          <p:pic>
            <p:nvPicPr>
              <p:cNvPr id="64" name="Ink 63"/>
            </p:nvPicPr>
            <p:blipFill>
              <a:blip r:embed="rId43"/>
            </p:blipFill>
            <p:spPr>
              <a:xfrm>
                <a:off x="1371600" y="2997200"/>
                <a:ext cx="127000" cy="635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65" name="Ink 64"/>
              <p14:cNvContentPartPr/>
              <p14:nvPr/>
            </p14:nvContentPartPr>
            <p14:xfrm>
              <a:off x="1422400" y="2743200"/>
              <a:ext cx="139700" cy="139700"/>
            </p14:xfrm>
          </p:contentPart>
        </mc:Choice>
        <mc:Fallback xmlns="">
          <p:pic>
            <p:nvPicPr>
              <p:cNvPr id="65" name="Ink 64"/>
            </p:nvPicPr>
            <p:blipFill>
              <a:blip r:embed="rId45"/>
            </p:blipFill>
            <p:spPr>
              <a:xfrm>
                <a:off x="1422400" y="2743200"/>
                <a:ext cx="139700" cy="1397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66" name="Ink 65"/>
              <p14:cNvContentPartPr/>
              <p14:nvPr/>
            </p14:nvContentPartPr>
            <p14:xfrm>
              <a:off x="1568450" y="2686050"/>
              <a:ext cx="69850" cy="190500"/>
            </p14:xfrm>
          </p:contentPart>
        </mc:Choice>
        <mc:Fallback xmlns="">
          <p:pic>
            <p:nvPicPr>
              <p:cNvPr id="66" name="Ink 65"/>
            </p:nvPicPr>
            <p:blipFill>
              <a:blip r:embed="rId47"/>
            </p:blipFill>
            <p:spPr>
              <a:xfrm>
                <a:off x="1568450" y="2686050"/>
                <a:ext cx="69850" cy="1905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67" name="Ink 66"/>
              <p14:cNvContentPartPr/>
              <p14:nvPr/>
            </p14:nvContentPartPr>
            <p14:xfrm>
              <a:off x="1581150" y="2774950"/>
              <a:ext cx="38100" cy="360"/>
            </p14:xfrm>
          </p:contentPart>
        </mc:Choice>
        <mc:Fallback xmlns="">
          <p:pic>
            <p:nvPicPr>
              <p:cNvPr id="67" name="Ink 66"/>
            </p:nvPicPr>
            <p:blipFill>
              <a:blip r:embed="rId49"/>
            </p:blipFill>
            <p:spPr>
              <a:xfrm>
                <a:off x="1581150" y="2774950"/>
                <a:ext cx="38100" cy="36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68" name="Ink 67"/>
              <p14:cNvContentPartPr/>
              <p14:nvPr/>
            </p14:nvContentPartPr>
            <p14:xfrm>
              <a:off x="2654300" y="2438400"/>
              <a:ext cx="1035050" cy="749300"/>
            </p14:xfrm>
          </p:contentPart>
        </mc:Choice>
        <mc:Fallback xmlns="">
          <p:pic>
            <p:nvPicPr>
              <p:cNvPr id="68" name="Ink 67"/>
            </p:nvPicPr>
            <p:blipFill>
              <a:blip r:embed="rId51"/>
            </p:blipFill>
            <p:spPr>
              <a:xfrm>
                <a:off x="2654300" y="2438400"/>
                <a:ext cx="1035050" cy="7493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69" name="Ink 68"/>
              <p14:cNvContentPartPr/>
              <p14:nvPr/>
            </p14:nvContentPartPr>
            <p14:xfrm>
              <a:off x="2921000" y="2997200"/>
              <a:ext cx="88900" cy="360"/>
            </p14:xfrm>
          </p:contentPart>
        </mc:Choice>
        <mc:Fallback xmlns="">
          <p:pic>
            <p:nvPicPr>
              <p:cNvPr id="69" name="Ink 68"/>
            </p:nvPicPr>
            <p:blipFill>
              <a:blip r:embed="rId53"/>
            </p:blipFill>
            <p:spPr>
              <a:xfrm>
                <a:off x="2921000" y="2997200"/>
                <a:ext cx="88900"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70" name="Ink 69"/>
              <p14:cNvContentPartPr/>
              <p14:nvPr/>
            </p14:nvContentPartPr>
            <p14:xfrm>
              <a:off x="3340100" y="1752600"/>
              <a:ext cx="584200" cy="565150"/>
            </p14:xfrm>
          </p:contentPart>
        </mc:Choice>
        <mc:Fallback xmlns="">
          <p:pic>
            <p:nvPicPr>
              <p:cNvPr id="70" name="Ink 69"/>
            </p:nvPicPr>
            <p:blipFill>
              <a:blip r:embed="rId55"/>
            </p:blipFill>
            <p:spPr>
              <a:xfrm>
                <a:off x="3340100" y="1752600"/>
                <a:ext cx="584200" cy="5651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71" name="Ink 70"/>
              <p14:cNvContentPartPr/>
              <p14:nvPr/>
            </p14:nvContentPartPr>
            <p14:xfrm>
              <a:off x="3854450" y="1670050"/>
              <a:ext cx="107950" cy="203200"/>
            </p14:xfrm>
          </p:contentPart>
        </mc:Choice>
        <mc:Fallback xmlns="">
          <p:pic>
            <p:nvPicPr>
              <p:cNvPr id="71" name="Ink 70"/>
            </p:nvPicPr>
            <p:blipFill>
              <a:blip r:embed="rId57"/>
            </p:blipFill>
            <p:spPr>
              <a:xfrm>
                <a:off x="3854450" y="1670050"/>
                <a:ext cx="107950" cy="203200"/>
              </a:xfrm>
              <a:prstGeom prst="rect"/>
            </p:spPr>
          </p:pic>
        </mc:Fallback>
      </mc:AlternateContent>
      <p:sp>
        <p:nvSpPr>
          <p:cNvPr id="72" name="Text Box 71"/>
          <p:cNvSpPr txBox="1"/>
          <p:nvPr/>
        </p:nvSpPr>
        <p:spPr>
          <a:xfrm>
            <a:off x="3981450" y="1386840"/>
            <a:ext cx="2470785" cy="645160"/>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p>
            <a:r>
              <a:rPr lang="en-US" b="1">
                <a:solidFill>
                  <a:srgbClr val="FFC000"/>
                </a:solidFill>
              </a:rPr>
              <a:t>as no current will flow through 5 ohm</a:t>
            </a:r>
            <a:endParaRPr lang="en-US" b="1">
              <a:solidFill>
                <a:srgbClr val="FFC000"/>
              </a:solidFill>
            </a:endParaRPr>
          </a:p>
        </p:txBody>
      </p:sp>
      <mc:AlternateContent xmlns:mc="http://schemas.openxmlformats.org/markup-compatibility/2006" xmlns:p14="http://schemas.microsoft.com/office/powerpoint/2010/main">
        <mc:Choice Requires="p14">
          <p:contentPart r:id="rId58" p14:bwMode="auto">
            <p14:nvContentPartPr>
              <p14:cNvPr id="73" name="Ink 72"/>
              <p14:cNvContentPartPr/>
              <p14:nvPr/>
            </p14:nvContentPartPr>
            <p14:xfrm>
              <a:off x="3035300" y="2667000"/>
              <a:ext cx="114300" cy="44450"/>
            </p14:xfrm>
          </p:contentPart>
        </mc:Choice>
        <mc:Fallback xmlns="">
          <p:pic>
            <p:nvPicPr>
              <p:cNvPr id="73" name="Ink 72"/>
            </p:nvPicPr>
            <p:blipFill>
              <a:blip r:embed="rId59"/>
            </p:blipFill>
            <p:spPr>
              <a:xfrm>
                <a:off x="3035300" y="2667000"/>
                <a:ext cx="114300" cy="444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74" name="Ink 73"/>
              <p14:cNvContentPartPr/>
              <p14:nvPr/>
            </p14:nvContentPartPr>
            <p14:xfrm>
              <a:off x="3111500" y="2673350"/>
              <a:ext cx="25400" cy="203200"/>
            </p14:xfrm>
          </p:contentPart>
        </mc:Choice>
        <mc:Fallback xmlns="">
          <p:pic>
            <p:nvPicPr>
              <p:cNvPr id="74" name="Ink 73"/>
            </p:nvPicPr>
            <p:blipFill>
              <a:blip r:embed="rId61"/>
            </p:blipFill>
            <p:spPr>
              <a:xfrm>
                <a:off x="3111500" y="2673350"/>
                <a:ext cx="25400" cy="2032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75" name="Ink 74"/>
              <p14:cNvContentPartPr/>
              <p14:nvPr/>
            </p14:nvContentPartPr>
            <p14:xfrm>
              <a:off x="3092450" y="2876550"/>
              <a:ext cx="107950" cy="6350"/>
            </p14:xfrm>
          </p:contentPart>
        </mc:Choice>
        <mc:Fallback xmlns="">
          <p:pic>
            <p:nvPicPr>
              <p:cNvPr id="75" name="Ink 74"/>
            </p:nvPicPr>
            <p:blipFill>
              <a:blip r:embed="rId63"/>
            </p:blipFill>
            <p:spPr>
              <a:xfrm>
                <a:off x="3092450" y="2876550"/>
                <a:ext cx="107950" cy="63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76" name="Ink 75"/>
              <p14:cNvContentPartPr/>
              <p14:nvPr/>
            </p14:nvContentPartPr>
            <p14:xfrm>
              <a:off x="3225800" y="2800350"/>
              <a:ext cx="114300" cy="82550"/>
            </p14:xfrm>
          </p:contentPart>
        </mc:Choice>
        <mc:Fallback xmlns="">
          <p:pic>
            <p:nvPicPr>
              <p:cNvPr id="76" name="Ink 75"/>
            </p:nvPicPr>
            <p:blipFill>
              <a:blip r:embed="rId65"/>
            </p:blipFill>
            <p:spPr>
              <a:xfrm>
                <a:off x="3225800" y="2800350"/>
                <a:ext cx="114300" cy="825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77" name="Ink 76"/>
              <p14:cNvContentPartPr/>
              <p14:nvPr/>
            </p14:nvContentPartPr>
            <p14:xfrm>
              <a:off x="3327400" y="2736850"/>
              <a:ext cx="360" cy="76200"/>
            </p14:xfrm>
          </p:contentPart>
        </mc:Choice>
        <mc:Fallback xmlns="">
          <p:pic>
            <p:nvPicPr>
              <p:cNvPr id="77" name="Ink 76"/>
            </p:nvPicPr>
            <p:blipFill>
              <a:blip r:embed="rId67"/>
            </p:blipFill>
            <p:spPr>
              <a:xfrm>
                <a:off x="3327400" y="2736850"/>
                <a:ext cx="360" cy="7620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8" name="Ink 77"/>
              <p14:cNvContentPartPr/>
              <p14:nvPr/>
            </p14:nvContentPartPr>
            <p14:xfrm>
              <a:off x="692150" y="4159250"/>
              <a:ext cx="146050" cy="222250"/>
            </p14:xfrm>
          </p:contentPart>
        </mc:Choice>
        <mc:Fallback xmlns="">
          <p:pic>
            <p:nvPicPr>
              <p:cNvPr id="78" name="Ink 77"/>
            </p:nvPicPr>
            <p:blipFill>
              <a:blip r:embed="rId69"/>
            </p:blipFill>
            <p:spPr>
              <a:xfrm>
                <a:off x="692150" y="4159250"/>
                <a:ext cx="146050" cy="2222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9" name="Ink 78"/>
              <p14:cNvContentPartPr/>
              <p14:nvPr/>
            </p14:nvContentPartPr>
            <p14:xfrm>
              <a:off x="914400" y="4089400"/>
              <a:ext cx="82550" cy="292100"/>
            </p14:xfrm>
          </p:contentPart>
        </mc:Choice>
        <mc:Fallback xmlns="">
          <p:pic>
            <p:nvPicPr>
              <p:cNvPr id="79" name="Ink 78"/>
            </p:nvPicPr>
            <p:blipFill>
              <a:blip r:embed="rId71"/>
            </p:blipFill>
            <p:spPr>
              <a:xfrm>
                <a:off x="914400" y="4089400"/>
                <a:ext cx="82550" cy="29210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80" name="Ink 79"/>
              <p14:cNvContentPartPr/>
              <p14:nvPr/>
            </p14:nvContentPartPr>
            <p14:xfrm>
              <a:off x="1022350" y="4165600"/>
              <a:ext cx="139700" cy="107950"/>
            </p14:xfrm>
          </p:contentPart>
        </mc:Choice>
        <mc:Fallback xmlns="">
          <p:pic>
            <p:nvPicPr>
              <p:cNvPr id="80" name="Ink 79"/>
            </p:nvPicPr>
            <p:blipFill>
              <a:blip r:embed="rId73"/>
            </p:blipFill>
            <p:spPr>
              <a:xfrm>
                <a:off x="1022350" y="4165600"/>
                <a:ext cx="139700" cy="1079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1" name="Ink 80"/>
              <p14:cNvContentPartPr/>
              <p14:nvPr/>
            </p14:nvContentPartPr>
            <p14:xfrm>
              <a:off x="1187450" y="4203700"/>
              <a:ext cx="95250" cy="12700"/>
            </p14:xfrm>
          </p:contentPart>
        </mc:Choice>
        <mc:Fallback xmlns="">
          <p:pic>
            <p:nvPicPr>
              <p:cNvPr id="81" name="Ink 80"/>
            </p:nvPicPr>
            <p:blipFill>
              <a:blip r:embed="rId75"/>
            </p:blipFill>
            <p:spPr>
              <a:xfrm>
                <a:off x="1187450" y="4203700"/>
                <a:ext cx="95250" cy="1270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2" name="Ink 81"/>
              <p14:cNvContentPartPr/>
              <p14:nvPr/>
            </p14:nvContentPartPr>
            <p14:xfrm>
              <a:off x="1282700" y="4127500"/>
              <a:ext cx="114300" cy="360"/>
            </p14:xfrm>
          </p:contentPart>
        </mc:Choice>
        <mc:Fallback xmlns="">
          <p:pic>
            <p:nvPicPr>
              <p:cNvPr id="82" name="Ink 81"/>
            </p:nvPicPr>
            <p:blipFill>
              <a:blip r:embed="rId77"/>
            </p:blipFill>
            <p:spPr>
              <a:xfrm>
                <a:off x="1282700" y="4127500"/>
                <a:ext cx="114300" cy="36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3" name="Ink 82"/>
              <p14:cNvContentPartPr/>
              <p14:nvPr/>
            </p14:nvContentPartPr>
            <p14:xfrm>
              <a:off x="1365250" y="4127500"/>
              <a:ext cx="360" cy="82550"/>
            </p14:xfrm>
          </p:contentPart>
        </mc:Choice>
        <mc:Fallback xmlns="">
          <p:pic>
            <p:nvPicPr>
              <p:cNvPr id="83" name="Ink 82"/>
            </p:nvPicPr>
            <p:blipFill>
              <a:blip r:embed="rId79"/>
            </p:blipFill>
            <p:spPr>
              <a:xfrm>
                <a:off x="1365250" y="4127500"/>
                <a:ext cx="360" cy="825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4" name="Ink 83"/>
              <p14:cNvContentPartPr/>
              <p14:nvPr/>
            </p14:nvContentPartPr>
            <p14:xfrm>
              <a:off x="1377950" y="4108450"/>
              <a:ext cx="360" cy="190500"/>
            </p14:xfrm>
          </p:contentPart>
        </mc:Choice>
        <mc:Fallback xmlns="">
          <p:pic>
            <p:nvPicPr>
              <p:cNvPr id="84" name="Ink 83"/>
            </p:nvPicPr>
            <p:blipFill>
              <a:blip r:embed="rId81"/>
            </p:blipFill>
            <p:spPr>
              <a:xfrm>
                <a:off x="1377950" y="4108450"/>
                <a:ext cx="360" cy="19050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5" name="Ink 84"/>
              <p14:cNvContentPartPr/>
              <p14:nvPr/>
            </p14:nvContentPartPr>
            <p14:xfrm>
              <a:off x="1308100" y="4279900"/>
              <a:ext cx="133350" cy="19050"/>
            </p14:xfrm>
          </p:contentPart>
        </mc:Choice>
        <mc:Fallback xmlns="">
          <p:pic>
            <p:nvPicPr>
              <p:cNvPr id="85" name="Ink 84"/>
            </p:nvPicPr>
            <p:blipFill>
              <a:blip r:embed="rId83"/>
            </p:blipFill>
            <p:spPr>
              <a:xfrm>
                <a:off x="1308100" y="4279900"/>
                <a:ext cx="133350" cy="1905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6" name="Ink 85"/>
              <p14:cNvContentPartPr/>
              <p14:nvPr/>
            </p14:nvContentPartPr>
            <p14:xfrm>
              <a:off x="1479550" y="4216400"/>
              <a:ext cx="31750" cy="158750"/>
            </p14:xfrm>
          </p:contentPart>
        </mc:Choice>
        <mc:Fallback xmlns="">
          <p:pic>
            <p:nvPicPr>
              <p:cNvPr id="86" name="Ink 85"/>
            </p:nvPicPr>
            <p:blipFill>
              <a:blip r:embed="rId85"/>
            </p:blipFill>
            <p:spPr>
              <a:xfrm>
                <a:off x="1479550" y="4216400"/>
                <a:ext cx="31750" cy="15875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7" name="Ink 86"/>
              <p14:cNvContentPartPr/>
              <p14:nvPr/>
            </p14:nvContentPartPr>
            <p14:xfrm>
              <a:off x="1511300" y="4254500"/>
              <a:ext cx="57150" cy="57150"/>
            </p14:xfrm>
          </p:contentPart>
        </mc:Choice>
        <mc:Fallback xmlns="">
          <p:pic>
            <p:nvPicPr>
              <p:cNvPr id="87" name="Ink 86"/>
            </p:nvPicPr>
            <p:blipFill>
              <a:blip r:embed="rId87"/>
            </p:blipFill>
            <p:spPr>
              <a:xfrm>
                <a:off x="1511300" y="4254500"/>
                <a:ext cx="57150" cy="5715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88" name="Ink 87"/>
              <p14:cNvContentPartPr/>
              <p14:nvPr/>
            </p14:nvContentPartPr>
            <p14:xfrm>
              <a:off x="1574800" y="4197350"/>
              <a:ext cx="360" cy="146050"/>
            </p14:xfrm>
          </p:contentPart>
        </mc:Choice>
        <mc:Fallback xmlns="">
          <p:pic>
            <p:nvPicPr>
              <p:cNvPr id="88" name="Ink 87"/>
            </p:nvPicPr>
            <p:blipFill>
              <a:blip r:embed="rId89"/>
            </p:blipFill>
            <p:spPr>
              <a:xfrm>
                <a:off x="1574800" y="4197350"/>
                <a:ext cx="360" cy="14605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89" name="Ink 88"/>
              <p14:cNvContentPartPr/>
              <p14:nvPr/>
            </p14:nvContentPartPr>
            <p14:xfrm>
              <a:off x="1511300" y="4000500"/>
              <a:ext cx="209550" cy="419100"/>
            </p14:xfrm>
          </p:contentPart>
        </mc:Choice>
        <mc:Fallback xmlns="">
          <p:pic>
            <p:nvPicPr>
              <p:cNvPr id="89" name="Ink 88"/>
            </p:nvPicPr>
            <p:blipFill>
              <a:blip r:embed="rId91"/>
            </p:blipFill>
            <p:spPr>
              <a:xfrm>
                <a:off x="1511300" y="4000500"/>
                <a:ext cx="209550" cy="41910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0" name="Ink 89"/>
              <p14:cNvContentPartPr/>
              <p14:nvPr/>
            </p14:nvContentPartPr>
            <p14:xfrm>
              <a:off x="2057400" y="4165600"/>
              <a:ext cx="6350" cy="158750"/>
            </p14:xfrm>
          </p:contentPart>
        </mc:Choice>
        <mc:Fallback xmlns="">
          <p:pic>
            <p:nvPicPr>
              <p:cNvPr id="90" name="Ink 89"/>
            </p:nvPicPr>
            <p:blipFill>
              <a:blip r:embed="rId93"/>
            </p:blipFill>
            <p:spPr>
              <a:xfrm>
                <a:off x="2057400" y="4165600"/>
                <a:ext cx="6350" cy="15875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1" name="Ink 90"/>
              <p14:cNvContentPartPr/>
              <p14:nvPr/>
            </p14:nvContentPartPr>
            <p14:xfrm>
              <a:off x="2120900" y="4140200"/>
              <a:ext cx="133350" cy="133350"/>
            </p14:xfrm>
          </p:contentPart>
        </mc:Choice>
        <mc:Fallback xmlns="">
          <p:pic>
            <p:nvPicPr>
              <p:cNvPr id="91" name="Ink 90"/>
            </p:nvPicPr>
            <p:blipFill>
              <a:blip r:embed="rId95"/>
            </p:blipFill>
            <p:spPr>
              <a:xfrm>
                <a:off x="2120900" y="4140200"/>
                <a:ext cx="133350" cy="13335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2" name="Ink 91"/>
              <p14:cNvContentPartPr/>
              <p14:nvPr/>
            </p14:nvContentPartPr>
            <p14:xfrm>
              <a:off x="3105150" y="6369050"/>
              <a:ext cx="12700" cy="360"/>
            </p14:xfrm>
          </p:contentPart>
        </mc:Choice>
        <mc:Fallback xmlns="">
          <p:pic>
            <p:nvPicPr>
              <p:cNvPr id="92" name="Ink 91"/>
            </p:nvPicPr>
            <p:blipFill>
              <a:blip r:embed="rId97"/>
            </p:blipFill>
            <p:spPr>
              <a:xfrm>
                <a:off x="3105150" y="6369050"/>
                <a:ext cx="12700" cy="36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93" name="Ink 92"/>
              <p14:cNvContentPartPr/>
              <p14:nvPr/>
            </p14:nvContentPartPr>
            <p14:xfrm>
              <a:off x="2343150" y="4184650"/>
              <a:ext cx="133350" cy="6350"/>
            </p14:xfrm>
          </p:contentPart>
        </mc:Choice>
        <mc:Fallback xmlns="">
          <p:pic>
            <p:nvPicPr>
              <p:cNvPr id="93" name="Ink 92"/>
            </p:nvPicPr>
            <p:blipFill>
              <a:blip r:embed="rId99"/>
            </p:blipFill>
            <p:spPr>
              <a:xfrm>
                <a:off x="2343150" y="4184650"/>
                <a:ext cx="133350" cy="635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94" name="Ink 93"/>
              <p14:cNvContentPartPr/>
              <p14:nvPr/>
            </p14:nvContentPartPr>
            <p14:xfrm>
              <a:off x="1670050" y="3403600"/>
              <a:ext cx="12700" cy="360"/>
            </p14:xfrm>
          </p:contentPart>
        </mc:Choice>
        <mc:Fallback xmlns="">
          <p:pic>
            <p:nvPicPr>
              <p:cNvPr id="94" name="Ink 93"/>
            </p:nvPicPr>
            <p:blipFill>
              <a:blip r:embed="rId97"/>
            </p:blipFill>
            <p:spPr>
              <a:xfrm>
                <a:off x="1670050" y="3403600"/>
                <a:ext cx="12700" cy="36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5" name="Ink 94"/>
              <p14:cNvContentPartPr/>
              <p14:nvPr/>
            </p14:nvContentPartPr>
            <p14:xfrm>
              <a:off x="2425700" y="4108450"/>
              <a:ext cx="360" cy="114300"/>
            </p14:xfrm>
          </p:contentPart>
        </mc:Choice>
        <mc:Fallback xmlns="">
          <p:pic>
            <p:nvPicPr>
              <p:cNvPr id="95" name="Ink 94"/>
            </p:nvPicPr>
            <p:blipFill>
              <a:blip r:embed="rId102"/>
            </p:blipFill>
            <p:spPr>
              <a:xfrm>
                <a:off x="2425700" y="4108450"/>
                <a:ext cx="360" cy="11430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6" name="Ink 95"/>
              <p14:cNvContentPartPr/>
              <p14:nvPr/>
            </p14:nvContentPartPr>
            <p14:xfrm>
              <a:off x="2559050" y="4038600"/>
              <a:ext cx="171450" cy="190500"/>
            </p14:xfrm>
          </p:contentPart>
        </mc:Choice>
        <mc:Fallback xmlns="">
          <p:pic>
            <p:nvPicPr>
              <p:cNvPr id="96" name="Ink 95"/>
            </p:nvPicPr>
            <p:blipFill>
              <a:blip r:embed="rId104"/>
            </p:blipFill>
            <p:spPr>
              <a:xfrm>
                <a:off x="2559050" y="4038600"/>
                <a:ext cx="171450" cy="19050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7" name="Ink 96"/>
              <p14:cNvContentPartPr/>
              <p14:nvPr/>
            </p14:nvContentPartPr>
            <p14:xfrm>
              <a:off x="2755900" y="3943350"/>
              <a:ext cx="120650" cy="38100"/>
            </p14:xfrm>
          </p:contentPart>
        </mc:Choice>
        <mc:Fallback xmlns="">
          <p:pic>
            <p:nvPicPr>
              <p:cNvPr id="97" name="Ink 96"/>
            </p:nvPicPr>
            <p:blipFill>
              <a:blip r:embed="rId106"/>
            </p:blipFill>
            <p:spPr>
              <a:xfrm>
                <a:off x="2755900" y="3943350"/>
                <a:ext cx="120650" cy="381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8" name="Ink 97"/>
              <p14:cNvContentPartPr/>
              <p14:nvPr/>
            </p14:nvContentPartPr>
            <p14:xfrm>
              <a:off x="2838450" y="3962400"/>
              <a:ext cx="6350" cy="190500"/>
            </p14:xfrm>
          </p:contentPart>
        </mc:Choice>
        <mc:Fallback xmlns="">
          <p:pic>
            <p:nvPicPr>
              <p:cNvPr id="98" name="Ink 97"/>
            </p:nvPicPr>
            <p:blipFill>
              <a:blip r:embed="rId108"/>
            </p:blipFill>
            <p:spPr>
              <a:xfrm>
                <a:off x="2838450" y="3962400"/>
                <a:ext cx="6350" cy="19050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9" name="Ink 98"/>
              <p14:cNvContentPartPr/>
              <p14:nvPr/>
            </p14:nvContentPartPr>
            <p14:xfrm>
              <a:off x="2781300" y="4152900"/>
              <a:ext cx="127000" cy="25400"/>
            </p14:xfrm>
          </p:contentPart>
        </mc:Choice>
        <mc:Fallback xmlns="">
          <p:pic>
            <p:nvPicPr>
              <p:cNvPr id="99" name="Ink 98"/>
            </p:nvPicPr>
            <p:blipFill>
              <a:blip r:embed="rId110"/>
            </p:blipFill>
            <p:spPr>
              <a:xfrm>
                <a:off x="2781300" y="4152900"/>
                <a:ext cx="127000" cy="254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00" name="Ink 99"/>
              <p14:cNvContentPartPr/>
              <p14:nvPr/>
            </p14:nvContentPartPr>
            <p14:xfrm>
              <a:off x="2946400" y="4070350"/>
              <a:ext cx="76200" cy="101600"/>
            </p14:xfrm>
          </p:contentPart>
        </mc:Choice>
        <mc:Fallback xmlns="">
          <p:pic>
            <p:nvPicPr>
              <p:cNvPr id="100" name="Ink 99"/>
            </p:nvPicPr>
            <p:blipFill>
              <a:blip r:embed="rId112"/>
            </p:blipFill>
            <p:spPr>
              <a:xfrm>
                <a:off x="2946400" y="4070350"/>
                <a:ext cx="76200" cy="10160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1" name="Ink 100"/>
              <p14:cNvContentPartPr/>
              <p14:nvPr/>
            </p14:nvContentPartPr>
            <p14:xfrm>
              <a:off x="3041650" y="3981450"/>
              <a:ext cx="360" cy="114300"/>
            </p14:xfrm>
          </p:contentPart>
        </mc:Choice>
        <mc:Fallback xmlns="">
          <p:pic>
            <p:nvPicPr>
              <p:cNvPr id="101" name="Ink 100"/>
            </p:nvPicPr>
            <p:blipFill>
              <a:blip r:embed="rId102"/>
            </p:blipFill>
            <p:spPr>
              <a:xfrm>
                <a:off x="3041650" y="3981450"/>
                <a:ext cx="360" cy="11430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02" name="Ink 101"/>
              <p14:cNvContentPartPr/>
              <p14:nvPr/>
            </p14:nvContentPartPr>
            <p14:xfrm>
              <a:off x="508000" y="4311650"/>
              <a:ext cx="177800" cy="6350"/>
            </p14:xfrm>
          </p:contentPart>
        </mc:Choice>
        <mc:Fallback xmlns="">
          <p:pic>
            <p:nvPicPr>
              <p:cNvPr id="102" name="Ink 101"/>
            </p:nvPicPr>
            <p:blipFill>
              <a:blip r:embed="rId115"/>
            </p:blipFill>
            <p:spPr>
              <a:xfrm>
                <a:off x="508000" y="4311650"/>
                <a:ext cx="177800" cy="635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03" name="Ink 102"/>
              <p14:cNvContentPartPr/>
              <p14:nvPr/>
            </p14:nvContentPartPr>
            <p14:xfrm>
              <a:off x="1841500" y="4260850"/>
              <a:ext cx="152400" cy="6350"/>
            </p14:xfrm>
          </p:contentPart>
        </mc:Choice>
        <mc:Fallback xmlns="">
          <p:pic>
            <p:nvPicPr>
              <p:cNvPr id="103" name="Ink 102"/>
            </p:nvPicPr>
            <p:blipFill>
              <a:blip r:embed="rId117"/>
            </p:blipFill>
            <p:spPr>
              <a:xfrm>
                <a:off x="1841500" y="4260850"/>
                <a:ext cx="152400" cy="635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04" name="Ink 103"/>
              <p14:cNvContentPartPr/>
              <p14:nvPr/>
            </p14:nvContentPartPr>
            <p14:xfrm>
              <a:off x="3200400" y="3962400"/>
              <a:ext cx="133350" cy="6350"/>
            </p14:xfrm>
          </p:contentPart>
        </mc:Choice>
        <mc:Fallback xmlns="">
          <p:pic>
            <p:nvPicPr>
              <p:cNvPr id="104" name="Ink 103"/>
            </p:nvPicPr>
            <p:blipFill>
              <a:blip r:embed="rId119"/>
            </p:blipFill>
            <p:spPr>
              <a:xfrm>
                <a:off x="3200400" y="3962400"/>
                <a:ext cx="133350" cy="635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05" name="Ink 104"/>
              <p14:cNvContentPartPr/>
              <p14:nvPr/>
            </p14:nvContentPartPr>
            <p14:xfrm>
              <a:off x="3232150" y="3879850"/>
              <a:ext cx="12700" cy="360"/>
            </p14:xfrm>
          </p:contentPart>
        </mc:Choice>
        <mc:Fallback xmlns="">
          <p:pic>
            <p:nvPicPr>
              <p:cNvPr id="105" name="Ink 104"/>
            </p:nvPicPr>
            <p:blipFill>
              <a:blip r:embed="rId97"/>
            </p:blipFill>
            <p:spPr>
              <a:xfrm>
                <a:off x="3232150" y="3879850"/>
                <a:ext cx="12700" cy="36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6" name="Ink 105"/>
              <p14:cNvContentPartPr/>
              <p14:nvPr/>
            </p14:nvContentPartPr>
            <p14:xfrm>
              <a:off x="3263900" y="3867150"/>
              <a:ext cx="19050" cy="171450"/>
            </p14:xfrm>
          </p:contentPart>
        </mc:Choice>
        <mc:Fallback xmlns="">
          <p:pic>
            <p:nvPicPr>
              <p:cNvPr id="106" name="Ink 105"/>
            </p:nvPicPr>
            <p:blipFill>
              <a:blip r:embed="rId122"/>
            </p:blipFill>
            <p:spPr>
              <a:xfrm>
                <a:off x="3263900" y="3867150"/>
                <a:ext cx="19050" cy="17145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7" name="Ink 106"/>
              <p14:cNvContentPartPr/>
              <p14:nvPr/>
            </p14:nvContentPartPr>
            <p14:xfrm>
              <a:off x="3384550" y="3841750"/>
              <a:ext cx="177800" cy="203200"/>
            </p14:xfrm>
          </p:contentPart>
        </mc:Choice>
        <mc:Fallback xmlns="">
          <p:pic>
            <p:nvPicPr>
              <p:cNvPr id="107" name="Ink 106"/>
            </p:nvPicPr>
            <p:blipFill>
              <a:blip r:embed="rId124"/>
            </p:blipFill>
            <p:spPr>
              <a:xfrm>
                <a:off x="3384550" y="3841750"/>
                <a:ext cx="177800" cy="20320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8" name="Ink 107"/>
              <p14:cNvContentPartPr/>
              <p14:nvPr/>
            </p14:nvContentPartPr>
            <p14:xfrm>
              <a:off x="3613150" y="3867150"/>
              <a:ext cx="184150" cy="6350"/>
            </p14:xfrm>
          </p:contentPart>
        </mc:Choice>
        <mc:Fallback xmlns="">
          <p:pic>
            <p:nvPicPr>
              <p:cNvPr id="108" name="Ink 107"/>
            </p:nvPicPr>
            <p:blipFill>
              <a:blip r:embed="rId126"/>
            </p:blipFill>
            <p:spPr>
              <a:xfrm>
                <a:off x="3613150" y="3867150"/>
                <a:ext cx="184150" cy="635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9" name="Ink 108"/>
              <p14:cNvContentPartPr/>
              <p14:nvPr/>
            </p14:nvContentPartPr>
            <p14:xfrm>
              <a:off x="3727450" y="3873500"/>
              <a:ext cx="360" cy="146050"/>
            </p14:xfrm>
          </p:contentPart>
        </mc:Choice>
        <mc:Fallback xmlns="">
          <p:pic>
            <p:nvPicPr>
              <p:cNvPr id="109" name="Ink 108"/>
            </p:nvPicPr>
            <p:blipFill>
              <a:blip r:embed="rId89"/>
            </p:blipFill>
            <p:spPr>
              <a:xfrm>
                <a:off x="3727450" y="3873500"/>
                <a:ext cx="360" cy="14605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10" name="Ink 109"/>
              <p14:cNvContentPartPr/>
              <p14:nvPr/>
            </p14:nvContentPartPr>
            <p14:xfrm>
              <a:off x="3676650" y="4025900"/>
              <a:ext cx="203200" cy="6350"/>
            </p14:xfrm>
          </p:contentPart>
        </mc:Choice>
        <mc:Fallback xmlns="">
          <p:pic>
            <p:nvPicPr>
              <p:cNvPr id="110" name="Ink 109"/>
            </p:nvPicPr>
            <p:blipFill>
              <a:blip r:embed="rId129"/>
            </p:blipFill>
            <p:spPr>
              <a:xfrm>
                <a:off x="3676650" y="4025900"/>
                <a:ext cx="203200" cy="635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11" name="Ink 110"/>
              <p14:cNvContentPartPr/>
              <p14:nvPr/>
            </p14:nvContentPartPr>
            <p14:xfrm>
              <a:off x="3917950" y="3943350"/>
              <a:ext cx="107950" cy="152400"/>
            </p14:xfrm>
          </p:contentPart>
        </mc:Choice>
        <mc:Fallback xmlns="">
          <p:pic>
            <p:nvPicPr>
              <p:cNvPr id="111" name="Ink 110"/>
            </p:nvPicPr>
            <p:blipFill>
              <a:blip r:embed="rId131"/>
            </p:blipFill>
            <p:spPr>
              <a:xfrm>
                <a:off x="3917950" y="3943350"/>
                <a:ext cx="107950" cy="15240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12" name="Ink 111"/>
              <p14:cNvContentPartPr/>
              <p14:nvPr/>
            </p14:nvContentPartPr>
            <p14:xfrm>
              <a:off x="4019550" y="3930650"/>
              <a:ext cx="19050" cy="133350"/>
            </p14:xfrm>
          </p:contentPart>
        </mc:Choice>
        <mc:Fallback xmlns="">
          <p:pic>
            <p:nvPicPr>
              <p:cNvPr id="112" name="Ink 111"/>
            </p:nvPicPr>
            <p:blipFill>
              <a:blip r:embed="rId133"/>
            </p:blipFill>
            <p:spPr>
              <a:xfrm>
                <a:off x="4019550" y="3930650"/>
                <a:ext cx="19050" cy="13335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13" name="Ink 112"/>
              <p14:cNvContentPartPr/>
              <p14:nvPr/>
            </p14:nvContentPartPr>
            <p14:xfrm>
              <a:off x="4165600" y="3917950"/>
              <a:ext cx="95250" cy="19050"/>
            </p14:xfrm>
          </p:contentPart>
        </mc:Choice>
        <mc:Fallback xmlns="">
          <p:pic>
            <p:nvPicPr>
              <p:cNvPr id="113" name="Ink 112"/>
            </p:nvPicPr>
            <p:blipFill>
              <a:blip r:embed="rId135"/>
            </p:blipFill>
            <p:spPr>
              <a:xfrm>
                <a:off x="4165600" y="3917950"/>
                <a:ext cx="95250" cy="1905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14" name="Ink 113"/>
              <p14:cNvContentPartPr/>
              <p14:nvPr/>
            </p14:nvContentPartPr>
            <p14:xfrm>
              <a:off x="4146550" y="3968750"/>
              <a:ext cx="177800" cy="360"/>
            </p14:xfrm>
          </p:contentPart>
        </mc:Choice>
        <mc:Fallback xmlns="">
          <p:pic>
            <p:nvPicPr>
              <p:cNvPr id="114" name="Ink 113"/>
            </p:nvPicPr>
            <p:blipFill>
              <a:blip r:embed="rId137"/>
            </p:blipFill>
            <p:spPr>
              <a:xfrm>
                <a:off x="4146550" y="3968750"/>
                <a:ext cx="177800" cy="36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15" name="Ink 114"/>
              <p14:cNvContentPartPr/>
              <p14:nvPr/>
            </p14:nvContentPartPr>
            <p14:xfrm>
              <a:off x="4375150" y="3810000"/>
              <a:ext cx="120650" cy="190500"/>
            </p14:xfrm>
          </p:contentPart>
        </mc:Choice>
        <mc:Fallback xmlns="">
          <p:pic>
            <p:nvPicPr>
              <p:cNvPr id="115" name="Ink 114"/>
            </p:nvPicPr>
            <p:blipFill>
              <a:blip r:embed="rId139"/>
            </p:blipFill>
            <p:spPr>
              <a:xfrm>
                <a:off x="4375150" y="3810000"/>
                <a:ext cx="120650" cy="19050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16" name="Ink 115"/>
              <p14:cNvContentPartPr/>
              <p14:nvPr/>
            </p14:nvContentPartPr>
            <p14:xfrm>
              <a:off x="4641850" y="3911600"/>
              <a:ext cx="114300" cy="6350"/>
            </p14:xfrm>
          </p:contentPart>
        </mc:Choice>
        <mc:Fallback xmlns="">
          <p:pic>
            <p:nvPicPr>
              <p:cNvPr id="116" name="Ink 115"/>
            </p:nvPicPr>
            <p:blipFill>
              <a:blip r:embed="rId141"/>
            </p:blipFill>
            <p:spPr>
              <a:xfrm>
                <a:off x="4641850" y="3911600"/>
                <a:ext cx="114300" cy="635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17" name="Ink 116"/>
              <p14:cNvContentPartPr/>
              <p14:nvPr/>
            </p14:nvContentPartPr>
            <p14:xfrm>
              <a:off x="4603750" y="3975100"/>
              <a:ext cx="241300" cy="12700"/>
            </p14:xfrm>
          </p:contentPart>
        </mc:Choice>
        <mc:Fallback xmlns="">
          <p:pic>
            <p:nvPicPr>
              <p:cNvPr id="117" name="Ink 116"/>
            </p:nvPicPr>
            <p:blipFill>
              <a:blip r:embed="rId143"/>
            </p:blipFill>
            <p:spPr>
              <a:xfrm>
                <a:off x="4603750" y="3975100"/>
                <a:ext cx="241300" cy="1270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18" name="Ink 117"/>
              <p14:cNvContentPartPr/>
              <p14:nvPr/>
            </p14:nvContentPartPr>
            <p14:xfrm>
              <a:off x="4705350" y="3822700"/>
              <a:ext cx="266700" cy="336550"/>
            </p14:xfrm>
          </p:contentPart>
        </mc:Choice>
        <mc:Fallback xmlns="">
          <p:pic>
            <p:nvPicPr>
              <p:cNvPr id="118" name="Ink 117"/>
            </p:nvPicPr>
            <p:blipFill>
              <a:blip r:embed="rId145"/>
            </p:blipFill>
            <p:spPr>
              <a:xfrm>
                <a:off x="4705350" y="3822700"/>
                <a:ext cx="266700" cy="33655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19" name="Ink 118"/>
              <p14:cNvContentPartPr/>
              <p14:nvPr/>
            </p14:nvContentPartPr>
            <p14:xfrm>
              <a:off x="4826000" y="3835400"/>
              <a:ext cx="254000" cy="360"/>
            </p14:xfrm>
          </p:contentPart>
        </mc:Choice>
        <mc:Fallback xmlns="">
          <p:pic>
            <p:nvPicPr>
              <p:cNvPr id="119" name="Ink 118"/>
            </p:nvPicPr>
            <p:blipFill>
              <a:blip r:embed="rId147"/>
            </p:blipFill>
            <p:spPr>
              <a:xfrm>
                <a:off x="4826000" y="3835400"/>
                <a:ext cx="254000" cy="36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20" name="Ink 119"/>
              <p14:cNvContentPartPr/>
              <p14:nvPr/>
            </p14:nvContentPartPr>
            <p14:xfrm>
              <a:off x="5016500" y="3835400"/>
              <a:ext cx="12700" cy="311150"/>
            </p14:xfrm>
          </p:contentPart>
        </mc:Choice>
        <mc:Fallback xmlns="">
          <p:pic>
            <p:nvPicPr>
              <p:cNvPr id="120" name="Ink 119"/>
            </p:nvPicPr>
            <p:blipFill>
              <a:blip r:embed="rId149"/>
            </p:blipFill>
            <p:spPr>
              <a:xfrm>
                <a:off x="5016500" y="3835400"/>
                <a:ext cx="12700" cy="31115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21" name="Ink 120"/>
              <p14:cNvContentPartPr/>
              <p14:nvPr/>
            </p14:nvContentPartPr>
            <p14:xfrm>
              <a:off x="4908550" y="4140200"/>
              <a:ext cx="203200" cy="25400"/>
            </p14:xfrm>
          </p:contentPart>
        </mc:Choice>
        <mc:Fallback xmlns="">
          <p:pic>
            <p:nvPicPr>
              <p:cNvPr id="121" name="Ink 120"/>
            </p:nvPicPr>
            <p:blipFill>
              <a:blip r:embed="rId151"/>
            </p:blipFill>
            <p:spPr>
              <a:xfrm>
                <a:off x="4908550" y="4140200"/>
                <a:ext cx="203200" cy="2540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22" name="Ink 121"/>
              <p14:cNvContentPartPr/>
              <p14:nvPr/>
            </p14:nvContentPartPr>
            <p14:xfrm>
              <a:off x="5168900" y="4038600"/>
              <a:ext cx="203200" cy="158750"/>
            </p14:xfrm>
          </p:contentPart>
        </mc:Choice>
        <mc:Fallback xmlns="">
          <p:pic>
            <p:nvPicPr>
              <p:cNvPr id="122" name="Ink 121"/>
            </p:nvPicPr>
            <p:blipFill>
              <a:blip r:embed="rId153"/>
            </p:blipFill>
            <p:spPr>
              <a:xfrm>
                <a:off x="5168900" y="4038600"/>
                <a:ext cx="203200" cy="15875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23" name="Ink 122"/>
              <p14:cNvContentPartPr/>
              <p14:nvPr/>
            </p14:nvContentPartPr>
            <p14:xfrm>
              <a:off x="5302250" y="3987800"/>
              <a:ext cx="31750" cy="196850"/>
            </p14:xfrm>
          </p:contentPart>
        </mc:Choice>
        <mc:Fallback xmlns="">
          <p:pic>
            <p:nvPicPr>
              <p:cNvPr id="123" name="Ink 122"/>
            </p:nvPicPr>
            <p:blipFill>
              <a:blip r:embed="rId155"/>
            </p:blipFill>
            <p:spPr>
              <a:xfrm>
                <a:off x="5302250" y="3987800"/>
                <a:ext cx="31750" cy="19685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24" name="Ink 123"/>
              <p14:cNvContentPartPr/>
              <p14:nvPr/>
            </p14:nvContentPartPr>
            <p14:xfrm>
              <a:off x="5448300" y="3886200"/>
              <a:ext cx="266700" cy="6350"/>
            </p14:xfrm>
          </p:contentPart>
        </mc:Choice>
        <mc:Fallback xmlns="">
          <p:pic>
            <p:nvPicPr>
              <p:cNvPr id="124" name="Ink 123"/>
            </p:nvPicPr>
            <p:blipFill>
              <a:blip r:embed="rId157"/>
            </p:blipFill>
            <p:spPr>
              <a:xfrm>
                <a:off x="5448300" y="3886200"/>
                <a:ext cx="266700" cy="635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25" name="Ink 124"/>
              <p14:cNvContentPartPr/>
              <p14:nvPr/>
            </p14:nvContentPartPr>
            <p14:xfrm>
              <a:off x="5467350" y="3962400"/>
              <a:ext cx="260350" cy="6350"/>
            </p14:xfrm>
          </p:contentPart>
        </mc:Choice>
        <mc:Fallback xmlns="">
          <p:pic>
            <p:nvPicPr>
              <p:cNvPr id="125" name="Ink 124"/>
            </p:nvPicPr>
            <p:blipFill>
              <a:blip r:embed="rId159"/>
            </p:blipFill>
            <p:spPr>
              <a:xfrm>
                <a:off x="5467350" y="3962400"/>
                <a:ext cx="260350" cy="6350"/>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26" name="Ink 125"/>
              <p14:cNvContentPartPr/>
              <p14:nvPr/>
            </p14:nvContentPartPr>
            <p14:xfrm>
              <a:off x="5911850" y="3733800"/>
              <a:ext cx="360" cy="247650"/>
            </p14:xfrm>
          </p:contentPart>
        </mc:Choice>
        <mc:Fallback xmlns="">
          <p:pic>
            <p:nvPicPr>
              <p:cNvPr id="126" name="Ink 125"/>
            </p:nvPicPr>
            <p:blipFill>
              <a:blip r:embed="rId161"/>
            </p:blipFill>
            <p:spPr>
              <a:xfrm>
                <a:off x="5911850" y="3733800"/>
                <a:ext cx="360" cy="247650"/>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27" name="Ink 126"/>
              <p14:cNvContentPartPr/>
              <p14:nvPr/>
            </p14:nvContentPartPr>
            <p14:xfrm>
              <a:off x="5842000" y="3733800"/>
              <a:ext cx="69850" cy="44450"/>
            </p14:xfrm>
          </p:contentPart>
        </mc:Choice>
        <mc:Fallback xmlns="">
          <p:pic>
            <p:nvPicPr>
              <p:cNvPr id="127" name="Ink 126"/>
            </p:nvPicPr>
            <p:blipFill>
              <a:blip r:embed="rId163"/>
            </p:blipFill>
            <p:spPr>
              <a:xfrm>
                <a:off x="5842000" y="3733800"/>
                <a:ext cx="69850" cy="44450"/>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28" name="Ink 127"/>
              <p14:cNvContentPartPr/>
              <p14:nvPr/>
            </p14:nvContentPartPr>
            <p14:xfrm>
              <a:off x="5975350" y="3695700"/>
              <a:ext cx="114300" cy="228600"/>
            </p14:xfrm>
          </p:contentPart>
        </mc:Choice>
        <mc:Fallback xmlns="">
          <p:pic>
            <p:nvPicPr>
              <p:cNvPr id="128" name="Ink 127"/>
            </p:nvPicPr>
            <p:blipFill>
              <a:blip r:embed="rId165"/>
            </p:blipFill>
            <p:spPr>
              <a:xfrm>
                <a:off x="5975350" y="3695700"/>
                <a:ext cx="114300" cy="228600"/>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29" name="Ink 128"/>
              <p14:cNvContentPartPr/>
              <p14:nvPr/>
            </p14:nvContentPartPr>
            <p14:xfrm>
              <a:off x="6096000" y="3663950"/>
              <a:ext cx="50800" cy="196850"/>
            </p14:xfrm>
          </p:contentPart>
        </mc:Choice>
        <mc:Fallback xmlns="">
          <p:pic>
            <p:nvPicPr>
              <p:cNvPr id="129" name="Ink 128"/>
            </p:nvPicPr>
            <p:blipFill>
              <a:blip r:embed="rId167"/>
            </p:blipFill>
            <p:spPr>
              <a:xfrm>
                <a:off x="6096000" y="3663950"/>
                <a:ext cx="50800" cy="196850"/>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30" name="Ink 129"/>
              <p14:cNvContentPartPr/>
              <p14:nvPr/>
            </p14:nvContentPartPr>
            <p14:xfrm>
              <a:off x="6026150" y="3759200"/>
              <a:ext cx="95250" cy="12700"/>
            </p14:xfrm>
          </p:contentPart>
        </mc:Choice>
        <mc:Fallback xmlns="">
          <p:pic>
            <p:nvPicPr>
              <p:cNvPr id="130" name="Ink 129"/>
            </p:nvPicPr>
            <p:blipFill>
              <a:blip r:embed="rId169"/>
            </p:blipFill>
            <p:spPr>
              <a:xfrm>
                <a:off x="6026150" y="3759200"/>
                <a:ext cx="95250" cy="12700"/>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31" name="Ink 130"/>
              <p14:cNvContentPartPr/>
              <p14:nvPr/>
            </p14:nvContentPartPr>
            <p14:xfrm>
              <a:off x="5880100" y="4000500"/>
              <a:ext cx="63500" cy="360"/>
            </p14:xfrm>
          </p:contentPart>
        </mc:Choice>
        <mc:Fallback xmlns="">
          <p:pic>
            <p:nvPicPr>
              <p:cNvPr id="131" name="Ink 130"/>
            </p:nvPicPr>
            <p:blipFill>
              <a:blip r:embed="rId171"/>
            </p:blipFill>
            <p:spPr>
              <a:xfrm>
                <a:off x="5880100" y="4000500"/>
                <a:ext cx="63500" cy="360"/>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32" name="Ink 131"/>
              <p14:cNvContentPartPr/>
              <p14:nvPr/>
            </p14:nvContentPartPr>
            <p14:xfrm>
              <a:off x="7615555" y="3814445"/>
              <a:ext cx="153035" cy="193675"/>
            </p14:xfrm>
          </p:contentPart>
        </mc:Choice>
        <mc:Fallback xmlns="">
          <p:pic>
            <p:nvPicPr>
              <p:cNvPr id="132" name="Ink 131"/>
            </p:nvPicPr>
            <p:blipFill>
              <a:blip r:embed="rId173"/>
            </p:blipFill>
            <p:spPr>
              <a:xfrm>
                <a:off x="7615555" y="3814445"/>
                <a:ext cx="153035" cy="193675"/>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33" name="Ink 132"/>
              <p14:cNvContentPartPr/>
              <p14:nvPr/>
            </p14:nvContentPartPr>
            <p14:xfrm>
              <a:off x="7828915" y="3905885"/>
              <a:ext cx="132715" cy="10795"/>
            </p14:xfrm>
          </p:contentPart>
        </mc:Choice>
        <mc:Fallback xmlns="">
          <p:pic>
            <p:nvPicPr>
              <p:cNvPr id="133" name="Ink 132"/>
            </p:nvPicPr>
            <p:blipFill>
              <a:blip r:embed="rId175"/>
            </p:blipFill>
            <p:spPr>
              <a:xfrm>
                <a:off x="7828915" y="3905885"/>
                <a:ext cx="132715" cy="10795"/>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34" name="Ink 133"/>
              <p14:cNvContentPartPr/>
              <p14:nvPr/>
            </p14:nvContentPartPr>
            <p14:xfrm>
              <a:off x="7900035" y="3855085"/>
              <a:ext cx="31115" cy="132715"/>
            </p14:xfrm>
          </p:contentPart>
        </mc:Choice>
        <mc:Fallback xmlns="">
          <p:pic>
            <p:nvPicPr>
              <p:cNvPr id="134" name="Ink 133"/>
            </p:nvPicPr>
            <p:blipFill>
              <a:blip r:embed="rId177"/>
            </p:blipFill>
            <p:spPr>
              <a:xfrm>
                <a:off x="7900035" y="3855085"/>
                <a:ext cx="31115" cy="132715"/>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35" name="Ink 134"/>
              <p14:cNvContentPartPr/>
              <p14:nvPr/>
            </p14:nvContentPartPr>
            <p14:xfrm>
              <a:off x="7940675" y="3723005"/>
              <a:ext cx="244475" cy="295275"/>
            </p14:xfrm>
          </p:contentPart>
        </mc:Choice>
        <mc:Fallback xmlns="">
          <p:pic>
            <p:nvPicPr>
              <p:cNvPr id="135" name="Ink 134"/>
            </p:nvPicPr>
            <p:blipFill>
              <a:blip r:embed="rId179"/>
            </p:blipFill>
            <p:spPr>
              <a:xfrm>
                <a:off x="7940675" y="3723005"/>
                <a:ext cx="244475" cy="295275"/>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36" name="Ink 135"/>
              <p14:cNvContentPartPr/>
              <p14:nvPr/>
            </p14:nvContentPartPr>
            <p14:xfrm>
              <a:off x="8204835" y="3875405"/>
              <a:ext cx="173355" cy="635"/>
            </p14:xfrm>
          </p:contentPart>
        </mc:Choice>
        <mc:Fallback xmlns="">
          <p:pic>
            <p:nvPicPr>
              <p:cNvPr id="136" name="Ink 135"/>
            </p:nvPicPr>
            <p:blipFill>
              <a:blip r:embed="rId181"/>
            </p:blipFill>
            <p:spPr>
              <a:xfrm>
                <a:off x="8204835" y="3875405"/>
                <a:ext cx="173355" cy="635"/>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37" name="Ink 136"/>
              <p14:cNvContentPartPr/>
              <p14:nvPr/>
            </p14:nvContentPartPr>
            <p14:xfrm>
              <a:off x="8316595" y="3794125"/>
              <a:ext cx="635" cy="213995"/>
            </p14:xfrm>
          </p:contentPart>
        </mc:Choice>
        <mc:Fallback xmlns="">
          <p:pic>
            <p:nvPicPr>
              <p:cNvPr id="137" name="Ink 136"/>
            </p:nvPicPr>
            <p:blipFill>
              <a:blip r:embed="rId183"/>
            </p:blipFill>
            <p:spPr>
              <a:xfrm>
                <a:off x="8316595" y="3794125"/>
                <a:ext cx="635" cy="213995"/>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38" name="Ink 137"/>
              <p14:cNvContentPartPr/>
              <p14:nvPr/>
            </p14:nvContentPartPr>
            <p14:xfrm>
              <a:off x="8479155" y="3834765"/>
              <a:ext cx="183515" cy="244475"/>
            </p14:xfrm>
          </p:contentPart>
        </mc:Choice>
        <mc:Fallback xmlns="">
          <p:pic>
            <p:nvPicPr>
              <p:cNvPr id="138" name="Ink 137"/>
            </p:nvPicPr>
            <p:blipFill>
              <a:blip r:embed="rId185"/>
            </p:blipFill>
            <p:spPr>
              <a:xfrm>
                <a:off x="8479155" y="3834765"/>
                <a:ext cx="183515" cy="244475"/>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39" name="Ink 138"/>
              <p14:cNvContentPartPr/>
              <p14:nvPr/>
            </p14:nvContentPartPr>
            <p14:xfrm>
              <a:off x="8550275" y="3641725"/>
              <a:ext cx="285115" cy="589915"/>
            </p14:xfrm>
          </p:contentPart>
        </mc:Choice>
        <mc:Fallback xmlns="">
          <p:pic>
            <p:nvPicPr>
              <p:cNvPr id="139" name="Ink 138"/>
            </p:nvPicPr>
            <p:blipFill>
              <a:blip r:embed="rId187"/>
            </p:blipFill>
            <p:spPr>
              <a:xfrm>
                <a:off x="8550275" y="3641725"/>
                <a:ext cx="285115" cy="589915"/>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40" name="Ink 139"/>
              <p14:cNvContentPartPr/>
              <p14:nvPr/>
            </p14:nvContentPartPr>
            <p14:xfrm>
              <a:off x="7524115" y="3773805"/>
              <a:ext cx="305435" cy="356235"/>
            </p14:xfrm>
          </p:contentPart>
        </mc:Choice>
        <mc:Fallback xmlns="">
          <p:pic>
            <p:nvPicPr>
              <p:cNvPr id="140" name="Ink 139"/>
            </p:nvPicPr>
            <p:blipFill>
              <a:blip r:embed="rId189"/>
            </p:blipFill>
            <p:spPr>
              <a:xfrm>
                <a:off x="7524115" y="3773805"/>
                <a:ext cx="305435" cy="356235"/>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141" name="Ink 140"/>
              <p14:cNvContentPartPr/>
              <p14:nvPr/>
            </p14:nvContentPartPr>
            <p14:xfrm>
              <a:off x="8916035" y="3712845"/>
              <a:ext cx="31115" cy="335915"/>
            </p14:xfrm>
          </p:contentPart>
        </mc:Choice>
        <mc:Fallback xmlns="">
          <p:pic>
            <p:nvPicPr>
              <p:cNvPr id="141" name="Ink 140"/>
            </p:nvPicPr>
            <p:blipFill>
              <a:blip r:embed="rId191"/>
            </p:blipFill>
            <p:spPr>
              <a:xfrm>
                <a:off x="8916035" y="3712845"/>
                <a:ext cx="31115" cy="335915"/>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142" name="Ink 141"/>
              <p14:cNvContentPartPr/>
              <p14:nvPr/>
            </p14:nvContentPartPr>
            <p14:xfrm>
              <a:off x="8997315" y="3753485"/>
              <a:ext cx="20955" cy="274955"/>
            </p14:xfrm>
          </p:contentPart>
        </mc:Choice>
        <mc:Fallback xmlns="">
          <p:pic>
            <p:nvPicPr>
              <p:cNvPr id="142" name="Ink 141"/>
            </p:nvPicPr>
            <p:blipFill>
              <a:blip r:embed="rId193"/>
            </p:blipFill>
            <p:spPr>
              <a:xfrm>
                <a:off x="8997315" y="3753485"/>
                <a:ext cx="20955" cy="274955"/>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43" name="Ink 142"/>
              <p14:cNvContentPartPr/>
              <p14:nvPr/>
            </p14:nvContentPartPr>
            <p14:xfrm>
              <a:off x="9109075" y="3692525"/>
              <a:ext cx="71755" cy="203835"/>
            </p14:xfrm>
          </p:contentPart>
        </mc:Choice>
        <mc:Fallback xmlns="">
          <p:pic>
            <p:nvPicPr>
              <p:cNvPr id="143" name="Ink 142"/>
            </p:nvPicPr>
            <p:blipFill>
              <a:blip r:embed="rId195"/>
            </p:blipFill>
            <p:spPr>
              <a:xfrm>
                <a:off x="9109075" y="3692525"/>
                <a:ext cx="71755" cy="203835"/>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44" name="Ink 143"/>
              <p14:cNvContentPartPr/>
              <p14:nvPr/>
            </p14:nvContentPartPr>
            <p14:xfrm>
              <a:off x="9109075" y="3712845"/>
              <a:ext cx="213995" cy="20955"/>
            </p14:xfrm>
          </p:contentPart>
        </mc:Choice>
        <mc:Fallback xmlns="">
          <p:pic>
            <p:nvPicPr>
              <p:cNvPr id="144" name="Ink 143"/>
            </p:nvPicPr>
            <p:blipFill>
              <a:blip r:embed="rId197"/>
            </p:blipFill>
            <p:spPr>
              <a:xfrm>
                <a:off x="9109075" y="3712845"/>
                <a:ext cx="213995" cy="20955"/>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45" name="Ink 144"/>
              <p14:cNvContentPartPr/>
              <p14:nvPr/>
            </p14:nvContentPartPr>
            <p14:xfrm>
              <a:off x="7971155" y="4332605"/>
              <a:ext cx="285115" cy="335915"/>
            </p14:xfrm>
          </p:contentPart>
        </mc:Choice>
        <mc:Fallback xmlns="">
          <p:pic>
            <p:nvPicPr>
              <p:cNvPr id="145" name="Ink 144"/>
            </p:nvPicPr>
            <p:blipFill>
              <a:blip r:embed="rId199"/>
            </p:blipFill>
            <p:spPr>
              <a:xfrm>
                <a:off x="7971155" y="4332605"/>
                <a:ext cx="285115" cy="335915"/>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47" name="Ink 146"/>
              <p14:cNvContentPartPr/>
              <p14:nvPr/>
            </p14:nvContentPartPr>
            <p14:xfrm>
              <a:off x="8255635" y="4525645"/>
              <a:ext cx="285115" cy="274955"/>
            </p14:xfrm>
          </p:contentPart>
        </mc:Choice>
        <mc:Fallback xmlns="">
          <p:pic>
            <p:nvPicPr>
              <p:cNvPr id="147" name="Ink 146"/>
            </p:nvPicPr>
            <p:blipFill>
              <a:blip r:embed="rId201"/>
            </p:blipFill>
            <p:spPr>
              <a:xfrm>
                <a:off x="8255635" y="4525645"/>
                <a:ext cx="285115" cy="274955"/>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48" name="Ink 147"/>
              <p14:cNvContentPartPr/>
              <p14:nvPr/>
            </p14:nvContentPartPr>
            <p14:xfrm>
              <a:off x="8519795" y="4586605"/>
              <a:ext cx="41275" cy="295275"/>
            </p14:xfrm>
          </p:contentPart>
        </mc:Choice>
        <mc:Fallback xmlns="">
          <p:pic>
            <p:nvPicPr>
              <p:cNvPr id="148" name="Ink 147"/>
            </p:nvPicPr>
            <p:blipFill>
              <a:blip r:embed="rId203"/>
            </p:blipFill>
            <p:spPr>
              <a:xfrm>
                <a:off x="8519795" y="4586605"/>
                <a:ext cx="41275" cy="295275"/>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49" name="Ink 148"/>
              <p14:cNvContentPartPr/>
              <p14:nvPr/>
            </p14:nvContentPartPr>
            <p14:xfrm>
              <a:off x="8702675" y="4535805"/>
              <a:ext cx="112395" cy="10795"/>
            </p14:xfrm>
          </p:contentPart>
        </mc:Choice>
        <mc:Fallback xmlns="">
          <p:pic>
            <p:nvPicPr>
              <p:cNvPr id="149" name="Ink 148"/>
            </p:nvPicPr>
            <p:blipFill>
              <a:blip r:embed="rId205"/>
            </p:blipFill>
            <p:spPr>
              <a:xfrm>
                <a:off x="8702675" y="4535805"/>
                <a:ext cx="112395" cy="10795"/>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50" name="Ink 149"/>
              <p14:cNvContentPartPr/>
              <p14:nvPr/>
            </p14:nvContentPartPr>
            <p14:xfrm>
              <a:off x="8692515" y="4627245"/>
              <a:ext cx="213995" cy="20955"/>
            </p14:xfrm>
          </p:contentPart>
        </mc:Choice>
        <mc:Fallback xmlns="">
          <p:pic>
            <p:nvPicPr>
              <p:cNvPr id="150" name="Ink 149"/>
            </p:nvPicPr>
            <p:blipFill>
              <a:blip r:embed="rId207"/>
            </p:blipFill>
            <p:spPr>
              <a:xfrm>
                <a:off x="8692515" y="4627245"/>
                <a:ext cx="213995" cy="20955"/>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151" name="Ink 150"/>
              <p14:cNvContentPartPr/>
              <p14:nvPr/>
            </p14:nvContentPartPr>
            <p14:xfrm>
              <a:off x="8865235" y="4373245"/>
              <a:ext cx="224155" cy="335915"/>
            </p14:xfrm>
          </p:contentPart>
        </mc:Choice>
        <mc:Fallback xmlns="">
          <p:pic>
            <p:nvPicPr>
              <p:cNvPr id="151" name="Ink 150"/>
            </p:nvPicPr>
            <p:blipFill>
              <a:blip r:embed="rId209"/>
            </p:blipFill>
            <p:spPr>
              <a:xfrm>
                <a:off x="8865235" y="4373245"/>
                <a:ext cx="224155" cy="335915"/>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52" name="Ink 151"/>
              <p14:cNvContentPartPr/>
              <p14:nvPr/>
            </p14:nvContentPartPr>
            <p14:xfrm>
              <a:off x="9149715" y="4312285"/>
              <a:ext cx="315595" cy="254635"/>
            </p14:xfrm>
          </p:contentPart>
        </mc:Choice>
        <mc:Fallback xmlns="">
          <p:pic>
            <p:nvPicPr>
              <p:cNvPr id="152" name="Ink 151"/>
            </p:nvPicPr>
            <p:blipFill>
              <a:blip r:embed="rId211"/>
            </p:blipFill>
            <p:spPr>
              <a:xfrm>
                <a:off x="9149715" y="4312285"/>
                <a:ext cx="315595" cy="254635"/>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Norton’s Theorem (Contd.)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838200" y="1143000"/>
                <a:ext cx="8763000" cy="369332"/>
              </a:xfrm>
              <a:prstGeom prst="rect">
                <a:avLst/>
              </a:prstGeom>
              <a:noFill/>
            </p:spPr>
            <p:txBody>
              <a:bodyPr wrap="square">
                <a:spAutoFit/>
              </a:bodyPr>
              <a:lstStyle/>
              <a:p>
                <a:r>
                  <a:rPr lang="en-US" sz="1800" b="0" i="0" u="none" strike="noStrike" baseline="0" dirty="0">
                    <a:latin typeface="Times-Roman"/>
                  </a:rPr>
                  <a:t>Q. Using Norton’s theorem, find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𝑅</m:t>
                        </m:r>
                      </m:e>
                      <m:sub>
                        <m:r>
                          <a:rPr lang="en-US" sz="1800" b="0" i="1" u="none" strike="noStrike" baseline="0" smtClean="0">
                            <a:latin typeface="Cambria Math" panose="02040503050406030204" pitchFamily="18" charset="0"/>
                          </a:rPr>
                          <m:t>𝑁</m:t>
                        </m:r>
                      </m:sub>
                    </m:sSub>
                  </m:oMath>
                </a14:m>
                <a:r>
                  <a:rPr lang="en-US" sz="1800" b="0" i="0" u="none" strike="noStrike" baseline="0" dirty="0">
                    <a:latin typeface="Times-Roman"/>
                  </a:rPr>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𝑁</m:t>
                        </m:r>
                      </m:sub>
                    </m:sSub>
                  </m:oMath>
                </a14:m>
                <a:r>
                  <a:rPr lang="en-US" sz="1800" b="0" i="0" u="none" strike="noStrike" baseline="0" dirty="0">
                    <a:latin typeface="Times-Roman"/>
                  </a:rPr>
                  <a:t> of the circuit in </a:t>
                </a:r>
                <a:r>
                  <a:rPr lang="en-US" dirty="0">
                    <a:latin typeface="Times-Roman"/>
                  </a:rPr>
                  <a:t>the given figure</a:t>
                </a:r>
                <a:r>
                  <a:rPr lang="en-US" sz="1800" b="0" i="0" u="none" strike="noStrike" baseline="0" dirty="0">
                    <a:latin typeface="Times-Roman"/>
                  </a:rPr>
                  <a:t> at terminals </a:t>
                </a:r>
                <a:r>
                  <a:rPr lang="en-US" sz="1800" b="0" i="1" u="none" strike="noStrike" baseline="0" dirty="0">
                    <a:latin typeface="Times-Italic"/>
                  </a:rPr>
                  <a:t>a</a:t>
                </a:r>
                <a:r>
                  <a:rPr lang="en-US" sz="1800" b="0" i="0" u="none" strike="noStrike" baseline="0" dirty="0">
                    <a:latin typeface="Times-Roman"/>
                  </a:rPr>
                  <a:t>-</a:t>
                </a:r>
                <a:r>
                  <a:rPr lang="en-US" sz="1800" b="0" i="1" u="none" strike="noStrike" baseline="0" dirty="0">
                    <a:latin typeface="Times-Italic"/>
                  </a:rPr>
                  <a:t>b.</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838200" y="1143000"/>
                <a:ext cx="8763000" cy="369332"/>
              </a:xfrm>
              <a:prstGeom prst="rect">
                <a:avLst/>
              </a:prstGeom>
              <a:blipFill rotWithShape="1">
                <a:blip r:embed="rId1"/>
                <a:stretch>
                  <a:fillRect t="-4470" b="107"/>
                </a:stretch>
              </a:blipFill>
            </p:spPr>
            <p:txBody>
              <a:bodyPr/>
              <a:lstStyle/>
              <a:p>
                <a:r>
                  <a:rPr lang="en-US" altLang="en-US">
                    <a:noFill/>
                  </a:rPr>
                  <a:t> </a:t>
                </a:r>
              </a:p>
            </p:txBody>
          </p:sp>
        </mc:Fallback>
      </mc:AlternateContent>
      <p:pic>
        <p:nvPicPr>
          <p:cNvPr id="7" name="Picture 6"/>
          <p:cNvPicPr>
            <a:picLocks noChangeAspect="1"/>
          </p:cNvPicPr>
          <p:nvPr/>
        </p:nvPicPr>
        <p:blipFill>
          <a:blip r:embed="rId2"/>
          <a:stretch>
            <a:fillRect/>
          </a:stretch>
        </p:blipFill>
        <p:spPr>
          <a:xfrm>
            <a:off x="6248400" y="1662212"/>
            <a:ext cx="3251238" cy="2102093"/>
          </a:xfrm>
          <a:prstGeom prst="rect">
            <a:avLst/>
          </a:prstGeom>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7338060" y="2832735"/>
              <a:ext cx="15875" cy="782955"/>
            </p14:xfrm>
          </p:contentPart>
        </mc:Choice>
        <mc:Fallback xmlns="">
          <p:pic>
            <p:nvPicPr>
              <p:cNvPr id="3" name="Ink 2"/>
            </p:nvPicPr>
            <p:blipFill>
              <a:blip r:embed="rId4"/>
            </p:blipFill>
            <p:spPr>
              <a:xfrm>
                <a:off x="7338060" y="2832735"/>
                <a:ext cx="15875" cy="78295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9029700" y="2822575"/>
              <a:ext cx="320675" cy="549275"/>
            </p14:xfrm>
          </p:contentPart>
        </mc:Choice>
        <mc:Fallback xmlns="">
          <p:pic>
            <p:nvPicPr>
              <p:cNvPr id="5" name="Ink 4"/>
            </p:nvPicPr>
            <p:blipFill>
              <a:blip r:embed="rId6"/>
            </p:blipFill>
            <p:spPr>
              <a:xfrm>
                <a:off x="9029700" y="2822575"/>
                <a:ext cx="320675" cy="5492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9166860" y="3366135"/>
              <a:ext cx="20955" cy="269875"/>
            </p14:xfrm>
          </p:contentPart>
        </mc:Choice>
        <mc:Fallback xmlns="">
          <p:pic>
            <p:nvPicPr>
              <p:cNvPr id="8" name="Ink 7"/>
            </p:nvPicPr>
            <p:blipFill>
              <a:blip r:embed="rId8"/>
            </p:blipFill>
            <p:spPr>
              <a:xfrm>
                <a:off x="9166860" y="3366135"/>
                <a:ext cx="20955" cy="26987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9146540" y="3096895"/>
              <a:ext cx="137795" cy="10795"/>
            </p14:xfrm>
          </p:contentPart>
        </mc:Choice>
        <mc:Fallback xmlns="">
          <p:pic>
            <p:nvPicPr>
              <p:cNvPr id="9" name="Ink 8"/>
            </p:nvPicPr>
            <p:blipFill>
              <a:blip r:embed="rId10"/>
            </p:blipFill>
            <p:spPr>
              <a:xfrm>
                <a:off x="9146540" y="3096895"/>
                <a:ext cx="137795" cy="1079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9197340" y="3081655"/>
              <a:ext cx="635" cy="81915"/>
            </p14:xfrm>
          </p:contentPart>
        </mc:Choice>
        <mc:Fallback xmlns="">
          <p:pic>
            <p:nvPicPr>
              <p:cNvPr id="10" name="Ink 9"/>
            </p:nvPicPr>
            <p:blipFill>
              <a:blip r:embed="rId12"/>
            </p:blipFill>
            <p:spPr>
              <a:xfrm>
                <a:off x="9197340" y="3081655"/>
                <a:ext cx="635" cy="8191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9146540" y="3228975"/>
              <a:ext cx="117475" cy="10795"/>
            </p14:xfrm>
          </p:contentPart>
        </mc:Choice>
        <mc:Fallback xmlns="">
          <p:pic>
            <p:nvPicPr>
              <p:cNvPr id="11" name="Ink 10"/>
            </p:nvPicPr>
            <p:blipFill>
              <a:blip r:embed="rId14"/>
            </p:blipFill>
            <p:spPr>
              <a:xfrm>
                <a:off x="9146540" y="3228975"/>
                <a:ext cx="117475" cy="1079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9425940" y="3061335"/>
              <a:ext cx="20955" cy="173355"/>
            </p14:xfrm>
          </p:contentPart>
        </mc:Choice>
        <mc:Fallback xmlns="">
          <p:pic>
            <p:nvPicPr>
              <p:cNvPr id="12" name="Ink 11"/>
            </p:nvPicPr>
            <p:blipFill>
              <a:blip r:embed="rId16"/>
            </p:blipFill>
            <p:spPr>
              <a:xfrm>
                <a:off x="9425940" y="3061335"/>
                <a:ext cx="20955" cy="1733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9395460" y="3081655"/>
              <a:ext cx="26035" cy="31115"/>
            </p14:xfrm>
          </p:contentPart>
        </mc:Choice>
        <mc:Fallback xmlns="">
          <p:pic>
            <p:nvPicPr>
              <p:cNvPr id="13" name="Ink 12"/>
            </p:nvPicPr>
            <p:blipFill>
              <a:blip r:embed="rId18"/>
            </p:blipFill>
            <p:spPr>
              <a:xfrm>
                <a:off x="9395460" y="3081655"/>
                <a:ext cx="26035" cy="3111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9456420" y="3051175"/>
              <a:ext cx="76835" cy="158115"/>
            </p14:xfrm>
          </p:contentPart>
        </mc:Choice>
        <mc:Fallback xmlns="">
          <p:pic>
            <p:nvPicPr>
              <p:cNvPr id="14" name="Ink 13"/>
            </p:nvPicPr>
            <p:blipFill>
              <a:blip r:embed="rId20"/>
            </p:blipFill>
            <p:spPr>
              <a:xfrm>
                <a:off x="9456420" y="3051175"/>
                <a:ext cx="76835" cy="15811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7015480" y="4697095"/>
              <a:ext cx="26035" cy="239395"/>
            </p14:xfrm>
          </p:contentPart>
        </mc:Choice>
        <mc:Fallback xmlns="">
          <p:pic>
            <p:nvPicPr>
              <p:cNvPr id="15" name="Ink 14"/>
            </p:nvPicPr>
            <p:blipFill>
              <a:blip r:embed="rId22"/>
            </p:blipFill>
            <p:spPr>
              <a:xfrm>
                <a:off x="7015480" y="4697095"/>
                <a:ext cx="26035" cy="23939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7000240" y="4717415"/>
              <a:ext cx="132715" cy="213995"/>
            </p14:xfrm>
          </p:contentPart>
        </mc:Choice>
        <mc:Fallback xmlns="">
          <p:pic>
            <p:nvPicPr>
              <p:cNvPr id="16" name="Ink 15"/>
            </p:nvPicPr>
            <p:blipFill>
              <a:blip r:embed="rId24"/>
            </p:blipFill>
            <p:spPr>
              <a:xfrm>
                <a:off x="7000240" y="4717415"/>
                <a:ext cx="132715" cy="2139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Ink 16"/>
              <p14:cNvContentPartPr/>
              <p14:nvPr/>
            </p14:nvContentPartPr>
            <p14:xfrm>
              <a:off x="7152640" y="4885055"/>
              <a:ext cx="61595" cy="81915"/>
            </p14:xfrm>
          </p:contentPart>
        </mc:Choice>
        <mc:Fallback xmlns="">
          <p:pic>
            <p:nvPicPr>
              <p:cNvPr id="17" name="Ink 16"/>
            </p:nvPicPr>
            <p:blipFill>
              <a:blip r:embed="rId26"/>
            </p:blipFill>
            <p:spPr>
              <a:xfrm>
                <a:off x="7152640" y="4885055"/>
                <a:ext cx="61595" cy="8191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Ink 17"/>
              <p14:cNvContentPartPr/>
              <p14:nvPr/>
            </p14:nvContentPartPr>
            <p14:xfrm>
              <a:off x="7218680" y="4869815"/>
              <a:ext cx="5715" cy="112395"/>
            </p14:xfrm>
          </p:contentPart>
        </mc:Choice>
        <mc:Fallback xmlns="">
          <p:pic>
            <p:nvPicPr>
              <p:cNvPr id="18" name="Ink 17"/>
            </p:nvPicPr>
            <p:blipFill>
              <a:blip r:embed="rId28"/>
            </p:blipFill>
            <p:spPr>
              <a:xfrm>
                <a:off x="7218680" y="4869815"/>
                <a:ext cx="5715" cy="11239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Ink 18"/>
              <p14:cNvContentPartPr/>
              <p14:nvPr/>
            </p14:nvContentPartPr>
            <p14:xfrm>
              <a:off x="9608185" y="3132455"/>
              <a:ext cx="86995" cy="635"/>
            </p14:xfrm>
          </p:contentPart>
        </mc:Choice>
        <mc:Fallback xmlns="">
          <p:pic>
            <p:nvPicPr>
              <p:cNvPr id="19" name="Ink 18"/>
            </p:nvPicPr>
            <p:blipFill>
              <a:blip r:embed="rId30"/>
            </p:blipFill>
            <p:spPr>
              <a:xfrm>
                <a:off x="9608185" y="3132455"/>
                <a:ext cx="86995" cy="6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Ink 19"/>
              <p14:cNvContentPartPr/>
              <p14:nvPr/>
            </p14:nvContentPartPr>
            <p14:xfrm>
              <a:off x="9587865" y="3162935"/>
              <a:ext cx="137795" cy="635"/>
            </p14:xfrm>
          </p:contentPart>
        </mc:Choice>
        <mc:Fallback xmlns="">
          <p:pic>
            <p:nvPicPr>
              <p:cNvPr id="20" name="Ink 19"/>
            </p:nvPicPr>
            <p:blipFill>
              <a:blip r:embed="rId32"/>
            </p:blipFill>
            <p:spPr>
              <a:xfrm>
                <a:off x="9587865" y="3162935"/>
                <a:ext cx="137795" cy="63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Ink 20"/>
              <p14:cNvContentPartPr/>
              <p14:nvPr/>
            </p14:nvContentPartPr>
            <p14:xfrm>
              <a:off x="9750425" y="3046095"/>
              <a:ext cx="81915" cy="122555"/>
            </p14:xfrm>
          </p:contentPart>
        </mc:Choice>
        <mc:Fallback xmlns="">
          <p:pic>
            <p:nvPicPr>
              <p:cNvPr id="21" name="Ink 20"/>
            </p:nvPicPr>
            <p:blipFill>
              <a:blip r:embed="rId34"/>
            </p:blipFill>
            <p:spPr>
              <a:xfrm>
                <a:off x="9750425" y="3046095"/>
                <a:ext cx="81915" cy="12255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Ink 21"/>
              <p14:cNvContentPartPr/>
              <p14:nvPr/>
            </p14:nvContentPartPr>
            <p14:xfrm>
              <a:off x="9872345" y="3142615"/>
              <a:ext cx="41275" cy="81915"/>
            </p14:xfrm>
          </p:contentPart>
        </mc:Choice>
        <mc:Fallback xmlns="">
          <p:pic>
            <p:nvPicPr>
              <p:cNvPr id="22" name="Ink 21"/>
            </p:nvPicPr>
            <p:blipFill>
              <a:blip r:embed="rId36"/>
            </p:blipFill>
            <p:spPr>
              <a:xfrm>
                <a:off x="9872345" y="3142615"/>
                <a:ext cx="41275" cy="8191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Ink 22"/>
              <p14:cNvContentPartPr/>
              <p14:nvPr/>
            </p14:nvContentPartPr>
            <p14:xfrm>
              <a:off x="9516745" y="2644775"/>
              <a:ext cx="41275" cy="300355"/>
            </p14:xfrm>
          </p:contentPart>
        </mc:Choice>
        <mc:Fallback xmlns="">
          <p:pic>
            <p:nvPicPr>
              <p:cNvPr id="23" name="Ink 22"/>
            </p:nvPicPr>
            <p:blipFill>
              <a:blip r:embed="rId38"/>
            </p:blipFill>
            <p:spPr>
              <a:xfrm>
                <a:off x="9516745" y="2644775"/>
                <a:ext cx="41275" cy="30035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Ink 23"/>
              <p14:cNvContentPartPr/>
              <p14:nvPr/>
            </p14:nvContentPartPr>
            <p14:xfrm>
              <a:off x="9552305" y="2660015"/>
              <a:ext cx="41275" cy="76835"/>
            </p14:xfrm>
          </p:contentPart>
        </mc:Choice>
        <mc:Fallback xmlns="">
          <p:pic>
            <p:nvPicPr>
              <p:cNvPr id="24" name="Ink 23"/>
            </p:nvPicPr>
            <p:blipFill>
              <a:blip r:embed="rId40"/>
            </p:blipFill>
            <p:spPr>
              <a:xfrm>
                <a:off x="9552305" y="2660015"/>
                <a:ext cx="41275" cy="7683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Ink 24"/>
              <p14:cNvContentPartPr/>
              <p14:nvPr/>
            </p14:nvContentPartPr>
            <p14:xfrm>
              <a:off x="9664065" y="2700655"/>
              <a:ext cx="137795" cy="10795"/>
            </p14:xfrm>
          </p:contentPart>
        </mc:Choice>
        <mc:Fallback xmlns="">
          <p:pic>
            <p:nvPicPr>
              <p:cNvPr id="25" name="Ink 24"/>
            </p:nvPicPr>
            <p:blipFill>
              <a:blip r:embed="rId42"/>
            </p:blipFill>
            <p:spPr>
              <a:xfrm>
                <a:off x="9664065" y="2700655"/>
                <a:ext cx="137795" cy="1079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Ink 25"/>
              <p14:cNvContentPartPr/>
              <p14:nvPr/>
            </p14:nvContentPartPr>
            <p14:xfrm>
              <a:off x="9740265" y="2710815"/>
              <a:ext cx="26035" cy="107315"/>
            </p14:xfrm>
          </p:contentPart>
        </mc:Choice>
        <mc:Fallback xmlns="">
          <p:pic>
            <p:nvPicPr>
              <p:cNvPr id="26" name="Ink 25"/>
            </p:nvPicPr>
            <p:blipFill>
              <a:blip r:embed="rId44"/>
            </p:blipFill>
            <p:spPr>
              <a:xfrm>
                <a:off x="9740265" y="2710815"/>
                <a:ext cx="26035" cy="10731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Ink 26"/>
              <p14:cNvContentPartPr/>
              <p14:nvPr/>
            </p14:nvContentPartPr>
            <p14:xfrm>
              <a:off x="9719945" y="2832735"/>
              <a:ext cx="76835" cy="635"/>
            </p14:xfrm>
          </p:contentPart>
        </mc:Choice>
        <mc:Fallback xmlns="">
          <p:pic>
            <p:nvPicPr>
              <p:cNvPr id="27" name="Ink 26"/>
            </p:nvPicPr>
            <p:blipFill>
              <a:blip r:embed="rId46"/>
            </p:blipFill>
            <p:spPr>
              <a:xfrm>
                <a:off x="9719945" y="2832735"/>
                <a:ext cx="76835" cy="63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Ink 27"/>
              <p14:cNvContentPartPr/>
              <p14:nvPr/>
            </p14:nvContentPartPr>
            <p14:xfrm>
              <a:off x="9816465" y="2787015"/>
              <a:ext cx="31115" cy="61595"/>
            </p14:xfrm>
          </p:contentPart>
        </mc:Choice>
        <mc:Fallback xmlns="">
          <p:pic>
            <p:nvPicPr>
              <p:cNvPr id="28" name="Ink 27"/>
            </p:nvPicPr>
            <p:blipFill>
              <a:blip r:embed="rId48"/>
            </p:blipFill>
            <p:spPr>
              <a:xfrm>
                <a:off x="9816465" y="2787015"/>
                <a:ext cx="31115" cy="6159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Ink 28"/>
              <p14:cNvContentPartPr/>
              <p14:nvPr/>
            </p14:nvContentPartPr>
            <p14:xfrm>
              <a:off x="7338695" y="4778375"/>
              <a:ext cx="142875" cy="635"/>
            </p14:xfrm>
          </p:contentPart>
        </mc:Choice>
        <mc:Fallback xmlns="">
          <p:pic>
            <p:nvPicPr>
              <p:cNvPr id="29" name="Ink 28"/>
            </p:nvPicPr>
            <p:blipFill>
              <a:blip r:embed="rId50"/>
            </p:blipFill>
            <p:spPr>
              <a:xfrm>
                <a:off x="7338695" y="4778375"/>
                <a:ext cx="142875" cy="63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Ink 29"/>
              <p14:cNvContentPartPr/>
              <p14:nvPr/>
            </p14:nvContentPartPr>
            <p14:xfrm>
              <a:off x="7364095" y="4819015"/>
              <a:ext cx="188595" cy="10795"/>
            </p14:xfrm>
          </p:contentPart>
        </mc:Choice>
        <mc:Fallback xmlns="">
          <p:pic>
            <p:nvPicPr>
              <p:cNvPr id="30" name="Ink 29"/>
            </p:nvPicPr>
            <p:blipFill>
              <a:blip r:embed="rId52"/>
            </p:blipFill>
            <p:spPr>
              <a:xfrm>
                <a:off x="7364095" y="4819015"/>
                <a:ext cx="188595" cy="107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Ink 30"/>
              <p14:cNvContentPartPr/>
              <p14:nvPr/>
            </p14:nvContentPartPr>
            <p14:xfrm>
              <a:off x="7602855" y="4773295"/>
              <a:ext cx="396875" cy="10795"/>
            </p14:xfrm>
          </p:contentPart>
        </mc:Choice>
        <mc:Fallback xmlns="">
          <p:pic>
            <p:nvPicPr>
              <p:cNvPr id="31" name="Ink 30"/>
            </p:nvPicPr>
            <p:blipFill>
              <a:blip r:embed="rId54"/>
            </p:blipFill>
            <p:spPr>
              <a:xfrm>
                <a:off x="7602855" y="4773295"/>
                <a:ext cx="396875" cy="1079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Ink 31"/>
              <p14:cNvContentPartPr/>
              <p14:nvPr/>
            </p14:nvContentPartPr>
            <p14:xfrm>
              <a:off x="7719695" y="4554855"/>
              <a:ext cx="163195" cy="168275"/>
            </p14:xfrm>
          </p:contentPart>
        </mc:Choice>
        <mc:Fallback xmlns="">
          <p:pic>
            <p:nvPicPr>
              <p:cNvPr id="32" name="Ink 31"/>
            </p:nvPicPr>
            <p:blipFill>
              <a:blip r:embed="rId56"/>
            </p:blipFill>
            <p:spPr>
              <a:xfrm>
                <a:off x="7719695" y="4554855"/>
                <a:ext cx="163195" cy="16827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Ink 32"/>
              <p14:cNvContentPartPr/>
              <p14:nvPr/>
            </p14:nvContentPartPr>
            <p14:xfrm>
              <a:off x="7872095" y="4656455"/>
              <a:ext cx="86995" cy="61595"/>
            </p14:xfrm>
          </p:contentPart>
        </mc:Choice>
        <mc:Fallback xmlns="">
          <p:pic>
            <p:nvPicPr>
              <p:cNvPr id="33" name="Ink 32"/>
            </p:nvPicPr>
            <p:blipFill>
              <a:blip r:embed="rId58"/>
            </p:blipFill>
            <p:spPr>
              <a:xfrm>
                <a:off x="7872095" y="4656455"/>
                <a:ext cx="86995" cy="6159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Ink 33"/>
              <p14:cNvContentPartPr/>
              <p14:nvPr/>
            </p14:nvContentPartPr>
            <p14:xfrm>
              <a:off x="7714615" y="4808855"/>
              <a:ext cx="127635" cy="15875"/>
            </p14:xfrm>
          </p:contentPart>
        </mc:Choice>
        <mc:Fallback xmlns="">
          <p:pic>
            <p:nvPicPr>
              <p:cNvPr id="34" name="Ink 33"/>
            </p:nvPicPr>
            <p:blipFill>
              <a:blip r:embed="rId60"/>
            </p:blipFill>
            <p:spPr>
              <a:xfrm>
                <a:off x="7714615" y="4808855"/>
                <a:ext cx="127635" cy="1587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Ink 34"/>
              <p14:cNvContentPartPr/>
              <p14:nvPr/>
            </p14:nvContentPartPr>
            <p14:xfrm>
              <a:off x="7785735" y="4849495"/>
              <a:ext cx="635" cy="86995"/>
            </p14:xfrm>
          </p:contentPart>
        </mc:Choice>
        <mc:Fallback xmlns="">
          <p:pic>
            <p:nvPicPr>
              <p:cNvPr id="35" name="Ink 34"/>
            </p:nvPicPr>
            <p:blipFill>
              <a:blip r:embed="rId62"/>
            </p:blipFill>
            <p:spPr>
              <a:xfrm>
                <a:off x="7785735" y="4849495"/>
                <a:ext cx="635" cy="8699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Ink 35"/>
              <p14:cNvContentPartPr/>
              <p14:nvPr/>
            </p14:nvContentPartPr>
            <p14:xfrm>
              <a:off x="7750175" y="4940935"/>
              <a:ext cx="71755" cy="635"/>
            </p14:xfrm>
          </p:contentPart>
        </mc:Choice>
        <mc:Fallback xmlns="">
          <p:pic>
            <p:nvPicPr>
              <p:cNvPr id="36" name="Ink 35"/>
            </p:nvPicPr>
            <p:blipFill>
              <a:blip r:embed="rId64"/>
            </p:blipFill>
            <p:spPr>
              <a:xfrm>
                <a:off x="7750175" y="4940935"/>
                <a:ext cx="71755" cy="63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Ink 36"/>
              <p14:cNvContentPartPr/>
              <p14:nvPr/>
            </p14:nvContentPartPr>
            <p14:xfrm>
              <a:off x="7826375" y="4890135"/>
              <a:ext cx="56515" cy="86995"/>
            </p14:xfrm>
          </p:contentPart>
        </mc:Choice>
        <mc:Fallback xmlns="">
          <p:pic>
            <p:nvPicPr>
              <p:cNvPr id="37" name="Ink 36"/>
            </p:nvPicPr>
            <p:blipFill>
              <a:blip r:embed="rId66"/>
            </p:blipFill>
            <p:spPr>
              <a:xfrm>
                <a:off x="7826375" y="4890135"/>
                <a:ext cx="56515" cy="8699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Ink 37"/>
              <p14:cNvContentPartPr/>
              <p14:nvPr/>
            </p14:nvContentPartPr>
            <p14:xfrm>
              <a:off x="8065135" y="4752975"/>
              <a:ext cx="208915" cy="15875"/>
            </p14:xfrm>
          </p:contentPart>
        </mc:Choice>
        <mc:Fallback xmlns="">
          <p:pic>
            <p:nvPicPr>
              <p:cNvPr id="38" name="Ink 37"/>
            </p:nvPicPr>
            <p:blipFill>
              <a:blip r:embed="rId68"/>
            </p:blipFill>
            <p:spPr>
              <a:xfrm>
                <a:off x="8065135" y="4752975"/>
                <a:ext cx="208915" cy="1587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Ink 38"/>
              <p14:cNvContentPartPr/>
              <p14:nvPr/>
            </p14:nvContentPartPr>
            <p14:xfrm>
              <a:off x="8105775" y="4808855"/>
              <a:ext cx="198755" cy="5715"/>
            </p14:xfrm>
          </p:contentPart>
        </mc:Choice>
        <mc:Fallback xmlns="">
          <p:pic>
            <p:nvPicPr>
              <p:cNvPr id="39" name="Ink 38"/>
            </p:nvPicPr>
            <p:blipFill>
              <a:blip r:embed="rId70"/>
            </p:blipFill>
            <p:spPr>
              <a:xfrm>
                <a:off x="8105775" y="4808855"/>
                <a:ext cx="198755" cy="571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Ink 39"/>
              <p14:cNvContentPartPr/>
              <p14:nvPr/>
            </p14:nvContentPartPr>
            <p14:xfrm>
              <a:off x="8364855" y="4742815"/>
              <a:ext cx="518795" cy="20955"/>
            </p14:xfrm>
          </p:contentPart>
        </mc:Choice>
        <mc:Fallback xmlns="">
          <p:pic>
            <p:nvPicPr>
              <p:cNvPr id="40" name="Ink 39"/>
            </p:nvPicPr>
            <p:blipFill>
              <a:blip r:embed="rId72"/>
            </p:blipFill>
            <p:spPr>
              <a:xfrm>
                <a:off x="8364855" y="4742815"/>
                <a:ext cx="518795" cy="2095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Ink 40"/>
              <p14:cNvContentPartPr/>
              <p14:nvPr/>
            </p14:nvContentPartPr>
            <p14:xfrm>
              <a:off x="8593455" y="4565015"/>
              <a:ext cx="26035" cy="173355"/>
            </p14:xfrm>
          </p:contentPart>
        </mc:Choice>
        <mc:Fallback xmlns="">
          <p:pic>
            <p:nvPicPr>
              <p:cNvPr id="41" name="Ink 40"/>
            </p:nvPicPr>
            <p:blipFill>
              <a:blip r:embed="rId74"/>
            </p:blipFill>
            <p:spPr>
              <a:xfrm>
                <a:off x="8593455" y="4565015"/>
                <a:ext cx="26035" cy="17335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Ink 41"/>
              <p14:cNvContentPartPr/>
              <p14:nvPr/>
            </p14:nvContentPartPr>
            <p14:xfrm>
              <a:off x="8517255" y="4854575"/>
              <a:ext cx="137795" cy="15875"/>
            </p14:xfrm>
          </p:contentPart>
        </mc:Choice>
        <mc:Fallback xmlns="">
          <p:pic>
            <p:nvPicPr>
              <p:cNvPr id="42" name="Ink 41"/>
            </p:nvPicPr>
            <p:blipFill>
              <a:blip r:embed="rId76"/>
            </p:blipFill>
            <p:spPr>
              <a:xfrm>
                <a:off x="8517255" y="4854575"/>
                <a:ext cx="137795" cy="1587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Ink 42"/>
              <p14:cNvContentPartPr/>
              <p14:nvPr/>
            </p14:nvContentPartPr>
            <p14:xfrm>
              <a:off x="8578215" y="4864735"/>
              <a:ext cx="46355" cy="102235"/>
            </p14:xfrm>
          </p:contentPart>
        </mc:Choice>
        <mc:Fallback xmlns="">
          <p:pic>
            <p:nvPicPr>
              <p:cNvPr id="43" name="Ink 42"/>
            </p:nvPicPr>
            <p:blipFill>
              <a:blip r:embed="rId78"/>
            </p:blipFill>
            <p:spPr>
              <a:xfrm>
                <a:off x="8578215" y="4864735"/>
                <a:ext cx="46355" cy="10223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Ink 43"/>
              <p14:cNvContentPartPr/>
              <p14:nvPr/>
            </p14:nvContentPartPr>
            <p14:xfrm>
              <a:off x="8542655" y="4981575"/>
              <a:ext cx="97155" cy="635"/>
            </p14:xfrm>
          </p:contentPart>
        </mc:Choice>
        <mc:Fallback xmlns="">
          <p:pic>
            <p:nvPicPr>
              <p:cNvPr id="44" name="Ink 43"/>
            </p:nvPicPr>
            <p:blipFill>
              <a:blip r:embed="rId80"/>
            </p:blipFill>
            <p:spPr>
              <a:xfrm>
                <a:off x="8542655" y="4981575"/>
                <a:ext cx="97155" cy="63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Ink 44"/>
              <p14:cNvContentPartPr/>
              <p14:nvPr/>
            </p14:nvContentPartPr>
            <p14:xfrm>
              <a:off x="8705215" y="4925695"/>
              <a:ext cx="26035" cy="61595"/>
            </p14:xfrm>
          </p:contentPart>
        </mc:Choice>
        <mc:Fallback xmlns="">
          <p:pic>
            <p:nvPicPr>
              <p:cNvPr id="45" name="Ink 44"/>
            </p:nvPicPr>
            <p:blipFill>
              <a:blip r:embed="rId82"/>
            </p:blipFill>
            <p:spPr>
              <a:xfrm>
                <a:off x="8705215" y="4925695"/>
                <a:ext cx="26035" cy="6159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Ink 45"/>
              <p14:cNvContentPartPr/>
              <p14:nvPr/>
            </p14:nvContentPartPr>
            <p14:xfrm>
              <a:off x="8552815" y="4544695"/>
              <a:ext cx="36195" cy="76835"/>
            </p14:xfrm>
          </p:contentPart>
        </mc:Choice>
        <mc:Fallback xmlns="">
          <p:pic>
            <p:nvPicPr>
              <p:cNvPr id="46" name="Ink 45"/>
            </p:nvPicPr>
            <p:blipFill>
              <a:blip r:embed="rId84"/>
            </p:blipFill>
            <p:spPr>
              <a:xfrm>
                <a:off x="8552815" y="4544695"/>
                <a:ext cx="36195" cy="76835"/>
              </a:xfrm>
              <a:prstGeom prst="rect"/>
            </p:spPr>
          </p:pic>
        </mc:Fallback>
      </mc:AlternateContent>
      <p:sp>
        <p:nvSpPr>
          <p:cNvPr id="146" name="Text Box 145"/>
          <p:cNvSpPr txBox="1"/>
          <p:nvPr/>
        </p:nvSpPr>
        <p:spPr>
          <a:xfrm>
            <a:off x="7620000" y="635"/>
            <a:ext cx="4552315" cy="583565"/>
          </a:xfrm>
          <a:prstGeom prst="rect">
            <a:avLst/>
          </a:prstGeom>
          <a:solidFill>
            <a:schemeClr val="accent6">
              <a:lumMod val="40000"/>
              <a:lumOff val="60000"/>
            </a:schemeClr>
          </a:solidFill>
          <a:ln>
            <a:solidFill>
              <a:schemeClr val="accent6">
                <a:lumMod val="75000"/>
              </a:schemeClr>
            </a:solidFill>
          </a:ln>
        </p:spPr>
        <p:txBody>
          <a:bodyPr wrap="square" rtlCol="0">
            <a:spAutoFit/>
          </a:bodyPr>
          <a:p>
            <a:r>
              <a:rPr lang="en-US" sz="1600" b="1" i="1">
                <a:solidFill>
                  <a:schemeClr val="bg1">
                    <a:lumMod val="50000"/>
                  </a:schemeClr>
                </a:solidFill>
              </a:rPr>
              <a:t>If there is</a:t>
            </a:r>
            <a:r>
              <a:rPr lang="en-US" sz="1600" b="1" i="1"/>
              <a:t> </a:t>
            </a:r>
            <a:r>
              <a:rPr lang="en-US" sz="1600" b="1" i="1">
                <a:solidFill>
                  <a:srgbClr val="FF0000"/>
                </a:solidFill>
              </a:rPr>
              <a:t>short circuit</a:t>
            </a:r>
            <a:r>
              <a:rPr lang="en-US" sz="1600" b="1" i="1"/>
              <a:t> in</a:t>
            </a:r>
            <a:r>
              <a:rPr lang="en-US" sz="1600" b="1" i="1">
                <a:solidFill>
                  <a:srgbClr val="FF0000"/>
                </a:solidFill>
              </a:rPr>
              <a:t> parallel with a resistor,</a:t>
            </a:r>
            <a:r>
              <a:rPr lang="en-US" sz="1600" b="1" i="1"/>
              <a:t> then </a:t>
            </a:r>
            <a:r>
              <a:rPr lang="en-US" sz="1600" b="1" i="1">
                <a:highlight>
                  <a:srgbClr val="C0C0C0"/>
                </a:highlight>
              </a:rPr>
              <a:t>current won’t go through the resistor</a:t>
            </a:r>
            <a:endParaRPr lang="en-US" sz="1600" b="1" i="1">
              <a:highlight>
                <a:srgbClr val="C0C0C0"/>
              </a:highlight>
            </a:endParaRPr>
          </a:p>
        </p:txBody>
      </p:sp>
      <mc:AlternateContent xmlns:mc="http://schemas.openxmlformats.org/markup-compatibility/2006" xmlns:p14="http://schemas.microsoft.com/office/powerpoint/2010/main">
        <mc:Choice Requires="p14">
          <p:contentPart r:id="rId85" p14:bwMode="auto">
            <p14:nvContentPartPr>
              <p14:cNvPr id="54" name="Ink 53"/>
              <p14:cNvContentPartPr/>
              <p14:nvPr/>
            </p14:nvContentPartPr>
            <p14:xfrm>
              <a:off x="8180705" y="3209925"/>
              <a:ext cx="635" cy="635"/>
            </p14:xfrm>
          </p:contentPart>
        </mc:Choice>
        <mc:Fallback xmlns="">
          <p:pic>
            <p:nvPicPr>
              <p:cNvPr id="54" name="Ink 53"/>
            </p:nvPicPr>
            <p:blipFill>
              <a:blip r:embed="rId86"/>
            </p:blipFill>
            <p:spPr>
              <a:xfrm>
                <a:off x="8180705" y="3209925"/>
                <a:ext cx="635" cy="63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6" name="Ink 85"/>
              <p14:cNvContentPartPr/>
              <p14:nvPr/>
            </p14:nvContentPartPr>
            <p14:xfrm>
              <a:off x="7668895" y="3835400"/>
              <a:ext cx="635" cy="635"/>
            </p14:xfrm>
          </p:contentPart>
        </mc:Choice>
        <mc:Fallback xmlns="">
          <p:pic>
            <p:nvPicPr>
              <p:cNvPr id="86" name="Ink 85"/>
            </p:nvPicPr>
            <p:blipFill>
              <a:blip r:embed="rId86"/>
            </p:blipFill>
            <p:spPr>
              <a:xfrm>
                <a:off x="7668895" y="3835400"/>
                <a:ext cx="635" cy="63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5" name="Ink 94"/>
              <p14:cNvContentPartPr/>
              <p14:nvPr/>
            </p14:nvContentPartPr>
            <p14:xfrm>
              <a:off x="6453505" y="2730500"/>
              <a:ext cx="119380" cy="635"/>
            </p14:xfrm>
          </p:contentPart>
        </mc:Choice>
        <mc:Fallback xmlns="">
          <p:pic>
            <p:nvPicPr>
              <p:cNvPr id="95" name="Ink 94"/>
            </p:nvPicPr>
            <p:blipFill>
              <a:blip r:embed="rId89"/>
            </p:blipFill>
            <p:spPr>
              <a:xfrm>
                <a:off x="6453505" y="2730500"/>
                <a:ext cx="119380" cy="635"/>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6" name="Ink 95"/>
              <p14:cNvContentPartPr/>
              <p14:nvPr/>
            </p14:nvContentPartPr>
            <p14:xfrm>
              <a:off x="6436995" y="2760345"/>
              <a:ext cx="169545" cy="17780"/>
            </p14:xfrm>
          </p:contentPart>
        </mc:Choice>
        <mc:Fallback xmlns="">
          <p:pic>
            <p:nvPicPr>
              <p:cNvPr id="96" name="Ink 95"/>
            </p:nvPicPr>
            <p:blipFill>
              <a:blip r:embed="rId91"/>
            </p:blipFill>
            <p:spPr>
              <a:xfrm>
                <a:off x="6436995" y="2760345"/>
                <a:ext cx="169545" cy="1778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7" name="Ink 96"/>
              <p14:cNvContentPartPr/>
              <p14:nvPr/>
            </p14:nvContentPartPr>
            <p14:xfrm>
              <a:off x="6631305" y="2713990"/>
              <a:ext cx="89535" cy="106045"/>
            </p14:xfrm>
          </p:contentPart>
        </mc:Choice>
        <mc:Fallback xmlns="">
          <p:pic>
            <p:nvPicPr>
              <p:cNvPr id="97" name="Ink 96"/>
            </p:nvPicPr>
            <p:blipFill>
              <a:blip r:embed="rId93"/>
            </p:blipFill>
            <p:spPr>
              <a:xfrm>
                <a:off x="6631305" y="2713990"/>
                <a:ext cx="89535" cy="10604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8" name="Ink 97"/>
              <p14:cNvContentPartPr/>
              <p14:nvPr/>
            </p14:nvContentPartPr>
            <p14:xfrm>
              <a:off x="6754495" y="2705100"/>
              <a:ext cx="76835" cy="123825"/>
            </p14:xfrm>
          </p:contentPart>
        </mc:Choice>
        <mc:Fallback xmlns="">
          <p:pic>
            <p:nvPicPr>
              <p:cNvPr id="98" name="Ink 97"/>
            </p:nvPicPr>
            <p:blipFill>
              <a:blip r:embed="rId95"/>
            </p:blipFill>
            <p:spPr>
              <a:xfrm>
                <a:off x="6754495" y="2705100"/>
                <a:ext cx="76835" cy="12382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9" name="Ink 98"/>
              <p14:cNvContentPartPr/>
              <p14:nvPr/>
            </p14:nvContentPartPr>
            <p14:xfrm>
              <a:off x="6767195" y="2760345"/>
              <a:ext cx="51435" cy="635"/>
            </p14:xfrm>
          </p:contentPart>
        </mc:Choice>
        <mc:Fallback xmlns="">
          <p:pic>
            <p:nvPicPr>
              <p:cNvPr id="99" name="Ink 98"/>
            </p:nvPicPr>
            <p:blipFill>
              <a:blip r:embed="rId97"/>
            </p:blipFill>
            <p:spPr>
              <a:xfrm>
                <a:off x="6767195" y="2760345"/>
                <a:ext cx="51435" cy="635"/>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0" name="Ink 99"/>
              <p14:cNvContentPartPr/>
              <p14:nvPr/>
            </p14:nvContentPartPr>
            <p14:xfrm>
              <a:off x="8185150" y="1761490"/>
              <a:ext cx="110490" cy="4445"/>
            </p14:xfrm>
          </p:contentPart>
        </mc:Choice>
        <mc:Fallback xmlns="">
          <p:pic>
            <p:nvPicPr>
              <p:cNvPr id="100" name="Ink 99"/>
            </p:nvPicPr>
            <p:blipFill>
              <a:blip r:embed="rId99"/>
            </p:blipFill>
            <p:spPr>
              <a:xfrm>
                <a:off x="8185150" y="1761490"/>
                <a:ext cx="110490" cy="4445"/>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1" name="Ink 100"/>
              <p14:cNvContentPartPr/>
              <p14:nvPr/>
            </p14:nvContentPartPr>
            <p14:xfrm>
              <a:off x="8155305" y="1812290"/>
              <a:ext cx="119380" cy="4445"/>
            </p14:xfrm>
          </p:contentPart>
        </mc:Choice>
        <mc:Fallback xmlns="">
          <p:pic>
            <p:nvPicPr>
              <p:cNvPr id="101" name="Ink 100"/>
            </p:nvPicPr>
            <p:blipFill>
              <a:blip r:embed="rId101"/>
            </p:blipFill>
            <p:spPr>
              <a:xfrm>
                <a:off x="8155305" y="1812290"/>
                <a:ext cx="119380" cy="4445"/>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2" name="Ink 101"/>
              <p14:cNvContentPartPr/>
              <p14:nvPr/>
            </p14:nvContentPartPr>
            <p14:xfrm>
              <a:off x="8362950" y="1697990"/>
              <a:ext cx="102235" cy="127635"/>
            </p14:xfrm>
          </p:contentPart>
        </mc:Choice>
        <mc:Fallback xmlns="">
          <p:pic>
            <p:nvPicPr>
              <p:cNvPr id="102" name="Ink 101"/>
            </p:nvPicPr>
            <p:blipFill>
              <a:blip r:embed="rId103"/>
            </p:blipFill>
            <p:spPr>
              <a:xfrm>
                <a:off x="8362950" y="1697990"/>
                <a:ext cx="102235" cy="12763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3" name="Ink 102"/>
              <p14:cNvContentPartPr/>
              <p14:nvPr/>
            </p14:nvContentPartPr>
            <p14:xfrm>
              <a:off x="8519795" y="1676400"/>
              <a:ext cx="140335" cy="191135"/>
            </p14:xfrm>
          </p:contentPart>
        </mc:Choice>
        <mc:Fallback xmlns="">
          <p:pic>
            <p:nvPicPr>
              <p:cNvPr id="103" name="Ink 102"/>
            </p:nvPicPr>
            <p:blipFill>
              <a:blip r:embed="rId105"/>
            </p:blipFill>
            <p:spPr>
              <a:xfrm>
                <a:off x="8519795" y="1676400"/>
                <a:ext cx="140335" cy="19113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4" name="Ink 103"/>
              <p14:cNvContentPartPr/>
              <p14:nvPr/>
            </p14:nvContentPartPr>
            <p14:xfrm>
              <a:off x="8532495" y="1765300"/>
              <a:ext cx="93345" cy="635"/>
            </p14:xfrm>
          </p:contentPart>
        </mc:Choice>
        <mc:Fallback xmlns="">
          <p:pic>
            <p:nvPicPr>
              <p:cNvPr id="104" name="Ink 103"/>
            </p:nvPicPr>
            <p:blipFill>
              <a:blip r:embed="rId107"/>
            </p:blipFill>
            <p:spPr>
              <a:xfrm>
                <a:off x="8532495" y="1765300"/>
                <a:ext cx="93345" cy="635"/>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05" name="Ink 104"/>
              <p14:cNvContentPartPr/>
              <p14:nvPr/>
            </p14:nvContentPartPr>
            <p14:xfrm>
              <a:off x="6602095" y="2582545"/>
              <a:ext cx="29845" cy="81280"/>
            </p14:xfrm>
          </p:contentPart>
        </mc:Choice>
        <mc:Fallback xmlns="">
          <p:pic>
            <p:nvPicPr>
              <p:cNvPr id="105" name="Ink 104"/>
            </p:nvPicPr>
            <p:blipFill>
              <a:blip r:embed="rId109"/>
            </p:blipFill>
            <p:spPr>
              <a:xfrm>
                <a:off x="6602095" y="2582545"/>
                <a:ext cx="29845" cy="8128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06" name="Ink 105"/>
              <p14:cNvContentPartPr/>
              <p14:nvPr/>
            </p14:nvContentPartPr>
            <p14:xfrm>
              <a:off x="6678295" y="2489200"/>
              <a:ext cx="17145" cy="55880"/>
            </p14:xfrm>
          </p:contentPart>
        </mc:Choice>
        <mc:Fallback xmlns="">
          <p:pic>
            <p:nvPicPr>
              <p:cNvPr id="106" name="Ink 105"/>
            </p:nvPicPr>
            <p:blipFill>
              <a:blip r:embed="rId111"/>
            </p:blipFill>
            <p:spPr>
              <a:xfrm>
                <a:off x="6678295" y="2489200"/>
                <a:ext cx="17145" cy="5588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07" name="Ink 106"/>
              <p14:cNvContentPartPr/>
              <p14:nvPr/>
            </p14:nvContentPartPr>
            <p14:xfrm>
              <a:off x="6745605" y="2303145"/>
              <a:ext cx="60325" cy="102235"/>
            </p14:xfrm>
          </p:contentPart>
        </mc:Choice>
        <mc:Fallback xmlns="">
          <p:pic>
            <p:nvPicPr>
              <p:cNvPr id="107" name="Ink 106"/>
            </p:nvPicPr>
            <p:blipFill>
              <a:blip r:embed="rId113"/>
            </p:blipFill>
            <p:spPr>
              <a:xfrm>
                <a:off x="6745605" y="2303145"/>
                <a:ext cx="60325" cy="102235"/>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08" name="Ink 107"/>
              <p14:cNvContentPartPr/>
              <p14:nvPr/>
            </p14:nvContentPartPr>
            <p14:xfrm>
              <a:off x="6830695" y="2209800"/>
              <a:ext cx="85090" cy="68580"/>
            </p14:xfrm>
          </p:contentPart>
        </mc:Choice>
        <mc:Fallback xmlns="">
          <p:pic>
            <p:nvPicPr>
              <p:cNvPr id="108" name="Ink 107"/>
            </p:nvPicPr>
            <p:blipFill>
              <a:blip r:embed="rId115"/>
            </p:blipFill>
            <p:spPr>
              <a:xfrm>
                <a:off x="6830695" y="2209800"/>
                <a:ext cx="85090" cy="6858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09" name="Ink 108"/>
              <p14:cNvContentPartPr/>
              <p14:nvPr/>
            </p14:nvContentPartPr>
            <p14:xfrm>
              <a:off x="7004050" y="2066290"/>
              <a:ext cx="135890" cy="89535"/>
            </p14:xfrm>
          </p:contentPart>
        </mc:Choice>
        <mc:Fallback xmlns="">
          <p:pic>
            <p:nvPicPr>
              <p:cNvPr id="109" name="Ink 108"/>
            </p:nvPicPr>
            <p:blipFill>
              <a:blip r:embed="rId117"/>
            </p:blipFill>
            <p:spPr>
              <a:xfrm>
                <a:off x="7004050" y="2066290"/>
                <a:ext cx="135890" cy="89535"/>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10" name="Ink 109"/>
              <p14:cNvContentPartPr/>
              <p14:nvPr/>
            </p14:nvContentPartPr>
            <p14:xfrm>
              <a:off x="7275195" y="1964690"/>
              <a:ext cx="97790" cy="34290"/>
            </p14:xfrm>
          </p:contentPart>
        </mc:Choice>
        <mc:Fallback xmlns="">
          <p:pic>
            <p:nvPicPr>
              <p:cNvPr id="110" name="Ink 109"/>
            </p:nvPicPr>
            <p:blipFill>
              <a:blip r:embed="rId119"/>
            </p:blipFill>
            <p:spPr>
              <a:xfrm>
                <a:off x="7275195" y="1964690"/>
                <a:ext cx="97790" cy="3429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11" name="Ink 110"/>
              <p14:cNvContentPartPr/>
              <p14:nvPr/>
            </p14:nvContentPartPr>
            <p14:xfrm>
              <a:off x="7499350" y="1875790"/>
              <a:ext cx="203835" cy="42545"/>
            </p14:xfrm>
          </p:contentPart>
        </mc:Choice>
        <mc:Fallback xmlns="">
          <p:pic>
            <p:nvPicPr>
              <p:cNvPr id="111" name="Ink 110"/>
            </p:nvPicPr>
            <p:blipFill>
              <a:blip r:embed="rId121"/>
            </p:blipFill>
            <p:spPr>
              <a:xfrm>
                <a:off x="7499350" y="1875790"/>
                <a:ext cx="203835" cy="42545"/>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12" name="Ink 111"/>
              <p14:cNvContentPartPr/>
              <p14:nvPr/>
            </p14:nvContentPartPr>
            <p14:xfrm>
              <a:off x="7660005" y="1845945"/>
              <a:ext cx="106680" cy="114935"/>
            </p14:xfrm>
          </p:contentPart>
        </mc:Choice>
        <mc:Fallback xmlns="">
          <p:pic>
            <p:nvPicPr>
              <p:cNvPr id="112" name="Ink 111"/>
            </p:nvPicPr>
            <p:blipFill>
              <a:blip r:embed="rId123"/>
            </p:blipFill>
            <p:spPr>
              <a:xfrm>
                <a:off x="7660005" y="1845945"/>
                <a:ext cx="106680" cy="114935"/>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13" name="Ink 112"/>
              <p14:cNvContentPartPr/>
              <p14:nvPr/>
            </p14:nvContentPartPr>
            <p14:xfrm>
              <a:off x="8197850" y="2895600"/>
              <a:ext cx="381635" cy="9525"/>
            </p14:xfrm>
          </p:contentPart>
        </mc:Choice>
        <mc:Fallback xmlns="">
          <p:pic>
            <p:nvPicPr>
              <p:cNvPr id="113" name="Ink 112"/>
            </p:nvPicPr>
            <p:blipFill>
              <a:blip r:embed="rId125"/>
            </p:blipFill>
            <p:spPr>
              <a:xfrm>
                <a:off x="8197850" y="2895600"/>
                <a:ext cx="381635" cy="9525"/>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14" name="Ink 113"/>
              <p14:cNvContentPartPr/>
              <p14:nvPr/>
            </p14:nvContentPartPr>
            <p14:xfrm>
              <a:off x="8197850" y="2844800"/>
              <a:ext cx="72390" cy="106680"/>
            </p14:xfrm>
          </p:contentPart>
        </mc:Choice>
        <mc:Fallback xmlns="">
          <p:pic>
            <p:nvPicPr>
              <p:cNvPr id="114" name="Ink 113"/>
            </p:nvPicPr>
            <p:blipFill>
              <a:blip r:embed="rId127"/>
            </p:blipFill>
            <p:spPr>
              <a:xfrm>
                <a:off x="8197850" y="2844800"/>
                <a:ext cx="72390" cy="10668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15" name="Ink 114"/>
              <p14:cNvContentPartPr/>
              <p14:nvPr/>
            </p14:nvContentPartPr>
            <p14:xfrm>
              <a:off x="8362950" y="3006090"/>
              <a:ext cx="30480" cy="59690"/>
            </p14:xfrm>
          </p:contentPart>
        </mc:Choice>
        <mc:Fallback xmlns="">
          <p:pic>
            <p:nvPicPr>
              <p:cNvPr id="115" name="Ink 114"/>
            </p:nvPicPr>
            <p:blipFill>
              <a:blip r:embed="rId129"/>
            </p:blipFill>
            <p:spPr>
              <a:xfrm>
                <a:off x="8362950" y="3006090"/>
                <a:ext cx="30480" cy="5969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16" name="Ink 115"/>
              <p14:cNvContentPartPr/>
              <p14:nvPr/>
            </p14:nvContentPartPr>
            <p14:xfrm>
              <a:off x="8354695" y="2963545"/>
              <a:ext cx="635" cy="635"/>
            </p14:xfrm>
          </p:contentPart>
        </mc:Choice>
        <mc:Fallback xmlns="">
          <p:pic>
            <p:nvPicPr>
              <p:cNvPr id="116" name="Ink 115"/>
            </p:nvPicPr>
            <p:blipFill>
              <a:blip r:embed="rId86"/>
            </p:blipFill>
            <p:spPr>
              <a:xfrm>
                <a:off x="8354695" y="2963545"/>
                <a:ext cx="635" cy="6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17" name="Ink 116"/>
              <p14:cNvContentPartPr/>
              <p14:nvPr/>
            </p14:nvContentPartPr>
            <p14:xfrm>
              <a:off x="8350250" y="2959100"/>
              <a:ext cx="34290" cy="34925"/>
            </p14:xfrm>
          </p:contentPart>
        </mc:Choice>
        <mc:Fallback xmlns="">
          <p:pic>
            <p:nvPicPr>
              <p:cNvPr id="117" name="Ink 116"/>
            </p:nvPicPr>
            <p:blipFill>
              <a:blip r:embed="rId132"/>
            </p:blipFill>
            <p:spPr>
              <a:xfrm>
                <a:off x="8350250" y="2959100"/>
                <a:ext cx="34290" cy="3492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8" name="Ink 117"/>
              <p14:cNvContentPartPr/>
              <p14:nvPr/>
            </p14:nvContentPartPr>
            <p14:xfrm>
              <a:off x="8443595" y="3039745"/>
              <a:ext cx="13335" cy="119380"/>
            </p14:xfrm>
          </p:contentPart>
        </mc:Choice>
        <mc:Fallback xmlns="">
          <p:pic>
            <p:nvPicPr>
              <p:cNvPr id="118" name="Ink 117"/>
            </p:nvPicPr>
            <p:blipFill>
              <a:blip r:embed="rId134"/>
            </p:blipFill>
            <p:spPr>
              <a:xfrm>
                <a:off x="8443595" y="3039745"/>
                <a:ext cx="13335" cy="11938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9" name="Ink 118"/>
              <p14:cNvContentPartPr/>
              <p14:nvPr/>
            </p14:nvContentPartPr>
            <p14:xfrm>
              <a:off x="6927850" y="3827145"/>
              <a:ext cx="97790" cy="17780"/>
            </p14:xfrm>
          </p:contentPart>
        </mc:Choice>
        <mc:Fallback xmlns="">
          <p:pic>
            <p:nvPicPr>
              <p:cNvPr id="119" name="Ink 118"/>
            </p:nvPicPr>
            <p:blipFill>
              <a:blip r:embed="rId136"/>
            </p:blipFill>
            <p:spPr>
              <a:xfrm>
                <a:off x="6927850" y="3827145"/>
                <a:ext cx="97790" cy="1778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20" name="Ink 119"/>
              <p14:cNvContentPartPr/>
              <p14:nvPr/>
            </p14:nvContentPartPr>
            <p14:xfrm>
              <a:off x="6961505" y="3835400"/>
              <a:ext cx="26035" cy="119380"/>
            </p14:xfrm>
          </p:contentPart>
        </mc:Choice>
        <mc:Fallback xmlns="">
          <p:pic>
            <p:nvPicPr>
              <p:cNvPr id="120" name="Ink 119"/>
            </p:nvPicPr>
            <p:blipFill>
              <a:blip r:embed="rId138"/>
            </p:blipFill>
            <p:spPr>
              <a:xfrm>
                <a:off x="6961505" y="3835400"/>
                <a:ext cx="26035" cy="11938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21" name="Ink 120"/>
              <p14:cNvContentPartPr/>
              <p14:nvPr/>
            </p14:nvContentPartPr>
            <p14:xfrm>
              <a:off x="6919595" y="3954145"/>
              <a:ext cx="97790" cy="5080"/>
            </p14:xfrm>
          </p:contentPart>
        </mc:Choice>
        <mc:Fallback xmlns="">
          <p:pic>
            <p:nvPicPr>
              <p:cNvPr id="121" name="Ink 120"/>
            </p:nvPicPr>
            <p:blipFill>
              <a:blip r:embed="rId140"/>
            </p:blipFill>
            <p:spPr>
              <a:xfrm>
                <a:off x="6919595" y="3954145"/>
                <a:ext cx="97790" cy="508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22" name="Ink 121"/>
              <p14:cNvContentPartPr/>
              <p14:nvPr/>
            </p14:nvContentPartPr>
            <p14:xfrm>
              <a:off x="7054850" y="3933190"/>
              <a:ext cx="30480" cy="64135"/>
            </p14:xfrm>
          </p:contentPart>
        </mc:Choice>
        <mc:Fallback xmlns="">
          <p:pic>
            <p:nvPicPr>
              <p:cNvPr id="122" name="Ink 121"/>
            </p:nvPicPr>
            <p:blipFill>
              <a:blip r:embed="rId142"/>
            </p:blipFill>
            <p:spPr>
              <a:xfrm>
                <a:off x="7054850" y="3933190"/>
                <a:ext cx="30480" cy="6413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23" name="Ink 122"/>
              <p14:cNvContentPartPr/>
              <p14:nvPr/>
            </p14:nvContentPartPr>
            <p14:xfrm>
              <a:off x="7139305" y="3869690"/>
              <a:ext cx="81280" cy="17145"/>
            </p14:xfrm>
          </p:contentPart>
        </mc:Choice>
        <mc:Fallback xmlns="">
          <p:pic>
            <p:nvPicPr>
              <p:cNvPr id="123" name="Ink 122"/>
            </p:nvPicPr>
            <p:blipFill>
              <a:blip r:embed="rId144"/>
            </p:blipFill>
            <p:spPr>
              <a:xfrm>
                <a:off x="7139305" y="3869690"/>
                <a:ext cx="81280" cy="1714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24" name="Ink 123"/>
              <p14:cNvContentPartPr/>
              <p14:nvPr/>
            </p14:nvContentPartPr>
            <p14:xfrm>
              <a:off x="7164705" y="3839845"/>
              <a:ext cx="30480" cy="89535"/>
            </p14:xfrm>
          </p:contentPart>
        </mc:Choice>
        <mc:Fallback xmlns="">
          <p:pic>
            <p:nvPicPr>
              <p:cNvPr id="124" name="Ink 123"/>
            </p:nvPicPr>
            <p:blipFill>
              <a:blip r:embed="rId146"/>
            </p:blipFill>
            <p:spPr>
              <a:xfrm>
                <a:off x="7164705" y="3839845"/>
                <a:ext cx="30480" cy="8953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25" name="Ink 124"/>
              <p14:cNvContentPartPr/>
              <p14:nvPr/>
            </p14:nvContentPartPr>
            <p14:xfrm>
              <a:off x="7245350" y="3797300"/>
              <a:ext cx="46990" cy="123825"/>
            </p14:xfrm>
          </p:contentPart>
        </mc:Choice>
        <mc:Fallback xmlns="">
          <p:pic>
            <p:nvPicPr>
              <p:cNvPr id="125" name="Ink 124"/>
            </p:nvPicPr>
            <p:blipFill>
              <a:blip r:embed="rId148"/>
            </p:blipFill>
            <p:spPr>
              <a:xfrm>
                <a:off x="7245350" y="3797300"/>
                <a:ext cx="46990" cy="12382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26" name="Ink 125"/>
              <p14:cNvContentPartPr/>
              <p14:nvPr/>
            </p14:nvContentPartPr>
            <p14:xfrm>
              <a:off x="7359650" y="3844290"/>
              <a:ext cx="89535" cy="8890"/>
            </p14:xfrm>
          </p:contentPart>
        </mc:Choice>
        <mc:Fallback xmlns="">
          <p:pic>
            <p:nvPicPr>
              <p:cNvPr id="126" name="Ink 125"/>
            </p:nvPicPr>
            <p:blipFill>
              <a:blip r:embed="rId150"/>
            </p:blipFill>
            <p:spPr>
              <a:xfrm>
                <a:off x="7359650" y="3844290"/>
                <a:ext cx="89535" cy="889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27" name="Ink 126"/>
              <p14:cNvContentPartPr/>
              <p14:nvPr/>
            </p14:nvContentPartPr>
            <p14:xfrm>
              <a:off x="7516495" y="3784600"/>
              <a:ext cx="34290" cy="114935"/>
            </p14:xfrm>
          </p:contentPart>
        </mc:Choice>
        <mc:Fallback xmlns="">
          <p:pic>
            <p:nvPicPr>
              <p:cNvPr id="127" name="Ink 126"/>
            </p:nvPicPr>
            <p:blipFill>
              <a:blip r:embed="rId152"/>
            </p:blipFill>
            <p:spPr>
              <a:xfrm>
                <a:off x="7516495" y="3784600"/>
                <a:ext cx="34290" cy="11493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8" name="Ink 127"/>
              <p14:cNvContentPartPr/>
              <p14:nvPr/>
            </p14:nvContentPartPr>
            <p14:xfrm>
              <a:off x="7507605" y="3738245"/>
              <a:ext cx="5080" cy="635"/>
            </p14:xfrm>
          </p:contentPart>
        </mc:Choice>
        <mc:Fallback xmlns="">
          <p:pic>
            <p:nvPicPr>
              <p:cNvPr id="128" name="Ink 127"/>
            </p:nvPicPr>
            <p:blipFill>
              <a:blip r:embed="rId154"/>
            </p:blipFill>
            <p:spPr>
              <a:xfrm>
                <a:off x="7507605" y="3738245"/>
                <a:ext cx="5080" cy="63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9" name="Ink 128"/>
              <p14:cNvContentPartPr/>
              <p14:nvPr/>
            </p14:nvContentPartPr>
            <p14:xfrm>
              <a:off x="7592695" y="3911600"/>
              <a:ext cx="4445" cy="26035"/>
            </p14:xfrm>
          </p:contentPart>
        </mc:Choice>
        <mc:Fallback xmlns="">
          <p:pic>
            <p:nvPicPr>
              <p:cNvPr id="129" name="Ink 128"/>
            </p:nvPicPr>
            <p:blipFill>
              <a:blip r:embed="rId156"/>
            </p:blipFill>
            <p:spPr>
              <a:xfrm>
                <a:off x="7592695" y="3911600"/>
                <a:ext cx="4445" cy="26035"/>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30" name="Ink 129"/>
              <p14:cNvContentPartPr/>
              <p14:nvPr/>
            </p14:nvContentPartPr>
            <p14:xfrm>
              <a:off x="7609205" y="3801745"/>
              <a:ext cx="127635" cy="635"/>
            </p14:xfrm>
          </p:contentPart>
        </mc:Choice>
        <mc:Fallback xmlns="">
          <p:pic>
            <p:nvPicPr>
              <p:cNvPr id="130" name="Ink 129"/>
            </p:nvPicPr>
            <p:blipFill>
              <a:blip r:embed="rId158"/>
            </p:blipFill>
            <p:spPr>
              <a:xfrm>
                <a:off x="7609205" y="3801745"/>
                <a:ext cx="127635" cy="63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31" name="Ink 130"/>
              <p14:cNvContentPartPr/>
              <p14:nvPr/>
            </p14:nvContentPartPr>
            <p14:xfrm>
              <a:off x="7643495" y="3839845"/>
              <a:ext cx="93345" cy="635"/>
            </p14:xfrm>
          </p:contentPart>
        </mc:Choice>
        <mc:Fallback xmlns="">
          <p:pic>
            <p:nvPicPr>
              <p:cNvPr id="131" name="Ink 130"/>
            </p:nvPicPr>
            <p:blipFill>
              <a:blip r:embed="rId107"/>
            </p:blipFill>
            <p:spPr>
              <a:xfrm>
                <a:off x="7643495" y="3839845"/>
                <a:ext cx="93345" cy="635"/>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32" name="Ink 131"/>
              <p14:cNvContentPartPr/>
              <p14:nvPr/>
            </p14:nvContentPartPr>
            <p14:xfrm>
              <a:off x="7787005" y="3771900"/>
              <a:ext cx="76835" cy="98425"/>
            </p14:xfrm>
          </p:contentPart>
        </mc:Choice>
        <mc:Fallback xmlns="">
          <p:pic>
            <p:nvPicPr>
              <p:cNvPr id="132" name="Ink 131"/>
            </p:nvPicPr>
            <p:blipFill>
              <a:blip r:embed="rId161"/>
            </p:blipFill>
            <p:spPr>
              <a:xfrm>
                <a:off x="7787005" y="3771900"/>
                <a:ext cx="76835" cy="98425"/>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33" name="Ink 132"/>
              <p14:cNvContentPartPr/>
              <p14:nvPr/>
            </p14:nvContentPartPr>
            <p14:xfrm>
              <a:off x="8091805" y="3789045"/>
              <a:ext cx="5080" cy="635"/>
            </p14:xfrm>
          </p:contentPart>
        </mc:Choice>
        <mc:Fallback xmlns="">
          <p:pic>
            <p:nvPicPr>
              <p:cNvPr id="133" name="Ink 132"/>
            </p:nvPicPr>
            <p:blipFill>
              <a:blip r:embed="rId154"/>
            </p:blipFill>
            <p:spPr>
              <a:xfrm>
                <a:off x="8091805" y="3789045"/>
                <a:ext cx="5080" cy="635"/>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34" name="Ink 133"/>
              <p14:cNvContentPartPr/>
              <p14:nvPr/>
            </p14:nvContentPartPr>
            <p14:xfrm>
              <a:off x="8202295" y="3776345"/>
              <a:ext cx="635" cy="635"/>
            </p14:xfrm>
          </p:contentPart>
        </mc:Choice>
        <mc:Fallback xmlns="">
          <p:pic>
            <p:nvPicPr>
              <p:cNvPr id="134" name="Ink 133"/>
            </p:nvPicPr>
            <p:blipFill>
              <a:blip r:embed="rId86"/>
            </p:blipFill>
            <p:spPr>
              <a:xfrm>
                <a:off x="8202295" y="3776345"/>
                <a:ext cx="635" cy="635"/>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35" name="Ink 134"/>
              <p14:cNvContentPartPr/>
              <p14:nvPr/>
            </p14:nvContentPartPr>
            <p14:xfrm>
              <a:off x="8202295" y="3763645"/>
              <a:ext cx="635" cy="5080"/>
            </p14:xfrm>
          </p:contentPart>
        </mc:Choice>
        <mc:Fallback xmlns="">
          <p:pic>
            <p:nvPicPr>
              <p:cNvPr id="135" name="Ink 134"/>
            </p:nvPicPr>
            <p:blipFill>
              <a:blip r:embed="rId165"/>
            </p:blipFill>
            <p:spPr>
              <a:xfrm>
                <a:off x="8202295" y="3763645"/>
                <a:ext cx="635" cy="5080"/>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36" name="Ink 135"/>
              <p14:cNvContentPartPr/>
              <p14:nvPr/>
            </p14:nvContentPartPr>
            <p14:xfrm>
              <a:off x="8126095" y="3721100"/>
              <a:ext cx="635" cy="635"/>
            </p14:xfrm>
          </p:contentPart>
        </mc:Choice>
        <mc:Fallback xmlns="">
          <p:pic>
            <p:nvPicPr>
              <p:cNvPr id="136" name="Ink 135"/>
            </p:nvPicPr>
            <p:blipFill>
              <a:blip r:embed="rId86"/>
            </p:blipFill>
            <p:spPr>
              <a:xfrm>
                <a:off x="8126095" y="3721100"/>
                <a:ext cx="635" cy="63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37" name="Ink 136"/>
              <p14:cNvContentPartPr/>
              <p14:nvPr/>
            </p14:nvContentPartPr>
            <p14:xfrm>
              <a:off x="8117205" y="3717290"/>
              <a:ext cx="635" cy="635"/>
            </p14:xfrm>
          </p:contentPart>
        </mc:Choice>
        <mc:Fallback xmlns="">
          <p:pic>
            <p:nvPicPr>
              <p:cNvPr id="137" name="Ink 136"/>
            </p:nvPicPr>
            <p:blipFill>
              <a:blip r:embed="rId86"/>
            </p:blipFill>
            <p:spPr>
              <a:xfrm>
                <a:off x="8117205" y="3717290"/>
                <a:ext cx="635" cy="635"/>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38" name="Ink 137"/>
              <p14:cNvContentPartPr/>
              <p14:nvPr/>
            </p14:nvContentPartPr>
            <p14:xfrm>
              <a:off x="8117205" y="3733800"/>
              <a:ext cx="635" cy="635"/>
            </p14:xfrm>
          </p:contentPart>
        </mc:Choice>
        <mc:Fallback xmlns="">
          <p:pic>
            <p:nvPicPr>
              <p:cNvPr id="138" name="Ink 137"/>
            </p:nvPicPr>
            <p:blipFill>
              <a:blip r:embed="rId86"/>
            </p:blipFill>
            <p:spPr>
              <a:xfrm>
                <a:off x="8117205" y="3733800"/>
                <a:ext cx="635" cy="63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39" name="Ink 138"/>
              <p14:cNvContentPartPr/>
              <p14:nvPr/>
            </p14:nvContentPartPr>
            <p14:xfrm>
              <a:off x="8129905" y="3695700"/>
              <a:ext cx="5080" cy="30480"/>
            </p14:xfrm>
          </p:contentPart>
        </mc:Choice>
        <mc:Fallback xmlns="">
          <p:pic>
            <p:nvPicPr>
              <p:cNvPr id="139" name="Ink 138"/>
            </p:nvPicPr>
            <p:blipFill>
              <a:blip r:embed="rId170"/>
            </p:blipFill>
            <p:spPr>
              <a:xfrm>
                <a:off x="8129905" y="3695700"/>
                <a:ext cx="5080" cy="3048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40" name="Ink 139"/>
              <p14:cNvContentPartPr/>
              <p14:nvPr/>
            </p14:nvContentPartPr>
            <p14:xfrm>
              <a:off x="8218805" y="3733800"/>
              <a:ext cx="157480" cy="5080"/>
            </p14:xfrm>
          </p:contentPart>
        </mc:Choice>
        <mc:Fallback xmlns="">
          <p:pic>
            <p:nvPicPr>
              <p:cNvPr id="140" name="Ink 139"/>
            </p:nvPicPr>
            <p:blipFill>
              <a:blip r:embed="rId172"/>
            </p:blipFill>
            <p:spPr>
              <a:xfrm>
                <a:off x="8218805" y="3733800"/>
                <a:ext cx="157480" cy="508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41" name="Ink 140"/>
              <p14:cNvContentPartPr/>
              <p14:nvPr/>
            </p14:nvContentPartPr>
            <p14:xfrm>
              <a:off x="8303895" y="3750945"/>
              <a:ext cx="635" cy="85090"/>
            </p14:xfrm>
          </p:contentPart>
        </mc:Choice>
        <mc:Fallback xmlns="">
          <p:pic>
            <p:nvPicPr>
              <p:cNvPr id="141" name="Ink 140"/>
            </p:nvPicPr>
            <p:blipFill>
              <a:blip r:embed="rId174"/>
            </p:blipFill>
            <p:spPr>
              <a:xfrm>
                <a:off x="8303895" y="3750945"/>
                <a:ext cx="635" cy="8509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42" name="Ink 141"/>
              <p14:cNvContentPartPr/>
              <p14:nvPr/>
            </p14:nvContentPartPr>
            <p14:xfrm>
              <a:off x="8240395" y="3839845"/>
              <a:ext cx="102235" cy="5080"/>
            </p14:xfrm>
          </p:contentPart>
        </mc:Choice>
        <mc:Fallback xmlns="">
          <p:pic>
            <p:nvPicPr>
              <p:cNvPr id="142" name="Ink 141"/>
            </p:nvPicPr>
            <p:blipFill>
              <a:blip r:embed="rId176"/>
            </p:blipFill>
            <p:spPr>
              <a:xfrm>
                <a:off x="8240395" y="3839845"/>
                <a:ext cx="102235" cy="508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43" name="Ink 142"/>
              <p14:cNvContentPartPr/>
              <p14:nvPr/>
            </p14:nvContentPartPr>
            <p14:xfrm>
              <a:off x="8380095" y="3844290"/>
              <a:ext cx="51435" cy="67945"/>
            </p14:xfrm>
          </p:contentPart>
        </mc:Choice>
        <mc:Fallback xmlns="">
          <p:pic>
            <p:nvPicPr>
              <p:cNvPr id="143" name="Ink 142"/>
            </p:nvPicPr>
            <p:blipFill>
              <a:blip r:embed="rId178"/>
            </p:blipFill>
            <p:spPr>
              <a:xfrm>
                <a:off x="8380095" y="3844290"/>
                <a:ext cx="51435" cy="67945"/>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44" name="Ink 143"/>
              <p14:cNvContentPartPr/>
              <p14:nvPr/>
            </p14:nvContentPartPr>
            <p14:xfrm>
              <a:off x="8536305" y="3755390"/>
              <a:ext cx="123825" cy="8890"/>
            </p14:xfrm>
          </p:contentPart>
        </mc:Choice>
        <mc:Fallback xmlns="">
          <p:pic>
            <p:nvPicPr>
              <p:cNvPr id="144" name="Ink 143"/>
            </p:nvPicPr>
            <p:blipFill>
              <a:blip r:embed="rId180"/>
            </p:blipFill>
            <p:spPr>
              <a:xfrm>
                <a:off x="8536305" y="3755390"/>
                <a:ext cx="123825" cy="889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45" name="Ink 144"/>
              <p14:cNvContentPartPr/>
              <p14:nvPr/>
            </p14:nvContentPartPr>
            <p14:xfrm>
              <a:off x="8557895" y="3801745"/>
              <a:ext cx="118745" cy="17780"/>
            </p14:xfrm>
          </p:contentPart>
        </mc:Choice>
        <mc:Fallback xmlns="">
          <p:pic>
            <p:nvPicPr>
              <p:cNvPr id="145" name="Ink 144"/>
            </p:nvPicPr>
            <p:blipFill>
              <a:blip r:embed="rId182"/>
            </p:blipFill>
            <p:spPr>
              <a:xfrm>
                <a:off x="8557895" y="3801745"/>
                <a:ext cx="118745" cy="1778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47" name="Ink 146"/>
              <p14:cNvContentPartPr/>
              <p14:nvPr/>
            </p14:nvContentPartPr>
            <p14:xfrm>
              <a:off x="8794750" y="3742690"/>
              <a:ext cx="59690" cy="72390"/>
            </p14:xfrm>
          </p:contentPart>
        </mc:Choice>
        <mc:Fallback xmlns="">
          <p:pic>
            <p:nvPicPr>
              <p:cNvPr id="147" name="Ink 146"/>
            </p:nvPicPr>
            <p:blipFill>
              <a:blip r:embed="rId184"/>
            </p:blipFill>
            <p:spPr>
              <a:xfrm>
                <a:off x="8794750" y="3742690"/>
                <a:ext cx="59690" cy="7239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48" name="Ink 147"/>
              <p14:cNvContentPartPr/>
              <p14:nvPr/>
            </p14:nvContentPartPr>
            <p14:xfrm>
              <a:off x="8807450" y="3700145"/>
              <a:ext cx="635" cy="5080"/>
            </p14:xfrm>
          </p:contentPart>
        </mc:Choice>
        <mc:Fallback xmlns="">
          <p:pic>
            <p:nvPicPr>
              <p:cNvPr id="148" name="Ink 147"/>
            </p:nvPicPr>
            <p:blipFill>
              <a:blip r:embed="rId165"/>
            </p:blipFill>
            <p:spPr>
              <a:xfrm>
                <a:off x="8807450" y="3700145"/>
                <a:ext cx="635" cy="5080"/>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49" name="Ink 148"/>
              <p14:cNvContentPartPr/>
              <p14:nvPr/>
            </p14:nvContentPartPr>
            <p14:xfrm>
              <a:off x="8875395" y="3763645"/>
              <a:ext cx="21590" cy="89535"/>
            </p14:xfrm>
          </p:contentPart>
        </mc:Choice>
        <mc:Fallback xmlns="">
          <p:pic>
            <p:nvPicPr>
              <p:cNvPr id="149" name="Ink 148"/>
            </p:nvPicPr>
            <p:blipFill>
              <a:blip r:embed="rId187"/>
            </p:blipFill>
            <p:spPr>
              <a:xfrm>
                <a:off x="8875395" y="3763645"/>
                <a:ext cx="21590" cy="89535"/>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50" name="Ink 149"/>
              <p14:cNvContentPartPr/>
              <p14:nvPr/>
            </p14:nvContentPartPr>
            <p14:xfrm>
              <a:off x="7181850" y="4276090"/>
              <a:ext cx="13335" cy="17145"/>
            </p14:xfrm>
          </p:contentPart>
        </mc:Choice>
        <mc:Fallback xmlns="">
          <p:pic>
            <p:nvPicPr>
              <p:cNvPr id="150" name="Ink 149"/>
            </p:nvPicPr>
            <p:blipFill>
              <a:blip r:embed="rId189"/>
            </p:blipFill>
            <p:spPr>
              <a:xfrm>
                <a:off x="7181850" y="4276090"/>
                <a:ext cx="13335" cy="17145"/>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151" name="Ink 150"/>
              <p14:cNvContentPartPr/>
              <p14:nvPr/>
            </p14:nvContentPartPr>
            <p14:xfrm>
              <a:off x="7270750" y="4276090"/>
              <a:ext cx="8890" cy="13335"/>
            </p14:xfrm>
          </p:contentPart>
        </mc:Choice>
        <mc:Fallback xmlns="">
          <p:pic>
            <p:nvPicPr>
              <p:cNvPr id="151" name="Ink 150"/>
            </p:nvPicPr>
            <p:blipFill>
              <a:blip r:embed="rId191"/>
            </p:blipFill>
            <p:spPr>
              <a:xfrm>
                <a:off x="7270750" y="4276090"/>
                <a:ext cx="8890" cy="13335"/>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152" name="Ink 151"/>
              <p14:cNvContentPartPr/>
              <p14:nvPr/>
            </p14:nvContentPartPr>
            <p14:xfrm>
              <a:off x="7232650" y="4212590"/>
              <a:ext cx="635" cy="21590"/>
            </p14:xfrm>
          </p:contentPart>
        </mc:Choice>
        <mc:Fallback xmlns="">
          <p:pic>
            <p:nvPicPr>
              <p:cNvPr id="152" name="Ink 151"/>
            </p:nvPicPr>
            <p:blipFill>
              <a:blip r:embed="rId193"/>
            </p:blipFill>
            <p:spPr>
              <a:xfrm>
                <a:off x="7232650" y="4212590"/>
                <a:ext cx="635" cy="21590"/>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53" name="Ink 152"/>
              <p14:cNvContentPartPr/>
              <p14:nvPr/>
            </p14:nvContentPartPr>
            <p14:xfrm>
              <a:off x="8185150" y="3225800"/>
              <a:ext cx="368935" cy="233680"/>
            </p14:xfrm>
          </p:contentPart>
        </mc:Choice>
        <mc:Fallback xmlns="">
          <p:pic>
            <p:nvPicPr>
              <p:cNvPr id="153" name="Ink 152"/>
            </p:nvPicPr>
            <p:blipFill>
              <a:blip r:embed="rId195"/>
            </p:blipFill>
            <p:spPr>
              <a:xfrm>
                <a:off x="8185150" y="3225800"/>
                <a:ext cx="368935" cy="233680"/>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54" name="Ink 153"/>
              <p14:cNvContentPartPr/>
              <p14:nvPr/>
            </p14:nvContentPartPr>
            <p14:xfrm>
              <a:off x="8227695" y="3387090"/>
              <a:ext cx="144145" cy="148590"/>
            </p14:xfrm>
          </p:contentPart>
        </mc:Choice>
        <mc:Fallback xmlns="">
          <p:pic>
            <p:nvPicPr>
              <p:cNvPr id="154" name="Ink 153"/>
            </p:nvPicPr>
            <p:blipFill>
              <a:blip r:embed="rId197"/>
            </p:blipFill>
            <p:spPr>
              <a:xfrm>
                <a:off x="8227695" y="3387090"/>
                <a:ext cx="144145" cy="148590"/>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55" name="Ink 154"/>
              <p14:cNvContentPartPr/>
              <p14:nvPr/>
            </p14:nvContentPartPr>
            <p14:xfrm>
              <a:off x="7397750" y="4237990"/>
              <a:ext cx="81280" cy="4445"/>
            </p14:xfrm>
          </p:contentPart>
        </mc:Choice>
        <mc:Fallback xmlns="">
          <p:pic>
            <p:nvPicPr>
              <p:cNvPr id="155" name="Ink 154"/>
            </p:nvPicPr>
            <p:blipFill>
              <a:blip r:embed="rId199"/>
            </p:blipFill>
            <p:spPr>
              <a:xfrm>
                <a:off x="7397750" y="4237990"/>
                <a:ext cx="81280" cy="4445"/>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56" name="Ink 155"/>
              <p14:cNvContentPartPr/>
              <p14:nvPr/>
            </p14:nvContentPartPr>
            <p14:xfrm>
              <a:off x="7494905" y="4152900"/>
              <a:ext cx="47625" cy="136525"/>
            </p14:xfrm>
          </p:contentPart>
        </mc:Choice>
        <mc:Fallback xmlns="">
          <p:pic>
            <p:nvPicPr>
              <p:cNvPr id="156" name="Ink 155"/>
            </p:nvPicPr>
            <p:blipFill>
              <a:blip r:embed="rId201"/>
            </p:blipFill>
            <p:spPr>
              <a:xfrm>
                <a:off x="7494905" y="4152900"/>
                <a:ext cx="47625" cy="136525"/>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57" name="Ink 156"/>
              <p14:cNvContentPartPr/>
              <p14:nvPr/>
            </p14:nvContentPartPr>
            <p14:xfrm>
              <a:off x="7613650" y="4170045"/>
              <a:ext cx="97790" cy="5080"/>
            </p14:xfrm>
          </p:contentPart>
        </mc:Choice>
        <mc:Fallback xmlns="">
          <p:pic>
            <p:nvPicPr>
              <p:cNvPr id="157" name="Ink 156"/>
            </p:nvPicPr>
            <p:blipFill>
              <a:blip r:embed="rId203"/>
            </p:blipFill>
            <p:spPr>
              <a:xfrm>
                <a:off x="7613650" y="4170045"/>
                <a:ext cx="97790" cy="5080"/>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58" name="Ink 157"/>
              <p14:cNvContentPartPr/>
              <p14:nvPr/>
            </p14:nvContentPartPr>
            <p14:xfrm>
              <a:off x="7643495" y="4127500"/>
              <a:ext cx="21590" cy="102235"/>
            </p14:xfrm>
          </p:contentPart>
        </mc:Choice>
        <mc:Fallback xmlns="">
          <p:pic>
            <p:nvPicPr>
              <p:cNvPr id="158" name="Ink 157"/>
            </p:nvPicPr>
            <p:blipFill>
              <a:blip r:embed="rId205"/>
            </p:blipFill>
            <p:spPr>
              <a:xfrm>
                <a:off x="7643495" y="4127500"/>
                <a:ext cx="21590" cy="102235"/>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59" name="Ink 158"/>
              <p14:cNvContentPartPr/>
              <p14:nvPr/>
            </p14:nvContentPartPr>
            <p14:xfrm>
              <a:off x="7706995" y="4106545"/>
              <a:ext cx="76835" cy="127635"/>
            </p14:xfrm>
          </p:contentPart>
        </mc:Choice>
        <mc:Fallback xmlns="">
          <p:pic>
            <p:nvPicPr>
              <p:cNvPr id="159" name="Ink 158"/>
            </p:nvPicPr>
            <p:blipFill>
              <a:blip r:embed="rId207"/>
            </p:blipFill>
            <p:spPr>
              <a:xfrm>
                <a:off x="7706995" y="4106545"/>
                <a:ext cx="76835" cy="127635"/>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160" name="Ink 159"/>
              <p14:cNvContentPartPr/>
              <p14:nvPr/>
            </p14:nvContentPartPr>
            <p14:xfrm>
              <a:off x="7723505" y="4114800"/>
              <a:ext cx="85725" cy="635"/>
            </p14:xfrm>
          </p:contentPart>
        </mc:Choice>
        <mc:Fallback xmlns="">
          <p:pic>
            <p:nvPicPr>
              <p:cNvPr id="160" name="Ink 159"/>
            </p:nvPicPr>
            <p:blipFill>
              <a:blip r:embed="rId209"/>
            </p:blipFill>
            <p:spPr>
              <a:xfrm>
                <a:off x="7723505" y="4114800"/>
                <a:ext cx="85725" cy="635"/>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61" name="Ink 160"/>
              <p14:cNvContentPartPr/>
              <p14:nvPr/>
            </p14:nvContentPartPr>
            <p14:xfrm>
              <a:off x="7875905" y="4076700"/>
              <a:ext cx="114935" cy="144780"/>
            </p14:xfrm>
          </p:contentPart>
        </mc:Choice>
        <mc:Fallback xmlns="">
          <p:pic>
            <p:nvPicPr>
              <p:cNvPr id="161" name="Ink 160"/>
            </p:nvPicPr>
            <p:blipFill>
              <a:blip r:embed="rId211"/>
            </p:blipFill>
            <p:spPr>
              <a:xfrm>
                <a:off x="7875905" y="4076700"/>
                <a:ext cx="114935" cy="144780"/>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62" name="Ink 161"/>
              <p14:cNvContentPartPr/>
              <p14:nvPr/>
            </p14:nvContentPartPr>
            <p14:xfrm>
              <a:off x="8028305" y="4098290"/>
              <a:ext cx="30480" cy="85090"/>
            </p14:xfrm>
          </p:contentPart>
        </mc:Choice>
        <mc:Fallback xmlns="">
          <p:pic>
            <p:nvPicPr>
              <p:cNvPr id="162" name="Ink 161"/>
            </p:nvPicPr>
            <p:blipFill>
              <a:blip r:embed="rId213"/>
            </p:blipFill>
            <p:spPr>
              <a:xfrm>
                <a:off x="8028305" y="4098290"/>
                <a:ext cx="30480" cy="85090"/>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63" name="Ink 162"/>
              <p14:cNvContentPartPr/>
              <p14:nvPr/>
            </p14:nvContentPartPr>
            <p14:xfrm>
              <a:off x="8024495" y="4030345"/>
              <a:ext cx="13335" cy="13335"/>
            </p14:xfrm>
          </p:contentPart>
        </mc:Choice>
        <mc:Fallback xmlns="">
          <p:pic>
            <p:nvPicPr>
              <p:cNvPr id="163" name="Ink 162"/>
            </p:nvPicPr>
            <p:blipFill>
              <a:blip r:embed="rId215"/>
            </p:blipFill>
            <p:spPr>
              <a:xfrm>
                <a:off x="8024495" y="4030345"/>
                <a:ext cx="13335" cy="13335"/>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64" name="Ink 163"/>
              <p14:cNvContentPartPr/>
              <p14:nvPr/>
            </p14:nvContentPartPr>
            <p14:xfrm>
              <a:off x="8104505" y="4140200"/>
              <a:ext cx="9525" cy="85725"/>
            </p14:xfrm>
          </p:contentPart>
        </mc:Choice>
        <mc:Fallback xmlns="">
          <p:pic>
            <p:nvPicPr>
              <p:cNvPr id="164" name="Ink 163"/>
            </p:nvPicPr>
            <p:blipFill>
              <a:blip r:embed="rId217"/>
            </p:blipFill>
            <p:spPr>
              <a:xfrm>
                <a:off x="8104505" y="4140200"/>
                <a:ext cx="9525" cy="85725"/>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65" name="Ink 164"/>
              <p14:cNvContentPartPr/>
              <p14:nvPr/>
            </p14:nvContentPartPr>
            <p14:xfrm>
              <a:off x="8142605" y="4102100"/>
              <a:ext cx="51435" cy="5080"/>
            </p14:xfrm>
          </p:contentPart>
        </mc:Choice>
        <mc:Fallback xmlns="">
          <p:pic>
            <p:nvPicPr>
              <p:cNvPr id="165" name="Ink 164"/>
            </p:nvPicPr>
            <p:blipFill>
              <a:blip r:embed="rId219"/>
            </p:blipFill>
            <p:spPr>
              <a:xfrm>
                <a:off x="8142605" y="4102100"/>
                <a:ext cx="51435" cy="5080"/>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66" name="Ink 165"/>
              <p14:cNvContentPartPr/>
              <p14:nvPr/>
            </p14:nvContentPartPr>
            <p14:xfrm>
              <a:off x="8261350" y="4060190"/>
              <a:ext cx="51435" cy="102235"/>
            </p14:xfrm>
          </p:contentPart>
        </mc:Choice>
        <mc:Fallback xmlns="">
          <p:pic>
            <p:nvPicPr>
              <p:cNvPr id="166" name="Ink 165"/>
            </p:nvPicPr>
            <p:blipFill>
              <a:blip r:embed="rId221"/>
            </p:blipFill>
            <p:spPr>
              <a:xfrm>
                <a:off x="8261350" y="4060190"/>
                <a:ext cx="51435" cy="102235"/>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67" name="Ink 166"/>
              <p14:cNvContentPartPr/>
              <p14:nvPr/>
            </p14:nvContentPartPr>
            <p14:xfrm>
              <a:off x="8282305" y="3987800"/>
              <a:ext cx="114935" cy="238125"/>
            </p14:xfrm>
          </p:contentPart>
        </mc:Choice>
        <mc:Fallback xmlns="">
          <p:pic>
            <p:nvPicPr>
              <p:cNvPr id="167" name="Ink 166"/>
            </p:nvPicPr>
            <p:blipFill>
              <a:blip r:embed="rId223"/>
            </p:blipFill>
            <p:spPr>
              <a:xfrm>
                <a:off x="8282305" y="3987800"/>
                <a:ext cx="114935" cy="238125"/>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68" name="Ink 167"/>
              <p14:cNvContentPartPr/>
              <p14:nvPr/>
            </p14:nvContentPartPr>
            <p14:xfrm>
              <a:off x="8472805" y="4085590"/>
              <a:ext cx="119380" cy="635"/>
            </p14:xfrm>
          </p:contentPart>
        </mc:Choice>
        <mc:Fallback xmlns="">
          <p:pic>
            <p:nvPicPr>
              <p:cNvPr id="168" name="Ink 167"/>
            </p:nvPicPr>
            <p:blipFill>
              <a:blip r:embed="rId89"/>
            </p:blipFill>
            <p:spPr>
              <a:xfrm>
                <a:off x="8472805" y="4085590"/>
                <a:ext cx="119380" cy="635"/>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69" name="Ink 168"/>
              <p14:cNvContentPartPr/>
              <p14:nvPr/>
            </p14:nvContentPartPr>
            <p14:xfrm>
              <a:off x="8515350" y="4119245"/>
              <a:ext cx="81280" cy="635"/>
            </p14:xfrm>
          </p:contentPart>
        </mc:Choice>
        <mc:Fallback xmlns="">
          <p:pic>
            <p:nvPicPr>
              <p:cNvPr id="169" name="Ink 168"/>
            </p:nvPicPr>
            <p:blipFill>
              <a:blip r:embed="rId226"/>
            </p:blipFill>
            <p:spPr>
              <a:xfrm>
                <a:off x="8515350" y="4119245"/>
                <a:ext cx="81280" cy="635"/>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70" name="Ink 169"/>
              <p14:cNvContentPartPr/>
              <p14:nvPr/>
            </p14:nvContentPartPr>
            <p14:xfrm>
              <a:off x="8625205" y="4030345"/>
              <a:ext cx="85725" cy="119380"/>
            </p14:xfrm>
          </p:contentPart>
        </mc:Choice>
        <mc:Fallback xmlns="">
          <p:pic>
            <p:nvPicPr>
              <p:cNvPr id="170" name="Ink 169"/>
            </p:nvPicPr>
            <p:blipFill>
              <a:blip r:embed="rId228"/>
            </p:blipFill>
            <p:spPr>
              <a:xfrm>
                <a:off x="8625205" y="4030345"/>
                <a:ext cx="85725" cy="11938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71" name="Ink 170"/>
              <p14:cNvContentPartPr/>
              <p14:nvPr/>
            </p14:nvContentPartPr>
            <p14:xfrm>
              <a:off x="8930005" y="4068445"/>
              <a:ext cx="114935" cy="635"/>
            </p14:xfrm>
          </p:contentPart>
        </mc:Choice>
        <mc:Fallback xmlns="">
          <p:pic>
            <p:nvPicPr>
              <p:cNvPr id="171" name="Ink 170"/>
            </p:nvPicPr>
            <p:blipFill>
              <a:blip r:embed="rId230"/>
            </p:blipFill>
            <p:spPr>
              <a:xfrm>
                <a:off x="8930005" y="4068445"/>
                <a:ext cx="114935" cy="635"/>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72" name="Ink 171"/>
              <p14:cNvContentPartPr/>
              <p14:nvPr/>
            </p14:nvContentPartPr>
            <p14:xfrm>
              <a:off x="8917305" y="4114800"/>
              <a:ext cx="123825" cy="635"/>
            </p14:xfrm>
          </p:contentPart>
        </mc:Choice>
        <mc:Fallback xmlns="">
          <p:pic>
            <p:nvPicPr>
              <p:cNvPr id="172" name="Ink 171"/>
            </p:nvPicPr>
            <p:blipFill>
              <a:blip r:embed="rId232"/>
            </p:blipFill>
            <p:spPr>
              <a:xfrm>
                <a:off x="8917305" y="4114800"/>
                <a:ext cx="123825" cy="635"/>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73" name="Ink 172"/>
              <p14:cNvContentPartPr/>
              <p14:nvPr/>
            </p14:nvContentPartPr>
            <p14:xfrm>
              <a:off x="9023350" y="4017645"/>
              <a:ext cx="76835" cy="110490"/>
            </p14:xfrm>
          </p:contentPart>
        </mc:Choice>
        <mc:Fallback xmlns="">
          <p:pic>
            <p:nvPicPr>
              <p:cNvPr id="173" name="Ink 172"/>
            </p:nvPicPr>
            <p:blipFill>
              <a:blip r:embed="rId234"/>
            </p:blipFill>
            <p:spPr>
              <a:xfrm>
                <a:off x="9023350" y="4017645"/>
                <a:ext cx="76835" cy="11049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74" name="Ink 173"/>
              <p14:cNvContentPartPr/>
              <p14:nvPr/>
            </p14:nvContentPartPr>
            <p14:xfrm>
              <a:off x="9218295" y="4022090"/>
              <a:ext cx="29845" cy="72390"/>
            </p14:xfrm>
          </p:contentPart>
        </mc:Choice>
        <mc:Fallback xmlns="">
          <p:pic>
            <p:nvPicPr>
              <p:cNvPr id="174" name="Ink 173"/>
            </p:nvPicPr>
            <p:blipFill>
              <a:blip r:embed="rId236"/>
            </p:blipFill>
            <p:spPr>
              <a:xfrm>
                <a:off x="9218295" y="4022090"/>
                <a:ext cx="29845" cy="7239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75" name="Ink 174"/>
              <p14:cNvContentPartPr/>
              <p14:nvPr/>
            </p14:nvContentPartPr>
            <p14:xfrm>
              <a:off x="9209405" y="3933190"/>
              <a:ext cx="635" cy="21590"/>
            </p14:xfrm>
          </p:contentPart>
        </mc:Choice>
        <mc:Fallback xmlns="">
          <p:pic>
            <p:nvPicPr>
              <p:cNvPr id="175" name="Ink 174"/>
            </p:nvPicPr>
            <p:blipFill>
              <a:blip r:embed="rId238"/>
            </p:blipFill>
            <p:spPr>
              <a:xfrm>
                <a:off x="9209405" y="3933190"/>
                <a:ext cx="635" cy="21590"/>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76" name="Ink 175"/>
              <p14:cNvContentPartPr/>
              <p14:nvPr/>
            </p14:nvContentPartPr>
            <p14:xfrm>
              <a:off x="9290050" y="4043045"/>
              <a:ext cx="13335" cy="106680"/>
            </p14:xfrm>
          </p:contentPart>
        </mc:Choice>
        <mc:Fallback xmlns="">
          <p:pic>
            <p:nvPicPr>
              <p:cNvPr id="176" name="Ink 175"/>
            </p:nvPicPr>
            <p:blipFill>
              <a:blip r:embed="rId240"/>
            </p:blipFill>
            <p:spPr>
              <a:xfrm>
                <a:off x="9290050" y="4043045"/>
                <a:ext cx="13335" cy="10668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77" name="Ink 176"/>
              <p14:cNvContentPartPr/>
              <p14:nvPr/>
            </p14:nvContentPartPr>
            <p14:xfrm>
              <a:off x="9332595" y="3996690"/>
              <a:ext cx="67945" cy="635"/>
            </p14:xfrm>
          </p:contentPart>
        </mc:Choice>
        <mc:Fallback xmlns="">
          <p:pic>
            <p:nvPicPr>
              <p:cNvPr id="177" name="Ink 176"/>
            </p:nvPicPr>
            <p:blipFill>
              <a:blip r:embed="rId242"/>
            </p:blipFill>
            <p:spPr>
              <a:xfrm>
                <a:off x="9332595" y="3996690"/>
                <a:ext cx="67945" cy="635"/>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78" name="Ink 177"/>
              <p14:cNvContentPartPr/>
              <p14:nvPr/>
            </p14:nvContentPartPr>
            <p14:xfrm>
              <a:off x="9332595" y="4047490"/>
              <a:ext cx="76835" cy="635"/>
            </p14:xfrm>
          </p:contentPart>
        </mc:Choice>
        <mc:Fallback xmlns="">
          <p:pic>
            <p:nvPicPr>
              <p:cNvPr id="178" name="Ink 177"/>
            </p:nvPicPr>
            <p:blipFill>
              <a:blip r:embed="rId46"/>
            </p:blipFill>
            <p:spPr>
              <a:xfrm>
                <a:off x="9332595" y="4047490"/>
                <a:ext cx="76835" cy="635"/>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79" name="Ink 178"/>
              <p14:cNvContentPartPr/>
              <p14:nvPr/>
            </p14:nvContentPartPr>
            <p14:xfrm>
              <a:off x="9493250" y="3873500"/>
              <a:ext cx="85090" cy="132080"/>
            </p14:xfrm>
          </p:contentPart>
        </mc:Choice>
        <mc:Fallback xmlns="">
          <p:pic>
            <p:nvPicPr>
              <p:cNvPr id="179" name="Ink 178"/>
            </p:nvPicPr>
            <p:blipFill>
              <a:blip r:embed="rId245"/>
            </p:blipFill>
            <p:spPr>
              <a:xfrm>
                <a:off x="9493250" y="3873500"/>
                <a:ext cx="85090" cy="132080"/>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80" name="Ink 179"/>
              <p14:cNvContentPartPr/>
              <p14:nvPr/>
            </p14:nvContentPartPr>
            <p14:xfrm>
              <a:off x="9599295" y="3945890"/>
              <a:ext cx="8890" cy="29845"/>
            </p14:xfrm>
          </p:contentPart>
        </mc:Choice>
        <mc:Fallback xmlns="">
          <p:pic>
            <p:nvPicPr>
              <p:cNvPr id="180" name="Ink 179"/>
            </p:nvPicPr>
            <p:blipFill>
              <a:blip r:embed="rId247"/>
            </p:blipFill>
            <p:spPr>
              <a:xfrm>
                <a:off x="9599295" y="3945890"/>
                <a:ext cx="8890" cy="29845"/>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81" name="Ink 180"/>
              <p14:cNvContentPartPr/>
              <p14:nvPr/>
            </p14:nvContentPartPr>
            <p14:xfrm>
              <a:off x="9637395" y="3890645"/>
              <a:ext cx="106045" cy="123190"/>
            </p14:xfrm>
          </p:contentPart>
        </mc:Choice>
        <mc:Fallback xmlns="">
          <p:pic>
            <p:nvPicPr>
              <p:cNvPr id="181" name="Ink 180"/>
            </p:nvPicPr>
            <p:blipFill>
              <a:blip r:embed="rId249"/>
            </p:blipFill>
            <p:spPr>
              <a:xfrm>
                <a:off x="9637395" y="3890645"/>
                <a:ext cx="106045" cy="123190"/>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82" name="Ink 181"/>
              <p14:cNvContentPartPr/>
              <p14:nvPr/>
            </p14:nvContentPartPr>
            <p14:xfrm>
              <a:off x="9785350" y="3941445"/>
              <a:ext cx="93980" cy="5080"/>
            </p14:xfrm>
          </p:contentPart>
        </mc:Choice>
        <mc:Fallback xmlns="">
          <p:pic>
            <p:nvPicPr>
              <p:cNvPr id="182" name="Ink 181"/>
            </p:nvPicPr>
            <p:blipFill>
              <a:blip r:embed="rId251"/>
            </p:blipFill>
            <p:spPr>
              <a:xfrm>
                <a:off x="9785350" y="3941445"/>
                <a:ext cx="93980" cy="5080"/>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83" name="Ink 182"/>
              <p14:cNvContentPartPr/>
              <p14:nvPr/>
            </p14:nvContentPartPr>
            <p14:xfrm>
              <a:off x="9810750" y="3979545"/>
              <a:ext cx="81280" cy="5080"/>
            </p14:xfrm>
          </p:contentPart>
        </mc:Choice>
        <mc:Fallback xmlns="">
          <p:pic>
            <p:nvPicPr>
              <p:cNvPr id="183" name="Ink 182"/>
            </p:nvPicPr>
            <p:blipFill>
              <a:blip r:embed="rId253"/>
            </p:blipFill>
            <p:spPr>
              <a:xfrm>
                <a:off x="9810750" y="3979545"/>
                <a:ext cx="81280" cy="5080"/>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84" name="Ink 183"/>
              <p14:cNvContentPartPr/>
              <p14:nvPr/>
            </p14:nvContentPartPr>
            <p14:xfrm>
              <a:off x="9971405" y="3865245"/>
              <a:ext cx="119380" cy="5080"/>
            </p14:xfrm>
          </p:contentPart>
        </mc:Choice>
        <mc:Fallback xmlns="">
          <p:pic>
            <p:nvPicPr>
              <p:cNvPr id="184" name="Ink 183"/>
            </p:nvPicPr>
            <p:blipFill>
              <a:blip r:embed="rId255"/>
            </p:blipFill>
            <p:spPr>
              <a:xfrm>
                <a:off x="9971405" y="3865245"/>
                <a:ext cx="119380" cy="5080"/>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185" name="Ink 184"/>
              <p14:cNvContentPartPr/>
              <p14:nvPr/>
            </p14:nvContentPartPr>
            <p14:xfrm>
              <a:off x="10039350" y="3882390"/>
              <a:ext cx="8890" cy="110490"/>
            </p14:xfrm>
          </p:contentPart>
        </mc:Choice>
        <mc:Fallback xmlns="">
          <p:pic>
            <p:nvPicPr>
              <p:cNvPr id="185" name="Ink 184"/>
            </p:nvPicPr>
            <p:blipFill>
              <a:blip r:embed="rId257"/>
            </p:blipFill>
            <p:spPr>
              <a:xfrm>
                <a:off x="10039350" y="3882390"/>
                <a:ext cx="8890" cy="110490"/>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186" name="Ink 185"/>
              <p14:cNvContentPartPr/>
              <p14:nvPr/>
            </p14:nvContentPartPr>
            <p14:xfrm>
              <a:off x="10005695" y="3992245"/>
              <a:ext cx="67945" cy="635"/>
            </p14:xfrm>
          </p:contentPart>
        </mc:Choice>
        <mc:Fallback xmlns="">
          <p:pic>
            <p:nvPicPr>
              <p:cNvPr id="186" name="Ink 185"/>
            </p:nvPicPr>
            <p:blipFill>
              <a:blip r:embed="rId242"/>
            </p:blipFill>
            <p:spPr>
              <a:xfrm>
                <a:off x="10005695" y="3992245"/>
                <a:ext cx="67945" cy="635"/>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87" name="Ink 186"/>
              <p14:cNvContentPartPr/>
              <p14:nvPr/>
            </p14:nvContentPartPr>
            <p14:xfrm>
              <a:off x="10107295" y="3971290"/>
              <a:ext cx="46990" cy="29845"/>
            </p14:xfrm>
          </p:contentPart>
        </mc:Choice>
        <mc:Fallback xmlns="">
          <p:pic>
            <p:nvPicPr>
              <p:cNvPr id="187" name="Ink 186"/>
            </p:nvPicPr>
            <p:blipFill>
              <a:blip r:embed="rId260"/>
            </p:blipFill>
            <p:spPr>
              <a:xfrm>
                <a:off x="10107295" y="3971290"/>
                <a:ext cx="46990" cy="29845"/>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88" name="Ink 187"/>
              <p14:cNvContentPartPr/>
              <p14:nvPr/>
            </p14:nvContentPartPr>
            <p14:xfrm>
              <a:off x="9034145" y="4712335"/>
              <a:ext cx="144780" cy="9525"/>
            </p14:xfrm>
          </p:contentPart>
        </mc:Choice>
        <mc:Fallback xmlns="">
          <p:pic>
            <p:nvPicPr>
              <p:cNvPr id="188" name="Ink 187"/>
            </p:nvPicPr>
            <p:blipFill>
              <a:blip r:embed="rId262"/>
            </p:blipFill>
            <p:spPr>
              <a:xfrm>
                <a:off x="9034145" y="4712335"/>
                <a:ext cx="144780" cy="9525"/>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89" name="Ink 188"/>
              <p14:cNvContentPartPr/>
              <p14:nvPr/>
            </p14:nvContentPartPr>
            <p14:xfrm>
              <a:off x="9055100" y="4763135"/>
              <a:ext cx="246380" cy="5080"/>
            </p14:xfrm>
          </p:contentPart>
        </mc:Choice>
        <mc:Fallback xmlns="">
          <p:pic>
            <p:nvPicPr>
              <p:cNvPr id="189" name="Ink 188"/>
            </p:nvPicPr>
            <p:blipFill>
              <a:blip r:embed="rId264"/>
            </p:blipFill>
            <p:spPr>
              <a:xfrm>
                <a:off x="9055100" y="4763135"/>
                <a:ext cx="246380" cy="5080"/>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90" name="Ink 189"/>
              <p14:cNvContentPartPr/>
              <p14:nvPr/>
            </p14:nvContentPartPr>
            <p14:xfrm>
              <a:off x="9338945" y="4594225"/>
              <a:ext cx="173990" cy="156845"/>
            </p14:xfrm>
          </p:contentPart>
        </mc:Choice>
        <mc:Fallback xmlns="">
          <p:pic>
            <p:nvPicPr>
              <p:cNvPr id="190" name="Ink 189"/>
            </p:nvPicPr>
            <p:blipFill>
              <a:blip r:embed="rId266"/>
            </p:blipFill>
            <p:spPr>
              <a:xfrm>
                <a:off x="9338945" y="4594225"/>
                <a:ext cx="173990" cy="156845"/>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91" name="Ink 190"/>
              <p14:cNvContentPartPr/>
              <p14:nvPr/>
            </p14:nvContentPartPr>
            <p14:xfrm>
              <a:off x="9356090" y="4589780"/>
              <a:ext cx="161290" cy="5080"/>
            </p14:xfrm>
          </p:contentPart>
        </mc:Choice>
        <mc:Fallback xmlns="">
          <p:pic>
            <p:nvPicPr>
              <p:cNvPr id="191" name="Ink 190"/>
            </p:nvPicPr>
            <p:blipFill>
              <a:blip r:embed="rId268"/>
            </p:blipFill>
            <p:spPr>
              <a:xfrm>
                <a:off x="9356090" y="4589780"/>
                <a:ext cx="161290" cy="5080"/>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92" name="Ink 191"/>
              <p14:cNvContentPartPr/>
              <p14:nvPr/>
            </p14:nvContentPartPr>
            <p14:xfrm>
              <a:off x="9605645" y="4551680"/>
              <a:ext cx="267335" cy="132080"/>
            </p14:xfrm>
          </p:contentPart>
        </mc:Choice>
        <mc:Fallback xmlns="">
          <p:pic>
            <p:nvPicPr>
              <p:cNvPr id="192" name="Ink 191"/>
            </p:nvPicPr>
            <p:blipFill>
              <a:blip r:embed="rId270"/>
            </p:blipFill>
            <p:spPr>
              <a:xfrm>
                <a:off x="9605645" y="4551680"/>
                <a:ext cx="267335" cy="132080"/>
              </a:xfrm>
              <a:prstGeom prst="rect"/>
            </p:spPr>
          </p:pic>
        </mc:Fallback>
      </mc:AlternateContent>
      <p:pic>
        <p:nvPicPr>
          <p:cNvPr id="193" name="Content Placeholder 192"/>
          <p:cNvPicPr>
            <a:picLocks noChangeAspect="1"/>
          </p:cNvPicPr>
          <p:nvPr>
            <p:ph sz="half" idx="2"/>
          </p:nvPr>
        </p:nvPicPr>
        <p:blipFill>
          <a:blip r:embed="rId2"/>
          <a:stretch>
            <a:fillRect/>
          </a:stretch>
        </p:blipFill>
        <p:spPr>
          <a:xfrm>
            <a:off x="457200" y="1494790"/>
            <a:ext cx="3156585" cy="2040890"/>
          </a:xfrm>
          <a:prstGeom prst="rect">
            <a:avLst/>
          </a:prstGeom>
        </p:spPr>
      </p:pic>
      <mc:AlternateContent xmlns:mc="http://schemas.openxmlformats.org/markup-compatibility/2006" xmlns:p14="http://schemas.microsoft.com/office/powerpoint/2010/main">
        <mc:Choice Requires="p14">
          <p:contentPart r:id="rId271" p14:bwMode="auto">
            <p14:nvContentPartPr>
              <p14:cNvPr id="195" name="Ink 194"/>
              <p14:cNvContentPartPr/>
              <p14:nvPr/>
            </p14:nvContentPartPr>
            <p14:xfrm>
              <a:off x="3310890" y="2616200"/>
              <a:ext cx="10160" cy="779780"/>
            </p14:xfrm>
          </p:contentPart>
        </mc:Choice>
        <mc:Fallback xmlns="">
          <p:pic>
            <p:nvPicPr>
              <p:cNvPr id="195" name="Ink 194"/>
            </p:nvPicPr>
            <p:blipFill>
              <a:blip r:embed="rId272"/>
            </p:blipFill>
            <p:spPr>
              <a:xfrm>
                <a:off x="3310890" y="2616200"/>
                <a:ext cx="10160" cy="779780"/>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96" name="Ink 195"/>
              <p14:cNvContentPartPr/>
              <p14:nvPr/>
            </p14:nvContentPartPr>
            <p14:xfrm>
              <a:off x="3128010" y="2914650"/>
              <a:ext cx="346710" cy="241300"/>
            </p14:xfrm>
          </p:contentPart>
        </mc:Choice>
        <mc:Fallback xmlns="">
          <p:pic>
            <p:nvPicPr>
              <p:cNvPr id="196" name="Ink 195"/>
            </p:nvPicPr>
            <p:blipFill>
              <a:blip r:embed="rId274"/>
            </p:blipFill>
            <p:spPr>
              <a:xfrm>
                <a:off x="3128010" y="2914650"/>
                <a:ext cx="346710" cy="241300"/>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97" name="Ink 196"/>
              <p14:cNvContentPartPr/>
              <p14:nvPr/>
            </p14:nvContentPartPr>
            <p14:xfrm>
              <a:off x="3561080" y="2885440"/>
              <a:ext cx="154305" cy="635"/>
            </p14:xfrm>
          </p:contentPart>
        </mc:Choice>
        <mc:Fallback xmlns="">
          <p:pic>
            <p:nvPicPr>
              <p:cNvPr id="197" name="Ink 196"/>
            </p:nvPicPr>
            <p:blipFill>
              <a:blip r:embed="rId276"/>
            </p:blipFill>
            <p:spPr>
              <a:xfrm>
                <a:off x="3561080" y="2885440"/>
                <a:ext cx="154305" cy="635"/>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98" name="Ink 197"/>
              <p14:cNvContentPartPr/>
              <p14:nvPr/>
            </p14:nvContentPartPr>
            <p14:xfrm>
              <a:off x="3589655" y="2866390"/>
              <a:ext cx="48895" cy="308610"/>
            </p14:xfrm>
          </p:contentPart>
        </mc:Choice>
        <mc:Fallback xmlns="">
          <p:pic>
            <p:nvPicPr>
              <p:cNvPr id="198" name="Ink 197"/>
            </p:nvPicPr>
            <p:blipFill>
              <a:blip r:embed="rId278"/>
            </p:blipFill>
            <p:spPr>
              <a:xfrm>
                <a:off x="3589655" y="2866390"/>
                <a:ext cx="48895" cy="308610"/>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99" name="Ink 198"/>
              <p14:cNvContentPartPr/>
              <p14:nvPr/>
            </p14:nvContentPartPr>
            <p14:xfrm>
              <a:off x="3522345" y="3135630"/>
              <a:ext cx="135255" cy="635"/>
            </p14:xfrm>
          </p:contentPart>
        </mc:Choice>
        <mc:Fallback xmlns="">
          <p:pic>
            <p:nvPicPr>
              <p:cNvPr id="199" name="Ink 198"/>
            </p:nvPicPr>
            <p:blipFill>
              <a:blip r:embed="rId280"/>
            </p:blipFill>
            <p:spPr>
              <a:xfrm>
                <a:off x="3522345" y="3135630"/>
                <a:ext cx="135255" cy="635"/>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200" name="Ink 199"/>
              <p14:cNvContentPartPr/>
              <p14:nvPr/>
            </p14:nvContentPartPr>
            <p14:xfrm>
              <a:off x="3714750" y="3077845"/>
              <a:ext cx="144780" cy="212725"/>
            </p14:xfrm>
          </p:contentPart>
        </mc:Choice>
        <mc:Fallback xmlns="">
          <p:pic>
            <p:nvPicPr>
              <p:cNvPr id="200" name="Ink 199"/>
            </p:nvPicPr>
            <p:blipFill>
              <a:blip r:embed="rId282"/>
            </p:blipFill>
            <p:spPr>
              <a:xfrm>
                <a:off x="3714750" y="3077845"/>
                <a:ext cx="144780" cy="212725"/>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201" name="Ink 200"/>
              <p14:cNvContentPartPr/>
              <p14:nvPr/>
            </p14:nvContentPartPr>
            <p14:xfrm>
              <a:off x="3811270" y="3049270"/>
              <a:ext cx="19685" cy="193040"/>
            </p14:xfrm>
          </p:contentPart>
        </mc:Choice>
        <mc:Fallback xmlns="">
          <p:pic>
            <p:nvPicPr>
              <p:cNvPr id="201" name="Ink 200"/>
            </p:nvPicPr>
            <p:blipFill>
              <a:blip r:embed="rId284"/>
            </p:blipFill>
            <p:spPr>
              <a:xfrm>
                <a:off x="3811270" y="3049270"/>
                <a:ext cx="19685" cy="193040"/>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202" name="Ink 201"/>
              <p14:cNvContentPartPr/>
              <p14:nvPr/>
            </p14:nvContentPartPr>
            <p14:xfrm>
              <a:off x="2127250" y="2789555"/>
              <a:ext cx="385445" cy="501015"/>
            </p14:xfrm>
          </p:contentPart>
        </mc:Choice>
        <mc:Fallback xmlns="">
          <p:pic>
            <p:nvPicPr>
              <p:cNvPr id="202" name="Ink 201"/>
            </p:nvPicPr>
            <p:blipFill>
              <a:blip r:embed="rId286"/>
            </p:blipFill>
            <p:spPr>
              <a:xfrm>
                <a:off x="2127250" y="2789555"/>
                <a:ext cx="385445" cy="501015"/>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203" name="Ink 202"/>
              <p14:cNvContentPartPr/>
              <p14:nvPr/>
            </p14:nvContentPartPr>
            <p14:xfrm>
              <a:off x="2108200" y="3145790"/>
              <a:ext cx="163830" cy="202565"/>
            </p14:xfrm>
          </p:contentPart>
        </mc:Choice>
        <mc:Fallback xmlns="">
          <p:pic>
            <p:nvPicPr>
              <p:cNvPr id="203" name="Ink 202"/>
            </p:nvPicPr>
            <p:blipFill>
              <a:blip r:embed="rId288"/>
            </p:blipFill>
            <p:spPr>
              <a:xfrm>
                <a:off x="2108200" y="3145790"/>
                <a:ext cx="163830" cy="202565"/>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204" name="Ink 203"/>
              <p14:cNvContentPartPr/>
              <p14:nvPr/>
            </p14:nvContentPartPr>
            <p14:xfrm>
              <a:off x="982345" y="2837815"/>
              <a:ext cx="269875" cy="346710"/>
            </p14:xfrm>
          </p:contentPart>
        </mc:Choice>
        <mc:Fallback xmlns="">
          <p:pic>
            <p:nvPicPr>
              <p:cNvPr id="204" name="Ink 203"/>
            </p:nvPicPr>
            <p:blipFill>
              <a:blip r:embed="rId290"/>
            </p:blipFill>
            <p:spPr>
              <a:xfrm>
                <a:off x="982345" y="2837815"/>
                <a:ext cx="269875" cy="346710"/>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205" name="Ink 204"/>
              <p14:cNvContentPartPr/>
              <p14:nvPr/>
            </p14:nvContentPartPr>
            <p14:xfrm>
              <a:off x="1136015" y="3088005"/>
              <a:ext cx="135890" cy="182880"/>
            </p14:xfrm>
          </p:contentPart>
        </mc:Choice>
        <mc:Fallback xmlns="">
          <p:pic>
            <p:nvPicPr>
              <p:cNvPr id="205" name="Ink 204"/>
            </p:nvPicPr>
            <p:blipFill>
              <a:blip r:embed="rId292"/>
            </p:blipFill>
            <p:spPr>
              <a:xfrm>
                <a:off x="1136015" y="3088005"/>
                <a:ext cx="135890" cy="182880"/>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206" name="Ink 205"/>
              <p14:cNvContentPartPr/>
              <p14:nvPr/>
            </p14:nvContentPartPr>
            <p14:xfrm>
              <a:off x="580390" y="3799840"/>
              <a:ext cx="10795" cy="178435"/>
            </p14:xfrm>
          </p:contentPart>
        </mc:Choice>
        <mc:Fallback xmlns="">
          <p:pic>
            <p:nvPicPr>
              <p:cNvPr id="206" name="Ink 205"/>
            </p:nvPicPr>
            <p:blipFill>
              <a:blip r:embed="rId294"/>
            </p:blipFill>
            <p:spPr>
              <a:xfrm>
                <a:off x="580390" y="3799840"/>
                <a:ext cx="10795" cy="178435"/>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207" name="Ink 206"/>
              <p14:cNvContentPartPr/>
              <p14:nvPr/>
            </p14:nvContentPartPr>
            <p14:xfrm>
              <a:off x="641350" y="3820160"/>
              <a:ext cx="132715" cy="173355"/>
            </p14:xfrm>
          </p:contentPart>
        </mc:Choice>
        <mc:Fallback xmlns="">
          <p:pic>
            <p:nvPicPr>
              <p:cNvPr id="207" name="Ink 206"/>
            </p:nvPicPr>
            <p:blipFill>
              <a:blip r:embed="rId296"/>
            </p:blipFill>
            <p:spPr>
              <a:xfrm>
                <a:off x="641350" y="3820160"/>
                <a:ext cx="132715" cy="173355"/>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208" name="Ink 207"/>
              <p14:cNvContentPartPr/>
              <p14:nvPr/>
            </p14:nvContentPartPr>
            <p14:xfrm>
              <a:off x="814070" y="3916680"/>
              <a:ext cx="117475" cy="635"/>
            </p14:xfrm>
          </p:contentPart>
        </mc:Choice>
        <mc:Fallback xmlns="">
          <p:pic>
            <p:nvPicPr>
              <p:cNvPr id="208" name="Ink 207"/>
            </p:nvPicPr>
            <p:blipFill>
              <a:blip r:embed="rId298"/>
            </p:blipFill>
            <p:spPr>
              <a:xfrm>
                <a:off x="814070" y="3916680"/>
                <a:ext cx="117475" cy="635"/>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209" name="Ink 208"/>
              <p14:cNvContentPartPr/>
              <p14:nvPr/>
            </p14:nvContentPartPr>
            <p14:xfrm>
              <a:off x="839470" y="3870960"/>
              <a:ext cx="10795" cy="102235"/>
            </p14:xfrm>
          </p:contentPart>
        </mc:Choice>
        <mc:Fallback xmlns="">
          <p:pic>
            <p:nvPicPr>
              <p:cNvPr id="209" name="Ink 208"/>
            </p:nvPicPr>
            <p:blipFill>
              <a:blip r:embed="rId300"/>
            </p:blipFill>
            <p:spPr>
              <a:xfrm>
                <a:off x="839470" y="3870960"/>
                <a:ext cx="10795" cy="102235"/>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210" name="Ink 209"/>
              <p14:cNvContentPartPr/>
              <p14:nvPr/>
            </p14:nvContentPartPr>
            <p14:xfrm>
              <a:off x="976630" y="3779520"/>
              <a:ext cx="153035" cy="244475"/>
            </p14:xfrm>
          </p:contentPart>
        </mc:Choice>
        <mc:Fallback xmlns="">
          <p:pic>
            <p:nvPicPr>
              <p:cNvPr id="210" name="Ink 209"/>
            </p:nvPicPr>
            <p:blipFill>
              <a:blip r:embed="rId302"/>
            </p:blipFill>
            <p:spPr>
              <a:xfrm>
                <a:off x="976630" y="3779520"/>
                <a:ext cx="153035" cy="244475"/>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211" name="Ink 210"/>
              <p14:cNvContentPartPr/>
              <p14:nvPr/>
            </p14:nvContentPartPr>
            <p14:xfrm>
              <a:off x="1174750" y="3728720"/>
              <a:ext cx="117475" cy="280035"/>
            </p14:xfrm>
          </p:contentPart>
        </mc:Choice>
        <mc:Fallback xmlns="">
          <p:pic>
            <p:nvPicPr>
              <p:cNvPr id="211" name="Ink 210"/>
            </p:nvPicPr>
            <p:blipFill>
              <a:blip r:embed="rId304"/>
            </p:blipFill>
            <p:spPr>
              <a:xfrm>
                <a:off x="1174750" y="3728720"/>
                <a:ext cx="117475" cy="280035"/>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212" name="Ink 211"/>
              <p14:cNvContentPartPr/>
              <p14:nvPr/>
            </p14:nvContentPartPr>
            <p14:xfrm>
              <a:off x="1286510" y="3881120"/>
              <a:ext cx="92075" cy="635"/>
            </p14:xfrm>
          </p:contentPart>
        </mc:Choice>
        <mc:Fallback xmlns="">
          <p:pic>
            <p:nvPicPr>
              <p:cNvPr id="212" name="Ink 211"/>
            </p:nvPicPr>
            <p:blipFill>
              <a:blip r:embed="rId306"/>
            </p:blipFill>
            <p:spPr>
              <a:xfrm>
                <a:off x="1286510" y="3881120"/>
                <a:ext cx="92075" cy="635"/>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213" name="Ink 212"/>
              <p14:cNvContentPartPr/>
              <p14:nvPr/>
            </p14:nvContentPartPr>
            <p14:xfrm>
              <a:off x="1443990" y="3789680"/>
              <a:ext cx="81915" cy="117475"/>
            </p14:xfrm>
          </p:contentPart>
        </mc:Choice>
        <mc:Fallback xmlns="">
          <p:pic>
            <p:nvPicPr>
              <p:cNvPr id="213" name="Ink 212"/>
            </p:nvPicPr>
            <p:blipFill>
              <a:blip r:embed="rId308"/>
            </p:blipFill>
            <p:spPr>
              <a:xfrm>
                <a:off x="1443990" y="3789680"/>
                <a:ext cx="81915" cy="117475"/>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214" name="Ink 213"/>
              <p14:cNvContentPartPr/>
              <p14:nvPr/>
            </p14:nvContentPartPr>
            <p14:xfrm>
              <a:off x="1469390" y="3743960"/>
              <a:ext cx="635" cy="635"/>
            </p14:xfrm>
          </p:contentPart>
        </mc:Choice>
        <mc:Fallback xmlns="">
          <p:pic>
            <p:nvPicPr>
              <p:cNvPr id="214" name="Ink 213"/>
            </p:nvPicPr>
            <p:blipFill>
              <a:blip r:embed="rId86"/>
            </p:blipFill>
            <p:spPr>
              <a:xfrm>
                <a:off x="1469390" y="3743960"/>
                <a:ext cx="635" cy="635"/>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215" name="Ink 214"/>
              <p14:cNvContentPartPr/>
              <p14:nvPr/>
            </p14:nvContentPartPr>
            <p14:xfrm>
              <a:off x="1469390" y="3743960"/>
              <a:ext cx="635" cy="635"/>
            </p14:xfrm>
          </p:contentPart>
        </mc:Choice>
        <mc:Fallback xmlns="">
          <p:pic>
            <p:nvPicPr>
              <p:cNvPr id="215" name="Ink 214"/>
            </p:nvPicPr>
            <p:blipFill>
              <a:blip r:embed="rId86"/>
            </p:blipFill>
            <p:spPr>
              <a:xfrm>
                <a:off x="1469390" y="3743960"/>
                <a:ext cx="635" cy="635"/>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216" name="Ink 215"/>
              <p14:cNvContentPartPr/>
              <p14:nvPr/>
            </p14:nvContentPartPr>
            <p14:xfrm>
              <a:off x="1459230" y="3683000"/>
              <a:ext cx="635" cy="31115"/>
            </p14:xfrm>
          </p:contentPart>
        </mc:Choice>
        <mc:Fallback xmlns="">
          <p:pic>
            <p:nvPicPr>
              <p:cNvPr id="216" name="Ink 215"/>
            </p:nvPicPr>
            <p:blipFill>
              <a:blip r:embed="rId312"/>
            </p:blipFill>
            <p:spPr>
              <a:xfrm>
                <a:off x="1459230" y="3683000"/>
                <a:ext cx="635" cy="31115"/>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217" name="Ink 216"/>
              <p14:cNvContentPartPr/>
              <p14:nvPr/>
            </p14:nvContentPartPr>
            <p14:xfrm>
              <a:off x="1535430" y="3820160"/>
              <a:ext cx="163195" cy="112395"/>
            </p14:xfrm>
          </p:contentPart>
        </mc:Choice>
        <mc:Fallback xmlns="">
          <p:pic>
            <p:nvPicPr>
              <p:cNvPr id="217" name="Ink 216"/>
            </p:nvPicPr>
            <p:blipFill>
              <a:blip r:embed="rId314"/>
            </p:blipFill>
            <p:spPr>
              <a:xfrm>
                <a:off x="1535430" y="3820160"/>
                <a:ext cx="163195" cy="112395"/>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218" name="Ink 217"/>
              <p14:cNvContentPartPr/>
              <p14:nvPr/>
            </p14:nvContentPartPr>
            <p14:xfrm>
              <a:off x="1642110" y="3769360"/>
              <a:ext cx="81915" cy="234315"/>
            </p14:xfrm>
          </p:contentPart>
        </mc:Choice>
        <mc:Fallback xmlns="">
          <p:pic>
            <p:nvPicPr>
              <p:cNvPr id="218" name="Ink 217"/>
            </p:nvPicPr>
            <p:blipFill>
              <a:blip r:embed="rId316"/>
            </p:blipFill>
            <p:spPr>
              <a:xfrm>
                <a:off x="1642110" y="3769360"/>
                <a:ext cx="81915" cy="234315"/>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219" name="Ink 218"/>
              <p14:cNvContentPartPr/>
              <p14:nvPr/>
            </p14:nvContentPartPr>
            <p14:xfrm>
              <a:off x="1855470" y="3830320"/>
              <a:ext cx="97155" cy="635"/>
            </p14:xfrm>
          </p:contentPart>
        </mc:Choice>
        <mc:Fallback xmlns="">
          <p:pic>
            <p:nvPicPr>
              <p:cNvPr id="219" name="Ink 218"/>
            </p:nvPicPr>
            <p:blipFill>
              <a:blip r:embed="rId80"/>
            </p:blipFill>
            <p:spPr>
              <a:xfrm>
                <a:off x="1855470" y="3830320"/>
                <a:ext cx="97155" cy="635"/>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220" name="Ink 219"/>
              <p14:cNvContentPartPr/>
              <p14:nvPr/>
            </p14:nvContentPartPr>
            <p14:xfrm>
              <a:off x="1880870" y="3876040"/>
              <a:ext cx="97155" cy="635"/>
            </p14:xfrm>
          </p:contentPart>
        </mc:Choice>
        <mc:Fallback xmlns="">
          <p:pic>
            <p:nvPicPr>
              <p:cNvPr id="220" name="Ink 219"/>
            </p:nvPicPr>
            <p:blipFill>
              <a:blip r:embed="rId80"/>
            </p:blipFill>
            <p:spPr>
              <a:xfrm>
                <a:off x="1880870" y="3876040"/>
                <a:ext cx="97155" cy="635"/>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221" name="Ink 220"/>
              <p14:cNvContentPartPr/>
              <p14:nvPr/>
            </p14:nvContentPartPr>
            <p14:xfrm>
              <a:off x="2007870" y="3754120"/>
              <a:ext cx="122555" cy="163195"/>
            </p14:xfrm>
          </p:contentPart>
        </mc:Choice>
        <mc:Fallback xmlns="">
          <p:pic>
            <p:nvPicPr>
              <p:cNvPr id="221" name="Ink 220"/>
            </p:nvPicPr>
            <p:blipFill>
              <a:blip r:embed="rId320"/>
            </p:blipFill>
            <p:spPr>
              <a:xfrm>
                <a:off x="2007870" y="3754120"/>
                <a:ext cx="122555" cy="163195"/>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222" name="Ink 221"/>
              <p14:cNvContentPartPr/>
              <p14:nvPr/>
            </p14:nvContentPartPr>
            <p14:xfrm>
              <a:off x="478790" y="4292600"/>
              <a:ext cx="137795" cy="5715"/>
            </p14:xfrm>
          </p:contentPart>
        </mc:Choice>
        <mc:Fallback xmlns="">
          <p:pic>
            <p:nvPicPr>
              <p:cNvPr id="222" name="Ink 221"/>
            </p:nvPicPr>
            <p:blipFill>
              <a:blip r:embed="rId322"/>
            </p:blipFill>
            <p:spPr>
              <a:xfrm>
                <a:off x="478790" y="4292600"/>
                <a:ext cx="137795" cy="5715"/>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223" name="Ink 222"/>
              <p14:cNvContentPartPr/>
              <p14:nvPr/>
            </p14:nvContentPartPr>
            <p14:xfrm>
              <a:off x="681990" y="4211320"/>
              <a:ext cx="5715" cy="107315"/>
            </p14:xfrm>
          </p:contentPart>
        </mc:Choice>
        <mc:Fallback xmlns="">
          <p:pic>
            <p:nvPicPr>
              <p:cNvPr id="223" name="Ink 222"/>
            </p:nvPicPr>
            <p:blipFill>
              <a:blip r:embed="rId324"/>
            </p:blipFill>
            <p:spPr>
              <a:xfrm>
                <a:off x="681990" y="4211320"/>
                <a:ext cx="5715" cy="107315"/>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224" name="Ink 223"/>
              <p14:cNvContentPartPr/>
              <p14:nvPr/>
            </p14:nvContentPartPr>
            <p14:xfrm>
              <a:off x="753110" y="4170680"/>
              <a:ext cx="102235" cy="147955"/>
            </p14:xfrm>
          </p:contentPart>
        </mc:Choice>
        <mc:Fallback xmlns="">
          <p:pic>
            <p:nvPicPr>
              <p:cNvPr id="224" name="Ink 223"/>
            </p:nvPicPr>
            <p:blipFill>
              <a:blip r:embed="rId326"/>
            </p:blipFill>
            <p:spPr>
              <a:xfrm>
                <a:off x="753110" y="4170680"/>
                <a:ext cx="102235" cy="147955"/>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225" name="Ink 224"/>
              <p14:cNvContentPartPr/>
              <p14:nvPr/>
            </p14:nvContentPartPr>
            <p14:xfrm>
              <a:off x="935990" y="4287520"/>
              <a:ext cx="137795" cy="635"/>
            </p14:xfrm>
          </p:contentPart>
        </mc:Choice>
        <mc:Fallback xmlns="">
          <p:pic>
            <p:nvPicPr>
              <p:cNvPr id="225" name="Ink 224"/>
            </p:nvPicPr>
            <p:blipFill>
              <a:blip r:embed="rId328"/>
            </p:blipFill>
            <p:spPr>
              <a:xfrm>
                <a:off x="935990" y="4287520"/>
                <a:ext cx="137795" cy="635"/>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226" name="Ink 225"/>
              <p14:cNvContentPartPr/>
              <p14:nvPr/>
            </p14:nvContentPartPr>
            <p14:xfrm>
              <a:off x="991870" y="4226560"/>
              <a:ext cx="10795" cy="132715"/>
            </p14:xfrm>
          </p:contentPart>
        </mc:Choice>
        <mc:Fallback xmlns="">
          <p:pic>
            <p:nvPicPr>
              <p:cNvPr id="226" name="Ink 225"/>
            </p:nvPicPr>
            <p:blipFill>
              <a:blip r:embed="rId330"/>
            </p:blipFill>
            <p:spPr>
              <a:xfrm>
                <a:off x="991870" y="4226560"/>
                <a:ext cx="10795" cy="132715"/>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227" name="Ink 226"/>
              <p14:cNvContentPartPr/>
              <p14:nvPr/>
            </p14:nvContentPartPr>
            <p14:xfrm>
              <a:off x="1103630" y="4191000"/>
              <a:ext cx="92075" cy="173355"/>
            </p14:xfrm>
          </p:contentPart>
        </mc:Choice>
        <mc:Fallback xmlns="">
          <p:pic>
            <p:nvPicPr>
              <p:cNvPr id="227" name="Ink 226"/>
            </p:nvPicPr>
            <p:blipFill>
              <a:blip r:embed="rId332"/>
            </p:blipFill>
            <p:spPr>
              <a:xfrm>
                <a:off x="1103630" y="4191000"/>
                <a:ext cx="92075" cy="173355"/>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228" name="Ink 227"/>
              <p14:cNvContentPartPr/>
              <p14:nvPr/>
            </p14:nvContentPartPr>
            <p14:xfrm>
              <a:off x="1093470" y="4201160"/>
              <a:ext cx="122555" cy="635"/>
            </p14:xfrm>
          </p:contentPart>
        </mc:Choice>
        <mc:Fallback xmlns="">
          <p:pic>
            <p:nvPicPr>
              <p:cNvPr id="228" name="Ink 227"/>
            </p:nvPicPr>
            <p:blipFill>
              <a:blip r:embed="rId334"/>
            </p:blipFill>
            <p:spPr>
              <a:xfrm>
                <a:off x="1093470" y="4201160"/>
                <a:ext cx="122555" cy="635"/>
              </a:xfrm>
              <a:prstGeom prst="rect"/>
            </p:spPr>
          </p:pic>
        </mc:Fallback>
      </mc:AlternateContent>
      <mc:AlternateContent xmlns:mc="http://schemas.openxmlformats.org/markup-compatibility/2006" xmlns:p14="http://schemas.microsoft.com/office/powerpoint/2010/main">
        <mc:Choice Requires="p14">
          <p:contentPart r:id="rId335" p14:bwMode="auto">
            <p14:nvContentPartPr>
              <p14:cNvPr id="229" name="Ink 228"/>
              <p14:cNvContentPartPr/>
              <p14:nvPr/>
            </p14:nvContentPartPr>
            <p14:xfrm>
              <a:off x="1296670" y="4143375"/>
              <a:ext cx="132715" cy="234315"/>
            </p14:xfrm>
          </p:contentPart>
        </mc:Choice>
        <mc:Fallback xmlns="">
          <p:pic>
            <p:nvPicPr>
              <p:cNvPr id="229" name="Ink 228"/>
            </p:nvPicPr>
            <p:blipFill>
              <a:blip r:embed="rId336"/>
            </p:blipFill>
            <p:spPr>
              <a:xfrm>
                <a:off x="1296670" y="4143375"/>
                <a:ext cx="132715" cy="234315"/>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230" name="Ink 229"/>
              <p14:cNvContentPartPr/>
              <p14:nvPr/>
            </p14:nvContentPartPr>
            <p14:xfrm>
              <a:off x="1428750" y="4209415"/>
              <a:ext cx="137795" cy="635"/>
            </p14:xfrm>
          </p:contentPart>
        </mc:Choice>
        <mc:Fallback xmlns="">
          <p:pic>
            <p:nvPicPr>
              <p:cNvPr id="230" name="Ink 229"/>
            </p:nvPicPr>
            <p:blipFill>
              <a:blip r:embed="rId32"/>
            </p:blipFill>
            <p:spPr>
              <a:xfrm>
                <a:off x="1428750" y="4209415"/>
                <a:ext cx="137795" cy="635"/>
              </a:xfrm>
              <a:prstGeom prst="rect"/>
            </p:spPr>
          </p:pic>
        </mc:Fallback>
      </mc:AlternateContent>
      <mc:AlternateContent xmlns:mc="http://schemas.openxmlformats.org/markup-compatibility/2006" xmlns:p14="http://schemas.microsoft.com/office/powerpoint/2010/main">
        <mc:Choice Requires="p14">
          <p:contentPart r:id="rId338" p14:bwMode="auto">
            <p14:nvContentPartPr>
              <p14:cNvPr id="231" name="Ink 230"/>
              <p14:cNvContentPartPr/>
              <p14:nvPr/>
            </p14:nvContentPartPr>
            <p14:xfrm>
              <a:off x="1494790" y="4209415"/>
              <a:ext cx="5715" cy="107315"/>
            </p14:xfrm>
          </p:contentPart>
        </mc:Choice>
        <mc:Fallback xmlns="">
          <p:pic>
            <p:nvPicPr>
              <p:cNvPr id="231" name="Ink 230"/>
            </p:nvPicPr>
            <p:blipFill>
              <a:blip r:embed="rId339"/>
            </p:blipFill>
            <p:spPr>
              <a:xfrm>
                <a:off x="1494790" y="4209415"/>
                <a:ext cx="5715" cy="107315"/>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232" name="Ink 231"/>
              <p14:cNvContentPartPr/>
              <p14:nvPr/>
            </p14:nvContentPartPr>
            <p14:xfrm>
              <a:off x="1443990" y="4316095"/>
              <a:ext cx="122555" cy="5715"/>
            </p14:xfrm>
          </p:contentPart>
        </mc:Choice>
        <mc:Fallback xmlns="">
          <p:pic>
            <p:nvPicPr>
              <p:cNvPr id="232" name="Ink 231"/>
            </p:nvPicPr>
            <p:blipFill>
              <a:blip r:embed="rId341"/>
            </p:blipFill>
            <p:spPr>
              <a:xfrm>
                <a:off x="1443990" y="4316095"/>
                <a:ext cx="122555" cy="5715"/>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233" name="Ink 232"/>
              <p14:cNvContentPartPr/>
              <p14:nvPr/>
            </p14:nvContentPartPr>
            <p14:xfrm>
              <a:off x="1596390" y="4265295"/>
              <a:ext cx="132715" cy="97155"/>
            </p14:xfrm>
          </p:contentPart>
        </mc:Choice>
        <mc:Fallback xmlns="">
          <p:pic>
            <p:nvPicPr>
              <p:cNvPr id="233" name="Ink 232"/>
            </p:nvPicPr>
            <p:blipFill>
              <a:blip r:embed="rId343"/>
            </p:blipFill>
            <p:spPr>
              <a:xfrm>
                <a:off x="1596390" y="4265295"/>
                <a:ext cx="132715" cy="97155"/>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234" name="Ink 233"/>
              <p14:cNvContentPartPr/>
              <p14:nvPr/>
            </p14:nvContentPartPr>
            <p14:xfrm>
              <a:off x="1728470" y="4219575"/>
              <a:ext cx="635" cy="102235"/>
            </p14:xfrm>
          </p:contentPart>
        </mc:Choice>
        <mc:Fallback xmlns="">
          <p:pic>
            <p:nvPicPr>
              <p:cNvPr id="234" name="Ink 233"/>
            </p:nvPicPr>
            <p:blipFill>
              <a:blip r:embed="rId345"/>
            </p:blipFill>
            <p:spPr>
              <a:xfrm>
                <a:off x="1728470" y="4219575"/>
                <a:ext cx="635" cy="102235"/>
              </a:xfrm>
              <a:prstGeom prst="rect"/>
            </p:spPr>
          </p:pic>
        </mc:Fallback>
      </mc:AlternateContent>
      <mc:AlternateContent xmlns:mc="http://schemas.openxmlformats.org/markup-compatibility/2006" xmlns:p14="http://schemas.microsoft.com/office/powerpoint/2010/main">
        <mc:Choice Requires="p14">
          <p:contentPart r:id="rId346" p14:bwMode="auto">
            <p14:nvContentPartPr>
              <p14:cNvPr id="235" name="Ink 234"/>
              <p14:cNvContentPartPr/>
              <p14:nvPr/>
            </p14:nvContentPartPr>
            <p14:xfrm>
              <a:off x="1819910" y="4244975"/>
              <a:ext cx="56515" cy="635"/>
            </p14:xfrm>
          </p:contentPart>
        </mc:Choice>
        <mc:Fallback xmlns="">
          <p:pic>
            <p:nvPicPr>
              <p:cNvPr id="235" name="Ink 234"/>
            </p:nvPicPr>
            <p:blipFill>
              <a:blip r:embed="rId347"/>
            </p:blipFill>
            <p:spPr>
              <a:xfrm>
                <a:off x="1819910" y="4244975"/>
                <a:ext cx="56515" cy="635"/>
              </a:xfrm>
              <a:prstGeom prst="rect"/>
            </p:spPr>
          </p:pic>
        </mc:Fallback>
      </mc:AlternateContent>
      <mc:AlternateContent xmlns:mc="http://schemas.openxmlformats.org/markup-compatibility/2006" xmlns:p14="http://schemas.microsoft.com/office/powerpoint/2010/main">
        <mc:Choice Requires="p14">
          <p:contentPart r:id="rId348" p14:bwMode="auto">
            <p14:nvContentPartPr>
              <p14:cNvPr id="236" name="Ink 235"/>
              <p14:cNvContentPartPr/>
              <p14:nvPr/>
            </p14:nvContentPartPr>
            <p14:xfrm>
              <a:off x="1941830" y="4158615"/>
              <a:ext cx="183515" cy="178435"/>
            </p14:xfrm>
          </p:contentPart>
        </mc:Choice>
        <mc:Fallback xmlns="">
          <p:pic>
            <p:nvPicPr>
              <p:cNvPr id="236" name="Ink 235"/>
            </p:nvPicPr>
            <p:blipFill>
              <a:blip r:embed="rId349"/>
            </p:blipFill>
            <p:spPr>
              <a:xfrm>
                <a:off x="1941830" y="4158615"/>
                <a:ext cx="183515" cy="178435"/>
              </a:xfrm>
              <a:prstGeom prst="rect"/>
            </p:spPr>
          </p:pic>
        </mc:Fallback>
      </mc:AlternateContent>
      <mc:AlternateContent xmlns:mc="http://schemas.openxmlformats.org/markup-compatibility/2006" xmlns:p14="http://schemas.microsoft.com/office/powerpoint/2010/main">
        <mc:Choice Requires="p14">
          <p:contentPart r:id="rId350" p14:bwMode="auto">
            <p14:nvContentPartPr>
              <p14:cNvPr id="237" name="Ink 236"/>
              <p14:cNvContentPartPr/>
              <p14:nvPr/>
            </p14:nvContentPartPr>
            <p14:xfrm>
              <a:off x="2150110" y="4168775"/>
              <a:ext cx="41275" cy="137795"/>
            </p14:xfrm>
          </p:contentPart>
        </mc:Choice>
        <mc:Fallback xmlns="">
          <p:pic>
            <p:nvPicPr>
              <p:cNvPr id="237" name="Ink 236"/>
            </p:nvPicPr>
            <p:blipFill>
              <a:blip r:embed="rId351"/>
            </p:blipFill>
            <p:spPr>
              <a:xfrm>
                <a:off x="2150110" y="4168775"/>
                <a:ext cx="41275" cy="137795"/>
              </a:xfrm>
              <a:prstGeom prst="rect"/>
            </p:spPr>
          </p:pic>
        </mc:Fallback>
      </mc:AlternateContent>
      <mc:AlternateContent xmlns:mc="http://schemas.openxmlformats.org/markup-compatibility/2006" xmlns:p14="http://schemas.microsoft.com/office/powerpoint/2010/main">
        <mc:Choice Requires="p14">
          <p:contentPart r:id="rId352" p14:bwMode="auto">
            <p14:nvContentPartPr>
              <p14:cNvPr id="238" name="Ink 237"/>
              <p14:cNvContentPartPr/>
              <p14:nvPr/>
            </p14:nvContentPartPr>
            <p14:xfrm>
              <a:off x="2185670" y="4092575"/>
              <a:ext cx="5715" cy="5715"/>
            </p14:xfrm>
          </p:contentPart>
        </mc:Choice>
        <mc:Fallback xmlns="">
          <p:pic>
            <p:nvPicPr>
              <p:cNvPr id="238" name="Ink 237"/>
            </p:nvPicPr>
            <p:blipFill>
              <a:blip r:embed="rId353"/>
            </p:blipFill>
            <p:spPr>
              <a:xfrm>
                <a:off x="2185670" y="4092575"/>
                <a:ext cx="5715" cy="5715"/>
              </a:xfrm>
              <a:prstGeom prst="rect"/>
            </p:spPr>
          </p:pic>
        </mc:Fallback>
      </mc:AlternateContent>
      <mc:AlternateContent xmlns:mc="http://schemas.openxmlformats.org/markup-compatibility/2006" xmlns:p14="http://schemas.microsoft.com/office/powerpoint/2010/main">
        <mc:Choice Requires="p14">
          <p:contentPart r:id="rId354" p14:bwMode="auto">
            <p14:nvContentPartPr>
              <p14:cNvPr id="239" name="Ink 238"/>
              <p14:cNvContentPartPr/>
              <p14:nvPr/>
            </p14:nvContentPartPr>
            <p14:xfrm>
              <a:off x="2231390" y="4224655"/>
              <a:ext cx="107315" cy="137795"/>
            </p14:xfrm>
          </p:contentPart>
        </mc:Choice>
        <mc:Fallback xmlns="">
          <p:pic>
            <p:nvPicPr>
              <p:cNvPr id="239" name="Ink 238"/>
            </p:nvPicPr>
            <p:blipFill>
              <a:blip r:embed="rId355"/>
            </p:blipFill>
            <p:spPr>
              <a:xfrm>
                <a:off x="2231390" y="4224655"/>
                <a:ext cx="107315" cy="137795"/>
              </a:xfrm>
              <a:prstGeom prst="rect"/>
            </p:spPr>
          </p:pic>
        </mc:Fallback>
      </mc:AlternateContent>
      <mc:AlternateContent xmlns:mc="http://schemas.openxmlformats.org/markup-compatibility/2006" xmlns:p14="http://schemas.microsoft.com/office/powerpoint/2010/main">
        <mc:Choice Requires="p14">
          <p:contentPart r:id="rId356" p14:bwMode="auto">
            <p14:nvContentPartPr>
              <p14:cNvPr id="240" name="Ink 239"/>
              <p14:cNvContentPartPr/>
              <p14:nvPr/>
            </p14:nvContentPartPr>
            <p14:xfrm>
              <a:off x="2358390" y="4062095"/>
              <a:ext cx="92075" cy="335915"/>
            </p14:xfrm>
          </p:contentPart>
        </mc:Choice>
        <mc:Fallback xmlns="">
          <p:pic>
            <p:nvPicPr>
              <p:cNvPr id="240" name="Ink 239"/>
            </p:nvPicPr>
            <p:blipFill>
              <a:blip r:embed="rId357"/>
            </p:blipFill>
            <p:spPr>
              <a:xfrm>
                <a:off x="2358390" y="4062095"/>
                <a:ext cx="92075" cy="335915"/>
              </a:xfrm>
              <a:prstGeom prst="rect"/>
            </p:spPr>
          </p:pic>
        </mc:Fallback>
      </mc:AlternateContent>
      <mc:AlternateContent xmlns:mc="http://schemas.openxmlformats.org/markup-compatibility/2006" xmlns:p14="http://schemas.microsoft.com/office/powerpoint/2010/main">
        <mc:Choice Requires="p14">
          <p:contentPart r:id="rId358" p14:bwMode="auto">
            <p14:nvContentPartPr>
              <p14:cNvPr id="241" name="Ink 240"/>
              <p14:cNvContentPartPr/>
              <p14:nvPr/>
            </p14:nvContentPartPr>
            <p14:xfrm>
              <a:off x="2536190" y="4184015"/>
              <a:ext cx="117475" cy="5715"/>
            </p14:xfrm>
          </p:contentPart>
        </mc:Choice>
        <mc:Fallback xmlns="">
          <p:pic>
            <p:nvPicPr>
              <p:cNvPr id="241" name="Ink 240"/>
            </p:nvPicPr>
            <p:blipFill>
              <a:blip r:embed="rId359"/>
            </p:blipFill>
            <p:spPr>
              <a:xfrm>
                <a:off x="2536190" y="4184015"/>
                <a:ext cx="117475" cy="5715"/>
              </a:xfrm>
              <a:prstGeom prst="rect"/>
            </p:spPr>
          </p:pic>
        </mc:Fallback>
      </mc:AlternateContent>
      <mc:AlternateContent xmlns:mc="http://schemas.openxmlformats.org/markup-compatibility/2006" xmlns:p14="http://schemas.microsoft.com/office/powerpoint/2010/main">
        <mc:Choice Requires="p14">
          <p:contentPart r:id="rId360" p14:bwMode="auto">
            <p14:nvContentPartPr>
              <p14:cNvPr id="242" name="Ink 241"/>
              <p14:cNvContentPartPr/>
              <p14:nvPr/>
            </p14:nvContentPartPr>
            <p14:xfrm>
              <a:off x="2526030" y="4234815"/>
              <a:ext cx="86995" cy="635"/>
            </p14:xfrm>
          </p:contentPart>
        </mc:Choice>
        <mc:Fallback xmlns="">
          <p:pic>
            <p:nvPicPr>
              <p:cNvPr id="242" name="Ink 241"/>
            </p:nvPicPr>
            <p:blipFill>
              <a:blip r:embed="rId30"/>
            </p:blipFill>
            <p:spPr>
              <a:xfrm>
                <a:off x="2526030" y="4234815"/>
                <a:ext cx="86995" cy="635"/>
              </a:xfrm>
              <a:prstGeom prst="rect"/>
            </p:spPr>
          </p:pic>
        </mc:Fallback>
      </mc:AlternateContent>
      <mc:AlternateContent xmlns:mc="http://schemas.openxmlformats.org/markup-compatibility/2006" xmlns:p14="http://schemas.microsoft.com/office/powerpoint/2010/main">
        <mc:Choice Requires="p14">
          <p:contentPart r:id="rId361" p14:bwMode="auto">
            <p14:nvContentPartPr>
              <p14:cNvPr id="243" name="Ink 242"/>
              <p14:cNvContentPartPr/>
              <p14:nvPr/>
            </p14:nvContentPartPr>
            <p14:xfrm>
              <a:off x="2703830" y="4138295"/>
              <a:ext cx="97155" cy="107315"/>
            </p14:xfrm>
          </p:contentPart>
        </mc:Choice>
        <mc:Fallback xmlns="">
          <p:pic>
            <p:nvPicPr>
              <p:cNvPr id="243" name="Ink 242"/>
            </p:nvPicPr>
            <p:blipFill>
              <a:blip r:embed="rId362"/>
            </p:blipFill>
            <p:spPr>
              <a:xfrm>
                <a:off x="2703830" y="4138295"/>
                <a:ext cx="97155" cy="107315"/>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244" name="Ink 243"/>
              <p14:cNvContentPartPr/>
              <p14:nvPr/>
            </p14:nvContentPartPr>
            <p14:xfrm>
              <a:off x="3150870" y="4016375"/>
              <a:ext cx="295275" cy="10795"/>
            </p14:xfrm>
          </p:contentPart>
        </mc:Choice>
        <mc:Fallback xmlns="">
          <p:pic>
            <p:nvPicPr>
              <p:cNvPr id="244" name="Ink 243"/>
            </p:nvPicPr>
            <p:blipFill>
              <a:blip r:embed="rId364"/>
            </p:blipFill>
            <p:spPr>
              <a:xfrm>
                <a:off x="3150870" y="4016375"/>
                <a:ext cx="295275" cy="10795"/>
              </a:xfrm>
              <a:prstGeom prst="rect"/>
            </p:spPr>
          </p:pic>
        </mc:Fallback>
      </mc:AlternateContent>
      <mc:AlternateContent xmlns:mc="http://schemas.openxmlformats.org/markup-compatibility/2006" xmlns:p14="http://schemas.microsoft.com/office/powerpoint/2010/main">
        <mc:Choice Requires="p14">
          <p:contentPart r:id="rId365" p14:bwMode="auto">
            <p14:nvContentPartPr>
              <p14:cNvPr id="245" name="Ink 244"/>
              <p14:cNvContentPartPr/>
              <p14:nvPr/>
            </p14:nvContentPartPr>
            <p14:xfrm>
              <a:off x="3161030" y="4087495"/>
              <a:ext cx="249555" cy="635"/>
            </p14:xfrm>
          </p:contentPart>
        </mc:Choice>
        <mc:Fallback xmlns="">
          <p:pic>
            <p:nvPicPr>
              <p:cNvPr id="245" name="Ink 244"/>
            </p:nvPicPr>
            <p:blipFill>
              <a:blip r:embed="rId366"/>
            </p:blipFill>
            <p:spPr>
              <a:xfrm>
                <a:off x="3161030" y="4087495"/>
                <a:ext cx="249555" cy="635"/>
              </a:xfrm>
              <a:prstGeom prst="rect"/>
            </p:spPr>
          </p:pic>
        </mc:Fallback>
      </mc:AlternateContent>
      <mc:AlternateContent xmlns:mc="http://schemas.openxmlformats.org/markup-compatibility/2006" xmlns:p14="http://schemas.microsoft.com/office/powerpoint/2010/main">
        <mc:Choice Requires="p14">
          <p:contentPart r:id="rId367" p14:bwMode="auto">
            <p14:nvContentPartPr>
              <p14:cNvPr id="246" name="Ink 245"/>
              <p14:cNvContentPartPr/>
              <p14:nvPr/>
            </p14:nvContentPartPr>
            <p14:xfrm>
              <a:off x="3430270" y="3950335"/>
              <a:ext cx="102235" cy="224155"/>
            </p14:xfrm>
          </p:contentPart>
        </mc:Choice>
        <mc:Fallback xmlns="">
          <p:pic>
            <p:nvPicPr>
              <p:cNvPr id="246" name="Ink 245"/>
            </p:nvPicPr>
            <p:blipFill>
              <a:blip r:embed="rId368"/>
            </p:blipFill>
            <p:spPr>
              <a:xfrm>
                <a:off x="3430270" y="3950335"/>
                <a:ext cx="102235" cy="224155"/>
              </a:xfrm>
              <a:prstGeom prst="rect"/>
            </p:spPr>
          </p:pic>
        </mc:Fallback>
      </mc:AlternateContent>
      <mc:AlternateContent xmlns:mc="http://schemas.openxmlformats.org/markup-compatibility/2006" xmlns:p14="http://schemas.microsoft.com/office/powerpoint/2010/main">
        <mc:Choice Requires="p14">
          <p:contentPart r:id="rId369" p14:bwMode="auto">
            <p14:nvContentPartPr>
              <p14:cNvPr id="247" name="Ink 246"/>
              <p14:cNvContentPartPr/>
              <p14:nvPr/>
            </p14:nvContentPartPr>
            <p14:xfrm>
              <a:off x="3572510" y="3884295"/>
              <a:ext cx="112395" cy="635"/>
            </p14:xfrm>
          </p:contentPart>
        </mc:Choice>
        <mc:Fallback xmlns="">
          <p:pic>
            <p:nvPicPr>
              <p:cNvPr id="247" name="Ink 246"/>
            </p:nvPicPr>
            <p:blipFill>
              <a:blip r:embed="rId370"/>
            </p:blipFill>
            <p:spPr>
              <a:xfrm>
                <a:off x="3572510" y="3884295"/>
                <a:ext cx="112395" cy="635"/>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248" name="Ink 247"/>
              <p14:cNvContentPartPr/>
              <p14:nvPr/>
            </p14:nvContentPartPr>
            <p14:xfrm>
              <a:off x="3653790" y="3884295"/>
              <a:ext cx="5715" cy="193675"/>
            </p14:xfrm>
          </p:contentPart>
        </mc:Choice>
        <mc:Fallback xmlns="">
          <p:pic>
            <p:nvPicPr>
              <p:cNvPr id="248" name="Ink 247"/>
            </p:nvPicPr>
            <p:blipFill>
              <a:blip r:embed="rId372"/>
            </p:blipFill>
            <p:spPr>
              <a:xfrm>
                <a:off x="3653790" y="3884295"/>
                <a:ext cx="5715" cy="193675"/>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249" name="Ink 248"/>
              <p14:cNvContentPartPr/>
              <p14:nvPr/>
            </p14:nvContentPartPr>
            <p14:xfrm>
              <a:off x="3597910" y="4077335"/>
              <a:ext cx="117475" cy="5715"/>
            </p14:xfrm>
          </p:contentPart>
        </mc:Choice>
        <mc:Fallback xmlns="">
          <p:pic>
            <p:nvPicPr>
              <p:cNvPr id="249" name="Ink 248"/>
            </p:nvPicPr>
            <p:blipFill>
              <a:blip r:embed="rId374"/>
            </p:blipFill>
            <p:spPr>
              <a:xfrm>
                <a:off x="3597910" y="4077335"/>
                <a:ext cx="117475" cy="5715"/>
              </a:xfrm>
              <a:prstGeom prst="rect"/>
            </p:spPr>
          </p:pic>
        </mc:Fallback>
      </mc:AlternateContent>
      <mc:AlternateContent xmlns:mc="http://schemas.openxmlformats.org/markup-compatibility/2006" xmlns:p14="http://schemas.microsoft.com/office/powerpoint/2010/main">
        <mc:Choice Requires="p14">
          <p:contentPart r:id="rId375" p14:bwMode="auto">
            <p14:nvContentPartPr>
              <p14:cNvPr id="250" name="Ink 249"/>
              <p14:cNvContentPartPr/>
              <p14:nvPr/>
            </p14:nvContentPartPr>
            <p14:xfrm>
              <a:off x="3714750" y="4082415"/>
              <a:ext cx="188595" cy="92075"/>
            </p14:xfrm>
          </p:contentPart>
        </mc:Choice>
        <mc:Fallback xmlns="">
          <p:pic>
            <p:nvPicPr>
              <p:cNvPr id="250" name="Ink 249"/>
            </p:nvPicPr>
            <p:blipFill>
              <a:blip r:embed="rId376"/>
            </p:blipFill>
            <p:spPr>
              <a:xfrm>
                <a:off x="3714750" y="4082415"/>
                <a:ext cx="188595" cy="92075"/>
              </a:xfrm>
              <a:prstGeom prst="rect"/>
            </p:spPr>
          </p:pic>
        </mc:Fallback>
      </mc:AlternateContent>
      <mc:AlternateContent xmlns:mc="http://schemas.openxmlformats.org/markup-compatibility/2006" xmlns:p14="http://schemas.microsoft.com/office/powerpoint/2010/main">
        <mc:Choice Requires="p14">
          <p:contentPart r:id="rId377" p14:bwMode="auto">
            <p14:nvContentPartPr>
              <p14:cNvPr id="251" name="Ink 250"/>
              <p14:cNvContentPartPr/>
              <p14:nvPr/>
            </p14:nvContentPartPr>
            <p14:xfrm>
              <a:off x="3897630" y="4026535"/>
              <a:ext cx="5715" cy="81915"/>
            </p14:xfrm>
          </p:contentPart>
        </mc:Choice>
        <mc:Fallback xmlns="">
          <p:pic>
            <p:nvPicPr>
              <p:cNvPr id="251" name="Ink 250"/>
            </p:nvPicPr>
            <p:blipFill>
              <a:blip r:embed="rId378"/>
            </p:blipFill>
            <p:spPr>
              <a:xfrm>
                <a:off x="3897630" y="4026535"/>
                <a:ext cx="5715" cy="81915"/>
              </a:xfrm>
              <a:prstGeom prst="rect"/>
            </p:spPr>
          </p:pic>
        </mc:Fallback>
      </mc:AlternateContent>
      <mc:AlternateContent xmlns:mc="http://schemas.openxmlformats.org/markup-compatibility/2006" xmlns:p14="http://schemas.microsoft.com/office/powerpoint/2010/main">
        <mc:Choice Requires="p14">
          <p:contentPart r:id="rId379" p14:bwMode="auto">
            <p14:nvContentPartPr>
              <p14:cNvPr id="252" name="Ink 251"/>
              <p14:cNvContentPartPr/>
              <p14:nvPr/>
            </p14:nvContentPartPr>
            <p14:xfrm>
              <a:off x="4050030" y="3950335"/>
              <a:ext cx="97155" cy="635"/>
            </p14:xfrm>
          </p:contentPart>
        </mc:Choice>
        <mc:Fallback xmlns="">
          <p:pic>
            <p:nvPicPr>
              <p:cNvPr id="252" name="Ink 251"/>
            </p:nvPicPr>
            <p:blipFill>
              <a:blip r:embed="rId80"/>
            </p:blipFill>
            <p:spPr>
              <a:xfrm>
                <a:off x="4050030" y="3950335"/>
                <a:ext cx="97155" cy="635"/>
              </a:xfrm>
              <a:prstGeom prst="rect"/>
            </p:spPr>
          </p:pic>
        </mc:Fallback>
      </mc:AlternateContent>
      <mc:AlternateContent xmlns:mc="http://schemas.openxmlformats.org/markup-compatibility/2006" xmlns:p14="http://schemas.microsoft.com/office/powerpoint/2010/main">
        <mc:Choice Requires="p14">
          <p:contentPart r:id="rId380" p14:bwMode="auto">
            <p14:nvContentPartPr>
              <p14:cNvPr id="253" name="Ink 252"/>
              <p14:cNvContentPartPr/>
              <p14:nvPr/>
            </p14:nvContentPartPr>
            <p14:xfrm>
              <a:off x="4065270" y="4011295"/>
              <a:ext cx="107315" cy="635"/>
            </p14:xfrm>
          </p:contentPart>
        </mc:Choice>
        <mc:Fallback xmlns="">
          <p:pic>
            <p:nvPicPr>
              <p:cNvPr id="253" name="Ink 252"/>
            </p:nvPicPr>
            <p:blipFill>
              <a:blip r:embed="rId381"/>
            </p:blipFill>
            <p:spPr>
              <a:xfrm>
                <a:off x="4065270" y="4011295"/>
                <a:ext cx="107315" cy="635"/>
              </a:xfrm>
              <a:prstGeom prst="rect"/>
            </p:spPr>
          </p:pic>
        </mc:Fallback>
      </mc:AlternateContent>
      <mc:AlternateContent xmlns:mc="http://schemas.openxmlformats.org/markup-compatibility/2006" xmlns:p14="http://schemas.microsoft.com/office/powerpoint/2010/main">
        <mc:Choice Requires="p14">
          <p:contentPart r:id="rId382" p14:bwMode="auto">
            <p14:nvContentPartPr>
              <p14:cNvPr id="254" name="Ink 253"/>
              <p14:cNvContentPartPr/>
              <p14:nvPr/>
            </p14:nvContentPartPr>
            <p14:xfrm>
              <a:off x="4177030" y="3874135"/>
              <a:ext cx="168275" cy="173355"/>
            </p14:xfrm>
          </p:contentPart>
        </mc:Choice>
        <mc:Fallback xmlns="">
          <p:pic>
            <p:nvPicPr>
              <p:cNvPr id="254" name="Ink 253"/>
            </p:nvPicPr>
            <p:blipFill>
              <a:blip r:embed="rId383"/>
            </p:blipFill>
            <p:spPr>
              <a:xfrm>
                <a:off x="4177030" y="3874135"/>
                <a:ext cx="168275" cy="173355"/>
              </a:xfrm>
              <a:prstGeom prst="rect"/>
            </p:spPr>
          </p:pic>
        </mc:Fallback>
      </mc:AlternateContent>
      <mc:AlternateContent xmlns:mc="http://schemas.openxmlformats.org/markup-compatibility/2006" xmlns:p14="http://schemas.microsoft.com/office/powerpoint/2010/main">
        <mc:Choice Requires="p14">
          <p:contentPart r:id="rId384" p14:bwMode="auto">
            <p14:nvContentPartPr>
              <p14:cNvPr id="255" name="Ink 254"/>
              <p14:cNvContentPartPr/>
              <p14:nvPr/>
            </p14:nvContentPartPr>
            <p14:xfrm>
              <a:off x="4405630" y="3858895"/>
              <a:ext cx="137795" cy="188595"/>
            </p14:xfrm>
          </p:contentPart>
        </mc:Choice>
        <mc:Fallback xmlns="">
          <p:pic>
            <p:nvPicPr>
              <p:cNvPr id="255" name="Ink 254"/>
            </p:nvPicPr>
            <p:blipFill>
              <a:blip r:embed="rId385"/>
            </p:blipFill>
            <p:spPr>
              <a:xfrm>
                <a:off x="4405630" y="3858895"/>
                <a:ext cx="137795" cy="188595"/>
              </a:xfrm>
              <a:prstGeom prst="rect"/>
            </p:spPr>
          </p:pic>
        </mc:Fallback>
      </mc:AlternateContent>
      <mc:AlternateContent xmlns:mc="http://schemas.openxmlformats.org/markup-compatibility/2006" xmlns:p14="http://schemas.microsoft.com/office/powerpoint/2010/main">
        <mc:Choice Requires="p14">
          <p:contentPart r:id="rId386" p14:bwMode="auto">
            <p14:nvContentPartPr>
              <p14:cNvPr id="256" name="Ink 255"/>
              <p14:cNvContentPartPr/>
              <p14:nvPr/>
            </p14:nvContentPartPr>
            <p14:xfrm>
              <a:off x="4446270" y="3945255"/>
              <a:ext cx="102235" cy="15875"/>
            </p14:xfrm>
          </p:contentPart>
        </mc:Choice>
        <mc:Fallback xmlns="">
          <p:pic>
            <p:nvPicPr>
              <p:cNvPr id="256" name="Ink 255"/>
            </p:nvPicPr>
            <p:blipFill>
              <a:blip r:embed="rId387"/>
            </p:blipFill>
            <p:spPr>
              <a:xfrm>
                <a:off x="4446270" y="3945255"/>
                <a:ext cx="102235" cy="15875"/>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728" y="75895"/>
            <a:ext cx="5235702" cy="454025"/>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Maximum Power Transfer Theorem</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914400" y="1066800"/>
                <a:ext cx="8458200" cy="1631216"/>
              </a:xfrm>
              <a:prstGeom prst="rect">
                <a:avLst/>
              </a:prstGeom>
              <a:noFill/>
            </p:spPr>
            <p:txBody>
              <a:bodyPr wrap="square">
                <a:sp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“In a linear, bilateral DC network maximum power is delivered to the load when the load resistance is equal to the internal resistance of a source”</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If it is a voltage source then its series resistance or if it is a current source then its parallel resistance must be equal to the load resistance, </a:t>
                </a:r>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𝑅</m:t>
                        </m:r>
                      </m:e>
                      <m:sub>
                        <m:r>
                          <a:rPr lang="en-US" sz="2000" b="0" i="1" dirty="0" smtClean="0">
                            <a:solidFill>
                              <a:schemeClr val="tx1"/>
                            </a:solidFill>
                            <a:latin typeface="Cambria Math" panose="02040503050406030204" pitchFamily="18" charset="0"/>
                          </a:rPr>
                          <m:t>𝐿</m:t>
                        </m:r>
                      </m:sub>
                    </m:sSub>
                  </m:oMath>
                </a14:m>
                <a:r>
                  <a:rPr lang="en-US" sz="2000" dirty="0">
                    <a:solidFill>
                      <a:schemeClr val="tx1"/>
                    </a:solidFill>
                    <a:latin typeface="Times New Roman" panose="02020603050405020304" pitchFamily="18" charset="0"/>
                    <a:cs typeface="Times New Roman" panose="02020603050405020304" pitchFamily="18" charset="0"/>
                  </a:rPr>
                  <a:t> to deliver maximum power to the load</a:t>
                </a:r>
                <a:endParaRPr lang="en-US" sz="2000" dirty="0">
                  <a:solidFill>
                    <a:schemeClr val="tx1"/>
                  </a:solidFill>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914400" y="1066800"/>
                <a:ext cx="8458200" cy="1631216"/>
              </a:xfrm>
              <a:prstGeom prst="rect">
                <a:avLst/>
              </a:prstGeom>
              <a:blipFill rotWithShape="1">
                <a:blip r:embed="rId1"/>
                <a:stretch>
                  <a:fillRect b="33"/>
                </a:stretch>
              </a:blipFill>
            </p:spPr>
            <p:txBody>
              <a:bodyPr/>
              <a:lstStyle/>
              <a:p>
                <a:r>
                  <a:rPr lang="en-US" altLang="en-US">
                    <a:noFill/>
                  </a:rPr>
                  <a:t> </a:t>
                </a:r>
              </a:p>
            </p:txBody>
          </p:sp>
        </mc:Fallback>
      </mc:AlternateContent>
      <p:pic>
        <p:nvPicPr>
          <p:cNvPr id="5" name="Picture 4"/>
          <p:cNvPicPr>
            <a:picLocks noChangeAspect="1"/>
          </p:cNvPicPr>
          <p:nvPr/>
        </p:nvPicPr>
        <p:blipFill>
          <a:blip r:embed="rId2"/>
          <a:stretch>
            <a:fillRect/>
          </a:stretch>
        </p:blipFill>
        <p:spPr>
          <a:xfrm>
            <a:off x="6934200" y="2433860"/>
            <a:ext cx="4023709" cy="2109399"/>
          </a:xfrm>
          <a:prstGeom prst="rect">
            <a:avLst/>
          </a:prstGeom>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539875" y="1255395"/>
              <a:ext cx="559435" cy="31115"/>
            </p14:xfrm>
          </p:contentPart>
        </mc:Choice>
        <mc:Fallback xmlns="">
          <p:pic>
            <p:nvPicPr>
              <p:cNvPr id="3" name="Ink 2"/>
            </p:nvPicPr>
            <p:blipFill>
              <a:blip r:embed="rId4"/>
            </p:blipFill>
            <p:spPr>
              <a:xfrm>
                <a:off x="1539875" y="1255395"/>
                <a:ext cx="559435" cy="3111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2312035" y="1285875"/>
              <a:ext cx="793115" cy="10795"/>
            </p14:xfrm>
          </p:contentPart>
        </mc:Choice>
        <mc:Fallback xmlns="">
          <p:pic>
            <p:nvPicPr>
              <p:cNvPr id="7" name="Ink 6"/>
            </p:nvPicPr>
            <p:blipFill>
              <a:blip r:embed="rId6"/>
            </p:blipFill>
            <p:spPr>
              <a:xfrm>
                <a:off x="2312035" y="1285875"/>
                <a:ext cx="793115" cy="107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3236595" y="1296035"/>
              <a:ext cx="1118235" cy="20955"/>
            </p14:xfrm>
          </p:contentPart>
        </mc:Choice>
        <mc:Fallback xmlns="">
          <p:pic>
            <p:nvPicPr>
              <p:cNvPr id="8" name="Ink 7"/>
            </p:nvPicPr>
            <p:blipFill>
              <a:blip r:embed="rId8"/>
            </p:blipFill>
            <p:spPr>
              <a:xfrm>
                <a:off x="3236595" y="1296035"/>
                <a:ext cx="1118235" cy="209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4526915" y="1235075"/>
              <a:ext cx="4074795" cy="51435"/>
            </p14:xfrm>
          </p:contentPart>
        </mc:Choice>
        <mc:Fallback xmlns="">
          <p:pic>
            <p:nvPicPr>
              <p:cNvPr id="9" name="Ink 8"/>
            </p:nvPicPr>
            <p:blipFill>
              <a:blip r:embed="rId10"/>
            </p:blipFill>
            <p:spPr>
              <a:xfrm>
                <a:off x="4526915" y="1235075"/>
                <a:ext cx="4074795" cy="514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1407795" y="1590675"/>
              <a:ext cx="1423035" cy="20955"/>
            </p14:xfrm>
          </p:contentPart>
        </mc:Choice>
        <mc:Fallback xmlns="">
          <p:pic>
            <p:nvPicPr>
              <p:cNvPr id="10" name="Ink 9"/>
            </p:nvPicPr>
            <p:blipFill>
              <a:blip r:embed="rId12"/>
            </p:blipFill>
            <p:spPr>
              <a:xfrm>
                <a:off x="1407795" y="1590675"/>
                <a:ext cx="1423035" cy="2095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3165475" y="1631315"/>
              <a:ext cx="539115" cy="635"/>
            </p14:xfrm>
          </p:contentPart>
        </mc:Choice>
        <mc:Fallback xmlns="">
          <p:pic>
            <p:nvPicPr>
              <p:cNvPr id="11" name="Ink 10"/>
            </p:nvPicPr>
            <p:blipFill>
              <a:blip r:embed="rId14"/>
            </p:blipFill>
            <p:spPr>
              <a:xfrm>
                <a:off x="3165475" y="1631315"/>
                <a:ext cx="539115" cy="63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4506595" y="1560195"/>
              <a:ext cx="2967355" cy="20955"/>
            </p14:xfrm>
          </p:contentPart>
        </mc:Choice>
        <mc:Fallback xmlns="">
          <p:pic>
            <p:nvPicPr>
              <p:cNvPr id="12" name="Ink 11"/>
            </p:nvPicPr>
            <p:blipFill>
              <a:blip r:embed="rId16"/>
            </p:blipFill>
            <p:spPr>
              <a:xfrm>
                <a:off x="4506595" y="1560195"/>
                <a:ext cx="2967355" cy="209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8570595" y="2936875"/>
              <a:ext cx="346075" cy="71755"/>
            </p14:xfrm>
          </p:contentPart>
        </mc:Choice>
        <mc:Fallback xmlns="">
          <p:pic>
            <p:nvPicPr>
              <p:cNvPr id="13" name="Ink 12"/>
            </p:nvPicPr>
            <p:blipFill>
              <a:blip r:embed="rId18"/>
            </p:blipFill>
            <p:spPr>
              <a:xfrm>
                <a:off x="8570595" y="2936875"/>
                <a:ext cx="346075" cy="7175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10155555" y="3373755"/>
              <a:ext cx="925195" cy="264795"/>
            </p14:xfrm>
          </p:contentPart>
        </mc:Choice>
        <mc:Fallback xmlns="">
          <p:pic>
            <p:nvPicPr>
              <p:cNvPr id="14" name="Ink 13"/>
            </p:nvPicPr>
            <p:blipFill>
              <a:blip r:embed="rId20"/>
            </p:blipFill>
            <p:spPr>
              <a:xfrm>
                <a:off x="10155555" y="3373755"/>
                <a:ext cx="925195" cy="26479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970915" y="1844675"/>
              <a:ext cx="4735195" cy="122555"/>
            </p14:xfrm>
          </p:contentPart>
        </mc:Choice>
        <mc:Fallback xmlns="">
          <p:pic>
            <p:nvPicPr>
              <p:cNvPr id="15" name="Ink 14"/>
            </p:nvPicPr>
            <p:blipFill>
              <a:blip r:embed="rId22"/>
            </p:blipFill>
            <p:spPr>
              <a:xfrm>
                <a:off x="970915" y="1844675"/>
                <a:ext cx="4735195" cy="1225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6203315" y="1834515"/>
              <a:ext cx="3079115" cy="61595"/>
            </p14:xfrm>
          </p:contentPart>
        </mc:Choice>
        <mc:Fallback xmlns="">
          <p:pic>
            <p:nvPicPr>
              <p:cNvPr id="16" name="Ink 15"/>
            </p:nvPicPr>
            <p:blipFill>
              <a:blip r:embed="rId24"/>
            </p:blipFill>
            <p:spPr>
              <a:xfrm>
                <a:off x="6203315" y="1834515"/>
                <a:ext cx="3079115" cy="615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Ink 16"/>
              <p14:cNvContentPartPr/>
              <p14:nvPr/>
            </p14:nvContentPartPr>
            <p14:xfrm>
              <a:off x="970915" y="2179955"/>
              <a:ext cx="1849755" cy="51435"/>
            </p14:xfrm>
          </p:contentPart>
        </mc:Choice>
        <mc:Fallback xmlns="">
          <p:pic>
            <p:nvPicPr>
              <p:cNvPr id="17" name="Ink 16"/>
            </p:nvPicPr>
            <p:blipFill>
              <a:blip r:embed="rId26"/>
            </p:blipFill>
            <p:spPr>
              <a:xfrm>
                <a:off x="970915" y="2179955"/>
                <a:ext cx="1849755" cy="51435"/>
              </a:xfrm>
              <a:prstGeom prst="rect"/>
            </p:spPr>
          </p:pic>
        </mc:Fallback>
      </mc:AlternateContent>
      <p:pic>
        <p:nvPicPr>
          <p:cNvPr id="18" name="Content Placeholder 17"/>
          <p:cNvPicPr>
            <a:picLocks noChangeAspect="1"/>
          </p:cNvPicPr>
          <p:nvPr>
            <p:ph sz="half" idx="2"/>
          </p:nvPr>
        </p:nvPicPr>
        <p:blipFill>
          <a:blip r:embed="rId27"/>
          <a:srcRect l="-2937" t="58614" r="15348" b="8525"/>
          <a:stretch>
            <a:fillRect/>
          </a:stretch>
        </p:blipFill>
        <p:spPr>
          <a:xfrm>
            <a:off x="38735" y="4965065"/>
            <a:ext cx="3714115" cy="1509395"/>
          </a:xfrm>
          <a:prstGeom prst="rect">
            <a:avLst/>
          </a:prstGeom>
        </p:spPr>
      </p:pic>
      <p:pic>
        <p:nvPicPr>
          <p:cNvPr id="20" name="Picture 19"/>
          <p:cNvPicPr>
            <a:picLocks noChangeAspect="1"/>
          </p:cNvPicPr>
          <p:nvPr/>
        </p:nvPicPr>
        <p:blipFill>
          <a:blip r:embed="rId28"/>
          <a:srcRect l="-1775" t="53555" r="8351" b="9138"/>
          <a:stretch>
            <a:fillRect/>
          </a:stretch>
        </p:blipFill>
        <p:spPr>
          <a:xfrm>
            <a:off x="229235" y="2936875"/>
            <a:ext cx="4359275" cy="1766570"/>
          </a:xfrm>
          <a:prstGeom prst="rect">
            <a:avLst/>
          </a:prstGeom>
        </p:spPr>
      </p:pic>
      <mc:AlternateContent xmlns:mc="http://schemas.openxmlformats.org/markup-compatibility/2006" xmlns:p14="http://schemas.microsoft.com/office/powerpoint/2010/main">
        <mc:Choice Requires="p14">
          <p:contentPart r:id="rId29" p14:bwMode="auto">
            <p14:nvContentPartPr>
              <p14:cNvPr id="22" name="Ink 21"/>
              <p14:cNvContentPartPr/>
              <p14:nvPr/>
            </p14:nvContentPartPr>
            <p14:xfrm>
              <a:off x="10521315" y="3370580"/>
              <a:ext cx="1280795" cy="224155"/>
            </p14:xfrm>
          </p:contentPart>
        </mc:Choice>
        <mc:Fallback xmlns="">
          <p:pic>
            <p:nvPicPr>
              <p:cNvPr id="22" name="Ink 21"/>
            </p:nvPicPr>
            <p:blipFill>
              <a:blip r:embed="rId30"/>
            </p:blipFill>
            <p:spPr>
              <a:xfrm>
                <a:off x="10521315" y="3370580"/>
                <a:ext cx="1280795" cy="22415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Ink 22"/>
              <p14:cNvContentPartPr/>
              <p14:nvPr/>
            </p14:nvContentPartPr>
            <p14:xfrm>
              <a:off x="12705715" y="4102100"/>
              <a:ext cx="635" cy="635"/>
            </p14:xfrm>
          </p:contentPart>
        </mc:Choice>
        <mc:Fallback xmlns="">
          <p:pic>
            <p:nvPicPr>
              <p:cNvPr id="23" name="Ink 22"/>
            </p:nvPicPr>
            <p:blipFill>
              <a:blip r:embed="rId32"/>
            </p:blipFill>
            <p:spPr>
              <a:xfrm>
                <a:off x="12705715" y="4102100"/>
                <a:ext cx="635" cy="635"/>
              </a:xfrm>
              <a:prstGeom prst="rect"/>
            </p:spPr>
          </p:pic>
        </mc:Fallback>
      </mc:AlternateContent>
      <p:pic>
        <p:nvPicPr>
          <p:cNvPr id="24" name="Picture 23"/>
          <p:cNvPicPr>
            <a:picLocks noChangeAspect="1"/>
          </p:cNvPicPr>
          <p:nvPr/>
        </p:nvPicPr>
        <p:blipFill>
          <a:blip r:embed="rId2"/>
          <a:stretch>
            <a:fillRect/>
          </a:stretch>
        </p:blipFill>
        <p:spPr>
          <a:xfrm>
            <a:off x="6934200" y="4623340"/>
            <a:ext cx="4023709" cy="2109399"/>
          </a:xfrm>
          <a:prstGeom prst="rect">
            <a:avLst/>
          </a:prstGeom>
        </p:spPr>
      </p:pic>
      <mc:AlternateContent xmlns:mc="http://schemas.openxmlformats.org/markup-compatibility/2006" xmlns:p14="http://schemas.microsoft.com/office/powerpoint/2010/main">
        <mc:Choice Requires="p14">
          <p:contentPart r:id="rId33" p14:bwMode="auto">
            <p14:nvContentPartPr>
              <p14:cNvPr id="25" name="Ink 24"/>
              <p14:cNvContentPartPr/>
              <p14:nvPr/>
            </p14:nvContentPartPr>
            <p14:xfrm>
              <a:off x="8524240" y="4667250"/>
              <a:ext cx="345440" cy="589280"/>
            </p14:xfrm>
          </p:contentPart>
        </mc:Choice>
        <mc:Fallback xmlns="">
          <p:pic>
            <p:nvPicPr>
              <p:cNvPr id="25" name="Ink 24"/>
            </p:nvPicPr>
            <p:blipFill>
              <a:blip r:embed="rId34"/>
            </p:blipFill>
            <p:spPr>
              <a:xfrm>
                <a:off x="8524240" y="4667250"/>
                <a:ext cx="345440" cy="5892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6" name="Ink 25"/>
              <p14:cNvContentPartPr/>
              <p14:nvPr/>
            </p14:nvContentPartPr>
            <p14:xfrm>
              <a:off x="8606790" y="4686300"/>
              <a:ext cx="322580" cy="739140"/>
            </p14:xfrm>
          </p:contentPart>
        </mc:Choice>
        <mc:Fallback xmlns="">
          <p:pic>
            <p:nvPicPr>
              <p:cNvPr id="26" name="Ink 25"/>
            </p:nvPicPr>
            <p:blipFill>
              <a:blip r:embed="rId36"/>
            </p:blipFill>
            <p:spPr>
              <a:xfrm>
                <a:off x="8606790" y="4686300"/>
                <a:ext cx="322580" cy="73914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7" name="Ink 26"/>
              <p14:cNvContentPartPr/>
              <p14:nvPr/>
            </p14:nvContentPartPr>
            <p14:xfrm>
              <a:off x="8490585" y="4876800"/>
              <a:ext cx="451485" cy="2540"/>
            </p14:xfrm>
          </p:contentPart>
        </mc:Choice>
        <mc:Fallback xmlns="">
          <p:pic>
            <p:nvPicPr>
              <p:cNvPr id="27" name="Ink 26"/>
            </p:nvPicPr>
            <p:blipFill>
              <a:blip r:embed="rId38"/>
            </p:blipFill>
            <p:spPr>
              <a:xfrm>
                <a:off x="8490585" y="4876800"/>
                <a:ext cx="451485" cy="254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9" name="Ink 28"/>
              <p14:cNvContentPartPr/>
              <p14:nvPr/>
            </p14:nvContentPartPr>
            <p14:xfrm>
              <a:off x="8581390" y="4893945"/>
              <a:ext cx="309880" cy="1439545"/>
            </p14:xfrm>
          </p:contentPart>
        </mc:Choice>
        <mc:Fallback xmlns="">
          <p:pic>
            <p:nvPicPr>
              <p:cNvPr id="29" name="Ink 28"/>
            </p:nvPicPr>
            <p:blipFill>
              <a:blip r:embed="rId40"/>
            </p:blipFill>
            <p:spPr>
              <a:xfrm>
                <a:off x="8581390" y="4893945"/>
                <a:ext cx="309880" cy="143954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0" name="Ink 29"/>
              <p14:cNvContentPartPr/>
              <p14:nvPr/>
            </p14:nvContentPartPr>
            <p14:xfrm>
              <a:off x="8960485" y="5478145"/>
              <a:ext cx="2540" cy="203835"/>
            </p14:xfrm>
          </p:contentPart>
        </mc:Choice>
        <mc:Fallback xmlns="">
          <p:pic>
            <p:nvPicPr>
              <p:cNvPr id="30" name="Ink 29"/>
            </p:nvPicPr>
            <p:blipFill>
              <a:blip r:embed="rId42"/>
            </p:blipFill>
            <p:spPr>
              <a:xfrm>
                <a:off x="8960485" y="5478145"/>
                <a:ext cx="2540" cy="20383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1" name="Ink 30"/>
              <p14:cNvContentPartPr/>
              <p14:nvPr/>
            </p14:nvContentPartPr>
            <p14:xfrm>
              <a:off x="8964295" y="5473700"/>
              <a:ext cx="89535" cy="165735"/>
            </p14:xfrm>
          </p:contentPart>
        </mc:Choice>
        <mc:Fallback xmlns="">
          <p:pic>
            <p:nvPicPr>
              <p:cNvPr id="31" name="Ink 30"/>
            </p:nvPicPr>
            <p:blipFill>
              <a:blip r:embed="rId44"/>
            </p:blipFill>
            <p:spPr>
              <a:xfrm>
                <a:off x="8964295" y="5473700"/>
                <a:ext cx="89535" cy="16573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2" name="Ink 31"/>
              <p14:cNvContentPartPr/>
              <p14:nvPr/>
            </p14:nvContentPartPr>
            <p14:xfrm>
              <a:off x="9083040" y="5608955"/>
              <a:ext cx="24130" cy="98425"/>
            </p14:xfrm>
          </p:contentPart>
        </mc:Choice>
        <mc:Fallback xmlns="">
          <p:pic>
            <p:nvPicPr>
              <p:cNvPr id="32" name="Ink 31"/>
            </p:nvPicPr>
            <p:blipFill>
              <a:blip r:embed="rId46"/>
            </p:blipFill>
            <p:spPr>
              <a:xfrm>
                <a:off x="9083040" y="5608955"/>
                <a:ext cx="24130" cy="9842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3" name="Ink 32"/>
              <p14:cNvContentPartPr/>
              <p14:nvPr/>
            </p14:nvContentPartPr>
            <p14:xfrm>
              <a:off x="9114790" y="5624195"/>
              <a:ext cx="81280" cy="53340"/>
            </p14:xfrm>
          </p:contentPart>
        </mc:Choice>
        <mc:Fallback xmlns="">
          <p:pic>
            <p:nvPicPr>
              <p:cNvPr id="33" name="Ink 32"/>
            </p:nvPicPr>
            <p:blipFill>
              <a:blip r:embed="rId48"/>
            </p:blipFill>
            <p:spPr>
              <a:xfrm>
                <a:off x="9114790" y="5624195"/>
                <a:ext cx="81280" cy="533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4" name="Ink 33"/>
              <p14:cNvContentPartPr/>
              <p14:nvPr/>
            </p14:nvContentPartPr>
            <p14:xfrm>
              <a:off x="9178290" y="5575300"/>
              <a:ext cx="13335" cy="113030"/>
            </p14:xfrm>
          </p:contentPart>
        </mc:Choice>
        <mc:Fallback xmlns="">
          <p:pic>
            <p:nvPicPr>
              <p:cNvPr id="34" name="Ink 33"/>
            </p:nvPicPr>
            <p:blipFill>
              <a:blip r:embed="rId50"/>
            </p:blipFill>
            <p:spPr>
              <a:xfrm>
                <a:off x="9178290" y="5575300"/>
                <a:ext cx="13335" cy="11303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5" name="Ink 34"/>
              <p14:cNvContentPartPr/>
              <p14:nvPr/>
            </p14:nvContentPartPr>
            <p14:xfrm>
              <a:off x="7172325" y="5281295"/>
              <a:ext cx="804545" cy="607695"/>
            </p14:xfrm>
          </p:contentPart>
        </mc:Choice>
        <mc:Fallback xmlns="">
          <p:pic>
            <p:nvPicPr>
              <p:cNvPr id="35" name="Ink 34"/>
            </p:nvPicPr>
            <p:blipFill>
              <a:blip r:embed="rId52"/>
            </p:blipFill>
            <p:spPr>
              <a:xfrm>
                <a:off x="7172325" y="5281295"/>
                <a:ext cx="804545" cy="6076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6" name="Ink 35"/>
              <p14:cNvContentPartPr/>
              <p14:nvPr/>
            </p14:nvContentPartPr>
            <p14:xfrm>
              <a:off x="7413625" y="5592445"/>
              <a:ext cx="118745" cy="218440"/>
            </p14:xfrm>
          </p:contentPart>
        </mc:Choice>
        <mc:Fallback xmlns="">
          <p:pic>
            <p:nvPicPr>
              <p:cNvPr id="36" name="Ink 35"/>
            </p:nvPicPr>
            <p:blipFill>
              <a:blip r:embed="rId54"/>
            </p:blipFill>
            <p:spPr>
              <a:xfrm>
                <a:off x="7413625" y="5592445"/>
                <a:ext cx="118745" cy="21844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7" name="Ink 36"/>
              <p14:cNvContentPartPr/>
              <p14:nvPr/>
            </p14:nvContentPartPr>
            <p14:xfrm>
              <a:off x="7404735" y="5459095"/>
              <a:ext cx="9525" cy="410845"/>
            </p14:xfrm>
          </p:contentPart>
        </mc:Choice>
        <mc:Fallback xmlns="">
          <p:pic>
            <p:nvPicPr>
              <p:cNvPr id="37" name="Ink 36"/>
            </p:nvPicPr>
            <p:blipFill>
              <a:blip r:embed="rId56"/>
            </p:blipFill>
            <p:spPr>
              <a:xfrm>
                <a:off x="7404735" y="5459095"/>
                <a:ext cx="9525" cy="4108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8" name="Ink 37"/>
              <p14:cNvContentPartPr/>
              <p14:nvPr/>
            </p14:nvContentPartPr>
            <p14:xfrm>
              <a:off x="7216775" y="5513705"/>
              <a:ext cx="591185" cy="297180"/>
            </p14:xfrm>
          </p:contentPart>
        </mc:Choice>
        <mc:Fallback xmlns="">
          <p:pic>
            <p:nvPicPr>
              <p:cNvPr id="38" name="Ink 37"/>
            </p:nvPicPr>
            <p:blipFill>
              <a:blip r:embed="rId58"/>
            </p:blipFill>
            <p:spPr>
              <a:xfrm>
                <a:off x="7216775" y="5513705"/>
                <a:ext cx="591185" cy="29718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9" name="Ink 38"/>
              <p14:cNvContentPartPr/>
              <p14:nvPr/>
            </p14:nvContentPartPr>
            <p14:xfrm>
              <a:off x="7252335" y="5503545"/>
              <a:ext cx="358775" cy="324485"/>
            </p14:xfrm>
          </p:contentPart>
        </mc:Choice>
        <mc:Fallback xmlns="">
          <p:pic>
            <p:nvPicPr>
              <p:cNvPr id="39" name="Ink 38"/>
            </p:nvPicPr>
            <p:blipFill>
              <a:blip r:embed="rId60"/>
            </p:blipFill>
            <p:spPr>
              <a:xfrm>
                <a:off x="7252335" y="5503545"/>
                <a:ext cx="358775" cy="32448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0" name="Ink 39"/>
              <p14:cNvContentPartPr/>
              <p14:nvPr/>
            </p14:nvContentPartPr>
            <p14:xfrm>
              <a:off x="7309485" y="5586095"/>
              <a:ext cx="93980" cy="172085"/>
            </p14:xfrm>
          </p:contentPart>
        </mc:Choice>
        <mc:Fallback xmlns="">
          <p:pic>
            <p:nvPicPr>
              <p:cNvPr id="40" name="Ink 39"/>
            </p:nvPicPr>
            <p:blipFill>
              <a:blip r:embed="rId62"/>
            </p:blipFill>
            <p:spPr>
              <a:xfrm>
                <a:off x="7309485" y="5586095"/>
                <a:ext cx="93980" cy="17208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1" name="Ink 40"/>
              <p14:cNvContentPartPr/>
              <p14:nvPr/>
            </p14:nvContentPartPr>
            <p14:xfrm>
              <a:off x="7407275" y="5598795"/>
              <a:ext cx="66040" cy="45085"/>
            </p14:xfrm>
          </p:contentPart>
        </mc:Choice>
        <mc:Fallback xmlns="">
          <p:pic>
            <p:nvPicPr>
              <p:cNvPr id="41" name="Ink 40"/>
            </p:nvPicPr>
            <p:blipFill>
              <a:blip r:embed="rId64"/>
            </p:blipFill>
            <p:spPr>
              <a:xfrm>
                <a:off x="7407275" y="5598795"/>
                <a:ext cx="66040" cy="4508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2" name="Ink 41"/>
              <p14:cNvContentPartPr/>
              <p14:nvPr/>
            </p14:nvContentPartPr>
            <p14:xfrm>
              <a:off x="7669530" y="5573395"/>
              <a:ext cx="83185" cy="6985"/>
            </p14:xfrm>
          </p:contentPart>
        </mc:Choice>
        <mc:Fallback xmlns="">
          <p:pic>
            <p:nvPicPr>
              <p:cNvPr id="42" name="Ink 41"/>
            </p:nvPicPr>
            <p:blipFill>
              <a:blip r:embed="rId66"/>
            </p:blipFill>
            <p:spPr>
              <a:xfrm>
                <a:off x="7669530" y="5573395"/>
                <a:ext cx="83185" cy="698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3" name="Ink 42"/>
              <p14:cNvContentPartPr/>
              <p14:nvPr/>
            </p14:nvContentPartPr>
            <p14:xfrm>
              <a:off x="7693025" y="5586095"/>
              <a:ext cx="4445" cy="178435"/>
            </p14:xfrm>
          </p:contentPart>
        </mc:Choice>
        <mc:Fallback xmlns="">
          <p:pic>
            <p:nvPicPr>
              <p:cNvPr id="43" name="Ink 42"/>
            </p:nvPicPr>
            <p:blipFill>
              <a:blip r:embed="rId68"/>
            </p:blipFill>
            <p:spPr>
              <a:xfrm>
                <a:off x="7693025" y="5586095"/>
                <a:ext cx="4445" cy="1784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4" name="Ink 43"/>
              <p14:cNvContentPartPr/>
              <p14:nvPr/>
            </p14:nvContentPartPr>
            <p14:xfrm>
              <a:off x="7650480" y="5776595"/>
              <a:ext cx="91440" cy="2540"/>
            </p14:xfrm>
          </p:contentPart>
        </mc:Choice>
        <mc:Fallback xmlns="">
          <p:pic>
            <p:nvPicPr>
              <p:cNvPr id="44" name="Ink 43"/>
            </p:nvPicPr>
            <p:blipFill>
              <a:blip r:embed="rId70"/>
            </p:blipFill>
            <p:spPr>
              <a:xfrm>
                <a:off x="7650480" y="5776595"/>
                <a:ext cx="91440" cy="25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5" name="Ink 44"/>
              <p14:cNvContentPartPr/>
              <p14:nvPr/>
            </p14:nvContentPartPr>
            <p14:xfrm>
              <a:off x="7781925" y="5744845"/>
              <a:ext cx="13335" cy="76835"/>
            </p14:xfrm>
          </p:contentPart>
        </mc:Choice>
        <mc:Fallback xmlns="">
          <p:pic>
            <p:nvPicPr>
              <p:cNvPr id="45" name="Ink 44"/>
            </p:nvPicPr>
            <p:blipFill>
              <a:blip r:embed="rId72"/>
            </p:blipFill>
            <p:spPr>
              <a:xfrm>
                <a:off x="7781925" y="5744845"/>
                <a:ext cx="13335" cy="768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6" name="Ink 45"/>
              <p14:cNvContentPartPr/>
              <p14:nvPr/>
            </p14:nvContentPartPr>
            <p14:xfrm>
              <a:off x="7800975" y="5751195"/>
              <a:ext cx="53340" cy="36195"/>
            </p14:xfrm>
          </p:contentPart>
        </mc:Choice>
        <mc:Fallback xmlns="">
          <p:pic>
            <p:nvPicPr>
              <p:cNvPr id="46" name="Ink 45"/>
            </p:nvPicPr>
            <p:blipFill>
              <a:blip r:embed="rId74"/>
            </p:blipFill>
            <p:spPr>
              <a:xfrm>
                <a:off x="7800975" y="5751195"/>
                <a:ext cx="53340" cy="361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7" name="Ink 46"/>
              <p14:cNvContentPartPr/>
              <p14:nvPr/>
            </p14:nvContentPartPr>
            <p14:xfrm>
              <a:off x="7851775" y="5706745"/>
              <a:ext cx="8890" cy="89535"/>
            </p14:xfrm>
          </p:contentPart>
        </mc:Choice>
        <mc:Fallback xmlns="">
          <p:pic>
            <p:nvPicPr>
              <p:cNvPr id="47" name="Ink 46"/>
            </p:nvPicPr>
            <p:blipFill>
              <a:blip r:embed="rId76"/>
            </p:blipFill>
            <p:spPr>
              <a:xfrm>
                <a:off x="7851775" y="5706745"/>
                <a:ext cx="8890" cy="8953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8" name="Ink 47"/>
              <p14:cNvContentPartPr/>
              <p14:nvPr/>
            </p14:nvContentPartPr>
            <p14:xfrm>
              <a:off x="10785475" y="5607050"/>
              <a:ext cx="157480" cy="191135"/>
            </p14:xfrm>
          </p:contentPart>
        </mc:Choice>
        <mc:Fallback xmlns="">
          <p:pic>
            <p:nvPicPr>
              <p:cNvPr id="48" name="Ink 47"/>
            </p:nvPicPr>
            <p:blipFill>
              <a:blip r:embed="rId78"/>
            </p:blipFill>
            <p:spPr>
              <a:xfrm>
                <a:off x="10785475" y="5607050"/>
                <a:ext cx="157480" cy="19113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9" name="Ink 48"/>
              <p14:cNvContentPartPr/>
              <p14:nvPr/>
            </p14:nvContentPartPr>
            <p14:xfrm>
              <a:off x="10789920" y="5668645"/>
              <a:ext cx="13335" cy="102235"/>
            </p14:xfrm>
          </p:contentPart>
        </mc:Choice>
        <mc:Fallback xmlns="">
          <p:pic>
            <p:nvPicPr>
              <p:cNvPr id="49" name="Ink 48"/>
            </p:nvPicPr>
            <p:blipFill>
              <a:blip r:embed="rId80"/>
            </p:blipFill>
            <p:spPr>
              <a:xfrm>
                <a:off x="10789920" y="5668645"/>
                <a:ext cx="13335" cy="10223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0" name="Ink 49"/>
              <p14:cNvContentPartPr/>
              <p14:nvPr/>
            </p14:nvContentPartPr>
            <p14:xfrm>
              <a:off x="10806430" y="5683250"/>
              <a:ext cx="70485" cy="62230"/>
            </p14:xfrm>
          </p:contentPart>
        </mc:Choice>
        <mc:Fallback xmlns="">
          <p:pic>
            <p:nvPicPr>
              <p:cNvPr id="50" name="Ink 49"/>
            </p:nvPicPr>
            <p:blipFill>
              <a:blip r:embed="rId82"/>
            </p:blipFill>
            <p:spPr>
              <a:xfrm>
                <a:off x="10806430" y="5683250"/>
                <a:ext cx="70485" cy="6223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1" name="Ink 50"/>
              <p14:cNvContentPartPr/>
              <p14:nvPr/>
            </p14:nvContentPartPr>
            <p14:xfrm>
              <a:off x="10869930" y="5640705"/>
              <a:ext cx="5080" cy="104775"/>
            </p14:xfrm>
          </p:contentPart>
        </mc:Choice>
        <mc:Fallback xmlns="">
          <p:pic>
            <p:nvPicPr>
              <p:cNvPr id="51" name="Ink 50"/>
            </p:nvPicPr>
            <p:blipFill>
              <a:blip r:embed="rId84"/>
            </p:blipFill>
            <p:spPr>
              <a:xfrm>
                <a:off x="10869930" y="5640705"/>
                <a:ext cx="5080" cy="10477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2" name="Ink 51"/>
              <p14:cNvContentPartPr/>
              <p14:nvPr/>
            </p14:nvContentPartPr>
            <p14:xfrm>
              <a:off x="829310" y="1054100"/>
              <a:ext cx="376555" cy="488315"/>
            </p14:xfrm>
          </p:contentPart>
        </mc:Choice>
        <mc:Fallback xmlns="">
          <p:pic>
            <p:nvPicPr>
              <p:cNvPr id="52" name="Ink 51"/>
            </p:nvPicPr>
            <p:blipFill>
              <a:blip r:embed="rId86"/>
            </p:blipFill>
            <p:spPr>
              <a:xfrm>
                <a:off x="829310" y="1054100"/>
                <a:ext cx="376555" cy="48831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3" name="Ink 52"/>
              <p14:cNvContentPartPr/>
              <p14:nvPr/>
            </p14:nvContentPartPr>
            <p14:xfrm>
              <a:off x="7463790" y="1409700"/>
              <a:ext cx="264795" cy="346075"/>
            </p14:xfrm>
          </p:contentPart>
        </mc:Choice>
        <mc:Fallback xmlns="">
          <p:pic>
            <p:nvPicPr>
              <p:cNvPr id="53" name="Ink 52"/>
            </p:nvPicPr>
            <p:blipFill>
              <a:blip r:embed="rId88"/>
            </p:blipFill>
            <p:spPr>
              <a:xfrm>
                <a:off x="7463790" y="1409700"/>
                <a:ext cx="264795" cy="34607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4" name="Ink 53"/>
              <p14:cNvContentPartPr/>
              <p14:nvPr/>
            </p14:nvContentPartPr>
            <p14:xfrm>
              <a:off x="6142990" y="2059940"/>
              <a:ext cx="1209675" cy="20955"/>
            </p14:xfrm>
          </p:contentPart>
        </mc:Choice>
        <mc:Fallback xmlns="">
          <p:pic>
            <p:nvPicPr>
              <p:cNvPr id="54" name="Ink 53"/>
            </p:nvPicPr>
            <p:blipFill>
              <a:blip r:embed="rId90"/>
            </p:blipFill>
            <p:spPr>
              <a:xfrm>
                <a:off x="6142990" y="2059940"/>
                <a:ext cx="1209675" cy="2095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5" name="Ink 54"/>
              <p14:cNvContentPartPr/>
              <p14:nvPr/>
            </p14:nvContentPartPr>
            <p14:xfrm>
              <a:off x="6183630" y="1988820"/>
              <a:ext cx="3221355" cy="81915"/>
            </p14:xfrm>
          </p:contentPart>
        </mc:Choice>
        <mc:Fallback xmlns="">
          <p:pic>
            <p:nvPicPr>
              <p:cNvPr id="55" name="Ink 54"/>
            </p:nvPicPr>
            <p:blipFill>
              <a:blip r:embed="rId92"/>
            </p:blipFill>
            <p:spPr>
              <a:xfrm>
                <a:off x="6183630" y="1988820"/>
                <a:ext cx="3221355" cy="8191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6" name="Ink 55"/>
              <p14:cNvContentPartPr/>
              <p14:nvPr/>
            </p14:nvContentPartPr>
            <p14:xfrm>
              <a:off x="1012190" y="2293620"/>
              <a:ext cx="8484235" cy="122555"/>
            </p14:xfrm>
          </p:contentPart>
        </mc:Choice>
        <mc:Fallback xmlns="">
          <p:pic>
            <p:nvPicPr>
              <p:cNvPr id="56" name="Ink 55"/>
            </p:nvPicPr>
            <p:blipFill>
              <a:blip r:embed="rId94"/>
            </p:blipFill>
            <p:spPr>
              <a:xfrm>
                <a:off x="1012190" y="2293620"/>
                <a:ext cx="8484235" cy="12255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7" name="Ink 56"/>
              <p14:cNvContentPartPr/>
              <p14:nvPr/>
            </p14:nvContentPartPr>
            <p14:xfrm>
              <a:off x="910590" y="2689860"/>
              <a:ext cx="2042795" cy="41275"/>
            </p14:xfrm>
          </p:contentPart>
        </mc:Choice>
        <mc:Fallback xmlns="">
          <p:pic>
            <p:nvPicPr>
              <p:cNvPr id="57" name="Ink 56"/>
            </p:nvPicPr>
            <p:blipFill>
              <a:blip r:embed="rId96"/>
            </p:blipFill>
            <p:spPr>
              <a:xfrm>
                <a:off x="910590" y="2689860"/>
                <a:ext cx="2042795" cy="4127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8" name="Ink 57"/>
              <p14:cNvContentPartPr/>
              <p14:nvPr/>
            </p14:nvContentPartPr>
            <p14:xfrm>
              <a:off x="11121390" y="5453380"/>
              <a:ext cx="762635" cy="488315"/>
            </p14:xfrm>
          </p:contentPart>
        </mc:Choice>
        <mc:Fallback xmlns="">
          <p:pic>
            <p:nvPicPr>
              <p:cNvPr id="58" name="Ink 57"/>
            </p:nvPicPr>
            <p:blipFill>
              <a:blip r:embed="rId98"/>
            </p:blipFill>
            <p:spPr>
              <a:xfrm>
                <a:off x="11121390" y="5453380"/>
                <a:ext cx="762635" cy="48831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9" name="Ink 58"/>
              <p14:cNvContentPartPr/>
              <p14:nvPr/>
            </p14:nvContentPartPr>
            <p14:xfrm>
              <a:off x="11131550" y="5666740"/>
              <a:ext cx="772795" cy="437515"/>
            </p14:xfrm>
          </p:contentPart>
        </mc:Choice>
        <mc:Fallback xmlns="">
          <p:pic>
            <p:nvPicPr>
              <p:cNvPr id="59" name="Ink 58"/>
            </p:nvPicPr>
            <p:blipFill>
              <a:blip r:embed="rId100"/>
            </p:blipFill>
            <p:spPr>
              <a:xfrm>
                <a:off x="11131550" y="5666740"/>
                <a:ext cx="772795" cy="43751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0" name="Ink 59"/>
              <p14:cNvContentPartPr/>
              <p14:nvPr/>
            </p14:nvContentPartPr>
            <p14:xfrm>
              <a:off x="951230" y="2019300"/>
              <a:ext cx="4816475" cy="20955"/>
            </p14:xfrm>
          </p:contentPart>
        </mc:Choice>
        <mc:Fallback xmlns="">
          <p:pic>
            <p:nvPicPr>
              <p:cNvPr id="60" name="Ink 59"/>
            </p:nvPicPr>
            <p:blipFill>
              <a:blip r:embed="rId102"/>
            </p:blipFill>
            <p:spPr>
              <a:xfrm>
                <a:off x="951230" y="2019300"/>
                <a:ext cx="4816475" cy="2095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1" name="Ink 60"/>
              <p14:cNvContentPartPr/>
              <p14:nvPr/>
            </p14:nvContentPartPr>
            <p14:xfrm>
              <a:off x="11273790" y="2943860"/>
              <a:ext cx="376555" cy="407035"/>
            </p14:xfrm>
          </p:contentPart>
        </mc:Choice>
        <mc:Fallback xmlns="">
          <p:pic>
            <p:nvPicPr>
              <p:cNvPr id="61" name="Ink 60"/>
            </p:nvPicPr>
            <p:blipFill>
              <a:blip r:embed="rId104"/>
            </p:blipFill>
            <p:spPr>
              <a:xfrm>
                <a:off x="11273790" y="2943860"/>
                <a:ext cx="376555" cy="40703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2" name="Ink 61"/>
              <p14:cNvContentPartPr/>
              <p14:nvPr/>
            </p14:nvContentPartPr>
            <p14:xfrm>
              <a:off x="11273790" y="2923540"/>
              <a:ext cx="742315" cy="630555"/>
            </p14:xfrm>
          </p:contentPart>
        </mc:Choice>
        <mc:Fallback xmlns="">
          <p:pic>
            <p:nvPicPr>
              <p:cNvPr id="62" name="Ink 61"/>
            </p:nvPicPr>
            <p:blipFill>
              <a:blip r:embed="rId106"/>
            </p:blipFill>
            <p:spPr>
              <a:xfrm>
                <a:off x="11273790" y="2923540"/>
                <a:ext cx="742315" cy="630555"/>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41973"/>
            <a:ext cx="8229600" cy="543827"/>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Maximum Power Transfer Theorem (Contd.)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7" name="TextBox 6"/>
              <p:cNvSpPr txBox="1"/>
              <p:nvPr/>
            </p:nvSpPr>
            <p:spPr>
              <a:xfrm>
                <a:off x="533400" y="838200"/>
                <a:ext cx="9220200" cy="2554545"/>
              </a:xfrm>
              <a:prstGeom prst="rect">
                <a:avLst/>
              </a:prstGeom>
              <a:noFill/>
            </p:spPr>
            <p:txBody>
              <a:bodyPr wrap="square">
                <a:sp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What load should be applied to a system to ensure that the load is receiving maximum power from the system?</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Or Conversely</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For a particular load, what conditions should be imposed on the source to ensure that it will deliver the maximum power available?</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Let us replace the two terminal network or circuit to the left side of variable load resistor having resistance of </a:t>
                </a:r>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𝑅</m:t>
                        </m:r>
                      </m:e>
                      <m:sub>
                        <m:r>
                          <a:rPr lang="en-US" sz="2000" b="0" i="1" dirty="0" smtClean="0">
                            <a:solidFill>
                              <a:schemeClr val="tx1"/>
                            </a:solidFill>
                            <a:latin typeface="Cambria Math" panose="02040503050406030204" pitchFamily="18" charset="0"/>
                          </a:rPr>
                          <m:t>𝐿</m:t>
                        </m:r>
                      </m:sub>
                    </m:sSub>
                  </m:oMath>
                </a14:m>
                <a:r>
                  <a:rPr lang="en-US" sz="2000" dirty="0">
                    <a:solidFill>
                      <a:schemeClr val="tx1"/>
                    </a:solidFill>
                    <a:latin typeface="Times New Roman" panose="02020603050405020304" pitchFamily="18" charset="0"/>
                    <a:cs typeface="Times New Roman" panose="02020603050405020304" pitchFamily="18" charset="0"/>
                  </a:rPr>
                  <a:t> </a:t>
                </a:r>
                <a:r>
                  <a:rPr lang="el-GR" sz="2000" dirty="0">
                    <a:solidFill>
                      <a:schemeClr val="tx1"/>
                    </a:solidFill>
                    <a:latin typeface="Times New Roman" panose="02020603050405020304" pitchFamily="18" charset="0"/>
                    <a:cs typeface="Times New Roman" panose="02020603050405020304" pitchFamily="18" charset="0"/>
                  </a:rPr>
                  <a:t>Ω</a:t>
                </a:r>
                <a:r>
                  <a:rPr lang="en-US" sz="2000" dirty="0">
                    <a:solidFill>
                      <a:schemeClr val="tx1"/>
                    </a:solidFill>
                    <a:latin typeface="Times New Roman" panose="02020603050405020304" pitchFamily="18" charset="0"/>
                    <a:cs typeface="Times New Roman" panose="02020603050405020304" pitchFamily="18" charset="0"/>
                  </a:rPr>
                  <a:t> with a Thevenin's equivalent circuit. We know Thevenin’s equivalent circuit resembles a practical voltage source.</a:t>
                </a:r>
                <a:endParaRPr lang="en-US" sz="2000" dirty="0">
                  <a:solidFill>
                    <a:schemeClr val="tx1"/>
                  </a:solidFill>
                  <a:latin typeface="Times New Roman" panose="02020603050405020304" pitchFamily="18" charset="0"/>
                  <a:cs typeface="Times New Roman" panose="020206030504050203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533400" y="838200"/>
                <a:ext cx="9220200" cy="2554545"/>
              </a:xfrm>
              <a:prstGeom prst="rect">
                <a:avLst/>
              </a:prstGeom>
              <a:blipFill rotWithShape="1">
                <a:blip r:embed="rId1"/>
                <a:stretch>
                  <a:fillRect b="23"/>
                </a:stretch>
              </a:blipFill>
            </p:spPr>
            <p:txBody>
              <a:bodyPr/>
              <a:lstStyle/>
              <a:p>
                <a:r>
                  <a:rPr lang="en-US" altLang="en-US">
                    <a:noFill/>
                  </a:rPr>
                  <a:t> </a:t>
                </a:r>
              </a:p>
            </p:txBody>
          </p:sp>
        </mc:Fallback>
      </mc:AlternateContent>
      <p:pic>
        <p:nvPicPr>
          <p:cNvPr id="8" name="Picture 7"/>
          <p:cNvPicPr>
            <a:picLocks noChangeAspect="1"/>
          </p:cNvPicPr>
          <p:nvPr/>
        </p:nvPicPr>
        <p:blipFill>
          <a:blip r:embed="rId2"/>
          <a:stretch>
            <a:fillRect/>
          </a:stretch>
        </p:blipFill>
        <p:spPr>
          <a:xfrm>
            <a:off x="5463741" y="3468804"/>
            <a:ext cx="3333750" cy="3248025"/>
          </a:xfrm>
          <a:prstGeom prst="rect">
            <a:avLst/>
          </a:prstGeom>
        </p:spPr>
      </p:pic>
      <p:sp>
        <p:nvSpPr>
          <p:cNvPr id="3" name="Text Box 2"/>
          <p:cNvSpPr txBox="1"/>
          <p:nvPr/>
        </p:nvSpPr>
        <p:spPr>
          <a:xfrm>
            <a:off x="3124200" y="1143000"/>
            <a:ext cx="6216015" cy="368300"/>
          </a:xfrm>
          <a:prstGeom prst="rect">
            <a:avLst/>
          </a:prstGeom>
          <a:noFill/>
        </p:spPr>
        <p:txBody>
          <a:bodyPr wrap="square" rtlCol="0">
            <a:spAutoFit/>
          </a:bodyPr>
          <a:p>
            <a:r>
              <a:rPr lang="en-US">
                <a:solidFill>
                  <a:schemeClr val="accent2"/>
                </a:solidFill>
              </a:rPr>
              <a:t>ans.: the value of R</a:t>
            </a:r>
            <a:r>
              <a:rPr lang="en-US" baseline="-25000">
                <a:solidFill>
                  <a:schemeClr val="accent2"/>
                </a:solidFill>
              </a:rPr>
              <a:t>Th  </a:t>
            </a:r>
            <a:r>
              <a:rPr lang="en-US">
                <a:solidFill>
                  <a:schemeClr val="accent2"/>
                </a:solidFill>
              </a:rPr>
              <a:t>or R</a:t>
            </a:r>
            <a:r>
              <a:rPr lang="en-US" baseline="-25000">
                <a:solidFill>
                  <a:schemeClr val="accent2"/>
                </a:solidFill>
              </a:rPr>
              <a:t>N</a:t>
            </a:r>
            <a:endParaRPr lang="en-US" baseline="-25000">
              <a:solidFill>
                <a:schemeClr val="accent2"/>
              </a:solidFill>
            </a:endParaRPr>
          </a:p>
        </p:txBody>
      </p:sp>
      <p:sp>
        <p:nvSpPr>
          <p:cNvPr id="4" name="Text Box 3"/>
          <p:cNvSpPr txBox="1"/>
          <p:nvPr/>
        </p:nvSpPr>
        <p:spPr>
          <a:xfrm>
            <a:off x="5105400" y="2057400"/>
            <a:ext cx="6216015" cy="368300"/>
          </a:xfrm>
          <a:prstGeom prst="rect">
            <a:avLst/>
          </a:prstGeom>
          <a:noFill/>
        </p:spPr>
        <p:txBody>
          <a:bodyPr wrap="square" rtlCol="0">
            <a:spAutoFit/>
          </a:bodyPr>
          <a:p>
            <a:r>
              <a:rPr lang="en-US">
                <a:solidFill>
                  <a:schemeClr val="accent2"/>
                </a:solidFill>
              </a:rPr>
              <a:t>ans.: ???</a:t>
            </a:r>
            <a:endParaRPr lang="en-US" baseline="-25000">
              <a:solidFill>
                <a:schemeClr val="accent2"/>
              </a:solidFill>
            </a:endParaRPr>
          </a:p>
        </p:txBody>
      </p:sp>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413385" y="922655"/>
              <a:ext cx="13335" cy="241935"/>
            </p14:xfrm>
          </p:contentPart>
        </mc:Choice>
        <mc:Fallback xmlns="">
          <p:pic>
            <p:nvPicPr>
              <p:cNvPr id="5" name="Ink 4"/>
            </p:nvPicPr>
            <p:blipFill>
              <a:blip r:embed="rId4"/>
            </p:blipFill>
            <p:spPr>
              <a:xfrm>
                <a:off x="413385" y="922655"/>
                <a:ext cx="13335" cy="2419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Ink 8"/>
              <p14:cNvContentPartPr/>
              <p14:nvPr/>
            </p14:nvContentPartPr>
            <p14:xfrm>
              <a:off x="514985" y="1049655"/>
              <a:ext cx="635" cy="635"/>
            </p14:xfrm>
          </p:contentPart>
        </mc:Choice>
        <mc:Fallback xmlns="">
          <p:pic>
            <p:nvPicPr>
              <p:cNvPr id="9" name="Ink 8"/>
            </p:nvPicPr>
            <p:blipFill>
              <a:blip r:embed="rId6"/>
            </p:blipFill>
            <p:spPr>
              <a:xfrm>
                <a:off x="514985" y="1049655"/>
                <a:ext cx="635" cy="63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Ink 9"/>
              <p14:cNvContentPartPr/>
              <p14:nvPr/>
            </p14:nvContentPartPr>
            <p14:xfrm>
              <a:off x="502285" y="1132205"/>
              <a:ext cx="13335" cy="6985"/>
            </p14:xfrm>
          </p:contentPart>
        </mc:Choice>
        <mc:Fallback xmlns="">
          <p:pic>
            <p:nvPicPr>
              <p:cNvPr id="10" name="Ink 9"/>
            </p:nvPicPr>
            <p:blipFill>
              <a:blip r:embed="rId8"/>
            </p:blipFill>
            <p:spPr>
              <a:xfrm>
                <a:off x="502285" y="1132205"/>
                <a:ext cx="13335" cy="698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Ink 10"/>
              <p14:cNvContentPartPr/>
              <p14:nvPr/>
            </p14:nvContentPartPr>
            <p14:xfrm>
              <a:off x="311785" y="1894205"/>
              <a:ext cx="153035" cy="197485"/>
            </p14:xfrm>
          </p:contentPart>
        </mc:Choice>
        <mc:Fallback xmlns="">
          <p:pic>
            <p:nvPicPr>
              <p:cNvPr id="11" name="Ink 10"/>
            </p:nvPicPr>
            <p:blipFill>
              <a:blip r:embed="rId10"/>
            </p:blipFill>
            <p:spPr>
              <a:xfrm>
                <a:off x="311785" y="1894205"/>
                <a:ext cx="153035" cy="19748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Ink 11"/>
              <p14:cNvContentPartPr/>
              <p14:nvPr/>
            </p14:nvContentPartPr>
            <p14:xfrm>
              <a:off x="527685" y="2027555"/>
              <a:ext cx="26035" cy="6985"/>
            </p14:xfrm>
          </p:contentPart>
        </mc:Choice>
        <mc:Fallback xmlns="">
          <p:pic>
            <p:nvPicPr>
              <p:cNvPr id="12" name="Ink 11"/>
            </p:nvPicPr>
            <p:blipFill>
              <a:blip r:embed="rId12"/>
            </p:blipFill>
            <p:spPr>
              <a:xfrm>
                <a:off x="527685" y="2027555"/>
                <a:ext cx="26035" cy="6985"/>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1973"/>
            <a:ext cx="8229600" cy="543827"/>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Maximum Power Transfer Theorem (Contd.)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3" name="Content Placeholder 2"/>
              <p:cNvSpPr txBox="1"/>
              <p:nvPr/>
            </p:nvSpPr>
            <p:spPr>
              <a:xfrm>
                <a:off x="152400" y="971550"/>
                <a:ext cx="7315200" cy="5120640"/>
              </a:xfrm>
              <a:prstGeom prst="rect">
                <a:avLst/>
              </a:prstGeom>
            </p:spPr>
            <p:txBody>
              <a:bodyPr wrap="square" lIns="0" tIns="0" rIns="0" bIns="0">
                <a:normAutofit fontScale="85000" lnSpcReduction="10000"/>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200" kern="0" dirty="0">
                    <a:latin typeface="Times New Roman" panose="02020603050405020304" pitchFamily="18" charset="0"/>
                    <a:cs typeface="Times New Roman" panose="02020603050405020304" pitchFamily="18" charset="0"/>
                  </a:rPr>
                  <a:t>The amount of power dissipated across the load resistor,</a:t>
                </a:r>
                <a:endParaRPr lang="en-US" sz="2200" kern="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𝑃</m:t>
                          </m:r>
                        </m:e>
                        <m:sub>
                          <m:r>
                            <a:rPr lang="en-US" sz="2200" i="1" kern="0" smtClean="0">
                              <a:latin typeface="Cambria Math" panose="02040503050406030204" pitchFamily="18" charset="0"/>
                            </a:rPr>
                            <m:t>𝐿</m:t>
                          </m:r>
                        </m:sub>
                      </m:sSub>
                      <m:r>
                        <a:rPr lang="en-US" sz="2200" i="1" kern="0" smtClean="0">
                          <a:latin typeface="Cambria Math" panose="02040503050406030204" pitchFamily="18" charset="0"/>
                        </a:rPr>
                        <m:t>=</m:t>
                      </m:r>
                      <m:sSup>
                        <m:sSupPr>
                          <m:ctrlPr>
                            <a:rPr lang="en-US" sz="2200" i="1" kern="0" smtClean="0">
                              <a:latin typeface="Cambria Math" panose="02040503050406030204" pitchFamily="18" charset="0"/>
                            </a:rPr>
                          </m:ctrlPr>
                        </m:sSupPr>
                        <m:e>
                          <m:r>
                            <a:rPr lang="en-US" sz="2200" i="1" kern="0" smtClean="0">
                              <a:latin typeface="Cambria Math" panose="02040503050406030204" pitchFamily="18" charset="0"/>
                            </a:rPr>
                            <m:t>𝐼</m:t>
                          </m:r>
                        </m:e>
                        <m:sup>
                          <m:r>
                            <a:rPr lang="en-US" sz="2200" i="1" kern="0" smtClean="0">
                              <a:latin typeface="Cambria Math" panose="02040503050406030204" pitchFamily="18" charset="0"/>
                            </a:rPr>
                            <m:t>2</m:t>
                          </m:r>
                        </m:sup>
                      </m:sSup>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𝑅</m:t>
                          </m:r>
                        </m:e>
                        <m:sub>
                          <m:r>
                            <a:rPr lang="en-US" sz="2200" i="1" kern="0" smtClean="0">
                              <a:latin typeface="Cambria Math" panose="02040503050406030204" pitchFamily="18" charset="0"/>
                            </a:rPr>
                            <m:t>𝐿</m:t>
                          </m:r>
                        </m:sub>
                      </m:sSub>
                    </m:oMath>
                  </m:oMathPara>
                </a14:m>
                <a:endParaRPr lang="en-US" sz="2200" kern="0" dirty="0">
                  <a:latin typeface="Times New Roman" panose="02020603050405020304" pitchFamily="18" charset="0"/>
                  <a:cs typeface="Times New Roman" panose="02020603050405020304" pitchFamily="18" charset="0"/>
                </a:endParaRPr>
              </a:p>
              <a:p>
                <a:r>
                  <a:rPr lang="en-US" sz="2200" kern="0" dirty="0">
                    <a:latin typeface="Times New Roman" panose="02020603050405020304" pitchFamily="18" charset="0"/>
                    <a:cs typeface="Times New Roman" panose="02020603050405020304" pitchFamily="18" charset="0"/>
                  </a:rPr>
                  <a:t>Substitute </a:t>
                </a:r>
                <a14:m>
                  <m:oMath xmlns:m="http://schemas.openxmlformats.org/officeDocument/2006/math">
                    <m:r>
                      <a:rPr lang="en-US" sz="2200" i="1" kern="0" smtClean="0">
                        <a:latin typeface="Cambria Math" panose="02040503050406030204" pitchFamily="18" charset="0"/>
                      </a:rPr>
                      <m:t>𝐼</m:t>
                    </m:r>
                    <m:r>
                      <a:rPr lang="en-US" sz="2200" i="1" kern="0" smtClean="0">
                        <a:latin typeface="Cambria Math" panose="02040503050406030204" pitchFamily="18" charset="0"/>
                      </a:rPr>
                      <m:t>=</m:t>
                    </m:r>
                    <m:f>
                      <m:fPr>
                        <m:ctrlPr>
                          <a:rPr lang="en-US" sz="2200" i="1" kern="0" smtClean="0">
                            <a:latin typeface="Cambria Math" panose="02040503050406030204" pitchFamily="18" charset="0"/>
                          </a:rPr>
                        </m:ctrlPr>
                      </m:fPr>
                      <m:num>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𝑉</m:t>
                            </m:r>
                          </m:e>
                          <m:sub>
                            <m:r>
                              <a:rPr lang="en-US" sz="2200" i="1" kern="0" smtClean="0">
                                <a:latin typeface="Cambria Math" panose="02040503050406030204" pitchFamily="18" charset="0"/>
                              </a:rPr>
                              <m:t>𝑡ℎ</m:t>
                            </m:r>
                          </m:sub>
                        </m:sSub>
                      </m:num>
                      <m:den>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𝑅</m:t>
                            </m:r>
                          </m:e>
                          <m:sub>
                            <m:r>
                              <a:rPr lang="en-US" sz="2200" i="1" kern="0" smtClean="0">
                                <a:latin typeface="Cambria Math" panose="02040503050406030204" pitchFamily="18" charset="0"/>
                              </a:rPr>
                              <m:t>𝑡ℎ</m:t>
                            </m:r>
                          </m:sub>
                        </m:sSub>
                        <m:r>
                          <a:rPr lang="en-US" sz="2200" i="1" kern="0" smtClean="0">
                            <a:latin typeface="Cambria Math" panose="02040503050406030204" pitchFamily="18" charset="0"/>
                          </a:rPr>
                          <m:t>+</m:t>
                        </m:r>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𝑅</m:t>
                            </m:r>
                          </m:e>
                          <m:sub>
                            <m:r>
                              <a:rPr lang="en-US" sz="2200" i="1" kern="0" smtClean="0">
                                <a:latin typeface="Cambria Math" panose="02040503050406030204" pitchFamily="18" charset="0"/>
                              </a:rPr>
                              <m:t>𝐿</m:t>
                            </m:r>
                          </m:sub>
                        </m:sSub>
                      </m:den>
                    </m:f>
                  </m:oMath>
                </a14:m>
                <a:r>
                  <a:rPr lang="en-US" sz="2200" kern="0" dirty="0">
                    <a:latin typeface="Times New Roman" panose="02020603050405020304" pitchFamily="18" charset="0"/>
                    <a:cs typeface="Times New Roman" panose="02020603050405020304" pitchFamily="18" charset="0"/>
                  </a:rPr>
                  <a:t> in the above equation</a:t>
                </a:r>
                <a:endParaRPr lang="en-US" sz="2200" kern="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𝑃</m:t>
                          </m:r>
                        </m:e>
                        <m:sub>
                          <m:r>
                            <a:rPr lang="en-US" sz="2200" i="1" kern="0" smtClean="0">
                              <a:latin typeface="Cambria Math" panose="02040503050406030204" pitchFamily="18" charset="0"/>
                            </a:rPr>
                            <m:t>𝐿</m:t>
                          </m:r>
                        </m:sub>
                      </m:sSub>
                      <m:r>
                        <a:rPr lang="en-US" sz="2200" i="1" kern="0" smtClean="0">
                          <a:latin typeface="Cambria Math" panose="02040503050406030204" pitchFamily="18" charset="0"/>
                        </a:rPr>
                        <m:t>=</m:t>
                      </m:r>
                      <m:sSup>
                        <m:sSupPr>
                          <m:ctrlPr>
                            <a:rPr lang="en-US" sz="2200" i="1" kern="0" smtClean="0">
                              <a:latin typeface="Cambria Math" panose="02040503050406030204" pitchFamily="18" charset="0"/>
                            </a:rPr>
                          </m:ctrlPr>
                        </m:sSupPr>
                        <m:e>
                          <m:r>
                            <a:rPr lang="en-US" sz="2200" i="1" kern="0">
                              <a:latin typeface="Cambria Math" panose="02040503050406030204" pitchFamily="18" charset="0"/>
                            </a:rPr>
                            <m:t>(</m:t>
                          </m:r>
                          <m:f>
                            <m:fPr>
                              <m:ctrlPr>
                                <a:rPr lang="en-US" sz="2200" i="1" kern="0">
                                  <a:latin typeface="Cambria Math" panose="02040503050406030204" pitchFamily="18" charset="0"/>
                                </a:rPr>
                              </m:ctrlPr>
                            </m:fPr>
                            <m:num>
                              <m:sSub>
                                <m:sSubPr>
                                  <m:ctrlPr>
                                    <a:rPr lang="en-US" sz="2200" i="1" kern="0">
                                      <a:latin typeface="Cambria Math" panose="02040503050406030204" pitchFamily="18" charset="0"/>
                                    </a:rPr>
                                  </m:ctrlPr>
                                </m:sSubPr>
                                <m:e>
                                  <m:r>
                                    <a:rPr lang="en-US" sz="2200" i="1" kern="0">
                                      <a:latin typeface="Cambria Math" panose="02040503050406030204" pitchFamily="18" charset="0"/>
                                    </a:rPr>
                                    <m:t>𝑉</m:t>
                                  </m:r>
                                </m:e>
                                <m:sub>
                                  <m:r>
                                    <a:rPr lang="en-US" sz="2200" i="1" kern="0">
                                      <a:latin typeface="Cambria Math" panose="02040503050406030204" pitchFamily="18" charset="0"/>
                                    </a:rPr>
                                    <m:t>𝑡ℎ</m:t>
                                  </m:r>
                                </m:sub>
                              </m:sSub>
                            </m:num>
                            <m:den>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r>
                                <a:rPr lang="en-US" sz="2200" i="1" kern="0">
                                  <a:latin typeface="Cambria Math" panose="02040503050406030204" pitchFamily="18" charset="0"/>
                                </a:rPr>
                                <m:t>+</m:t>
                              </m:r>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den>
                          </m:f>
                          <m:r>
                            <m:rPr>
                              <m:nor/>
                            </m:rPr>
                            <a:rPr lang="en-US" sz="2200" kern="0" dirty="0">
                              <a:latin typeface="Times New Roman" panose="02020603050405020304" pitchFamily="18" charset="0"/>
                              <a:cs typeface="Times New Roman" panose="02020603050405020304" pitchFamily="18" charset="0"/>
                            </a:rPr>
                            <m:t>)</m:t>
                          </m:r>
                        </m:e>
                        <m:sup>
                          <m:r>
                            <a:rPr lang="en-US" sz="2200" i="1" kern="0" smtClean="0">
                              <a:latin typeface="Cambria Math" panose="02040503050406030204" pitchFamily="18" charset="0"/>
                            </a:rPr>
                            <m:t>2</m:t>
                          </m:r>
                        </m:sup>
                      </m:sSup>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𝑅</m:t>
                          </m:r>
                        </m:e>
                        <m:sub>
                          <m:r>
                            <a:rPr lang="en-US" sz="2200" i="1" kern="0" smtClean="0">
                              <a:latin typeface="Cambria Math" panose="02040503050406030204" pitchFamily="18" charset="0"/>
                            </a:rPr>
                            <m:t>𝐿</m:t>
                          </m:r>
                        </m:sub>
                      </m:sSub>
                    </m:oMath>
                  </m:oMathPara>
                </a14:m>
                <a:endParaRPr lang="en-US" sz="2200" kern="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sz="2200" i="1" kern="0" smtClean="0">
                          <a:latin typeface="Cambria Math" panose="02040503050406030204" pitchFamily="18" charset="0"/>
                        </a:rPr>
                        <m:t>⇒</m:t>
                      </m:r>
                      <m:sSub>
                        <m:sSubPr>
                          <m:ctrlPr>
                            <a:rPr lang="en-US" sz="2200" i="1" kern="0">
                              <a:latin typeface="Cambria Math" panose="02040503050406030204" pitchFamily="18" charset="0"/>
                            </a:rPr>
                          </m:ctrlPr>
                        </m:sSubPr>
                        <m:e>
                          <m:r>
                            <a:rPr lang="en-US" sz="2200" i="1" kern="0">
                              <a:latin typeface="Cambria Math" panose="02040503050406030204" pitchFamily="18" charset="0"/>
                            </a:rPr>
                            <m:t>𝑃</m:t>
                          </m:r>
                        </m:e>
                        <m:sub>
                          <m:r>
                            <a:rPr lang="en-US" sz="2200" i="1" kern="0">
                              <a:latin typeface="Cambria Math" panose="02040503050406030204" pitchFamily="18" charset="0"/>
                            </a:rPr>
                            <m:t>𝐿</m:t>
                          </m:r>
                        </m:sub>
                      </m:sSub>
                      <m:r>
                        <a:rPr lang="en-US" sz="2200" i="1" kern="0">
                          <a:latin typeface="Cambria Math" panose="02040503050406030204" pitchFamily="18" charset="0"/>
                        </a:rPr>
                        <m:t>=</m:t>
                      </m:r>
                      <m:sSup>
                        <m:sSupPr>
                          <m:ctrlPr>
                            <a:rPr lang="en-US" sz="2200" i="1" kern="0" smtClean="0">
                              <a:latin typeface="Cambria Math" panose="02040503050406030204" pitchFamily="18" charset="0"/>
                            </a:rPr>
                          </m:ctrlPr>
                        </m:sSupPr>
                        <m:e>
                          <m:sSub>
                            <m:sSubPr>
                              <m:ctrlPr>
                                <a:rPr lang="en-US" sz="2200" i="1" kern="0">
                                  <a:latin typeface="Cambria Math" panose="02040503050406030204" pitchFamily="18" charset="0"/>
                                </a:rPr>
                              </m:ctrlPr>
                            </m:sSubPr>
                            <m:e>
                              <m:r>
                                <a:rPr lang="en-US" sz="2200" i="1" kern="0">
                                  <a:latin typeface="Cambria Math" panose="02040503050406030204" pitchFamily="18" charset="0"/>
                                </a:rPr>
                                <m:t>𝑉</m:t>
                              </m:r>
                            </m:e>
                            <m:sub>
                              <m:r>
                                <a:rPr lang="en-US" sz="2200" i="1" kern="0">
                                  <a:latin typeface="Cambria Math" panose="02040503050406030204" pitchFamily="18" charset="0"/>
                                </a:rPr>
                                <m:t>𝑡ℎ</m:t>
                              </m:r>
                            </m:sub>
                          </m:sSub>
                        </m:e>
                        <m:sup>
                          <m:r>
                            <a:rPr lang="en-US" sz="2200" i="1" kern="0" smtClean="0">
                              <a:latin typeface="Cambria Math" panose="02040503050406030204" pitchFamily="18" charset="0"/>
                            </a:rPr>
                            <m:t>2</m:t>
                          </m:r>
                        </m:sup>
                      </m:sSup>
                      <m:f>
                        <m:fPr>
                          <m:ctrlPr>
                            <a:rPr lang="en-US" sz="2200" i="1" kern="0" smtClean="0">
                              <a:latin typeface="Cambria Math" panose="02040503050406030204" pitchFamily="18" charset="0"/>
                            </a:rPr>
                          </m:ctrlPr>
                        </m:fPr>
                        <m:num>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𝑅</m:t>
                              </m:r>
                            </m:e>
                            <m:sub>
                              <m:r>
                                <a:rPr lang="en-US" sz="2200" i="1" kern="0" smtClean="0">
                                  <a:latin typeface="Cambria Math" panose="02040503050406030204" pitchFamily="18" charset="0"/>
                                </a:rPr>
                                <m:t>𝐿</m:t>
                              </m:r>
                            </m:sub>
                          </m:sSub>
                        </m:num>
                        <m:den>
                          <m:sSup>
                            <m:sSupPr>
                              <m:ctrlPr>
                                <a:rPr lang="en-US" sz="2200" i="1" kern="0" smtClean="0">
                                  <a:latin typeface="Cambria Math" panose="02040503050406030204" pitchFamily="18" charset="0"/>
                                </a:rPr>
                              </m:ctrlPr>
                            </m:sSupPr>
                            <m:e>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m:t>
                                  </m:r>
                                  <m:r>
                                    <a:rPr lang="en-US" sz="2200" i="1" kern="0" smtClean="0">
                                      <a:latin typeface="Cambria Math" panose="02040503050406030204" pitchFamily="18" charset="0"/>
                                    </a:rPr>
                                    <m:t>𝑅</m:t>
                                  </m:r>
                                </m:e>
                                <m:sub>
                                  <m:r>
                                    <a:rPr lang="en-US" sz="2200" i="1" kern="0" smtClean="0">
                                      <a:latin typeface="Cambria Math" panose="02040503050406030204" pitchFamily="18" charset="0"/>
                                    </a:rPr>
                                    <m:t>𝑡ℎ</m:t>
                                  </m:r>
                                </m:sub>
                              </m:sSub>
                              <m:r>
                                <a:rPr lang="en-US" sz="2200" i="1" kern="0" smtClean="0">
                                  <a:latin typeface="Cambria Math" panose="02040503050406030204" pitchFamily="18" charset="0"/>
                                </a:rPr>
                                <m:t>+</m:t>
                              </m:r>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𝑅</m:t>
                                  </m:r>
                                </m:e>
                                <m:sub>
                                  <m:r>
                                    <a:rPr lang="en-US" sz="2200" i="1" kern="0" smtClean="0">
                                      <a:latin typeface="Cambria Math" panose="02040503050406030204" pitchFamily="18" charset="0"/>
                                    </a:rPr>
                                    <m:t>𝐿</m:t>
                                  </m:r>
                                </m:sub>
                              </m:sSub>
                              <m:r>
                                <a:rPr lang="en-US" sz="2200" i="1" kern="0" smtClean="0">
                                  <a:latin typeface="Cambria Math" panose="02040503050406030204" pitchFamily="18" charset="0"/>
                                </a:rPr>
                                <m:t>)</m:t>
                              </m:r>
                            </m:e>
                            <m:sup>
                              <m:r>
                                <a:rPr lang="en-US" sz="2200" i="1" kern="0" smtClean="0">
                                  <a:latin typeface="Cambria Math" panose="02040503050406030204" pitchFamily="18" charset="0"/>
                                </a:rPr>
                                <m:t>2</m:t>
                              </m:r>
                            </m:sup>
                          </m:sSup>
                        </m:den>
                      </m:f>
                    </m:oMath>
                  </m:oMathPara>
                </a14:m>
                <a:endParaRPr lang="en-US" sz="2200" kern="0" dirty="0">
                  <a:latin typeface="Times New Roman" panose="02020603050405020304" pitchFamily="18" charset="0"/>
                  <a:cs typeface="Times New Roman" panose="02020603050405020304" pitchFamily="18" charset="0"/>
                </a:endParaRPr>
              </a:p>
              <a:p>
                <a:r>
                  <a:rPr lang="en-US" sz="2200" kern="0" dirty="0">
                    <a:latin typeface="Times New Roman" panose="02020603050405020304" pitchFamily="18" charset="0"/>
                    <a:cs typeface="Times New Roman" panose="02020603050405020304" pitchFamily="18" charset="0"/>
                  </a:rPr>
                  <a:t>For maximum power transfer, the 1</a:t>
                </a:r>
                <a:r>
                  <a:rPr lang="en-US" sz="2200" kern="0" baseline="30000" dirty="0">
                    <a:latin typeface="Times New Roman" panose="02020603050405020304" pitchFamily="18" charset="0"/>
                    <a:cs typeface="Times New Roman" panose="02020603050405020304" pitchFamily="18" charset="0"/>
                  </a:rPr>
                  <a:t>st</a:t>
                </a:r>
                <a:r>
                  <a:rPr lang="en-US" sz="2200" kern="0" dirty="0">
                    <a:latin typeface="Times New Roman" panose="02020603050405020304" pitchFamily="18" charset="0"/>
                    <a:cs typeface="Times New Roman" panose="02020603050405020304" pitchFamily="18" charset="0"/>
                  </a:rPr>
                  <a:t> derivative of the above equation is zero. So, differentiate the above equation w.r.t </a:t>
                </a:r>
                <a14:m>
                  <m:oMath xmlns:m="http://schemas.openxmlformats.org/officeDocument/2006/math">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𝑅</m:t>
                        </m:r>
                      </m:e>
                      <m:sub>
                        <m:r>
                          <a:rPr lang="en-US" sz="2200" i="1" kern="0" smtClean="0">
                            <a:latin typeface="Cambria Math" panose="02040503050406030204" pitchFamily="18" charset="0"/>
                          </a:rPr>
                          <m:t>𝐿</m:t>
                        </m:r>
                      </m:sub>
                    </m:sSub>
                  </m:oMath>
                </a14:m>
                <a:endParaRPr lang="en-US" sz="2200" kern="0" dirty="0">
                  <a:latin typeface="Times New Roman" panose="02020603050405020304" pitchFamily="18" charset="0"/>
                  <a:cs typeface="Times New Roman" panose="02020603050405020304" pitchFamily="18" charset="0"/>
                </a:endParaRPr>
              </a:p>
              <a:p>
                <a14:m>
                  <m:oMath xmlns:m="http://schemas.openxmlformats.org/officeDocument/2006/math">
                    <m:f>
                      <m:fPr>
                        <m:ctrlPr>
                          <a:rPr lang="en-US" sz="2200" i="1" kern="0" smtClean="0">
                            <a:latin typeface="Cambria Math" panose="02040503050406030204" pitchFamily="18" charset="0"/>
                          </a:rPr>
                        </m:ctrlPr>
                      </m:fPr>
                      <m:num>
                        <m:r>
                          <a:rPr lang="en-US" sz="2200" i="1" kern="0" smtClean="0">
                            <a:latin typeface="Cambria Math" panose="02040503050406030204" pitchFamily="18" charset="0"/>
                          </a:rPr>
                          <m:t>𝑑</m:t>
                        </m:r>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𝑃</m:t>
                            </m:r>
                          </m:e>
                          <m:sub>
                            <m:r>
                              <a:rPr lang="en-US" sz="2200" i="1" kern="0" smtClean="0">
                                <a:latin typeface="Cambria Math" panose="02040503050406030204" pitchFamily="18" charset="0"/>
                              </a:rPr>
                              <m:t>𝐿</m:t>
                            </m:r>
                          </m:sub>
                        </m:sSub>
                      </m:num>
                      <m:den>
                        <m:r>
                          <a:rPr lang="en-US" sz="2200" i="1" kern="0" smtClean="0">
                            <a:latin typeface="Cambria Math" panose="02040503050406030204" pitchFamily="18" charset="0"/>
                          </a:rPr>
                          <m:t>𝑑</m:t>
                        </m:r>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𝑅</m:t>
                            </m:r>
                          </m:e>
                          <m:sub>
                            <m:r>
                              <a:rPr lang="en-US" sz="2200" i="1" kern="0" smtClean="0">
                                <a:latin typeface="Cambria Math" panose="02040503050406030204" pitchFamily="18" charset="0"/>
                              </a:rPr>
                              <m:t>𝐿</m:t>
                            </m:r>
                          </m:sub>
                        </m:sSub>
                      </m:den>
                    </m:f>
                    <m:r>
                      <a:rPr lang="en-US" sz="2200" i="1" kern="0" smtClean="0">
                        <a:latin typeface="Cambria Math" panose="02040503050406030204" pitchFamily="18" charset="0"/>
                      </a:rPr>
                      <m:t>=</m:t>
                    </m:r>
                    <m:sSup>
                      <m:sSupPr>
                        <m:ctrlPr>
                          <a:rPr lang="en-US" sz="2200" i="1" kern="0">
                            <a:latin typeface="Cambria Math" panose="02040503050406030204" pitchFamily="18" charset="0"/>
                          </a:rPr>
                        </m:ctrlPr>
                      </m:sSupPr>
                      <m:e>
                        <m:sSub>
                          <m:sSubPr>
                            <m:ctrlPr>
                              <a:rPr lang="en-US" sz="2200" i="1" kern="0">
                                <a:latin typeface="Cambria Math" panose="02040503050406030204" pitchFamily="18" charset="0"/>
                              </a:rPr>
                            </m:ctrlPr>
                          </m:sSubPr>
                          <m:e>
                            <m:r>
                              <a:rPr lang="en-US" sz="2200" i="1" kern="0">
                                <a:latin typeface="Cambria Math" panose="02040503050406030204" pitchFamily="18" charset="0"/>
                              </a:rPr>
                              <m:t>𝑉</m:t>
                            </m:r>
                          </m:e>
                          <m:sub>
                            <m:r>
                              <a:rPr lang="en-US" sz="2200" i="1" kern="0">
                                <a:latin typeface="Cambria Math" panose="02040503050406030204" pitchFamily="18" charset="0"/>
                              </a:rPr>
                              <m:t>𝑡ℎ</m:t>
                            </m:r>
                          </m:sub>
                        </m:sSub>
                      </m:e>
                      <m:sup>
                        <m:r>
                          <a:rPr lang="en-US" sz="2200" i="1" kern="0">
                            <a:latin typeface="Cambria Math" panose="02040503050406030204" pitchFamily="18" charset="0"/>
                          </a:rPr>
                          <m:t>2</m:t>
                        </m:r>
                      </m:sup>
                    </m:sSup>
                    <m:f>
                      <m:fPr>
                        <m:ctrlPr>
                          <a:rPr lang="en-US" sz="2200" i="1" kern="0" smtClean="0">
                            <a:latin typeface="Cambria Math" panose="02040503050406030204" pitchFamily="18" charset="0"/>
                          </a:rPr>
                        </m:ctrlPr>
                      </m:fPr>
                      <m:num>
                        <m:r>
                          <a:rPr lang="en-US" sz="2200" i="1" kern="0" smtClean="0">
                            <a:latin typeface="Cambria Math" panose="02040503050406030204" pitchFamily="18" charset="0"/>
                          </a:rPr>
                          <m:t>𝑑</m:t>
                        </m:r>
                      </m:num>
                      <m:den>
                        <m:r>
                          <a:rPr lang="en-US" sz="2200" i="1" kern="0" smtClean="0">
                            <a:latin typeface="Cambria Math" panose="02040503050406030204" pitchFamily="18" charset="0"/>
                          </a:rPr>
                          <m:t>𝑑</m:t>
                        </m:r>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den>
                    </m:f>
                  </m:oMath>
                </a14:m>
                <a:r>
                  <a:rPr lang="en-US" sz="2200" kern="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200" i="1" kern="0">
                            <a:latin typeface="Cambria Math" panose="02040503050406030204" pitchFamily="18" charset="0"/>
                          </a:rPr>
                        </m:ctrlPr>
                      </m:fPr>
                      <m:num>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num>
                      <m:den>
                        <m:sSup>
                          <m:sSupPr>
                            <m:ctrlPr>
                              <a:rPr lang="en-US" sz="2200" i="1" kern="0">
                                <a:latin typeface="Cambria Math" panose="02040503050406030204" pitchFamily="18" charset="0"/>
                              </a:rPr>
                            </m:ctrlPr>
                          </m:sSupPr>
                          <m:e>
                            <m:sSub>
                              <m:sSubPr>
                                <m:ctrlPr>
                                  <a:rPr lang="en-US" sz="2200" i="1" kern="0">
                                    <a:latin typeface="Cambria Math" panose="02040503050406030204" pitchFamily="18" charset="0"/>
                                  </a:rPr>
                                </m:ctrlPr>
                              </m:sSubPr>
                              <m:e>
                                <m:r>
                                  <a:rPr lang="en-US" sz="2200" i="1" kern="0">
                                    <a:latin typeface="Cambria Math" panose="02040503050406030204" pitchFamily="18" charset="0"/>
                                  </a:rPr>
                                  <m:t>(</m:t>
                                </m:r>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r>
                              <a:rPr lang="en-US" sz="2200" i="1" kern="0">
                                <a:latin typeface="Cambria Math" panose="02040503050406030204" pitchFamily="18" charset="0"/>
                              </a:rPr>
                              <m:t>+</m:t>
                            </m:r>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r>
                              <a:rPr lang="en-US" sz="2200" i="1" kern="0">
                                <a:latin typeface="Cambria Math" panose="02040503050406030204" pitchFamily="18" charset="0"/>
                              </a:rPr>
                              <m:t>)</m:t>
                            </m:r>
                          </m:e>
                          <m:sup>
                            <m:r>
                              <a:rPr lang="en-US" sz="2200" i="1" kern="0">
                                <a:latin typeface="Cambria Math" panose="02040503050406030204" pitchFamily="18" charset="0"/>
                              </a:rPr>
                              <m:t>2</m:t>
                            </m:r>
                          </m:sup>
                        </m:sSup>
                      </m:den>
                    </m:f>
                  </m:oMath>
                </a14:m>
                <a:r>
                  <a:rPr lang="en-US" sz="2200" kern="0" dirty="0">
                    <a:latin typeface="Times New Roman" panose="02020603050405020304" pitchFamily="18" charset="0"/>
                    <a:cs typeface="Times New Roman" panose="02020603050405020304" pitchFamily="18" charset="0"/>
                  </a:rPr>
                  <a:t>]=0</a:t>
                </a:r>
                <a:endParaRPr lang="en-US" sz="2200" kern="0" dirty="0">
                  <a:latin typeface="Times New Roman" panose="02020603050405020304" pitchFamily="18" charset="0"/>
                  <a:cs typeface="Times New Roman" panose="02020603050405020304" pitchFamily="18" charset="0"/>
                </a:endParaRPr>
              </a:p>
              <a:p>
                <a14:m>
                  <m:oMath xmlns:m="http://schemas.openxmlformats.org/officeDocument/2006/math">
                    <m:r>
                      <a:rPr lang="en-US" sz="2200" i="1" kern="0" smtClean="0">
                        <a:latin typeface="Cambria Math" panose="02040503050406030204" pitchFamily="18" charset="0"/>
                      </a:rPr>
                      <m:t>⇒</m:t>
                    </m:r>
                  </m:oMath>
                </a14:m>
                <a:r>
                  <a:rPr lang="en-US" sz="2200" kern="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200" i="1" kern="0">
                            <a:latin typeface="Cambria Math" panose="02040503050406030204" pitchFamily="18" charset="0"/>
                          </a:rPr>
                        </m:ctrlPr>
                      </m:sSupPr>
                      <m:e>
                        <m:sSub>
                          <m:sSubPr>
                            <m:ctrlPr>
                              <a:rPr lang="en-US" sz="2200" i="1" kern="0">
                                <a:latin typeface="Cambria Math" panose="02040503050406030204" pitchFamily="18" charset="0"/>
                              </a:rPr>
                            </m:ctrlPr>
                          </m:sSubPr>
                          <m:e>
                            <m:r>
                              <a:rPr lang="en-US" sz="2200" i="1" kern="0">
                                <a:latin typeface="Cambria Math" panose="02040503050406030204" pitchFamily="18" charset="0"/>
                              </a:rPr>
                              <m:t>𝑉</m:t>
                            </m:r>
                          </m:e>
                          <m:sub>
                            <m:r>
                              <a:rPr lang="en-US" sz="2200" i="1" kern="0">
                                <a:latin typeface="Cambria Math" panose="02040503050406030204" pitchFamily="18" charset="0"/>
                              </a:rPr>
                              <m:t>𝑡ℎ</m:t>
                            </m:r>
                          </m:sub>
                        </m:sSub>
                      </m:e>
                      <m:sup>
                        <m:r>
                          <a:rPr lang="en-US" sz="2200" i="1" kern="0">
                            <a:latin typeface="Cambria Math" panose="02040503050406030204" pitchFamily="18" charset="0"/>
                          </a:rPr>
                          <m:t>2</m:t>
                        </m:r>
                      </m:sup>
                    </m:sSup>
                  </m:oMath>
                </a14:m>
                <a:r>
                  <a:rPr lang="en-US" sz="2200" kern="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200" i="1" kern="0">
                            <a:latin typeface="Cambria Math" panose="02040503050406030204" pitchFamily="18" charset="0"/>
                          </a:rPr>
                        </m:ctrlPr>
                      </m:sSupPr>
                      <m:e>
                        <m:sSub>
                          <m:sSubPr>
                            <m:ctrlPr>
                              <a:rPr lang="en-US" sz="2200" i="1" kern="0">
                                <a:latin typeface="Cambria Math" panose="02040503050406030204" pitchFamily="18" charset="0"/>
                              </a:rPr>
                            </m:ctrlPr>
                          </m:sSubPr>
                          <m:e>
                            <m:r>
                              <a:rPr lang="en-US" sz="2200" i="1" kern="0">
                                <a:latin typeface="Cambria Math" panose="02040503050406030204" pitchFamily="18" charset="0"/>
                              </a:rPr>
                              <m:t>(</m:t>
                            </m:r>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r>
                          <a:rPr lang="en-US" sz="2200" i="1" kern="0">
                            <a:latin typeface="Cambria Math" panose="02040503050406030204" pitchFamily="18" charset="0"/>
                          </a:rPr>
                          <m:t>+</m:t>
                        </m:r>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r>
                          <a:rPr lang="en-US" sz="2200" i="1" kern="0">
                            <a:latin typeface="Cambria Math" panose="02040503050406030204" pitchFamily="18" charset="0"/>
                          </a:rPr>
                          <m:t>)</m:t>
                        </m:r>
                      </m:e>
                      <m:sup>
                        <m:r>
                          <a:rPr lang="en-US" sz="2200" i="1" kern="0">
                            <a:latin typeface="Cambria Math" panose="02040503050406030204" pitchFamily="18" charset="0"/>
                          </a:rPr>
                          <m:t>2</m:t>
                        </m:r>
                      </m:sup>
                    </m:sSup>
                  </m:oMath>
                </a14:m>
                <a:r>
                  <a:rPr lang="en-US" sz="2200" kern="0" dirty="0">
                    <a:latin typeface="Times New Roman" panose="02020603050405020304" pitchFamily="18" charset="0"/>
                    <a:cs typeface="Times New Roman" panose="02020603050405020304" pitchFamily="18" charset="0"/>
                  </a:rPr>
                  <a:t>*1- </a:t>
                </a:r>
                <a14:m>
                  <m:oMath xmlns:m="http://schemas.openxmlformats.org/officeDocument/2006/math">
                    <m:sSub>
                      <m:sSubPr>
                        <m:ctrlPr>
                          <a:rPr lang="en-US" sz="2200" i="1" kern="0">
                            <a:latin typeface="Cambria Math" panose="02040503050406030204" pitchFamily="18" charset="0"/>
                          </a:rPr>
                        </m:ctrlPr>
                      </m:sSubPr>
                      <m:e>
                        <m:r>
                          <a:rPr lang="en-US" sz="2200" i="1" kern="0" smtClean="0">
                            <a:latin typeface="Cambria Math" panose="02040503050406030204" pitchFamily="18" charset="0"/>
                          </a:rPr>
                          <m:t>2</m:t>
                        </m:r>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r>
                          <a:rPr lang="en-US" sz="2200" i="1" kern="0">
                            <a:latin typeface="Cambria Math" panose="02040503050406030204" pitchFamily="18" charset="0"/>
                          </a:rPr>
                          <m:t>(</m:t>
                        </m:r>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r>
                      <a:rPr lang="en-US" sz="2200" i="1" kern="0">
                        <a:latin typeface="Cambria Math" panose="02040503050406030204" pitchFamily="18" charset="0"/>
                      </a:rPr>
                      <m:t>+</m:t>
                    </m:r>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r>
                      <a:rPr lang="en-US" sz="2200" i="1" kern="0">
                        <a:latin typeface="Cambria Math" panose="02040503050406030204" pitchFamily="18" charset="0"/>
                      </a:rPr>
                      <m:t>)</m:t>
                    </m:r>
                  </m:oMath>
                </a14:m>
                <a:r>
                  <a:rPr lang="en-US" sz="2200" kern="0" dirty="0">
                    <a:latin typeface="Times New Roman" panose="02020603050405020304" pitchFamily="18" charset="0"/>
                    <a:cs typeface="Times New Roman" panose="02020603050405020304" pitchFamily="18" charset="0"/>
                  </a:rPr>
                  <a:t>=0</a:t>
                </a:r>
                <a:endParaRPr lang="en-US" sz="2200" kern="0" dirty="0">
                  <a:latin typeface="Times New Roman" panose="02020603050405020304" pitchFamily="18" charset="0"/>
                  <a:cs typeface="Times New Roman" panose="02020603050405020304" pitchFamily="18" charset="0"/>
                </a:endParaRPr>
              </a:p>
              <a:p>
                <a14:m>
                  <m:oMath xmlns:m="http://schemas.openxmlformats.org/officeDocument/2006/math">
                    <m:r>
                      <a:rPr lang="en-US" sz="2200" i="1" kern="0" smtClean="0">
                        <a:latin typeface="Cambria Math" panose="02040503050406030204" pitchFamily="18" charset="0"/>
                      </a:rPr>
                      <m:t>⇒ </m:t>
                    </m:r>
                    <m:sSup>
                      <m:sSupPr>
                        <m:ctrlPr>
                          <a:rPr lang="en-US" sz="2200" i="1" kern="0" smtClean="0">
                            <a:latin typeface="Cambria Math" panose="02040503050406030204" pitchFamily="18" charset="0"/>
                          </a:rPr>
                        </m:ctrlPr>
                      </m:sSupPr>
                      <m:e>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e>
                      <m:sup>
                        <m:r>
                          <a:rPr lang="en-US" sz="2200" i="1" kern="0" smtClean="0">
                            <a:latin typeface="Cambria Math" panose="02040503050406030204" pitchFamily="18" charset="0"/>
                          </a:rPr>
                          <m:t>2</m:t>
                        </m:r>
                      </m:sup>
                    </m:sSup>
                    <m:r>
                      <a:rPr lang="en-US" sz="2200" i="1" kern="0" smtClean="0">
                        <a:latin typeface="Cambria Math" panose="02040503050406030204" pitchFamily="18" charset="0"/>
                      </a:rPr>
                      <m:t>+</m:t>
                    </m:r>
                    <m:r>
                      <a:rPr lang="en-US" sz="2200" i="1" kern="0" smtClean="0">
                        <a:latin typeface="Cambria Math" panose="02040503050406030204" pitchFamily="18" charset="0"/>
                      </a:rPr>
                      <m:t>2</m:t>
                    </m:r>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oMath>
                </a14:m>
                <a:r>
                  <a:rPr lang="en-US" sz="2200"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smtClean="0">
                            <a:latin typeface="Cambria Math" panose="02040503050406030204" pitchFamily="18" charset="0"/>
                          </a:rPr>
                          <m:t>𝐿</m:t>
                        </m:r>
                      </m:sub>
                    </m:sSub>
                    <m:r>
                      <a:rPr lang="en-US" sz="2200" i="1" kern="0" smtClean="0">
                        <a:latin typeface="Cambria Math" panose="02040503050406030204" pitchFamily="18" charset="0"/>
                      </a:rPr>
                      <m:t>+</m:t>
                    </m:r>
                    <m:sSup>
                      <m:sSupPr>
                        <m:ctrlPr>
                          <a:rPr lang="en-US" sz="2200" i="1" kern="0" smtClean="0">
                            <a:latin typeface="Cambria Math" panose="02040503050406030204" pitchFamily="18" charset="0"/>
                          </a:rPr>
                        </m:ctrlPr>
                      </m:sSupPr>
                      <m:e>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smtClean="0">
                                <a:latin typeface="Cambria Math" panose="02040503050406030204" pitchFamily="18" charset="0"/>
                              </a:rPr>
                              <m:t>𝐿</m:t>
                            </m:r>
                          </m:sub>
                        </m:sSub>
                      </m:e>
                      <m:sup>
                        <m:r>
                          <a:rPr lang="en-US" sz="2200" i="1" kern="0" smtClean="0">
                            <a:latin typeface="Cambria Math" panose="02040503050406030204" pitchFamily="18" charset="0"/>
                          </a:rPr>
                          <m:t>2</m:t>
                        </m:r>
                      </m:sup>
                    </m:sSup>
                  </m:oMath>
                </a14:m>
                <a:r>
                  <a:rPr lang="en-US" sz="2200"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kern="0">
                            <a:latin typeface="Cambria Math" panose="02040503050406030204" pitchFamily="18" charset="0"/>
                          </a:rPr>
                        </m:ctrlPr>
                      </m:sSubPr>
                      <m:e>
                        <m:r>
                          <a:rPr lang="en-US" sz="2200" i="1" kern="0">
                            <a:latin typeface="Cambria Math" panose="02040503050406030204" pitchFamily="18" charset="0"/>
                          </a:rPr>
                          <m:t>2</m:t>
                        </m:r>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oMath>
                </a14:m>
                <a:r>
                  <a:rPr lang="en-US" sz="2200" kern="0" dirty="0">
                    <a:latin typeface="Times New Roman" panose="02020603050405020304" pitchFamily="18" charset="0"/>
                    <a:cs typeface="Times New Roman" panose="02020603050405020304" pitchFamily="18" charset="0"/>
                  </a:rPr>
                  <a:t>-2 </a:t>
                </a:r>
                <a14:m>
                  <m:oMath xmlns:m="http://schemas.openxmlformats.org/officeDocument/2006/math">
                    <m:sSup>
                      <m:sSupPr>
                        <m:ctrlPr>
                          <a:rPr lang="en-US" sz="2200" i="1" kern="0">
                            <a:latin typeface="Cambria Math" panose="02040503050406030204" pitchFamily="18" charset="0"/>
                          </a:rPr>
                        </m:ctrlPr>
                      </m:sSupPr>
                      <m:e>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e>
                      <m:sup>
                        <m:r>
                          <a:rPr lang="en-US" sz="2200" i="1" kern="0">
                            <a:latin typeface="Cambria Math" panose="02040503050406030204" pitchFamily="18" charset="0"/>
                          </a:rPr>
                          <m:t>2</m:t>
                        </m:r>
                      </m:sup>
                    </m:sSup>
                  </m:oMath>
                </a14:m>
                <a:r>
                  <a:rPr lang="en-US" sz="2200" kern="0" dirty="0">
                    <a:latin typeface="Times New Roman" panose="02020603050405020304" pitchFamily="18" charset="0"/>
                    <a:cs typeface="Times New Roman" panose="02020603050405020304" pitchFamily="18" charset="0"/>
                  </a:rPr>
                  <a:t>=0</a:t>
                </a:r>
                <a:endParaRPr lang="en-US" sz="2200" kern="0" dirty="0">
                  <a:latin typeface="Times New Roman" panose="02020603050405020304" pitchFamily="18" charset="0"/>
                  <a:cs typeface="Times New Roman" panose="02020603050405020304" pitchFamily="18" charset="0"/>
                </a:endParaRPr>
              </a:p>
              <a:p>
                <a14:m>
                  <m:oMath xmlns:m="http://schemas.openxmlformats.org/officeDocument/2006/math">
                    <m:r>
                      <a:rPr lang="en-US" sz="2200" i="1" kern="0" smtClean="0">
                        <a:latin typeface="Cambria Math" panose="02040503050406030204" pitchFamily="18" charset="0"/>
                      </a:rPr>
                      <m:t>⇒ </m:t>
                    </m:r>
                    <m:sSup>
                      <m:sSupPr>
                        <m:ctrlPr>
                          <a:rPr lang="en-US" sz="2200" i="1" kern="0">
                            <a:latin typeface="Cambria Math" panose="02040503050406030204" pitchFamily="18" charset="0"/>
                          </a:rPr>
                        </m:ctrlPr>
                      </m:sSupPr>
                      <m:e>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e>
                      <m:sup>
                        <m:r>
                          <a:rPr lang="en-US" sz="2200" i="1" kern="0">
                            <a:latin typeface="Cambria Math" panose="02040503050406030204" pitchFamily="18" charset="0"/>
                          </a:rPr>
                          <m:t>2</m:t>
                        </m:r>
                      </m:sup>
                    </m:sSup>
                  </m:oMath>
                </a14:m>
                <a:r>
                  <a:rPr lang="en-US" sz="2200"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kern="0">
                            <a:latin typeface="Cambria Math" panose="02040503050406030204" pitchFamily="18" charset="0"/>
                          </a:rPr>
                        </m:ctrlPr>
                      </m:sSubPr>
                      <m:e>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oMath>
                </a14:m>
                <a:endParaRPr lang="en-US" sz="2200" kern="0" dirty="0">
                  <a:latin typeface="Times New Roman" panose="02020603050405020304" pitchFamily="18" charset="0"/>
                  <a:cs typeface="Times New Roman" panose="02020603050405020304" pitchFamily="18" charset="0"/>
                </a:endParaRPr>
              </a:p>
              <a:p>
                <a14:m>
                  <m:oMath xmlns:m="http://schemas.openxmlformats.org/officeDocument/2006/math">
                    <m:r>
                      <a:rPr lang="en-US" sz="2200" i="1" kern="0">
                        <a:latin typeface="Cambria Math" panose="02040503050406030204" pitchFamily="18" charset="0"/>
                      </a:rPr>
                      <m:t>⇒</m:t>
                    </m:r>
                    <m:sSub>
                      <m:sSubPr>
                        <m:ctrlPr>
                          <a:rPr lang="en-US" sz="2200" i="1" kern="0" smtClea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oMath>
                </a14:m>
                <a:r>
                  <a:rPr lang="en-US" sz="2200"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oMath>
                </a14:m>
                <a:endParaRPr lang="en-US" sz="2200" kern="0" dirty="0">
                  <a:latin typeface="Times New Roman" panose="02020603050405020304" pitchFamily="18" charset="0"/>
                  <a:cs typeface="Times New Roman" panose="02020603050405020304" pitchFamily="18" charset="0"/>
                </a:endParaRPr>
              </a:p>
              <a:p>
                <a:r>
                  <a:rPr lang="en-US" sz="2200" kern="0" dirty="0">
                    <a:latin typeface="Times New Roman" panose="02020603050405020304" pitchFamily="18" charset="0"/>
                    <a:cs typeface="Times New Roman" panose="02020603050405020304" pitchFamily="18" charset="0"/>
                  </a:rPr>
                  <a:t>=&gt;</a:t>
                </a:r>
                <a14:m>
                  <m:oMath xmlns:m="http://schemas.openxmlformats.org/officeDocument/2006/math">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𝐿</m:t>
                        </m:r>
                      </m:sub>
                    </m:sSub>
                    <m:r>
                      <a:rPr lang="en-US" sz="2200" i="1" kern="0" smtClean="0">
                        <a:latin typeface="Cambria Math" panose="02040503050406030204" pitchFamily="18" charset="0"/>
                      </a:rPr>
                      <m:t>=</m:t>
                    </m:r>
                  </m:oMath>
                </a14:m>
                <a:r>
                  <a:rPr lang="en-US" sz="2200"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kern="0">
                            <a:latin typeface="Cambria Math" panose="02040503050406030204" pitchFamily="18" charset="0"/>
                          </a:rPr>
                        </m:ctrlPr>
                      </m:sSubPr>
                      <m:e>
                        <m:r>
                          <a:rPr lang="en-US" sz="2200" i="1" kern="0">
                            <a:latin typeface="Cambria Math" panose="02040503050406030204" pitchFamily="18" charset="0"/>
                          </a:rPr>
                          <m:t>𝑅</m:t>
                        </m:r>
                      </m:e>
                      <m:sub>
                        <m:r>
                          <a:rPr lang="en-US" sz="2200" i="1" kern="0">
                            <a:latin typeface="Cambria Math" panose="02040503050406030204" pitchFamily="18" charset="0"/>
                          </a:rPr>
                          <m:t>𝑡ℎ</m:t>
                        </m:r>
                      </m:sub>
                    </m:sSub>
                  </m:oMath>
                </a14:m>
                <a:endParaRPr lang="en-US" sz="2200" kern="0" dirty="0">
                  <a:latin typeface="Times New Roman" panose="02020603050405020304" pitchFamily="18" charset="0"/>
                  <a:cs typeface="Times New Roman" panose="02020603050405020304" pitchFamily="18" charset="0"/>
                </a:endParaRPr>
              </a:p>
              <a:p>
                <a:endParaRPr lang="en-US" kern="0" dirty="0"/>
              </a:p>
            </p:txBody>
          </p:sp>
        </mc:Choice>
        <mc:Fallback>
          <p:sp>
            <p:nvSpPr>
              <p:cNvPr id="3" name="Content Placeholder 2"/>
              <p:cNvSpPr txBox="1">
                <a:spLocks noRot="1" noChangeAspect="1" noMove="1" noResize="1" noEditPoints="1" noAdjustHandles="1" noChangeArrowheads="1" noChangeShapeType="1" noTextEdit="1"/>
              </p:cNvSpPr>
              <p:nvPr/>
            </p:nvSpPr>
            <p:spPr>
              <a:xfrm>
                <a:off x="152400" y="971550"/>
                <a:ext cx="7315200" cy="5120640"/>
              </a:xfrm>
              <a:prstGeom prst="rect">
                <a:avLst/>
              </a:prstGeom>
              <a:blipFill rotWithShape="1">
                <a:blip r:embed="rId1"/>
                <a:stretch>
                  <a:fillRect t="-248"/>
                </a:stretch>
              </a:blipFill>
            </p:spPr>
            <p:txBody>
              <a:bodyPr/>
              <a:lstStyle/>
              <a:p>
                <a:r>
                  <a:rPr lang="en-US" altLang="en-US">
                    <a:noFill/>
                  </a:rPr>
                  <a:t> </a:t>
                </a:r>
              </a:p>
            </p:txBody>
          </p:sp>
        </mc:Fallback>
      </mc:AlternateContent>
      <p:pic>
        <p:nvPicPr>
          <p:cNvPr id="4" name="Picture 3"/>
          <p:cNvPicPr>
            <a:picLocks noChangeAspect="1"/>
          </p:cNvPicPr>
          <p:nvPr/>
        </p:nvPicPr>
        <p:blipFill>
          <a:blip r:embed="rId2"/>
          <a:stretch>
            <a:fillRect/>
          </a:stretch>
        </p:blipFill>
        <p:spPr>
          <a:xfrm>
            <a:off x="5410200" y="3536683"/>
            <a:ext cx="3201551" cy="1985772"/>
          </a:xfrm>
          <a:prstGeom prst="rect">
            <a:avLst/>
          </a:prstGeom>
        </p:spPr>
      </p:pic>
      <p:pic>
        <p:nvPicPr>
          <p:cNvPr id="5" name="Picture 4"/>
          <p:cNvPicPr>
            <a:picLocks noChangeAspect="1"/>
          </p:cNvPicPr>
          <p:nvPr/>
        </p:nvPicPr>
        <p:blipFill>
          <a:blip r:embed="rId3"/>
          <a:stretch>
            <a:fillRect/>
          </a:stretch>
        </p:blipFill>
        <p:spPr>
          <a:xfrm>
            <a:off x="0" y="5613333"/>
            <a:ext cx="8382000" cy="936057"/>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3696101" y="6265783"/>
                <a:ext cx="2666198" cy="369332"/>
              </a:xfrm>
              <a:prstGeom prst="rect">
                <a:avLst/>
              </a:prstGeom>
              <a:noFill/>
            </p:spPr>
            <p:txBody>
              <a:bodyPr wrap="square">
                <a:spAutoFit/>
              </a:bodyPr>
              <a:lstStyle/>
              <a:p>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𝐿</m:t>
                        </m:r>
                      </m:sub>
                    </m:sSub>
                    <m:r>
                      <a:rPr lang="en-US" sz="1800" i="1" kern="0" smtClean="0">
                        <a:latin typeface="Cambria Math" panose="02040503050406030204" pitchFamily="18" charset="0"/>
                      </a:rPr>
                      <m:t>=</m:t>
                    </m:r>
                  </m:oMath>
                </a14:m>
                <a:r>
                  <a:rPr lang="en-US" sz="1800" kern="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𝑡ℎ</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696101" y="6265783"/>
                <a:ext cx="2666198" cy="369332"/>
              </a:xfrm>
              <a:prstGeom prst="rect">
                <a:avLst/>
              </a:prstGeom>
              <a:blipFill rotWithShape="1">
                <a:blip r:embed="rId4"/>
                <a:stretch>
                  <a:fillRect l="-15" t="-64" r="9"/>
                </a:stretch>
              </a:blipFill>
            </p:spPr>
            <p:txBody>
              <a:bodyPr/>
              <a:lstStyle/>
              <a:p>
                <a:r>
                  <a:rPr lang="en-US" altLang="en-US">
                    <a:noFill/>
                  </a:rPr>
                  <a:t> </a:t>
                </a:r>
              </a:p>
            </p:txBody>
          </p:sp>
        </mc:Fallback>
      </mc:AlternateContent>
      <mc:AlternateContent xmlns:mc="http://schemas.openxmlformats.org/markup-compatibility/2006" xmlns:p14="http://schemas.microsoft.com/office/powerpoint/2010/main">
        <mc:Choice Requires="p14">
          <p:contentPart r:id="rId5" p14:bwMode="auto">
            <p14:nvContentPartPr>
              <p14:cNvPr id="7" name="Ink 6"/>
              <p14:cNvContentPartPr/>
              <p14:nvPr/>
            </p14:nvContentPartPr>
            <p14:xfrm>
              <a:off x="528320" y="1800860"/>
              <a:ext cx="655955" cy="351155"/>
            </p14:xfrm>
          </p:contentPart>
        </mc:Choice>
        <mc:Fallback xmlns="">
          <p:pic>
            <p:nvPicPr>
              <p:cNvPr id="7" name="Ink 6"/>
            </p:nvPicPr>
            <p:blipFill>
              <a:blip r:embed="rId6"/>
            </p:blipFill>
            <p:spPr>
              <a:xfrm>
                <a:off x="528320" y="1800860"/>
                <a:ext cx="655955" cy="3511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1097280" y="1760220"/>
              <a:ext cx="51435" cy="112395"/>
            </p14:xfrm>
          </p:contentPart>
        </mc:Choice>
        <mc:Fallback xmlns="">
          <p:pic>
            <p:nvPicPr>
              <p:cNvPr id="8" name="Ink 7"/>
            </p:nvPicPr>
            <p:blipFill>
              <a:blip r:embed="rId8"/>
            </p:blipFill>
            <p:spPr>
              <a:xfrm>
                <a:off x="1097280" y="1760220"/>
                <a:ext cx="51435" cy="11239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157480" y="1770380"/>
              <a:ext cx="92075" cy="92075"/>
            </p14:xfrm>
          </p:contentPart>
        </mc:Choice>
        <mc:Fallback xmlns="">
          <p:pic>
            <p:nvPicPr>
              <p:cNvPr id="9" name="Ink 8"/>
            </p:nvPicPr>
            <p:blipFill>
              <a:blip r:embed="rId10"/>
            </p:blipFill>
            <p:spPr>
              <a:xfrm>
                <a:off x="157480" y="1770380"/>
                <a:ext cx="92075" cy="920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208280" y="1816100"/>
              <a:ext cx="76835" cy="117475"/>
            </p14:xfrm>
          </p:contentPart>
        </mc:Choice>
        <mc:Fallback xmlns="">
          <p:pic>
            <p:nvPicPr>
              <p:cNvPr id="11" name="Ink 10"/>
            </p:nvPicPr>
            <p:blipFill>
              <a:blip r:embed="rId12"/>
            </p:blipFill>
            <p:spPr>
              <a:xfrm>
                <a:off x="208280" y="1816100"/>
                <a:ext cx="76835" cy="11747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Ink 11"/>
              <p14:cNvContentPartPr/>
              <p14:nvPr/>
            </p14:nvContentPartPr>
            <p14:xfrm>
              <a:off x="294640" y="1770380"/>
              <a:ext cx="92075" cy="142875"/>
            </p14:xfrm>
          </p:contentPart>
        </mc:Choice>
        <mc:Fallback xmlns="">
          <p:pic>
            <p:nvPicPr>
              <p:cNvPr id="12" name="Ink 11"/>
            </p:nvPicPr>
            <p:blipFill>
              <a:blip r:embed="rId14"/>
            </p:blipFill>
            <p:spPr>
              <a:xfrm>
                <a:off x="294640" y="1770380"/>
                <a:ext cx="92075" cy="14287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Ink 12"/>
              <p14:cNvContentPartPr/>
              <p14:nvPr/>
            </p14:nvContentPartPr>
            <p14:xfrm>
              <a:off x="274320" y="1790700"/>
              <a:ext cx="76835" cy="51435"/>
            </p14:xfrm>
          </p:contentPart>
        </mc:Choice>
        <mc:Fallback xmlns="">
          <p:pic>
            <p:nvPicPr>
              <p:cNvPr id="13" name="Ink 12"/>
            </p:nvPicPr>
            <p:blipFill>
              <a:blip r:embed="rId16"/>
            </p:blipFill>
            <p:spPr>
              <a:xfrm>
                <a:off x="274320" y="1790700"/>
                <a:ext cx="76835" cy="5143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Ink 13"/>
              <p14:cNvContentPartPr/>
              <p14:nvPr/>
            </p14:nvContentPartPr>
            <p14:xfrm>
              <a:off x="350520" y="1714500"/>
              <a:ext cx="66675" cy="153035"/>
            </p14:xfrm>
          </p:contentPart>
        </mc:Choice>
        <mc:Fallback xmlns="">
          <p:pic>
            <p:nvPicPr>
              <p:cNvPr id="14" name="Ink 13"/>
            </p:nvPicPr>
            <p:blipFill>
              <a:blip r:embed="rId18"/>
            </p:blipFill>
            <p:spPr>
              <a:xfrm>
                <a:off x="350520" y="1714500"/>
                <a:ext cx="66675" cy="15303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Ink 14"/>
              <p14:cNvContentPartPr/>
              <p14:nvPr/>
            </p14:nvContentPartPr>
            <p14:xfrm>
              <a:off x="147320" y="2146300"/>
              <a:ext cx="107315" cy="81915"/>
            </p14:xfrm>
          </p:contentPart>
        </mc:Choice>
        <mc:Fallback xmlns="">
          <p:pic>
            <p:nvPicPr>
              <p:cNvPr id="15" name="Ink 14"/>
            </p:nvPicPr>
            <p:blipFill>
              <a:blip r:embed="rId20"/>
            </p:blipFill>
            <p:spPr>
              <a:xfrm>
                <a:off x="147320" y="2146300"/>
                <a:ext cx="107315" cy="8191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Ink 15"/>
              <p14:cNvContentPartPr/>
              <p14:nvPr/>
            </p14:nvContentPartPr>
            <p14:xfrm>
              <a:off x="218440" y="2059940"/>
              <a:ext cx="15875" cy="92075"/>
            </p14:xfrm>
          </p:contentPart>
        </mc:Choice>
        <mc:Fallback xmlns="">
          <p:pic>
            <p:nvPicPr>
              <p:cNvPr id="16" name="Ink 15"/>
            </p:nvPicPr>
            <p:blipFill>
              <a:blip r:embed="rId22"/>
            </p:blipFill>
            <p:spPr>
              <a:xfrm>
                <a:off x="218440" y="2059940"/>
                <a:ext cx="15875" cy="9207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Ink 16"/>
              <p14:cNvContentPartPr/>
              <p14:nvPr/>
            </p14:nvContentPartPr>
            <p14:xfrm>
              <a:off x="223520" y="2014220"/>
              <a:ext cx="86995" cy="142875"/>
            </p14:xfrm>
          </p:contentPart>
        </mc:Choice>
        <mc:Fallback xmlns="">
          <p:pic>
            <p:nvPicPr>
              <p:cNvPr id="17" name="Ink 16"/>
            </p:nvPicPr>
            <p:blipFill>
              <a:blip r:embed="rId24"/>
            </p:blipFill>
            <p:spPr>
              <a:xfrm>
                <a:off x="223520" y="2014220"/>
                <a:ext cx="86995" cy="14287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8" name="Ink 17"/>
              <p14:cNvContentPartPr/>
              <p14:nvPr/>
            </p14:nvContentPartPr>
            <p14:xfrm>
              <a:off x="335280" y="1998980"/>
              <a:ext cx="36195" cy="102235"/>
            </p14:xfrm>
          </p:contentPart>
        </mc:Choice>
        <mc:Fallback xmlns="">
          <p:pic>
            <p:nvPicPr>
              <p:cNvPr id="18" name="Ink 17"/>
            </p:nvPicPr>
            <p:blipFill>
              <a:blip r:embed="rId26"/>
            </p:blipFill>
            <p:spPr>
              <a:xfrm>
                <a:off x="335280" y="1998980"/>
                <a:ext cx="36195" cy="10223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9" name="Ink 18"/>
              <p14:cNvContentPartPr/>
              <p14:nvPr/>
            </p14:nvContentPartPr>
            <p14:xfrm>
              <a:off x="401320" y="1932940"/>
              <a:ext cx="86995" cy="132715"/>
            </p14:xfrm>
          </p:contentPart>
        </mc:Choice>
        <mc:Fallback xmlns="">
          <p:pic>
            <p:nvPicPr>
              <p:cNvPr id="19" name="Ink 18"/>
            </p:nvPicPr>
            <p:blipFill>
              <a:blip r:embed="rId28"/>
            </p:blipFill>
            <p:spPr>
              <a:xfrm>
                <a:off x="401320" y="1932940"/>
                <a:ext cx="86995" cy="13271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0" name="Ink 19"/>
              <p14:cNvContentPartPr/>
              <p14:nvPr/>
            </p14:nvContentPartPr>
            <p14:xfrm>
              <a:off x="508000" y="1912620"/>
              <a:ext cx="107315" cy="81915"/>
            </p14:xfrm>
          </p:contentPart>
        </mc:Choice>
        <mc:Fallback xmlns="">
          <p:pic>
            <p:nvPicPr>
              <p:cNvPr id="20" name="Ink 19"/>
            </p:nvPicPr>
            <p:blipFill>
              <a:blip r:embed="rId30"/>
            </p:blipFill>
            <p:spPr>
              <a:xfrm>
                <a:off x="508000" y="1912620"/>
                <a:ext cx="107315" cy="8191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1" name="Ink 20"/>
              <p14:cNvContentPartPr/>
              <p14:nvPr/>
            </p14:nvContentPartPr>
            <p14:xfrm>
              <a:off x="589280" y="1892300"/>
              <a:ext cx="127635" cy="81915"/>
            </p14:xfrm>
          </p:contentPart>
        </mc:Choice>
        <mc:Fallback xmlns="">
          <p:pic>
            <p:nvPicPr>
              <p:cNvPr id="21" name="Ink 20"/>
            </p:nvPicPr>
            <p:blipFill>
              <a:blip r:embed="rId32"/>
            </p:blipFill>
            <p:spPr>
              <a:xfrm>
                <a:off x="589280" y="1892300"/>
                <a:ext cx="127635" cy="8191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2" name="Ink 21"/>
              <p14:cNvContentPartPr/>
              <p14:nvPr/>
            </p14:nvContentPartPr>
            <p14:xfrm>
              <a:off x="716280" y="1795780"/>
              <a:ext cx="56515" cy="132715"/>
            </p14:xfrm>
          </p:contentPart>
        </mc:Choice>
        <mc:Fallback xmlns="">
          <p:pic>
            <p:nvPicPr>
              <p:cNvPr id="22" name="Ink 21"/>
            </p:nvPicPr>
            <p:blipFill>
              <a:blip r:embed="rId34"/>
            </p:blipFill>
            <p:spPr>
              <a:xfrm>
                <a:off x="716280" y="1795780"/>
                <a:ext cx="56515" cy="13271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3" name="Ink 22"/>
              <p14:cNvContentPartPr/>
              <p14:nvPr/>
            </p14:nvContentPartPr>
            <p14:xfrm>
              <a:off x="701040" y="1851660"/>
              <a:ext cx="86995" cy="31115"/>
            </p14:xfrm>
          </p:contentPart>
        </mc:Choice>
        <mc:Fallback xmlns="">
          <p:pic>
            <p:nvPicPr>
              <p:cNvPr id="23" name="Ink 22"/>
            </p:nvPicPr>
            <p:blipFill>
              <a:blip r:embed="rId36"/>
            </p:blipFill>
            <p:spPr>
              <a:xfrm>
                <a:off x="701040" y="1851660"/>
                <a:ext cx="86995" cy="3111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4" name="Ink 23"/>
              <p14:cNvContentPartPr/>
              <p14:nvPr/>
            </p14:nvContentPartPr>
            <p14:xfrm>
              <a:off x="4178935" y="3438525"/>
              <a:ext cx="478155" cy="31115"/>
            </p14:xfrm>
          </p:contentPart>
        </mc:Choice>
        <mc:Fallback xmlns="">
          <p:pic>
            <p:nvPicPr>
              <p:cNvPr id="24" name="Ink 23"/>
            </p:nvPicPr>
            <p:blipFill>
              <a:blip r:embed="rId38"/>
            </p:blipFill>
            <p:spPr>
              <a:xfrm>
                <a:off x="4178935" y="3438525"/>
                <a:ext cx="478155" cy="3111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5" name="Ink 24"/>
              <p14:cNvContentPartPr/>
              <p14:nvPr/>
            </p14:nvContentPartPr>
            <p14:xfrm>
              <a:off x="4473575" y="3504565"/>
              <a:ext cx="975995" cy="107315"/>
            </p14:xfrm>
          </p:contentPart>
        </mc:Choice>
        <mc:Fallback xmlns="">
          <p:pic>
            <p:nvPicPr>
              <p:cNvPr id="25" name="Ink 24"/>
            </p:nvPicPr>
            <p:blipFill>
              <a:blip r:embed="rId40"/>
            </p:blipFill>
            <p:spPr>
              <a:xfrm>
                <a:off x="4473575" y="3504565"/>
                <a:ext cx="975995" cy="10731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6" name="Ink 25"/>
              <p14:cNvContentPartPr/>
              <p14:nvPr/>
            </p14:nvContentPartPr>
            <p14:xfrm>
              <a:off x="5362575" y="3479165"/>
              <a:ext cx="81915" cy="163195"/>
            </p14:xfrm>
          </p:contentPart>
        </mc:Choice>
        <mc:Fallback xmlns="">
          <p:pic>
            <p:nvPicPr>
              <p:cNvPr id="26" name="Ink 25"/>
            </p:nvPicPr>
            <p:blipFill>
              <a:blip r:embed="rId42"/>
            </p:blipFill>
            <p:spPr>
              <a:xfrm>
                <a:off x="5362575" y="3479165"/>
                <a:ext cx="81915" cy="16319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9" name="Ink 28"/>
              <p14:cNvContentPartPr/>
              <p14:nvPr/>
            </p14:nvContentPartPr>
            <p14:xfrm>
              <a:off x="5713095" y="3362325"/>
              <a:ext cx="635" cy="635"/>
            </p14:xfrm>
          </p:contentPart>
        </mc:Choice>
        <mc:Fallback xmlns="">
          <p:pic>
            <p:nvPicPr>
              <p:cNvPr id="29" name="Ink 28"/>
            </p:nvPicPr>
            <p:blipFill>
              <a:blip r:embed="rId44"/>
            </p:blipFill>
            <p:spPr>
              <a:xfrm>
                <a:off x="5713095" y="3362325"/>
                <a:ext cx="635" cy="635"/>
              </a:xfrm>
              <a:prstGeom prst="rect"/>
            </p:spPr>
          </p:pic>
        </mc:Fallback>
      </mc:AlternateContent>
      <p:sp>
        <p:nvSpPr>
          <p:cNvPr id="30" name="Text Box 29"/>
          <p:cNvSpPr txBox="1"/>
          <p:nvPr/>
        </p:nvSpPr>
        <p:spPr>
          <a:xfrm>
            <a:off x="5362575" y="3269615"/>
            <a:ext cx="1612265" cy="368300"/>
          </a:xfrm>
          <a:prstGeom prst="rect">
            <a:avLst/>
          </a:prstGeom>
          <a:noFill/>
          <a:ln>
            <a:solidFill>
              <a:schemeClr val="accent6">
                <a:lumMod val="75000"/>
              </a:schemeClr>
            </a:solidFill>
          </a:ln>
        </p:spPr>
        <p:txBody>
          <a:bodyPr wrap="square" rtlCol="0">
            <a:spAutoFit/>
          </a:bodyPr>
          <a:p>
            <a:r>
              <a:rPr lang="en-US"/>
              <a:t>with respect to</a:t>
            </a:r>
            <a:endParaRPr lang="en-US"/>
          </a:p>
        </p:txBody>
      </p:sp>
      <mc:AlternateContent xmlns:mc="http://schemas.openxmlformats.org/markup-compatibility/2006" xmlns:p14="http://schemas.microsoft.com/office/powerpoint/2010/main">
        <mc:Choice Requires="p14">
          <p:contentPart r:id="rId45" p14:bwMode="auto">
            <p14:nvContentPartPr>
              <p14:cNvPr id="31" name="Ink 30"/>
              <p14:cNvContentPartPr/>
              <p14:nvPr/>
            </p14:nvContentPartPr>
            <p14:xfrm>
              <a:off x="428625" y="4439285"/>
              <a:ext cx="1199515" cy="61595"/>
            </p14:xfrm>
          </p:contentPart>
        </mc:Choice>
        <mc:Fallback xmlns="">
          <p:pic>
            <p:nvPicPr>
              <p:cNvPr id="31" name="Ink 30"/>
            </p:nvPicPr>
            <p:blipFill>
              <a:blip r:embed="rId46"/>
            </p:blipFill>
            <p:spPr>
              <a:xfrm>
                <a:off x="428625" y="4439285"/>
                <a:ext cx="1199515" cy="6159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2" name="Ink 31"/>
              <p14:cNvContentPartPr/>
              <p14:nvPr/>
            </p14:nvContentPartPr>
            <p14:xfrm>
              <a:off x="428625" y="4439285"/>
              <a:ext cx="635" cy="315595"/>
            </p14:xfrm>
          </p:contentPart>
        </mc:Choice>
        <mc:Fallback xmlns="">
          <p:pic>
            <p:nvPicPr>
              <p:cNvPr id="32" name="Ink 31"/>
            </p:nvPicPr>
            <p:blipFill>
              <a:blip r:embed="rId48"/>
            </p:blipFill>
            <p:spPr>
              <a:xfrm>
                <a:off x="428625" y="4439285"/>
                <a:ext cx="635" cy="31559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3" name="Ink 32"/>
              <p14:cNvContentPartPr/>
              <p14:nvPr/>
            </p14:nvContentPartPr>
            <p14:xfrm>
              <a:off x="428625" y="4754245"/>
              <a:ext cx="1362075" cy="51435"/>
            </p14:xfrm>
          </p:contentPart>
        </mc:Choice>
        <mc:Fallback xmlns="">
          <p:pic>
            <p:nvPicPr>
              <p:cNvPr id="33" name="Ink 32"/>
            </p:nvPicPr>
            <p:blipFill>
              <a:blip r:embed="rId50"/>
            </p:blipFill>
            <p:spPr>
              <a:xfrm>
                <a:off x="428625" y="4754245"/>
                <a:ext cx="1362075" cy="5143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4" name="Ink 33"/>
              <p14:cNvContentPartPr/>
              <p14:nvPr/>
            </p14:nvContentPartPr>
            <p14:xfrm>
              <a:off x="1790065" y="4540885"/>
              <a:ext cx="635" cy="264795"/>
            </p14:xfrm>
          </p:contentPart>
        </mc:Choice>
        <mc:Fallback xmlns="">
          <p:pic>
            <p:nvPicPr>
              <p:cNvPr id="34" name="Ink 33"/>
            </p:nvPicPr>
            <p:blipFill>
              <a:blip r:embed="rId52"/>
            </p:blipFill>
            <p:spPr>
              <a:xfrm>
                <a:off x="1790065" y="4540885"/>
                <a:ext cx="635" cy="2647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5" name="Ink 34"/>
              <p14:cNvContentPartPr/>
              <p14:nvPr/>
            </p14:nvContentPartPr>
            <p14:xfrm>
              <a:off x="1835785" y="4566285"/>
              <a:ext cx="61595" cy="31115"/>
            </p14:xfrm>
          </p:contentPart>
        </mc:Choice>
        <mc:Fallback xmlns="">
          <p:pic>
            <p:nvPicPr>
              <p:cNvPr id="35" name="Ink 34"/>
            </p:nvPicPr>
            <p:blipFill>
              <a:blip r:embed="rId54"/>
            </p:blipFill>
            <p:spPr>
              <a:xfrm>
                <a:off x="1835785" y="4566285"/>
                <a:ext cx="61595" cy="3111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6" name="Ink 35"/>
              <p14:cNvContentPartPr/>
              <p14:nvPr/>
            </p14:nvContentPartPr>
            <p14:xfrm>
              <a:off x="1835785" y="4510405"/>
              <a:ext cx="26035" cy="56515"/>
            </p14:xfrm>
          </p:contentPart>
        </mc:Choice>
        <mc:Fallback xmlns="">
          <p:pic>
            <p:nvPicPr>
              <p:cNvPr id="36" name="Ink 35"/>
            </p:nvPicPr>
            <p:blipFill>
              <a:blip r:embed="rId56"/>
            </p:blipFill>
            <p:spPr>
              <a:xfrm>
                <a:off x="1835785" y="4510405"/>
                <a:ext cx="26035" cy="5651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7" name="Ink 36"/>
              <p14:cNvContentPartPr/>
              <p14:nvPr/>
            </p14:nvContentPartPr>
            <p14:xfrm>
              <a:off x="1861185" y="4510405"/>
              <a:ext cx="97155" cy="635"/>
            </p14:xfrm>
          </p:contentPart>
        </mc:Choice>
        <mc:Fallback xmlns="">
          <p:pic>
            <p:nvPicPr>
              <p:cNvPr id="37" name="Ink 36"/>
            </p:nvPicPr>
            <p:blipFill>
              <a:blip r:embed="rId58"/>
            </p:blipFill>
            <p:spPr>
              <a:xfrm>
                <a:off x="1861185" y="4510405"/>
                <a:ext cx="97155" cy="63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8" name="Ink 37"/>
              <p14:cNvContentPartPr/>
              <p14:nvPr/>
            </p14:nvContentPartPr>
            <p14:xfrm>
              <a:off x="1957705" y="4510405"/>
              <a:ext cx="20955" cy="61595"/>
            </p14:xfrm>
          </p:contentPart>
        </mc:Choice>
        <mc:Fallback xmlns="">
          <p:pic>
            <p:nvPicPr>
              <p:cNvPr id="38" name="Ink 37"/>
            </p:nvPicPr>
            <p:blipFill>
              <a:blip r:embed="rId60"/>
            </p:blipFill>
            <p:spPr>
              <a:xfrm>
                <a:off x="1957705" y="4510405"/>
                <a:ext cx="20955" cy="6159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9" name="Ink 38"/>
              <p14:cNvContentPartPr/>
              <p14:nvPr/>
            </p14:nvContentPartPr>
            <p14:xfrm>
              <a:off x="1947545" y="4571365"/>
              <a:ext cx="31115" cy="76835"/>
            </p14:xfrm>
          </p:contentPart>
        </mc:Choice>
        <mc:Fallback xmlns="">
          <p:pic>
            <p:nvPicPr>
              <p:cNvPr id="39" name="Ink 38"/>
            </p:nvPicPr>
            <p:blipFill>
              <a:blip r:embed="rId62"/>
            </p:blipFill>
            <p:spPr>
              <a:xfrm>
                <a:off x="1947545" y="4571365"/>
                <a:ext cx="31115" cy="7683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0" name="Ink 39"/>
              <p14:cNvContentPartPr/>
              <p14:nvPr/>
            </p14:nvContentPartPr>
            <p14:xfrm>
              <a:off x="1891665" y="4652645"/>
              <a:ext cx="46355" cy="51435"/>
            </p14:xfrm>
          </p:contentPart>
        </mc:Choice>
        <mc:Fallback xmlns="">
          <p:pic>
            <p:nvPicPr>
              <p:cNvPr id="40" name="Ink 39"/>
            </p:nvPicPr>
            <p:blipFill>
              <a:blip r:embed="rId64"/>
            </p:blipFill>
            <p:spPr>
              <a:xfrm>
                <a:off x="1891665" y="4652645"/>
                <a:ext cx="46355" cy="5143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1" name="Ink 40"/>
              <p14:cNvContentPartPr/>
              <p14:nvPr/>
            </p14:nvContentPartPr>
            <p14:xfrm>
              <a:off x="1886585" y="4703445"/>
              <a:ext cx="20955" cy="26035"/>
            </p14:xfrm>
          </p:contentPart>
        </mc:Choice>
        <mc:Fallback xmlns="">
          <p:pic>
            <p:nvPicPr>
              <p:cNvPr id="41" name="Ink 40"/>
            </p:nvPicPr>
            <p:blipFill>
              <a:blip r:embed="rId66"/>
            </p:blipFill>
            <p:spPr>
              <a:xfrm>
                <a:off x="1886585" y="4703445"/>
                <a:ext cx="20955" cy="2603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2" name="Ink 41"/>
              <p14:cNvContentPartPr/>
              <p14:nvPr/>
            </p14:nvContentPartPr>
            <p14:xfrm>
              <a:off x="1906905" y="4728845"/>
              <a:ext cx="26035" cy="26035"/>
            </p14:xfrm>
          </p:contentPart>
        </mc:Choice>
        <mc:Fallback xmlns="">
          <p:pic>
            <p:nvPicPr>
              <p:cNvPr id="42" name="Ink 41"/>
            </p:nvPicPr>
            <p:blipFill>
              <a:blip r:embed="rId68"/>
            </p:blipFill>
            <p:spPr>
              <a:xfrm>
                <a:off x="1906905" y="472884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3" name="Ink 42"/>
              <p14:cNvContentPartPr/>
              <p14:nvPr/>
            </p14:nvContentPartPr>
            <p14:xfrm>
              <a:off x="1947545" y="4830445"/>
              <a:ext cx="15875" cy="46355"/>
            </p14:xfrm>
          </p:contentPart>
        </mc:Choice>
        <mc:Fallback xmlns="">
          <p:pic>
            <p:nvPicPr>
              <p:cNvPr id="43" name="Ink 42"/>
            </p:nvPicPr>
            <p:blipFill>
              <a:blip r:embed="rId70"/>
            </p:blipFill>
            <p:spPr>
              <a:xfrm>
                <a:off x="1947545" y="4830445"/>
                <a:ext cx="15875" cy="4635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4" name="Ink 43"/>
              <p14:cNvContentPartPr/>
              <p14:nvPr/>
            </p14:nvContentPartPr>
            <p14:xfrm>
              <a:off x="387350" y="4615815"/>
              <a:ext cx="1647825" cy="635"/>
            </p14:xfrm>
          </p:contentPart>
        </mc:Choice>
        <mc:Fallback xmlns="">
          <p:pic>
            <p:nvPicPr>
              <p:cNvPr id="44" name="Ink 43"/>
            </p:nvPicPr>
            <p:blipFill>
              <a:blip r:embed="rId72"/>
            </p:blipFill>
            <p:spPr>
              <a:xfrm>
                <a:off x="387350" y="4615815"/>
                <a:ext cx="164782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5" name="Ink 44"/>
              <p14:cNvContentPartPr/>
              <p14:nvPr/>
            </p14:nvContentPartPr>
            <p14:xfrm>
              <a:off x="2182495" y="4586605"/>
              <a:ext cx="17780" cy="207645"/>
            </p14:xfrm>
          </p:contentPart>
        </mc:Choice>
        <mc:Fallback xmlns="">
          <p:pic>
            <p:nvPicPr>
              <p:cNvPr id="45" name="Ink 44"/>
            </p:nvPicPr>
            <p:blipFill>
              <a:blip r:embed="rId74"/>
            </p:blipFill>
            <p:spPr>
              <a:xfrm>
                <a:off x="2182495" y="4586605"/>
                <a:ext cx="17780" cy="20764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6" name="Ink 45"/>
              <p14:cNvContentPartPr/>
              <p14:nvPr/>
            </p14:nvContentPartPr>
            <p14:xfrm>
              <a:off x="2174240" y="4582160"/>
              <a:ext cx="46990" cy="46990"/>
            </p14:xfrm>
          </p:contentPart>
        </mc:Choice>
        <mc:Fallback xmlns="">
          <p:pic>
            <p:nvPicPr>
              <p:cNvPr id="46" name="Ink 45"/>
            </p:nvPicPr>
            <p:blipFill>
              <a:blip r:embed="rId76"/>
            </p:blipFill>
            <p:spPr>
              <a:xfrm>
                <a:off x="2174240" y="4582160"/>
                <a:ext cx="46990" cy="4699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7" name="Ink 46"/>
              <p14:cNvContentPartPr/>
              <p14:nvPr/>
            </p14:nvContentPartPr>
            <p14:xfrm>
              <a:off x="2165350" y="4586605"/>
              <a:ext cx="153035" cy="212090"/>
            </p14:xfrm>
          </p:contentPart>
        </mc:Choice>
        <mc:Fallback xmlns="">
          <p:pic>
            <p:nvPicPr>
              <p:cNvPr id="47" name="Ink 46"/>
            </p:nvPicPr>
            <p:blipFill>
              <a:blip r:embed="rId78"/>
            </p:blipFill>
            <p:spPr>
              <a:xfrm>
                <a:off x="2165350" y="4586605"/>
                <a:ext cx="153035" cy="21209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8" name="Ink 47"/>
              <p14:cNvContentPartPr/>
              <p14:nvPr/>
            </p14:nvContentPartPr>
            <p14:xfrm>
              <a:off x="2178050" y="4603115"/>
              <a:ext cx="5080" cy="216535"/>
            </p14:xfrm>
          </p:contentPart>
        </mc:Choice>
        <mc:Fallback xmlns="">
          <p:pic>
            <p:nvPicPr>
              <p:cNvPr id="48" name="Ink 47"/>
            </p:nvPicPr>
            <p:blipFill>
              <a:blip r:embed="rId80"/>
            </p:blipFill>
            <p:spPr>
              <a:xfrm>
                <a:off x="2178050" y="4603115"/>
                <a:ext cx="5080" cy="21653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9" name="Ink 48"/>
              <p14:cNvContentPartPr/>
              <p14:nvPr/>
            </p14:nvContentPartPr>
            <p14:xfrm>
              <a:off x="2368550" y="4721860"/>
              <a:ext cx="60325" cy="135890"/>
            </p14:xfrm>
          </p:contentPart>
        </mc:Choice>
        <mc:Fallback xmlns="">
          <p:pic>
            <p:nvPicPr>
              <p:cNvPr id="49" name="Ink 48"/>
            </p:nvPicPr>
            <p:blipFill>
              <a:blip r:embed="rId82"/>
            </p:blipFill>
            <p:spPr>
              <a:xfrm>
                <a:off x="2368550" y="4721860"/>
                <a:ext cx="60325" cy="13589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0" name="Ink 49"/>
              <p14:cNvContentPartPr/>
              <p14:nvPr/>
            </p14:nvContentPartPr>
            <p14:xfrm>
              <a:off x="2322195" y="4764405"/>
              <a:ext cx="72390" cy="4445"/>
            </p14:xfrm>
          </p:contentPart>
        </mc:Choice>
        <mc:Fallback xmlns="">
          <p:pic>
            <p:nvPicPr>
              <p:cNvPr id="50" name="Ink 49"/>
            </p:nvPicPr>
            <p:blipFill>
              <a:blip r:embed="rId84"/>
            </p:blipFill>
            <p:spPr>
              <a:xfrm>
                <a:off x="2322195" y="4764405"/>
                <a:ext cx="72390" cy="444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1" name="Ink 50"/>
              <p14:cNvContentPartPr/>
              <p14:nvPr/>
            </p14:nvContentPartPr>
            <p14:xfrm>
              <a:off x="2423795" y="4717415"/>
              <a:ext cx="89535" cy="123825"/>
            </p14:xfrm>
          </p:contentPart>
        </mc:Choice>
        <mc:Fallback xmlns="">
          <p:pic>
            <p:nvPicPr>
              <p:cNvPr id="51" name="Ink 50"/>
            </p:nvPicPr>
            <p:blipFill>
              <a:blip r:embed="rId86"/>
            </p:blipFill>
            <p:spPr>
              <a:xfrm>
                <a:off x="2423795" y="4717415"/>
                <a:ext cx="89535" cy="12382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2" name="Ink 51"/>
              <p14:cNvContentPartPr/>
              <p14:nvPr/>
            </p14:nvContentPartPr>
            <p14:xfrm>
              <a:off x="2381250" y="4526915"/>
              <a:ext cx="127635" cy="93980"/>
            </p14:xfrm>
          </p:contentPart>
        </mc:Choice>
        <mc:Fallback xmlns="">
          <p:pic>
            <p:nvPicPr>
              <p:cNvPr id="52" name="Ink 51"/>
            </p:nvPicPr>
            <p:blipFill>
              <a:blip r:embed="rId88"/>
            </p:blipFill>
            <p:spPr>
              <a:xfrm>
                <a:off x="2381250" y="4526915"/>
                <a:ext cx="127635" cy="9398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3" name="Ink 52"/>
              <p14:cNvContentPartPr/>
              <p14:nvPr/>
            </p14:nvContentPartPr>
            <p14:xfrm>
              <a:off x="2626995" y="4688205"/>
              <a:ext cx="157480" cy="635"/>
            </p14:xfrm>
          </p:contentPart>
        </mc:Choice>
        <mc:Fallback xmlns="">
          <p:pic>
            <p:nvPicPr>
              <p:cNvPr id="53" name="Ink 52"/>
            </p:nvPicPr>
            <p:blipFill>
              <a:blip r:embed="rId90"/>
            </p:blipFill>
            <p:spPr>
              <a:xfrm>
                <a:off x="2626995" y="4688205"/>
                <a:ext cx="157480" cy="635"/>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4" name="Ink 53"/>
              <p14:cNvContentPartPr/>
              <p14:nvPr/>
            </p14:nvContentPartPr>
            <p14:xfrm>
              <a:off x="2639695" y="4726305"/>
              <a:ext cx="140335" cy="8890"/>
            </p14:xfrm>
          </p:contentPart>
        </mc:Choice>
        <mc:Fallback xmlns="">
          <p:pic>
            <p:nvPicPr>
              <p:cNvPr id="54" name="Ink 53"/>
            </p:nvPicPr>
            <p:blipFill>
              <a:blip r:embed="rId92"/>
            </p:blipFill>
            <p:spPr>
              <a:xfrm>
                <a:off x="2639695" y="4726305"/>
                <a:ext cx="140335" cy="889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5" name="Ink 54"/>
              <p14:cNvContentPartPr/>
              <p14:nvPr/>
            </p14:nvContentPartPr>
            <p14:xfrm>
              <a:off x="2952750" y="4573905"/>
              <a:ext cx="13335" cy="199390"/>
            </p14:xfrm>
          </p:contentPart>
        </mc:Choice>
        <mc:Fallback xmlns="">
          <p:pic>
            <p:nvPicPr>
              <p:cNvPr id="55" name="Ink 54"/>
            </p:nvPicPr>
            <p:blipFill>
              <a:blip r:embed="rId94"/>
            </p:blipFill>
            <p:spPr>
              <a:xfrm>
                <a:off x="2952750" y="4573905"/>
                <a:ext cx="13335" cy="19939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6" name="Ink 55"/>
              <p14:cNvContentPartPr/>
              <p14:nvPr/>
            </p14:nvContentPartPr>
            <p14:xfrm>
              <a:off x="2948940" y="4556760"/>
              <a:ext cx="148590" cy="199390"/>
            </p14:xfrm>
          </p:contentPart>
        </mc:Choice>
        <mc:Fallback xmlns="">
          <p:pic>
            <p:nvPicPr>
              <p:cNvPr id="56" name="Ink 55"/>
            </p:nvPicPr>
            <p:blipFill>
              <a:blip r:embed="rId96"/>
            </p:blipFill>
            <p:spPr>
              <a:xfrm>
                <a:off x="2948940" y="4556760"/>
                <a:ext cx="148590" cy="19939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7" name="Ink 56"/>
              <p14:cNvContentPartPr/>
              <p14:nvPr/>
            </p14:nvContentPartPr>
            <p14:xfrm>
              <a:off x="3152140" y="4717415"/>
              <a:ext cx="55245" cy="136525"/>
            </p14:xfrm>
          </p:contentPart>
        </mc:Choice>
        <mc:Fallback xmlns="">
          <p:pic>
            <p:nvPicPr>
              <p:cNvPr id="57" name="Ink 56"/>
            </p:nvPicPr>
            <p:blipFill>
              <a:blip r:embed="rId98"/>
            </p:blipFill>
            <p:spPr>
              <a:xfrm>
                <a:off x="3152140" y="4717415"/>
                <a:ext cx="55245" cy="13652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8" name="Ink 57"/>
              <p14:cNvContentPartPr/>
              <p14:nvPr/>
            </p14:nvContentPartPr>
            <p14:xfrm>
              <a:off x="3160395" y="4561205"/>
              <a:ext cx="203835" cy="97790"/>
            </p14:xfrm>
          </p:contentPart>
        </mc:Choice>
        <mc:Fallback xmlns="">
          <p:pic>
            <p:nvPicPr>
              <p:cNvPr id="58" name="Ink 57"/>
            </p:nvPicPr>
            <p:blipFill>
              <a:blip r:embed="rId100"/>
            </p:blipFill>
            <p:spPr>
              <a:xfrm>
                <a:off x="3160395" y="4561205"/>
                <a:ext cx="203835" cy="9779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9" name="Ink 58"/>
              <p14:cNvContentPartPr/>
              <p14:nvPr/>
            </p14:nvContentPartPr>
            <p14:xfrm>
              <a:off x="1416050" y="5170805"/>
              <a:ext cx="225425" cy="194945"/>
            </p14:xfrm>
          </p:contentPart>
        </mc:Choice>
        <mc:Fallback xmlns="">
          <p:pic>
            <p:nvPicPr>
              <p:cNvPr id="59" name="Ink 58"/>
            </p:nvPicPr>
            <p:blipFill>
              <a:blip r:embed="rId102"/>
            </p:blipFill>
            <p:spPr>
              <a:xfrm>
                <a:off x="1416050" y="5170805"/>
                <a:ext cx="225425" cy="19494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0" name="Ink 59"/>
              <p14:cNvContentPartPr/>
              <p14:nvPr/>
            </p14:nvContentPartPr>
            <p14:xfrm>
              <a:off x="5012055" y="1478280"/>
              <a:ext cx="38735" cy="178435"/>
            </p14:xfrm>
          </p:contentPart>
        </mc:Choice>
        <mc:Fallback xmlns="">
          <p:pic>
            <p:nvPicPr>
              <p:cNvPr id="60" name="Ink 59"/>
            </p:nvPicPr>
            <p:blipFill>
              <a:blip r:embed="rId104"/>
            </p:blipFill>
            <p:spPr>
              <a:xfrm>
                <a:off x="5012055" y="1478280"/>
                <a:ext cx="38735" cy="17843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1" name="Ink 60"/>
              <p14:cNvContentPartPr/>
              <p14:nvPr/>
            </p14:nvContentPartPr>
            <p14:xfrm>
              <a:off x="4994910" y="1440180"/>
              <a:ext cx="127635" cy="102235"/>
            </p14:xfrm>
          </p:contentPart>
        </mc:Choice>
        <mc:Fallback xmlns="">
          <p:pic>
            <p:nvPicPr>
              <p:cNvPr id="61" name="Ink 60"/>
            </p:nvPicPr>
            <p:blipFill>
              <a:blip r:embed="rId106"/>
            </p:blipFill>
            <p:spPr>
              <a:xfrm>
                <a:off x="4994910" y="1440180"/>
                <a:ext cx="127635" cy="10223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2" name="Ink 61"/>
              <p14:cNvContentPartPr/>
              <p14:nvPr/>
            </p14:nvContentPartPr>
            <p14:xfrm>
              <a:off x="5113655" y="1600835"/>
              <a:ext cx="68580" cy="110490"/>
            </p14:xfrm>
          </p:contentPart>
        </mc:Choice>
        <mc:Fallback xmlns="">
          <p:pic>
            <p:nvPicPr>
              <p:cNvPr id="62" name="Ink 61"/>
            </p:nvPicPr>
            <p:blipFill>
              <a:blip r:embed="rId108"/>
            </p:blipFill>
            <p:spPr>
              <a:xfrm>
                <a:off x="5113655" y="1600835"/>
                <a:ext cx="68580" cy="11049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3" name="Ink 62"/>
              <p14:cNvContentPartPr/>
              <p14:nvPr/>
            </p14:nvContentPartPr>
            <p14:xfrm>
              <a:off x="4436110" y="1499235"/>
              <a:ext cx="263525" cy="267335"/>
            </p14:xfrm>
          </p:contentPart>
        </mc:Choice>
        <mc:Fallback xmlns="">
          <p:pic>
            <p:nvPicPr>
              <p:cNvPr id="63" name="Ink 62"/>
            </p:nvPicPr>
            <p:blipFill>
              <a:blip r:embed="rId110"/>
            </p:blipFill>
            <p:spPr>
              <a:xfrm>
                <a:off x="4436110" y="1499235"/>
                <a:ext cx="263525" cy="26733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4" name="Ink 63"/>
              <p14:cNvContentPartPr/>
              <p14:nvPr/>
            </p14:nvContentPartPr>
            <p14:xfrm>
              <a:off x="4533900" y="1575435"/>
              <a:ext cx="114935" cy="30480"/>
            </p14:xfrm>
          </p:contentPart>
        </mc:Choice>
        <mc:Fallback xmlns="">
          <p:pic>
            <p:nvPicPr>
              <p:cNvPr id="64" name="Ink 63"/>
            </p:nvPicPr>
            <p:blipFill>
              <a:blip r:embed="rId112"/>
            </p:blipFill>
            <p:spPr>
              <a:xfrm>
                <a:off x="4533900" y="1575435"/>
                <a:ext cx="114935" cy="3048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5" name="Ink 64"/>
              <p14:cNvContentPartPr/>
              <p14:nvPr/>
            </p14:nvContentPartPr>
            <p14:xfrm>
              <a:off x="5227955" y="1558290"/>
              <a:ext cx="153035" cy="106680"/>
            </p14:xfrm>
          </p:contentPart>
        </mc:Choice>
        <mc:Fallback xmlns="">
          <p:pic>
            <p:nvPicPr>
              <p:cNvPr id="65" name="Ink 64"/>
            </p:nvPicPr>
            <p:blipFill>
              <a:blip r:embed="rId114"/>
            </p:blipFill>
            <p:spPr>
              <a:xfrm>
                <a:off x="5227955" y="1558290"/>
                <a:ext cx="153035" cy="10668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6" name="Ink 65"/>
              <p14:cNvContentPartPr/>
              <p14:nvPr/>
            </p14:nvContentPartPr>
            <p14:xfrm>
              <a:off x="5397500" y="1529080"/>
              <a:ext cx="46990" cy="67945"/>
            </p14:xfrm>
          </p:contentPart>
        </mc:Choice>
        <mc:Fallback xmlns="">
          <p:pic>
            <p:nvPicPr>
              <p:cNvPr id="66" name="Ink 65"/>
            </p:nvPicPr>
            <p:blipFill>
              <a:blip r:embed="rId116"/>
            </p:blipFill>
            <p:spPr>
              <a:xfrm>
                <a:off x="5397500" y="1529080"/>
                <a:ext cx="46990" cy="6794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7" name="Ink 66"/>
              <p14:cNvContentPartPr/>
              <p14:nvPr/>
            </p14:nvContentPartPr>
            <p14:xfrm>
              <a:off x="5499100" y="1486535"/>
              <a:ext cx="46990" cy="106680"/>
            </p14:xfrm>
          </p:contentPart>
        </mc:Choice>
        <mc:Fallback xmlns="">
          <p:pic>
            <p:nvPicPr>
              <p:cNvPr id="67" name="Ink 66"/>
            </p:nvPicPr>
            <p:blipFill>
              <a:blip r:embed="rId118"/>
            </p:blipFill>
            <p:spPr>
              <a:xfrm>
                <a:off x="5499100" y="1486535"/>
                <a:ext cx="46990" cy="10668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8" name="Ink 67"/>
              <p14:cNvContentPartPr/>
              <p14:nvPr/>
            </p14:nvContentPartPr>
            <p14:xfrm>
              <a:off x="5473700" y="1520190"/>
              <a:ext cx="76835" cy="43180"/>
            </p14:xfrm>
          </p:contentPart>
        </mc:Choice>
        <mc:Fallback xmlns="">
          <p:pic>
            <p:nvPicPr>
              <p:cNvPr id="68" name="Ink 67"/>
            </p:nvPicPr>
            <p:blipFill>
              <a:blip r:embed="rId120"/>
            </p:blipFill>
            <p:spPr>
              <a:xfrm>
                <a:off x="5473700" y="1520190"/>
                <a:ext cx="76835" cy="4318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9" name="Ink 68"/>
              <p14:cNvContentPartPr/>
              <p14:nvPr/>
            </p14:nvContentPartPr>
            <p14:xfrm>
              <a:off x="5545455" y="1452880"/>
              <a:ext cx="64135" cy="127635"/>
            </p14:xfrm>
          </p:contentPart>
        </mc:Choice>
        <mc:Fallback xmlns="">
          <p:pic>
            <p:nvPicPr>
              <p:cNvPr id="69" name="Ink 68"/>
            </p:nvPicPr>
            <p:blipFill>
              <a:blip r:embed="rId122"/>
            </p:blipFill>
            <p:spPr>
              <a:xfrm>
                <a:off x="5545455" y="1452880"/>
                <a:ext cx="64135" cy="12763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0" name="Ink 69"/>
              <p14:cNvContentPartPr/>
              <p14:nvPr/>
            </p14:nvContentPartPr>
            <p14:xfrm>
              <a:off x="5189855" y="1583690"/>
              <a:ext cx="110490" cy="140335"/>
            </p14:xfrm>
          </p:contentPart>
        </mc:Choice>
        <mc:Fallback xmlns="">
          <p:pic>
            <p:nvPicPr>
              <p:cNvPr id="70" name="Ink 69"/>
            </p:nvPicPr>
            <p:blipFill>
              <a:blip r:embed="rId124"/>
            </p:blipFill>
            <p:spPr>
              <a:xfrm>
                <a:off x="5189855" y="1583690"/>
                <a:ext cx="110490" cy="14033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1" name="Ink 70"/>
              <p14:cNvContentPartPr/>
              <p14:nvPr/>
            </p14:nvContentPartPr>
            <p14:xfrm>
              <a:off x="5744210" y="1372235"/>
              <a:ext cx="30480" cy="132080"/>
            </p14:xfrm>
          </p:contentPart>
        </mc:Choice>
        <mc:Fallback xmlns="">
          <p:pic>
            <p:nvPicPr>
              <p:cNvPr id="71" name="Ink 70"/>
            </p:nvPicPr>
            <p:blipFill>
              <a:blip r:embed="rId126"/>
            </p:blipFill>
            <p:spPr>
              <a:xfrm>
                <a:off x="5744210" y="1372235"/>
                <a:ext cx="30480" cy="13208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2" name="Ink 71"/>
              <p14:cNvContentPartPr/>
              <p14:nvPr/>
            </p14:nvContentPartPr>
            <p14:xfrm>
              <a:off x="5892800" y="1198880"/>
              <a:ext cx="67945" cy="156845"/>
            </p14:xfrm>
          </p:contentPart>
        </mc:Choice>
        <mc:Fallback xmlns="">
          <p:pic>
            <p:nvPicPr>
              <p:cNvPr id="72" name="Ink 71"/>
            </p:nvPicPr>
            <p:blipFill>
              <a:blip r:embed="rId128"/>
            </p:blipFill>
            <p:spPr>
              <a:xfrm>
                <a:off x="5892800" y="1198880"/>
                <a:ext cx="67945" cy="156845"/>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3" name="Ink 72"/>
              <p14:cNvContentPartPr/>
              <p14:nvPr/>
            </p14:nvContentPartPr>
            <p14:xfrm>
              <a:off x="5854700" y="1257935"/>
              <a:ext cx="80645" cy="21590"/>
            </p14:xfrm>
          </p:contentPart>
        </mc:Choice>
        <mc:Fallback xmlns="">
          <p:pic>
            <p:nvPicPr>
              <p:cNvPr id="73" name="Ink 72"/>
            </p:nvPicPr>
            <p:blipFill>
              <a:blip r:embed="rId130"/>
            </p:blipFill>
            <p:spPr>
              <a:xfrm>
                <a:off x="5854700" y="1257935"/>
                <a:ext cx="80645" cy="2159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4" name="Ink 73"/>
              <p14:cNvContentPartPr/>
              <p14:nvPr/>
            </p14:nvContentPartPr>
            <p14:xfrm>
              <a:off x="5939155" y="1181735"/>
              <a:ext cx="144780" cy="170180"/>
            </p14:xfrm>
          </p:contentPart>
        </mc:Choice>
        <mc:Fallback xmlns="">
          <p:pic>
            <p:nvPicPr>
              <p:cNvPr id="74" name="Ink 73"/>
            </p:nvPicPr>
            <p:blipFill>
              <a:blip r:embed="rId132"/>
            </p:blipFill>
            <p:spPr>
              <a:xfrm>
                <a:off x="5939155" y="1181735"/>
                <a:ext cx="144780" cy="17018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5" name="Ink 74"/>
              <p14:cNvContentPartPr/>
              <p14:nvPr/>
            </p14:nvContentPartPr>
            <p14:xfrm>
              <a:off x="6087110" y="1186180"/>
              <a:ext cx="102235" cy="72390"/>
            </p14:xfrm>
          </p:contentPart>
        </mc:Choice>
        <mc:Fallback xmlns="">
          <p:pic>
            <p:nvPicPr>
              <p:cNvPr id="75" name="Ink 74"/>
            </p:nvPicPr>
            <p:blipFill>
              <a:blip r:embed="rId134"/>
            </p:blipFill>
            <p:spPr>
              <a:xfrm>
                <a:off x="6087110" y="1186180"/>
                <a:ext cx="102235" cy="7239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6" name="Ink 75"/>
              <p14:cNvContentPartPr/>
              <p14:nvPr/>
            </p14:nvContentPartPr>
            <p14:xfrm>
              <a:off x="6235700" y="1113790"/>
              <a:ext cx="135890" cy="263525"/>
            </p14:xfrm>
          </p:contentPart>
        </mc:Choice>
        <mc:Fallback xmlns="">
          <p:pic>
            <p:nvPicPr>
              <p:cNvPr id="76" name="Ink 75"/>
            </p:nvPicPr>
            <p:blipFill>
              <a:blip r:embed="rId136"/>
            </p:blipFill>
            <p:spPr>
              <a:xfrm>
                <a:off x="6235700" y="1113790"/>
                <a:ext cx="135890" cy="263525"/>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7" name="Ink 76"/>
              <p14:cNvContentPartPr/>
              <p14:nvPr/>
            </p14:nvContentPartPr>
            <p14:xfrm>
              <a:off x="6370955" y="1071880"/>
              <a:ext cx="132080" cy="131445"/>
            </p14:xfrm>
          </p:contentPart>
        </mc:Choice>
        <mc:Fallback xmlns="">
          <p:pic>
            <p:nvPicPr>
              <p:cNvPr id="77" name="Ink 76"/>
            </p:nvPicPr>
            <p:blipFill>
              <a:blip r:embed="rId138"/>
            </p:blipFill>
            <p:spPr>
              <a:xfrm>
                <a:off x="6370955" y="1071880"/>
                <a:ext cx="132080" cy="131445"/>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8" name="Ink 77"/>
              <p14:cNvContentPartPr/>
              <p14:nvPr/>
            </p14:nvContentPartPr>
            <p14:xfrm>
              <a:off x="6506210" y="1033780"/>
              <a:ext cx="149225" cy="97790"/>
            </p14:xfrm>
          </p:contentPart>
        </mc:Choice>
        <mc:Fallback xmlns="">
          <p:pic>
            <p:nvPicPr>
              <p:cNvPr id="78" name="Ink 77"/>
            </p:nvPicPr>
            <p:blipFill>
              <a:blip r:embed="rId140"/>
            </p:blipFill>
            <p:spPr>
              <a:xfrm>
                <a:off x="6506210" y="1033780"/>
                <a:ext cx="149225" cy="9779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9" name="Ink 78"/>
              <p14:cNvContentPartPr/>
              <p14:nvPr/>
            </p14:nvContentPartPr>
            <p14:xfrm>
              <a:off x="6663055" y="995680"/>
              <a:ext cx="55880" cy="182245"/>
            </p14:xfrm>
          </p:contentPart>
        </mc:Choice>
        <mc:Fallback xmlns="">
          <p:pic>
            <p:nvPicPr>
              <p:cNvPr id="79" name="Ink 78"/>
            </p:nvPicPr>
            <p:blipFill>
              <a:blip r:embed="rId142"/>
            </p:blipFill>
            <p:spPr>
              <a:xfrm>
                <a:off x="6663055" y="995680"/>
                <a:ext cx="55880" cy="18224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80" name="Ink 79"/>
              <p14:cNvContentPartPr/>
              <p14:nvPr/>
            </p14:nvContentPartPr>
            <p14:xfrm>
              <a:off x="6637655" y="948690"/>
              <a:ext cx="85090" cy="111125"/>
            </p14:xfrm>
          </p:contentPart>
        </mc:Choice>
        <mc:Fallback xmlns="">
          <p:pic>
            <p:nvPicPr>
              <p:cNvPr id="80" name="Ink 79"/>
            </p:nvPicPr>
            <p:blipFill>
              <a:blip r:embed="rId144"/>
            </p:blipFill>
            <p:spPr>
              <a:xfrm>
                <a:off x="6637655" y="948690"/>
                <a:ext cx="85090" cy="11112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81" name="Ink 80"/>
              <p14:cNvContentPartPr/>
              <p14:nvPr/>
            </p14:nvContentPartPr>
            <p14:xfrm>
              <a:off x="6713855" y="855980"/>
              <a:ext cx="89535" cy="127635"/>
            </p14:xfrm>
          </p:contentPart>
        </mc:Choice>
        <mc:Fallback xmlns="">
          <p:pic>
            <p:nvPicPr>
              <p:cNvPr id="81" name="Ink 80"/>
            </p:nvPicPr>
            <p:blipFill>
              <a:blip r:embed="rId146"/>
            </p:blipFill>
            <p:spPr>
              <a:xfrm>
                <a:off x="6713855" y="855980"/>
                <a:ext cx="89535" cy="12763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2" name="Ink 81"/>
              <p14:cNvContentPartPr/>
              <p14:nvPr/>
            </p14:nvContentPartPr>
            <p14:xfrm>
              <a:off x="6874510" y="779780"/>
              <a:ext cx="153035" cy="67945"/>
            </p14:xfrm>
          </p:contentPart>
        </mc:Choice>
        <mc:Fallback xmlns="">
          <p:pic>
            <p:nvPicPr>
              <p:cNvPr id="82" name="Ink 81"/>
            </p:nvPicPr>
            <p:blipFill>
              <a:blip r:embed="rId148"/>
            </p:blipFill>
            <p:spPr>
              <a:xfrm>
                <a:off x="6874510" y="779780"/>
                <a:ext cx="153035" cy="6794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3" name="Ink 82"/>
              <p14:cNvContentPartPr/>
              <p14:nvPr/>
            </p14:nvContentPartPr>
            <p14:xfrm>
              <a:off x="7061200" y="758190"/>
              <a:ext cx="13335" cy="76835"/>
            </p14:xfrm>
          </p:contentPart>
        </mc:Choice>
        <mc:Fallback xmlns="">
          <p:pic>
            <p:nvPicPr>
              <p:cNvPr id="83" name="Ink 82"/>
            </p:nvPicPr>
            <p:blipFill>
              <a:blip r:embed="rId150"/>
            </p:blipFill>
            <p:spPr>
              <a:xfrm>
                <a:off x="7061200" y="758190"/>
                <a:ext cx="13335" cy="7683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4" name="Ink 83"/>
              <p14:cNvContentPartPr/>
              <p14:nvPr/>
            </p14:nvContentPartPr>
            <p14:xfrm>
              <a:off x="7048500" y="690880"/>
              <a:ext cx="635" cy="635"/>
            </p14:xfrm>
          </p:contentPart>
        </mc:Choice>
        <mc:Fallback xmlns="">
          <p:pic>
            <p:nvPicPr>
              <p:cNvPr id="84" name="Ink 83"/>
            </p:nvPicPr>
            <p:blipFill>
              <a:blip r:embed="rId152"/>
            </p:blipFill>
            <p:spPr>
              <a:xfrm>
                <a:off x="7048500" y="690880"/>
                <a:ext cx="635" cy="63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5" name="Ink 84"/>
              <p14:cNvContentPartPr/>
              <p14:nvPr/>
            </p14:nvContentPartPr>
            <p14:xfrm>
              <a:off x="7044055" y="694690"/>
              <a:ext cx="635" cy="635"/>
            </p14:xfrm>
          </p:contentPart>
        </mc:Choice>
        <mc:Fallback xmlns="">
          <p:pic>
            <p:nvPicPr>
              <p:cNvPr id="85" name="Ink 84"/>
            </p:nvPicPr>
            <p:blipFill>
              <a:blip r:embed="rId152"/>
            </p:blipFill>
            <p:spPr>
              <a:xfrm>
                <a:off x="7044055" y="694690"/>
                <a:ext cx="635" cy="635"/>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6" name="Ink 85"/>
              <p14:cNvContentPartPr/>
              <p14:nvPr/>
            </p14:nvContentPartPr>
            <p14:xfrm>
              <a:off x="7052310" y="686435"/>
              <a:ext cx="13335" cy="8890"/>
            </p14:xfrm>
          </p:contentPart>
        </mc:Choice>
        <mc:Fallback xmlns="">
          <p:pic>
            <p:nvPicPr>
              <p:cNvPr id="86" name="Ink 85"/>
            </p:nvPicPr>
            <p:blipFill>
              <a:blip r:embed="rId155"/>
            </p:blipFill>
            <p:spPr>
              <a:xfrm>
                <a:off x="7052310" y="686435"/>
                <a:ext cx="13335" cy="889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7" name="Ink 86"/>
              <p14:cNvContentPartPr/>
              <p14:nvPr/>
            </p14:nvContentPartPr>
            <p14:xfrm>
              <a:off x="7103110" y="640080"/>
              <a:ext cx="38735" cy="156845"/>
            </p14:xfrm>
          </p:contentPart>
        </mc:Choice>
        <mc:Fallback xmlns="">
          <p:pic>
            <p:nvPicPr>
              <p:cNvPr id="87" name="Ink 86"/>
            </p:nvPicPr>
            <p:blipFill>
              <a:blip r:embed="rId157"/>
            </p:blipFill>
            <p:spPr>
              <a:xfrm>
                <a:off x="7103110" y="640080"/>
                <a:ext cx="38735" cy="156845"/>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8" name="Ink 87"/>
              <p14:cNvContentPartPr/>
              <p14:nvPr/>
            </p14:nvContentPartPr>
            <p14:xfrm>
              <a:off x="7137400" y="627380"/>
              <a:ext cx="46990" cy="182245"/>
            </p14:xfrm>
          </p:contentPart>
        </mc:Choice>
        <mc:Fallback xmlns="">
          <p:pic>
            <p:nvPicPr>
              <p:cNvPr id="88" name="Ink 87"/>
            </p:nvPicPr>
            <p:blipFill>
              <a:blip r:embed="rId159"/>
            </p:blipFill>
            <p:spPr>
              <a:xfrm>
                <a:off x="7137400" y="627380"/>
                <a:ext cx="46990" cy="182245"/>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9" name="Ink 88"/>
              <p14:cNvContentPartPr/>
              <p14:nvPr/>
            </p14:nvContentPartPr>
            <p14:xfrm>
              <a:off x="7234555" y="567690"/>
              <a:ext cx="89535" cy="200025"/>
            </p14:xfrm>
          </p:contentPart>
        </mc:Choice>
        <mc:Fallback xmlns="">
          <p:pic>
            <p:nvPicPr>
              <p:cNvPr id="89" name="Ink 88"/>
            </p:nvPicPr>
            <p:blipFill>
              <a:blip r:embed="rId161"/>
            </p:blipFill>
            <p:spPr>
              <a:xfrm>
                <a:off x="7234555" y="567690"/>
                <a:ext cx="89535" cy="200025"/>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90" name="Ink 89"/>
              <p14:cNvContentPartPr/>
              <p14:nvPr/>
            </p14:nvContentPartPr>
            <p14:xfrm>
              <a:off x="7344410" y="699135"/>
              <a:ext cx="76835" cy="72390"/>
            </p14:xfrm>
          </p:contentPart>
        </mc:Choice>
        <mc:Fallback xmlns="">
          <p:pic>
            <p:nvPicPr>
              <p:cNvPr id="90" name="Ink 89"/>
            </p:nvPicPr>
            <p:blipFill>
              <a:blip r:embed="rId163"/>
            </p:blipFill>
            <p:spPr>
              <a:xfrm>
                <a:off x="7344410" y="699135"/>
                <a:ext cx="76835" cy="72390"/>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91" name="Ink 90"/>
              <p14:cNvContentPartPr/>
              <p14:nvPr/>
            </p14:nvContentPartPr>
            <p14:xfrm>
              <a:off x="7407910" y="661035"/>
              <a:ext cx="43180" cy="81280"/>
            </p14:xfrm>
          </p:contentPart>
        </mc:Choice>
        <mc:Fallback xmlns="">
          <p:pic>
            <p:nvPicPr>
              <p:cNvPr id="91" name="Ink 90"/>
            </p:nvPicPr>
            <p:blipFill>
              <a:blip r:embed="rId165"/>
            </p:blipFill>
            <p:spPr>
              <a:xfrm>
                <a:off x="7407910" y="661035"/>
                <a:ext cx="43180" cy="81280"/>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92" name="Ink 91"/>
              <p14:cNvContentPartPr/>
              <p14:nvPr/>
            </p14:nvContentPartPr>
            <p14:xfrm>
              <a:off x="7484110" y="618490"/>
              <a:ext cx="81280" cy="111125"/>
            </p14:xfrm>
          </p:contentPart>
        </mc:Choice>
        <mc:Fallback xmlns="">
          <p:pic>
            <p:nvPicPr>
              <p:cNvPr id="92" name="Ink 91"/>
            </p:nvPicPr>
            <p:blipFill>
              <a:blip r:embed="rId167"/>
            </p:blipFill>
            <p:spPr>
              <a:xfrm>
                <a:off x="7484110" y="618490"/>
                <a:ext cx="81280" cy="111125"/>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93" name="Ink 92"/>
              <p14:cNvContentPartPr/>
              <p14:nvPr/>
            </p14:nvContentPartPr>
            <p14:xfrm>
              <a:off x="7653655" y="576580"/>
              <a:ext cx="76835" cy="64135"/>
            </p14:xfrm>
          </p:contentPart>
        </mc:Choice>
        <mc:Fallback xmlns="">
          <p:pic>
            <p:nvPicPr>
              <p:cNvPr id="93" name="Ink 92"/>
            </p:nvPicPr>
            <p:blipFill>
              <a:blip r:embed="rId169"/>
            </p:blipFill>
            <p:spPr>
              <a:xfrm>
                <a:off x="7653655" y="576580"/>
                <a:ext cx="76835" cy="64135"/>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94" name="Ink 93"/>
              <p14:cNvContentPartPr/>
              <p14:nvPr/>
            </p14:nvContentPartPr>
            <p14:xfrm>
              <a:off x="5121910" y="1871980"/>
              <a:ext cx="144780" cy="110490"/>
            </p14:xfrm>
          </p:contentPart>
        </mc:Choice>
        <mc:Fallback xmlns="">
          <p:pic>
            <p:nvPicPr>
              <p:cNvPr id="94" name="Ink 93"/>
            </p:nvPicPr>
            <p:blipFill>
              <a:blip r:embed="rId171"/>
            </p:blipFill>
            <p:spPr>
              <a:xfrm>
                <a:off x="5121910" y="1871980"/>
                <a:ext cx="144780" cy="110490"/>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95" name="Ink 94"/>
              <p14:cNvContentPartPr/>
              <p14:nvPr/>
            </p14:nvContentPartPr>
            <p14:xfrm>
              <a:off x="5316855" y="1875790"/>
              <a:ext cx="26035" cy="64135"/>
            </p14:xfrm>
          </p:contentPart>
        </mc:Choice>
        <mc:Fallback xmlns="">
          <p:pic>
            <p:nvPicPr>
              <p:cNvPr id="95" name="Ink 94"/>
            </p:nvPicPr>
            <p:blipFill>
              <a:blip r:embed="rId173"/>
            </p:blipFill>
            <p:spPr>
              <a:xfrm>
                <a:off x="5316855" y="1875790"/>
                <a:ext cx="26035" cy="64135"/>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96" name="Ink 95"/>
              <p14:cNvContentPartPr/>
              <p14:nvPr/>
            </p14:nvContentPartPr>
            <p14:xfrm>
              <a:off x="5295900" y="1880235"/>
              <a:ext cx="64135" cy="43180"/>
            </p14:xfrm>
          </p:contentPart>
        </mc:Choice>
        <mc:Fallback xmlns="">
          <p:pic>
            <p:nvPicPr>
              <p:cNvPr id="96" name="Ink 95"/>
            </p:nvPicPr>
            <p:blipFill>
              <a:blip r:embed="rId175"/>
            </p:blipFill>
            <p:spPr>
              <a:xfrm>
                <a:off x="5295900" y="1880235"/>
                <a:ext cx="64135" cy="43180"/>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97" name="Ink 96"/>
              <p14:cNvContentPartPr/>
              <p14:nvPr/>
            </p14:nvContentPartPr>
            <p14:xfrm>
              <a:off x="5418455" y="1761490"/>
              <a:ext cx="5080" cy="153035"/>
            </p14:xfrm>
          </p:contentPart>
        </mc:Choice>
        <mc:Fallback xmlns="">
          <p:pic>
            <p:nvPicPr>
              <p:cNvPr id="97" name="Ink 96"/>
            </p:nvPicPr>
            <p:blipFill>
              <a:blip r:embed="rId177"/>
            </p:blipFill>
            <p:spPr>
              <a:xfrm>
                <a:off x="5418455" y="1761490"/>
                <a:ext cx="5080" cy="153035"/>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8" name="Ink 97"/>
              <p14:cNvContentPartPr/>
              <p14:nvPr/>
            </p14:nvContentPartPr>
            <p14:xfrm>
              <a:off x="5380355" y="1824990"/>
              <a:ext cx="93980" cy="13335"/>
            </p14:xfrm>
          </p:contentPart>
        </mc:Choice>
        <mc:Fallback xmlns="">
          <p:pic>
            <p:nvPicPr>
              <p:cNvPr id="98" name="Ink 97"/>
            </p:nvPicPr>
            <p:blipFill>
              <a:blip r:embed="rId179"/>
            </p:blipFill>
            <p:spPr>
              <a:xfrm>
                <a:off x="5380355" y="1824990"/>
                <a:ext cx="93980" cy="13335"/>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9" name="Ink 98"/>
              <p14:cNvContentPartPr/>
              <p14:nvPr/>
            </p14:nvContentPartPr>
            <p14:xfrm>
              <a:off x="5481955" y="1795780"/>
              <a:ext cx="68580" cy="127635"/>
            </p14:xfrm>
          </p:contentPart>
        </mc:Choice>
        <mc:Fallback xmlns="">
          <p:pic>
            <p:nvPicPr>
              <p:cNvPr id="99" name="Ink 98"/>
            </p:nvPicPr>
            <p:blipFill>
              <a:blip r:embed="rId181"/>
            </p:blipFill>
            <p:spPr>
              <a:xfrm>
                <a:off x="5481955" y="1795780"/>
                <a:ext cx="68580" cy="127635"/>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00" name="Ink 99"/>
              <p14:cNvContentPartPr/>
              <p14:nvPr/>
            </p14:nvContentPartPr>
            <p14:xfrm>
              <a:off x="5570855" y="1761490"/>
              <a:ext cx="81280" cy="111125"/>
            </p14:xfrm>
          </p:contentPart>
        </mc:Choice>
        <mc:Fallback xmlns="">
          <p:pic>
            <p:nvPicPr>
              <p:cNvPr id="100" name="Ink 99"/>
            </p:nvPicPr>
            <p:blipFill>
              <a:blip r:embed="rId183"/>
            </p:blipFill>
            <p:spPr>
              <a:xfrm>
                <a:off x="5570855" y="1761490"/>
                <a:ext cx="81280" cy="111125"/>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01" name="Ink 100"/>
              <p14:cNvContentPartPr/>
              <p14:nvPr/>
            </p14:nvContentPartPr>
            <p14:xfrm>
              <a:off x="5647055" y="1765935"/>
              <a:ext cx="106680" cy="106680"/>
            </p14:xfrm>
          </p:contentPart>
        </mc:Choice>
        <mc:Fallback xmlns="">
          <p:pic>
            <p:nvPicPr>
              <p:cNvPr id="101" name="Ink 100"/>
            </p:nvPicPr>
            <p:blipFill>
              <a:blip r:embed="rId185"/>
            </p:blipFill>
            <p:spPr>
              <a:xfrm>
                <a:off x="5647055" y="1765935"/>
                <a:ext cx="106680" cy="106680"/>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02" name="Ink 101"/>
              <p14:cNvContentPartPr/>
              <p14:nvPr/>
            </p14:nvContentPartPr>
            <p14:xfrm>
              <a:off x="5744210" y="1719580"/>
              <a:ext cx="68580" cy="97790"/>
            </p14:xfrm>
          </p:contentPart>
        </mc:Choice>
        <mc:Fallback xmlns="">
          <p:pic>
            <p:nvPicPr>
              <p:cNvPr id="102" name="Ink 101"/>
            </p:nvPicPr>
            <p:blipFill>
              <a:blip r:embed="rId187"/>
            </p:blipFill>
            <p:spPr>
              <a:xfrm>
                <a:off x="5744210" y="1719580"/>
                <a:ext cx="68580" cy="97790"/>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03" name="Ink 102"/>
              <p14:cNvContentPartPr/>
              <p14:nvPr/>
            </p14:nvContentPartPr>
            <p14:xfrm>
              <a:off x="5850255" y="1697990"/>
              <a:ext cx="132080" cy="81280"/>
            </p14:xfrm>
          </p:contentPart>
        </mc:Choice>
        <mc:Fallback xmlns="">
          <p:pic>
            <p:nvPicPr>
              <p:cNvPr id="103" name="Ink 102"/>
            </p:nvPicPr>
            <p:blipFill>
              <a:blip r:embed="rId189"/>
            </p:blipFill>
            <p:spPr>
              <a:xfrm>
                <a:off x="5850255" y="1697990"/>
                <a:ext cx="132080" cy="81280"/>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104" name="Ink 103"/>
              <p14:cNvContentPartPr/>
              <p14:nvPr/>
            </p14:nvContentPartPr>
            <p14:xfrm>
              <a:off x="6049010" y="1478280"/>
              <a:ext cx="174625" cy="283845"/>
            </p14:xfrm>
          </p:contentPart>
        </mc:Choice>
        <mc:Fallback xmlns="">
          <p:pic>
            <p:nvPicPr>
              <p:cNvPr id="104" name="Ink 103"/>
            </p:nvPicPr>
            <p:blipFill>
              <a:blip r:embed="rId191"/>
            </p:blipFill>
            <p:spPr>
              <a:xfrm>
                <a:off x="6049010" y="1478280"/>
                <a:ext cx="174625" cy="283845"/>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105" name="Ink 104"/>
              <p14:cNvContentPartPr/>
              <p14:nvPr/>
            </p14:nvContentPartPr>
            <p14:xfrm>
              <a:off x="6125210" y="1554480"/>
              <a:ext cx="140335" cy="127635"/>
            </p14:xfrm>
          </p:contentPart>
        </mc:Choice>
        <mc:Fallback xmlns="">
          <p:pic>
            <p:nvPicPr>
              <p:cNvPr id="105" name="Ink 104"/>
            </p:nvPicPr>
            <p:blipFill>
              <a:blip r:embed="rId193"/>
            </p:blipFill>
            <p:spPr>
              <a:xfrm>
                <a:off x="6125210" y="1554480"/>
                <a:ext cx="140335" cy="127635"/>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06" name="Ink 105"/>
              <p14:cNvContentPartPr/>
              <p14:nvPr/>
            </p14:nvContentPartPr>
            <p14:xfrm>
              <a:off x="6311900" y="1524635"/>
              <a:ext cx="34290" cy="127635"/>
            </p14:xfrm>
          </p:contentPart>
        </mc:Choice>
        <mc:Fallback xmlns="">
          <p:pic>
            <p:nvPicPr>
              <p:cNvPr id="106" name="Ink 105"/>
            </p:nvPicPr>
            <p:blipFill>
              <a:blip r:embed="rId195"/>
            </p:blipFill>
            <p:spPr>
              <a:xfrm>
                <a:off x="6311900" y="1524635"/>
                <a:ext cx="34290" cy="127635"/>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07" name="Ink 106"/>
              <p14:cNvContentPartPr/>
              <p14:nvPr/>
            </p14:nvContentPartPr>
            <p14:xfrm>
              <a:off x="6328410" y="1554480"/>
              <a:ext cx="111125" cy="89535"/>
            </p14:xfrm>
          </p:contentPart>
        </mc:Choice>
        <mc:Fallback xmlns="">
          <p:pic>
            <p:nvPicPr>
              <p:cNvPr id="107" name="Ink 106"/>
            </p:nvPicPr>
            <p:blipFill>
              <a:blip r:embed="rId197"/>
            </p:blipFill>
            <p:spPr>
              <a:xfrm>
                <a:off x="6328410" y="1554480"/>
                <a:ext cx="111125" cy="89535"/>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08" name="Ink 107"/>
              <p14:cNvContentPartPr/>
              <p14:nvPr/>
            </p14:nvContentPartPr>
            <p14:xfrm>
              <a:off x="6417310" y="1461135"/>
              <a:ext cx="43180" cy="144780"/>
            </p14:xfrm>
          </p:contentPart>
        </mc:Choice>
        <mc:Fallback xmlns="">
          <p:pic>
            <p:nvPicPr>
              <p:cNvPr id="108" name="Ink 107"/>
            </p:nvPicPr>
            <p:blipFill>
              <a:blip r:embed="rId199"/>
            </p:blipFill>
            <p:spPr>
              <a:xfrm>
                <a:off x="6417310" y="1461135"/>
                <a:ext cx="43180" cy="144780"/>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09" name="Ink 108"/>
              <p14:cNvContentPartPr/>
              <p14:nvPr/>
            </p14:nvContentPartPr>
            <p14:xfrm>
              <a:off x="6391910" y="1503680"/>
              <a:ext cx="98425" cy="89535"/>
            </p14:xfrm>
          </p:contentPart>
        </mc:Choice>
        <mc:Fallback xmlns="">
          <p:pic>
            <p:nvPicPr>
              <p:cNvPr id="109" name="Ink 108"/>
            </p:nvPicPr>
            <p:blipFill>
              <a:blip r:embed="rId201"/>
            </p:blipFill>
            <p:spPr>
              <a:xfrm>
                <a:off x="6391910" y="1503680"/>
                <a:ext cx="98425" cy="89535"/>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10" name="Ink 109"/>
              <p14:cNvContentPartPr/>
              <p14:nvPr/>
            </p14:nvContentPartPr>
            <p14:xfrm>
              <a:off x="6480810" y="1469390"/>
              <a:ext cx="140335" cy="106680"/>
            </p14:xfrm>
          </p:contentPart>
        </mc:Choice>
        <mc:Fallback xmlns="">
          <p:pic>
            <p:nvPicPr>
              <p:cNvPr id="110" name="Ink 109"/>
            </p:nvPicPr>
            <p:blipFill>
              <a:blip r:embed="rId203"/>
            </p:blipFill>
            <p:spPr>
              <a:xfrm>
                <a:off x="6480810" y="1469390"/>
                <a:ext cx="140335" cy="106680"/>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11" name="Ink 110"/>
              <p14:cNvContentPartPr/>
              <p14:nvPr/>
            </p14:nvContentPartPr>
            <p14:xfrm>
              <a:off x="6633210" y="1435735"/>
              <a:ext cx="51435" cy="102235"/>
            </p14:xfrm>
          </p:contentPart>
        </mc:Choice>
        <mc:Fallback xmlns="">
          <p:pic>
            <p:nvPicPr>
              <p:cNvPr id="111" name="Ink 110"/>
            </p:nvPicPr>
            <p:blipFill>
              <a:blip r:embed="rId205"/>
            </p:blipFill>
            <p:spPr>
              <a:xfrm>
                <a:off x="6633210" y="1435735"/>
                <a:ext cx="51435" cy="102235"/>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12" name="Ink 111"/>
              <p14:cNvContentPartPr/>
              <p14:nvPr/>
            </p14:nvContentPartPr>
            <p14:xfrm>
              <a:off x="6607810" y="1372235"/>
              <a:ext cx="635" cy="635"/>
            </p14:xfrm>
          </p:contentPart>
        </mc:Choice>
        <mc:Fallback xmlns="">
          <p:pic>
            <p:nvPicPr>
              <p:cNvPr id="112" name="Ink 111"/>
            </p:nvPicPr>
            <p:blipFill>
              <a:blip r:embed="rId152"/>
            </p:blipFill>
            <p:spPr>
              <a:xfrm>
                <a:off x="6607810" y="1372235"/>
                <a:ext cx="635" cy="635"/>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3" name="Ink 112"/>
              <p14:cNvContentPartPr/>
              <p14:nvPr/>
            </p14:nvContentPartPr>
            <p14:xfrm>
              <a:off x="6586855" y="1389380"/>
              <a:ext cx="17780" cy="635"/>
            </p14:xfrm>
          </p:contentPart>
        </mc:Choice>
        <mc:Fallback xmlns="">
          <p:pic>
            <p:nvPicPr>
              <p:cNvPr id="113" name="Ink 112"/>
            </p:nvPicPr>
            <p:blipFill>
              <a:blip r:embed="rId208"/>
            </p:blipFill>
            <p:spPr>
              <a:xfrm>
                <a:off x="6586855" y="1389380"/>
                <a:ext cx="17780" cy="635"/>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4" name="Ink 113"/>
              <p14:cNvContentPartPr/>
              <p14:nvPr/>
            </p14:nvContentPartPr>
            <p14:xfrm>
              <a:off x="6671310" y="1363980"/>
              <a:ext cx="170180" cy="118745"/>
            </p14:xfrm>
          </p:contentPart>
        </mc:Choice>
        <mc:Fallback xmlns="">
          <p:pic>
            <p:nvPicPr>
              <p:cNvPr id="114" name="Ink 113"/>
            </p:nvPicPr>
            <p:blipFill>
              <a:blip r:embed="rId210"/>
            </p:blipFill>
            <p:spPr>
              <a:xfrm>
                <a:off x="6671310" y="1363980"/>
                <a:ext cx="170180" cy="118745"/>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5" name="Ink 114"/>
              <p14:cNvContentPartPr/>
              <p14:nvPr/>
            </p14:nvContentPartPr>
            <p14:xfrm>
              <a:off x="6823710" y="1351280"/>
              <a:ext cx="55880" cy="93345"/>
            </p14:xfrm>
          </p:contentPart>
        </mc:Choice>
        <mc:Fallback xmlns="">
          <p:pic>
            <p:nvPicPr>
              <p:cNvPr id="115" name="Ink 114"/>
            </p:nvPicPr>
            <p:blipFill>
              <a:blip r:embed="rId212"/>
            </p:blipFill>
            <p:spPr>
              <a:xfrm>
                <a:off x="6823710" y="1351280"/>
                <a:ext cx="55880" cy="93345"/>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6" name="Ink 115"/>
              <p14:cNvContentPartPr/>
              <p14:nvPr/>
            </p14:nvContentPartPr>
            <p14:xfrm>
              <a:off x="6908800" y="1270635"/>
              <a:ext cx="135890" cy="132080"/>
            </p14:xfrm>
          </p:contentPart>
        </mc:Choice>
        <mc:Fallback xmlns="">
          <p:pic>
            <p:nvPicPr>
              <p:cNvPr id="116" name="Ink 115"/>
            </p:nvPicPr>
            <p:blipFill>
              <a:blip r:embed="rId214"/>
            </p:blipFill>
            <p:spPr>
              <a:xfrm>
                <a:off x="6908800" y="1270635"/>
                <a:ext cx="135890" cy="13208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7" name="Ink 116"/>
              <p14:cNvContentPartPr/>
              <p14:nvPr/>
            </p14:nvContentPartPr>
            <p14:xfrm>
              <a:off x="6917055" y="1169035"/>
              <a:ext cx="292735" cy="339090"/>
            </p14:xfrm>
          </p:contentPart>
        </mc:Choice>
        <mc:Fallback xmlns="">
          <p:pic>
            <p:nvPicPr>
              <p:cNvPr id="117" name="Ink 116"/>
            </p:nvPicPr>
            <p:blipFill>
              <a:blip r:embed="rId216"/>
            </p:blipFill>
            <p:spPr>
              <a:xfrm>
                <a:off x="6917055" y="1169035"/>
                <a:ext cx="292735" cy="33909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8" name="Ink 117"/>
              <p14:cNvContentPartPr/>
              <p14:nvPr/>
            </p14:nvContentPartPr>
            <p14:xfrm>
              <a:off x="7264400" y="1177290"/>
              <a:ext cx="42545" cy="43180"/>
            </p14:xfrm>
          </p:contentPart>
        </mc:Choice>
        <mc:Fallback xmlns="">
          <p:pic>
            <p:nvPicPr>
              <p:cNvPr id="118" name="Ink 117"/>
            </p:nvPicPr>
            <p:blipFill>
              <a:blip r:embed="rId218"/>
            </p:blipFill>
            <p:spPr>
              <a:xfrm>
                <a:off x="7264400" y="1177290"/>
                <a:ext cx="42545" cy="4318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9" name="Ink 118"/>
              <p14:cNvContentPartPr/>
              <p14:nvPr/>
            </p14:nvContentPartPr>
            <p14:xfrm>
              <a:off x="5130800" y="2176780"/>
              <a:ext cx="410845" cy="707390"/>
            </p14:xfrm>
          </p:contentPart>
        </mc:Choice>
        <mc:Fallback xmlns="">
          <p:pic>
            <p:nvPicPr>
              <p:cNvPr id="119" name="Ink 118"/>
            </p:nvPicPr>
            <p:blipFill>
              <a:blip r:embed="rId220"/>
            </p:blipFill>
            <p:spPr>
              <a:xfrm>
                <a:off x="5130800" y="2176780"/>
                <a:ext cx="410845" cy="70739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20" name="Ink 119"/>
              <p14:cNvContentPartPr/>
              <p14:nvPr/>
            </p14:nvContentPartPr>
            <p14:xfrm>
              <a:off x="5223510" y="2633980"/>
              <a:ext cx="1127125" cy="220345"/>
            </p14:xfrm>
          </p:contentPart>
        </mc:Choice>
        <mc:Fallback xmlns="">
          <p:pic>
            <p:nvPicPr>
              <p:cNvPr id="120" name="Ink 119"/>
            </p:nvPicPr>
            <p:blipFill>
              <a:blip r:embed="rId222"/>
            </p:blipFill>
            <p:spPr>
              <a:xfrm>
                <a:off x="5223510" y="2633980"/>
                <a:ext cx="1127125" cy="220345"/>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21" name="Ink 120"/>
              <p14:cNvContentPartPr/>
              <p14:nvPr/>
            </p14:nvContentPartPr>
            <p14:xfrm>
              <a:off x="5553710" y="2066290"/>
              <a:ext cx="513080" cy="398780"/>
            </p14:xfrm>
          </p:contentPart>
        </mc:Choice>
        <mc:Fallback xmlns="">
          <p:pic>
            <p:nvPicPr>
              <p:cNvPr id="121" name="Ink 120"/>
            </p:nvPicPr>
            <p:blipFill>
              <a:blip r:embed="rId224"/>
            </p:blipFill>
            <p:spPr>
              <a:xfrm>
                <a:off x="5553710" y="2066290"/>
                <a:ext cx="513080" cy="39878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23" name="Ink 122"/>
              <p14:cNvContentPartPr/>
              <p14:nvPr/>
            </p14:nvContentPartPr>
            <p14:xfrm>
              <a:off x="6078855" y="2091690"/>
              <a:ext cx="46990" cy="136525"/>
            </p14:xfrm>
          </p:contentPart>
        </mc:Choice>
        <mc:Fallback xmlns="">
          <p:pic>
            <p:nvPicPr>
              <p:cNvPr id="123" name="Ink 122"/>
            </p:nvPicPr>
            <p:blipFill>
              <a:blip r:embed="rId226"/>
            </p:blipFill>
            <p:spPr>
              <a:xfrm>
                <a:off x="6078855" y="2091690"/>
                <a:ext cx="46990" cy="136525"/>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24" name="Ink 123"/>
              <p14:cNvContentPartPr/>
              <p14:nvPr/>
            </p14:nvContentPartPr>
            <p14:xfrm>
              <a:off x="6070600" y="2159635"/>
              <a:ext cx="85090" cy="34290"/>
            </p14:xfrm>
          </p:contentPart>
        </mc:Choice>
        <mc:Fallback xmlns="">
          <p:pic>
            <p:nvPicPr>
              <p:cNvPr id="124" name="Ink 123"/>
            </p:nvPicPr>
            <p:blipFill>
              <a:blip r:embed="rId228"/>
            </p:blipFill>
            <p:spPr>
              <a:xfrm>
                <a:off x="6070600" y="2159635"/>
                <a:ext cx="85090" cy="3429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25" name="Ink 124"/>
              <p14:cNvContentPartPr/>
              <p14:nvPr/>
            </p14:nvContentPartPr>
            <p14:xfrm>
              <a:off x="6129655" y="1964690"/>
              <a:ext cx="21590" cy="81280"/>
            </p14:xfrm>
          </p:contentPart>
        </mc:Choice>
        <mc:Fallback xmlns="">
          <p:pic>
            <p:nvPicPr>
              <p:cNvPr id="125" name="Ink 124"/>
            </p:nvPicPr>
            <p:blipFill>
              <a:blip r:embed="rId230"/>
            </p:blipFill>
            <p:spPr>
              <a:xfrm>
                <a:off x="6129655" y="1964690"/>
                <a:ext cx="21590" cy="8128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26" name="Ink 125"/>
              <p14:cNvContentPartPr/>
              <p14:nvPr/>
            </p14:nvContentPartPr>
            <p14:xfrm>
              <a:off x="6223000" y="2096135"/>
              <a:ext cx="55245" cy="8890"/>
            </p14:xfrm>
          </p:contentPart>
        </mc:Choice>
        <mc:Fallback xmlns="">
          <p:pic>
            <p:nvPicPr>
              <p:cNvPr id="126" name="Ink 125"/>
            </p:nvPicPr>
            <p:blipFill>
              <a:blip r:embed="rId232"/>
            </p:blipFill>
            <p:spPr>
              <a:xfrm>
                <a:off x="6223000" y="2096135"/>
                <a:ext cx="55245" cy="889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7" name="Ink 126"/>
              <p14:cNvContentPartPr/>
              <p14:nvPr/>
            </p14:nvContentPartPr>
            <p14:xfrm>
              <a:off x="6231255" y="2142490"/>
              <a:ext cx="68580" cy="635"/>
            </p14:xfrm>
          </p:contentPart>
        </mc:Choice>
        <mc:Fallback xmlns="">
          <p:pic>
            <p:nvPicPr>
              <p:cNvPr id="127" name="Ink 126"/>
            </p:nvPicPr>
            <p:blipFill>
              <a:blip r:embed="rId234"/>
            </p:blipFill>
            <p:spPr>
              <a:xfrm>
                <a:off x="6231255" y="2142490"/>
                <a:ext cx="68580" cy="635"/>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8" name="Ink 127"/>
              <p14:cNvContentPartPr/>
              <p14:nvPr/>
            </p14:nvContentPartPr>
            <p14:xfrm>
              <a:off x="6341110" y="1981835"/>
              <a:ext cx="102235" cy="132080"/>
            </p14:xfrm>
          </p:contentPart>
        </mc:Choice>
        <mc:Fallback xmlns="">
          <p:pic>
            <p:nvPicPr>
              <p:cNvPr id="128" name="Ink 127"/>
            </p:nvPicPr>
            <p:blipFill>
              <a:blip r:embed="rId236"/>
            </p:blipFill>
            <p:spPr>
              <a:xfrm>
                <a:off x="6341110" y="1981835"/>
                <a:ext cx="102235" cy="13208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9" name="Ink 128"/>
              <p14:cNvContentPartPr/>
              <p14:nvPr/>
            </p14:nvContentPartPr>
            <p14:xfrm>
              <a:off x="5435600" y="1951990"/>
              <a:ext cx="521335" cy="216535"/>
            </p14:xfrm>
          </p:contentPart>
        </mc:Choice>
        <mc:Fallback xmlns="">
          <p:pic>
            <p:nvPicPr>
              <p:cNvPr id="129" name="Ink 128"/>
            </p:nvPicPr>
            <p:blipFill>
              <a:blip r:embed="rId238"/>
            </p:blipFill>
            <p:spPr>
              <a:xfrm>
                <a:off x="5435600" y="1951990"/>
                <a:ext cx="521335" cy="216535"/>
              </a:xfrm>
              <a:prstGeom prst="rect"/>
            </p:spPr>
          </p:pic>
        </mc:Fallback>
      </mc:AlternateContent>
      <p:sp>
        <p:nvSpPr>
          <p:cNvPr id="134" name="Text Box 133"/>
          <p:cNvSpPr txBox="1"/>
          <p:nvPr/>
        </p:nvSpPr>
        <p:spPr>
          <a:xfrm>
            <a:off x="7184390" y="1331595"/>
            <a:ext cx="5034915" cy="2306955"/>
          </a:xfrm>
          <a:prstGeom prst="rect">
            <a:avLst/>
          </a:prstGeom>
          <a:solidFill>
            <a:schemeClr val="accent6">
              <a:lumMod val="20000"/>
              <a:lumOff val="80000"/>
            </a:schemeClr>
          </a:solidFill>
          <a:ln>
            <a:solidFill>
              <a:schemeClr val="accent6">
                <a:lumMod val="75000"/>
              </a:schemeClr>
            </a:solidFill>
          </a:ln>
        </p:spPr>
        <p:txBody>
          <a:bodyPr wrap="square" rtlCol="0">
            <a:spAutoFit/>
          </a:bodyPr>
          <a:p>
            <a:r>
              <a:rPr lang="en-US" sz="2400" b="1"/>
              <a:t>P</a:t>
            </a:r>
            <a:r>
              <a:rPr lang="en-US" sz="2400" b="1" baseline="-25000"/>
              <a:t>L </a:t>
            </a:r>
            <a:r>
              <a:rPr lang="en-US" sz="2400" b="1"/>
              <a:t>= I * (V</a:t>
            </a:r>
            <a:r>
              <a:rPr lang="en-US" sz="2400" b="1" baseline="-25000"/>
              <a:t>th </a:t>
            </a:r>
            <a:r>
              <a:rPr lang="en-US" sz="2400" b="1"/>
              <a:t>R</a:t>
            </a:r>
            <a:r>
              <a:rPr lang="en-US" sz="2400" b="1" baseline="-25000"/>
              <a:t>L </a:t>
            </a:r>
            <a:r>
              <a:rPr lang="en-US" sz="2400" b="1"/>
              <a:t>/ (R</a:t>
            </a:r>
            <a:r>
              <a:rPr lang="en-US" sz="2400" b="1" baseline="-25000"/>
              <a:t>L</a:t>
            </a:r>
            <a:r>
              <a:rPr lang="en-US" sz="2400" b="1"/>
              <a:t> + R</a:t>
            </a:r>
            <a:r>
              <a:rPr lang="en-US" sz="2400" b="1" baseline="-25000"/>
              <a:t>th</a:t>
            </a:r>
            <a:r>
              <a:rPr lang="en-US" sz="2400" b="1"/>
              <a:t>) )</a:t>
            </a:r>
            <a:endParaRPr lang="en-US" sz="2400" b="1"/>
          </a:p>
          <a:p>
            <a:endParaRPr lang="en-US" sz="2400" b="1"/>
          </a:p>
          <a:p>
            <a:r>
              <a:rPr lang="en-US" sz="2400" b="1">
                <a:sym typeface="+mn-ea"/>
              </a:rPr>
              <a:t>=  </a:t>
            </a:r>
            <a:r>
              <a:rPr lang="en-US" sz="2400" b="1">
                <a:sym typeface="+mn-ea"/>
              </a:rPr>
              <a:t>(V</a:t>
            </a:r>
            <a:r>
              <a:rPr lang="en-US" sz="2400" b="1" baseline="-25000">
                <a:sym typeface="+mn-ea"/>
              </a:rPr>
              <a:t>th </a:t>
            </a:r>
            <a:r>
              <a:rPr lang="en-US" sz="2400" b="1">
                <a:sym typeface="+mn-ea"/>
              </a:rPr>
              <a:t>/ (R</a:t>
            </a:r>
            <a:r>
              <a:rPr lang="en-US" sz="2400" b="1" baseline="-25000">
                <a:sym typeface="+mn-ea"/>
              </a:rPr>
              <a:t>L</a:t>
            </a:r>
            <a:r>
              <a:rPr lang="en-US" sz="2400" b="1">
                <a:sym typeface="+mn-ea"/>
              </a:rPr>
              <a:t> + R</a:t>
            </a:r>
            <a:r>
              <a:rPr lang="en-US" sz="2400" b="1" baseline="-25000">
                <a:sym typeface="+mn-ea"/>
              </a:rPr>
              <a:t>th</a:t>
            </a:r>
            <a:r>
              <a:rPr lang="en-US" sz="2400" b="1">
                <a:sym typeface="+mn-ea"/>
              </a:rPr>
              <a:t>) )</a:t>
            </a:r>
            <a:r>
              <a:rPr lang="en-US" sz="2400" b="1">
                <a:sym typeface="+mn-ea"/>
              </a:rPr>
              <a:t> * (V</a:t>
            </a:r>
            <a:r>
              <a:rPr lang="en-US" sz="2400" b="1" baseline="-25000">
                <a:sym typeface="+mn-ea"/>
              </a:rPr>
              <a:t>th </a:t>
            </a:r>
            <a:r>
              <a:rPr lang="en-US" sz="2400" b="1">
                <a:sym typeface="+mn-ea"/>
              </a:rPr>
              <a:t>R</a:t>
            </a:r>
            <a:r>
              <a:rPr lang="en-US" sz="2400" b="1" baseline="-25000">
                <a:sym typeface="+mn-ea"/>
              </a:rPr>
              <a:t>L </a:t>
            </a:r>
            <a:r>
              <a:rPr lang="en-US" sz="2400" b="1">
                <a:sym typeface="+mn-ea"/>
              </a:rPr>
              <a:t>/ (R</a:t>
            </a:r>
            <a:r>
              <a:rPr lang="en-US" sz="2400" b="1" baseline="-25000">
                <a:sym typeface="+mn-ea"/>
              </a:rPr>
              <a:t>L</a:t>
            </a:r>
            <a:r>
              <a:rPr lang="en-US" sz="2400" b="1">
                <a:sym typeface="+mn-ea"/>
              </a:rPr>
              <a:t> + R</a:t>
            </a:r>
            <a:r>
              <a:rPr lang="en-US" sz="2400" b="1" baseline="-25000">
                <a:sym typeface="+mn-ea"/>
              </a:rPr>
              <a:t>th</a:t>
            </a:r>
            <a:r>
              <a:rPr lang="en-US" sz="2400" b="1">
                <a:sym typeface="+mn-ea"/>
              </a:rPr>
              <a:t>) )</a:t>
            </a:r>
            <a:endParaRPr lang="en-US" sz="2400" b="1">
              <a:sym typeface="+mn-ea"/>
            </a:endParaRPr>
          </a:p>
          <a:p>
            <a:endParaRPr lang="en-US" sz="2400" b="1">
              <a:sym typeface="+mn-ea"/>
            </a:endParaRPr>
          </a:p>
          <a:p>
            <a:r>
              <a:rPr lang="en-US" sz="2400" b="1">
                <a:sym typeface="+mn-ea"/>
              </a:rPr>
              <a:t>= (V</a:t>
            </a:r>
            <a:r>
              <a:rPr lang="en-US" sz="2400" b="1" baseline="-25000">
                <a:sym typeface="+mn-ea"/>
              </a:rPr>
              <a:t>th </a:t>
            </a:r>
            <a:r>
              <a:rPr lang="en-US" sz="2400" b="1">
                <a:sym typeface="+mn-ea"/>
              </a:rPr>
              <a:t>/ (R</a:t>
            </a:r>
            <a:r>
              <a:rPr lang="en-US" sz="2400" b="1" baseline="-25000">
                <a:sym typeface="+mn-ea"/>
              </a:rPr>
              <a:t>L</a:t>
            </a:r>
            <a:r>
              <a:rPr lang="en-US" sz="2400" b="1">
                <a:sym typeface="+mn-ea"/>
              </a:rPr>
              <a:t> + R</a:t>
            </a:r>
            <a:r>
              <a:rPr lang="en-US" sz="2400" b="1" baseline="-25000">
                <a:sym typeface="+mn-ea"/>
              </a:rPr>
              <a:t>th</a:t>
            </a:r>
            <a:r>
              <a:rPr lang="en-US" sz="2400" b="1">
                <a:sym typeface="+mn-ea"/>
              </a:rPr>
              <a:t>) </a:t>
            </a:r>
            <a:r>
              <a:rPr lang="en-US" sz="2400" b="1" baseline="30000">
                <a:sym typeface="+mn-ea"/>
              </a:rPr>
              <a:t>)2  </a:t>
            </a:r>
            <a:r>
              <a:rPr lang="en-US" sz="2400" b="1">
                <a:sym typeface="+mn-ea"/>
              </a:rPr>
              <a:t>* </a:t>
            </a:r>
            <a:r>
              <a:rPr lang="en-US" sz="2400" b="1" baseline="-25000">
                <a:sym typeface="+mn-ea"/>
              </a:rPr>
              <a:t> </a:t>
            </a:r>
            <a:r>
              <a:rPr lang="en-US" sz="2400" b="1">
                <a:sym typeface="+mn-ea"/>
              </a:rPr>
              <a:t>R</a:t>
            </a:r>
            <a:r>
              <a:rPr lang="en-US" sz="2400" b="1" baseline="-25000">
                <a:sym typeface="+mn-ea"/>
              </a:rPr>
              <a:t>L </a:t>
            </a:r>
            <a:endParaRPr lang="en-US" sz="2400" b="1"/>
          </a:p>
          <a:p>
            <a:endParaRPr lang="en-US" sz="2400" b="1"/>
          </a:p>
        </p:txBody>
      </p:sp>
      <mc:AlternateContent xmlns:mc="http://schemas.openxmlformats.org/markup-compatibility/2006" xmlns:p14="http://schemas.microsoft.com/office/powerpoint/2010/main">
        <mc:Choice Requires="p14">
          <p:contentPart r:id="rId239" p14:bwMode="auto">
            <p14:nvContentPartPr>
              <p14:cNvPr id="135" name="Ink 134"/>
              <p14:cNvContentPartPr/>
              <p14:nvPr/>
            </p14:nvContentPartPr>
            <p14:xfrm>
              <a:off x="9579610" y="779780"/>
              <a:ext cx="122555" cy="234315"/>
            </p14:xfrm>
          </p:contentPart>
        </mc:Choice>
        <mc:Fallback xmlns="">
          <p:pic>
            <p:nvPicPr>
              <p:cNvPr id="135" name="Ink 134"/>
            </p:nvPicPr>
            <p:blipFill>
              <a:blip r:embed="rId240"/>
            </p:blipFill>
            <p:spPr>
              <a:xfrm>
                <a:off x="9579610" y="779780"/>
                <a:ext cx="122555" cy="234315"/>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36" name="Ink 135"/>
              <p14:cNvContentPartPr/>
              <p14:nvPr/>
            </p14:nvContentPartPr>
            <p14:xfrm>
              <a:off x="9742170" y="800100"/>
              <a:ext cx="203835" cy="234315"/>
            </p14:xfrm>
          </p:contentPart>
        </mc:Choice>
        <mc:Fallback xmlns="">
          <p:pic>
            <p:nvPicPr>
              <p:cNvPr id="136" name="Ink 135"/>
            </p:nvPicPr>
            <p:blipFill>
              <a:blip r:embed="rId242"/>
            </p:blipFill>
            <p:spPr>
              <a:xfrm>
                <a:off x="9742170" y="800100"/>
                <a:ext cx="203835" cy="234315"/>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37" name="Ink 136"/>
              <p14:cNvContentPartPr/>
              <p14:nvPr/>
            </p14:nvContentPartPr>
            <p14:xfrm>
              <a:off x="9986010" y="962660"/>
              <a:ext cx="51435" cy="213995"/>
            </p14:xfrm>
          </p:contentPart>
        </mc:Choice>
        <mc:Fallback xmlns="">
          <p:pic>
            <p:nvPicPr>
              <p:cNvPr id="137" name="Ink 136"/>
            </p:nvPicPr>
            <p:blipFill>
              <a:blip r:embed="rId244"/>
            </p:blipFill>
            <p:spPr>
              <a:xfrm>
                <a:off x="9986010" y="962660"/>
                <a:ext cx="51435" cy="213995"/>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38" name="Ink 137"/>
              <p14:cNvContentPartPr/>
              <p14:nvPr/>
            </p14:nvContentPartPr>
            <p14:xfrm>
              <a:off x="2985770" y="1247140"/>
              <a:ext cx="234315" cy="234315"/>
            </p14:xfrm>
          </p:contentPart>
        </mc:Choice>
        <mc:Fallback xmlns="">
          <p:pic>
            <p:nvPicPr>
              <p:cNvPr id="138" name="Ink 137"/>
            </p:nvPicPr>
            <p:blipFill>
              <a:blip r:embed="rId246"/>
            </p:blipFill>
            <p:spPr>
              <a:xfrm>
                <a:off x="2985770" y="1247140"/>
                <a:ext cx="234315" cy="234315"/>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39" name="Ink 138"/>
              <p14:cNvContentPartPr/>
              <p14:nvPr/>
            </p14:nvContentPartPr>
            <p14:xfrm>
              <a:off x="10717530" y="2791460"/>
              <a:ext cx="635" cy="635"/>
            </p14:xfrm>
          </p:contentPart>
        </mc:Choice>
        <mc:Fallback xmlns="">
          <p:pic>
            <p:nvPicPr>
              <p:cNvPr id="139" name="Ink 138"/>
            </p:nvPicPr>
            <p:blipFill>
              <a:blip r:embed="rId44"/>
            </p:blipFill>
            <p:spPr>
              <a:xfrm>
                <a:off x="10717530" y="2791460"/>
                <a:ext cx="635" cy="63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41973"/>
            <a:ext cx="8229600" cy="543827"/>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Maximum Power Transfer Theorem (Contd.)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8" name="TextBox 7"/>
              <p:cNvSpPr txBox="1"/>
              <p:nvPr/>
            </p:nvSpPr>
            <p:spPr>
              <a:xfrm>
                <a:off x="1447800" y="2286000"/>
                <a:ext cx="6400800" cy="2041456"/>
              </a:xfrm>
              <a:prstGeom prst="rect">
                <a:avLst/>
              </a:prstGeom>
              <a:noFill/>
            </p:spPr>
            <p:txBody>
              <a:bodyPr wrap="square">
                <a:spAutoFit/>
              </a:bodyPr>
              <a:lstStyle/>
              <a:p>
                <a:pPr marL="0" indent="0">
                  <a:buNone/>
                </a:pPr>
                <a:r>
                  <a:rPr lang="en-US" dirty="0">
                    <a:solidFill>
                      <a:schemeClr val="tx1"/>
                    </a:solidFill>
                  </a:rPr>
                  <a:t>Substitute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𝐿</m:t>
                        </m:r>
                      </m:sub>
                    </m:sSub>
                    <m:r>
                      <a:rPr lang="en-US" b="0" i="1" smtClean="0">
                        <a:solidFill>
                          <a:schemeClr val="tx1"/>
                        </a:solidFill>
                        <a:latin typeface="Cambria Math" panose="02040503050406030204" pitchFamily="18" charset="0"/>
                      </a:rPr>
                      <m:t>=</m:t>
                    </m:r>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𝑡ℎ</m:t>
                        </m:r>
                      </m:sub>
                    </m:sSub>
                  </m:oMath>
                </a14:m>
                <a:r>
                  <a:rPr lang="en-US" dirty="0">
                    <a:solidFill>
                      <a:schemeClr val="tx1"/>
                    </a:solidFill>
                  </a:rPr>
                  <a:t> and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𝐿</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𝐿</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𝑚𝑎𝑥</m:t>
                        </m:r>
                      </m:sub>
                    </m:sSub>
                  </m:oMath>
                </a14:m>
                <a:endParaRPr lang="en-US"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r>
                            <a:rPr lang="en-US" i="1">
                              <a:solidFill>
                                <a:schemeClr val="tx1"/>
                              </a:solidFill>
                              <a:latin typeface="Cambria Math" panose="02040503050406030204" pitchFamily="18" charset="0"/>
                            </a:rPr>
                            <m:t>𝐿</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𝑚𝑎𝑥</m:t>
                          </m:r>
                        </m:sub>
                      </m:sSub>
                      <m:r>
                        <a:rPr lang="en-US" i="1">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𝑡ℎ</m:t>
                              </m:r>
                            </m:sub>
                          </m:sSub>
                        </m:e>
                        <m:sup>
                          <m:r>
                            <a:rPr lang="en-US" b="0" i="1" smtClean="0">
                              <a:solidFill>
                                <a:schemeClr val="tx1"/>
                              </a:solidFill>
                              <a:latin typeface="Cambria Math" panose="02040503050406030204" pitchFamily="18" charset="0"/>
                            </a:rPr>
                            <m:t>2</m:t>
                          </m:r>
                        </m:sup>
                      </m:sSup>
                      <m:f>
                        <m:fPr>
                          <m:ctrlPr>
                            <a:rPr lang="en-US" b="0"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𝑡ℎ</m:t>
                              </m:r>
                            </m:sub>
                          </m:sSub>
                        </m:num>
                        <m:den>
                          <m:sSup>
                            <m:sSupPr>
                              <m:ctrlPr>
                                <a:rPr lang="en-US" b="0" i="1" smtClean="0">
                                  <a:solidFill>
                                    <a:schemeClr val="tx1"/>
                                  </a:solidFill>
                                  <a:latin typeface="Cambria Math" panose="02040503050406030204" pitchFamily="18" charset="0"/>
                                </a:rPr>
                              </m:ctrlPr>
                            </m:sSup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𝑡ℎ</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𝑡ℎ</m:t>
                                  </m:r>
                                </m:sub>
                              </m:sSub>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den>
                      </m:f>
                    </m:oMath>
                  </m:oMathPara>
                </a14:m>
                <a:endParaRPr lang="en-US"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r>
                            <a:rPr lang="en-US" i="1">
                              <a:solidFill>
                                <a:schemeClr val="tx1"/>
                              </a:solidFill>
                              <a:latin typeface="Cambria Math" panose="02040503050406030204" pitchFamily="18" charset="0"/>
                            </a:rPr>
                            <m:t>𝐿</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𝑚𝑎𝑥</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𝑡ℎ</m:t>
                                  </m:r>
                                </m:sub>
                              </m:sSub>
                            </m:e>
                            <m:sup>
                              <m:r>
                                <a:rPr lang="en-US" i="1">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𝑡ℎ</m:t>
                              </m:r>
                            </m:sub>
                          </m:sSub>
                        </m:den>
                      </m:f>
                    </m:oMath>
                  </m:oMathPara>
                </a14:m>
                <a:endParaRPr lang="en-US" dirty="0">
                  <a:solidFill>
                    <a:schemeClr val="tx1"/>
                  </a:solidFill>
                </a:endParaRPr>
              </a:p>
              <a:p>
                <a:pPr marL="0" indent="0">
                  <a:buNone/>
                </a:pPr>
                <a:r>
                  <a:rPr lang="en-US" dirty="0">
                    <a:solidFill>
                      <a:schemeClr val="tx1"/>
                    </a:solidFill>
                  </a:rPr>
                  <a:t>Or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r>
                          <a:rPr lang="en-US" i="1">
                            <a:solidFill>
                              <a:schemeClr val="tx1"/>
                            </a:solidFill>
                            <a:latin typeface="Cambria Math" panose="02040503050406030204" pitchFamily="18" charset="0"/>
                          </a:rPr>
                          <m:t>𝐿</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𝑚𝑎𝑥</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𝑡ℎ</m:t>
                                </m:r>
                              </m:sub>
                            </m:sSub>
                          </m:e>
                          <m:sup>
                            <m:r>
                              <a:rPr lang="en-US" i="1">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𝐿</m:t>
                            </m:r>
                          </m:sub>
                        </m:sSub>
                      </m:den>
                    </m:f>
                  </m:oMath>
                </a14:m>
                <a:r>
                  <a:rPr lang="en-US" dirty="0">
                    <a:solidFill>
                      <a:schemeClr val="tx1"/>
                    </a:solidFill>
                  </a:rPr>
                  <a:t> [Since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𝐿</m:t>
                        </m:r>
                      </m:sub>
                    </m:sSub>
                    <m:r>
                      <a:rPr lang="en-US" i="1">
                        <a:solidFill>
                          <a:schemeClr val="tx1"/>
                        </a:solidFill>
                        <a:latin typeface="Cambria Math" panose="02040503050406030204" pitchFamily="18" charset="0"/>
                      </a:rPr>
                      <m:t>=</m:t>
                    </m:r>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𝑡ℎ</m:t>
                        </m:r>
                      </m:sub>
                    </m:sSub>
                    <m:r>
                      <a:rPr lang="en-US" b="0" i="0" smtClean="0">
                        <a:solidFill>
                          <a:schemeClr val="tx1"/>
                        </a:solidFill>
                        <a:latin typeface="Cambria Math" panose="02040503050406030204" pitchFamily="18" charset="0"/>
                      </a:rPr>
                      <m:t>]</m:t>
                    </m:r>
                  </m:oMath>
                </a14:m>
                <a:endParaRPr lang="en-US" b="0" dirty="0">
                  <a:solidFill>
                    <a:schemeClr val="tx1"/>
                  </a:solidFill>
                  <a:latin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447800" y="2286000"/>
                <a:ext cx="6400800" cy="2041456"/>
              </a:xfrm>
              <a:prstGeom prst="rect">
                <a:avLst/>
              </a:prstGeom>
              <a:blipFill rotWithShape="1">
                <a:blip r:embed="rId1"/>
                <a:stretch>
                  <a:fillRect b="28"/>
                </a:stretch>
              </a:blipFill>
            </p:spPr>
            <p:txBody>
              <a:bodyPr/>
              <a:lstStyle/>
              <a:p>
                <a:r>
                  <a:rPr lang="en-US"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4029075" y="3177540"/>
              <a:ext cx="20955" cy="640715"/>
            </p14:xfrm>
          </p:contentPart>
        </mc:Choice>
        <mc:Fallback xmlns="">
          <p:pic>
            <p:nvPicPr>
              <p:cNvPr id="3" name="Ink 2"/>
            </p:nvPicPr>
            <p:blipFill>
              <a:blip r:embed="rId3"/>
            </p:blipFill>
            <p:spPr>
              <a:xfrm>
                <a:off x="4029075" y="3177540"/>
                <a:ext cx="20955" cy="64071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4049395" y="3177540"/>
              <a:ext cx="2164715" cy="51435"/>
            </p14:xfrm>
          </p:contentPart>
        </mc:Choice>
        <mc:Fallback xmlns="">
          <p:pic>
            <p:nvPicPr>
              <p:cNvPr id="4" name="Ink 3"/>
            </p:nvPicPr>
            <p:blipFill>
              <a:blip r:embed="rId5"/>
            </p:blipFill>
            <p:spPr>
              <a:xfrm>
                <a:off x="4049395" y="3177540"/>
                <a:ext cx="2164715" cy="5143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6213475" y="3228340"/>
              <a:ext cx="635" cy="610235"/>
            </p14:xfrm>
          </p:contentPart>
        </mc:Choice>
        <mc:Fallback xmlns="">
          <p:pic>
            <p:nvPicPr>
              <p:cNvPr id="5" name="Ink 4"/>
            </p:nvPicPr>
            <p:blipFill>
              <a:blip r:embed="rId7"/>
            </p:blipFill>
            <p:spPr>
              <a:xfrm>
                <a:off x="6213475" y="3228340"/>
                <a:ext cx="635" cy="61023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4039235" y="3817620"/>
              <a:ext cx="2174875" cy="20955"/>
            </p14:xfrm>
          </p:contentPart>
        </mc:Choice>
        <mc:Fallback xmlns="">
          <p:pic>
            <p:nvPicPr>
              <p:cNvPr id="7" name="Ink 6"/>
            </p:nvPicPr>
            <p:blipFill>
              <a:blip r:embed="rId9"/>
            </p:blipFill>
            <p:spPr>
              <a:xfrm>
                <a:off x="4039235" y="3817620"/>
                <a:ext cx="2174875" cy="2095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Ink 8"/>
              <p14:cNvContentPartPr/>
              <p14:nvPr/>
            </p14:nvContentPartPr>
            <p14:xfrm>
              <a:off x="1753235" y="3705860"/>
              <a:ext cx="10795" cy="661035"/>
            </p14:xfrm>
          </p:contentPart>
        </mc:Choice>
        <mc:Fallback xmlns="">
          <p:pic>
            <p:nvPicPr>
              <p:cNvPr id="9" name="Ink 8"/>
            </p:nvPicPr>
            <p:blipFill>
              <a:blip r:embed="rId11"/>
            </p:blipFill>
            <p:spPr>
              <a:xfrm>
                <a:off x="1753235" y="3705860"/>
                <a:ext cx="10795" cy="66103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Ink 9"/>
              <p14:cNvContentPartPr/>
              <p14:nvPr/>
            </p14:nvContentPartPr>
            <p14:xfrm>
              <a:off x="1763395" y="3685540"/>
              <a:ext cx="1392555" cy="20955"/>
            </p14:xfrm>
          </p:contentPart>
        </mc:Choice>
        <mc:Fallback xmlns="">
          <p:pic>
            <p:nvPicPr>
              <p:cNvPr id="10" name="Ink 9"/>
            </p:nvPicPr>
            <p:blipFill>
              <a:blip r:embed="rId13"/>
            </p:blipFill>
            <p:spPr>
              <a:xfrm>
                <a:off x="1763395" y="3685540"/>
                <a:ext cx="1392555" cy="2095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Ink 10"/>
              <p14:cNvContentPartPr/>
              <p14:nvPr/>
            </p14:nvContentPartPr>
            <p14:xfrm>
              <a:off x="3155315" y="3685540"/>
              <a:ext cx="635" cy="701675"/>
            </p14:xfrm>
          </p:contentPart>
        </mc:Choice>
        <mc:Fallback xmlns="">
          <p:pic>
            <p:nvPicPr>
              <p:cNvPr id="11" name="Ink 10"/>
            </p:nvPicPr>
            <p:blipFill>
              <a:blip r:embed="rId15"/>
            </p:blipFill>
            <p:spPr>
              <a:xfrm>
                <a:off x="3155315" y="3685540"/>
                <a:ext cx="635" cy="70167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Ink 11"/>
              <p14:cNvContentPartPr/>
              <p14:nvPr/>
            </p14:nvContentPartPr>
            <p14:xfrm>
              <a:off x="1763395" y="4366260"/>
              <a:ext cx="1392555" cy="20955"/>
            </p14:xfrm>
          </p:contentPart>
        </mc:Choice>
        <mc:Fallback xmlns="">
          <p:pic>
            <p:nvPicPr>
              <p:cNvPr id="12" name="Ink 11"/>
            </p:nvPicPr>
            <p:blipFill>
              <a:blip r:embed="rId17"/>
            </p:blipFill>
            <p:spPr>
              <a:xfrm>
                <a:off x="1763395" y="4366260"/>
                <a:ext cx="1392555" cy="2095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Ink 12"/>
              <p14:cNvContentPartPr/>
              <p14:nvPr/>
            </p14:nvContentPartPr>
            <p14:xfrm>
              <a:off x="3449955" y="3187700"/>
              <a:ext cx="132715" cy="447675"/>
            </p14:xfrm>
          </p:contentPart>
        </mc:Choice>
        <mc:Fallback xmlns="">
          <p:pic>
            <p:nvPicPr>
              <p:cNvPr id="13" name="Ink 12"/>
            </p:nvPicPr>
            <p:blipFill>
              <a:blip r:embed="rId19"/>
            </p:blipFill>
            <p:spPr>
              <a:xfrm>
                <a:off x="3449955" y="3187700"/>
                <a:ext cx="132715" cy="44767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Ink 13"/>
              <p14:cNvContentPartPr/>
              <p14:nvPr/>
            </p14:nvContentPartPr>
            <p14:xfrm>
              <a:off x="3582035" y="3187700"/>
              <a:ext cx="193675" cy="417195"/>
            </p14:xfrm>
          </p:contentPart>
        </mc:Choice>
        <mc:Fallback xmlns="">
          <p:pic>
            <p:nvPicPr>
              <p:cNvPr id="14" name="Ink 13"/>
            </p:nvPicPr>
            <p:blipFill>
              <a:blip r:embed="rId21"/>
            </p:blipFill>
            <p:spPr>
              <a:xfrm>
                <a:off x="3582035" y="3187700"/>
                <a:ext cx="193675" cy="41719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Ink 14"/>
              <p14:cNvContentPartPr/>
              <p14:nvPr/>
            </p14:nvContentPartPr>
            <p14:xfrm>
              <a:off x="3236595" y="3390900"/>
              <a:ext cx="539115" cy="213995"/>
            </p14:xfrm>
          </p:contentPart>
        </mc:Choice>
        <mc:Fallback xmlns="">
          <p:pic>
            <p:nvPicPr>
              <p:cNvPr id="15" name="Ink 14"/>
            </p:nvPicPr>
            <p:blipFill>
              <a:blip r:embed="rId23"/>
            </p:blipFill>
            <p:spPr>
              <a:xfrm>
                <a:off x="3236595" y="3390900"/>
                <a:ext cx="539115" cy="21399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Ink 15"/>
              <p14:cNvContentPartPr/>
              <p14:nvPr/>
            </p14:nvContentPartPr>
            <p14:xfrm>
              <a:off x="3236595" y="3350260"/>
              <a:ext cx="630555" cy="41275"/>
            </p14:xfrm>
          </p:contentPart>
        </mc:Choice>
        <mc:Fallback xmlns="">
          <p:pic>
            <p:nvPicPr>
              <p:cNvPr id="16" name="Ink 15"/>
            </p:nvPicPr>
            <p:blipFill>
              <a:blip r:embed="rId25"/>
            </p:blipFill>
            <p:spPr>
              <a:xfrm>
                <a:off x="3236595" y="3350260"/>
                <a:ext cx="630555" cy="4127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Ink 16"/>
              <p14:cNvContentPartPr/>
              <p14:nvPr/>
            </p14:nvContentPartPr>
            <p14:xfrm>
              <a:off x="3439795" y="3350260"/>
              <a:ext cx="427355" cy="244475"/>
            </p14:xfrm>
          </p:contentPart>
        </mc:Choice>
        <mc:Fallback xmlns="">
          <p:pic>
            <p:nvPicPr>
              <p:cNvPr id="17" name="Ink 16"/>
            </p:nvPicPr>
            <p:blipFill>
              <a:blip r:embed="rId27"/>
            </p:blipFill>
            <p:spPr>
              <a:xfrm>
                <a:off x="3439795" y="3350260"/>
                <a:ext cx="427355" cy="24447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Ink 17"/>
              <p14:cNvContentPartPr/>
              <p14:nvPr/>
            </p14:nvContentPartPr>
            <p14:xfrm>
              <a:off x="1143635" y="3827780"/>
              <a:ext cx="31115" cy="478155"/>
            </p14:xfrm>
          </p:contentPart>
        </mc:Choice>
        <mc:Fallback xmlns="">
          <p:pic>
            <p:nvPicPr>
              <p:cNvPr id="18" name="Ink 17"/>
            </p:nvPicPr>
            <p:blipFill>
              <a:blip r:embed="rId29"/>
            </p:blipFill>
            <p:spPr>
              <a:xfrm>
                <a:off x="1143635" y="3827780"/>
                <a:ext cx="31115" cy="47815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Ink 18"/>
              <p14:cNvContentPartPr/>
              <p14:nvPr/>
            </p14:nvContentPartPr>
            <p14:xfrm>
              <a:off x="1174115" y="3827780"/>
              <a:ext cx="183515" cy="376555"/>
            </p14:xfrm>
          </p:contentPart>
        </mc:Choice>
        <mc:Fallback xmlns="">
          <p:pic>
            <p:nvPicPr>
              <p:cNvPr id="19" name="Ink 18"/>
            </p:nvPicPr>
            <p:blipFill>
              <a:blip r:embed="rId31"/>
            </p:blipFill>
            <p:spPr>
              <a:xfrm>
                <a:off x="1174115" y="3827780"/>
                <a:ext cx="183515" cy="37655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Ink 19"/>
              <p14:cNvContentPartPr/>
              <p14:nvPr/>
            </p14:nvContentPartPr>
            <p14:xfrm>
              <a:off x="869315" y="4142740"/>
              <a:ext cx="488315" cy="61595"/>
            </p14:xfrm>
          </p:contentPart>
        </mc:Choice>
        <mc:Fallback xmlns="">
          <p:pic>
            <p:nvPicPr>
              <p:cNvPr id="20" name="Ink 19"/>
            </p:nvPicPr>
            <p:blipFill>
              <a:blip r:embed="rId33"/>
            </p:blipFill>
            <p:spPr>
              <a:xfrm>
                <a:off x="869315" y="4142740"/>
                <a:ext cx="488315" cy="6159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Ink 20"/>
              <p14:cNvContentPartPr/>
              <p14:nvPr/>
            </p14:nvContentPartPr>
            <p14:xfrm>
              <a:off x="869315" y="3990340"/>
              <a:ext cx="539115" cy="153035"/>
            </p14:xfrm>
          </p:contentPart>
        </mc:Choice>
        <mc:Fallback xmlns="">
          <p:pic>
            <p:nvPicPr>
              <p:cNvPr id="21" name="Ink 20"/>
            </p:nvPicPr>
            <p:blipFill>
              <a:blip r:embed="rId35"/>
            </p:blipFill>
            <p:spPr>
              <a:xfrm>
                <a:off x="869315" y="3990340"/>
                <a:ext cx="539115" cy="15303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Ink 21"/>
              <p14:cNvContentPartPr/>
              <p14:nvPr/>
            </p14:nvContentPartPr>
            <p14:xfrm>
              <a:off x="1133475" y="3990340"/>
              <a:ext cx="274955" cy="335915"/>
            </p14:xfrm>
          </p:contentPart>
        </mc:Choice>
        <mc:Fallback xmlns="">
          <p:pic>
            <p:nvPicPr>
              <p:cNvPr id="22" name="Ink 21"/>
            </p:nvPicPr>
            <p:blipFill>
              <a:blip r:embed="rId37"/>
            </p:blipFill>
            <p:spPr>
              <a:xfrm>
                <a:off x="1133475" y="3990340"/>
                <a:ext cx="274955" cy="335915"/>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41973"/>
            <a:ext cx="8229600" cy="543827"/>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Maximum Power Transfer Theorem (Contd.)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10" name="Content Placeholder 2"/>
              <p:cNvSpPr txBox="1"/>
              <p:nvPr/>
            </p:nvSpPr>
            <p:spPr>
              <a:xfrm>
                <a:off x="990600" y="914400"/>
                <a:ext cx="7315200" cy="2241255"/>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sz="2000" b="1" kern="0" dirty="0">
                    <a:latin typeface="Times New Roman" panose="02020603050405020304" pitchFamily="18" charset="0"/>
                    <a:cs typeface="Times New Roman" panose="02020603050405020304" pitchFamily="18" charset="0"/>
                  </a:rPr>
                  <a:t>Maximum Power Transfer vs Efficiency</a:t>
                </a:r>
                <a:endParaRPr lang="en-US" sz="2000" b="1" kern="0" dirty="0">
                  <a:latin typeface="Times New Roman" panose="02020603050405020304" pitchFamily="18" charset="0"/>
                  <a:cs typeface="Times New Roman" panose="02020603050405020304" pitchFamily="18" charset="0"/>
                </a:endParaRPr>
              </a:p>
              <a:p>
                <a:endParaRPr lang="en-US" sz="2000" kern="0" dirty="0">
                  <a:latin typeface="Times New Roman" panose="02020603050405020304" pitchFamily="18" charset="0"/>
                  <a:cs typeface="Times New Roman" panose="02020603050405020304" pitchFamily="18" charset="0"/>
                </a:endParaRPr>
              </a:p>
              <a:p>
                <a:r>
                  <a:rPr lang="en-US" sz="2000" kern="0" dirty="0">
                    <a:latin typeface="Times New Roman" panose="02020603050405020304" pitchFamily="18" charset="0"/>
                    <a:cs typeface="Times New Roman" panose="02020603050405020304" pitchFamily="18" charset="0"/>
                  </a:rPr>
                  <a:t>The Maximum Power Transfer Theorem results in maximum power transfer across the circuit, and </a:t>
                </a:r>
                <a:r>
                  <a:rPr lang="en-US" sz="2000" b="1" kern="0" dirty="0">
                    <a:latin typeface="Times New Roman" panose="02020603050405020304" pitchFamily="18" charset="0"/>
                    <a:cs typeface="Times New Roman" panose="02020603050405020304" pitchFamily="18" charset="0"/>
                  </a:rPr>
                  <a:t>not maximum efficiency</a:t>
                </a:r>
                <a:r>
                  <a:rPr lang="en-US" sz="2000" kern="0" dirty="0">
                    <a:latin typeface="Times New Roman" panose="02020603050405020304" pitchFamily="18" charset="0"/>
                    <a:cs typeface="Times New Roman" panose="02020603050405020304" pitchFamily="18" charset="0"/>
                  </a:rPr>
                  <a:t>. </a:t>
                </a:r>
                <a:endParaRPr lang="en-US" sz="2000" kern="0" dirty="0">
                  <a:latin typeface="Times New Roman" panose="02020603050405020304" pitchFamily="18" charset="0"/>
                  <a:cs typeface="Times New Roman" panose="02020603050405020304" pitchFamily="18" charset="0"/>
                </a:endParaRPr>
              </a:p>
              <a:p>
                <a:r>
                  <a:rPr lang="en-US" kern="0" dirty="0">
                    <a:latin typeface="Times New Roman" panose="02020603050405020304" pitchFamily="18" charset="0"/>
                    <a:cs typeface="Times New Roman" panose="02020603050405020304" pitchFamily="18" charset="0"/>
                  </a:rPr>
                  <a:t>Efficiency=</a:t>
                </a:r>
                <a14:m>
                  <m:oMath xmlns:m="http://schemas.openxmlformats.org/officeDocument/2006/math">
                    <m:f>
                      <m:fPr>
                        <m:ctrlPr>
                          <a:rPr lang="en-US" i="1" kern="0" smtClean="0">
                            <a:latin typeface="Cambria Math" panose="02040503050406030204" pitchFamily="18" charset="0"/>
                            <a:cs typeface="Times New Roman" panose="02020603050405020304" pitchFamily="18" charset="0"/>
                          </a:rPr>
                        </m:ctrlPr>
                      </m:fPr>
                      <m:num>
                        <m:r>
                          <a:rPr lang="en-US" i="1" kern="0" smtClean="0">
                            <a:latin typeface="Cambria Math" panose="02040503050406030204" pitchFamily="18" charset="0"/>
                            <a:cs typeface="Times New Roman" panose="02020603050405020304" pitchFamily="18" charset="0"/>
                          </a:rPr>
                          <m:t>𝑂𝑢𝑡𝑝𝑢𝑡</m:t>
                        </m:r>
                        <m:r>
                          <a:rPr lang="en-US" i="1" kern="0" smtClean="0">
                            <a:latin typeface="Cambria Math" panose="02040503050406030204" pitchFamily="18" charset="0"/>
                            <a:cs typeface="Times New Roman" panose="02020603050405020304" pitchFamily="18" charset="0"/>
                          </a:rPr>
                          <m:t> </m:t>
                        </m:r>
                        <m:r>
                          <a:rPr lang="en-US" i="1" kern="0" smtClean="0">
                            <a:latin typeface="Cambria Math" panose="02040503050406030204" pitchFamily="18" charset="0"/>
                            <a:cs typeface="Times New Roman" panose="02020603050405020304" pitchFamily="18" charset="0"/>
                          </a:rPr>
                          <m:t>𝑝𝑜𝑤𝑒𝑟</m:t>
                        </m:r>
                      </m:num>
                      <m:den>
                        <m:r>
                          <a:rPr lang="en-US" i="1" kern="0" smtClean="0">
                            <a:latin typeface="Cambria Math" panose="02040503050406030204" pitchFamily="18" charset="0"/>
                            <a:cs typeface="Times New Roman" panose="02020603050405020304" pitchFamily="18" charset="0"/>
                          </a:rPr>
                          <m:t>𝑖𝑛𝑝𝑢𝑡</m:t>
                        </m:r>
                        <m:r>
                          <a:rPr lang="en-US" i="1" kern="0" smtClean="0">
                            <a:latin typeface="Cambria Math" panose="02040503050406030204" pitchFamily="18" charset="0"/>
                            <a:cs typeface="Times New Roman" panose="02020603050405020304" pitchFamily="18" charset="0"/>
                          </a:rPr>
                          <m:t> </m:t>
                        </m:r>
                        <m:r>
                          <a:rPr lang="en-US" i="1" kern="0" smtClean="0">
                            <a:latin typeface="Cambria Math" panose="02040503050406030204" pitchFamily="18" charset="0"/>
                            <a:cs typeface="Times New Roman" panose="02020603050405020304" pitchFamily="18" charset="0"/>
                          </a:rPr>
                          <m:t>𝑝𝑜𝑤𝑒𝑟</m:t>
                        </m:r>
                      </m:den>
                    </m:f>
                  </m:oMath>
                </a14:m>
                <a:endParaRPr lang="en-US" sz="2000" kern="0" dirty="0">
                  <a:latin typeface="Times New Roman" panose="02020603050405020304" pitchFamily="18" charset="0"/>
                  <a:cs typeface="Times New Roman" panose="02020603050405020304" pitchFamily="18" charset="0"/>
                </a:endParaRPr>
              </a:p>
              <a:p>
                <a:r>
                  <a:rPr lang="en-US" sz="2000" kern="0" dirty="0">
                    <a:latin typeface="Times New Roman" panose="02020603050405020304" pitchFamily="18" charset="0"/>
                    <a:cs typeface="Times New Roman" panose="02020603050405020304" pitchFamily="18" charset="0"/>
                  </a:rPr>
                  <a:t>                                                                            </a:t>
                </a:r>
                <a:endParaRPr lang="en-US" sz="2000" kern="0" dirty="0">
                  <a:latin typeface="Times New Roman" panose="02020603050405020304" pitchFamily="18" charset="0"/>
                  <a:cs typeface="Times New Roman" panose="02020603050405020304" pitchFamily="18" charset="0"/>
                </a:endParaRPr>
              </a:p>
              <a:p>
                <a:r>
                  <a:rPr lang="en-US" kern="0" dirty="0"/>
                  <a:t>                                           </a:t>
                </a:r>
                <a:endParaRPr lang="en-US" kern="0" dirty="0"/>
              </a:p>
            </p:txBody>
          </p:sp>
        </mc:Choice>
        <mc:Fallback>
          <p:sp>
            <p:nvSpPr>
              <p:cNvPr id="10" name="Content Placeholder 2"/>
              <p:cNvSpPr txBox="1">
                <a:spLocks noRot="1" noChangeAspect="1" noMove="1" noResize="1" noEditPoints="1" noAdjustHandles="1" noChangeArrowheads="1" noChangeShapeType="1" noTextEdit="1"/>
              </p:cNvSpPr>
              <p:nvPr/>
            </p:nvSpPr>
            <p:spPr>
              <a:xfrm>
                <a:off x="990600" y="914400"/>
                <a:ext cx="7315200" cy="2241255"/>
              </a:xfrm>
              <a:prstGeom prst="rect">
                <a:avLst/>
              </a:prstGeom>
              <a:blipFill rotWithShape="1">
                <a:blip r:embed="rId1"/>
                <a:stretch>
                  <a:fillRect b="15"/>
                </a:stretch>
              </a:blipFill>
            </p:spPr>
            <p:txBody>
              <a:bodyPr/>
              <a:lstStyle/>
              <a:p>
                <a:r>
                  <a:rPr lang="en-US" altLang="en-US">
                    <a:noFill/>
                  </a:rPr>
                  <a:t> </a:t>
                </a:r>
              </a:p>
            </p:txBody>
          </p:sp>
        </mc:Fallback>
      </mc:AlternateContent>
      <p:sp>
        <p:nvSpPr>
          <p:cNvPr id="12" name="TextBox 11"/>
          <p:cNvSpPr txBox="1"/>
          <p:nvPr/>
        </p:nvSpPr>
        <p:spPr>
          <a:xfrm>
            <a:off x="964131" y="4530671"/>
            <a:ext cx="8560869" cy="1323439"/>
          </a:xfrm>
          <a:prstGeom prst="rect">
            <a:avLst/>
          </a:prstGeom>
          <a:noFill/>
        </p:spPr>
        <p:txBody>
          <a:bodyPr wrap="square">
            <a:spAutoFit/>
          </a:bodyPr>
          <a:lstStyle/>
          <a:p>
            <a:pPr marL="285750" indent="-285750" algn="just">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Application: </a:t>
            </a:r>
            <a:r>
              <a:rPr lang="en-US" sz="2000" b="0" i="0" dirty="0">
                <a:solidFill>
                  <a:schemeClr val="tx1"/>
                </a:solidFill>
                <a:effectLst/>
                <a:latin typeface="Times New Roman" panose="02020603050405020304" pitchFamily="18" charset="0"/>
                <a:cs typeface="Times New Roman" panose="02020603050405020304" pitchFamily="18" charset="0"/>
              </a:rPr>
              <a:t>In car engines, the power delivered to the starter motor of the car will depend upon the effective resistance of the motor and the internal resistance of the battery. If the two resistances are equal, maximum power will be transferred to the motor to turn to the engine.</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964131" y="2822280"/>
            <a:ext cx="4838700" cy="1123950"/>
          </a:xfrm>
          <a:prstGeom prst="rect">
            <a:avLst/>
          </a:prstGeom>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6172835" y="1694180"/>
              <a:ext cx="1605915" cy="31115"/>
            </p14:xfrm>
          </p:contentPart>
        </mc:Choice>
        <mc:Fallback xmlns="">
          <p:pic>
            <p:nvPicPr>
              <p:cNvPr id="3" name="Ink 2"/>
            </p:nvPicPr>
            <p:blipFill>
              <a:blip r:embed="rId4"/>
            </p:blipFill>
            <p:spPr>
              <a:xfrm>
                <a:off x="6172835" y="1694180"/>
                <a:ext cx="1605915" cy="3111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940435" y="1978660"/>
              <a:ext cx="2611755" cy="20955"/>
            </p14:xfrm>
          </p:contentPart>
        </mc:Choice>
        <mc:Fallback xmlns="">
          <p:pic>
            <p:nvPicPr>
              <p:cNvPr id="4" name="Ink 3"/>
            </p:nvPicPr>
            <p:blipFill>
              <a:blip r:embed="rId6"/>
            </p:blipFill>
            <p:spPr>
              <a:xfrm>
                <a:off x="940435" y="1978660"/>
                <a:ext cx="2611755" cy="209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Ink 4"/>
              <p14:cNvContentPartPr/>
              <p14:nvPr/>
            </p14:nvContentPartPr>
            <p14:xfrm>
              <a:off x="4110355" y="2009140"/>
              <a:ext cx="2743835" cy="20955"/>
            </p14:xfrm>
          </p:contentPart>
        </mc:Choice>
        <mc:Fallback xmlns="">
          <p:pic>
            <p:nvPicPr>
              <p:cNvPr id="5" name="Ink 4"/>
            </p:nvPicPr>
            <p:blipFill>
              <a:blip r:embed="rId8"/>
            </p:blipFill>
            <p:spPr>
              <a:xfrm>
                <a:off x="4110355" y="2009140"/>
                <a:ext cx="2743835" cy="209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Ink 6"/>
              <p14:cNvContentPartPr/>
              <p14:nvPr/>
            </p14:nvContentPartPr>
            <p14:xfrm>
              <a:off x="930275" y="2070100"/>
              <a:ext cx="2164715" cy="610235"/>
            </p14:xfrm>
          </p:contentPart>
        </mc:Choice>
        <mc:Fallback xmlns="">
          <p:pic>
            <p:nvPicPr>
              <p:cNvPr id="7" name="Ink 6"/>
            </p:nvPicPr>
            <p:blipFill>
              <a:blip r:embed="rId10"/>
            </p:blipFill>
            <p:spPr>
              <a:xfrm>
                <a:off x="930275" y="2070100"/>
                <a:ext cx="2164715" cy="610235"/>
              </a:xfrm>
              <a:prstGeom prst="rect"/>
            </p:spPr>
          </p:pic>
        </mc:Fallback>
      </mc:AlternateContent>
      <p:sp>
        <p:nvSpPr>
          <p:cNvPr id="8" name="Text Box 7"/>
          <p:cNvSpPr txBox="1"/>
          <p:nvPr/>
        </p:nvSpPr>
        <p:spPr>
          <a:xfrm>
            <a:off x="3094990" y="3267075"/>
            <a:ext cx="524510" cy="213995"/>
          </a:xfrm>
          <a:prstGeom prst="rect">
            <a:avLst/>
          </a:prstGeom>
          <a:noFill/>
        </p:spPr>
        <p:txBody>
          <a:bodyPr wrap="square" rtlCol="0">
            <a:spAutoFit/>
          </a:bodyPr>
          <a:p>
            <a:r>
              <a:rPr lang="en-US" sz="800"/>
              <a:t>otal</a:t>
            </a:r>
            <a:endParaRPr lang="en-US" sz="800"/>
          </a:p>
        </p:txBody>
      </p:sp>
      <p:sp>
        <p:nvSpPr>
          <p:cNvPr id="9" name="Text Box 8"/>
          <p:cNvSpPr txBox="1"/>
          <p:nvPr/>
        </p:nvSpPr>
        <p:spPr>
          <a:xfrm>
            <a:off x="1905000" y="3267075"/>
            <a:ext cx="524510" cy="213995"/>
          </a:xfrm>
          <a:prstGeom prst="rect">
            <a:avLst/>
          </a:prstGeom>
          <a:noFill/>
        </p:spPr>
        <p:txBody>
          <a:bodyPr wrap="square" rtlCol="0">
            <a:spAutoFit/>
          </a:bodyPr>
          <a:p>
            <a:r>
              <a:rPr lang="en-US" sz="800"/>
              <a:t>otal</a:t>
            </a:r>
            <a:endParaRPr lang="en-US" sz="800"/>
          </a:p>
        </p:txBody>
      </p:sp>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4871720" y="2981960"/>
              <a:ext cx="1321435" cy="661035"/>
            </p14:xfrm>
          </p:contentPart>
        </mc:Choice>
        <mc:Fallback xmlns="">
          <p:pic>
            <p:nvPicPr>
              <p:cNvPr id="11" name="Ink 10"/>
            </p:nvPicPr>
            <p:blipFill>
              <a:blip r:embed="rId12"/>
            </p:blipFill>
            <p:spPr>
              <a:xfrm>
                <a:off x="4871720" y="2981960"/>
                <a:ext cx="1321435" cy="6610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Ink 13"/>
              <p14:cNvContentPartPr/>
              <p14:nvPr/>
            </p14:nvContentPartPr>
            <p14:xfrm>
              <a:off x="6177280" y="2997200"/>
              <a:ext cx="81915" cy="107315"/>
            </p14:xfrm>
          </p:contentPart>
        </mc:Choice>
        <mc:Fallback xmlns="">
          <p:pic>
            <p:nvPicPr>
              <p:cNvPr id="14" name="Ink 13"/>
            </p:nvPicPr>
            <p:blipFill>
              <a:blip r:embed="rId14"/>
            </p:blipFill>
            <p:spPr>
              <a:xfrm>
                <a:off x="6177280" y="2997200"/>
                <a:ext cx="81915" cy="10731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Ink 14"/>
              <p14:cNvContentPartPr/>
              <p14:nvPr/>
            </p14:nvContentPartPr>
            <p14:xfrm>
              <a:off x="6177280" y="2656840"/>
              <a:ext cx="10795" cy="198755"/>
            </p14:xfrm>
          </p:contentPart>
        </mc:Choice>
        <mc:Fallback xmlns="">
          <p:pic>
            <p:nvPicPr>
              <p:cNvPr id="15" name="Ink 14"/>
            </p:nvPicPr>
            <p:blipFill>
              <a:blip r:embed="rId16"/>
            </p:blipFill>
            <p:spPr>
              <a:xfrm>
                <a:off x="6177280" y="2656840"/>
                <a:ext cx="10795" cy="1987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Ink 15"/>
              <p14:cNvContentPartPr/>
              <p14:nvPr/>
            </p14:nvContentPartPr>
            <p14:xfrm>
              <a:off x="6162040" y="2656840"/>
              <a:ext cx="178435" cy="168275"/>
            </p14:xfrm>
          </p:contentPart>
        </mc:Choice>
        <mc:Fallback xmlns="">
          <p:pic>
            <p:nvPicPr>
              <p:cNvPr id="16" name="Ink 15"/>
            </p:nvPicPr>
            <p:blipFill>
              <a:blip r:embed="rId18"/>
            </p:blipFill>
            <p:spPr>
              <a:xfrm>
                <a:off x="6162040" y="2656840"/>
                <a:ext cx="178435" cy="16827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 name="Ink 16"/>
              <p14:cNvContentPartPr/>
              <p14:nvPr/>
            </p14:nvContentPartPr>
            <p14:xfrm>
              <a:off x="6375400" y="2783840"/>
              <a:ext cx="61595" cy="137795"/>
            </p14:xfrm>
          </p:contentPart>
        </mc:Choice>
        <mc:Fallback xmlns="">
          <p:pic>
            <p:nvPicPr>
              <p:cNvPr id="17" name="Ink 16"/>
            </p:nvPicPr>
            <p:blipFill>
              <a:blip r:embed="rId20"/>
            </p:blipFill>
            <p:spPr>
              <a:xfrm>
                <a:off x="6375400" y="2783840"/>
                <a:ext cx="61595" cy="13779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8" name="Ink 17"/>
              <p14:cNvContentPartPr/>
              <p14:nvPr/>
            </p14:nvContentPartPr>
            <p14:xfrm>
              <a:off x="6548120" y="2707640"/>
              <a:ext cx="635" cy="66675"/>
            </p14:xfrm>
          </p:contentPart>
        </mc:Choice>
        <mc:Fallback xmlns="">
          <p:pic>
            <p:nvPicPr>
              <p:cNvPr id="18" name="Ink 17"/>
            </p:nvPicPr>
            <p:blipFill>
              <a:blip r:embed="rId22"/>
            </p:blipFill>
            <p:spPr>
              <a:xfrm>
                <a:off x="6548120" y="2707640"/>
                <a:ext cx="635" cy="6667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Ink 18"/>
              <p14:cNvContentPartPr/>
              <p14:nvPr/>
            </p14:nvContentPartPr>
            <p14:xfrm>
              <a:off x="6685280" y="2600960"/>
              <a:ext cx="127635" cy="234315"/>
            </p14:xfrm>
          </p:contentPart>
        </mc:Choice>
        <mc:Fallback xmlns="">
          <p:pic>
            <p:nvPicPr>
              <p:cNvPr id="19" name="Ink 18"/>
            </p:nvPicPr>
            <p:blipFill>
              <a:blip r:embed="rId24"/>
            </p:blipFill>
            <p:spPr>
              <a:xfrm>
                <a:off x="6685280" y="2600960"/>
                <a:ext cx="127635" cy="23431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Ink 19"/>
              <p14:cNvContentPartPr/>
              <p14:nvPr/>
            </p14:nvContentPartPr>
            <p14:xfrm>
              <a:off x="6482080" y="2702560"/>
              <a:ext cx="81915" cy="122555"/>
            </p14:xfrm>
          </p:contentPart>
        </mc:Choice>
        <mc:Fallback xmlns="">
          <p:pic>
            <p:nvPicPr>
              <p:cNvPr id="20" name="Ink 19"/>
            </p:nvPicPr>
            <p:blipFill>
              <a:blip r:embed="rId26"/>
            </p:blipFill>
            <p:spPr>
              <a:xfrm>
                <a:off x="6482080" y="2702560"/>
                <a:ext cx="81915" cy="12255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1" name="Ink 20"/>
              <p14:cNvContentPartPr/>
              <p14:nvPr/>
            </p14:nvContentPartPr>
            <p14:xfrm>
              <a:off x="6878320" y="2473960"/>
              <a:ext cx="234315" cy="376555"/>
            </p14:xfrm>
          </p:contentPart>
        </mc:Choice>
        <mc:Fallback xmlns="">
          <p:pic>
            <p:nvPicPr>
              <p:cNvPr id="21" name="Ink 20"/>
            </p:nvPicPr>
            <p:blipFill>
              <a:blip r:embed="rId28"/>
            </p:blipFill>
            <p:spPr>
              <a:xfrm>
                <a:off x="6878320" y="2473960"/>
                <a:ext cx="234315" cy="37655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2" name="Ink 21"/>
              <p14:cNvContentPartPr/>
              <p14:nvPr/>
            </p14:nvContentPartPr>
            <p14:xfrm>
              <a:off x="6954520" y="2600960"/>
              <a:ext cx="239395" cy="15875"/>
            </p14:xfrm>
          </p:contentPart>
        </mc:Choice>
        <mc:Fallback xmlns="">
          <p:pic>
            <p:nvPicPr>
              <p:cNvPr id="22" name="Ink 21"/>
            </p:nvPicPr>
            <p:blipFill>
              <a:blip r:embed="rId30"/>
            </p:blipFill>
            <p:spPr>
              <a:xfrm>
                <a:off x="6954520" y="2600960"/>
                <a:ext cx="239395" cy="1587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Ink 22"/>
              <p14:cNvContentPartPr/>
              <p14:nvPr/>
            </p14:nvContentPartPr>
            <p14:xfrm>
              <a:off x="7345680" y="2473960"/>
              <a:ext cx="20955" cy="213995"/>
            </p14:xfrm>
          </p:contentPart>
        </mc:Choice>
        <mc:Fallback xmlns="">
          <p:pic>
            <p:nvPicPr>
              <p:cNvPr id="23" name="Ink 22"/>
            </p:nvPicPr>
            <p:blipFill>
              <a:blip r:embed="rId32"/>
            </p:blipFill>
            <p:spPr>
              <a:xfrm>
                <a:off x="7345680" y="2473960"/>
                <a:ext cx="20955" cy="21399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Ink 23"/>
              <p14:cNvContentPartPr/>
              <p14:nvPr/>
            </p14:nvContentPartPr>
            <p14:xfrm>
              <a:off x="7340600" y="2423160"/>
              <a:ext cx="132715" cy="198755"/>
            </p14:xfrm>
          </p:contentPart>
        </mc:Choice>
        <mc:Fallback xmlns="">
          <p:pic>
            <p:nvPicPr>
              <p:cNvPr id="24" name="Ink 23"/>
            </p:nvPicPr>
            <p:blipFill>
              <a:blip r:embed="rId34"/>
            </p:blipFill>
            <p:spPr>
              <a:xfrm>
                <a:off x="7340600" y="2423160"/>
                <a:ext cx="132715" cy="19875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Ink 24"/>
              <p14:cNvContentPartPr/>
              <p14:nvPr/>
            </p14:nvContentPartPr>
            <p14:xfrm>
              <a:off x="7498080" y="2590800"/>
              <a:ext cx="81915" cy="102235"/>
            </p14:xfrm>
          </p:contentPart>
        </mc:Choice>
        <mc:Fallback xmlns="">
          <p:pic>
            <p:nvPicPr>
              <p:cNvPr id="25" name="Ink 24"/>
            </p:nvPicPr>
            <p:blipFill>
              <a:blip r:embed="rId36"/>
            </p:blipFill>
            <p:spPr>
              <a:xfrm>
                <a:off x="7498080" y="2590800"/>
                <a:ext cx="81915" cy="10223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6" name="Ink 25"/>
              <p14:cNvContentPartPr/>
              <p14:nvPr/>
            </p14:nvContentPartPr>
            <p14:xfrm>
              <a:off x="7579360" y="2514600"/>
              <a:ext cx="86995" cy="635"/>
            </p14:xfrm>
          </p:contentPart>
        </mc:Choice>
        <mc:Fallback xmlns="">
          <p:pic>
            <p:nvPicPr>
              <p:cNvPr id="26" name="Ink 25"/>
            </p:nvPicPr>
            <p:blipFill>
              <a:blip r:embed="rId38"/>
            </p:blipFill>
            <p:spPr>
              <a:xfrm>
                <a:off x="7579360" y="2514600"/>
                <a:ext cx="86995" cy="63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7" name="Ink 26"/>
              <p14:cNvContentPartPr/>
              <p14:nvPr/>
            </p14:nvContentPartPr>
            <p14:xfrm>
              <a:off x="7579360" y="2565400"/>
              <a:ext cx="86995" cy="10795"/>
            </p14:xfrm>
          </p:contentPart>
        </mc:Choice>
        <mc:Fallback xmlns="">
          <p:pic>
            <p:nvPicPr>
              <p:cNvPr id="27" name="Ink 26"/>
            </p:nvPicPr>
            <p:blipFill>
              <a:blip r:embed="rId40"/>
            </p:blipFill>
            <p:spPr>
              <a:xfrm>
                <a:off x="7579360" y="2565400"/>
                <a:ext cx="86995" cy="1079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8" name="Ink 27"/>
              <p14:cNvContentPartPr/>
              <p14:nvPr/>
            </p14:nvContentPartPr>
            <p14:xfrm>
              <a:off x="7747000" y="2357120"/>
              <a:ext cx="20955" cy="249555"/>
            </p14:xfrm>
          </p:contentPart>
        </mc:Choice>
        <mc:Fallback xmlns="">
          <p:pic>
            <p:nvPicPr>
              <p:cNvPr id="28" name="Ink 27"/>
            </p:nvPicPr>
            <p:blipFill>
              <a:blip r:embed="rId42"/>
            </p:blipFill>
            <p:spPr>
              <a:xfrm>
                <a:off x="7747000" y="2357120"/>
                <a:ext cx="20955" cy="24955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9" name="Ink 28"/>
              <p14:cNvContentPartPr/>
              <p14:nvPr/>
            </p14:nvContentPartPr>
            <p14:xfrm>
              <a:off x="7731760" y="2367280"/>
              <a:ext cx="147955" cy="193675"/>
            </p14:xfrm>
          </p:contentPart>
        </mc:Choice>
        <mc:Fallback xmlns="">
          <p:pic>
            <p:nvPicPr>
              <p:cNvPr id="29" name="Ink 28"/>
            </p:nvPicPr>
            <p:blipFill>
              <a:blip r:embed="rId44"/>
            </p:blipFill>
            <p:spPr>
              <a:xfrm>
                <a:off x="7731760" y="2367280"/>
                <a:ext cx="147955" cy="19367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0" name="Ink 29"/>
              <p14:cNvContentPartPr/>
              <p14:nvPr/>
            </p14:nvContentPartPr>
            <p14:xfrm>
              <a:off x="7950200" y="2479040"/>
              <a:ext cx="46355" cy="127635"/>
            </p14:xfrm>
          </p:contentPart>
        </mc:Choice>
        <mc:Fallback xmlns="">
          <p:pic>
            <p:nvPicPr>
              <p:cNvPr id="30" name="Ink 29"/>
            </p:nvPicPr>
            <p:blipFill>
              <a:blip r:embed="rId46"/>
            </p:blipFill>
            <p:spPr>
              <a:xfrm>
                <a:off x="7950200" y="2479040"/>
                <a:ext cx="46355" cy="12763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1" name="Ink 30"/>
              <p14:cNvContentPartPr/>
              <p14:nvPr/>
            </p14:nvContentPartPr>
            <p14:xfrm>
              <a:off x="7929880" y="2529840"/>
              <a:ext cx="71755" cy="635"/>
            </p14:xfrm>
          </p:contentPart>
        </mc:Choice>
        <mc:Fallback xmlns="">
          <p:pic>
            <p:nvPicPr>
              <p:cNvPr id="31" name="Ink 30"/>
            </p:nvPicPr>
            <p:blipFill>
              <a:blip r:embed="rId48"/>
            </p:blipFill>
            <p:spPr>
              <a:xfrm>
                <a:off x="7929880" y="2529840"/>
                <a:ext cx="71755" cy="63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2" name="Ink 31"/>
              <p14:cNvContentPartPr/>
              <p14:nvPr/>
            </p14:nvContentPartPr>
            <p14:xfrm>
              <a:off x="8011160" y="2458720"/>
              <a:ext cx="97155" cy="183515"/>
            </p14:xfrm>
          </p:contentPart>
        </mc:Choice>
        <mc:Fallback xmlns="">
          <p:pic>
            <p:nvPicPr>
              <p:cNvPr id="32" name="Ink 31"/>
            </p:nvPicPr>
            <p:blipFill>
              <a:blip r:embed="rId50"/>
            </p:blipFill>
            <p:spPr>
              <a:xfrm>
                <a:off x="8011160" y="2458720"/>
                <a:ext cx="97155" cy="18351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3" name="Ink 32"/>
              <p14:cNvContentPartPr/>
              <p14:nvPr/>
            </p14:nvContentPartPr>
            <p14:xfrm>
              <a:off x="3063875" y="4771390"/>
              <a:ext cx="1130935" cy="6985"/>
            </p14:xfrm>
          </p:contentPart>
        </mc:Choice>
        <mc:Fallback xmlns="">
          <p:pic>
            <p:nvPicPr>
              <p:cNvPr id="33" name="Ink 32"/>
            </p:nvPicPr>
            <p:blipFill>
              <a:blip r:embed="rId52"/>
            </p:blipFill>
            <p:spPr>
              <a:xfrm>
                <a:off x="3063875" y="4771390"/>
                <a:ext cx="1130935" cy="698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4" name="Ink 33"/>
              <p14:cNvContentPartPr/>
              <p14:nvPr/>
            </p14:nvContentPartPr>
            <p14:xfrm>
              <a:off x="4346575" y="4771390"/>
              <a:ext cx="3912235" cy="32385"/>
            </p14:xfrm>
          </p:contentPart>
        </mc:Choice>
        <mc:Fallback xmlns="">
          <p:pic>
            <p:nvPicPr>
              <p:cNvPr id="34" name="Ink 33"/>
            </p:nvPicPr>
            <p:blipFill>
              <a:blip r:embed="rId54"/>
            </p:blipFill>
            <p:spPr>
              <a:xfrm>
                <a:off x="4346575" y="4771390"/>
                <a:ext cx="3912235" cy="3238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5" name="Ink 34"/>
              <p14:cNvContentPartPr/>
              <p14:nvPr/>
            </p14:nvContentPartPr>
            <p14:xfrm>
              <a:off x="1857375" y="4999990"/>
              <a:ext cx="768985" cy="26035"/>
            </p14:xfrm>
          </p:contentPart>
        </mc:Choice>
        <mc:Fallback xmlns="">
          <p:pic>
            <p:nvPicPr>
              <p:cNvPr id="35" name="Ink 34"/>
            </p:nvPicPr>
            <p:blipFill>
              <a:blip r:embed="rId56"/>
            </p:blipFill>
            <p:spPr>
              <a:xfrm>
                <a:off x="1857375" y="4999990"/>
                <a:ext cx="768985" cy="2603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6" name="Ink 35"/>
              <p14:cNvContentPartPr/>
              <p14:nvPr/>
            </p14:nvContentPartPr>
            <p14:xfrm>
              <a:off x="3876675" y="5063490"/>
              <a:ext cx="3620135" cy="57785"/>
            </p14:xfrm>
          </p:contentPart>
        </mc:Choice>
        <mc:Fallback xmlns="">
          <p:pic>
            <p:nvPicPr>
              <p:cNvPr id="36" name="Ink 35"/>
            </p:nvPicPr>
            <p:blipFill>
              <a:blip r:embed="rId58"/>
            </p:blipFill>
            <p:spPr>
              <a:xfrm>
                <a:off x="3876675" y="5063490"/>
                <a:ext cx="3620135" cy="5778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7" name="Ink 36"/>
              <p14:cNvContentPartPr/>
              <p14:nvPr/>
            </p14:nvContentPartPr>
            <p14:xfrm>
              <a:off x="7648575" y="5082540"/>
              <a:ext cx="299085" cy="635"/>
            </p14:xfrm>
          </p:contentPart>
        </mc:Choice>
        <mc:Fallback xmlns="">
          <p:pic>
            <p:nvPicPr>
              <p:cNvPr id="37" name="Ink 36"/>
            </p:nvPicPr>
            <p:blipFill>
              <a:blip r:embed="rId60"/>
            </p:blipFill>
            <p:spPr>
              <a:xfrm>
                <a:off x="7648575" y="5082540"/>
                <a:ext cx="299085" cy="63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8" name="Ink 37"/>
              <p14:cNvContentPartPr/>
              <p14:nvPr/>
            </p14:nvContentPartPr>
            <p14:xfrm>
              <a:off x="8213725" y="5063490"/>
              <a:ext cx="1067435" cy="26035"/>
            </p14:xfrm>
          </p:contentPart>
        </mc:Choice>
        <mc:Fallback xmlns="">
          <p:pic>
            <p:nvPicPr>
              <p:cNvPr id="38" name="Ink 37"/>
            </p:nvPicPr>
            <p:blipFill>
              <a:blip r:embed="rId62"/>
            </p:blipFill>
            <p:spPr>
              <a:xfrm>
                <a:off x="8213725" y="5063490"/>
                <a:ext cx="1067435" cy="2603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9" name="Ink 38"/>
              <p14:cNvContentPartPr/>
              <p14:nvPr/>
            </p14:nvContentPartPr>
            <p14:xfrm>
              <a:off x="1330325" y="5349240"/>
              <a:ext cx="2381885" cy="38735"/>
            </p14:xfrm>
          </p:contentPart>
        </mc:Choice>
        <mc:Fallback xmlns="">
          <p:pic>
            <p:nvPicPr>
              <p:cNvPr id="39" name="Ink 38"/>
            </p:nvPicPr>
            <p:blipFill>
              <a:blip r:embed="rId64"/>
            </p:blipFill>
            <p:spPr>
              <a:xfrm>
                <a:off x="1330325" y="5349240"/>
                <a:ext cx="2381885" cy="3873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41973"/>
            <a:ext cx="8229600" cy="543827"/>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Maximum Power Transfer Theorem (Contd.)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p:sp>
        <p:nvSpPr>
          <p:cNvPr id="4" name="TextBox 3"/>
          <p:cNvSpPr txBox="1"/>
          <p:nvPr/>
        </p:nvSpPr>
        <p:spPr>
          <a:xfrm>
            <a:off x="914400" y="914400"/>
            <a:ext cx="8460606" cy="707886"/>
          </a:xfrm>
          <a:prstGeom prst="rect">
            <a:avLst/>
          </a:prstGeom>
          <a:noFill/>
        </p:spPr>
        <p:txBody>
          <a:bodyPr wrap="square">
            <a:spAutoFit/>
          </a:bodyPr>
          <a:lstStyle/>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Q. Find </a:t>
            </a:r>
            <a:r>
              <a:rPr lang="en-US" sz="2000" b="0" i="0" u="none" strike="noStrike" baseline="0" dirty="0">
                <a:latin typeface="Times New Roman" panose="02020603050405020304" pitchFamily="18" charset="0"/>
                <a:cs typeface="Times New Roman" panose="02020603050405020304" pitchFamily="18" charset="0"/>
              </a:rPr>
              <a:t>the value of for maximum power transfer in the circuit of </a:t>
            </a:r>
            <a:r>
              <a:rPr lang="en-US" sz="2000" dirty="0">
                <a:latin typeface="Times New Roman" panose="02020603050405020304" pitchFamily="18" charset="0"/>
                <a:cs typeface="Times New Roman" panose="02020603050405020304" pitchFamily="18" charset="0"/>
              </a:rPr>
              <a:t>following circuits.</a:t>
            </a:r>
            <a:r>
              <a:rPr lang="en-US" sz="2000" b="0" i="0" u="none" strike="noStrike" baseline="0" dirty="0">
                <a:latin typeface="Times New Roman" panose="02020603050405020304" pitchFamily="18" charset="0"/>
                <a:cs typeface="Times New Roman" panose="02020603050405020304" pitchFamily="18" charset="0"/>
              </a:rPr>
              <a:t> Find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maximum power.</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257800" y="1614481"/>
            <a:ext cx="4200344" cy="1590421"/>
          </a:xfrm>
          <a:prstGeom prst="rect">
            <a:avLst/>
          </a:prstGeom>
        </p:spPr>
      </p:pic>
      <mc:AlternateContent xmlns:mc="http://schemas.openxmlformats.org/markup-compatibility/2006" xmlns:p14="http://schemas.microsoft.com/office/powerpoint/2010/main">
        <mc:Choice Requires="p14">
          <p:contentPart r:id="rId2" p14:bwMode="auto">
            <p14:nvContentPartPr>
              <p14:cNvPr id="8" name="Ink 7"/>
              <p14:cNvContentPartPr/>
              <p14:nvPr/>
            </p14:nvContentPartPr>
            <p14:xfrm>
              <a:off x="5934075" y="1991360"/>
              <a:ext cx="32385" cy="883285"/>
            </p14:xfrm>
          </p:contentPart>
        </mc:Choice>
        <mc:Fallback xmlns="">
          <p:pic>
            <p:nvPicPr>
              <p:cNvPr id="8" name="Ink 7"/>
            </p:nvPicPr>
            <p:blipFill>
              <a:blip r:embed="rId3"/>
            </p:blipFill>
            <p:spPr>
              <a:xfrm>
                <a:off x="5934075" y="1991360"/>
                <a:ext cx="32385" cy="88328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9" name="Ink 8"/>
              <p14:cNvContentPartPr/>
              <p14:nvPr/>
            </p14:nvContentPartPr>
            <p14:xfrm>
              <a:off x="7947025" y="1991360"/>
              <a:ext cx="114935" cy="273685"/>
            </p14:xfrm>
          </p:contentPart>
        </mc:Choice>
        <mc:Fallback xmlns="">
          <p:pic>
            <p:nvPicPr>
              <p:cNvPr id="9" name="Ink 8"/>
            </p:nvPicPr>
            <p:blipFill>
              <a:blip r:embed="rId5"/>
            </p:blipFill>
            <p:spPr>
              <a:xfrm>
                <a:off x="7947025" y="1991360"/>
                <a:ext cx="114935" cy="27368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Ink 9"/>
              <p14:cNvContentPartPr/>
              <p14:nvPr/>
            </p14:nvContentPartPr>
            <p14:xfrm>
              <a:off x="7934325" y="2594610"/>
              <a:ext cx="83185" cy="286385"/>
            </p14:xfrm>
          </p:contentPart>
        </mc:Choice>
        <mc:Fallback xmlns="">
          <p:pic>
            <p:nvPicPr>
              <p:cNvPr id="10" name="Ink 9"/>
            </p:nvPicPr>
            <p:blipFill>
              <a:blip r:embed="rId7"/>
            </p:blipFill>
            <p:spPr>
              <a:xfrm>
                <a:off x="7934325" y="2594610"/>
                <a:ext cx="83185" cy="28638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1" name="Ink 10"/>
              <p14:cNvContentPartPr/>
              <p14:nvPr/>
            </p14:nvContentPartPr>
            <p14:xfrm>
              <a:off x="974725" y="1673860"/>
              <a:ext cx="635" cy="241935"/>
            </p14:xfrm>
          </p:contentPart>
        </mc:Choice>
        <mc:Fallback xmlns="">
          <p:pic>
            <p:nvPicPr>
              <p:cNvPr id="11" name="Ink 10"/>
            </p:nvPicPr>
            <p:blipFill>
              <a:blip r:embed="rId9"/>
            </p:blipFill>
            <p:spPr>
              <a:xfrm>
                <a:off x="974725" y="1673860"/>
                <a:ext cx="635" cy="24193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Ink 11"/>
              <p14:cNvContentPartPr/>
              <p14:nvPr/>
            </p14:nvContentPartPr>
            <p14:xfrm>
              <a:off x="962025" y="1686560"/>
              <a:ext cx="146685" cy="191135"/>
            </p14:xfrm>
          </p:contentPart>
        </mc:Choice>
        <mc:Fallback xmlns="">
          <p:pic>
            <p:nvPicPr>
              <p:cNvPr id="12" name="Ink 11"/>
            </p:nvPicPr>
            <p:blipFill>
              <a:blip r:embed="rId11"/>
            </p:blipFill>
            <p:spPr>
              <a:xfrm>
                <a:off x="962025" y="1686560"/>
                <a:ext cx="146685" cy="19113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Ink 12"/>
              <p14:cNvContentPartPr/>
              <p14:nvPr/>
            </p14:nvContentPartPr>
            <p14:xfrm>
              <a:off x="1146175" y="1769110"/>
              <a:ext cx="83185" cy="178435"/>
            </p14:xfrm>
          </p:contentPart>
        </mc:Choice>
        <mc:Fallback xmlns="">
          <p:pic>
            <p:nvPicPr>
              <p:cNvPr id="13" name="Ink 12"/>
            </p:nvPicPr>
            <p:blipFill>
              <a:blip r:embed="rId13"/>
            </p:blipFill>
            <p:spPr>
              <a:xfrm>
                <a:off x="1146175" y="1769110"/>
                <a:ext cx="83185" cy="17843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Ink 13"/>
              <p14:cNvContentPartPr/>
              <p14:nvPr/>
            </p14:nvContentPartPr>
            <p14:xfrm>
              <a:off x="1108075" y="1845310"/>
              <a:ext cx="108585" cy="635"/>
            </p14:xfrm>
          </p:contentPart>
        </mc:Choice>
        <mc:Fallback xmlns="">
          <p:pic>
            <p:nvPicPr>
              <p:cNvPr id="14" name="Ink 13"/>
            </p:nvPicPr>
            <p:blipFill>
              <a:blip r:embed="rId15"/>
            </p:blipFill>
            <p:spPr>
              <a:xfrm>
                <a:off x="1108075" y="1845310"/>
                <a:ext cx="108585" cy="63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Ink 14"/>
              <p14:cNvContentPartPr/>
              <p14:nvPr/>
            </p14:nvContentPartPr>
            <p14:xfrm>
              <a:off x="1285875" y="1750060"/>
              <a:ext cx="114935" cy="216535"/>
            </p14:xfrm>
          </p:contentPart>
        </mc:Choice>
        <mc:Fallback xmlns="">
          <p:pic>
            <p:nvPicPr>
              <p:cNvPr id="15" name="Ink 14"/>
            </p:nvPicPr>
            <p:blipFill>
              <a:blip r:embed="rId17"/>
            </p:blipFill>
            <p:spPr>
              <a:xfrm>
                <a:off x="1285875" y="1750060"/>
                <a:ext cx="114935" cy="21653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6" name="Ink 15"/>
              <p14:cNvContentPartPr/>
              <p14:nvPr/>
            </p14:nvContentPartPr>
            <p14:xfrm>
              <a:off x="1571625" y="1718310"/>
              <a:ext cx="241935" cy="6985"/>
            </p14:xfrm>
          </p:contentPart>
        </mc:Choice>
        <mc:Fallback xmlns="">
          <p:pic>
            <p:nvPicPr>
              <p:cNvPr id="16" name="Ink 15"/>
            </p:nvPicPr>
            <p:blipFill>
              <a:blip r:embed="rId19"/>
            </p:blipFill>
            <p:spPr>
              <a:xfrm>
                <a:off x="1571625" y="1718310"/>
                <a:ext cx="241935" cy="698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Ink 16"/>
              <p14:cNvContentPartPr/>
              <p14:nvPr/>
            </p14:nvContentPartPr>
            <p14:xfrm>
              <a:off x="1577975" y="1794510"/>
              <a:ext cx="222885" cy="13335"/>
            </p14:xfrm>
          </p:contentPart>
        </mc:Choice>
        <mc:Fallback xmlns="">
          <p:pic>
            <p:nvPicPr>
              <p:cNvPr id="17" name="Ink 16"/>
            </p:nvPicPr>
            <p:blipFill>
              <a:blip r:embed="rId21"/>
            </p:blipFill>
            <p:spPr>
              <a:xfrm>
                <a:off x="1577975" y="1794510"/>
                <a:ext cx="222885" cy="1333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8" name="Ink 17"/>
              <p14:cNvContentPartPr/>
              <p14:nvPr/>
            </p14:nvContentPartPr>
            <p14:xfrm>
              <a:off x="8950325" y="1889760"/>
              <a:ext cx="495935" cy="1035685"/>
            </p14:xfrm>
          </p:contentPart>
        </mc:Choice>
        <mc:Fallback xmlns="">
          <p:pic>
            <p:nvPicPr>
              <p:cNvPr id="18" name="Ink 17"/>
            </p:nvPicPr>
            <p:blipFill>
              <a:blip r:embed="rId23"/>
            </p:blipFill>
            <p:spPr>
              <a:xfrm>
                <a:off x="8950325" y="1889760"/>
                <a:ext cx="495935" cy="103568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9" name="Ink 18"/>
              <p14:cNvContentPartPr/>
              <p14:nvPr/>
            </p14:nvContentPartPr>
            <p14:xfrm>
              <a:off x="9458325" y="1781810"/>
              <a:ext cx="89535" cy="184785"/>
            </p14:xfrm>
          </p:contentPart>
        </mc:Choice>
        <mc:Fallback xmlns="">
          <p:pic>
            <p:nvPicPr>
              <p:cNvPr id="19" name="Ink 18"/>
            </p:nvPicPr>
            <p:blipFill>
              <a:blip r:embed="rId25"/>
            </p:blipFill>
            <p:spPr>
              <a:xfrm>
                <a:off x="9458325" y="1781810"/>
                <a:ext cx="89535" cy="18478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0" name="Ink 19"/>
              <p14:cNvContentPartPr/>
              <p14:nvPr/>
            </p14:nvContentPartPr>
            <p14:xfrm>
              <a:off x="9439275" y="1788160"/>
              <a:ext cx="127635" cy="121285"/>
            </p14:xfrm>
          </p:contentPart>
        </mc:Choice>
        <mc:Fallback xmlns="">
          <p:pic>
            <p:nvPicPr>
              <p:cNvPr id="20" name="Ink 19"/>
            </p:nvPicPr>
            <p:blipFill>
              <a:blip r:embed="rId27"/>
            </p:blipFill>
            <p:spPr>
              <a:xfrm>
                <a:off x="9439275" y="1788160"/>
                <a:ext cx="127635" cy="12128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1" name="Ink 20"/>
              <p14:cNvContentPartPr/>
              <p14:nvPr/>
            </p14:nvContentPartPr>
            <p14:xfrm>
              <a:off x="2130425" y="1604010"/>
              <a:ext cx="102235" cy="197485"/>
            </p14:xfrm>
          </p:contentPart>
        </mc:Choice>
        <mc:Fallback xmlns="">
          <p:pic>
            <p:nvPicPr>
              <p:cNvPr id="21" name="Ink 20"/>
            </p:nvPicPr>
            <p:blipFill>
              <a:blip r:embed="rId29"/>
            </p:blipFill>
            <p:spPr>
              <a:xfrm>
                <a:off x="2130425" y="1604010"/>
                <a:ext cx="102235" cy="19748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2" name="Ink 21"/>
              <p14:cNvContentPartPr/>
              <p14:nvPr/>
            </p14:nvContentPartPr>
            <p14:xfrm>
              <a:off x="2314575" y="1572260"/>
              <a:ext cx="19685" cy="235585"/>
            </p14:xfrm>
          </p:contentPart>
        </mc:Choice>
        <mc:Fallback xmlns="">
          <p:pic>
            <p:nvPicPr>
              <p:cNvPr id="22" name="Ink 21"/>
            </p:nvPicPr>
            <p:blipFill>
              <a:blip r:embed="rId31"/>
            </p:blipFill>
            <p:spPr>
              <a:xfrm>
                <a:off x="2314575" y="1572260"/>
                <a:ext cx="19685" cy="23558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3" name="Ink 22"/>
              <p14:cNvContentPartPr/>
              <p14:nvPr/>
            </p14:nvContentPartPr>
            <p14:xfrm>
              <a:off x="2397125" y="1597660"/>
              <a:ext cx="6985" cy="191135"/>
            </p14:xfrm>
          </p:contentPart>
        </mc:Choice>
        <mc:Fallback xmlns="">
          <p:pic>
            <p:nvPicPr>
              <p:cNvPr id="23" name="Ink 22"/>
            </p:nvPicPr>
            <p:blipFill>
              <a:blip r:embed="rId33"/>
            </p:blipFill>
            <p:spPr>
              <a:xfrm>
                <a:off x="2397125" y="1597660"/>
                <a:ext cx="6985" cy="19113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4" name="Ink 23"/>
              <p14:cNvContentPartPr/>
              <p14:nvPr/>
            </p14:nvContentPartPr>
            <p14:xfrm>
              <a:off x="2466975" y="1635760"/>
              <a:ext cx="32385" cy="159385"/>
            </p14:xfrm>
          </p:contentPart>
        </mc:Choice>
        <mc:Fallback xmlns="">
          <p:pic>
            <p:nvPicPr>
              <p:cNvPr id="24" name="Ink 23"/>
            </p:nvPicPr>
            <p:blipFill>
              <a:blip r:embed="rId35"/>
            </p:blipFill>
            <p:spPr>
              <a:xfrm>
                <a:off x="2466975" y="1635760"/>
                <a:ext cx="32385" cy="15938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5" name="Ink 24"/>
              <p14:cNvContentPartPr/>
              <p14:nvPr/>
            </p14:nvContentPartPr>
            <p14:xfrm>
              <a:off x="2549525" y="1654810"/>
              <a:ext cx="121285" cy="76835"/>
            </p14:xfrm>
          </p:contentPart>
        </mc:Choice>
        <mc:Fallback xmlns="">
          <p:pic>
            <p:nvPicPr>
              <p:cNvPr id="25" name="Ink 24"/>
            </p:nvPicPr>
            <p:blipFill>
              <a:blip r:embed="rId37"/>
            </p:blipFill>
            <p:spPr>
              <a:xfrm>
                <a:off x="2549525" y="1654810"/>
                <a:ext cx="121285" cy="7683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6" name="Ink 25"/>
              <p14:cNvContentPartPr/>
              <p14:nvPr/>
            </p14:nvContentPartPr>
            <p14:xfrm>
              <a:off x="2682875" y="1578610"/>
              <a:ext cx="114935" cy="280035"/>
            </p14:xfrm>
          </p:contentPart>
        </mc:Choice>
        <mc:Fallback xmlns="">
          <p:pic>
            <p:nvPicPr>
              <p:cNvPr id="26" name="Ink 25"/>
            </p:nvPicPr>
            <p:blipFill>
              <a:blip r:embed="rId39"/>
            </p:blipFill>
            <p:spPr>
              <a:xfrm>
                <a:off x="2682875" y="1578610"/>
                <a:ext cx="114935" cy="28003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7" name="Ink 26"/>
              <p14:cNvContentPartPr/>
              <p14:nvPr/>
            </p14:nvContentPartPr>
            <p14:xfrm>
              <a:off x="1990725" y="1591310"/>
              <a:ext cx="89535" cy="280035"/>
            </p14:xfrm>
          </p:contentPart>
        </mc:Choice>
        <mc:Fallback xmlns="">
          <p:pic>
            <p:nvPicPr>
              <p:cNvPr id="27" name="Ink 26"/>
            </p:nvPicPr>
            <p:blipFill>
              <a:blip r:embed="rId41"/>
            </p:blipFill>
            <p:spPr>
              <a:xfrm>
                <a:off x="1990725" y="1591310"/>
                <a:ext cx="89535" cy="28003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8" name="Ink 27"/>
              <p14:cNvContentPartPr/>
              <p14:nvPr/>
            </p14:nvContentPartPr>
            <p14:xfrm>
              <a:off x="2886075" y="1724660"/>
              <a:ext cx="127635" cy="635"/>
            </p14:xfrm>
          </p:contentPart>
        </mc:Choice>
        <mc:Fallback xmlns="">
          <p:pic>
            <p:nvPicPr>
              <p:cNvPr id="28" name="Ink 27"/>
            </p:nvPicPr>
            <p:blipFill>
              <a:blip r:embed="rId43"/>
            </p:blipFill>
            <p:spPr>
              <a:xfrm>
                <a:off x="2886075" y="1724660"/>
                <a:ext cx="127635" cy="63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9" name="Ink 28"/>
              <p14:cNvContentPartPr/>
              <p14:nvPr/>
            </p14:nvContentPartPr>
            <p14:xfrm>
              <a:off x="2943225" y="1642110"/>
              <a:ext cx="6985" cy="210185"/>
            </p14:xfrm>
          </p:contentPart>
        </mc:Choice>
        <mc:Fallback xmlns="">
          <p:pic>
            <p:nvPicPr>
              <p:cNvPr id="29" name="Ink 28"/>
            </p:nvPicPr>
            <p:blipFill>
              <a:blip r:embed="rId45"/>
            </p:blipFill>
            <p:spPr>
              <a:xfrm>
                <a:off x="2943225" y="1642110"/>
                <a:ext cx="6985" cy="21018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0" name="Ink 29"/>
              <p14:cNvContentPartPr/>
              <p14:nvPr/>
            </p14:nvContentPartPr>
            <p14:xfrm>
              <a:off x="3044825" y="1635760"/>
              <a:ext cx="197485" cy="191135"/>
            </p14:xfrm>
          </p:contentPart>
        </mc:Choice>
        <mc:Fallback xmlns="">
          <p:pic>
            <p:nvPicPr>
              <p:cNvPr id="30" name="Ink 29"/>
            </p:nvPicPr>
            <p:blipFill>
              <a:blip r:embed="rId47"/>
            </p:blipFill>
            <p:spPr>
              <a:xfrm>
                <a:off x="3044825" y="1635760"/>
                <a:ext cx="197485" cy="19113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1" name="Ink 30"/>
              <p14:cNvContentPartPr/>
              <p14:nvPr/>
            </p14:nvContentPartPr>
            <p14:xfrm>
              <a:off x="3292475" y="1724660"/>
              <a:ext cx="159385" cy="635"/>
            </p14:xfrm>
          </p:contentPart>
        </mc:Choice>
        <mc:Fallback xmlns="">
          <p:pic>
            <p:nvPicPr>
              <p:cNvPr id="31" name="Ink 30"/>
            </p:nvPicPr>
            <p:blipFill>
              <a:blip r:embed="rId49"/>
            </p:blipFill>
            <p:spPr>
              <a:xfrm>
                <a:off x="3292475" y="1724660"/>
                <a:ext cx="159385" cy="63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2" name="Ink 31"/>
              <p14:cNvContentPartPr/>
              <p14:nvPr/>
            </p14:nvContentPartPr>
            <p14:xfrm>
              <a:off x="3349625" y="1680210"/>
              <a:ext cx="635" cy="133985"/>
            </p14:xfrm>
          </p:contentPart>
        </mc:Choice>
        <mc:Fallback xmlns="">
          <p:pic>
            <p:nvPicPr>
              <p:cNvPr id="32" name="Ink 31"/>
            </p:nvPicPr>
            <p:blipFill>
              <a:blip r:embed="rId51"/>
            </p:blipFill>
            <p:spPr>
              <a:xfrm>
                <a:off x="3349625" y="1680210"/>
                <a:ext cx="635" cy="13398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3" name="Ink 32"/>
              <p14:cNvContentPartPr/>
              <p14:nvPr/>
            </p14:nvContentPartPr>
            <p14:xfrm>
              <a:off x="3476625" y="1661160"/>
              <a:ext cx="229235" cy="95885"/>
            </p14:xfrm>
          </p:contentPart>
        </mc:Choice>
        <mc:Fallback xmlns="">
          <p:pic>
            <p:nvPicPr>
              <p:cNvPr id="33" name="Ink 32"/>
            </p:nvPicPr>
            <p:blipFill>
              <a:blip r:embed="rId53"/>
            </p:blipFill>
            <p:spPr>
              <a:xfrm>
                <a:off x="3476625" y="1661160"/>
                <a:ext cx="229235" cy="9588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4" name="Ink 33"/>
              <p14:cNvContentPartPr/>
              <p14:nvPr/>
            </p14:nvContentPartPr>
            <p14:xfrm>
              <a:off x="3813175" y="1635760"/>
              <a:ext cx="146685" cy="6985"/>
            </p14:xfrm>
          </p:contentPart>
        </mc:Choice>
        <mc:Fallback xmlns="">
          <p:pic>
            <p:nvPicPr>
              <p:cNvPr id="34" name="Ink 33"/>
            </p:nvPicPr>
            <p:blipFill>
              <a:blip r:embed="rId55"/>
            </p:blipFill>
            <p:spPr>
              <a:xfrm>
                <a:off x="3813175" y="1635760"/>
                <a:ext cx="146685" cy="698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5" name="Ink 34"/>
              <p14:cNvContentPartPr/>
              <p14:nvPr/>
            </p14:nvContentPartPr>
            <p14:xfrm>
              <a:off x="3819525" y="1724660"/>
              <a:ext cx="140335" cy="635"/>
            </p14:xfrm>
          </p:contentPart>
        </mc:Choice>
        <mc:Fallback xmlns="">
          <p:pic>
            <p:nvPicPr>
              <p:cNvPr id="35" name="Ink 34"/>
            </p:nvPicPr>
            <p:blipFill>
              <a:blip r:embed="rId57"/>
            </p:blipFill>
            <p:spPr>
              <a:xfrm>
                <a:off x="3819525" y="1724660"/>
                <a:ext cx="140335" cy="63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6" name="Ink 35"/>
              <p14:cNvContentPartPr/>
              <p14:nvPr/>
            </p14:nvContentPartPr>
            <p14:xfrm>
              <a:off x="4079875" y="1610360"/>
              <a:ext cx="133985" cy="159385"/>
            </p14:xfrm>
          </p:contentPart>
        </mc:Choice>
        <mc:Fallback xmlns="">
          <p:pic>
            <p:nvPicPr>
              <p:cNvPr id="36" name="Ink 35"/>
            </p:nvPicPr>
            <p:blipFill>
              <a:blip r:embed="rId59"/>
            </p:blipFill>
            <p:spPr>
              <a:xfrm>
                <a:off x="4079875" y="1610360"/>
                <a:ext cx="133985" cy="15938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7" name="Ink 36"/>
              <p14:cNvContentPartPr/>
              <p14:nvPr/>
            </p14:nvContentPartPr>
            <p14:xfrm>
              <a:off x="4321175" y="1597660"/>
              <a:ext cx="356235" cy="165735"/>
            </p14:xfrm>
          </p:contentPart>
        </mc:Choice>
        <mc:Fallback xmlns="">
          <p:pic>
            <p:nvPicPr>
              <p:cNvPr id="37" name="Ink 36"/>
            </p:nvPicPr>
            <p:blipFill>
              <a:blip r:embed="rId61"/>
            </p:blipFill>
            <p:spPr>
              <a:xfrm>
                <a:off x="4321175" y="1597660"/>
                <a:ext cx="356235" cy="16573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8" name="Ink 37"/>
              <p14:cNvContentPartPr/>
              <p14:nvPr/>
            </p14:nvContentPartPr>
            <p14:xfrm>
              <a:off x="974725" y="2302510"/>
              <a:ext cx="146685" cy="311785"/>
            </p14:xfrm>
          </p:contentPart>
        </mc:Choice>
        <mc:Fallback xmlns="">
          <p:pic>
            <p:nvPicPr>
              <p:cNvPr id="38" name="Ink 37"/>
            </p:nvPicPr>
            <p:blipFill>
              <a:blip r:embed="rId63"/>
            </p:blipFill>
            <p:spPr>
              <a:xfrm>
                <a:off x="974725" y="2302510"/>
                <a:ext cx="146685" cy="31178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9" name="Ink 38"/>
              <p14:cNvContentPartPr/>
              <p14:nvPr/>
            </p14:nvContentPartPr>
            <p14:xfrm>
              <a:off x="1184275" y="2518410"/>
              <a:ext cx="127635" cy="197485"/>
            </p14:xfrm>
          </p:contentPart>
        </mc:Choice>
        <mc:Fallback xmlns="">
          <p:pic>
            <p:nvPicPr>
              <p:cNvPr id="39" name="Ink 38"/>
            </p:nvPicPr>
            <p:blipFill>
              <a:blip r:embed="rId65"/>
            </p:blipFill>
            <p:spPr>
              <a:xfrm>
                <a:off x="1184275" y="2518410"/>
                <a:ext cx="127635" cy="19748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0" name="Ink 39"/>
              <p14:cNvContentPartPr/>
              <p14:nvPr/>
            </p14:nvContentPartPr>
            <p14:xfrm>
              <a:off x="1139825" y="2600960"/>
              <a:ext cx="114935" cy="6985"/>
            </p14:xfrm>
          </p:contentPart>
        </mc:Choice>
        <mc:Fallback xmlns="">
          <p:pic>
            <p:nvPicPr>
              <p:cNvPr id="40" name="Ink 39"/>
            </p:nvPicPr>
            <p:blipFill>
              <a:blip r:embed="rId67"/>
            </p:blipFill>
            <p:spPr>
              <a:xfrm>
                <a:off x="1139825" y="2600960"/>
                <a:ext cx="114935" cy="698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1" name="Ink 40"/>
              <p14:cNvContentPartPr/>
              <p14:nvPr/>
            </p14:nvContentPartPr>
            <p14:xfrm>
              <a:off x="1304925" y="2512060"/>
              <a:ext cx="140335" cy="229235"/>
            </p14:xfrm>
          </p:contentPart>
        </mc:Choice>
        <mc:Fallback xmlns="">
          <p:pic>
            <p:nvPicPr>
              <p:cNvPr id="41" name="Ink 40"/>
            </p:nvPicPr>
            <p:blipFill>
              <a:blip r:embed="rId69"/>
            </p:blipFill>
            <p:spPr>
              <a:xfrm>
                <a:off x="1304925" y="2512060"/>
                <a:ext cx="140335" cy="22923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2" name="Ink 41"/>
              <p14:cNvContentPartPr/>
              <p14:nvPr/>
            </p14:nvContentPartPr>
            <p14:xfrm>
              <a:off x="1577975" y="2505710"/>
              <a:ext cx="140335" cy="6985"/>
            </p14:xfrm>
          </p:contentPart>
        </mc:Choice>
        <mc:Fallback xmlns="">
          <p:pic>
            <p:nvPicPr>
              <p:cNvPr id="42" name="Ink 41"/>
            </p:nvPicPr>
            <p:blipFill>
              <a:blip r:embed="rId71"/>
            </p:blipFill>
            <p:spPr>
              <a:xfrm>
                <a:off x="1577975" y="2505710"/>
                <a:ext cx="140335" cy="698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3" name="Ink 42"/>
              <p14:cNvContentPartPr/>
              <p14:nvPr/>
            </p14:nvContentPartPr>
            <p14:xfrm>
              <a:off x="1558925" y="2562860"/>
              <a:ext cx="159385" cy="13335"/>
            </p14:xfrm>
          </p:contentPart>
        </mc:Choice>
        <mc:Fallback xmlns="">
          <p:pic>
            <p:nvPicPr>
              <p:cNvPr id="43" name="Ink 42"/>
            </p:nvPicPr>
            <p:blipFill>
              <a:blip r:embed="rId73"/>
            </p:blipFill>
            <p:spPr>
              <a:xfrm>
                <a:off x="1558925" y="2562860"/>
                <a:ext cx="159385" cy="1333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4" name="Ink 43"/>
              <p14:cNvContentPartPr/>
              <p14:nvPr/>
            </p14:nvContentPartPr>
            <p14:xfrm>
              <a:off x="9521825" y="2016760"/>
              <a:ext cx="70485" cy="121285"/>
            </p14:xfrm>
          </p:contentPart>
        </mc:Choice>
        <mc:Fallback xmlns="">
          <p:pic>
            <p:nvPicPr>
              <p:cNvPr id="44" name="Ink 43"/>
            </p:nvPicPr>
            <p:blipFill>
              <a:blip r:embed="rId75"/>
            </p:blipFill>
            <p:spPr>
              <a:xfrm>
                <a:off x="9521825" y="2016760"/>
                <a:ext cx="70485" cy="12128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5" name="Ink 44"/>
              <p14:cNvContentPartPr/>
              <p14:nvPr/>
            </p14:nvContentPartPr>
            <p14:xfrm>
              <a:off x="9496425" y="2035810"/>
              <a:ext cx="178435" cy="45085"/>
            </p14:xfrm>
          </p:contentPart>
        </mc:Choice>
        <mc:Fallback xmlns="">
          <p:pic>
            <p:nvPicPr>
              <p:cNvPr id="45" name="Ink 44"/>
            </p:nvPicPr>
            <p:blipFill>
              <a:blip r:embed="rId77"/>
            </p:blipFill>
            <p:spPr>
              <a:xfrm>
                <a:off x="9496425" y="2035810"/>
                <a:ext cx="178435" cy="45085"/>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6" name="Ink 45"/>
              <p14:cNvContentPartPr/>
              <p14:nvPr/>
            </p14:nvContentPartPr>
            <p14:xfrm>
              <a:off x="9598025" y="1959610"/>
              <a:ext cx="13335" cy="51435"/>
            </p14:xfrm>
          </p:contentPart>
        </mc:Choice>
        <mc:Fallback xmlns="">
          <p:pic>
            <p:nvPicPr>
              <p:cNvPr id="46" name="Ink 45"/>
            </p:nvPicPr>
            <p:blipFill>
              <a:blip r:embed="rId79"/>
            </p:blipFill>
            <p:spPr>
              <a:xfrm>
                <a:off x="9598025" y="1959610"/>
                <a:ext cx="13335" cy="5143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9" name="Ink 48"/>
              <p14:cNvContentPartPr/>
              <p14:nvPr/>
            </p14:nvContentPartPr>
            <p14:xfrm>
              <a:off x="8639175" y="2391410"/>
              <a:ext cx="38735" cy="159385"/>
            </p14:xfrm>
          </p:contentPart>
        </mc:Choice>
        <mc:Fallback xmlns="">
          <p:pic>
            <p:nvPicPr>
              <p:cNvPr id="49" name="Ink 48"/>
            </p:nvPicPr>
            <p:blipFill>
              <a:blip r:embed="rId81"/>
            </p:blipFill>
            <p:spPr>
              <a:xfrm>
                <a:off x="8639175" y="2391410"/>
                <a:ext cx="38735" cy="15938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50" name="Ink 49"/>
              <p14:cNvContentPartPr/>
              <p14:nvPr/>
            </p14:nvContentPartPr>
            <p14:xfrm>
              <a:off x="5464175" y="2607310"/>
              <a:ext cx="267335" cy="13335"/>
            </p14:xfrm>
          </p:contentPart>
        </mc:Choice>
        <mc:Fallback xmlns="">
          <p:pic>
            <p:nvPicPr>
              <p:cNvPr id="50" name="Ink 49"/>
            </p:nvPicPr>
            <p:blipFill>
              <a:blip r:embed="rId83"/>
            </p:blipFill>
            <p:spPr>
              <a:xfrm>
                <a:off x="5464175" y="2607310"/>
                <a:ext cx="267335" cy="13335"/>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51" name="Ink 50"/>
              <p14:cNvContentPartPr/>
              <p14:nvPr/>
            </p14:nvContentPartPr>
            <p14:xfrm>
              <a:off x="5597525" y="2569210"/>
              <a:ext cx="222885" cy="197485"/>
            </p14:xfrm>
          </p:contentPart>
        </mc:Choice>
        <mc:Fallback xmlns="">
          <p:pic>
            <p:nvPicPr>
              <p:cNvPr id="51" name="Ink 50"/>
            </p:nvPicPr>
            <p:blipFill>
              <a:blip r:embed="rId85"/>
            </p:blipFill>
            <p:spPr>
              <a:xfrm>
                <a:off x="5597525" y="2569210"/>
                <a:ext cx="222885" cy="19748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8" name="Ink 57"/>
              <p14:cNvContentPartPr/>
              <p14:nvPr/>
            </p14:nvContentPartPr>
            <p14:xfrm>
              <a:off x="6327775" y="2302510"/>
              <a:ext cx="635" cy="635"/>
            </p14:xfrm>
          </p:contentPart>
        </mc:Choice>
        <mc:Fallback xmlns="">
          <p:pic>
            <p:nvPicPr>
              <p:cNvPr id="58" name="Ink 57"/>
            </p:nvPicPr>
            <p:blipFill>
              <a:blip r:embed="rId87"/>
            </p:blipFill>
            <p:spPr>
              <a:xfrm>
                <a:off x="6327775" y="2302510"/>
                <a:ext cx="635" cy="63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9" name="Ink 58"/>
              <p14:cNvContentPartPr/>
              <p14:nvPr/>
            </p14:nvContentPartPr>
            <p14:xfrm>
              <a:off x="6296025" y="2308860"/>
              <a:ext cx="635" cy="6985"/>
            </p14:xfrm>
          </p:contentPart>
        </mc:Choice>
        <mc:Fallback xmlns="">
          <p:pic>
            <p:nvPicPr>
              <p:cNvPr id="59" name="Ink 58"/>
            </p:nvPicPr>
            <p:blipFill>
              <a:blip r:embed="rId89"/>
            </p:blipFill>
            <p:spPr>
              <a:xfrm>
                <a:off x="6296025" y="2308860"/>
                <a:ext cx="635" cy="6985"/>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67" name="Ink 66"/>
              <p14:cNvContentPartPr/>
              <p14:nvPr/>
            </p14:nvContentPartPr>
            <p14:xfrm>
              <a:off x="8626475" y="1407160"/>
              <a:ext cx="178435" cy="178435"/>
            </p14:xfrm>
          </p:contentPart>
        </mc:Choice>
        <mc:Fallback xmlns="">
          <p:pic>
            <p:nvPicPr>
              <p:cNvPr id="67" name="Ink 66"/>
            </p:nvPicPr>
            <p:blipFill>
              <a:blip r:embed="rId91"/>
            </p:blipFill>
            <p:spPr>
              <a:xfrm>
                <a:off x="8626475" y="1407160"/>
                <a:ext cx="178435" cy="17843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68" name="Ink 67"/>
              <p14:cNvContentPartPr/>
              <p14:nvPr/>
            </p14:nvContentPartPr>
            <p14:xfrm>
              <a:off x="8702675" y="1584960"/>
              <a:ext cx="635" cy="635"/>
            </p14:xfrm>
          </p:contentPart>
        </mc:Choice>
        <mc:Fallback xmlns="">
          <p:pic>
            <p:nvPicPr>
              <p:cNvPr id="68" name="Ink 67"/>
            </p:nvPicPr>
            <p:blipFill>
              <a:blip r:embed="rId87"/>
            </p:blipFill>
            <p:spPr>
              <a:xfrm>
                <a:off x="8702675" y="1584960"/>
                <a:ext cx="635" cy="635"/>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69" name="Ink 68"/>
              <p14:cNvContentPartPr/>
              <p14:nvPr/>
            </p14:nvContentPartPr>
            <p14:xfrm>
              <a:off x="8632825" y="1502410"/>
              <a:ext cx="159385" cy="127635"/>
            </p14:xfrm>
          </p:contentPart>
        </mc:Choice>
        <mc:Fallback xmlns="">
          <p:pic>
            <p:nvPicPr>
              <p:cNvPr id="69" name="Ink 68"/>
            </p:nvPicPr>
            <p:blipFill>
              <a:blip r:embed="rId94"/>
            </p:blipFill>
            <p:spPr>
              <a:xfrm>
                <a:off x="8632825" y="1502410"/>
                <a:ext cx="159385" cy="1276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70" name="Ink 69"/>
              <p14:cNvContentPartPr/>
              <p14:nvPr/>
            </p14:nvContentPartPr>
            <p14:xfrm>
              <a:off x="8804275" y="1280160"/>
              <a:ext cx="38735" cy="146685"/>
            </p14:xfrm>
          </p:contentPart>
        </mc:Choice>
        <mc:Fallback xmlns="">
          <p:pic>
            <p:nvPicPr>
              <p:cNvPr id="70" name="Ink 69"/>
            </p:nvPicPr>
            <p:blipFill>
              <a:blip r:embed="rId96"/>
            </p:blipFill>
            <p:spPr>
              <a:xfrm>
                <a:off x="8804275" y="1280160"/>
                <a:ext cx="38735" cy="14668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71" name="Ink 70"/>
              <p14:cNvContentPartPr/>
              <p14:nvPr/>
            </p14:nvContentPartPr>
            <p14:xfrm>
              <a:off x="8753475" y="1286510"/>
              <a:ext cx="159385" cy="121285"/>
            </p14:xfrm>
          </p:contentPart>
        </mc:Choice>
        <mc:Fallback xmlns="">
          <p:pic>
            <p:nvPicPr>
              <p:cNvPr id="71" name="Ink 70"/>
            </p:nvPicPr>
            <p:blipFill>
              <a:blip r:embed="rId98"/>
            </p:blipFill>
            <p:spPr>
              <a:xfrm>
                <a:off x="8753475" y="1286510"/>
                <a:ext cx="159385" cy="121285"/>
              </a:xfrm>
              <a:prstGeom prst="rect"/>
            </p:spPr>
          </p:pic>
        </mc:Fallback>
      </mc:AlternateContent>
      <p:sp>
        <p:nvSpPr>
          <p:cNvPr id="72" name="Text Box 71"/>
          <p:cNvSpPr txBox="1"/>
          <p:nvPr/>
        </p:nvSpPr>
        <p:spPr>
          <a:xfrm>
            <a:off x="8915400" y="1254125"/>
            <a:ext cx="3124835" cy="521970"/>
          </a:xfrm>
          <a:prstGeom prst="rect">
            <a:avLst/>
          </a:prstGeom>
          <a:solidFill>
            <a:schemeClr val="accent6">
              <a:lumMod val="20000"/>
              <a:lumOff val="80000"/>
            </a:schemeClr>
          </a:solidFill>
        </p:spPr>
        <p:txBody>
          <a:bodyPr wrap="square" rtlCol="0">
            <a:spAutoFit/>
          </a:bodyPr>
          <a:p>
            <a:r>
              <a:rPr lang="en-US" sz="1400">
                <a:solidFill>
                  <a:srgbClr val="FF0000"/>
                </a:solidFill>
              </a:rPr>
              <a:t>No current will go through 2 ohm as there’s an open circuit there</a:t>
            </a:r>
            <a:endParaRPr lang="en-US" sz="1400">
              <a:solidFill>
                <a:srgbClr val="FF0000"/>
              </a:solidFill>
            </a:endParaRPr>
          </a:p>
        </p:txBody>
      </p:sp>
      <mc:AlternateContent xmlns:mc="http://schemas.openxmlformats.org/markup-compatibility/2006" xmlns:p14="http://schemas.microsoft.com/office/powerpoint/2010/main">
        <mc:Choice Requires="p14">
          <p:contentPart r:id="rId99" p14:bwMode="auto">
            <p14:nvContentPartPr>
              <p14:cNvPr id="122" name="Ink 121"/>
              <p14:cNvContentPartPr/>
              <p14:nvPr/>
            </p14:nvContentPartPr>
            <p14:xfrm>
              <a:off x="8234045" y="2588260"/>
              <a:ext cx="262890" cy="17780"/>
            </p14:xfrm>
          </p:contentPart>
        </mc:Choice>
        <mc:Fallback xmlns="">
          <p:pic>
            <p:nvPicPr>
              <p:cNvPr id="122" name="Ink 121"/>
            </p:nvPicPr>
            <p:blipFill>
              <a:blip r:embed="rId100"/>
            </p:blipFill>
            <p:spPr>
              <a:xfrm>
                <a:off x="8234045" y="2588260"/>
                <a:ext cx="262890" cy="1778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23" name="Ink 122"/>
              <p14:cNvContentPartPr/>
              <p14:nvPr/>
            </p14:nvContentPartPr>
            <p14:xfrm>
              <a:off x="8547100" y="2503805"/>
              <a:ext cx="102235" cy="67945"/>
            </p14:xfrm>
          </p:contentPart>
        </mc:Choice>
        <mc:Fallback xmlns="">
          <p:pic>
            <p:nvPicPr>
              <p:cNvPr id="123" name="Ink 122"/>
            </p:nvPicPr>
            <p:blipFill>
              <a:blip r:embed="rId102"/>
            </p:blipFill>
            <p:spPr>
              <a:xfrm>
                <a:off x="8547100" y="2503805"/>
                <a:ext cx="102235" cy="6794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24" name="Ink 123"/>
              <p14:cNvContentPartPr/>
              <p14:nvPr/>
            </p14:nvContentPartPr>
            <p14:xfrm>
              <a:off x="8191500" y="1538605"/>
              <a:ext cx="584835" cy="42545"/>
            </p14:xfrm>
          </p:contentPart>
        </mc:Choice>
        <mc:Fallback xmlns="">
          <p:pic>
            <p:nvPicPr>
              <p:cNvPr id="124" name="Ink 123"/>
            </p:nvPicPr>
            <p:blipFill>
              <a:blip r:embed="rId104"/>
            </p:blipFill>
            <p:spPr>
              <a:xfrm>
                <a:off x="8191500" y="1538605"/>
                <a:ext cx="584835" cy="4254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85" name="Ink 184"/>
              <p14:cNvContentPartPr/>
              <p14:nvPr/>
            </p14:nvContentPartPr>
            <p14:xfrm>
              <a:off x="791845" y="3197860"/>
              <a:ext cx="26035" cy="398780"/>
            </p14:xfrm>
          </p:contentPart>
        </mc:Choice>
        <mc:Fallback xmlns="">
          <p:pic>
            <p:nvPicPr>
              <p:cNvPr id="185" name="Ink 184"/>
            </p:nvPicPr>
            <p:blipFill>
              <a:blip r:embed="rId106"/>
            </p:blipFill>
            <p:spPr>
              <a:xfrm>
                <a:off x="791845" y="3197860"/>
                <a:ext cx="26035" cy="39878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86" name="Ink 185"/>
              <p14:cNvContentPartPr/>
              <p14:nvPr/>
            </p14:nvContentPartPr>
            <p14:xfrm>
              <a:off x="808990" y="3180715"/>
              <a:ext cx="178435" cy="254635"/>
            </p14:xfrm>
          </p:contentPart>
        </mc:Choice>
        <mc:Fallback xmlns="">
          <p:pic>
            <p:nvPicPr>
              <p:cNvPr id="186" name="Ink 185"/>
            </p:nvPicPr>
            <p:blipFill>
              <a:blip r:embed="rId108"/>
            </p:blipFill>
            <p:spPr>
              <a:xfrm>
                <a:off x="808990" y="3180715"/>
                <a:ext cx="178435" cy="254635"/>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87" name="Ink 186"/>
              <p14:cNvContentPartPr/>
              <p14:nvPr/>
            </p14:nvContentPartPr>
            <p14:xfrm>
              <a:off x="952500" y="3536315"/>
              <a:ext cx="51435" cy="161925"/>
            </p14:xfrm>
          </p:contentPart>
        </mc:Choice>
        <mc:Fallback xmlns="">
          <p:pic>
            <p:nvPicPr>
              <p:cNvPr id="187" name="Ink 186"/>
            </p:nvPicPr>
            <p:blipFill>
              <a:blip r:embed="rId110"/>
            </p:blipFill>
            <p:spPr>
              <a:xfrm>
                <a:off x="952500" y="3536315"/>
                <a:ext cx="51435" cy="16192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88" name="Ink 187"/>
              <p14:cNvContentPartPr/>
              <p14:nvPr/>
            </p14:nvContentPartPr>
            <p14:xfrm>
              <a:off x="1028700" y="3663315"/>
              <a:ext cx="93980" cy="161925"/>
            </p14:xfrm>
          </p:contentPart>
        </mc:Choice>
        <mc:Fallback xmlns="">
          <p:pic>
            <p:nvPicPr>
              <p:cNvPr id="188" name="Ink 187"/>
            </p:nvPicPr>
            <p:blipFill>
              <a:blip r:embed="rId112"/>
            </p:blipFill>
            <p:spPr>
              <a:xfrm>
                <a:off x="1028700" y="3663315"/>
                <a:ext cx="93980" cy="16192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89" name="Ink 188"/>
              <p14:cNvContentPartPr/>
              <p14:nvPr/>
            </p14:nvContentPartPr>
            <p14:xfrm>
              <a:off x="1206500" y="3494405"/>
              <a:ext cx="161925" cy="229235"/>
            </p14:xfrm>
          </p:contentPart>
        </mc:Choice>
        <mc:Fallback xmlns="">
          <p:pic>
            <p:nvPicPr>
              <p:cNvPr id="189" name="Ink 188"/>
            </p:nvPicPr>
            <p:blipFill>
              <a:blip r:embed="rId114"/>
            </p:blipFill>
            <p:spPr>
              <a:xfrm>
                <a:off x="1206500" y="3494405"/>
                <a:ext cx="161925" cy="22923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90" name="Ink 189"/>
              <p14:cNvContentPartPr/>
              <p14:nvPr/>
            </p14:nvContentPartPr>
            <p14:xfrm>
              <a:off x="1376045" y="3536315"/>
              <a:ext cx="170180" cy="153035"/>
            </p14:xfrm>
          </p:contentPart>
        </mc:Choice>
        <mc:Fallback xmlns="">
          <p:pic>
            <p:nvPicPr>
              <p:cNvPr id="190" name="Ink 189"/>
            </p:nvPicPr>
            <p:blipFill>
              <a:blip r:embed="rId116"/>
            </p:blipFill>
            <p:spPr>
              <a:xfrm>
                <a:off x="1376045" y="3536315"/>
                <a:ext cx="170180" cy="15303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91" name="Ink 190"/>
              <p14:cNvContentPartPr/>
              <p14:nvPr/>
            </p14:nvContentPartPr>
            <p14:xfrm>
              <a:off x="1562100" y="3485515"/>
              <a:ext cx="119380" cy="195580"/>
            </p14:xfrm>
          </p:contentPart>
        </mc:Choice>
        <mc:Fallback xmlns="">
          <p:pic>
            <p:nvPicPr>
              <p:cNvPr id="191" name="Ink 190"/>
            </p:nvPicPr>
            <p:blipFill>
              <a:blip r:embed="rId118"/>
            </p:blipFill>
            <p:spPr>
              <a:xfrm>
                <a:off x="1562100" y="3485515"/>
                <a:ext cx="119380" cy="19558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92" name="Ink 191"/>
              <p14:cNvContentPartPr/>
              <p14:nvPr/>
            </p14:nvContentPartPr>
            <p14:xfrm>
              <a:off x="1562100" y="3494405"/>
              <a:ext cx="60325" cy="118745"/>
            </p14:xfrm>
          </p:contentPart>
        </mc:Choice>
        <mc:Fallback xmlns="">
          <p:pic>
            <p:nvPicPr>
              <p:cNvPr id="192" name="Ink 191"/>
            </p:nvPicPr>
            <p:blipFill>
              <a:blip r:embed="rId120"/>
            </p:blipFill>
            <p:spPr>
              <a:xfrm>
                <a:off x="1562100" y="3494405"/>
                <a:ext cx="60325" cy="11874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93" name="Ink 192"/>
              <p14:cNvContentPartPr/>
              <p14:nvPr/>
            </p14:nvContentPartPr>
            <p14:xfrm>
              <a:off x="1807845" y="3409315"/>
              <a:ext cx="212090" cy="26035"/>
            </p14:xfrm>
          </p:contentPart>
        </mc:Choice>
        <mc:Fallback xmlns="">
          <p:pic>
            <p:nvPicPr>
              <p:cNvPr id="193" name="Ink 192"/>
            </p:nvPicPr>
            <p:blipFill>
              <a:blip r:embed="rId122"/>
            </p:blipFill>
            <p:spPr>
              <a:xfrm>
                <a:off x="1807845" y="3409315"/>
                <a:ext cx="212090" cy="2603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94" name="Ink 193"/>
              <p14:cNvContentPartPr/>
              <p14:nvPr/>
            </p14:nvContentPartPr>
            <p14:xfrm>
              <a:off x="1816100" y="3519805"/>
              <a:ext cx="161925" cy="635"/>
            </p14:xfrm>
          </p:contentPart>
        </mc:Choice>
        <mc:Fallback xmlns="">
          <p:pic>
            <p:nvPicPr>
              <p:cNvPr id="194" name="Ink 193"/>
            </p:nvPicPr>
            <p:blipFill>
              <a:blip r:embed="rId124"/>
            </p:blipFill>
            <p:spPr>
              <a:xfrm>
                <a:off x="1816100" y="3519805"/>
                <a:ext cx="161925" cy="63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95" name="Ink 194"/>
              <p14:cNvContentPartPr/>
              <p14:nvPr/>
            </p14:nvContentPartPr>
            <p14:xfrm>
              <a:off x="2205990" y="3375660"/>
              <a:ext cx="1414145" cy="51435"/>
            </p14:xfrm>
          </p:contentPart>
        </mc:Choice>
        <mc:Fallback xmlns="">
          <p:pic>
            <p:nvPicPr>
              <p:cNvPr id="195" name="Ink 194"/>
            </p:nvPicPr>
            <p:blipFill>
              <a:blip r:embed="rId126"/>
            </p:blipFill>
            <p:spPr>
              <a:xfrm>
                <a:off x="2205990" y="3375660"/>
                <a:ext cx="1414145" cy="5143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96" name="Ink 195"/>
              <p14:cNvContentPartPr/>
              <p14:nvPr/>
            </p14:nvContentPartPr>
            <p14:xfrm>
              <a:off x="2476500" y="2918460"/>
              <a:ext cx="381635" cy="364490"/>
            </p14:xfrm>
          </p:contentPart>
        </mc:Choice>
        <mc:Fallback xmlns="">
          <p:pic>
            <p:nvPicPr>
              <p:cNvPr id="196" name="Ink 195"/>
            </p:nvPicPr>
            <p:blipFill>
              <a:blip r:embed="rId128"/>
            </p:blipFill>
            <p:spPr>
              <a:xfrm>
                <a:off x="2476500" y="2918460"/>
                <a:ext cx="381635" cy="36449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97" name="Ink 196"/>
              <p14:cNvContentPartPr/>
              <p14:nvPr/>
            </p14:nvContentPartPr>
            <p14:xfrm>
              <a:off x="2967990" y="3206115"/>
              <a:ext cx="67945" cy="161925"/>
            </p14:xfrm>
          </p:contentPart>
        </mc:Choice>
        <mc:Fallback xmlns="">
          <p:pic>
            <p:nvPicPr>
              <p:cNvPr id="197" name="Ink 196"/>
            </p:nvPicPr>
            <p:blipFill>
              <a:blip r:embed="rId130"/>
            </p:blipFill>
            <p:spPr>
              <a:xfrm>
                <a:off x="2967990" y="3206115"/>
                <a:ext cx="67945" cy="16192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98" name="Ink 197"/>
              <p14:cNvContentPartPr/>
              <p14:nvPr/>
            </p14:nvContentPartPr>
            <p14:xfrm>
              <a:off x="2925445" y="3248660"/>
              <a:ext cx="161290" cy="51435"/>
            </p14:xfrm>
          </p:contentPart>
        </mc:Choice>
        <mc:Fallback xmlns="">
          <p:pic>
            <p:nvPicPr>
              <p:cNvPr id="198" name="Ink 197"/>
            </p:nvPicPr>
            <p:blipFill>
              <a:blip r:embed="rId132"/>
            </p:blipFill>
            <p:spPr>
              <a:xfrm>
                <a:off x="2925445" y="3248660"/>
                <a:ext cx="161290" cy="5143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99" name="Ink 198"/>
              <p14:cNvContentPartPr/>
              <p14:nvPr/>
            </p14:nvContentPartPr>
            <p14:xfrm>
              <a:off x="3111500" y="3164205"/>
              <a:ext cx="85725" cy="178435"/>
            </p14:xfrm>
          </p:contentPart>
        </mc:Choice>
        <mc:Fallback xmlns="">
          <p:pic>
            <p:nvPicPr>
              <p:cNvPr id="199" name="Ink 198"/>
            </p:nvPicPr>
            <p:blipFill>
              <a:blip r:embed="rId134"/>
            </p:blipFill>
            <p:spPr>
              <a:xfrm>
                <a:off x="3111500" y="3164205"/>
                <a:ext cx="85725" cy="17843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200" name="Ink 199"/>
              <p14:cNvContentPartPr/>
              <p14:nvPr/>
            </p14:nvContentPartPr>
            <p14:xfrm>
              <a:off x="3230245" y="2799715"/>
              <a:ext cx="313690" cy="542925"/>
            </p14:xfrm>
          </p:contentPart>
        </mc:Choice>
        <mc:Fallback xmlns="">
          <p:pic>
            <p:nvPicPr>
              <p:cNvPr id="200" name="Ink 199"/>
            </p:nvPicPr>
            <p:blipFill>
              <a:blip r:embed="rId136"/>
            </p:blipFill>
            <p:spPr>
              <a:xfrm>
                <a:off x="3230245" y="2799715"/>
                <a:ext cx="313690" cy="542925"/>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201" name="Ink 200"/>
              <p14:cNvContentPartPr/>
              <p14:nvPr/>
            </p14:nvContentPartPr>
            <p14:xfrm>
              <a:off x="2349500" y="2875915"/>
              <a:ext cx="398780" cy="542925"/>
            </p14:xfrm>
          </p:contentPart>
        </mc:Choice>
        <mc:Fallback xmlns="">
          <p:pic>
            <p:nvPicPr>
              <p:cNvPr id="201" name="Ink 200"/>
            </p:nvPicPr>
            <p:blipFill>
              <a:blip r:embed="rId138"/>
            </p:blipFill>
            <p:spPr>
              <a:xfrm>
                <a:off x="2349500" y="2875915"/>
                <a:ext cx="398780" cy="542925"/>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202" name="Ink 201"/>
              <p14:cNvContentPartPr/>
              <p14:nvPr/>
            </p14:nvContentPartPr>
            <p14:xfrm>
              <a:off x="3348990" y="2748915"/>
              <a:ext cx="161290" cy="178435"/>
            </p14:xfrm>
          </p:contentPart>
        </mc:Choice>
        <mc:Fallback xmlns="">
          <p:pic>
            <p:nvPicPr>
              <p:cNvPr id="202" name="Ink 201"/>
            </p:nvPicPr>
            <p:blipFill>
              <a:blip r:embed="rId140"/>
            </p:blipFill>
            <p:spPr>
              <a:xfrm>
                <a:off x="3348990" y="2748915"/>
                <a:ext cx="161290" cy="17843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203" name="Ink 202"/>
              <p14:cNvContentPartPr/>
              <p14:nvPr/>
            </p14:nvContentPartPr>
            <p14:xfrm>
              <a:off x="2468245" y="3510915"/>
              <a:ext cx="347980" cy="330835"/>
            </p14:xfrm>
          </p:contentPart>
        </mc:Choice>
        <mc:Fallback xmlns="">
          <p:pic>
            <p:nvPicPr>
              <p:cNvPr id="203" name="Ink 202"/>
            </p:nvPicPr>
            <p:blipFill>
              <a:blip r:embed="rId142"/>
            </p:blipFill>
            <p:spPr>
              <a:xfrm>
                <a:off x="2468245" y="3510915"/>
                <a:ext cx="347980" cy="33083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204" name="Ink 203"/>
              <p14:cNvContentPartPr/>
              <p14:nvPr/>
            </p14:nvContentPartPr>
            <p14:xfrm>
              <a:off x="2984500" y="3519805"/>
              <a:ext cx="635" cy="271145"/>
            </p14:xfrm>
          </p:contentPart>
        </mc:Choice>
        <mc:Fallback xmlns="">
          <p:pic>
            <p:nvPicPr>
              <p:cNvPr id="204" name="Ink 203"/>
            </p:nvPicPr>
            <p:blipFill>
              <a:blip r:embed="rId144"/>
            </p:blipFill>
            <p:spPr>
              <a:xfrm>
                <a:off x="2984500" y="3519805"/>
                <a:ext cx="635" cy="27114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205" name="Ink 204"/>
              <p14:cNvContentPartPr/>
              <p14:nvPr/>
            </p14:nvContentPartPr>
            <p14:xfrm>
              <a:off x="2993390" y="3502660"/>
              <a:ext cx="169545" cy="237490"/>
            </p14:xfrm>
          </p:contentPart>
        </mc:Choice>
        <mc:Fallback xmlns="">
          <p:pic>
            <p:nvPicPr>
              <p:cNvPr id="205" name="Ink 204"/>
            </p:nvPicPr>
            <p:blipFill>
              <a:blip r:embed="rId146"/>
            </p:blipFill>
            <p:spPr>
              <a:xfrm>
                <a:off x="2993390" y="3502660"/>
                <a:ext cx="169545" cy="23749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206" name="Ink 205"/>
              <p14:cNvContentPartPr/>
              <p14:nvPr/>
            </p14:nvContentPartPr>
            <p14:xfrm>
              <a:off x="3298190" y="3621405"/>
              <a:ext cx="635" cy="212090"/>
            </p14:xfrm>
          </p:contentPart>
        </mc:Choice>
        <mc:Fallback xmlns="">
          <p:pic>
            <p:nvPicPr>
              <p:cNvPr id="206" name="Ink 205"/>
            </p:nvPicPr>
            <p:blipFill>
              <a:blip r:embed="rId148"/>
            </p:blipFill>
            <p:spPr>
              <a:xfrm>
                <a:off x="3298190" y="3621405"/>
                <a:ext cx="635" cy="21209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207" name="Ink 206"/>
              <p14:cNvContentPartPr/>
              <p14:nvPr/>
            </p14:nvContentPartPr>
            <p14:xfrm>
              <a:off x="3196590" y="3739515"/>
              <a:ext cx="153035" cy="17780"/>
            </p14:xfrm>
          </p:contentPart>
        </mc:Choice>
        <mc:Fallback xmlns="">
          <p:pic>
            <p:nvPicPr>
              <p:cNvPr id="207" name="Ink 206"/>
            </p:nvPicPr>
            <p:blipFill>
              <a:blip r:embed="rId150"/>
            </p:blipFill>
            <p:spPr>
              <a:xfrm>
                <a:off x="3196590" y="3739515"/>
                <a:ext cx="153035" cy="1778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208" name="Ink 207"/>
              <p14:cNvContentPartPr/>
              <p14:nvPr/>
            </p14:nvContentPartPr>
            <p14:xfrm>
              <a:off x="3348990" y="3629660"/>
              <a:ext cx="118745" cy="262890"/>
            </p14:xfrm>
          </p:contentPart>
        </mc:Choice>
        <mc:Fallback xmlns="">
          <p:pic>
            <p:nvPicPr>
              <p:cNvPr id="208" name="Ink 207"/>
            </p:nvPicPr>
            <p:blipFill>
              <a:blip r:embed="rId152"/>
            </p:blipFill>
            <p:spPr>
              <a:xfrm>
                <a:off x="3348990" y="3629660"/>
                <a:ext cx="118745" cy="26289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209" name="Ink 208"/>
              <p14:cNvContentPartPr/>
              <p14:nvPr/>
            </p14:nvContentPartPr>
            <p14:xfrm>
              <a:off x="3848100" y="3299460"/>
              <a:ext cx="161925" cy="635"/>
            </p14:xfrm>
          </p:contentPart>
        </mc:Choice>
        <mc:Fallback xmlns="">
          <p:pic>
            <p:nvPicPr>
              <p:cNvPr id="209" name="Ink 208"/>
            </p:nvPicPr>
            <p:blipFill>
              <a:blip r:embed="rId124"/>
            </p:blipFill>
            <p:spPr>
              <a:xfrm>
                <a:off x="3848100" y="3299460"/>
                <a:ext cx="161925" cy="635"/>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210" name="Ink 209"/>
              <p14:cNvContentPartPr/>
              <p14:nvPr/>
            </p14:nvContentPartPr>
            <p14:xfrm>
              <a:off x="3839845" y="3392805"/>
              <a:ext cx="178435" cy="635"/>
            </p14:xfrm>
          </p:contentPart>
        </mc:Choice>
        <mc:Fallback xmlns="">
          <p:pic>
            <p:nvPicPr>
              <p:cNvPr id="210" name="Ink 209"/>
            </p:nvPicPr>
            <p:blipFill>
              <a:blip r:embed="rId155"/>
            </p:blipFill>
            <p:spPr>
              <a:xfrm>
                <a:off x="3839845" y="3392805"/>
                <a:ext cx="178435" cy="635"/>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211" name="Ink 210"/>
              <p14:cNvContentPartPr/>
              <p14:nvPr/>
            </p14:nvContentPartPr>
            <p14:xfrm>
              <a:off x="4144645" y="3180715"/>
              <a:ext cx="339090" cy="254635"/>
            </p14:xfrm>
          </p:contentPart>
        </mc:Choice>
        <mc:Fallback xmlns="">
          <p:pic>
            <p:nvPicPr>
              <p:cNvPr id="211" name="Ink 210"/>
            </p:nvPicPr>
            <p:blipFill>
              <a:blip r:embed="rId157"/>
            </p:blipFill>
            <p:spPr>
              <a:xfrm>
                <a:off x="4144645" y="3180715"/>
                <a:ext cx="339090" cy="254635"/>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212" name="Ink 211"/>
              <p14:cNvContentPartPr/>
              <p14:nvPr/>
            </p14:nvContentPartPr>
            <p14:xfrm>
              <a:off x="4559300" y="3147060"/>
              <a:ext cx="635" cy="271780"/>
            </p14:xfrm>
          </p:contentPart>
        </mc:Choice>
        <mc:Fallback xmlns="">
          <p:pic>
            <p:nvPicPr>
              <p:cNvPr id="212" name="Ink 211"/>
            </p:nvPicPr>
            <p:blipFill>
              <a:blip r:embed="rId159"/>
            </p:blipFill>
            <p:spPr>
              <a:xfrm>
                <a:off x="4559300" y="3147060"/>
                <a:ext cx="635" cy="271780"/>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213" name="Ink 212"/>
              <p14:cNvContentPartPr/>
              <p14:nvPr/>
            </p14:nvContentPartPr>
            <p14:xfrm>
              <a:off x="4703445" y="3299460"/>
              <a:ext cx="635" cy="635"/>
            </p14:xfrm>
          </p:contentPart>
        </mc:Choice>
        <mc:Fallback xmlns="">
          <p:pic>
            <p:nvPicPr>
              <p:cNvPr id="213" name="Ink 212"/>
            </p:nvPicPr>
            <p:blipFill>
              <a:blip r:embed="rId87"/>
            </p:blipFill>
            <p:spPr>
              <a:xfrm>
                <a:off x="4703445" y="3299460"/>
                <a:ext cx="635" cy="6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214" name="Ink 213"/>
              <p14:cNvContentPartPr/>
              <p14:nvPr/>
            </p14:nvContentPartPr>
            <p14:xfrm>
              <a:off x="4669790" y="3350260"/>
              <a:ext cx="42545" cy="102235"/>
            </p14:xfrm>
          </p:contentPart>
        </mc:Choice>
        <mc:Fallback xmlns="">
          <p:pic>
            <p:nvPicPr>
              <p:cNvPr id="214" name="Ink 213"/>
            </p:nvPicPr>
            <p:blipFill>
              <a:blip r:embed="rId162"/>
            </p:blipFill>
            <p:spPr>
              <a:xfrm>
                <a:off x="4669790" y="3350260"/>
                <a:ext cx="42545" cy="102235"/>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215" name="Ink 214"/>
              <p14:cNvContentPartPr/>
              <p14:nvPr/>
            </p14:nvContentPartPr>
            <p14:xfrm>
              <a:off x="4728845" y="3138805"/>
              <a:ext cx="212090" cy="271145"/>
            </p14:xfrm>
          </p:contentPart>
        </mc:Choice>
        <mc:Fallback xmlns="">
          <p:pic>
            <p:nvPicPr>
              <p:cNvPr id="215" name="Ink 214"/>
            </p:nvPicPr>
            <p:blipFill>
              <a:blip r:embed="rId164"/>
            </p:blipFill>
            <p:spPr>
              <a:xfrm>
                <a:off x="4728845" y="3138805"/>
                <a:ext cx="212090" cy="27114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216" name="Ink 215"/>
              <p14:cNvContentPartPr/>
              <p14:nvPr/>
            </p14:nvContentPartPr>
            <p14:xfrm>
              <a:off x="5067300" y="2969260"/>
              <a:ext cx="178435" cy="508635"/>
            </p14:xfrm>
          </p:contentPart>
        </mc:Choice>
        <mc:Fallback xmlns="">
          <p:pic>
            <p:nvPicPr>
              <p:cNvPr id="216" name="Ink 215"/>
            </p:nvPicPr>
            <p:blipFill>
              <a:blip r:embed="rId166"/>
            </p:blipFill>
            <p:spPr>
              <a:xfrm>
                <a:off x="5067300" y="2969260"/>
                <a:ext cx="178435" cy="50863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217" name="Ink 216"/>
              <p14:cNvContentPartPr/>
              <p14:nvPr/>
            </p14:nvContentPartPr>
            <p14:xfrm>
              <a:off x="4644390" y="3358515"/>
              <a:ext cx="59690" cy="85725"/>
            </p14:xfrm>
          </p:contentPart>
        </mc:Choice>
        <mc:Fallback xmlns="">
          <p:pic>
            <p:nvPicPr>
              <p:cNvPr id="217" name="Ink 216"/>
            </p:nvPicPr>
            <p:blipFill>
              <a:blip r:embed="rId168"/>
            </p:blipFill>
            <p:spPr>
              <a:xfrm>
                <a:off x="4644390" y="3358515"/>
                <a:ext cx="59690" cy="8572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218" name="Ink 217"/>
              <p14:cNvContentPartPr/>
              <p14:nvPr/>
            </p14:nvContentPartPr>
            <p14:xfrm>
              <a:off x="5380990" y="3002915"/>
              <a:ext cx="237490" cy="322580"/>
            </p14:xfrm>
          </p:contentPart>
        </mc:Choice>
        <mc:Fallback xmlns="">
          <p:pic>
            <p:nvPicPr>
              <p:cNvPr id="218" name="Ink 217"/>
            </p:nvPicPr>
            <p:blipFill>
              <a:blip r:embed="rId170"/>
            </p:blipFill>
            <p:spPr>
              <a:xfrm>
                <a:off x="5380990" y="3002915"/>
                <a:ext cx="237490" cy="32258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5" name="Ink 94"/>
              <p14:cNvContentPartPr/>
              <p14:nvPr/>
            </p14:nvContentPartPr>
            <p14:xfrm>
              <a:off x="6213475" y="2080260"/>
              <a:ext cx="559435" cy="762635"/>
            </p14:xfrm>
          </p:contentPart>
        </mc:Choice>
        <mc:Fallback xmlns="">
          <p:pic>
            <p:nvPicPr>
              <p:cNvPr id="95" name="Ink 94"/>
            </p:nvPicPr>
            <p:blipFill>
              <a:blip r:embed="rId172"/>
            </p:blipFill>
            <p:spPr>
              <a:xfrm>
                <a:off x="6213475" y="2080260"/>
                <a:ext cx="559435" cy="76263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6" name="Ink 95"/>
              <p14:cNvContentPartPr/>
              <p14:nvPr/>
            </p14:nvContentPartPr>
            <p14:xfrm>
              <a:off x="6294755" y="2588260"/>
              <a:ext cx="92075" cy="61595"/>
            </p14:xfrm>
          </p:contentPart>
        </mc:Choice>
        <mc:Fallback xmlns="">
          <p:pic>
            <p:nvPicPr>
              <p:cNvPr id="96" name="Ink 95"/>
            </p:nvPicPr>
            <p:blipFill>
              <a:blip r:embed="rId174"/>
            </p:blipFill>
            <p:spPr>
              <a:xfrm>
                <a:off x="6294755" y="2588260"/>
                <a:ext cx="92075" cy="6159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7" name="Ink 96"/>
              <p14:cNvContentPartPr/>
              <p14:nvPr/>
            </p14:nvContentPartPr>
            <p14:xfrm>
              <a:off x="6396355" y="2395220"/>
              <a:ext cx="92075" cy="122555"/>
            </p14:xfrm>
          </p:contentPart>
        </mc:Choice>
        <mc:Fallback xmlns="">
          <p:pic>
            <p:nvPicPr>
              <p:cNvPr id="97" name="Ink 96"/>
            </p:nvPicPr>
            <p:blipFill>
              <a:blip r:embed="rId176"/>
            </p:blipFill>
            <p:spPr>
              <a:xfrm>
                <a:off x="6396355" y="2395220"/>
                <a:ext cx="92075" cy="12255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8" name="Ink 97"/>
              <p14:cNvContentPartPr/>
              <p14:nvPr/>
            </p14:nvContentPartPr>
            <p14:xfrm>
              <a:off x="6426835" y="2252980"/>
              <a:ext cx="20955" cy="61595"/>
            </p14:xfrm>
          </p:contentPart>
        </mc:Choice>
        <mc:Fallback xmlns="">
          <p:pic>
            <p:nvPicPr>
              <p:cNvPr id="98" name="Ink 97"/>
            </p:nvPicPr>
            <p:blipFill>
              <a:blip r:embed="rId178"/>
            </p:blipFill>
            <p:spPr>
              <a:xfrm>
                <a:off x="6426835" y="2252980"/>
                <a:ext cx="20955" cy="61595"/>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9" name="Ink 98"/>
              <p14:cNvContentPartPr/>
              <p14:nvPr/>
            </p14:nvContentPartPr>
            <p14:xfrm>
              <a:off x="6579235" y="2385060"/>
              <a:ext cx="10795" cy="153035"/>
            </p14:xfrm>
          </p:contentPart>
        </mc:Choice>
        <mc:Fallback xmlns="">
          <p:pic>
            <p:nvPicPr>
              <p:cNvPr id="99" name="Ink 98"/>
            </p:nvPicPr>
            <p:blipFill>
              <a:blip r:embed="rId180"/>
            </p:blipFill>
            <p:spPr>
              <a:xfrm>
                <a:off x="6579235" y="2385060"/>
                <a:ext cx="10795" cy="15303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00" name="Ink 99"/>
              <p14:cNvContentPartPr/>
              <p14:nvPr/>
            </p14:nvContentPartPr>
            <p14:xfrm>
              <a:off x="7229475" y="2151380"/>
              <a:ext cx="498475" cy="630555"/>
            </p14:xfrm>
          </p:contentPart>
        </mc:Choice>
        <mc:Fallback xmlns="">
          <p:pic>
            <p:nvPicPr>
              <p:cNvPr id="100" name="Ink 99"/>
            </p:nvPicPr>
            <p:blipFill>
              <a:blip r:embed="rId182"/>
            </p:blipFill>
            <p:spPr>
              <a:xfrm>
                <a:off x="7229475" y="2151380"/>
                <a:ext cx="498475" cy="630555"/>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01" name="Ink 100"/>
              <p14:cNvContentPartPr/>
              <p14:nvPr/>
            </p14:nvContentPartPr>
            <p14:xfrm>
              <a:off x="7270115" y="2689860"/>
              <a:ext cx="71755" cy="635"/>
            </p14:xfrm>
          </p:contentPart>
        </mc:Choice>
        <mc:Fallback xmlns="">
          <p:pic>
            <p:nvPicPr>
              <p:cNvPr id="101" name="Ink 100"/>
            </p:nvPicPr>
            <p:blipFill>
              <a:blip r:embed="rId184"/>
            </p:blipFill>
            <p:spPr>
              <a:xfrm>
                <a:off x="7270115" y="2689860"/>
                <a:ext cx="71755" cy="6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02" name="Ink 101"/>
              <p14:cNvContentPartPr/>
              <p14:nvPr/>
            </p14:nvContentPartPr>
            <p14:xfrm>
              <a:off x="7239635" y="2537460"/>
              <a:ext cx="102235" cy="635"/>
            </p14:xfrm>
          </p:contentPart>
        </mc:Choice>
        <mc:Fallback xmlns="">
          <p:pic>
            <p:nvPicPr>
              <p:cNvPr id="102" name="Ink 101"/>
            </p:nvPicPr>
            <p:blipFill>
              <a:blip r:embed="rId186"/>
            </p:blipFill>
            <p:spPr>
              <a:xfrm>
                <a:off x="7239635" y="2537460"/>
                <a:ext cx="102235" cy="635"/>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03" name="Ink 102"/>
              <p14:cNvContentPartPr/>
              <p14:nvPr/>
            </p14:nvContentPartPr>
            <p14:xfrm>
              <a:off x="7402195" y="2476500"/>
              <a:ext cx="122555" cy="132715"/>
            </p14:xfrm>
          </p:contentPart>
        </mc:Choice>
        <mc:Fallback xmlns="">
          <p:pic>
            <p:nvPicPr>
              <p:cNvPr id="103" name="Ink 102"/>
            </p:nvPicPr>
            <p:blipFill>
              <a:blip r:embed="rId188"/>
            </p:blipFill>
            <p:spPr>
              <a:xfrm>
                <a:off x="7402195" y="2476500"/>
                <a:ext cx="122555" cy="132715"/>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4" name="Ink 103"/>
              <p14:cNvContentPartPr/>
              <p14:nvPr/>
            </p14:nvContentPartPr>
            <p14:xfrm>
              <a:off x="7554595" y="2364740"/>
              <a:ext cx="122555" cy="173355"/>
            </p14:xfrm>
          </p:contentPart>
        </mc:Choice>
        <mc:Fallback xmlns="">
          <p:pic>
            <p:nvPicPr>
              <p:cNvPr id="104" name="Ink 103"/>
            </p:nvPicPr>
            <p:blipFill>
              <a:blip r:embed="rId190"/>
            </p:blipFill>
            <p:spPr>
              <a:xfrm>
                <a:off x="7554595" y="2364740"/>
                <a:ext cx="122555" cy="173355"/>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5" name="Ink 104"/>
              <p14:cNvContentPartPr/>
              <p14:nvPr/>
            </p14:nvContentPartPr>
            <p14:xfrm>
              <a:off x="7574915" y="2395220"/>
              <a:ext cx="92075" cy="61595"/>
            </p14:xfrm>
          </p:contentPart>
        </mc:Choice>
        <mc:Fallback xmlns="">
          <p:pic>
            <p:nvPicPr>
              <p:cNvPr id="105" name="Ink 104"/>
            </p:nvPicPr>
            <p:blipFill>
              <a:blip r:embed="rId192"/>
            </p:blipFill>
            <p:spPr>
              <a:xfrm>
                <a:off x="7574915" y="2395220"/>
                <a:ext cx="92075" cy="61595"/>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6" name="Ink 105"/>
              <p14:cNvContentPartPr/>
              <p14:nvPr/>
            </p14:nvContentPartPr>
            <p14:xfrm>
              <a:off x="5949315" y="3563620"/>
              <a:ext cx="173355" cy="31115"/>
            </p14:xfrm>
          </p:contentPart>
        </mc:Choice>
        <mc:Fallback xmlns="">
          <p:pic>
            <p:nvPicPr>
              <p:cNvPr id="106" name="Ink 105"/>
            </p:nvPicPr>
            <p:blipFill>
              <a:blip r:embed="rId194"/>
            </p:blipFill>
            <p:spPr>
              <a:xfrm>
                <a:off x="5949315" y="3563620"/>
                <a:ext cx="173355" cy="31115"/>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7" name="Ink 106"/>
              <p14:cNvContentPartPr/>
              <p14:nvPr/>
            </p14:nvContentPartPr>
            <p14:xfrm>
              <a:off x="6233795" y="3451860"/>
              <a:ext cx="635" cy="203835"/>
            </p14:xfrm>
          </p:contentPart>
        </mc:Choice>
        <mc:Fallback xmlns="">
          <p:pic>
            <p:nvPicPr>
              <p:cNvPr id="107" name="Ink 106"/>
            </p:nvPicPr>
            <p:blipFill>
              <a:blip r:embed="rId196"/>
            </p:blipFill>
            <p:spPr>
              <a:xfrm>
                <a:off x="6233795" y="3451860"/>
                <a:ext cx="635" cy="203835"/>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8" name="Ink 107"/>
              <p14:cNvContentPartPr/>
              <p14:nvPr/>
            </p14:nvContentPartPr>
            <p14:xfrm>
              <a:off x="6325235" y="3462020"/>
              <a:ext cx="183515" cy="163195"/>
            </p14:xfrm>
          </p:contentPart>
        </mc:Choice>
        <mc:Fallback xmlns="">
          <p:pic>
            <p:nvPicPr>
              <p:cNvPr id="108" name="Ink 107"/>
            </p:nvPicPr>
            <p:blipFill>
              <a:blip r:embed="rId198"/>
            </p:blipFill>
            <p:spPr>
              <a:xfrm>
                <a:off x="6325235" y="3462020"/>
                <a:ext cx="183515" cy="163195"/>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9" name="Ink 108"/>
              <p14:cNvContentPartPr/>
              <p14:nvPr/>
            </p14:nvContentPartPr>
            <p14:xfrm>
              <a:off x="6609715" y="3543300"/>
              <a:ext cx="203835" cy="635"/>
            </p14:xfrm>
          </p:contentPart>
        </mc:Choice>
        <mc:Fallback xmlns="">
          <p:pic>
            <p:nvPicPr>
              <p:cNvPr id="109" name="Ink 108"/>
            </p:nvPicPr>
            <p:blipFill>
              <a:blip r:embed="rId200"/>
            </p:blipFill>
            <p:spPr>
              <a:xfrm>
                <a:off x="6609715" y="3543300"/>
                <a:ext cx="203835" cy="635"/>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10" name="Ink 109"/>
              <p14:cNvContentPartPr/>
              <p14:nvPr/>
            </p14:nvContentPartPr>
            <p14:xfrm>
              <a:off x="6711315" y="3441700"/>
              <a:ext cx="635" cy="264795"/>
            </p14:xfrm>
          </p:contentPart>
        </mc:Choice>
        <mc:Fallback xmlns="">
          <p:pic>
            <p:nvPicPr>
              <p:cNvPr id="110" name="Ink 109"/>
            </p:nvPicPr>
            <p:blipFill>
              <a:blip r:embed="rId202"/>
            </p:blipFill>
            <p:spPr>
              <a:xfrm>
                <a:off x="6711315" y="3441700"/>
                <a:ext cx="635" cy="264795"/>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11" name="Ink 110"/>
              <p14:cNvContentPartPr/>
              <p14:nvPr/>
            </p14:nvContentPartPr>
            <p14:xfrm>
              <a:off x="6894195" y="3390900"/>
              <a:ext cx="122555" cy="142875"/>
            </p14:xfrm>
          </p:contentPart>
        </mc:Choice>
        <mc:Fallback xmlns="">
          <p:pic>
            <p:nvPicPr>
              <p:cNvPr id="111" name="Ink 110"/>
            </p:nvPicPr>
            <p:blipFill>
              <a:blip r:embed="rId204"/>
            </p:blipFill>
            <p:spPr>
              <a:xfrm>
                <a:off x="6894195" y="3390900"/>
                <a:ext cx="122555" cy="142875"/>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12" name="Ink 111"/>
              <p14:cNvContentPartPr/>
              <p14:nvPr/>
            </p14:nvContentPartPr>
            <p14:xfrm>
              <a:off x="7087235" y="3390900"/>
              <a:ext cx="61595" cy="173355"/>
            </p14:xfrm>
          </p:contentPart>
        </mc:Choice>
        <mc:Fallback xmlns="">
          <p:pic>
            <p:nvPicPr>
              <p:cNvPr id="112" name="Ink 111"/>
            </p:nvPicPr>
            <p:blipFill>
              <a:blip r:embed="rId206"/>
            </p:blipFill>
            <p:spPr>
              <a:xfrm>
                <a:off x="7087235" y="3390900"/>
                <a:ext cx="61595" cy="173355"/>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3" name="Ink 112"/>
              <p14:cNvContentPartPr/>
              <p14:nvPr/>
            </p14:nvContentPartPr>
            <p14:xfrm>
              <a:off x="7087235" y="3258820"/>
              <a:ext cx="31115" cy="31115"/>
            </p14:xfrm>
          </p:contentPart>
        </mc:Choice>
        <mc:Fallback xmlns="">
          <p:pic>
            <p:nvPicPr>
              <p:cNvPr id="113" name="Ink 112"/>
            </p:nvPicPr>
            <p:blipFill>
              <a:blip r:embed="rId208"/>
            </p:blipFill>
            <p:spPr>
              <a:xfrm>
                <a:off x="7087235" y="3258820"/>
                <a:ext cx="31115" cy="31115"/>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4" name="Ink 113"/>
              <p14:cNvContentPartPr/>
              <p14:nvPr/>
            </p14:nvContentPartPr>
            <p14:xfrm>
              <a:off x="7280275" y="3462020"/>
              <a:ext cx="173355" cy="635"/>
            </p14:xfrm>
          </p:contentPart>
        </mc:Choice>
        <mc:Fallback xmlns="">
          <p:pic>
            <p:nvPicPr>
              <p:cNvPr id="114" name="Ink 113"/>
            </p:nvPicPr>
            <p:blipFill>
              <a:blip r:embed="rId210"/>
            </p:blipFill>
            <p:spPr>
              <a:xfrm>
                <a:off x="7280275" y="3462020"/>
                <a:ext cx="173355" cy="635"/>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5" name="Ink 114"/>
              <p14:cNvContentPartPr/>
              <p14:nvPr/>
            </p14:nvContentPartPr>
            <p14:xfrm>
              <a:off x="7371715" y="3401060"/>
              <a:ext cx="635" cy="183515"/>
            </p14:xfrm>
          </p:contentPart>
        </mc:Choice>
        <mc:Fallback xmlns="">
          <p:pic>
            <p:nvPicPr>
              <p:cNvPr id="115" name="Ink 114"/>
            </p:nvPicPr>
            <p:blipFill>
              <a:blip r:embed="rId212"/>
            </p:blipFill>
            <p:spPr>
              <a:xfrm>
                <a:off x="7371715" y="3401060"/>
                <a:ext cx="635" cy="183515"/>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6" name="Ink 115"/>
              <p14:cNvContentPartPr/>
              <p14:nvPr/>
            </p14:nvContentPartPr>
            <p14:xfrm>
              <a:off x="7483475" y="3360420"/>
              <a:ext cx="20955" cy="213995"/>
            </p14:xfrm>
          </p:contentPart>
        </mc:Choice>
        <mc:Fallback xmlns="">
          <p:pic>
            <p:nvPicPr>
              <p:cNvPr id="116" name="Ink 115"/>
            </p:nvPicPr>
            <p:blipFill>
              <a:blip r:embed="rId214"/>
            </p:blipFill>
            <p:spPr>
              <a:xfrm>
                <a:off x="7483475" y="3360420"/>
                <a:ext cx="20955" cy="213995"/>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7" name="Ink 116"/>
              <p14:cNvContentPartPr/>
              <p14:nvPr/>
            </p14:nvContentPartPr>
            <p14:xfrm>
              <a:off x="7544435" y="3451860"/>
              <a:ext cx="173355" cy="112395"/>
            </p14:xfrm>
          </p:contentPart>
        </mc:Choice>
        <mc:Fallback xmlns="">
          <p:pic>
            <p:nvPicPr>
              <p:cNvPr id="117" name="Ink 116"/>
            </p:nvPicPr>
            <p:blipFill>
              <a:blip r:embed="rId216"/>
            </p:blipFill>
            <p:spPr>
              <a:xfrm>
                <a:off x="7544435" y="3451860"/>
                <a:ext cx="173355" cy="112395"/>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8" name="Ink 117"/>
              <p14:cNvContentPartPr/>
              <p14:nvPr/>
            </p14:nvContentPartPr>
            <p14:xfrm>
              <a:off x="7849235" y="3268980"/>
              <a:ext cx="213995" cy="325755"/>
            </p14:xfrm>
          </p:contentPart>
        </mc:Choice>
        <mc:Fallback xmlns="">
          <p:pic>
            <p:nvPicPr>
              <p:cNvPr id="118" name="Ink 117"/>
            </p:nvPicPr>
            <p:blipFill>
              <a:blip r:embed="rId218"/>
            </p:blipFill>
            <p:spPr>
              <a:xfrm>
                <a:off x="7849235" y="3268980"/>
                <a:ext cx="213995" cy="325755"/>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9" name="Ink 118"/>
              <p14:cNvContentPartPr/>
              <p14:nvPr/>
            </p14:nvContentPartPr>
            <p14:xfrm>
              <a:off x="8123555" y="3390900"/>
              <a:ext cx="102235" cy="173355"/>
            </p14:xfrm>
          </p:contentPart>
        </mc:Choice>
        <mc:Fallback xmlns="">
          <p:pic>
            <p:nvPicPr>
              <p:cNvPr id="119" name="Ink 118"/>
            </p:nvPicPr>
            <p:blipFill>
              <a:blip r:embed="rId220"/>
            </p:blipFill>
            <p:spPr>
              <a:xfrm>
                <a:off x="8123555" y="3390900"/>
                <a:ext cx="102235" cy="173355"/>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20" name="Ink 119"/>
              <p14:cNvContentPartPr/>
              <p14:nvPr/>
            </p14:nvContentPartPr>
            <p14:xfrm>
              <a:off x="8174355" y="3248660"/>
              <a:ext cx="41275" cy="61595"/>
            </p14:xfrm>
          </p:contentPart>
        </mc:Choice>
        <mc:Fallback xmlns="">
          <p:pic>
            <p:nvPicPr>
              <p:cNvPr id="120" name="Ink 119"/>
            </p:nvPicPr>
            <p:blipFill>
              <a:blip r:embed="rId222"/>
            </p:blipFill>
            <p:spPr>
              <a:xfrm>
                <a:off x="8174355" y="3248660"/>
                <a:ext cx="41275" cy="61595"/>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21" name="Ink 120"/>
              <p14:cNvContentPartPr/>
              <p14:nvPr/>
            </p14:nvContentPartPr>
            <p14:xfrm>
              <a:off x="8306435" y="3462020"/>
              <a:ext cx="635" cy="142875"/>
            </p14:xfrm>
          </p:contentPart>
        </mc:Choice>
        <mc:Fallback xmlns="">
          <p:pic>
            <p:nvPicPr>
              <p:cNvPr id="121" name="Ink 120"/>
            </p:nvPicPr>
            <p:blipFill>
              <a:blip r:embed="rId224"/>
            </p:blipFill>
            <p:spPr>
              <a:xfrm>
                <a:off x="8306435" y="3462020"/>
                <a:ext cx="635" cy="142875"/>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219" name="Ink 218"/>
              <p14:cNvContentPartPr/>
              <p14:nvPr/>
            </p14:nvContentPartPr>
            <p14:xfrm>
              <a:off x="8418195" y="3451860"/>
              <a:ext cx="173355" cy="635"/>
            </p14:xfrm>
          </p:contentPart>
        </mc:Choice>
        <mc:Fallback xmlns="">
          <p:pic>
            <p:nvPicPr>
              <p:cNvPr id="219" name="Ink 218"/>
            </p:nvPicPr>
            <p:blipFill>
              <a:blip r:embed="rId210"/>
            </p:blipFill>
            <p:spPr>
              <a:xfrm>
                <a:off x="8418195" y="3451860"/>
                <a:ext cx="173355" cy="635"/>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220" name="Ink 219"/>
              <p14:cNvContentPartPr/>
              <p14:nvPr/>
            </p14:nvContentPartPr>
            <p14:xfrm>
              <a:off x="8509635" y="3411220"/>
              <a:ext cx="635" cy="132715"/>
            </p14:xfrm>
          </p:contentPart>
        </mc:Choice>
        <mc:Fallback xmlns="">
          <p:pic>
            <p:nvPicPr>
              <p:cNvPr id="220" name="Ink 219"/>
            </p:nvPicPr>
            <p:blipFill>
              <a:blip r:embed="rId227"/>
            </p:blipFill>
            <p:spPr>
              <a:xfrm>
                <a:off x="8509635" y="3411220"/>
                <a:ext cx="635" cy="132715"/>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221" name="Ink 220"/>
              <p14:cNvContentPartPr/>
              <p14:nvPr/>
            </p14:nvContentPartPr>
            <p14:xfrm>
              <a:off x="8651875" y="3329940"/>
              <a:ext cx="213995" cy="193675"/>
            </p14:xfrm>
          </p:contentPart>
        </mc:Choice>
        <mc:Fallback xmlns="">
          <p:pic>
            <p:nvPicPr>
              <p:cNvPr id="221" name="Ink 220"/>
            </p:nvPicPr>
            <p:blipFill>
              <a:blip r:embed="rId229"/>
            </p:blipFill>
            <p:spPr>
              <a:xfrm>
                <a:off x="8651875" y="3329940"/>
                <a:ext cx="213995" cy="193675"/>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222" name="Ink 221"/>
              <p14:cNvContentPartPr/>
              <p14:nvPr/>
            </p14:nvContentPartPr>
            <p14:xfrm>
              <a:off x="8824595" y="3218180"/>
              <a:ext cx="234315" cy="346075"/>
            </p14:xfrm>
          </p:contentPart>
        </mc:Choice>
        <mc:Fallback xmlns="">
          <p:pic>
            <p:nvPicPr>
              <p:cNvPr id="222" name="Ink 221"/>
            </p:nvPicPr>
            <p:blipFill>
              <a:blip r:embed="rId231"/>
            </p:blipFill>
            <p:spPr>
              <a:xfrm>
                <a:off x="8824595" y="3218180"/>
                <a:ext cx="234315" cy="346075"/>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223" name="Ink 222"/>
              <p14:cNvContentPartPr/>
              <p14:nvPr/>
            </p14:nvContentPartPr>
            <p14:xfrm>
              <a:off x="9129395" y="3319780"/>
              <a:ext cx="142875" cy="635"/>
            </p14:xfrm>
          </p:contentPart>
        </mc:Choice>
        <mc:Fallback xmlns="">
          <p:pic>
            <p:nvPicPr>
              <p:cNvPr id="223" name="Ink 222"/>
            </p:nvPicPr>
            <p:blipFill>
              <a:blip r:embed="rId233"/>
            </p:blipFill>
            <p:spPr>
              <a:xfrm>
                <a:off x="9129395" y="3319780"/>
                <a:ext cx="142875" cy="635"/>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224" name="Ink 223"/>
              <p14:cNvContentPartPr/>
              <p14:nvPr/>
            </p14:nvContentPartPr>
            <p14:xfrm>
              <a:off x="9129395" y="3360420"/>
              <a:ext cx="142875" cy="635"/>
            </p14:xfrm>
          </p:contentPart>
        </mc:Choice>
        <mc:Fallback xmlns="">
          <p:pic>
            <p:nvPicPr>
              <p:cNvPr id="224" name="Ink 223"/>
            </p:nvPicPr>
            <p:blipFill>
              <a:blip r:embed="rId233"/>
            </p:blipFill>
            <p:spPr>
              <a:xfrm>
                <a:off x="9129395" y="3360420"/>
                <a:ext cx="142875" cy="635"/>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225" name="Ink 224"/>
              <p14:cNvContentPartPr/>
              <p14:nvPr/>
            </p14:nvContentPartPr>
            <p14:xfrm>
              <a:off x="9322435" y="3208020"/>
              <a:ext cx="142875" cy="193675"/>
            </p14:xfrm>
          </p:contentPart>
        </mc:Choice>
        <mc:Fallback xmlns="">
          <p:pic>
            <p:nvPicPr>
              <p:cNvPr id="225" name="Ink 224"/>
            </p:nvPicPr>
            <p:blipFill>
              <a:blip r:embed="rId236"/>
            </p:blipFill>
            <p:spPr>
              <a:xfrm>
                <a:off x="9322435" y="3208020"/>
                <a:ext cx="142875" cy="193675"/>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226" name="Ink 225"/>
              <p14:cNvContentPartPr/>
              <p14:nvPr/>
            </p14:nvContentPartPr>
            <p14:xfrm>
              <a:off x="6122035" y="4071620"/>
              <a:ext cx="10795" cy="20955"/>
            </p14:xfrm>
          </p:contentPart>
        </mc:Choice>
        <mc:Fallback xmlns="">
          <p:pic>
            <p:nvPicPr>
              <p:cNvPr id="226" name="Ink 225"/>
            </p:nvPicPr>
            <p:blipFill>
              <a:blip r:embed="rId238"/>
            </p:blipFill>
            <p:spPr>
              <a:xfrm>
                <a:off x="6122035" y="4071620"/>
                <a:ext cx="10795" cy="20955"/>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227" name="Ink 226"/>
              <p14:cNvContentPartPr/>
              <p14:nvPr/>
            </p14:nvContentPartPr>
            <p14:xfrm>
              <a:off x="6264275" y="4010660"/>
              <a:ext cx="10795" cy="20955"/>
            </p14:xfrm>
          </p:contentPart>
        </mc:Choice>
        <mc:Fallback xmlns="">
          <p:pic>
            <p:nvPicPr>
              <p:cNvPr id="227" name="Ink 226"/>
            </p:nvPicPr>
            <p:blipFill>
              <a:blip r:embed="rId240"/>
            </p:blipFill>
            <p:spPr>
              <a:xfrm>
                <a:off x="6264275" y="4010660"/>
                <a:ext cx="10795" cy="20955"/>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228" name="Ink 227"/>
              <p14:cNvContentPartPr/>
              <p14:nvPr/>
            </p14:nvContentPartPr>
            <p14:xfrm>
              <a:off x="6203315" y="3878580"/>
              <a:ext cx="635" cy="41275"/>
            </p14:xfrm>
          </p:contentPart>
        </mc:Choice>
        <mc:Fallback xmlns="">
          <p:pic>
            <p:nvPicPr>
              <p:cNvPr id="228" name="Ink 227"/>
            </p:nvPicPr>
            <p:blipFill>
              <a:blip r:embed="rId242"/>
            </p:blipFill>
            <p:spPr>
              <a:xfrm>
                <a:off x="6203315" y="3878580"/>
                <a:ext cx="635" cy="41275"/>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229" name="Ink 228"/>
              <p14:cNvContentPartPr/>
              <p14:nvPr/>
            </p14:nvContentPartPr>
            <p14:xfrm>
              <a:off x="6589395" y="4010660"/>
              <a:ext cx="122555" cy="142875"/>
            </p14:xfrm>
          </p:contentPart>
        </mc:Choice>
        <mc:Fallback xmlns="">
          <p:pic>
            <p:nvPicPr>
              <p:cNvPr id="229" name="Ink 228"/>
            </p:nvPicPr>
            <p:blipFill>
              <a:blip r:embed="rId244"/>
            </p:blipFill>
            <p:spPr>
              <a:xfrm>
                <a:off x="6589395" y="4010660"/>
                <a:ext cx="122555" cy="142875"/>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230" name="Ink 229"/>
              <p14:cNvContentPartPr/>
              <p14:nvPr/>
            </p14:nvContentPartPr>
            <p14:xfrm>
              <a:off x="6660515" y="3888740"/>
              <a:ext cx="41275" cy="51435"/>
            </p14:xfrm>
          </p:contentPart>
        </mc:Choice>
        <mc:Fallback xmlns="">
          <p:pic>
            <p:nvPicPr>
              <p:cNvPr id="230" name="Ink 229"/>
            </p:nvPicPr>
            <p:blipFill>
              <a:blip r:embed="rId246"/>
            </p:blipFill>
            <p:spPr>
              <a:xfrm>
                <a:off x="6660515" y="3888740"/>
                <a:ext cx="41275" cy="51435"/>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231" name="Ink 230"/>
              <p14:cNvContentPartPr/>
              <p14:nvPr/>
            </p14:nvContentPartPr>
            <p14:xfrm>
              <a:off x="6833235" y="4122420"/>
              <a:ext cx="635" cy="122555"/>
            </p14:xfrm>
          </p:contentPart>
        </mc:Choice>
        <mc:Fallback xmlns="">
          <p:pic>
            <p:nvPicPr>
              <p:cNvPr id="231" name="Ink 230"/>
            </p:nvPicPr>
            <p:blipFill>
              <a:blip r:embed="rId248"/>
            </p:blipFill>
            <p:spPr>
              <a:xfrm>
                <a:off x="6833235" y="4122420"/>
                <a:ext cx="635" cy="122555"/>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232" name="Ink 231"/>
              <p14:cNvContentPartPr/>
              <p14:nvPr/>
            </p14:nvContentPartPr>
            <p14:xfrm>
              <a:off x="6944995" y="4041140"/>
              <a:ext cx="213995" cy="635"/>
            </p14:xfrm>
          </p:contentPart>
        </mc:Choice>
        <mc:Fallback xmlns="">
          <p:pic>
            <p:nvPicPr>
              <p:cNvPr id="232" name="Ink 231"/>
            </p:nvPicPr>
            <p:blipFill>
              <a:blip r:embed="rId250"/>
            </p:blipFill>
            <p:spPr>
              <a:xfrm>
                <a:off x="6944995" y="4041140"/>
                <a:ext cx="213995" cy="635"/>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233" name="Ink 232"/>
              <p14:cNvContentPartPr/>
              <p14:nvPr/>
            </p14:nvContentPartPr>
            <p14:xfrm>
              <a:off x="7005955" y="4152900"/>
              <a:ext cx="163195" cy="635"/>
            </p14:xfrm>
          </p:contentPart>
        </mc:Choice>
        <mc:Fallback xmlns="">
          <p:pic>
            <p:nvPicPr>
              <p:cNvPr id="233" name="Ink 232"/>
            </p:nvPicPr>
            <p:blipFill>
              <a:blip r:embed="rId252"/>
            </p:blipFill>
            <p:spPr>
              <a:xfrm>
                <a:off x="7005955" y="4152900"/>
                <a:ext cx="163195" cy="635"/>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234" name="Ink 233"/>
              <p14:cNvContentPartPr/>
              <p14:nvPr/>
            </p14:nvContentPartPr>
            <p14:xfrm>
              <a:off x="7280275" y="4081780"/>
              <a:ext cx="153035" cy="635"/>
            </p14:xfrm>
          </p:contentPart>
        </mc:Choice>
        <mc:Fallback xmlns="">
          <p:pic>
            <p:nvPicPr>
              <p:cNvPr id="234" name="Ink 233"/>
            </p:nvPicPr>
            <p:blipFill>
              <a:blip r:embed="rId254"/>
            </p:blipFill>
            <p:spPr>
              <a:xfrm>
                <a:off x="7280275" y="4081780"/>
                <a:ext cx="153035" cy="635"/>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235" name="Ink 234"/>
              <p14:cNvContentPartPr/>
              <p14:nvPr/>
            </p14:nvContentPartPr>
            <p14:xfrm>
              <a:off x="7574915" y="4081780"/>
              <a:ext cx="498475" cy="10795"/>
            </p14:xfrm>
          </p:contentPart>
        </mc:Choice>
        <mc:Fallback xmlns="">
          <p:pic>
            <p:nvPicPr>
              <p:cNvPr id="235" name="Ink 234"/>
            </p:nvPicPr>
            <p:blipFill>
              <a:blip r:embed="rId256"/>
            </p:blipFill>
            <p:spPr>
              <a:xfrm>
                <a:off x="7574915" y="4081780"/>
                <a:ext cx="498475" cy="10795"/>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236" name="Ink 235"/>
              <p14:cNvContentPartPr/>
              <p14:nvPr/>
            </p14:nvContentPartPr>
            <p14:xfrm>
              <a:off x="7706995" y="3817620"/>
              <a:ext cx="635" cy="224155"/>
            </p14:xfrm>
          </p:contentPart>
        </mc:Choice>
        <mc:Fallback xmlns="">
          <p:pic>
            <p:nvPicPr>
              <p:cNvPr id="236" name="Ink 235"/>
            </p:nvPicPr>
            <p:blipFill>
              <a:blip r:embed="rId258"/>
            </p:blipFill>
            <p:spPr>
              <a:xfrm>
                <a:off x="7706995" y="3817620"/>
                <a:ext cx="635" cy="224155"/>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237" name="Ink 236"/>
              <p14:cNvContentPartPr/>
              <p14:nvPr/>
            </p14:nvContentPartPr>
            <p14:xfrm>
              <a:off x="7798435" y="3827780"/>
              <a:ext cx="244475" cy="173355"/>
            </p14:xfrm>
          </p:contentPart>
        </mc:Choice>
        <mc:Fallback xmlns="">
          <p:pic>
            <p:nvPicPr>
              <p:cNvPr id="237" name="Ink 236"/>
            </p:nvPicPr>
            <p:blipFill>
              <a:blip r:embed="rId260"/>
            </p:blipFill>
            <p:spPr>
              <a:xfrm>
                <a:off x="7798435" y="3827780"/>
                <a:ext cx="244475" cy="173355"/>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238" name="Ink 237"/>
              <p14:cNvContentPartPr/>
              <p14:nvPr/>
            </p14:nvContentPartPr>
            <p14:xfrm>
              <a:off x="7666355" y="4183380"/>
              <a:ext cx="10795" cy="213995"/>
            </p14:xfrm>
          </p:contentPart>
        </mc:Choice>
        <mc:Fallback xmlns="">
          <p:pic>
            <p:nvPicPr>
              <p:cNvPr id="238" name="Ink 237"/>
            </p:nvPicPr>
            <p:blipFill>
              <a:blip r:embed="rId262"/>
            </p:blipFill>
            <p:spPr>
              <a:xfrm>
                <a:off x="7666355" y="4183380"/>
                <a:ext cx="10795" cy="213995"/>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239" name="Ink 238"/>
              <p14:cNvContentPartPr/>
              <p14:nvPr/>
            </p14:nvContentPartPr>
            <p14:xfrm>
              <a:off x="7798435" y="4213860"/>
              <a:ext cx="183515" cy="274955"/>
            </p14:xfrm>
          </p:contentPart>
        </mc:Choice>
        <mc:Fallback xmlns="">
          <p:pic>
            <p:nvPicPr>
              <p:cNvPr id="239" name="Ink 238"/>
            </p:nvPicPr>
            <p:blipFill>
              <a:blip r:embed="rId264"/>
            </p:blipFill>
            <p:spPr>
              <a:xfrm>
                <a:off x="7798435" y="4213860"/>
                <a:ext cx="183515" cy="274955"/>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240" name="Ink 239"/>
              <p14:cNvContentPartPr/>
              <p14:nvPr/>
            </p14:nvContentPartPr>
            <p14:xfrm>
              <a:off x="8357235" y="4020820"/>
              <a:ext cx="92075" cy="635"/>
            </p14:xfrm>
          </p:contentPart>
        </mc:Choice>
        <mc:Fallback xmlns="">
          <p:pic>
            <p:nvPicPr>
              <p:cNvPr id="240" name="Ink 239"/>
            </p:nvPicPr>
            <p:blipFill>
              <a:blip r:embed="rId266"/>
            </p:blipFill>
            <p:spPr>
              <a:xfrm>
                <a:off x="8357235" y="4020820"/>
                <a:ext cx="92075" cy="635"/>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241" name="Ink 240"/>
              <p14:cNvContentPartPr/>
              <p14:nvPr/>
            </p14:nvContentPartPr>
            <p14:xfrm>
              <a:off x="8336915" y="4102100"/>
              <a:ext cx="92075" cy="10795"/>
            </p14:xfrm>
          </p:contentPart>
        </mc:Choice>
        <mc:Fallback xmlns="">
          <p:pic>
            <p:nvPicPr>
              <p:cNvPr id="241" name="Ink 240"/>
            </p:nvPicPr>
            <p:blipFill>
              <a:blip r:embed="rId268"/>
            </p:blipFill>
            <p:spPr>
              <a:xfrm>
                <a:off x="8336915" y="4102100"/>
                <a:ext cx="92075" cy="10795"/>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242" name="Ink 241"/>
              <p14:cNvContentPartPr/>
              <p14:nvPr/>
            </p14:nvContentPartPr>
            <p14:xfrm>
              <a:off x="8621395" y="4041140"/>
              <a:ext cx="153035" cy="635"/>
            </p14:xfrm>
          </p:contentPart>
        </mc:Choice>
        <mc:Fallback xmlns="">
          <p:pic>
            <p:nvPicPr>
              <p:cNvPr id="242" name="Ink 241"/>
            </p:nvPicPr>
            <p:blipFill>
              <a:blip r:embed="rId254"/>
            </p:blipFill>
            <p:spPr>
              <a:xfrm>
                <a:off x="8621395" y="4041140"/>
                <a:ext cx="153035" cy="635"/>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243" name="Ink 242"/>
              <p14:cNvContentPartPr/>
              <p14:nvPr/>
            </p14:nvContentPartPr>
            <p14:xfrm>
              <a:off x="8926195" y="4051300"/>
              <a:ext cx="447675" cy="635"/>
            </p14:xfrm>
          </p:contentPart>
        </mc:Choice>
        <mc:Fallback xmlns="">
          <p:pic>
            <p:nvPicPr>
              <p:cNvPr id="243" name="Ink 242"/>
            </p:nvPicPr>
            <p:blipFill>
              <a:blip r:embed="rId271"/>
            </p:blipFill>
            <p:spPr>
              <a:xfrm>
                <a:off x="8926195" y="4051300"/>
                <a:ext cx="447675" cy="635"/>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244" name="Ink 243"/>
              <p14:cNvContentPartPr/>
              <p14:nvPr/>
            </p14:nvContentPartPr>
            <p14:xfrm>
              <a:off x="9037955" y="3716020"/>
              <a:ext cx="295275" cy="244475"/>
            </p14:xfrm>
          </p:contentPart>
        </mc:Choice>
        <mc:Fallback xmlns="">
          <p:pic>
            <p:nvPicPr>
              <p:cNvPr id="244" name="Ink 243"/>
            </p:nvPicPr>
            <p:blipFill>
              <a:blip r:embed="rId273"/>
            </p:blipFill>
            <p:spPr>
              <a:xfrm>
                <a:off x="9037955" y="3716020"/>
                <a:ext cx="295275" cy="244475"/>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245" name="Ink 244"/>
              <p14:cNvContentPartPr/>
              <p14:nvPr/>
            </p14:nvContentPartPr>
            <p14:xfrm>
              <a:off x="9078595" y="4102100"/>
              <a:ext cx="163195" cy="264795"/>
            </p14:xfrm>
          </p:contentPart>
        </mc:Choice>
        <mc:Fallback xmlns="">
          <p:pic>
            <p:nvPicPr>
              <p:cNvPr id="245" name="Ink 244"/>
            </p:nvPicPr>
            <p:blipFill>
              <a:blip r:embed="rId275"/>
            </p:blipFill>
            <p:spPr>
              <a:xfrm>
                <a:off x="9078595" y="4102100"/>
                <a:ext cx="163195" cy="264795"/>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246" name="Ink 245"/>
              <p14:cNvContentPartPr/>
              <p14:nvPr/>
            </p14:nvContentPartPr>
            <p14:xfrm>
              <a:off x="9576435" y="3807460"/>
              <a:ext cx="193675" cy="407035"/>
            </p14:xfrm>
          </p:contentPart>
        </mc:Choice>
        <mc:Fallback xmlns="">
          <p:pic>
            <p:nvPicPr>
              <p:cNvPr id="246" name="Ink 245"/>
            </p:nvPicPr>
            <p:blipFill>
              <a:blip r:embed="rId277"/>
            </p:blipFill>
            <p:spPr>
              <a:xfrm>
                <a:off x="9576435" y="3807460"/>
                <a:ext cx="193675" cy="407035"/>
              </a:xfrm>
              <a:prstGeom prst="rect"/>
            </p:spPr>
          </p:pic>
        </mc:Fallback>
      </mc:AlternateContent>
      <mc:AlternateContent xmlns:mc="http://schemas.openxmlformats.org/markup-compatibility/2006" xmlns:p14="http://schemas.microsoft.com/office/powerpoint/2010/main">
        <mc:Choice Requires="p14">
          <p:contentPart r:id="rId278" p14:bwMode="auto">
            <p14:nvContentPartPr>
              <p14:cNvPr id="247" name="Ink 246"/>
              <p14:cNvContentPartPr/>
              <p14:nvPr/>
            </p14:nvContentPartPr>
            <p14:xfrm>
              <a:off x="9556115" y="4000500"/>
              <a:ext cx="254635" cy="20955"/>
            </p14:xfrm>
          </p:contentPart>
        </mc:Choice>
        <mc:Fallback xmlns="">
          <p:pic>
            <p:nvPicPr>
              <p:cNvPr id="247" name="Ink 246"/>
            </p:nvPicPr>
            <p:blipFill>
              <a:blip r:embed="rId279"/>
            </p:blipFill>
            <p:spPr>
              <a:xfrm>
                <a:off x="9556115" y="4000500"/>
                <a:ext cx="254635" cy="20955"/>
              </a:xfrm>
              <a:prstGeom prst="rect"/>
            </p:spPr>
          </p:pic>
        </mc:Fallback>
      </mc:AlternateContent>
      <mc:AlternateContent xmlns:mc="http://schemas.openxmlformats.org/markup-compatibility/2006" xmlns:p14="http://schemas.microsoft.com/office/powerpoint/2010/main">
        <mc:Choice Requires="p14">
          <p:contentPart r:id="rId280" p14:bwMode="auto">
            <p14:nvContentPartPr>
              <p14:cNvPr id="248" name="Ink 247"/>
              <p14:cNvContentPartPr/>
              <p14:nvPr/>
            </p14:nvContentPartPr>
            <p14:xfrm>
              <a:off x="5238115" y="1531620"/>
              <a:ext cx="2560955" cy="1565275"/>
            </p14:xfrm>
          </p:contentPart>
        </mc:Choice>
        <mc:Fallback xmlns="">
          <p:pic>
            <p:nvPicPr>
              <p:cNvPr id="248" name="Ink 247"/>
            </p:nvPicPr>
            <p:blipFill>
              <a:blip r:embed="rId281"/>
            </p:blipFill>
            <p:spPr>
              <a:xfrm>
                <a:off x="5238115" y="1531620"/>
                <a:ext cx="2560955" cy="1565275"/>
              </a:xfrm>
              <a:prstGeom prst="rect"/>
            </p:spPr>
          </p:pic>
        </mc:Fallback>
      </mc:AlternateContent>
      <mc:AlternateContent xmlns:mc="http://schemas.openxmlformats.org/markup-compatibility/2006" xmlns:p14="http://schemas.microsoft.com/office/powerpoint/2010/main">
        <mc:Choice Requires="p14">
          <p:contentPart r:id="rId282" p14:bwMode="auto">
            <p14:nvContentPartPr>
              <p14:cNvPr id="249" name="Ink 248"/>
              <p14:cNvContentPartPr/>
              <p14:nvPr/>
            </p14:nvContentPartPr>
            <p14:xfrm>
              <a:off x="7615555" y="1419860"/>
              <a:ext cx="224155" cy="234315"/>
            </p14:xfrm>
          </p:contentPart>
        </mc:Choice>
        <mc:Fallback xmlns="">
          <p:pic>
            <p:nvPicPr>
              <p:cNvPr id="249" name="Ink 248"/>
            </p:nvPicPr>
            <p:blipFill>
              <a:blip r:embed="rId283"/>
            </p:blipFill>
            <p:spPr>
              <a:xfrm>
                <a:off x="7615555" y="1419860"/>
                <a:ext cx="224155" cy="234315"/>
              </a:xfrm>
              <a:prstGeom prst="rect"/>
            </p:spPr>
          </p:pic>
        </mc:Fallback>
      </mc:AlternateContent>
      <mc:AlternateContent xmlns:mc="http://schemas.openxmlformats.org/markup-compatibility/2006" xmlns:p14="http://schemas.microsoft.com/office/powerpoint/2010/main">
        <mc:Choice Requires="p14">
          <p:contentPart r:id="rId284" p14:bwMode="auto">
            <p14:nvContentPartPr>
              <p14:cNvPr id="250" name="Ink 249"/>
              <p14:cNvContentPartPr/>
              <p14:nvPr/>
            </p14:nvContentPartPr>
            <p14:xfrm>
              <a:off x="6101715" y="2029460"/>
              <a:ext cx="3922395" cy="1077595"/>
            </p14:xfrm>
          </p:contentPart>
        </mc:Choice>
        <mc:Fallback xmlns="">
          <p:pic>
            <p:nvPicPr>
              <p:cNvPr id="250" name="Ink 249"/>
            </p:nvPicPr>
            <p:blipFill>
              <a:blip r:embed="rId285"/>
            </p:blipFill>
            <p:spPr>
              <a:xfrm>
                <a:off x="6101715" y="2029460"/>
                <a:ext cx="3922395" cy="1077595"/>
              </a:xfrm>
              <a:prstGeom prst="rect"/>
            </p:spPr>
          </p:pic>
        </mc:Fallback>
      </mc:AlternateContent>
      <mc:AlternateContent xmlns:mc="http://schemas.openxmlformats.org/markup-compatibility/2006" xmlns:p14="http://schemas.microsoft.com/office/powerpoint/2010/main">
        <mc:Choice Requires="p14">
          <p:contentPart r:id="rId286" p14:bwMode="auto">
            <p14:nvContentPartPr>
              <p14:cNvPr id="251" name="Ink 250"/>
              <p14:cNvContentPartPr/>
              <p14:nvPr/>
            </p14:nvContentPartPr>
            <p14:xfrm>
              <a:off x="9992995" y="2923540"/>
              <a:ext cx="193675" cy="407035"/>
            </p14:xfrm>
          </p:contentPart>
        </mc:Choice>
        <mc:Fallback xmlns="">
          <p:pic>
            <p:nvPicPr>
              <p:cNvPr id="251" name="Ink 250"/>
            </p:nvPicPr>
            <p:blipFill>
              <a:blip r:embed="rId287"/>
            </p:blipFill>
            <p:spPr>
              <a:xfrm>
                <a:off x="9992995" y="2923540"/>
                <a:ext cx="193675" cy="407035"/>
              </a:xfrm>
              <a:prstGeom prst="rect"/>
            </p:spPr>
          </p:pic>
        </mc:Fallback>
      </mc:AlternateContent>
      <mc:AlternateContent xmlns:mc="http://schemas.openxmlformats.org/markup-compatibility/2006" xmlns:p14="http://schemas.microsoft.com/office/powerpoint/2010/main">
        <mc:Choice Requires="p14">
          <p:contentPart r:id="rId288" p14:bwMode="auto">
            <p14:nvContentPartPr>
              <p14:cNvPr id="252" name="Ink 251"/>
              <p14:cNvContentPartPr/>
              <p14:nvPr/>
            </p14:nvContentPartPr>
            <p14:xfrm>
              <a:off x="10114915" y="3035300"/>
              <a:ext cx="224155" cy="254635"/>
            </p14:xfrm>
          </p:contentPart>
        </mc:Choice>
        <mc:Fallback xmlns="">
          <p:pic>
            <p:nvPicPr>
              <p:cNvPr id="252" name="Ink 251"/>
            </p:nvPicPr>
            <p:blipFill>
              <a:blip r:embed="rId289"/>
            </p:blipFill>
            <p:spPr>
              <a:xfrm>
                <a:off x="10114915" y="3035300"/>
                <a:ext cx="224155" cy="254635"/>
              </a:xfrm>
              <a:prstGeom prst="rect"/>
            </p:spPr>
          </p:pic>
        </mc:Fallback>
      </mc:AlternateContent>
      <mc:AlternateContent xmlns:mc="http://schemas.openxmlformats.org/markup-compatibility/2006" xmlns:p14="http://schemas.microsoft.com/office/powerpoint/2010/main">
        <mc:Choice Requires="p14">
          <p:contentPart r:id="rId290" p14:bwMode="auto">
            <p14:nvContentPartPr>
              <p14:cNvPr id="253" name="Ink 252"/>
              <p14:cNvContentPartPr/>
              <p14:nvPr/>
            </p14:nvContentPartPr>
            <p14:xfrm>
              <a:off x="10368915" y="2964180"/>
              <a:ext cx="183515" cy="274955"/>
            </p14:xfrm>
          </p:contentPart>
        </mc:Choice>
        <mc:Fallback xmlns="">
          <p:pic>
            <p:nvPicPr>
              <p:cNvPr id="253" name="Ink 252"/>
            </p:nvPicPr>
            <p:blipFill>
              <a:blip r:embed="rId291"/>
            </p:blipFill>
            <p:spPr>
              <a:xfrm>
                <a:off x="10368915" y="2964180"/>
                <a:ext cx="183515" cy="274955"/>
              </a:xfrm>
              <a:prstGeom prst="rect"/>
            </p:spPr>
          </p:pic>
        </mc:Fallback>
      </mc:AlternateContent>
      <mc:AlternateContent xmlns:mc="http://schemas.openxmlformats.org/markup-compatibility/2006" xmlns:p14="http://schemas.microsoft.com/office/powerpoint/2010/main">
        <mc:Choice Requires="p14">
          <p:contentPart r:id="rId292" p14:bwMode="auto">
            <p14:nvContentPartPr>
              <p14:cNvPr id="254" name="Ink 253"/>
              <p14:cNvContentPartPr/>
              <p14:nvPr/>
            </p14:nvContentPartPr>
            <p14:xfrm>
              <a:off x="10531475" y="3025140"/>
              <a:ext cx="173355" cy="193675"/>
            </p14:xfrm>
          </p:contentPart>
        </mc:Choice>
        <mc:Fallback xmlns="">
          <p:pic>
            <p:nvPicPr>
              <p:cNvPr id="254" name="Ink 253"/>
            </p:nvPicPr>
            <p:blipFill>
              <a:blip r:embed="rId293"/>
            </p:blipFill>
            <p:spPr>
              <a:xfrm>
                <a:off x="10531475" y="3025140"/>
                <a:ext cx="173355" cy="193675"/>
              </a:xfrm>
              <a:prstGeom prst="rect"/>
            </p:spPr>
          </p:pic>
        </mc:Fallback>
      </mc:AlternateContent>
      <mc:AlternateContent xmlns:mc="http://schemas.openxmlformats.org/markup-compatibility/2006" xmlns:p14="http://schemas.microsoft.com/office/powerpoint/2010/main">
        <mc:Choice Requires="p14">
          <p:contentPart r:id="rId294" p14:bwMode="auto">
            <p14:nvContentPartPr>
              <p14:cNvPr id="255" name="Ink 254"/>
              <p14:cNvContentPartPr/>
              <p14:nvPr/>
            </p14:nvContentPartPr>
            <p14:xfrm>
              <a:off x="10694035" y="2903220"/>
              <a:ext cx="102235" cy="305435"/>
            </p14:xfrm>
          </p:contentPart>
        </mc:Choice>
        <mc:Fallback xmlns="">
          <p:pic>
            <p:nvPicPr>
              <p:cNvPr id="255" name="Ink 254"/>
            </p:nvPicPr>
            <p:blipFill>
              <a:blip r:embed="rId295"/>
            </p:blipFill>
            <p:spPr>
              <a:xfrm>
                <a:off x="10694035" y="2903220"/>
                <a:ext cx="102235" cy="305435"/>
              </a:xfrm>
              <a:prstGeom prst="rect"/>
            </p:spPr>
          </p:pic>
        </mc:Fallback>
      </mc:AlternateContent>
      <mc:AlternateContent xmlns:mc="http://schemas.openxmlformats.org/markup-compatibility/2006" xmlns:p14="http://schemas.microsoft.com/office/powerpoint/2010/main">
        <mc:Choice Requires="p14">
          <p:contentPart r:id="rId296" p14:bwMode="auto">
            <p14:nvContentPartPr>
              <p14:cNvPr id="256" name="Ink 255"/>
              <p14:cNvContentPartPr/>
              <p14:nvPr/>
            </p14:nvContentPartPr>
            <p14:xfrm>
              <a:off x="10927715" y="2984500"/>
              <a:ext cx="224155" cy="193675"/>
            </p14:xfrm>
          </p:contentPart>
        </mc:Choice>
        <mc:Fallback xmlns="">
          <p:pic>
            <p:nvPicPr>
              <p:cNvPr id="256" name="Ink 255"/>
            </p:nvPicPr>
            <p:blipFill>
              <a:blip r:embed="rId297"/>
            </p:blipFill>
            <p:spPr>
              <a:xfrm>
                <a:off x="10927715" y="2984500"/>
                <a:ext cx="224155" cy="193675"/>
              </a:xfrm>
              <a:prstGeom prst="rect"/>
            </p:spPr>
          </p:pic>
        </mc:Fallback>
      </mc:AlternateContent>
      <mc:AlternateContent xmlns:mc="http://schemas.openxmlformats.org/markup-compatibility/2006" xmlns:p14="http://schemas.microsoft.com/office/powerpoint/2010/main">
        <mc:Choice Requires="p14">
          <p:contentPart r:id="rId298" p14:bwMode="auto">
            <p14:nvContentPartPr>
              <p14:cNvPr id="257" name="Ink 256"/>
              <p14:cNvContentPartPr/>
              <p14:nvPr/>
            </p14:nvContentPartPr>
            <p14:xfrm>
              <a:off x="11039475" y="2964180"/>
              <a:ext cx="173355" cy="244475"/>
            </p14:xfrm>
          </p:contentPart>
        </mc:Choice>
        <mc:Fallback xmlns="">
          <p:pic>
            <p:nvPicPr>
              <p:cNvPr id="257" name="Ink 256"/>
            </p:nvPicPr>
            <p:blipFill>
              <a:blip r:embed="rId299"/>
            </p:blipFill>
            <p:spPr>
              <a:xfrm>
                <a:off x="11039475" y="2964180"/>
                <a:ext cx="173355" cy="244475"/>
              </a:xfrm>
              <a:prstGeom prst="rect"/>
            </p:spPr>
          </p:pic>
        </mc:Fallback>
      </mc:AlternateContent>
      <mc:AlternateContent xmlns:mc="http://schemas.openxmlformats.org/markup-compatibility/2006" xmlns:p14="http://schemas.microsoft.com/office/powerpoint/2010/main">
        <mc:Choice Requires="p14">
          <p:contentPart r:id="rId300" p14:bwMode="auto">
            <p14:nvContentPartPr>
              <p14:cNvPr id="258" name="Ink 257"/>
              <p14:cNvContentPartPr/>
              <p14:nvPr/>
            </p14:nvContentPartPr>
            <p14:xfrm>
              <a:off x="11222355" y="2557780"/>
              <a:ext cx="539115" cy="661035"/>
            </p14:xfrm>
          </p:contentPart>
        </mc:Choice>
        <mc:Fallback xmlns="">
          <p:pic>
            <p:nvPicPr>
              <p:cNvPr id="258" name="Ink 257"/>
            </p:nvPicPr>
            <p:blipFill>
              <a:blip r:embed="rId301"/>
            </p:blipFill>
            <p:spPr>
              <a:xfrm>
                <a:off x="11222355" y="2557780"/>
                <a:ext cx="539115" cy="661035"/>
              </a:xfrm>
              <a:prstGeom prst="rect"/>
            </p:spPr>
          </p:pic>
        </mc:Fallback>
      </mc:AlternateContent>
      <mc:AlternateContent xmlns:mc="http://schemas.openxmlformats.org/markup-compatibility/2006" xmlns:p14="http://schemas.microsoft.com/office/powerpoint/2010/main">
        <mc:Choice Requires="p14">
          <p:contentPart r:id="rId302" p14:bwMode="auto">
            <p14:nvContentPartPr>
              <p14:cNvPr id="259" name="Ink 258"/>
              <p14:cNvContentPartPr/>
              <p14:nvPr/>
            </p14:nvContentPartPr>
            <p14:xfrm>
              <a:off x="11842115" y="2791460"/>
              <a:ext cx="20955" cy="635"/>
            </p14:xfrm>
          </p:contentPart>
        </mc:Choice>
        <mc:Fallback xmlns="">
          <p:pic>
            <p:nvPicPr>
              <p:cNvPr id="259" name="Ink 258"/>
            </p:nvPicPr>
            <p:blipFill>
              <a:blip r:embed="rId303"/>
            </p:blipFill>
            <p:spPr>
              <a:xfrm>
                <a:off x="11842115" y="2791460"/>
                <a:ext cx="20955" cy="635"/>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260" name="Ink 259"/>
              <p14:cNvContentPartPr/>
              <p14:nvPr/>
            </p14:nvContentPartPr>
            <p14:xfrm>
              <a:off x="11943715" y="2740660"/>
              <a:ext cx="41275" cy="635"/>
            </p14:xfrm>
          </p:contentPart>
        </mc:Choice>
        <mc:Fallback xmlns="">
          <p:pic>
            <p:nvPicPr>
              <p:cNvPr id="260" name="Ink 259"/>
            </p:nvPicPr>
            <p:blipFill>
              <a:blip r:embed="rId305"/>
            </p:blipFill>
            <p:spPr>
              <a:xfrm>
                <a:off x="11943715" y="2740660"/>
                <a:ext cx="41275" cy="635"/>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261" name="Ink 260"/>
              <p14:cNvContentPartPr/>
              <p14:nvPr/>
            </p14:nvContentPartPr>
            <p14:xfrm>
              <a:off x="12024995" y="2710180"/>
              <a:ext cx="51435" cy="10795"/>
            </p14:xfrm>
          </p:contentPart>
        </mc:Choice>
        <mc:Fallback xmlns="">
          <p:pic>
            <p:nvPicPr>
              <p:cNvPr id="261" name="Ink 260"/>
            </p:nvPicPr>
            <p:blipFill>
              <a:blip r:embed="rId307"/>
            </p:blipFill>
            <p:spPr>
              <a:xfrm>
                <a:off x="12024995" y="2710180"/>
                <a:ext cx="51435" cy="10795"/>
              </a:xfrm>
              <a:prstGeom prst="rect"/>
            </p:spPr>
          </p:pic>
        </mc:Fallback>
      </mc:AlternateContent>
      <mc:AlternateContent xmlns:mc="http://schemas.openxmlformats.org/markup-compatibility/2006" xmlns:p14="http://schemas.microsoft.com/office/powerpoint/2010/main">
        <mc:Choice Requires="p14">
          <p:contentPart r:id="rId308" p14:bwMode="auto">
            <p14:nvContentPartPr>
              <p14:cNvPr id="262" name="Ink 261"/>
              <p14:cNvContentPartPr/>
              <p14:nvPr/>
            </p14:nvContentPartPr>
            <p14:xfrm>
              <a:off x="11923395" y="2486660"/>
              <a:ext cx="244475" cy="488315"/>
            </p14:xfrm>
          </p:contentPart>
        </mc:Choice>
        <mc:Fallback xmlns="">
          <p:pic>
            <p:nvPicPr>
              <p:cNvPr id="262" name="Ink 261"/>
            </p:nvPicPr>
            <p:blipFill>
              <a:blip r:embed="rId309"/>
            </p:blipFill>
            <p:spPr>
              <a:xfrm>
                <a:off x="11923395" y="2486660"/>
                <a:ext cx="244475" cy="488315"/>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263" name="Ink 262"/>
              <p14:cNvContentPartPr/>
              <p14:nvPr/>
            </p14:nvContentPartPr>
            <p14:xfrm>
              <a:off x="6132195" y="4711700"/>
              <a:ext cx="20955" cy="285115"/>
            </p14:xfrm>
          </p:contentPart>
        </mc:Choice>
        <mc:Fallback xmlns="">
          <p:pic>
            <p:nvPicPr>
              <p:cNvPr id="263" name="Ink 262"/>
            </p:nvPicPr>
            <p:blipFill>
              <a:blip r:embed="rId311"/>
            </p:blipFill>
            <p:spPr>
              <a:xfrm>
                <a:off x="6132195" y="4711700"/>
                <a:ext cx="20955" cy="285115"/>
              </a:xfrm>
              <a:prstGeom prst="rect"/>
            </p:spPr>
          </p:pic>
        </mc:Fallback>
      </mc:AlternateContent>
      <mc:AlternateContent xmlns:mc="http://schemas.openxmlformats.org/markup-compatibility/2006" xmlns:p14="http://schemas.microsoft.com/office/powerpoint/2010/main">
        <mc:Choice Requires="p14">
          <p:contentPart r:id="rId312" p14:bwMode="auto">
            <p14:nvContentPartPr>
              <p14:cNvPr id="264" name="Ink 263"/>
              <p14:cNvContentPartPr/>
              <p14:nvPr/>
            </p14:nvContentPartPr>
            <p14:xfrm>
              <a:off x="6193155" y="4742180"/>
              <a:ext cx="173355" cy="183515"/>
            </p14:xfrm>
          </p:contentPart>
        </mc:Choice>
        <mc:Fallback xmlns="">
          <p:pic>
            <p:nvPicPr>
              <p:cNvPr id="264" name="Ink 263"/>
            </p:nvPicPr>
            <p:blipFill>
              <a:blip r:embed="rId313"/>
            </p:blipFill>
            <p:spPr>
              <a:xfrm>
                <a:off x="6193155" y="4742180"/>
                <a:ext cx="173355" cy="183515"/>
              </a:xfrm>
              <a:prstGeom prst="rect"/>
            </p:spPr>
          </p:pic>
        </mc:Fallback>
      </mc:AlternateContent>
      <mc:AlternateContent xmlns:mc="http://schemas.openxmlformats.org/markup-compatibility/2006" xmlns:p14="http://schemas.microsoft.com/office/powerpoint/2010/main">
        <mc:Choice Requires="p14">
          <p:contentPart r:id="rId314" p14:bwMode="auto">
            <p14:nvContentPartPr>
              <p14:cNvPr id="265" name="Ink 264"/>
              <p14:cNvContentPartPr/>
              <p14:nvPr/>
            </p14:nvContentPartPr>
            <p14:xfrm>
              <a:off x="6396355" y="4640580"/>
              <a:ext cx="102235" cy="244475"/>
            </p14:xfrm>
          </p:contentPart>
        </mc:Choice>
        <mc:Fallback xmlns="">
          <p:pic>
            <p:nvPicPr>
              <p:cNvPr id="265" name="Ink 264"/>
            </p:nvPicPr>
            <p:blipFill>
              <a:blip r:embed="rId315"/>
            </p:blipFill>
            <p:spPr>
              <a:xfrm>
                <a:off x="6396355" y="4640580"/>
                <a:ext cx="102235" cy="244475"/>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266" name="Ink 265"/>
              <p14:cNvContentPartPr/>
              <p14:nvPr/>
            </p14:nvContentPartPr>
            <p14:xfrm>
              <a:off x="6548755" y="4620260"/>
              <a:ext cx="122555" cy="274955"/>
            </p14:xfrm>
          </p:contentPart>
        </mc:Choice>
        <mc:Fallback xmlns="">
          <p:pic>
            <p:nvPicPr>
              <p:cNvPr id="266" name="Ink 265"/>
            </p:nvPicPr>
            <p:blipFill>
              <a:blip r:embed="rId317"/>
            </p:blipFill>
            <p:spPr>
              <a:xfrm>
                <a:off x="6548755" y="4620260"/>
                <a:ext cx="122555" cy="274955"/>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267" name="Ink 266"/>
              <p14:cNvContentPartPr/>
              <p14:nvPr/>
            </p14:nvContentPartPr>
            <p14:xfrm>
              <a:off x="6914515" y="4721860"/>
              <a:ext cx="31115" cy="132715"/>
            </p14:xfrm>
          </p:contentPart>
        </mc:Choice>
        <mc:Fallback xmlns="">
          <p:pic>
            <p:nvPicPr>
              <p:cNvPr id="267" name="Ink 266"/>
            </p:nvPicPr>
            <p:blipFill>
              <a:blip r:embed="rId319"/>
            </p:blipFill>
            <p:spPr>
              <a:xfrm>
                <a:off x="6914515" y="4721860"/>
                <a:ext cx="31115" cy="132715"/>
              </a:xfrm>
              <a:prstGeom prst="rect"/>
            </p:spPr>
          </p:pic>
        </mc:Fallback>
      </mc:AlternateContent>
      <mc:AlternateContent xmlns:mc="http://schemas.openxmlformats.org/markup-compatibility/2006" xmlns:p14="http://schemas.microsoft.com/office/powerpoint/2010/main">
        <mc:Choice Requires="p14">
          <p:contentPart r:id="rId320" p14:bwMode="auto">
            <p14:nvContentPartPr>
              <p14:cNvPr id="268" name="Ink 267"/>
              <p14:cNvContentPartPr/>
              <p14:nvPr/>
            </p14:nvContentPartPr>
            <p14:xfrm>
              <a:off x="6873875" y="4599940"/>
              <a:ext cx="81915" cy="71755"/>
            </p14:xfrm>
          </p:contentPart>
        </mc:Choice>
        <mc:Fallback xmlns="">
          <p:pic>
            <p:nvPicPr>
              <p:cNvPr id="268" name="Ink 267"/>
            </p:nvPicPr>
            <p:blipFill>
              <a:blip r:embed="rId321"/>
            </p:blipFill>
            <p:spPr>
              <a:xfrm>
                <a:off x="6873875" y="4599940"/>
                <a:ext cx="81915" cy="71755"/>
              </a:xfrm>
              <a:prstGeom prst="rect"/>
            </p:spPr>
          </p:pic>
        </mc:Fallback>
      </mc:AlternateContent>
      <mc:AlternateContent xmlns:mc="http://schemas.openxmlformats.org/markup-compatibility/2006" xmlns:p14="http://schemas.microsoft.com/office/powerpoint/2010/main">
        <mc:Choice Requires="p14">
          <p:contentPart r:id="rId322" p14:bwMode="auto">
            <p14:nvContentPartPr>
              <p14:cNvPr id="269" name="Ink 268"/>
              <p14:cNvContentPartPr/>
              <p14:nvPr/>
            </p14:nvContentPartPr>
            <p14:xfrm>
              <a:off x="6975475" y="4681220"/>
              <a:ext cx="132715" cy="183515"/>
            </p14:xfrm>
          </p:contentPart>
        </mc:Choice>
        <mc:Fallback xmlns="">
          <p:pic>
            <p:nvPicPr>
              <p:cNvPr id="269" name="Ink 268"/>
            </p:nvPicPr>
            <p:blipFill>
              <a:blip r:embed="rId323"/>
            </p:blipFill>
            <p:spPr>
              <a:xfrm>
                <a:off x="6975475" y="4681220"/>
                <a:ext cx="132715" cy="183515"/>
              </a:xfrm>
              <a:prstGeom prst="rect"/>
            </p:spPr>
          </p:pic>
        </mc:Fallback>
      </mc:AlternateContent>
      <mc:AlternateContent xmlns:mc="http://schemas.openxmlformats.org/markup-compatibility/2006" xmlns:p14="http://schemas.microsoft.com/office/powerpoint/2010/main">
        <mc:Choice Requires="p14">
          <p:contentPart r:id="rId324" p14:bwMode="auto">
            <p14:nvContentPartPr>
              <p14:cNvPr id="270" name="Ink 269"/>
              <p14:cNvContentPartPr/>
              <p14:nvPr/>
            </p14:nvContentPartPr>
            <p14:xfrm>
              <a:off x="7351395" y="4732020"/>
              <a:ext cx="92075" cy="163195"/>
            </p14:xfrm>
          </p:contentPart>
        </mc:Choice>
        <mc:Fallback xmlns="">
          <p:pic>
            <p:nvPicPr>
              <p:cNvPr id="270" name="Ink 269"/>
            </p:nvPicPr>
            <p:blipFill>
              <a:blip r:embed="rId325"/>
            </p:blipFill>
            <p:spPr>
              <a:xfrm>
                <a:off x="7351395" y="4732020"/>
                <a:ext cx="92075" cy="163195"/>
              </a:xfrm>
              <a:prstGeom prst="rect"/>
            </p:spPr>
          </p:pic>
        </mc:Fallback>
      </mc:AlternateContent>
      <mc:AlternateContent xmlns:mc="http://schemas.openxmlformats.org/markup-compatibility/2006" xmlns:p14="http://schemas.microsoft.com/office/powerpoint/2010/main">
        <mc:Choice Requires="p14">
          <p:contentPart r:id="rId326" p14:bwMode="auto">
            <p14:nvContentPartPr>
              <p14:cNvPr id="271" name="Ink 270"/>
              <p14:cNvContentPartPr/>
              <p14:nvPr/>
            </p14:nvContentPartPr>
            <p14:xfrm>
              <a:off x="7513955" y="4711700"/>
              <a:ext cx="102235" cy="173355"/>
            </p14:xfrm>
          </p:contentPart>
        </mc:Choice>
        <mc:Fallback xmlns="">
          <p:pic>
            <p:nvPicPr>
              <p:cNvPr id="271" name="Ink 270"/>
            </p:nvPicPr>
            <p:blipFill>
              <a:blip r:embed="rId327"/>
            </p:blipFill>
            <p:spPr>
              <a:xfrm>
                <a:off x="7513955" y="4711700"/>
                <a:ext cx="102235" cy="173355"/>
              </a:xfrm>
              <a:prstGeom prst="rect"/>
            </p:spPr>
          </p:pic>
        </mc:Fallback>
      </mc:AlternateContent>
      <mc:AlternateContent xmlns:mc="http://schemas.openxmlformats.org/markup-compatibility/2006" xmlns:p14="http://schemas.microsoft.com/office/powerpoint/2010/main">
        <mc:Choice Requires="p14">
          <p:contentPart r:id="rId328" p14:bwMode="auto">
            <p14:nvContentPartPr>
              <p14:cNvPr id="272" name="Ink 271"/>
              <p14:cNvContentPartPr/>
              <p14:nvPr/>
            </p14:nvContentPartPr>
            <p14:xfrm>
              <a:off x="7717155" y="4620260"/>
              <a:ext cx="20955" cy="264795"/>
            </p14:xfrm>
          </p:contentPart>
        </mc:Choice>
        <mc:Fallback xmlns="">
          <p:pic>
            <p:nvPicPr>
              <p:cNvPr id="272" name="Ink 271"/>
            </p:nvPicPr>
            <p:blipFill>
              <a:blip r:embed="rId329"/>
            </p:blipFill>
            <p:spPr>
              <a:xfrm>
                <a:off x="7717155" y="4620260"/>
                <a:ext cx="20955" cy="264795"/>
              </a:xfrm>
              <a:prstGeom prst="rect"/>
            </p:spPr>
          </p:pic>
        </mc:Fallback>
      </mc:AlternateContent>
      <mc:AlternateContent xmlns:mc="http://schemas.openxmlformats.org/markup-compatibility/2006" xmlns:p14="http://schemas.microsoft.com/office/powerpoint/2010/main">
        <mc:Choice Requires="p14">
          <p:contentPart r:id="rId330" p14:bwMode="auto">
            <p14:nvContentPartPr>
              <p14:cNvPr id="273" name="Ink 272"/>
              <p14:cNvContentPartPr/>
              <p14:nvPr/>
            </p14:nvContentPartPr>
            <p14:xfrm>
              <a:off x="7666355" y="4742180"/>
              <a:ext cx="132715" cy="635"/>
            </p14:xfrm>
          </p:contentPart>
        </mc:Choice>
        <mc:Fallback xmlns="">
          <p:pic>
            <p:nvPicPr>
              <p:cNvPr id="273" name="Ink 272"/>
            </p:nvPicPr>
            <p:blipFill>
              <a:blip r:embed="rId331"/>
            </p:blipFill>
            <p:spPr>
              <a:xfrm>
                <a:off x="7666355" y="4742180"/>
                <a:ext cx="132715" cy="635"/>
              </a:xfrm>
              <a:prstGeom prst="rect"/>
            </p:spPr>
          </p:pic>
        </mc:Fallback>
      </mc:AlternateContent>
      <mc:AlternateContent xmlns:mc="http://schemas.openxmlformats.org/markup-compatibility/2006" xmlns:p14="http://schemas.microsoft.com/office/powerpoint/2010/main">
        <mc:Choice Requires="p14">
          <p:contentPart r:id="rId332" p14:bwMode="auto">
            <p14:nvContentPartPr>
              <p14:cNvPr id="274" name="Ink 273"/>
              <p14:cNvContentPartPr/>
              <p14:nvPr/>
            </p14:nvContentPartPr>
            <p14:xfrm>
              <a:off x="7839075" y="4732020"/>
              <a:ext cx="203835" cy="173355"/>
            </p14:xfrm>
          </p:contentPart>
        </mc:Choice>
        <mc:Fallback xmlns="">
          <p:pic>
            <p:nvPicPr>
              <p:cNvPr id="274" name="Ink 273"/>
            </p:nvPicPr>
            <p:blipFill>
              <a:blip r:embed="rId333"/>
            </p:blipFill>
            <p:spPr>
              <a:xfrm>
                <a:off x="7839075" y="4732020"/>
                <a:ext cx="203835" cy="173355"/>
              </a:xfrm>
              <a:prstGeom prst="rect"/>
            </p:spPr>
          </p:pic>
        </mc:Fallback>
      </mc:AlternateContent>
      <mc:AlternateContent xmlns:mc="http://schemas.openxmlformats.org/markup-compatibility/2006" xmlns:p14="http://schemas.microsoft.com/office/powerpoint/2010/main">
        <mc:Choice Requires="p14">
          <p:contentPart r:id="rId334" p14:bwMode="auto">
            <p14:nvContentPartPr>
              <p14:cNvPr id="275" name="Ink 274"/>
              <p14:cNvContentPartPr/>
              <p14:nvPr/>
            </p14:nvContentPartPr>
            <p14:xfrm>
              <a:off x="8072755" y="4671060"/>
              <a:ext cx="61595" cy="203835"/>
            </p14:xfrm>
          </p:contentPart>
        </mc:Choice>
        <mc:Fallback xmlns="">
          <p:pic>
            <p:nvPicPr>
              <p:cNvPr id="275" name="Ink 274"/>
            </p:nvPicPr>
            <p:blipFill>
              <a:blip r:embed="rId335"/>
            </p:blipFill>
            <p:spPr>
              <a:xfrm>
                <a:off x="8072755" y="4671060"/>
                <a:ext cx="61595" cy="203835"/>
              </a:xfrm>
              <a:prstGeom prst="rect"/>
            </p:spPr>
          </p:pic>
        </mc:Fallback>
      </mc:AlternateContent>
      <mc:AlternateContent xmlns:mc="http://schemas.openxmlformats.org/markup-compatibility/2006" xmlns:p14="http://schemas.microsoft.com/office/powerpoint/2010/main">
        <mc:Choice Requires="p14">
          <p:contentPart r:id="rId336" p14:bwMode="auto">
            <p14:nvContentPartPr>
              <p14:cNvPr id="276" name="Ink 275"/>
              <p14:cNvContentPartPr/>
              <p14:nvPr/>
            </p14:nvContentPartPr>
            <p14:xfrm>
              <a:off x="8418195" y="4599940"/>
              <a:ext cx="10795" cy="325755"/>
            </p14:xfrm>
          </p:contentPart>
        </mc:Choice>
        <mc:Fallback xmlns="">
          <p:pic>
            <p:nvPicPr>
              <p:cNvPr id="276" name="Ink 275"/>
            </p:nvPicPr>
            <p:blipFill>
              <a:blip r:embed="rId337"/>
            </p:blipFill>
            <p:spPr>
              <a:xfrm>
                <a:off x="8418195" y="4599940"/>
                <a:ext cx="10795" cy="325755"/>
              </a:xfrm>
              <a:prstGeom prst="rect"/>
            </p:spPr>
          </p:pic>
        </mc:Fallback>
      </mc:AlternateContent>
      <mc:AlternateContent xmlns:mc="http://schemas.openxmlformats.org/markup-compatibility/2006" xmlns:p14="http://schemas.microsoft.com/office/powerpoint/2010/main">
        <mc:Choice Requires="p14">
          <p:contentPart r:id="rId338" p14:bwMode="auto">
            <p14:nvContentPartPr>
              <p14:cNvPr id="277" name="Ink 276"/>
              <p14:cNvContentPartPr/>
              <p14:nvPr/>
            </p14:nvContentPartPr>
            <p14:xfrm>
              <a:off x="8479155" y="4803140"/>
              <a:ext cx="61595" cy="112395"/>
            </p14:xfrm>
          </p:contentPart>
        </mc:Choice>
        <mc:Fallback xmlns="">
          <p:pic>
            <p:nvPicPr>
              <p:cNvPr id="277" name="Ink 276"/>
            </p:nvPicPr>
            <p:blipFill>
              <a:blip r:embed="rId339"/>
            </p:blipFill>
            <p:spPr>
              <a:xfrm>
                <a:off x="8479155" y="4803140"/>
                <a:ext cx="61595" cy="112395"/>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278" name="Ink 277"/>
              <p14:cNvContentPartPr/>
              <p14:nvPr/>
            </p14:nvContentPartPr>
            <p14:xfrm>
              <a:off x="8580755" y="4792980"/>
              <a:ext cx="51435" cy="132715"/>
            </p14:xfrm>
          </p:contentPart>
        </mc:Choice>
        <mc:Fallback xmlns="">
          <p:pic>
            <p:nvPicPr>
              <p:cNvPr id="278" name="Ink 277"/>
            </p:nvPicPr>
            <p:blipFill>
              <a:blip r:embed="rId341"/>
            </p:blipFill>
            <p:spPr>
              <a:xfrm>
                <a:off x="8580755" y="4792980"/>
                <a:ext cx="51435" cy="132715"/>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279" name="Ink 278"/>
              <p14:cNvContentPartPr/>
              <p14:nvPr/>
            </p14:nvContentPartPr>
            <p14:xfrm>
              <a:off x="8682355" y="4742180"/>
              <a:ext cx="112395" cy="305435"/>
            </p14:xfrm>
          </p:contentPart>
        </mc:Choice>
        <mc:Fallback xmlns="">
          <p:pic>
            <p:nvPicPr>
              <p:cNvPr id="279" name="Ink 278"/>
            </p:nvPicPr>
            <p:blipFill>
              <a:blip r:embed="rId343"/>
            </p:blipFill>
            <p:spPr>
              <a:xfrm>
                <a:off x="8682355" y="4742180"/>
                <a:ext cx="112395" cy="305435"/>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280" name="Ink 279"/>
              <p14:cNvContentPartPr/>
              <p14:nvPr/>
            </p14:nvContentPartPr>
            <p14:xfrm>
              <a:off x="8722995" y="4813300"/>
              <a:ext cx="183515" cy="173355"/>
            </p14:xfrm>
          </p:contentPart>
        </mc:Choice>
        <mc:Fallback xmlns="">
          <p:pic>
            <p:nvPicPr>
              <p:cNvPr id="280" name="Ink 279"/>
            </p:nvPicPr>
            <p:blipFill>
              <a:blip r:embed="rId345"/>
            </p:blipFill>
            <p:spPr>
              <a:xfrm>
                <a:off x="8722995" y="4813300"/>
                <a:ext cx="183515" cy="173355"/>
              </a:xfrm>
              <a:prstGeom prst="rect"/>
            </p:spPr>
          </p:pic>
        </mc:Fallback>
      </mc:AlternateContent>
      <mc:AlternateContent xmlns:mc="http://schemas.openxmlformats.org/markup-compatibility/2006" xmlns:p14="http://schemas.microsoft.com/office/powerpoint/2010/main">
        <mc:Choice Requires="p14">
          <p:contentPart r:id="rId346" p14:bwMode="auto">
            <p14:nvContentPartPr>
              <p14:cNvPr id="281" name="Ink 280"/>
              <p14:cNvContentPartPr/>
              <p14:nvPr/>
            </p14:nvContentPartPr>
            <p14:xfrm>
              <a:off x="5654675" y="5514340"/>
              <a:ext cx="315595" cy="10795"/>
            </p14:xfrm>
          </p:contentPart>
        </mc:Choice>
        <mc:Fallback xmlns="">
          <p:pic>
            <p:nvPicPr>
              <p:cNvPr id="281" name="Ink 280"/>
            </p:nvPicPr>
            <p:blipFill>
              <a:blip r:embed="rId347"/>
            </p:blipFill>
            <p:spPr>
              <a:xfrm>
                <a:off x="5654675" y="5514340"/>
                <a:ext cx="315595" cy="10795"/>
              </a:xfrm>
              <a:prstGeom prst="rect"/>
            </p:spPr>
          </p:pic>
        </mc:Fallback>
      </mc:AlternateContent>
      <mc:AlternateContent xmlns:mc="http://schemas.openxmlformats.org/markup-compatibility/2006" xmlns:p14="http://schemas.microsoft.com/office/powerpoint/2010/main">
        <mc:Choice Requires="p14">
          <p:contentPart r:id="rId348" p14:bwMode="auto">
            <p14:nvContentPartPr>
              <p14:cNvPr id="282" name="Ink 281"/>
              <p14:cNvContentPartPr/>
              <p14:nvPr/>
            </p14:nvContentPartPr>
            <p14:xfrm>
              <a:off x="6040755" y="5372100"/>
              <a:ext cx="51435" cy="193675"/>
            </p14:xfrm>
          </p:contentPart>
        </mc:Choice>
        <mc:Fallback xmlns="">
          <p:pic>
            <p:nvPicPr>
              <p:cNvPr id="282" name="Ink 281"/>
            </p:nvPicPr>
            <p:blipFill>
              <a:blip r:embed="rId349"/>
            </p:blipFill>
            <p:spPr>
              <a:xfrm>
                <a:off x="6040755" y="5372100"/>
                <a:ext cx="51435" cy="193675"/>
              </a:xfrm>
              <a:prstGeom prst="rect"/>
            </p:spPr>
          </p:pic>
        </mc:Fallback>
      </mc:AlternateContent>
      <mc:AlternateContent xmlns:mc="http://schemas.openxmlformats.org/markup-compatibility/2006" xmlns:p14="http://schemas.microsoft.com/office/powerpoint/2010/main">
        <mc:Choice Requires="p14">
          <p:contentPart r:id="rId350" p14:bwMode="auto">
            <p14:nvContentPartPr>
              <p14:cNvPr id="283" name="Ink 282"/>
              <p14:cNvContentPartPr/>
              <p14:nvPr/>
            </p14:nvContentPartPr>
            <p14:xfrm>
              <a:off x="6172835" y="5351780"/>
              <a:ext cx="153035" cy="193675"/>
            </p14:xfrm>
          </p:contentPart>
        </mc:Choice>
        <mc:Fallback xmlns="">
          <p:pic>
            <p:nvPicPr>
              <p:cNvPr id="283" name="Ink 282"/>
            </p:nvPicPr>
            <p:blipFill>
              <a:blip r:embed="rId351"/>
            </p:blipFill>
            <p:spPr>
              <a:xfrm>
                <a:off x="6172835" y="5351780"/>
                <a:ext cx="153035" cy="193675"/>
              </a:xfrm>
              <a:prstGeom prst="rect"/>
            </p:spPr>
          </p:pic>
        </mc:Fallback>
      </mc:AlternateContent>
      <mc:AlternateContent xmlns:mc="http://schemas.openxmlformats.org/markup-compatibility/2006" xmlns:p14="http://schemas.microsoft.com/office/powerpoint/2010/main">
        <mc:Choice Requires="p14">
          <p:contentPart r:id="rId352" p14:bwMode="auto">
            <p14:nvContentPartPr>
              <p14:cNvPr id="284" name="Ink 283"/>
              <p14:cNvContentPartPr/>
              <p14:nvPr/>
            </p14:nvContentPartPr>
            <p14:xfrm>
              <a:off x="6345555" y="5483860"/>
              <a:ext cx="183515" cy="635"/>
            </p14:xfrm>
          </p:contentPart>
        </mc:Choice>
        <mc:Fallback xmlns="">
          <p:pic>
            <p:nvPicPr>
              <p:cNvPr id="284" name="Ink 283"/>
            </p:nvPicPr>
            <p:blipFill>
              <a:blip r:embed="rId353"/>
            </p:blipFill>
            <p:spPr>
              <a:xfrm>
                <a:off x="6345555" y="5483860"/>
                <a:ext cx="183515" cy="635"/>
              </a:xfrm>
              <a:prstGeom prst="rect"/>
            </p:spPr>
          </p:pic>
        </mc:Fallback>
      </mc:AlternateContent>
      <mc:AlternateContent xmlns:mc="http://schemas.openxmlformats.org/markup-compatibility/2006" xmlns:p14="http://schemas.microsoft.com/office/powerpoint/2010/main">
        <mc:Choice Requires="p14">
          <p:contentPart r:id="rId354" p14:bwMode="auto">
            <p14:nvContentPartPr>
              <p14:cNvPr id="285" name="Ink 284"/>
              <p14:cNvContentPartPr/>
              <p14:nvPr/>
            </p14:nvContentPartPr>
            <p14:xfrm>
              <a:off x="6406515" y="5341620"/>
              <a:ext cx="635" cy="234315"/>
            </p14:xfrm>
          </p:contentPart>
        </mc:Choice>
        <mc:Fallback xmlns="">
          <p:pic>
            <p:nvPicPr>
              <p:cNvPr id="285" name="Ink 284"/>
            </p:nvPicPr>
            <p:blipFill>
              <a:blip r:embed="rId355"/>
            </p:blipFill>
            <p:spPr>
              <a:xfrm>
                <a:off x="6406515" y="5341620"/>
                <a:ext cx="635" cy="234315"/>
              </a:xfrm>
              <a:prstGeom prst="rect"/>
            </p:spPr>
          </p:pic>
        </mc:Fallback>
      </mc:AlternateContent>
      <mc:AlternateContent xmlns:mc="http://schemas.openxmlformats.org/markup-compatibility/2006" xmlns:p14="http://schemas.microsoft.com/office/powerpoint/2010/main">
        <mc:Choice Requires="p14">
          <p:contentPart r:id="rId356" p14:bwMode="auto">
            <p14:nvContentPartPr>
              <p14:cNvPr id="286" name="Ink 285"/>
              <p14:cNvContentPartPr/>
              <p14:nvPr/>
            </p14:nvContentPartPr>
            <p14:xfrm>
              <a:off x="6569075" y="5372100"/>
              <a:ext cx="132715" cy="224155"/>
            </p14:xfrm>
          </p:contentPart>
        </mc:Choice>
        <mc:Fallback xmlns="">
          <p:pic>
            <p:nvPicPr>
              <p:cNvPr id="286" name="Ink 285"/>
            </p:nvPicPr>
            <p:blipFill>
              <a:blip r:embed="rId357"/>
            </p:blipFill>
            <p:spPr>
              <a:xfrm>
                <a:off x="6569075" y="5372100"/>
                <a:ext cx="132715" cy="224155"/>
              </a:xfrm>
              <a:prstGeom prst="rect"/>
            </p:spPr>
          </p:pic>
        </mc:Fallback>
      </mc:AlternateContent>
      <mc:AlternateContent xmlns:mc="http://schemas.openxmlformats.org/markup-compatibility/2006" xmlns:p14="http://schemas.microsoft.com/office/powerpoint/2010/main">
        <mc:Choice Requires="p14">
          <p:contentPart r:id="rId358" p14:bwMode="auto">
            <p14:nvContentPartPr>
              <p14:cNvPr id="287" name="Ink 286"/>
              <p14:cNvContentPartPr/>
              <p14:nvPr/>
            </p14:nvContentPartPr>
            <p14:xfrm>
              <a:off x="6873875" y="5280660"/>
              <a:ext cx="51435" cy="163195"/>
            </p14:xfrm>
          </p:contentPart>
        </mc:Choice>
        <mc:Fallback xmlns="">
          <p:pic>
            <p:nvPicPr>
              <p:cNvPr id="287" name="Ink 286"/>
            </p:nvPicPr>
            <p:blipFill>
              <a:blip r:embed="rId359"/>
            </p:blipFill>
            <p:spPr>
              <a:xfrm>
                <a:off x="6873875" y="5280660"/>
                <a:ext cx="51435" cy="163195"/>
              </a:xfrm>
              <a:prstGeom prst="rect"/>
            </p:spPr>
          </p:pic>
        </mc:Fallback>
      </mc:AlternateContent>
      <mc:AlternateContent xmlns:mc="http://schemas.openxmlformats.org/markup-compatibility/2006" xmlns:p14="http://schemas.microsoft.com/office/powerpoint/2010/main">
        <mc:Choice Requires="p14">
          <p:contentPart r:id="rId360" p14:bwMode="auto">
            <p14:nvContentPartPr>
              <p14:cNvPr id="288" name="Ink 287"/>
              <p14:cNvContentPartPr/>
              <p14:nvPr/>
            </p14:nvContentPartPr>
            <p14:xfrm>
              <a:off x="6833235" y="5260340"/>
              <a:ext cx="102235" cy="366395"/>
            </p14:xfrm>
          </p:contentPart>
        </mc:Choice>
        <mc:Fallback xmlns="">
          <p:pic>
            <p:nvPicPr>
              <p:cNvPr id="288" name="Ink 287"/>
            </p:nvPicPr>
            <p:blipFill>
              <a:blip r:embed="rId361"/>
            </p:blipFill>
            <p:spPr>
              <a:xfrm>
                <a:off x="6833235" y="5260340"/>
                <a:ext cx="102235" cy="366395"/>
              </a:xfrm>
              <a:prstGeom prst="rect"/>
            </p:spPr>
          </p:pic>
        </mc:Fallback>
      </mc:AlternateContent>
      <mc:AlternateContent xmlns:mc="http://schemas.openxmlformats.org/markup-compatibility/2006" xmlns:p14="http://schemas.microsoft.com/office/powerpoint/2010/main">
        <mc:Choice Requires="p14">
          <p:contentPart r:id="rId362" p14:bwMode="auto">
            <p14:nvContentPartPr>
              <p14:cNvPr id="289" name="Ink 288"/>
              <p14:cNvContentPartPr/>
              <p14:nvPr/>
            </p14:nvContentPartPr>
            <p14:xfrm>
              <a:off x="7066915" y="5412740"/>
              <a:ext cx="92075" cy="635"/>
            </p14:xfrm>
          </p:contentPart>
        </mc:Choice>
        <mc:Fallback xmlns="">
          <p:pic>
            <p:nvPicPr>
              <p:cNvPr id="289" name="Ink 288"/>
            </p:nvPicPr>
            <p:blipFill>
              <a:blip r:embed="rId266"/>
            </p:blipFill>
            <p:spPr>
              <a:xfrm>
                <a:off x="7066915" y="5412740"/>
                <a:ext cx="92075" cy="635"/>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290" name="Ink 289"/>
              <p14:cNvContentPartPr/>
              <p14:nvPr/>
            </p14:nvContentPartPr>
            <p14:xfrm>
              <a:off x="7290435" y="5392420"/>
              <a:ext cx="213995" cy="635"/>
            </p14:xfrm>
          </p:contentPart>
        </mc:Choice>
        <mc:Fallback xmlns="">
          <p:pic>
            <p:nvPicPr>
              <p:cNvPr id="290" name="Ink 289"/>
            </p:nvPicPr>
            <p:blipFill>
              <a:blip r:embed="rId250"/>
            </p:blipFill>
            <p:spPr>
              <a:xfrm>
                <a:off x="7290435" y="5392420"/>
                <a:ext cx="213995" cy="635"/>
              </a:xfrm>
              <a:prstGeom prst="rect"/>
            </p:spPr>
          </p:pic>
        </mc:Fallback>
      </mc:AlternateContent>
      <mc:AlternateContent xmlns:mc="http://schemas.openxmlformats.org/markup-compatibility/2006" xmlns:p14="http://schemas.microsoft.com/office/powerpoint/2010/main">
        <mc:Choice Requires="p14">
          <p:contentPart r:id="rId364" p14:bwMode="auto">
            <p14:nvContentPartPr>
              <p14:cNvPr id="291" name="Ink 290"/>
              <p14:cNvContentPartPr/>
              <p14:nvPr/>
            </p14:nvContentPartPr>
            <p14:xfrm>
              <a:off x="7259955" y="5168900"/>
              <a:ext cx="163195" cy="81915"/>
            </p14:xfrm>
          </p:contentPart>
        </mc:Choice>
        <mc:Fallback xmlns="">
          <p:pic>
            <p:nvPicPr>
              <p:cNvPr id="291" name="Ink 290"/>
            </p:nvPicPr>
            <p:blipFill>
              <a:blip r:embed="rId365"/>
            </p:blipFill>
            <p:spPr>
              <a:xfrm>
                <a:off x="7259955" y="5168900"/>
                <a:ext cx="163195" cy="81915"/>
              </a:xfrm>
              <a:prstGeom prst="rect"/>
            </p:spPr>
          </p:pic>
        </mc:Fallback>
      </mc:AlternateContent>
      <mc:AlternateContent xmlns:mc="http://schemas.openxmlformats.org/markup-compatibility/2006" xmlns:p14="http://schemas.microsoft.com/office/powerpoint/2010/main">
        <mc:Choice Requires="p14">
          <p:contentPart r:id="rId366" p14:bwMode="auto">
            <p14:nvContentPartPr>
              <p14:cNvPr id="292" name="Ink 291"/>
              <p14:cNvContentPartPr/>
              <p14:nvPr/>
            </p14:nvContentPartPr>
            <p14:xfrm>
              <a:off x="7341235" y="5544820"/>
              <a:ext cx="92075" cy="193675"/>
            </p14:xfrm>
          </p:contentPart>
        </mc:Choice>
        <mc:Fallback xmlns="">
          <p:pic>
            <p:nvPicPr>
              <p:cNvPr id="292" name="Ink 291"/>
            </p:nvPicPr>
            <p:blipFill>
              <a:blip r:embed="rId367"/>
            </p:blipFill>
            <p:spPr>
              <a:xfrm>
                <a:off x="7341235" y="5544820"/>
                <a:ext cx="92075" cy="193675"/>
              </a:xfrm>
              <a:prstGeom prst="rect"/>
            </p:spPr>
          </p:pic>
        </mc:Fallback>
      </mc:AlternateContent>
      <mc:AlternateContent xmlns:mc="http://schemas.openxmlformats.org/markup-compatibility/2006" xmlns:p14="http://schemas.microsoft.com/office/powerpoint/2010/main">
        <mc:Choice Requires="p14">
          <p:contentPart r:id="rId368" p14:bwMode="auto">
            <p14:nvContentPartPr>
              <p14:cNvPr id="293" name="Ink 292"/>
              <p14:cNvContentPartPr/>
              <p14:nvPr/>
            </p14:nvContentPartPr>
            <p14:xfrm>
              <a:off x="7574915" y="5219700"/>
              <a:ext cx="122555" cy="346075"/>
            </p14:xfrm>
          </p:contentPart>
        </mc:Choice>
        <mc:Fallback xmlns="">
          <p:pic>
            <p:nvPicPr>
              <p:cNvPr id="293" name="Ink 292"/>
            </p:nvPicPr>
            <p:blipFill>
              <a:blip r:embed="rId369"/>
            </p:blipFill>
            <p:spPr>
              <a:xfrm>
                <a:off x="7574915" y="5219700"/>
                <a:ext cx="122555" cy="346075"/>
              </a:xfrm>
              <a:prstGeom prst="rect"/>
            </p:spPr>
          </p:pic>
        </mc:Fallback>
      </mc:AlternateContent>
      <mc:AlternateContent xmlns:mc="http://schemas.openxmlformats.org/markup-compatibility/2006" xmlns:p14="http://schemas.microsoft.com/office/powerpoint/2010/main">
        <mc:Choice Requires="p14">
          <p:contentPart r:id="rId370" p14:bwMode="auto">
            <p14:nvContentPartPr>
              <p14:cNvPr id="294" name="Ink 293"/>
              <p14:cNvContentPartPr/>
              <p14:nvPr/>
            </p14:nvContentPartPr>
            <p14:xfrm>
              <a:off x="7839075" y="5402580"/>
              <a:ext cx="183515" cy="635"/>
            </p14:xfrm>
          </p:contentPart>
        </mc:Choice>
        <mc:Fallback xmlns="">
          <p:pic>
            <p:nvPicPr>
              <p:cNvPr id="294" name="Ink 293"/>
            </p:nvPicPr>
            <p:blipFill>
              <a:blip r:embed="rId353"/>
            </p:blipFill>
            <p:spPr>
              <a:xfrm>
                <a:off x="7839075" y="5402580"/>
                <a:ext cx="183515" cy="635"/>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295" name="Ink 294"/>
              <p14:cNvContentPartPr/>
              <p14:nvPr/>
            </p14:nvContentPartPr>
            <p14:xfrm>
              <a:off x="7910195" y="5260340"/>
              <a:ext cx="20955" cy="315595"/>
            </p14:xfrm>
          </p:contentPart>
        </mc:Choice>
        <mc:Fallback xmlns="">
          <p:pic>
            <p:nvPicPr>
              <p:cNvPr id="295" name="Ink 294"/>
            </p:nvPicPr>
            <p:blipFill>
              <a:blip r:embed="rId372"/>
            </p:blipFill>
            <p:spPr>
              <a:xfrm>
                <a:off x="7910195" y="5260340"/>
                <a:ext cx="20955" cy="315595"/>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296" name="Ink 295"/>
              <p14:cNvContentPartPr/>
              <p14:nvPr/>
            </p14:nvContentPartPr>
            <p14:xfrm>
              <a:off x="8042275" y="5311140"/>
              <a:ext cx="254635" cy="274955"/>
            </p14:xfrm>
          </p:contentPart>
        </mc:Choice>
        <mc:Fallback xmlns="">
          <p:pic>
            <p:nvPicPr>
              <p:cNvPr id="296" name="Ink 295"/>
            </p:nvPicPr>
            <p:blipFill>
              <a:blip r:embed="rId374"/>
            </p:blipFill>
            <p:spPr>
              <a:xfrm>
                <a:off x="8042275" y="5311140"/>
                <a:ext cx="254635" cy="274955"/>
              </a:xfrm>
              <a:prstGeom prst="rect"/>
            </p:spPr>
          </p:pic>
        </mc:Fallback>
      </mc:AlternateContent>
      <mc:AlternateContent xmlns:mc="http://schemas.openxmlformats.org/markup-compatibility/2006" xmlns:p14="http://schemas.microsoft.com/office/powerpoint/2010/main">
        <mc:Choice Requires="p14">
          <p:contentPart r:id="rId375" p14:bwMode="auto">
            <p14:nvContentPartPr>
              <p14:cNvPr id="297" name="Ink 296"/>
              <p14:cNvContentPartPr/>
              <p14:nvPr/>
            </p14:nvContentPartPr>
            <p14:xfrm>
              <a:off x="8336915" y="5300980"/>
              <a:ext cx="213995" cy="366395"/>
            </p14:xfrm>
          </p:contentPart>
        </mc:Choice>
        <mc:Fallback xmlns="">
          <p:pic>
            <p:nvPicPr>
              <p:cNvPr id="297" name="Ink 296"/>
            </p:nvPicPr>
            <p:blipFill>
              <a:blip r:embed="rId376"/>
            </p:blipFill>
            <p:spPr>
              <a:xfrm>
                <a:off x="8336915" y="5300980"/>
                <a:ext cx="213995" cy="366395"/>
              </a:xfrm>
              <a:prstGeom prst="rect"/>
            </p:spPr>
          </p:pic>
        </mc:Fallback>
      </mc:AlternateContent>
      <mc:AlternateContent xmlns:mc="http://schemas.openxmlformats.org/markup-compatibility/2006" xmlns:p14="http://schemas.microsoft.com/office/powerpoint/2010/main">
        <mc:Choice Requires="p14">
          <p:contentPart r:id="rId377" p14:bwMode="auto">
            <p14:nvContentPartPr>
              <p14:cNvPr id="298" name="Ink 297"/>
              <p14:cNvContentPartPr/>
              <p14:nvPr/>
            </p14:nvContentPartPr>
            <p14:xfrm>
              <a:off x="8489315" y="5443220"/>
              <a:ext cx="102235" cy="10795"/>
            </p14:xfrm>
          </p:contentPart>
        </mc:Choice>
        <mc:Fallback xmlns="">
          <p:pic>
            <p:nvPicPr>
              <p:cNvPr id="298" name="Ink 297"/>
            </p:nvPicPr>
            <p:blipFill>
              <a:blip r:embed="rId378"/>
            </p:blipFill>
            <p:spPr>
              <a:xfrm>
                <a:off x="8489315" y="5443220"/>
                <a:ext cx="102235" cy="10795"/>
              </a:xfrm>
              <a:prstGeom prst="rect"/>
            </p:spPr>
          </p:pic>
        </mc:Fallback>
      </mc:AlternateContent>
      <mc:AlternateContent xmlns:mc="http://schemas.openxmlformats.org/markup-compatibility/2006" xmlns:p14="http://schemas.microsoft.com/office/powerpoint/2010/main">
        <mc:Choice Requires="p14">
          <p:contentPart r:id="rId379" p14:bwMode="auto">
            <p14:nvContentPartPr>
              <p14:cNvPr id="299" name="Ink 298"/>
              <p14:cNvContentPartPr/>
              <p14:nvPr/>
            </p14:nvContentPartPr>
            <p14:xfrm>
              <a:off x="8682355" y="5321300"/>
              <a:ext cx="183515" cy="173355"/>
            </p14:xfrm>
          </p:contentPart>
        </mc:Choice>
        <mc:Fallback xmlns="">
          <p:pic>
            <p:nvPicPr>
              <p:cNvPr id="299" name="Ink 298"/>
            </p:nvPicPr>
            <p:blipFill>
              <a:blip r:embed="rId380"/>
            </p:blipFill>
            <p:spPr>
              <a:xfrm>
                <a:off x="8682355" y="5321300"/>
                <a:ext cx="183515" cy="173355"/>
              </a:xfrm>
              <a:prstGeom prst="rect"/>
            </p:spPr>
          </p:pic>
        </mc:Fallback>
      </mc:AlternateContent>
      <mc:AlternateContent xmlns:mc="http://schemas.openxmlformats.org/markup-compatibility/2006" xmlns:p14="http://schemas.microsoft.com/office/powerpoint/2010/main">
        <mc:Choice Requires="p14">
          <p:contentPart r:id="rId381" p14:bwMode="auto">
            <p14:nvContentPartPr>
              <p14:cNvPr id="300" name="Ink 299"/>
              <p14:cNvContentPartPr/>
              <p14:nvPr/>
            </p14:nvContentPartPr>
            <p14:xfrm>
              <a:off x="8844915" y="5280660"/>
              <a:ext cx="142875" cy="315595"/>
            </p14:xfrm>
          </p:contentPart>
        </mc:Choice>
        <mc:Fallback xmlns="">
          <p:pic>
            <p:nvPicPr>
              <p:cNvPr id="300" name="Ink 299"/>
            </p:nvPicPr>
            <p:blipFill>
              <a:blip r:embed="rId382"/>
            </p:blipFill>
            <p:spPr>
              <a:xfrm>
                <a:off x="8844915" y="5280660"/>
                <a:ext cx="142875" cy="315595"/>
              </a:xfrm>
              <a:prstGeom prst="rect"/>
            </p:spPr>
          </p:pic>
        </mc:Fallback>
      </mc:AlternateContent>
      <mc:AlternateContent xmlns:mc="http://schemas.openxmlformats.org/markup-compatibility/2006" xmlns:p14="http://schemas.microsoft.com/office/powerpoint/2010/main">
        <mc:Choice Requires="p14">
          <p:contentPart r:id="rId383" p14:bwMode="auto">
            <p14:nvContentPartPr>
              <p14:cNvPr id="301" name="Ink 300"/>
              <p14:cNvContentPartPr/>
              <p14:nvPr/>
            </p14:nvContentPartPr>
            <p14:xfrm>
              <a:off x="9149715" y="5433060"/>
              <a:ext cx="122555" cy="635"/>
            </p14:xfrm>
          </p:contentPart>
        </mc:Choice>
        <mc:Fallback xmlns="">
          <p:pic>
            <p:nvPicPr>
              <p:cNvPr id="301" name="Ink 300"/>
            </p:nvPicPr>
            <p:blipFill>
              <a:blip r:embed="rId384"/>
            </p:blipFill>
            <p:spPr>
              <a:xfrm>
                <a:off x="9149715" y="5433060"/>
                <a:ext cx="122555" cy="635"/>
              </a:xfrm>
              <a:prstGeom prst="rect"/>
            </p:spPr>
          </p:pic>
        </mc:Fallback>
      </mc:AlternateContent>
      <mc:AlternateContent xmlns:mc="http://schemas.openxmlformats.org/markup-compatibility/2006" xmlns:p14="http://schemas.microsoft.com/office/powerpoint/2010/main">
        <mc:Choice Requires="p14">
          <p:contentPart r:id="rId385" p14:bwMode="auto">
            <p14:nvContentPartPr>
              <p14:cNvPr id="302" name="Ink 301"/>
              <p14:cNvContentPartPr/>
              <p14:nvPr/>
            </p14:nvContentPartPr>
            <p14:xfrm>
              <a:off x="9190355" y="5341620"/>
              <a:ext cx="20955" cy="163195"/>
            </p14:xfrm>
          </p:contentPart>
        </mc:Choice>
        <mc:Fallback xmlns="">
          <p:pic>
            <p:nvPicPr>
              <p:cNvPr id="302" name="Ink 301"/>
            </p:nvPicPr>
            <p:blipFill>
              <a:blip r:embed="rId386"/>
            </p:blipFill>
            <p:spPr>
              <a:xfrm>
                <a:off x="9190355" y="5341620"/>
                <a:ext cx="20955" cy="163195"/>
              </a:xfrm>
              <a:prstGeom prst="rect"/>
            </p:spPr>
          </p:pic>
        </mc:Fallback>
      </mc:AlternateContent>
      <mc:AlternateContent xmlns:mc="http://schemas.openxmlformats.org/markup-compatibility/2006" xmlns:p14="http://schemas.microsoft.com/office/powerpoint/2010/main">
        <mc:Choice Requires="p14">
          <p:contentPart r:id="rId387" p14:bwMode="auto">
            <p14:nvContentPartPr>
              <p14:cNvPr id="303" name="Ink 302"/>
              <p14:cNvContentPartPr/>
              <p14:nvPr/>
            </p14:nvContentPartPr>
            <p14:xfrm>
              <a:off x="9352915" y="5280660"/>
              <a:ext cx="173355" cy="193675"/>
            </p14:xfrm>
          </p:contentPart>
        </mc:Choice>
        <mc:Fallback xmlns="">
          <p:pic>
            <p:nvPicPr>
              <p:cNvPr id="303" name="Ink 302"/>
            </p:nvPicPr>
            <p:blipFill>
              <a:blip r:embed="rId388"/>
            </p:blipFill>
            <p:spPr>
              <a:xfrm>
                <a:off x="9352915" y="5280660"/>
                <a:ext cx="173355" cy="193675"/>
              </a:xfrm>
              <a:prstGeom prst="rect"/>
            </p:spPr>
          </p:pic>
        </mc:Fallback>
      </mc:AlternateContent>
      <mc:AlternateContent xmlns:mc="http://schemas.openxmlformats.org/markup-compatibility/2006" xmlns:p14="http://schemas.microsoft.com/office/powerpoint/2010/main">
        <mc:Choice Requires="p14">
          <p:contentPart r:id="rId389" p14:bwMode="auto">
            <p14:nvContentPartPr>
              <p14:cNvPr id="304" name="Ink 303"/>
              <p14:cNvContentPartPr/>
              <p14:nvPr/>
            </p14:nvContentPartPr>
            <p14:xfrm>
              <a:off x="9566275" y="5189220"/>
              <a:ext cx="112395" cy="285115"/>
            </p14:xfrm>
          </p:contentPart>
        </mc:Choice>
        <mc:Fallback xmlns="">
          <p:pic>
            <p:nvPicPr>
              <p:cNvPr id="304" name="Ink 303"/>
            </p:nvPicPr>
            <p:blipFill>
              <a:blip r:embed="rId390"/>
            </p:blipFill>
            <p:spPr>
              <a:xfrm>
                <a:off x="9566275" y="5189220"/>
                <a:ext cx="112395" cy="285115"/>
              </a:xfrm>
              <a:prstGeom prst="rect"/>
            </p:spPr>
          </p:pic>
        </mc:Fallback>
      </mc:AlternateContent>
      <mc:AlternateContent xmlns:mc="http://schemas.openxmlformats.org/markup-compatibility/2006" xmlns:p14="http://schemas.microsoft.com/office/powerpoint/2010/main">
        <mc:Choice Requires="p14">
          <p:contentPart r:id="rId391" p14:bwMode="auto">
            <p14:nvContentPartPr>
              <p14:cNvPr id="305" name="Ink 304"/>
              <p14:cNvContentPartPr/>
              <p14:nvPr/>
            </p14:nvContentPartPr>
            <p14:xfrm>
              <a:off x="9718675" y="5250180"/>
              <a:ext cx="142875" cy="112395"/>
            </p14:xfrm>
          </p:contentPart>
        </mc:Choice>
        <mc:Fallback xmlns="">
          <p:pic>
            <p:nvPicPr>
              <p:cNvPr id="305" name="Ink 304"/>
            </p:nvPicPr>
            <p:blipFill>
              <a:blip r:embed="rId392"/>
            </p:blipFill>
            <p:spPr>
              <a:xfrm>
                <a:off x="9718675" y="5250180"/>
                <a:ext cx="142875" cy="112395"/>
              </a:xfrm>
              <a:prstGeom prst="rect"/>
            </p:spPr>
          </p:pic>
        </mc:Fallback>
      </mc:AlternateContent>
      <mc:AlternateContent xmlns:mc="http://schemas.openxmlformats.org/markup-compatibility/2006" xmlns:p14="http://schemas.microsoft.com/office/powerpoint/2010/main">
        <mc:Choice Requires="p14">
          <p:contentPart r:id="rId393" p14:bwMode="auto">
            <p14:nvContentPartPr>
              <p14:cNvPr id="306" name="Ink 305"/>
              <p14:cNvContentPartPr/>
              <p14:nvPr/>
            </p14:nvContentPartPr>
            <p14:xfrm>
              <a:off x="9830435" y="5148580"/>
              <a:ext cx="183515" cy="315595"/>
            </p14:xfrm>
          </p:contentPart>
        </mc:Choice>
        <mc:Fallback xmlns="">
          <p:pic>
            <p:nvPicPr>
              <p:cNvPr id="306" name="Ink 305"/>
            </p:nvPicPr>
            <p:blipFill>
              <a:blip r:embed="rId394"/>
            </p:blipFill>
            <p:spPr>
              <a:xfrm>
                <a:off x="9830435" y="5148580"/>
                <a:ext cx="183515" cy="315595"/>
              </a:xfrm>
              <a:prstGeom prst="rect"/>
            </p:spPr>
          </p:pic>
        </mc:Fallback>
      </mc:AlternateContent>
      <mc:AlternateContent xmlns:mc="http://schemas.openxmlformats.org/markup-compatibility/2006" xmlns:p14="http://schemas.microsoft.com/office/powerpoint/2010/main">
        <mc:Choice Requires="p14">
          <p:contentPart r:id="rId395" p14:bwMode="auto">
            <p14:nvContentPartPr>
              <p14:cNvPr id="307" name="Ink 306"/>
              <p14:cNvContentPartPr/>
              <p14:nvPr/>
            </p14:nvContentPartPr>
            <p14:xfrm>
              <a:off x="10043795" y="5270500"/>
              <a:ext cx="183515" cy="10795"/>
            </p14:xfrm>
          </p:contentPart>
        </mc:Choice>
        <mc:Fallback xmlns="">
          <p:pic>
            <p:nvPicPr>
              <p:cNvPr id="307" name="Ink 306"/>
            </p:nvPicPr>
            <p:blipFill>
              <a:blip r:embed="rId396"/>
            </p:blipFill>
            <p:spPr>
              <a:xfrm>
                <a:off x="10043795" y="5270500"/>
                <a:ext cx="183515" cy="10795"/>
              </a:xfrm>
              <a:prstGeom prst="rect"/>
            </p:spPr>
          </p:pic>
        </mc:Fallback>
      </mc:AlternateContent>
      <mc:AlternateContent xmlns:mc="http://schemas.openxmlformats.org/markup-compatibility/2006" xmlns:p14="http://schemas.microsoft.com/office/powerpoint/2010/main">
        <mc:Choice Requires="p14">
          <p:contentPart r:id="rId397" p14:bwMode="auto">
            <p14:nvContentPartPr>
              <p14:cNvPr id="308" name="Ink 307"/>
              <p14:cNvContentPartPr/>
              <p14:nvPr/>
            </p14:nvContentPartPr>
            <p14:xfrm>
              <a:off x="10145395" y="5189220"/>
              <a:ext cx="635" cy="153035"/>
            </p14:xfrm>
          </p:contentPart>
        </mc:Choice>
        <mc:Fallback xmlns="">
          <p:pic>
            <p:nvPicPr>
              <p:cNvPr id="308" name="Ink 307"/>
            </p:nvPicPr>
            <p:blipFill>
              <a:blip r:embed="rId398"/>
            </p:blipFill>
            <p:spPr>
              <a:xfrm>
                <a:off x="10145395" y="5189220"/>
                <a:ext cx="635" cy="153035"/>
              </a:xfrm>
              <a:prstGeom prst="rect"/>
            </p:spPr>
          </p:pic>
        </mc:Fallback>
      </mc:AlternateContent>
      <mc:AlternateContent xmlns:mc="http://schemas.openxmlformats.org/markup-compatibility/2006" xmlns:p14="http://schemas.microsoft.com/office/powerpoint/2010/main">
        <mc:Choice Requires="p14">
          <p:contentPart r:id="rId399" p14:bwMode="auto">
            <p14:nvContentPartPr>
              <p14:cNvPr id="309" name="Ink 308"/>
              <p14:cNvContentPartPr/>
              <p14:nvPr/>
            </p14:nvContentPartPr>
            <p14:xfrm>
              <a:off x="10328275" y="5036820"/>
              <a:ext cx="102235" cy="274955"/>
            </p14:xfrm>
          </p:contentPart>
        </mc:Choice>
        <mc:Fallback xmlns="">
          <p:pic>
            <p:nvPicPr>
              <p:cNvPr id="309" name="Ink 308"/>
            </p:nvPicPr>
            <p:blipFill>
              <a:blip r:embed="rId400"/>
            </p:blipFill>
            <p:spPr>
              <a:xfrm>
                <a:off x="10328275" y="5036820"/>
                <a:ext cx="102235" cy="274955"/>
              </a:xfrm>
              <a:prstGeom prst="rect"/>
            </p:spPr>
          </p:pic>
        </mc:Fallback>
      </mc:AlternateContent>
      <mc:AlternateContent xmlns:mc="http://schemas.openxmlformats.org/markup-compatibility/2006" xmlns:p14="http://schemas.microsoft.com/office/powerpoint/2010/main">
        <mc:Choice Requires="p14">
          <p:contentPart r:id="rId401" p14:bwMode="auto">
            <p14:nvContentPartPr>
              <p14:cNvPr id="310" name="Ink 309"/>
              <p14:cNvContentPartPr/>
              <p14:nvPr/>
            </p14:nvContentPartPr>
            <p14:xfrm>
              <a:off x="10561955" y="5229860"/>
              <a:ext cx="20955" cy="163195"/>
            </p14:xfrm>
          </p:contentPart>
        </mc:Choice>
        <mc:Fallback xmlns="">
          <p:pic>
            <p:nvPicPr>
              <p:cNvPr id="310" name="Ink 309"/>
            </p:nvPicPr>
            <p:blipFill>
              <a:blip r:embed="rId402"/>
            </p:blipFill>
            <p:spPr>
              <a:xfrm>
                <a:off x="10561955" y="5229860"/>
                <a:ext cx="20955" cy="163195"/>
              </a:xfrm>
              <a:prstGeom prst="rect"/>
            </p:spPr>
          </p:pic>
        </mc:Fallback>
      </mc:AlternateContent>
      <mc:AlternateContent xmlns:mc="http://schemas.openxmlformats.org/markup-compatibility/2006" xmlns:p14="http://schemas.microsoft.com/office/powerpoint/2010/main">
        <mc:Choice Requires="p14">
          <p:contentPart r:id="rId403" p14:bwMode="auto">
            <p14:nvContentPartPr>
              <p14:cNvPr id="311" name="Ink 310"/>
              <p14:cNvContentPartPr/>
              <p14:nvPr/>
            </p14:nvContentPartPr>
            <p14:xfrm>
              <a:off x="10521315" y="5270500"/>
              <a:ext cx="102235" cy="41275"/>
            </p14:xfrm>
          </p:contentPart>
        </mc:Choice>
        <mc:Fallback xmlns="">
          <p:pic>
            <p:nvPicPr>
              <p:cNvPr id="311" name="Ink 310"/>
            </p:nvPicPr>
            <p:blipFill>
              <a:blip r:embed="rId404"/>
            </p:blipFill>
            <p:spPr>
              <a:xfrm>
                <a:off x="10521315" y="5270500"/>
                <a:ext cx="102235" cy="41275"/>
              </a:xfrm>
              <a:prstGeom prst="rect"/>
            </p:spPr>
          </p:pic>
        </mc:Fallback>
      </mc:AlternateContent>
      <mc:AlternateContent xmlns:mc="http://schemas.openxmlformats.org/markup-compatibility/2006" xmlns:p14="http://schemas.microsoft.com/office/powerpoint/2010/main">
        <mc:Choice Requires="p14">
          <p:contentPart r:id="rId405" p14:bwMode="auto">
            <p14:nvContentPartPr>
              <p14:cNvPr id="312" name="Ink 311"/>
              <p14:cNvContentPartPr/>
              <p14:nvPr/>
            </p14:nvContentPartPr>
            <p14:xfrm>
              <a:off x="10622915" y="5189220"/>
              <a:ext cx="163195" cy="285115"/>
            </p14:xfrm>
          </p:contentPart>
        </mc:Choice>
        <mc:Fallback xmlns="">
          <p:pic>
            <p:nvPicPr>
              <p:cNvPr id="312" name="Ink 311"/>
            </p:nvPicPr>
            <p:blipFill>
              <a:blip r:embed="rId406"/>
            </p:blipFill>
            <p:spPr>
              <a:xfrm>
                <a:off x="10622915" y="5189220"/>
                <a:ext cx="163195" cy="285115"/>
              </a:xfrm>
              <a:prstGeom prst="rect"/>
            </p:spPr>
          </p:pic>
        </mc:Fallback>
      </mc:AlternateContent>
      <mc:AlternateContent xmlns:mc="http://schemas.openxmlformats.org/markup-compatibility/2006" xmlns:p14="http://schemas.microsoft.com/office/powerpoint/2010/main">
        <mc:Choice Requires="p14">
          <p:contentPart r:id="rId407" p14:bwMode="auto">
            <p14:nvContentPartPr>
              <p14:cNvPr id="313" name="Ink 312"/>
              <p14:cNvContentPartPr/>
              <p14:nvPr/>
            </p14:nvContentPartPr>
            <p14:xfrm>
              <a:off x="10775315" y="5097780"/>
              <a:ext cx="213995" cy="10795"/>
            </p14:xfrm>
          </p:contentPart>
        </mc:Choice>
        <mc:Fallback xmlns="">
          <p:pic>
            <p:nvPicPr>
              <p:cNvPr id="313" name="Ink 312"/>
            </p:nvPicPr>
            <p:blipFill>
              <a:blip r:embed="rId408"/>
            </p:blipFill>
            <p:spPr>
              <a:xfrm>
                <a:off x="10775315" y="5097780"/>
                <a:ext cx="213995" cy="10795"/>
              </a:xfrm>
              <a:prstGeom prst="rect"/>
            </p:spPr>
          </p:pic>
        </mc:Fallback>
      </mc:AlternateContent>
      <mc:AlternateContent xmlns:mc="http://schemas.openxmlformats.org/markup-compatibility/2006" xmlns:p14="http://schemas.microsoft.com/office/powerpoint/2010/main">
        <mc:Choice Requires="p14">
          <p:contentPart r:id="rId409" p14:bwMode="auto">
            <p14:nvContentPartPr>
              <p14:cNvPr id="314" name="Ink 313"/>
              <p14:cNvContentPartPr/>
              <p14:nvPr/>
            </p14:nvContentPartPr>
            <p14:xfrm>
              <a:off x="10815955" y="5158740"/>
              <a:ext cx="244475" cy="20955"/>
            </p14:xfrm>
          </p:contentPart>
        </mc:Choice>
        <mc:Fallback xmlns="">
          <p:pic>
            <p:nvPicPr>
              <p:cNvPr id="314" name="Ink 313"/>
            </p:nvPicPr>
            <p:blipFill>
              <a:blip r:embed="rId410"/>
            </p:blipFill>
            <p:spPr>
              <a:xfrm>
                <a:off x="10815955" y="5158740"/>
                <a:ext cx="244475" cy="20955"/>
              </a:xfrm>
              <a:prstGeom prst="rect"/>
            </p:spPr>
          </p:pic>
        </mc:Fallback>
      </mc:AlternateContent>
      <mc:AlternateContent xmlns:mc="http://schemas.openxmlformats.org/markup-compatibility/2006" xmlns:p14="http://schemas.microsoft.com/office/powerpoint/2010/main">
        <mc:Choice Requires="p14">
          <p:contentPart r:id="rId411" p14:bwMode="auto">
            <p14:nvContentPartPr>
              <p14:cNvPr id="315" name="Ink 314"/>
              <p14:cNvContentPartPr/>
              <p14:nvPr/>
            </p14:nvContentPartPr>
            <p14:xfrm>
              <a:off x="11110595" y="4925060"/>
              <a:ext cx="213995" cy="305435"/>
            </p14:xfrm>
          </p:contentPart>
        </mc:Choice>
        <mc:Fallback xmlns="">
          <p:pic>
            <p:nvPicPr>
              <p:cNvPr id="315" name="Ink 314"/>
            </p:nvPicPr>
            <p:blipFill>
              <a:blip r:embed="rId412"/>
            </p:blipFill>
            <p:spPr>
              <a:xfrm>
                <a:off x="11110595" y="4925060"/>
                <a:ext cx="213995" cy="305435"/>
              </a:xfrm>
              <a:prstGeom prst="rect"/>
            </p:spPr>
          </p:pic>
        </mc:Fallback>
      </mc:AlternateContent>
      <mc:AlternateContent xmlns:mc="http://schemas.openxmlformats.org/markup-compatibility/2006" xmlns:p14="http://schemas.microsoft.com/office/powerpoint/2010/main">
        <mc:Choice Requires="p14">
          <p:contentPart r:id="rId413" p14:bwMode="auto">
            <p14:nvContentPartPr>
              <p14:cNvPr id="316" name="Ink 315"/>
              <p14:cNvContentPartPr/>
              <p14:nvPr/>
            </p14:nvContentPartPr>
            <p14:xfrm>
              <a:off x="5868035" y="6103620"/>
              <a:ext cx="31115" cy="81915"/>
            </p14:xfrm>
          </p:contentPart>
        </mc:Choice>
        <mc:Fallback xmlns="">
          <p:pic>
            <p:nvPicPr>
              <p:cNvPr id="316" name="Ink 315"/>
            </p:nvPicPr>
            <p:blipFill>
              <a:blip r:embed="rId414"/>
            </p:blipFill>
            <p:spPr>
              <a:xfrm>
                <a:off x="5868035" y="6103620"/>
                <a:ext cx="31115" cy="81915"/>
              </a:xfrm>
              <a:prstGeom prst="rect"/>
            </p:spPr>
          </p:pic>
        </mc:Fallback>
      </mc:AlternateContent>
      <mc:AlternateContent xmlns:mc="http://schemas.openxmlformats.org/markup-compatibility/2006" xmlns:p14="http://schemas.microsoft.com/office/powerpoint/2010/main">
        <mc:Choice Requires="p14">
          <p:contentPart r:id="rId415" p14:bwMode="auto">
            <p14:nvContentPartPr>
              <p14:cNvPr id="317" name="Ink 316"/>
              <p14:cNvContentPartPr/>
              <p14:nvPr/>
            </p14:nvContentPartPr>
            <p14:xfrm>
              <a:off x="6091555" y="6083300"/>
              <a:ext cx="635" cy="51435"/>
            </p14:xfrm>
          </p:contentPart>
        </mc:Choice>
        <mc:Fallback xmlns="">
          <p:pic>
            <p:nvPicPr>
              <p:cNvPr id="317" name="Ink 316"/>
            </p:nvPicPr>
            <p:blipFill>
              <a:blip r:embed="rId416"/>
            </p:blipFill>
            <p:spPr>
              <a:xfrm>
                <a:off x="6091555" y="6083300"/>
                <a:ext cx="635" cy="51435"/>
              </a:xfrm>
              <a:prstGeom prst="rect"/>
            </p:spPr>
          </p:pic>
        </mc:Fallback>
      </mc:AlternateContent>
      <mc:AlternateContent xmlns:mc="http://schemas.openxmlformats.org/markup-compatibility/2006" xmlns:p14="http://schemas.microsoft.com/office/powerpoint/2010/main">
        <mc:Choice Requires="p14">
          <p:contentPart r:id="rId417" p14:bwMode="auto">
            <p14:nvContentPartPr>
              <p14:cNvPr id="318" name="Ink 317"/>
              <p14:cNvContentPartPr/>
              <p14:nvPr/>
            </p14:nvContentPartPr>
            <p14:xfrm>
              <a:off x="6000115" y="5930900"/>
              <a:ext cx="10795" cy="71755"/>
            </p14:xfrm>
          </p:contentPart>
        </mc:Choice>
        <mc:Fallback xmlns="">
          <p:pic>
            <p:nvPicPr>
              <p:cNvPr id="318" name="Ink 317"/>
            </p:nvPicPr>
            <p:blipFill>
              <a:blip r:embed="rId418"/>
            </p:blipFill>
            <p:spPr>
              <a:xfrm>
                <a:off x="6000115" y="5930900"/>
                <a:ext cx="10795" cy="71755"/>
              </a:xfrm>
              <a:prstGeom prst="rect"/>
            </p:spPr>
          </p:pic>
        </mc:Fallback>
      </mc:AlternateContent>
      <mc:AlternateContent xmlns:mc="http://schemas.openxmlformats.org/markup-compatibility/2006" xmlns:p14="http://schemas.microsoft.com/office/powerpoint/2010/main">
        <mc:Choice Requires="p14">
          <p:contentPart r:id="rId419" p14:bwMode="auto">
            <p14:nvContentPartPr>
              <p14:cNvPr id="319" name="Ink 318"/>
              <p14:cNvContentPartPr/>
              <p14:nvPr/>
            </p14:nvContentPartPr>
            <p14:xfrm>
              <a:off x="6203315" y="5788660"/>
              <a:ext cx="203835" cy="335915"/>
            </p14:xfrm>
          </p:contentPart>
        </mc:Choice>
        <mc:Fallback xmlns="">
          <p:pic>
            <p:nvPicPr>
              <p:cNvPr id="319" name="Ink 318"/>
            </p:nvPicPr>
            <p:blipFill>
              <a:blip r:embed="rId420"/>
            </p:blipFill>
            <p:spPr>
              <a:xfrm>
                <a:off x="6203315" y="5788660"/>
                <a:ext cx="203835" cy="335915"/>
              </a:xfrm>
              <a:prstGeom prst="rect"/>
            </p:spPr>
          </p:pic>
        </mc:Fallback>
      </mc:AlternateContent>
      <mc:AlternateContent xmlns:mc="http://schemas.openxmlformats.org/markup-compatibility/2006" xmlns:p14="http://schemas.microsoft.com/office/powerpoint/2010/main">
        <mc:Choice Requires="p14">
          <p:contentPart r:id="rId421" p14:bwMode="auto">
            <p14:nvContentPartPr>
              <p14:cNvPr id="320" name="Ink 319"/>
              <p14:cNvContentPartPr/>
              <p14:nvPr/>
            </p14:nvContentPartPr>
            <p14:xfrm>
              <a:off x="6426835" y="5961380"/>
              <a:ext cx="112395" cy="224155"/>
            </p14:xfrm>
          </p:contentPart>
        </mc:Choice>
        <mc:Fallback xmlns="">
          <p:pic>
            <p:nvPicPr>
              <p:cNvPr id="320" name="Ink 319"/>
            </p:nvPicPr>
            <p:blipFill>
              <a:blip r:embed="rId422"/>
            </p:blipFill>
            <p:spPr>
              <a:xfrm>
                <a:off x="6426835" y="5961380"/>
                <a:ext cx="112395" cy="224155"/>
              </a:xfrm>
              <a:prstGeom prst="rect"/>
            </p:spPr>
          </p:pic>
        </mc:Fallback>
      </mc:AlternateContent>
      <mc:AlternateContent xmlns:mc="http://schemas.openxmlformats.org/markup-compatibility/2006" xmlns:p14="http://schemas.microsoft.com/office/powerpoint/2010/main">
        <mc:Choice Requires="p14">
          <p:contentPart r:id="rId423" p14:bwMode="auto">
            <p14:nvContentPartPr>
              <p14:cNvPr id="321" name="Ink 320"/>
              <p14:cNvContentPartPr/>
              <p14:nvPr/>
            </p14:nvContentPartPr>
            <p14:xfrm>
              <a:off x="6355715" y="6062980"/>
              <a:ext cx="142875" cy="635"/>
            </p14:xfrm>
          </p:contentPart>
        </mc:Choice>
        <mc:Fallback xmlns="">
          <p:pic>
            <p:nvPicPr>
              <p:cNvPr id="321" name="Ink 320"/>
            </p:nvPicPr>
            <p:blipFill>
              <a:blip r:embed="rId424"/>
            </p:blipFill>
            <p:spPr>
              <a:xfrm>
                <a:off x="6355715" y="6062980"/>
                <a:ext cx="142875" cy="635"/>
              </a:xfrm>
              <a:prstGeom prst="rect"/>
            </p:spPr>
          </p:pic>
        </mc:Fallback>
      </mc:AlternateContent>
      <mc:AlternateContent xmlns:mc="http://schemas.openxmlformats.org/markup-compatibility/2006" xmlns:p14="http://schemas.microsoft.com/office/powerpoint/2010/main">
        <mc:Choice Requires="p14">
          <p:contentPart r:id="rId425" p14:bwMode="auto">
            <p14:nvContentPartPr>
              <p14:cNvPr id="322" name="Ink 321"/>
              <p14:cNvContentPartPr/>
              <p14:nvPr/>
            </p14:nvContentPartPr>
            <p14:xfrm>
              <a:off x="6538595" y="5930900"/>
              <a:ext cx="81915" cy="224155"/>
            </p14:xfrm>
          </p:contentPart>
        </mc:Choice>
        <mc:Fallback xmlns="">
          <p:pic>
            <p:nvPicPr>
              <p:cNvPr id="322" name="Ink 321"/>
            </p:nvPicPr>
            <p:blipFill>
              <a:blip r:embed="rId426"/>
            </p:blipFill>
            <p:spPr>
              <a:xfrm>
                <a:off x="6538595" y="5930900"/>
                <a:ext cx="81915" cy="224155"/>
              </a:xfrm>
              <a:prstGeom prst="rect"/>
            </p:spPr>
          </p:pic>
        </mc:Fallback>
      </mc:AlternateContent>
      <mc:AlternateContent xmlns:mc="http://schemas.openxmlformats.org/markup-compatibility/2006" xmlns:p14="http://schemas.microsoft.com/office/powerpoint/2010/main">
        <mc:Choice Requires="p14">
          <p:contentPart r:id="rId427" p14:bwMode="auto">
            <p14:nvContentPartPr>
              <p14:cNvPr id="323" name="Ink 322"/>
              <p14:cNvContentPartPr/>
              <p14:nvPr/>
            </p14:nvContentPartPr>
            <p14:xfrm>
              <a:off x="6721475" y="6093460"/>
              <a:ext cx="163195" cy="20955"/>
            </p14:xfrm>
          </p:contentPart>
        </mc:Choice>
        <mc:Fallback xmlns="">
          <p:pic>
            <p:nvPicPr>
              <p:cNvPr id="323" name="Ink 322"/>
            </p:nvPicPr>
            <p:blipFill>
              <a:blip r:embed="rId428"/>
            </p:blipFill>
            <p:spPr>
              <a:xfrm>
                <a:off x="6721475" y="6093460"/>
                <a:ext cx="163195" cy="20955"/>
              </a:xfrm>
              <a:prstGeom prst="rect"/>
            </p:spPr>
          </p:pic>
        </mc:Fallback>
      </mc:AlternateContent>
      <mc:AlternateContent xmlns:mc="http://schemas.openxmlformats.org/markup-compatibility/2006" xmlns:p14="http://schemas.microsoft.com/office/powerpoint/2010/main">
        <mc:Choice Requires="p14">
          <p:contentPart r:id="rId429" p14:bwMode="auto">
            <p14:nvContentPartPr>
              <p14:cNvPr id="324" name="Ink 323"/>
              <p14:cNvContentPartPr/>
              <p14:nvPr/>
            </p14:nvContentPartPr>
            <p14:xfrm>
              <a:off x="6762115" y="6225540"/>
              <a:ext cx="173355" cy="10795"/>
            </p14:xfrm>
          </p:contentPart>
        </mc:Choice>
        <mc:Fallback xmlns="">
          <p:pic>
            <p:nvPicPr>
              <p:cNvPr id="324" name="Ink 323"/>
            </p:nvPicPr>
            <p:blipFill>
              <a:blip r:embed="rId430"/>
            </p:blipFill>
            <p:spPr>
              <a:xfrm>
                <a:off x="6762115" y="6225540"/>
                <a:ext cx="173355" cy="10795"/>
              </a:xfrm>
              <a:prstGeom prst="rect"/>
            </p:spPr>
          </p:pic>
        </mc:Fallback>
      </mc:AlternateContent>
      <mc:AlternateContent xmlns:mc="http://schemas.openxmlformats.org/markup-compatibility/2006" xmlns:p14="http://schemas.microsoft.com/office/powerpoint/2010/main">
        <mc:Choice Requires="p14">
          <p:contentPart r:id="rId431" p14:bwMode="auto">
            <p14:nvContentPartPr>
              <p14:cNvPr id="325" name="Ink 324"/>
              <p14:cNvContentPartPr/>
              <p14:nvPr/>
            </p14:nvContentPartPr>
            <p14:xfrm>
              <a:off x="7056755" y="6022340"/>
              <a:ext cx="224155" cy="274955"/>
            </p14:xfrm>
          </p:contentPart>
        </mc:Choice>
        <mc:Fallback xmlns="">
          <p:pic>
            <p:nvPicPr>
              <p:cNvPr id="325" name="Ink 324"/>
            </p:nvPicPr>
            <p:blipFill>
              <a:blip r:embed="rId432"/>
            </p:blipFill>
            <p:spPr>
              <a:xfrm>
                <a:off x="7056755" y="6022340"/>
                <a:ext cx="224155" cy="274955"/>
              </a:xfrm>
              <a:prstGeom prst="rect"/>
            </p:spPr>
          </p:pic>
        </mc:Fallback>
      </mc:AlternateContent>
      <mc:AlternateContent xmlns:mc="http://schemas.openxmlformats.org/markup-compatibility/2006" xmlns:p14="http://schemas.microsoft.com/office/powerpoint/2010/main">
        <mc:Choice Requires="p14">
          <p:contentPart r:id="rId433" p14:bwMode="auto">
            <p14:nvContentPartPr>
              <p14:cNvPr id="326" name="Ink 325"/>
              <p14:cNvContentPartPr/>
              <p14:nvPr/>
            </p14:nvContentPartPr>
            <p14:xfrm>
              <a:off x="7320915" y="6073140"/>
              <a:ext cx="224155" cy="224155"/>
            </p14:xfrm>
          </p:contentPart>
        </mc:Choice>
        <mc:Fallback xmlns="">
          <p:pic>
            <p:nvPicPr>
              <p:cNvPr id="326" name="Ink 325"/>
            </p:nvPicPr>
            <p:blipFill>
              <a:blip r:embed="rId434"/>
            </p:blipFill>
            <p:spPr>
              <a:xfrm>
                <a:off x="7320915" y="6073140"/>
                <a:ext cx="224155" cy="224155"/>
              </a:xfrm>
              <a:prstGeom prst="rect"/>
            </p:spPr>
          </p:pic>
        </mc:Fallback>
      </mc:AlternateContent>
      <mc:AlternateContent xmlns:mc="http://schemas.openxmlformats.org/markup-compatibility/2006" xmlns:p14="http://schemas.microsoft.com/office/powerpoint/2010/main">
        <mc:Choice Requires="p14">
          <p:contentPart r:id="rId435" p14:bwMode="auto">
            <p14:nvContentPartPr>
              <p14:cNvPr id="327" name="Ink 326"/>
              <p14:cNvContentPartPr/>
              <p14:nvPr/>
            </p14:nvContentPartPr>
            <p14:xfrm>
              <a:off x="1936115" y="2334260"/>
              <a:ext cx="325755" cy="285115"/>
            </p14:xfrm>
          </p:contentPart>
        </mc:Choice>
        <mc:Fallback xmlns="">
          <p:pic>
            <p:nvPicPr>
              <p:cNvPr id="327" name="Ink 326"/>
            </p:nvPicPr>
            <p:blipFill>
              <a:blip r:embed="rId436"/>
            </p:blipFill>
            <p:spPr>
              <a:xfrm>
                <a:off x="1936115" y="2334260"/>
                <a:ext cx="325755" cy="285115"/>
              </a:xfrm>
              <a:prstGeom prst="rect"/>
            </p:spPr>
          </p:pic>
        </mc:Fallback>
      </mc:AlternateContent>
      <mc:AlternateContent xmlns:mc="http://schemas.openxmlformats.org/markup-compatibility/2006" xmlns:p14="http://schemas.microsoft.com/office/powerpoint/2010/main">
        <mc:Choice Requires="p14">
          <p:contentPart r:id="rId437" p14:bwMode="auto">
            <p14:nvContentPartPr>
              <p14:cNvPr id="328" name="Ink 327"/>
              <p14:cNvContentPartPr/>
              <p14:nvPr/>
            </p14:nvContentPartPr>
            <p14:xfrm>
              <a:off x="2342515" y="2334260"/>
              <a:ext cx="193675" cy="224155"/>
            </p14:xfrm>
          </p:contentPart>
        </mc:Choice>
        <mc:Fallback xmlns="">
          <p:pic>
            <p:nvPicPr>
              <p:cNvPr id="328" name="Ink 327"/>
            </p:nvPicPr>
            <p:blipFill>
              <a:blip r:embed="rId438"/>
            </p:blipFill>
            <p:spPr>
              <a:xfrm>
                <a:off x="2342515" y="2334260"/>
                <a:ext cx="193675" cy="224155"/>
              </a:xfrm>
              <a:prstGeom prst="rect"/>
            </p:spPr>
          </p:pic>
        </mc:Fallback>
      </mc:AlternateContent>
      <mc:AlternateContent xmlns:mc="http://schemas.openxmlformats.org/markup-compatibility/2006" xmlns:p14="http://schemas.microsoft.com/office/powerpoint/2010/main">
        <mc:Choice Requires="p14">
          <p:contentPart r:id="rId439" p14:bwMode="auto">
            <p14:nvContentPartPr>
              <p14:cNvPr id="329" name="Ink 328"/>
              <p14:cNvContentPartPr/>
              <p14:nvPr/>
            </p14:nvContentPartPr>
            <p14:xfrm>
              <a:off x="2779395" y="2192020"/>
              <a:ext cx="264795" cy="376555"/>
            </p14:xfrm>
          </p:contentPart>
        </mc:Choice>
        <mc:Fallback xmlns="">
          <p:pic>
            <p:nvPicPr>
              <p:cNvPr id="329" name="Ink 328"/>
            </p:nvPicPr>
            <p:blipFill>
              <a:blip r:embed="rId440"/>
            </p:blipFill>
            <p:spPr>
              <a:xfrm>
                <a:off x="2779395" y="2192020"/>
                <a:ext cx="264795" cy="376555"/>
              </a:xfrm>
              <a:prstGeom prst="rect"/>
            </p:spPr>
          </p:pic>
        </mc:Fallback>
      </mc:AlternateContent>
      <mc:AlternateContent xmlns:mc="http://schemas.openxmlformats.org/markup-compatibility/2006" xmlns:p14="http://schemas.microsoft.com/office/powerpoint/2010/main">
        <mc:Choice Requires="p14">
          <p:contentPart r:id="rId441" p14:bwMode="auto">
            <p14:nvContentPartPr>
              <p14:cNvPr id="330" name="Ink 329"/>
              <p14:cNvContentPartPr/>
              <p14:nvPr/>
            </p14:nvContentPartPr>
            <p14:xfrm>
              <a:off x="5431155" y="4620260"/>
              <a:ext cx="518795" cy="1961515"/>
            </p14:xfrm>
          </p:contentPart>
        </mc:Choice>
        <mc:Fallback xmlns="">
          <p:pic>
            <p:nvPicPr>
              <p:cNvPr id="330" name="Ink 329"/>
            </p:nvPicPr>
            <p:blipFill>
              <a:blip r:embed="rId442"/>
            </p:blipFill>
            <p:spPr>
              <a:xfrm>
                <a:off x="5431155" y="4620260"/>
                <a:ext cx="518795" cy="1961515"/>
              </a:xfrm>
              <a:prstGeom prst="rect"/>
            </p:spPr>
          </p:pic>
        </mc:Fallback>
      </mc:AlternateContent>
      <mc:AlternateContent xmlns:mc="http://schemas.openxmlformats.org/markup-compatibility/2006" xmlns:p14="http://schemas.microsoft.com/office/powerpoint/2010/main">
        <mc:Choice Requires="p14">
          <p:contentPart r:id="rId443" p14:bwMode="auto">
            <p14:nvContentPartPr>
              <p14:cNvPr id="331" name="Ink 330"/>
              <p14:cNvContentPartPr/>
              <p14:nvPr/>
            </p14:nvContentPartPr>
            <p14:xfrm>
              <a:off x="310515" y="3888740"/>
              <a:ext cx="5639435" cy="823595"/>
            </p14:xfrm>
          </p:contentPart>
        </mc:Choice>
        <mc:Fallback xmlns="">
          <p:pic>
            <p:nvPicPr>
              <p:cNvPr id="331" name="Ink 330"/>
            </p:nvPicPr>
            <p:blipFill>
              <a:blip r:embed="rId444"/>
            </p:blipFill>
            <p:spPr>
              <a:xfrm>
                <a:off x="310515" y="3888740"/>
                <a:ext cx="5639435" cy="823595"/>
              </a:xfrm>
              <a:prstGeom prst="rect"/>
            </p:spPr>
          </p:pic>
        </mc:Fallback>
      </mc:AlternateContent>
      <mc:AlternateContent xmlns:mc="http://schemas.openxmlformats.org/markup-compatibility/2006" xmlns:p14="http://schemas.microsoft.com/office/powerpoint/2010/main">
        <mc:Choice Requires="p14">
          <p:contentPart r:id="rId445" p14:bwMode="auto">
            <p14:nvContentPartPr>
              <p14:cNvPr id="332" name="Ink 331"/>
              <p14:cNvContentPartPr/>
              <p14:nvPr/>
            </p14:nvContentPartPr>
            <p14:xfrm>
              <a:off x="178435" y="4417060"/>
              <a:ext cx="112395" cy="132715"/>
            </p14:xfrm>
          </p:contentPart>
        </mc:Choice>
        <mc:Fallback xmlns="">
          <p:pic>
            <p:nvPicPr>
              <p:cNvPr id="332" name="Ink 331"/>
            </p:nvPicPr>
            <p:blipFill>
              <a:blip r:embed="rId446"/>
            </p:blipFill>
            <p:spPr>
              <a:xfrm>
                <a:off x="178435" y="4417060"/>
                <a:ext cx="112395" cy="132715"/>
              </a:xfrm>
              <a:prstGeom prst="rect"/>
            </p:spPr>
          </p:pic>
        </mc:Fallback>
      </mc:AlternateContent>
      <mc:AlternateContent xmlns:mc="http://schemas.openxmlformats.org/markup-compatibility/2006" xmlns:p14="http://schemas.microsoft.com/office/powerpoint/2010/main">
        <mc:Choice Requires="p14">
          <p:contentPart r:id="rId447" p14:bwMode="auto">
            <p14:nvContentPartPr>
              <p14:cNvPr id="333" name="Ink 332"/>
              <p14:cNvContentPartPr/>
              <p14:nvPr/>
            </p14:nvContentPartPr>
            <p14:xfrm>
              <a:off x="290195" y="4325620"/>
              <a:ext cx="41275" cy="254635"/>
            </p14:xfrm>
          </p:contentPart>
        </mc:Choice>
        <mc:Fallback xmlns="">
          <p:pic>
            <p:nvPicPr>
              <p:cNvPr id="333" name="Ink 332"/>
            </p:nvPicPr>
            <p:blipFill>
              <a:blip r:embed="rId448"/>
            </p:blipFill>
            <p:spPr>
              <a:xfrm>
                <a:off x="290195" y="4325620"/>
                <a:ext cx="41275" cy="254635"/>
              </a:xfrm>
              <a:prstGeom prst="rect"/>
            </p:spPr>
          </p:pic>
        </mc:Fallback>
      </mc:AlternateContent>
      <mc:AlternateContent xmlns:mc="http://schemas.openxmlformats.org/markup-compatibility/2006" xmlns:p14="http://schemas.microsoft.com/office/powerpoint/2010/main">
        <mc:Choice Requires="p14">
          <p:contentPart r:id="rId449" p14:bwMode="auto">
            <p14:nvContentPartPr>
              <p14:cNvPr id="334" name="Ink 333"/>
              <p14:cNvContentPartPr/>
              <p14:nvPr/>
            </p14:nvContentPartPr>
            <p14:xfrm>
              <a:off x="493395" y="4518660"/>
              <a:ext cx="31115" cy="203835"/>
            </p14:xfrm>
          </p:contentPart>
        </mc:Choice>
        <mc:Fallback xmlns="">
          <p:pic>
            <p:nvPicPr>
              <p:cNvPr id="334" name="Ink 333"/>
            </p:nvPicPr>
            <p:blipFill>
              <a:blip r:embed="rId450"/>
            </p:blipFill>
            <p:spPr>
              <a:xfrm>
                <a:off x="493395" y="4518660"/>
                <a:ext cx="31115" cy="203835"/>
              </a:xfrm>
              <a:prstGeom prst="rect"/>
            </p:spPr>
          </p:pic>
        </mc:Fallback>
      </mc:AlternateContent>
      <mc:AlternateContent xmlns:mc="http://schemas.openxmlformats.org/markup-compatibility/2006" xmlns:p14="http://schemas.microsoft.com/office/powerpoint/2010/main">
        <mc:Choice Requires="p14">
          <p:contentPart r:id="rId451" p14:bwMode="auto">
            <p14:nvContentPartPr>
              <p14:cNvPr id="335" name="Ink 334"/>
              <p14:cNvContentPartPr/>
              <p14:nvPr/>
            </p14:nvContentPartPr>
            <p14:xfrm>
              <a:off x="340995" y="4457700"/>
              <a:ext cx="153035" cy="20955"/>
            </p14:xfrm>
          </p:contentPart>
        </mc:Choice>
        <mc:Fallback xmlns="">
          <p:pic>
            <p:nvPicPr>
              <p:cNvPr id="335" name="Ink 334"/>
            </p:nvPicPr>
            <p:blipFill>
              <a:blip r:embed="rId452"/>
            </p:blipFill>
            <p:spPr>
              <a:xfrm>
                <a:off x="340995" y="4457700"/>
                <a:ext cx="153035" cy="20955"/>
              </a:xfrm>
              <a:prstGeom prst="rect"/>
            </p:spPr>
          </p:pic>
        </mc:Fallback>
      </mc:AlternateContent>
      <mc:AlternateContent xmlns:mc="http://schemas.openxmlformats.org/markup-compatibility/2006" xmlns:p14="http://schemas.microsoft.com/office/powerpoint/2010/main">
        <mc:Choice Requires="p14">
          <p:contentPart r:id="rId453" p14:bwMode="auto">
            <p14:nvContentPartPr>
              <p14:cNvPr id="336" name="Ink 335"/>
              <p14:cNvContentPartPr/>
              <p14:nvPr/>
            </p14:nvContentPartPr>
            <p14:xfrm>
              <a:off x="727075" y="4740275"/>
              <a:ext cx="210185" cy="210185"/>
            </p14:xfrm>
          </p:contentPart>
        </mc:Choice>
        <mc:Fallback xmlns="">
          <p:pic>
            <p:nvPicPr>
              <p:cNvPr id="336" name="Ink 335"/>
            </p:nvPicPr>
            <p:blipFill>
              <a:blip r:embed="rId454"/>
            </p:blipFill>
            <p:spPr>
              <a:xfrm>
                <a:off x="727075" y="4740275"/>
                <a:ext cx="210185" cy="210185"/>
              </a:xfrm>
              <a:prstGeom prst="rect"/>
            </p:spPr>
          </p:pic>
        </mc:Fallback>
      </mc:AlternateContent>
      <mc:AlternateContent xmlns:mc="http://schemas.openxmlformats.org/markup-compatibility/2006" xmlns:p14="http://schemas.microsoft.com/office/powerpoint/2010/main">
        <mc:Choice Requires="p14">
          <p:contentPart r:id="rId455" p14:bwMode="auto">
            <p14:nvContentPartPr>
              <p14:cNvPr id="337" name="Ink 336"/>
              <p14:cNvContentPartPr/>
              <p14:nvPr/>
            </p14:nvContentPartPr>
            <p14:xfrm>
              <a:off x="806450" y="4476750"/>
              <a:ext cx="537210" cy="737235"/>
            </p14:xfrm>
          </p:contentPart>
        </mc:Choice>
        <mc:Fallback xmlns="">
          <p:pic>
            <p:nvPicPr>
              <p:cNvPr id="337" name="Ink 336"/>
            </p:nvPicPr>
            <p:blipFill>
              <a:blip r:embed="rId456"/>
            </p:blipFill>
            <p:spPr>
              <a:xfrm>
                <a:off x="806450" y="4476750"/>
                <a:ext cx="537210" cy="737235"/>
              </a:xfrm>
              <a:prstGeom prst="rect"/>
            </p:spPr>
          </p:pic>
        </mc:Fallback>
      </mc:AlternateContent>
      <mc:AlternateContent xmlns:mc="http://schemas.openxmlformats.org/markup-compatibility/2006" xmlns:p14="http://schemas.microsoft.com/office/powerpoint/2010/main">
        <mc:Choice Requires="p14">
          <p:contentPart r:id="rId457" p14:bwMode="auto">
            <p14:nvContentPartPr>
              <p14:cNvPr id="338" name="Ink 337"/>
              <p14:cNvContentPartPr/>
              <p14:nvPr/>
            </p14:nvContentPartPr>
            <p14:xfrm>
              <a:off x="1263650" y="4470400"/>
              <a:ext cx="505460" cy="730885"/>
            </p14:xfrm>
          </p:contentPart>
        </mc:Choice>
        <mc:Fallback xmlns="">
          <p:pic>
            <p:nvPicPr>
              <p:cNvPr id="338" name="Ink 337"/>
            </p:nvPicPr>
            <p:blipFill>
              <a:blip r:embed="rId458"/>
            </p:blipFill>
            <p:spPr>
              <a:xfrm>
                <a:off x="1263650" y="4470400"/>
                <a:ext cx="505460" cy="730885"/>
              </a:xfrm>
              <a:prstGeom prst="rect"/>
            </p:spPr>
          </p:pic>
        </mc:Fallback>
      </mc:AlternateContent>
      <mc:AlternateContent xmlns:mc="http://schemas.openxmlformats.org/markup-compatibility/2006" xmlns:p14="http://schemas.microsoft.com/office/powerpoint/2010/main">
        <mc:Choice Requires="p14">
          <p:contentPart r:id="rId459" p14:bwMode="auto">
            <p14:nvContentPartPr>
              <p14:cNvPr id="339" name="Ink 338"/>
              <p14:cNvContentPartPr/>
              <p14:nvPr/>
            </p14:nvContentPartPr>
            <p14:xfrm>
              <a:off x="1654175" y="4448175"/>
              <a:ext cx="880110" cy="375285"/>
            </p14:xfrm>
          </p:contentPart>
        </mc:Choice>
        <mc:Fallback xmlns="">
          <p:pic>
            <p:nvPicPr>
              <p:cNvPr id="339" name="Ink 338"/>
            </p:nvPicPr>
            <p:blipFill>
              <a:blip r:embed="rId460"/>
            </p:blipFill>
            <p:spPr>
              <a:xfrm>
                <a:off x="1654175" y="4448175"/>
                <a:ext cx="880110" cy="375285"/>
              </a:xfrm>
              <a:prstGeom prst="rect"/>
            </p:spPr>
          </p:pic>
        </mc:Fallback>
      </mc:AlternateContent>
      <mc:AlternateContent xmlns:mc="http://schemas.openxmlformats.org/markup-compatibility/2006" xmlns:p14="http://schemas.microsoft.com/office/powerpoint/2010/main">
        <mc:Choice Requires="p14">
          <p:contentPart r:id="rId461" p14:bwMode="auto">
            <p14:nvContentPartPr>
              <p14:cNvPr id="340" name="Ink 339"/>
              <p14:cNvContentPartPr/>
              <p14:nvPr/>
            </p14:nvContentPartPr>
            <p14:xfrm>
              <a:off x="1612900" y="4854575"/>
              <a:ext cx="800735" cy="334010"/>
            </p14:xfrm>
          </p:contentPart>
        </mc:Choice>
        <mc:Fallback xmlns="">
          <p:pic>
            <p:nvPicPr>
              <p:cNvPr id="340" name="Ink 339"/>
            </p:nvPicPr>
            <p:blipFill>
              <a:blip r:embed="rId462"/>
            </p:blipFill>
            <p:spPr>
              <a:xfrm>
                <a:off x="1612900" y="4854575"/>
                <a:ext cx="800735" cy="334010"/>
              </a:xfrm>
              <a:prstGeom prst="rect"/>
            </p:spPr>
          </p:pic>
        </mc:Fallback>
      </mc:AlternateContent>
      <mc:AlternateContent xmlns:mc="http://schemas.openxmlformats.org/markup-compatibility/2006" xmlns:p14="http://schemas.microsoft.com/office/powerpoint/2010/main">
        <mc:Choice Requires="p14">
          <p:contentPart r:id="rId463" p14:bwMode="auto">
            <p14:nvContentPartPr>
              <p14:cNvPr id="341" name="Ink 340"/>
              <p14:cNvContentPartPr/>
              <p14:nvPr/>
            </p14:nvContentPartPr>
            <p14:xfrm>
              <a:off x="2374900" y="4403725"/>
              <a:ext cx="600710" cy="95885"/>
            </p14:xfrm>
          </p:contentPart>
        </mc:Choice>
        <mc:Fallback xmlns="">
          <p:pic>
            <p:nvPicPr>
              <p:cNvPr id="341" name="Ink 340"/>
            </p:nvPicPr>
            <p:blipFill>
              <a:blip r:embed="rId464"/>
            </p:blipFill>
            <p:spPr>
              <a:xfrm>
                <a:off x="2374900" y="4403725"/>
                <a:ext cx="600710" cy="95885"/>
              </a:xfrm>
              <a:prstGeom prst="rect"/>
            </p:spPr>
          </p:pic>
        </mc:Fallback>
      </mc:AlternateContent>
      <mc:AlternateContent xmlns:mc="http://schemas.openxmlformats.org/markup-compatibility/2006" xmlns:p14="http://schemas.microsoft.com/office/powerpoint/2010/main">
        <mc:Choice Requires="p14">
          <p:contentPart r:id="rId465" p14:bwMode="auto">
            <p14:nvContentPartPr>
              <p14:cNvPr id="342" name="Ink 341"/>
              <p14:cNvContentPartPr/>
              <p14:nvPr/>
            </p14:nvContentPartPr>
            <p14:xfrm>
              <a:off x="2406650" y="5137150"/>
              <a:ext cx="416560" cy="19685"/>
            </p14:xfrm>
          </p:contentPart>
        </mc:Choice>
        <mc:Fallback xmlns="">
          <p:pic>
            <p:nvPicPr>
              <p:cNvPr id="342" name="Ink 341"/>
            </p:nvPicPr>
            <p:blipFill>
              <a:blip r:embed="rId466"/>
            </p:blipFill>
            <p:spPr>
              <a:xfrm>
                <a:off x="2406650" y="5137150"/>
                <a:ext cx="416560" cy="19685"/>
              </a:xfrm>
              <a:prstGeom prst="rect"/>
            </p:spPr>
          </p:pic>
        </mc:Fallback>
      </mc:AlternateContent>
      <mc:AlternateContent xmlns:mc="http://schemas.openxmlformats.org/markup-compatibility/2006" xmlns:p14="http://schemas.microsoft.com/office/powerpoint/2010/main">
        <mc:Choice Requires="p14">
          <p:contentPart r:id="rId467" p14:bwMode="auto">
            <p14:nvContentPartPr>
              <p14:cNvPr id="343" name="Ink 342"/>
              <p14:cNvContentPartPr/>
              <p14:nvPr/>
            </p14:nvContentPartPr>
            <p14:xfrm>
              <a:off x="2822575" y="5133975"/>
              <a:ext cx="48260" cy="3810"/>
            </p14:xfrm>
          </p:contentPart>
        </mc:Choice>
        <mc:Fallback xmlns="">
          <p:pic>
            <p:nvPicPr>
              <p:cNvPr id="343" name="Ink 342"/>
            </p:nvPicPr>
            <p:blipFill>
              <a:blip r:embed="rId468"/>
            </p:blipFill>
            <p:spPr>
              <a:xfrm>
                <a:off x="2822575" y="5133975"/>
                <a:ext cx="48260" cy="3810"/>
              </a:xfrm>
              <a:prstGeom prst="rect"/>
            </p:spPr>
          </p:pic>
        </mc:Fallback>
      </mc:AlternateContent>
      <mc:AlternateContent xmlns:mc="http://schemas.openxmlformats.org/markup-compatibility/2006" xmlns:p14="http://schemas.microsoft.com/office/powerpoint/2010/main">
        <mc:Choice Requires="p14">
          <p:contentPart r:id="rId469" p14:bwMode="auto">
            <p14:nvContentPartPr>
              <p14:cNvPr id="344" name="Ink 343"/>
              <p14:cNvContentPartPr/>
              <p14:nvPr/>
            </p14:nvContentPartPr>
            <p14:xfrm>
              <a:off x="3216275" y="4733925"/>
              <a:ext cx="178435" cy="13335"/>
            </p14:xfrm>
          </p:contentPart>
        </mc:Choice>
        <mc:Fallback xmlns="">
          <p:pic>
            <p:nvPicPr>
              <p:cNvPr id="344" name="Ink 343"/>
            </p:nvPicPr>
            <p:blipFill>
              <a:blip r:embed="rId470"/>
            </p:blipFill>
            <p:spPr>
              <a:xfrm>
                <a:off x="3216275" y="4733925"/>
                <a:ext cx="178435" cy="13335"/>
              </a:xfrm>
              <a:prstGeom prst="rect"/>
            </p:spPr>
          </p:pic>
        </mc:Fallback>
      </mc:AlternateContent>
      <mc:AlternateContent xmlns:mc="http://schemas.openxmlformats.org/markup-compatibility/2006" xmlns:p14="http://schemas.microsoft.com/office/powerpoint/2010/main">
        <mc:Choice Requires="p14">
          <p:contentPart r:id="rId471" p14:bwMode="auto">
            <p14:nvContentPartPr>
              <p14:cNvPr id="345" name="Ink 344"/>
              <p14:cNvContentPartPr/>
              <p14:nvPr/>
            </p14:nvContentPartPr>
            <p14:xfrm>
              <a:off x="3225800" y="4816475"/>
              <a:ext cx="168910" cy="13335"/>
            </p14:xfrm>
          </p:contentPart>
        </mc:Choice>
        <mc:Fallback xmlns="">
          <p:pic>
            <p:nvPicPr>
              <p:cNvPr id="345" name="Ink 344"/>
            </p:nvPicPr>
            <p:blipFill>
              <a:blip r:embed="rId472"/>
            </p:blipFill>
            <p:spPr>
              <a:xfrm>
                <a:off x="3225800" y="4816475"/>
                <a:ext cx="168910" cy="13335"/>
              </a:xfrm>
              <a:prstGeom prst="rect"/>
            </p:spPr>
          </p:pic>
        </mc:Fallback>
      </mc:AlternateContent>
      <mc:AlternateContent xmlns:mc="http://schemas.openxmlformats.org/markup-compatibility/2006" xmlns:p14="http://schemas.microsoft.com/office/powerpoint/2010/main">
        <mc:Choice Requires="p14">
          <p:contentPart r:id="rId473" p14:bwMode="auto">
            <p14:nvContentPartPr>
              <p14:cNvPr id="346" name="Ink 345"/>
              <p14:cNvContentPartPr/>
              <p14:nvPr/>
            </p14:nvContentPartPr>
            <p14:xfrm>
              <a:off x="3400425" y="4641850"/>
              <a:ext cx="127635" cy="257810"/>
            </p14:xfrm>
          </p:contentPart>
        </mc:Choice>
        <mc:Fallback xmlns="">
          <p:pic>
            <p:nvPicPr>
              <p:cNvPr id="346" name="Ink 345"/>
            </p:nvPicPr>
            <p:blipFill>
              <a:blip r:embed="rId474"/>
            </p:blipFill>
            <p:spPr>
              <a:xfrm>
                <a:off x="3400425" y="4641850"/>
                <a:ext cx="127635" cy="257810"/>
              </a:xfrm>
              <a:prstGeom prst="rect"/>
            </p:spPr>
          </p:pic>
        </mc:Fallback>
      </mc:AlternateContent>
      <mc:AlternateContent xmlns:mc="http://schemas.openxmlformats.org/markup-compatibility/2006" xmlns:p14="http://schemas.microsoft.com/office/powerpoint/2010/main">
        <mc:Choice Requires="p14">
          <p:contentPart r:id="rId475" p14:bwMode="auto">
            <p14:nvContentPartPr>
              <p14:cNvPr id="347" name="Ink 346"/>
              <p14:cNvContentPartPr/>
              <p14:nvPr/>
            </p14:nvContentPartPr>
            <p14:xfrm>
              <a:off x="3651885" y="4632325"/>
              <a:ext cx="318135" cy="286385"/>
            </p14:xfrm>
          </p:contentPart>
        </mc:Choice>
        <mc:Fallback xmlns="">
          <p:pic>
            <p:nvPicPr>
              <p:cNvPr id="347" name="Ink 346"/>
            </p:nvPicPr>
            <p:blipFill>
              <a:blip r:embed="rId476"/>
            </p:blipFill>
            <p:spPr>
              <a:xfrm>
                <a:off x="3651885" y="4632325"/>
                <a:ext cx="318135" cy="286385"/>
              </a:xfrm>
              <a:prstGeom prst="rect"/>
            </p:spPr>
          </p:pic>
        </mc:Fallback>
      </mc:AlternateContent>
      <mc:AlternateContent xmlns:mc="http://schemas.openxmlformats.org/markup-compatibility/2006" xmlns:p14="http://schemas.microsoft.com/office/powerpoint/2010/main">
        <mc:Choice Requires="p14">
          <p:contentPart r:id="rId477" p14:bwMode="auto">
            <p14:nvContentPartPr>
              <p14:cNvPr id="348" name="Ink 347"/>
              <p14:cNvContentPartPr/>
              <p14:nvPr/>
            </p14:nvContentPartPr>
            <p14:xfrm>
              <a:off x="3785235" y="4476750"/>
              <a:ext cx="1010285" cy="407035"/>
            </p14:xfrm>
          </p:contentPart>
        </mc:Choice>
        <mc:Fallback xmlns="">
          <p:pic>
            <p:nvPicPr>
              <p:cNvPr id="348" name="Ink 347"/>
            </p:nvPicPr>
            <p:blipFill>
              <a:blip r:embed="rId478"/>
            </p:blipFill>
            <p:spPr>
              <a:xfrm>
                <a:off x="3785235" y="4476750"/>
                <a:ext cx="1010285" cy="407035"/>
              </a:xfrm>
              <a:prstGeom prst="rect"/>
            </p:spPr>
          </p:pic>
        </mc:Fallback>
      </mc:AlternateContent>
      <mc:AlternateContent xmlns:mc="http://schemas.openxmlformats.org/markup-compatibility/2006" xmlns:p14="http://schemas.microsoft.com/office/powerpoint/2010/main">
        <mc:Choice Requires="p14">
          <p:contentPart r:id="rId479" p14:bwMode="auto">
            <p14:nvContentPartPr>
              <p14:cNvPr id="349" name="Ink 348"/>
              <p14:cNvContentPartPr/>
              <p14:nvPr/>
            </p14:nvContentPartPr>
            <p14:xfrm>
              <a:off x="3820160" y="4908550"/>
              <a:ext cx="873760" cy="216535"/>
            </p14:xfrm>
          </p:contentPart>
        </mc:Choice>
        <mc:Fallback xmlns="">
          <p:pic>
            <p:nvPicPr>
              <p:cNvPr id="349" name="Ink 348"/>
            </p:nvPicPr>
            <p:blipFill>
              <a:blip r:embed="rId480"/>
            </p:blipFill>
            <p:spPr>
              <a:xfrm>
                <a:off x="3820160" y="4908550"/>
                <a:ext cx="873760" cy="216535"/>
              </a:xfrm>
              <a:prstGeom prst="rect"/>
            </p:spPr>
          </p:pic>
        </mc:Fallback>
      </mc:AlternateContent>
      <mc:AlternateContent xmlns:mc="http://schemas.openxmlformats.org/markup-compatibility/2006" xmlns:p14="http://schemas.microsoft.com/office/powerpoint/2010/main">
        <mc:Choice Requires="p14">
          <p:contentPart r:id="rId481" p14:bwMode="auto">
            <p14:nvContentPartPr>
              <p14:cNvPr id="350" name="Ink 349"/>
              <p14:cNvContentPartPr/>
              <p14:nvPr/>
            </p14:nvContentPartPr>
            <p14:xfrm>
              <a:off x="4674235" y="4451350"/>
              <a:ext cx="394335" cy="108585"/>
            </p14:xfrm>
          </p:contentPart>
        </mc:Choice>
        <mc:Fallback xmlns="">
          <p:pic>
            <p:nvPicPr>
              <p:cNvPr id="350" name="Ink 349"/>
            </p:nvPicPr>
            <p:blipFill>
              <a:blip r:embed="rId482"/>
            </p:blipFill>
            <p:spPr>
              <a:xfrm>
                <a:off x="4674235" y="4451350"/>
                <a:ext cx="394335" cy="108585"/>
              </a:xfrm>
              <a:prstGeom prst="rect"/>
            </p:spPr>
          </p:pic>
        </mc:Fallback>
      </mc:AlternateContent>
      <mc:AlternateContent xmlns:mc="http://schemas.openxmlformats.org/markup-compatibility/2006" xmlns:p14="http://schemas.microsoft.com/office/powerpoint/2010/main">
        <mc:Choice Requires="p14">
          <p:contentPart r:id="rId483" p14:bwMode="auto">
            <p14:nvContentPartPr>
              <p14:cNvPr id="351" name="Ink 350"/>
              <p14:cNvContentPartPr/>
              <p14:nvPr/>
            </p14:nvContentPartPr>
            <p14:xfrm>
              <a:off x="4712335" y="5060950"/>
              <a:ext cx="273685" cy="635"/>
            </p14:xfrm>
          </p:contentPart>
        </mc:Choice>
        <mc:Fallback xmlns="">
          <p:pic>
            <p:nvPicPr>
              <p:cNvPr id="351" name="Ink 350"/>
            </p:nvPicPr>
            <p:blipFill>
              <a:blip r:embed="rId484"/>
            </p:blipFill>
            <p:spPr>
              <a:xfrm>
                <a:off x="4712335" y="5060950"/>
                <a:ext cx="273685" cy="635"/>
              </a:xfrm>
              <a:prstGeom prst="rect"/>
            </p:spPr>
          </p:pic>
        </mc:Fallback>
      </mc:AlternateContent>
      <mc:AlternateContent xmlns:mc="http://schemas.openxmlformats.org/markup-compatibility/2006" xmlns:p14="http://schemas.microsoft.com/office/powerpoint/2010/main">
        <mc:Choice Requires="p14">
          <p:contentPart r:id="rId485" p14:bwMode="auto">
            <p14:nvContentPartPr>
              <p14:cNvPr id="352" name="Ink 351"/>
              <p14:cNvContentPartPr/>
              <p14:nvPr/>
            </p14:nvContentPartPr>
            <p14:xfrm>
              <a:off x="4137660" y="5334000"/>
              <a:ext cx="22860" cy="146685"/>
            </p14:xfrm>
          </p:contentPart>
        </mc:Choice>
        <mc:Fallback xmlns="">
          <p:pic>
            <p:nvPicPr>
              <p:cNvPr id="352" name="Ink 351"/>
            </p:nvPicPr>
            <p:blipFill>
              <a:blip r:embed="rId486"/>
            </p:blipFill>
            <p:spPr>
              <a:xfrm>
                <a:off x="4137660" y="5334000"/>
                <a:ext cx="22860" cy="146685"/>
              </a:xfrm>
              <a:prstGeom prst="rect"/>
            </p:spPr>
          </p:pic>
        </mc:Fallback>
      </mc:AlternateContent>
      <mc:AlternateContent xmlns:mc="http://schemas.openxmlformats.org/markup-compatibility/2006" xmlns:p14="http://schemas.microsoft.com/office/powerpoint/2010/main">
        <mc:Choice Requires="p14">
          <p:contentPart r:id="rId487" p14:bwMode="auto">
            <p14:nvContentPartPr>
              <p14:cNvPr id="353" name="Ink 352"/>
              <p14:cNvContentPartPr/>
              <p14:nvPr/>
            </p14:nvContentPartPr>
            <p14:xfrm>
              <a:off x="4201160" y="5327650"/>
              <a:ext cx="48260" cy="235585"/>
            </p14:xfrm>
          </p:contentPart>
        </mc:Choice>
        <mc:Fallback xmlns="">
          <p:pic>
            <p:nvPicPr>
              <p:cNvPr id="353" name="Ink 352"/>
            </p:nvPicPr>
            <p:blipFill>
              <a:blip r:embed="rId488"/>
            </p:blipFill>
            <p:spPr>
              <a:xfrm>
                <a:off x="4201160" y="5327650"/>
                <a:ext cx="48260" cy="235585"/>
              </a:xfrm>
              <a:prstGeom prst="rect"/>
            </p:spPr>
          </p:pic>
        </mc:Fallback>
      </mc:AlternateContent>
      <mc:AlternateContent xmlns:mc="http://schemas.openxmlformats.org/markup-compatibility/2006" xmlns:p14="http://schemas.microsoft.com/office/powerpoint/2010/main">
        <mc:Choice Requires="p14">
          <p:contentPart r:id="rId489" p14:bwMode="auto">
            <p14:nvContentPartPr>
              <p14:cNvPr id="354" name="Ink 353"/>
              <p14:cNvContentPartPr/>
              <p14:nvPr/>
            </p14:nvContentPartPr>
            <p14:xfrm>
              <a:off x="4055110" y="5546725"/>
              <a:ext cx="318135" cy="172085"/>
            </p14:xfrm>
          </p:contentPart>
        </mc:Choice>
        <mc:Fallback xmlns="">
          <p:pic>
            <p:nvPicPr>
              <p:cNvPr id="354" name="Ink 353"/>
            </p:nvPicPr>
            <p:blipFill>
              <a:blip r:embed="rId490"/>
            </p:blipFill>
            <p:spPr>
              <a:xfrm>
                <a:off x="4055110" y="5546725"/>
                <a:ext cx="318135" cy="172085"/>
              </a:xfrm>
              <a:prstGeom prst="rect"/>
            </p:spPr>
          </p:pic>
        </mc:Fallback>
      </mc:AlternateContent>
      <mc:AlternateContent xmlns:mc="http://schemas.openxmlformats.org/markup-compatibility/2006" xmlns:p14="http://schemas.microsoft.com/office/powerpoint/2010/main">
        <mc:Choice Requires="p14">
          <p:contentPart r:id="rId491" p14:bwMode="auto">
            <p14:nvContentPartPr>
              <p14:cNvPr id="355" name="Ink 354"/>
              <p14:cNvContentPartPr/>
              <p14:nvPr/>
            </p14:nvContentPartPr>
            <p14:xfrm>
              <a:off x="3442335" y="6121400"/>
              <a:ext cx="295910" cy="267335"/>
            </p14:xfrm>
          </p:contentPart>
        </mc:Choice>
        <mc:Fallback xmlns="">
          <p:pic>
            <p:nvPicPr>
              <p:cNvPr id="355" name="Ink 354"/>
            </p:nvPicPr>
            <p:blipFill>
              <a:blip r:embed="rId492"/>
            </p:blipFill>
            <p:spPr>
              <a:xfrm>
                <a:off x="3442335" y="6121400"/>
                <a:ext cx="295910" cy="267335"/>
              </a:xfrm>
              <a:prstGeom prst="rect"/>
            </p:spPr>
          </p:pic>
        </mc:Fallback>
      </mc:AlternateContent>
      <mc:AlternateContent xmlns:mc="http://schemas.openxmlformats.org/markup-compatibility/2006" xmlns:p14="http://schemas.microsoft.com/office/powerpoint/2010/main">
        <mc:Choice Requires="p14">
          <p:contentPart r:id="rId493" p14:bwMode="auto">
            <p14:nvContentPartPr>
              <p14:cNvPr id="356" name="Ink 355"/>
              <p14:cNvContentPartPr/>
              <p14:nvPr/>
            </p14:nvContentPartPr>
            <p14:xfrm>
              <a:off x="3524885" y="5867400"/>
              <a:ext cx="549910" cy="657860"/>
            </p14:xfrm>
          </p:contentPart>
        </mc:Choice>
        <mc:Fallback xmlns="">
          <p:pic>
            <p:nvPicPr>
              <p:cNvPr id="356" name="Ink 355"/>
            </p:nvPicPr>
            <p:blipFill>
              <a:blip r:embed="rId494"/>
            </p:blipFill>
            <p:spPr>
              <a:xfrm>
                <a:off x="3524885" y="5867400"/>
                <a:ext cx="549910" cy="657860"/>
              </a:xfrm>
              <a:prstGeom prst="rect"/>
            </p:spPr>
          </p:pic>
        </mc:Fallback>
      </mc:AlternateContent>
      <mc:AlternateContent xmlns:mc="http://schemas.openxmlformats.org/markup-compatibility/2006" xmlns:p14="http://schemas.microsoft.com/office/powerpoint/2010/main">
        <mc:Choice Requires="p14">
          <p:contentPart r:id="rId495" p14:bwMode="auto">
            <p14:nvContentPartPr>
              <p14:cNvPr id="357" name="Ink 356"/>
              <p14:cNvContentPartPr/>
              <p14:nvPr/>
            </p14:nvContentPartPr>
            <p14:xfrm>
              <a:off x="3985260" y="5791200"/>
              <a:ext cx="553085" cy="346710"/>
            </p14:xfrm>
          </p:contentPart>
        </mc:Choice>
        <mc:Fallback xmlns="">
          <p:pic>
            <p:nvPicPr>
              <p:cNvPr id="357" name="Ink 356"/>
            </p:nvPicPr>
            <p:blipFill>
              <a:blip r:embed="rId496"/>
            </p:blipFill>
            <p:spPr>
              <a:xfrm>
                <a:off x="3985260" y="5791200"/>
                <a:ext cx="553085" cy="346710"/>
              </a:xfrm>
              <a:prstGeom prst="rect"/>
            </p:spPr>
          </p:pic>
        </mc:Fallback>
      </mc:AlternateContent>
      <mc:AlternateContent xmlns:mc="http://schemas.openxmlformats.org/markup-compatibility/2006" xmlns:p14="http://schemas.microsoft.com/office/powerpoint/2010/main">
        <mc:Choice Requires="p14">
          <p:contentPart r:id="rId497" p14:bwMode="auto">
            <p14:nvContentPartPr>
              <p14:cNvPr id="358" name="Ink 357"/>
              <p14:cNvContentPartPr/>
              <p14:nvPr/>
            </p14:nvContentPartPr>
            <p14:xfrm>
              <a:off x="4070985" y="6121400"/>
              <a:ext cx="353060" cy="346710"/>
            </p14:xfrm>
          </p:contentPart>
        </mc:Choice>
        <mc:Fallback xmlns="">
          <p:pic>
            <p:nvPicPr>
              <p:cNvPr id="358" name="Ink 357"/>
            </p:nvPicPr>
            <p:blipFill>
              <a:blip r:embed="rId498"/>
            </p:blipFill>
            <p:spPr>
              <a:xfrm>
                <a:off x="4070985" y="6121400"/>
                <a:ext cx="353060" cy="346710"/>
              </a:xfrm>
              <a:prstGeom prst="rect"/>
            </p:spPr>
          </p:pic>
        </mc:Fallback>
      </mc:AlternateContent>
      <mc:AlternateContent xmlns:mc="http://schemas.openxmlformats.org/markup-compatibility/2006" xmlns:p14="http://schemas.microsoft.com/office/powerpoint/2010/main">
        <mc:Choice Requires="p14">
          <p:contentPart r:id="rId499" p14:bwMode="auto">
            <p14:nvContentPartPr>
              <p14:cNvPr id="359" name="Ink 358"/>
              <p14:cNvContentPartPr/>
              <p14:nvPr/>
            </p14:nvContentPartPr>
            <p14:xfrm>
              <a:off x="4369435" y="5695950"/>
              <a:ext cx="565785" cy="156210"/>
            </p14:xfrm>
          </p:contentPart>
        </mc:Choice>
        <mc:Fallback xmlns="">
          <p:pic>
            <p:nvPicPr>
              <p:cNvPr id="359" name="Ink 358"/>
            </p:nvPicPr>
            <p:blipFill>
              <a:blip r:embed="rId500"/>
            </p:blipFill>
            <p:spPr>
              <a:xfrm>
                <a:off x="4369435" y="5695950"/>
                <a:ext cx="565785" cy="156210"/>
              </a:xfrm>
              <a:prstGeom prst="rect"/>
            </p:spPr>
          </p:pic>
        </mc:Fallback>
      </mc:AlternateContent>
      <mc:AlternateContent xmlns:mc="http://schemas.openxmlformats.org/markup-compatibility/2006" xmlns:p14="http://schemas.microsoft.com/office/powerpoint/2010/main">
        <mc:Choice Requires="p14">
          <p:contentPart r:id="rId501" p14:bwMode="auto">
            <p14:nvContentPartPr>
              <p14:cNvPr id="360" name="Ink 359"/>
              <p14:cNvContentPartPr/>
              <p14:nvPr/>
            </p14:nvContentPartPr>
            <p14:xfrm>
              <a:off x="4436110" y="6324600"/>
              <a:ext cx="426085" cy="51435"/>
            </p14:xfrm>
          </p:contentPart>
        </mc:Choice>
        <mc:Fallback xmlns="">
          <p:pic>
            <p:nvPicPr>
              <p:cNvPr id="360" name="Ink 359"/>
            </p:nvPicPr>
            <p:blipFill>
              <a:blip r:embed="rId502"/>
            </p:blipFill>
            <p:spPr>
              <a:xfrm>
                <a:off x="4436110" y="6324600"/>
                <a:ext cx="426085" cy="51435"/>
              </a:xfrm>
              <a:prstGeom prst="rect"/>
            </p:spPr>
          </p:pic>
        </mc:Fallback>
      </mc:AlternateContent>
      <mc:AlternateContent xmlns:mc="http://schemas.openxmlformats.org/markup-compatibility/2006" xmlns:p14="http://schemas.microsoft.com/office/powerpoint/2010/main">
        <mc:Choice Requires="p14">
          <p:contentPart r:id="rId503" p14:bwMode="auto">
            <p14:nvContentPartPr>
              <p14:cNvPr id="361" name="Ink 360"/>
              <p14:cNvContentPartPr/>
              <p14:nvPr/>
            </p14:nvContentPartPr>
            <p14:xfrm>
              <a:off x="4848860" y="6324600"/>
              <a:ext cx="92710" cy="635"/>
            </p14:xfrm>
          </p:contentPart>
        </mc:Choice>
        <mc:Fallback xmlns="">
          <p:pic>
            <p:nvPicPr>
              <p:cNvPr id="361" name="Ink 360"/>
            </p:nvPicPr>
            <p:blipFill>
              <a:blip r:embed="rId504"/>
            </p:blipFill>
            <p:spPr>
              <a:xfrm>
                <a:off x="4848860" y="6324600"/>
                <a:ext cx="92710" cy="635"/>
              </a:xfrm>
              <a:prstGeom prst="rect"/>
            </p:spPr>
          </p:pic>
        </mc:Fallback>
      </mc:AlternateContent>
      <mc:AlternateContent xmlns:mc="http://schemas.openxmlformats.org/markup-compatibility/2006" xmlns:p14="http://schemas.microsoft.com/office/powerpoint/2010/main">
        <mc:Choice Requires="p14">
          <p:contentPart r:id="rId505" p14:bwMode="auto">
            <p14:nvContentPartPr>
              <p14:cNvPr id="362" name="Ink 361"/>
              <p14:cNvContentPartPr/>
              <p14:nvPr/>
            </p14:nvContentPartPr>
            <p14:xfrm>
              <a:off x="4861560" y="5918200"/>
              <a:ext cx="89535" cy="175260"/>
            </p14:xfrm>
          </p:contentPart>
        </mc:Choice>
        <mc:Fallback xmlns="">
          <p:pic>
            <p:nvPicPr>
              <p:cNvPr id="362" name="Ink 361"/>
            </p:nvPicPr>
            <p:blipFill>
              <a:blip r:embed="rId506"/>
            </p:blipFill>
            <p:spPr>
              <a:xfrm>
                <a:off x="4861560" y="5918200"/>
                <a:ext cx="89535" cy="175260"/>
              </a:xfrm>
              <a:prstGeom prst="rect"/>
            </p:spPr>
          </p:pic>
        </mc:Fallback>
      </mc:AlternateContent>
      <mc:AlternateContent xmlns:mc="http://schemas.openxmlformats.org/markup-compatibility/2006" xmlns:p14="http://schemas.microsoft.com/office/powerpoint/2010/main">
        <mc:Choice Requires="p14">
          <p:contentPart r:id="rId507" p14:bwMode="auto">
            <p14:nvContentPartPr>
              <p14:cNvPr id="363" name="Ink 362"/>
              <p14:cNvContentPartPr/>
              <p14:nvPr/>
            </p14:nvContentPartPr>
            <p14:xfrm>
              <a:off x="5004435" y="6045200"/>
              <a:ext cx="19685" cy="89535"/>
            </p14:xfrm>
          </p:contentPart>
        </mc:Choice>
        <mc:Fallback xmlns="">
          <p:pic>
            <p:nvPicPr>
              <p:cNvPr id="363" name="Ink 362"/>
            </p:nvPicPr>
            <p:blipFill>
              <a:blip r:embed="rId508"/>
            </p:blipFill>
            <p:spPr>
              <a:xfrm>
                <a:off x="5004435" y="6045200"/>
                <a:ext cx="19685" cy="89535"/>
              </a:xfrm>
              <a:prstGeom prst="rect"/>
            </p:spPr>
          </p:pic>
        </mc:Fallback>
      </mc:AlternateContent>
      <mc:AlternateContent xmlns:mc="http://schemas.openxmlformats.org/markup-compatibility/2006" xmlns:p14="http://schemas.microsoft.com/office/powerpoint/2010/main">
        <mc:Choice Requires="p14">
          <p:contentPart r:id="rId509" p14:bwMode="auto">
            <p14:nvContentPartPr>
              <p14:cNvPr id="364" name="Ink 363"/>
              <p14:cNvContentPartPr/>
              <p14:nvPr/>
            </p14:nvContentPartPr>
            <p14:xfrm>
              <a:off x="4966335" y="6086475"/>
              <a:ext cx="64135" cy="16510"/>
            </p14:xfrm>
          </p:contentPart>
        </mc:Choice>
        <mc:Fallback xmlns="">
          <p:pic>
            <p:nvPicPr>
              <p:cNvPr id="364" name="Ink 363"/>
            </p:nvPicPr>
            <p:blipFill>
              <a:blip r:embed="rId510"/>
            </p:blipFill>
            <p:spPr>
              <a:xfrm>
                <a:off x="4966335" y="6086475"/>
                <a:ext cx="64135" cy="16510"/>
              </a:xfrm>
              <a:prstGeom prst="rect"/>
            </p:spPr>
          </p:pic>
        </mc:Fallback>
      </mc:AlternateContent>
      <mc:AlternateContent xmlns:mc="http://schemas.openxmlformats.org/markup-compatibility/2006" xmlns:p14="http://schemas.microsoft.com/office/powerpoint/2010/main">
        <mc:Choice Requires="p14">
          <p:contentPart r:id="rId511" p14:bwMode="auto">
            <p14:nvContentPartPr>
              <p14:cNvPr id="365" name="Ink 364"/>
              <p14:cNvContentPartPr/>
              <p14:nvPr/>
            </p14:nvContentPartPr>
            <p14:xfrm>
              <a:off x="5042535" y="6035675"/>
              <a:ext cx="83185" cy="99060"/>
            </p14:xfrm>
          </p:contentPart>
        </mc:Choice>
        <mc:Fallback xmlns="">
          <p:pic>
            <p:nvPicPr>
              <p:cNvPr id="365" name="Ink 364"/>
            </p:nvPicPr>
            <p:blipFill>
              <a:blip r:embed="rId512"/>
            </p:blipFill>
            <p:spPr>
              <a:xfrm>
                <a:off x="5042535" y="6035675"/>
                <a:ext cx="83185" cy="99060"/>
              </a:xfrm>
              <a:prstGeom prst="rect"/>
            </p:spPr>
          </p:pic>
        </mc:Fallback>
      </mc:AlternateContent>
      <mc:AlternateContent xmlns:mc="http://schemas.openxmlformats.org/markup-compatibility/2006" xmlns:p14="http://schemas.microsoft.com/office/powerpoint/2010/main">
        <mc:Choice Requires="p14">
          <p:contentPart r:id="rId513" p14:bwMode="auto">
            <p14:nvContentPartPr>
              <p14:cNvPr id="366" name="Ink 365"/>
              <p14:cNvContentPartPr/>
              <p14:nvPr/>
            </p14:nvContentPartPr>
            <p14:xfrm>
              <a:off x="4979035" y="5670550"/>
              <a:ext cx="102235" cy="22860"/>
            </p14:xfrm>
          </p:contentPart>
        </mc:Choice>
        <mc:Fallback xmlns="">
          <p:pic>
            <p:nvPicPr>
              <p:cNvPr id="366" name="Ink 365"/>
            </p:nvPicPr>
            <p:blipFill>
              <a:blip r:embed="rId514"/>
            </p:blipFill>
            <p:spPr>
              <a:xfrm>
                <a:off x="4979035" y="5670550"/>
                <a:ext cx="102235" cy="22860"/>
              </a:xfrm>
              <a:prstGeom prst="rect"/>
            </p:spPr>
          </p:pic>
        </mc:Fallback>
      </mc:AlternateContent>
      <mc:AlternateContent xmlns:mc="http://schemas.openxmlformats.org/markup-compatibility/2006" xmlns:p14="http://schemas.microsoft.com/office/powerpoint/2010/main">
        <mc:Choice Requires="p14">
          <p:contentPart r:id="rId515" p14:bwMode="auto">
            <p14:nvContentPartPr>
              <p14:cNvPr id="367" name="Ink 366"/>
              <p14:cNvContentPartPr/>
              <p14:nvPr/>
            </p14:nvContentPartPr>
            <p14:xfrm>
              <a:off x="5023485" y="5635625"/>
              <a:ext cx="6985" cy="108585"/>
            </p14:xfrm>
          </p:contentPart>
        </mc:Choice>
        <mc:Fallback xmlns="">
          <p:pic>
            <p:nvPicPr>
              <p:cNvPr id="367" name="Ink 366"/>
            </p:nvPicPr>
            <p:blipFill>
              <a:blip r:embed="rId516"/>
            </p:blipFill>
            <p:spPr>
              <a:xfrm>
                <a:off x="5023485" y="5635625"/>
                <a:ext cx="6985" cy="108585"/>
              </a:xfrm>
              <a:prstGeom prst="rect"/>
            </p:spPr>
          </p:pic>
        </mc:Fallback>
      </mc:AlternateContent>
      <mc:AlternateContent xmlns:mc="http://schemas.openxmlformats.org/markup-compatibility/2006" xmlns:p14="http://schemas.microsoft.com/office/powerpoint/2010/main">
        <mc:Choice Requires="p14">
          <p:contentPart r:id="rId517" p14:bwMode="auto">
            <p14:nvContentPartPr>
              <p14:cNvPr id="368" name="Ink 367"/>
              <p14:cNvContentPartPr/>
              <p14:nvPr/>
            </p14:nvContentPartPr>
            <p14:xfrm>
              <a:off x="4890135" y="5692775"/>
              <a:ext cx="29210" cy="67310"/>
            </p14:xfrm>
          </p:contentPart>
        </mc:Choice>
        <mc:Fallback xmlns="">
          <p:pic>
            <p:nvPicPr>
              <p:cNvPr id="368" name="Ink 367"/>
            </p:nvPicPr>
            <p:blipFill>
              <a:blip r:embed="rId518"/>
            </p:blipFill>
            <p:spPr>
              <a:xfrm>
                <a:off x="4890135" y="5692775"/>
                <a:ext cx="29210" cy="67310"/>
              </a:xfrm>
              <a:prstGeom prst="rect"/>
            </p:spPr>
          </p:pic>
        </mc:Fallback>
      </mc:AlternateContent>
      <mc:AlternateContent xmlns:mc="http://schemas.openxmlformats.org/markup-compatibility/2006" xmlns:p14="http://schemas.microsoft.com/office/powerpoint/2010/main">
        <mc:Choice Requires="p14">
          <p:contentPart r:id="rId519" p14:bwMode="auto">
            <p14:nvContentPartPr>
              <p14:cNvPr id="369" name="Ink 368"/>
              <p14:cNvContentPartPr/>
              <p14:nvPr/>
            </p14:nvContentPartPr>
            <p14:xfrm>
              <a:off x="4940935" y="6248400"/>
              <a:ext cx="38735" cy="60960"/>
            </p14:xfrm>
          </p:contentPart>
        </mc:Choice>
        <mc:Fallback xmlns="">
          <p:pic>
            <p:nvPicPr>
              <p:cNvPr id="369" name="Ink 368"/>
            </p:nvPicPr>
            <p:blipFill>
              <a:blip r:embed="rId520"/>
            </p:blipFill>
            <p:spPr>
              <a:xfrm>
                <a:off x="4940935" y="6248400"/>
                <a:ext cx="38735" cy="60960"/>
              </a:xfrm>
              <a:prstGeom prst="rect"/>
            </p:spPr>
          </p:pic>
        </mc:Fallback>
      </mc:AlternateContent>
      <mc:AlternateContent xmlns:mc="http://schemas.openxmlformats.org/markup-compatibility/2006" xmlns:p14="http://schemas.microsoft.com/office/powerpoint/2010/main">
        <mc:Choice Requires="p14">
          <p:contentPart r:id="rId521" p14:bwMode="auto">
            <p14:nvContentPartPr>
              <p14:cNvPr id="370" name="Ink 369"/>
              <p14:cNvContentPartPr/>
              <p14:nvPr/>
            </p14:nvContentPartPr>
            <p14:xfrm>
              <a:off x="5061585" y="6305550"/>
              <a:ext cx="54610" cy="635"/>
            </p14:xfrm>
          </p:contentPart>
        </mc:Choice>
        <mc:Fallback xmlns="">
          <p:pic>
            <p:nvPicPr>
              <p:cNvPr id="370" name="Ink 369"/>
            </p:nvPicPr>
            <p:blipFill>
              <a:blip r:embed="rId522"/>
            </p:blipFill>
            <p:spPr>
              <a:xfrm>
                <a:off x="5061585" y="6305550"/>
                <a:ext cx="54610" cy="635"/>
              </a:xfrm>
              <a:prstGeom prst="rect"/>
            </p:spPr>
          </p:pic>
        </mc:Fallback>
      </mc:AlternateContent>
      <mc:AlternateContent xmlns:mc="http://schemas.openxmlformats.org/markup-compatibility/2006" xmlns:p14="http://schemas.microsoft.com/office/powerpoint/2010/main">
        <mc:Choice Requires="p14">
          <p:contentPart r:id="rId523" p14:bwMode="auto">
            <p14:nvContentPartPr>
              <p14:cNvPr id="371" name="Ink 370"/>
              <p14:cNvContentPartPr/>
              <p14:nvPr/>
            </p14:nvContentPartPr>
            <p14:xfrm>
              <a:off x="5102860" y="5934075"/>
              <a:ext cx="57785" cy="10160"/>
            </p14:xfrm>
          </p:contentPart>
        </mc:Choice>
        <mc:Fallback xmlns="">
          <p:pic>
            <p:nvPicPr>
              <p:cNvPr id="371" name="Ink 370"/>
            </p:nvPicPr>
            <p:blipFill>
              <a:blip r:embed="rId524"/>
            </p:blipFill>
            <p:spPr>
              <a:xfrm>
                <a:off x="5102860" y="5934075"/>
                <a:ext cx="57785" cy="10160"/>
              </a:xfrm>
              <a:prstGeom prst="rect"/>
            </p:spPr>
          </p:pic>
        </mc:Fallback>
      </mc:AlternateContent>
      <mc:AlternateContent xmlns:mc="http://schemas.openxmlformats.org/markup-compatibility/2006" xmlns:p14="http://schemas.microsoft.com/office/powerpoint/2010/main">
        <mc:Choice Requires="p14">
          <p:contentPart r:id="rId525" p14:bwMode="auto">
            <p14:nvContentPartPr>
              <p14:cNvPr id="372" name="Ink 371"/>
              <p14:cNvContentPartPr/>
              <p14:nvPr/>
            </p14:nvContentPartPr>
            <p14:xfrm>
              <a:off x="5102860" y="5988050"/>
              <a:ext cx="80010" cy="3810"/>
            </p14:xfrm>
          </p:contentPart>
        </mc:Choice>
        <mc:Fallback xmlns="">
          <p:pic>
            <p:nvPicPr>
              <p:cNvPr id="372" name="Ink 371"/>
            </p:nvPicPr>
            <p:blipFill>
              <a:blip r:embed="rId526"/>
            </p:blipFill>
            <p:spPr>
              <a:xfrm>
                <a:off x="5102860" y="5988050"/>
                <a:ext cx="80010" cy="3810"/>
              </a:xfrm>
              <a:prstGeom prst="rect"/>
            </p:spPr>
          </p:pic>
        </mc:Fallback>
      </mc:AlternateContent>
      <mc:AlternateContent xmlns:mc="http://schemas.openxmlformats.org/markup-compatibility/2006" xmlns:p14="http://schemas.microsoft.com/office/powerpoint/2010/main">
        <mc:Choice Requires="p14">
          <p:contentPart r:id="rId527" p14:bwMode="auto">
            <p14:nvContentPartPr>
              <p14:cNvPr id="373" name="Ink 372"/>
              <p14:cNvContentPartPr/>
              <p14:nvPr/>
            </p14:nvContentPartPr>
            <p14:xfrm>
              <a:off x="5236210" y="5842000"/>
              <a:ext cx="89535" cy="130810"/>
            </p14:xfrm>
          </p:contentPart>
        </mc:Choice>
        <mc:Fallback xmlns="">
          <p:pic>
            <p:nvPicPr>
              <p:cNvPr id="373" name="Ink 372"/>
            </p:nvPicPr>
            <p:blipFill>
              <a:blip r:embed="rId528"/>
            </p:blipFill>
            <p:spPr>
              <a:xfrm>
                <a:off x="5236210" y="5842000"/>
                <a:ext cx="89535" cy="130810"/>
              </a:xfrm>
              <a:prstGeom prst="rect"/>
            </p:spPr>
          </p:pic>
        </mc:Fallback>
      </mc:AlternateContent>
      <mc:AlternateContent xmlns:mc="http://schemas.openxmlformats.org/markup-compatibility/2006" xmlns:p14="http://schemas.microsoft.com/office/powerpoint/2010/main">
        <mc:Choice Requires="p14">
          <p:contentPart r:id="rId529" p14:bwMode="auto">
            <p14:nvContentPartPr>
              <p14:cNvPr id="374" name="Ink 373"/>
              <p14:cNvContentPartPr/>
              <p14:nvPr/>
            </p14:nvContentPartPr>
            <p14:xfrm>
              <a:off x="3934460" y="6200775"/>
              <a:ext cx="60960" cy="89535"/>
            </p14:xfrm>
          </p:contentPart>
        </mc:Choice>
        <mc:Fallback xmlns="">
          <p:pic>
            <p:nvPicPr>
              <p:cNvPr id="374" name="Ink 373"/>
            </p:nvPicPr>
            <p:blipFill>
              <a:blip r:embed="rId530"/>
            </p:blipFill>
            <p:spPr>
              <a:xfrm>
                <a:off x="3934460" y="6200775"/>
                <a:ext cx="60960" cy="89535"/>
              </a:xfrm>
              <a:prstGeom prst="rect"/>
            </p:spPr>
          </p:pic>
        </mc:Fallback>
      </mc:AlternateContent>
      <mc:AlternateContent xmlns:mc="http://schemas.openxmlformats.org/markup-compatibility/2006" xmlns:p14="http://schemas.microsoft.com/office/powerpoint/2010/main">
        <mc:Choice Requires="p14">
          <p:contentPart r:id="rId531" p14:bwMode="auto">
            <p14:nvContentPartPr>
              <p14:cNvPr id="375" name="Ink 374"/>
              <p14:cNvContentPartPr/>
              <p14:nvPr/>
            </p14:nvContentPartPr>
            <p14:xfrm>
              <a:off x="3912235" y="6216650"/>
              <a:ext cx="29210" cy="26035"/>
            </p14:xfrm>
          </p:contentPart>
        </mc:Choice>
        <mc:Fallback xmlns="">
          <p:pic>
            <p:nvPicPr>
              <p:cNvPr id="375" name="Ink 374"/>
            </p:nvPicPr>
            <p:blipFill>
              <a:blip r:embed="rId532"/>
            </p:blipFill>
            <p:spPr>
              <a:xfrm>
                <a:off x="3912235" y="6216650"/>
                <a:ext cx="29210" cy="26035"/>
              </a:xfrm>
              <a:prstGeom prst="rect"/>
            </p:spPr>
          </p:pic>
        </mc:Fallback>
      </mc:AlternateContent>
      <mc:AlternateContent xmlns:mc="http://schemas.openxmlformats.org/markup-compatibility/2006" xmlns:p14="http://schemas.microsoft.com/office/powerpoint/2010/main">
        <mc:Choice Requires="p14">
          <p:contentPart r:id="rId533" p14:bwMode="auto">
            <p14:nvContentPartPr>
              <p14:cNvPr id="376" name="Ink 375"/>
              <p14:cNvContentPartPr/>
              <p14:nvPr/>
            </p14:nvContentPartPr>
            <p14:xfrm>
              <a:off x="4093210" y="6007100"/>
              <a:ext cx="70485" cy="114935"/>
            </p14:xfrm>
          </p:contentPart>
        </mc:Choice>
        <mc:Fallback xmlns="">
          <p:pic>
            <p:nvPicPr>
              <p:cNvPr id="376" name="Ink 375"/>
            </p:nvPicPr>
            <p:blipFill>
              <a:blip r:embed="rId534"/>
            </p:blipFill>
            <p:spPr>
              <a:xfrm>
                <a:off x="4093210" y="6007100"/>
                <a:ext cx="70485" cy="114935"/>
              </a:xfrm>
              <a:prstGeom prst="rect"/>
            </p:spPr>
          </p:pic>
        </mc:Fallback>
      </mc:AlternateContent>
      <mc:AlternateContent xmlns:mc="http://schemas.openxmlformats.org/markup-compatibility/2006" xmlns:p14="http://schemas.microsoft.com/office/powerpoint/2010/main">
        <mc:Choice Requires="p14">
          <p:contentPart r:id="rId535" p14:bwMode="auto">
            <p14:nvContentPartPr>
              <p14:cNvPr id="377" name="Ink 376"/>
              <p14:cNvContentPartPr/>
              <p14:nvPr/>
            </p14:nvContentPartPr>
            <p14:xfrm>
              <a:off x="3054985" y="6403975"/>
              <a:ext cx="207010" cy="635"/>
            </p14:xfrm>
          </p:contentPart>
        </mc:Choice>
        <mc:Fallback xmlns="">
          <p:pic>
            <p:nvPicPr>
              <p:cNvPr id="377" name="Ink 376"/>
            </p:nvPicPr>
            <p:blipFill>
              <a:blip r:embed="rId536"/>
            </p:blipFill>
            <p:spPr>
              <a:xfrm>
                <a:off x="3054985" y="6403975"/>
                <a:ext cx="207010" cy="635"/>
              </a:xfrm>
              <a:prstGeom prst="rect"/>
            </p:spPr>
          </p:pic>
        </mc:Fallback>
      </mc:AlternateContent>
      <mc:AlternateContent xmlns:mc="http://schemas.openxmlformats.org/markup-compatibility/2006" xmlns:p14="http://schemas.microsoft.com/office/powerpoint/2010/main">
        <mc:Choice Requires="p14">
          <p:contentPart r:id="rId537" p14:bwMode="auto">
            <p14:nvContentPartPr>
              <p14:cNvPr id="378" name="Ink 377"/>
              <p14:cNvContentPartPr/>
              <p14:nvPr/>
            </p14:nvContentPartPr>
            <p14:xfrm>
              <a:off x="3074035" y="6223000"/>
              <a:ext cx="95885" cy="118110"/>
            </p14:xfrm>
          </p:contentPart>
        </mc:Choice>
        <mc:Fallback xmlns="">
          <p:pic>
            <p:nvPicPr>
              <p:cNvPr id="378" name="Ink 377"/>
            </p:nvPicPr>
            <p:blipFill>
              <a:blip r:embed="rId538"/>
            </p:blipFill>
            <p:spPr>
              <a:xfrm>
                <a:off x="3074035" y="6223000"/>
                <a:ext cx="95885" cy="118110"/>
              </a:xfrm>
              <a:prstGeom prst="rect"/>
            </p:spPr>
          </p:pic>
        </mc:Fallback>
      </mc:AlternateContent>
      <mc:AlternateContent xmlns:mc="http://schemas.openxmlformats.org/markup-compatibility/2006" xmlns:p14="http://schemas.microsoft.com/office/powerpoint/2010/main">
        <mc:Choice Requires="p14">
          <p:contentPart r:id="rId539" p14:bwMode="auto">
            <p14:nvContentPartPr>
              <p14:cNvPr id="379" name="Ink 378"/>
              <p14:cNvContentPartPr/>
              <p14:nvPr/>
            </p14:nvContentPartPr>
            <p14:xfrm>
              <a:off x="3105785" y="6492875"/>
              <a:ext cx="108585" cy="108585"/>
            </p14:xfrm>
          </p:contentPart>
        </mc:Choice>
        <mc:Fallback xmlns="">
          <p:pic>
            <p:nvPicPr>
              <p:cNvPr id="379" name="Ink 378"/>
            </p:nvPicPr>
            <p:blipFill>
              <a:blip r:embed="rId540"/>
            </p:blipFill>
            <p:spPr>
              <a:xfrm>
                <a:off x="3105785" y="6492875"/>
                <a:ext cx="108585" cy="108585"/>
              </a:xfrm>
              <a:prstGeom prst="rect"/>
            </p:spPr>
          </p:pic>
        </mc:Fallback>
      </mc:AlternateContent>
      <mc:AlternateContent xmlns:mc="http://schemas.openxmlformats.org/markup-compatibility/2006" xmlns:p14="http://schemas.microsoft.com/office/powerpoint/2010/main">
        <mc:Choice Requires="p14">
          <p:contentPart r:id="rId541" p14:bwMode="auto">
            <p14:nvContentPartPr>
              <p14:cNvPr id="380" name="Ink 379"/>
              <p14:cNvContentPartPr/>
              <p14:nvPr/>
            </p14:nvContentPartPr>
            <p14:xfrm>
              <a:off x="4575810" y="5981700"/>
              <a:ext cx="105410" cy="105410"/>
            </p14:xfrm>
          </p:contentPart>
        </mc:Choice>
        <mc:Fallback xmlns="">
          <p:pic>
            <p:nvPicPr>
              <p:cNvPr id="380" name="Ink 379"/>
            </p:nvPicPr>
            <p:blipFill>
              <a:blip r:embed="rId542"/>
            </p:blipFill>
            <p:spPr>
              <a:xfrm>
                <a:off x="4575810" y="5981700"/>
                <a:ext cx="105410" cy="105410"/>
              </a:xfrm>
              <a:prstGeom prst="rect"/>
            </p:spPr>
          </p:pic>
        </mc:Fallback>
      </mc:AlternateContent>
      <mc:AlternateContent xmlns:mc="http://schemas.openxmlformats.org/markup-compatibility/2006" xmlns:p14="http://schemas.microsoft.com/office/powerpoint/2010/main">
        <mc:Choice Requires="p14">
          <p:contentPart r:id="rId543" p14:bwMode="auto">
            <p14:nvContentPartPr>
              <p14:cNvPr id="381" name="Ink 380"/>
              <p14:cNvContentPartPr/>
              <p14:nvPr/>
            </p14:nvContentPartPr>
            <p14:xfrm>
              <a:off x="4353560" y="5984875"/>
              <a:ext cx="41910" cy="102235"/>
            </p14:xfrm>
          </p:contentPart>
        </mc:Choice>
        <mc:Fallback xmlns="">
          <p:pic>
            <p:nvPicPr>
              <p:cNvPr id="381" name="Ink 380"/>
            </p:nvPicPr>
            <p:blipFill>
              <a:blip r:embed="rId544"/>
            </p:blipFill>
            <p:spPr>
              <a:xfrm>
                <a:off x="4353560" y="5984875"/>
                <a:ext cx="41910" cy="102235"/>
              </a:xfrm>
              <a:prstGeom prst="rect"/>
            </p:spPr>
          </p:pic>
        </mc:Fallback>
      </mc:AlternateContent>
      <mc:AlternateContent xmlns:mc="http://schemas.openxmlformats.org/markup-compatibility/2006" xmlns:p14="http://schemas.microsoft.com/office/powerpoint/2010/main">
        <mc:Choice Requires="p14">
          <p:contentPart r:id="rId545" p14:bwMode="auto">
            <p14:nvContentPartPr>
              <p14:cNvPr id="382" name="Ink 381"/>
              <p14:cNvContentPartPr/>
              <p14:nvPr/>
            </p14:nvContentPartPr>
            <p14:xfrm>
              <a:off x="4401185" y="5978525"/>
              <a:ext cx="41910" cy="41910"/>
            </p14:xfrm>
          </p:contentPart>
        </mc:Choice>
        <mc:Fallback xmlns="">
          <p:pic>
            <p:nvPicPr>
              <p:cNvPr id="382" name="Ink 381"/>
            </p:nvPicPr>
            <p:blipFill>
              <a:blip r:embed="rId546"/>
            </p:blipFill>
            <p:spPr>
              <a:xfrm>
                <a:off x="4401185" y="5978525"/>
                <a:ext cx="41910" cy="41910"/>
              </a:xfrm>
              <a:prstGeom prst="rect"/>
            </p:spPr>
          </p:pic>
        </mc:Fallback>
      </mc:AlternateContent>
      <mc:AlternateContent xmlns:mc="http://schemas.openxmlformats.org/markup-compatibility/2006" xmlns:p14="http://schemas.microsoft.com/office/powerpoint/2010/main">
        <mc:Choice Requires="p14">
          <p:contentPart r:id="rId547" p14:bwMode="auto">
            <p14:nvContentPartPr>
              <p14:cNvPr id="383" name="Ink 382"/>
              <p14:cNvContentPartPr/>
              <p14:nvPr/>
            </p14:nvContentPartPr>
            <p14:xfrm>
              <a:off x="3518535" y="6172200"/>
              <a:ext cx="89535" cy="187960"/>
            </p14:xfrm>
          </p:contentPart>
        </mc:Choice>
        <mc:Fallback xmlns="">
          <p:pic>
            <p:nvPicPr>
              <p:cNvPr id="383" name="Ink 382"/>
            </p:nvPicPr>
            <p:blipFill>
              <a:blip r:embed="rId548"/>
            </p:blipFill>
            <p:spPr>
              <a:xfrm>
                <a:off x="3518535" y="6172200"/>
                <a:ext cx="89535" cy="187960"/>
              </a:xfrm>
              <a:prstGeom prst="rect"/>
            </p:spPr>
          </p:pic>
        </mc:Fallback>
      </mc:AlternateContent>
      <mc:AlternateContent xmlns:mc="http://schemas.openxmlformats.org/markup-compatibility/2006" xmlns:p14="http://schemas.microsoft.com/office/powerpoint/2010/main">
        <mc:Choice Requires="p14">
          <p:contentPart r:id="rId549" p14:bwMode="auto">
            <p14:nvContentPartPr>
              <p14:cNvPr id="384" name="Ink 383"/>
              <p14:cNvContentPartPr/>
              <p14:nvPr/>
            </p14:nvContentPartPr>
            <p14:xfrm>
              <a:off x="3585210" y="6169025"/>
              <a:ext cx="35560" cy="38735"/>
            </p14:xfrm>
          </p:contentPart>
        </mc:Choice>
        <mc:Fallback xmlns="">
          <p:pic>
            <p:nvPicPr>
              <p:cNvPr id="384" name="Ink 383"/>
            </p:nvPicPr>
            <p:blipFill>
              <a:blip r:embed="rId550"/>
            </p:blipFill>
            <p:spPr>
              <a:xfrm>
                <a:off x="3585210" y="6169025"/>
                <a:ext cx="35560" cy="38735"/>
              </a:xfrm>
              <a:prstGeom prst="rect"/>
            </p:spPr>
          </p:pic>
        </mc:Fallback>
      </mc:AlternateContent>
      <mc:AlternateContent xmlns:mc="http://schemas.openxmlformats.org/markup-compatibility/2006" xmlns:p14="http://schemas.microsoft.com/office/powerpoint/2010/main">
        <mc:Choice Requires="p14">
          <p:contentPart r:id="rId551" p14:bwMode="auto">
            <p14:nvContentPartPr>
              <p14:cNvPr id="385" name="Ink 384"/>
              <p14:cNvContentPartPr/>
              <p14:nvPr/>
            </p14:nvContentPartPr>
            <p14:xfrm>
              <a:off x="3791585" y="5972175"/>
              <a:ext cx="83185" cy="635"/>
            </p14:xfrm>
          </p:contentPart>
        </mc:Choice>
        <mc:Fallback xmlns="">
          <p:pic>
            <p:nvPicPr>
              <p:cNvPr id="385" name="Ink 384"/>
            </p:nvPicPr>
            <p:blipFill>
              <a:blip r:embed="rId552"/>
            </p:blipFill>
            <p:spPr>
              <a:xfrm>
                <a:off x="3791585" y="5972175"/>
                <a:ext cx="83185" cy="635"/>
              </a:xfrm>
              <a:prstGeom prst="rect"/>
            </p:spPr>
          </p:pic>
        </mc:Fallback>
      </mc:AlternateContent>
      <mc:AlternateContent xmlns:mc="http://schemas.openxmlformats.org/markup-compatibility/2006" xmlns:p14="http://schemas.microsoft.com/office/powerpoint/2010/main">
        <mc:Choice Requires="p14">
          <p:contentPart r:id="rId553" p14:bwMode="auto">
            <p14:nvContentPartPr>
              <p14:cNvPr id="386" name="Ink 385"/>
              <p14:cNvContentPartPr/>
              <p14:nvPr/>
            </p14:nvContentPartPr>
            <p14:xfrm>
              <a:off x="3820160" y="5940425"/>
              <a:ext cx="6985" cy="76835"/>
            </p14:xfrm>
          </p:contentPart>
        </mc:Choice>
        <mc:Fallback xmlns="">
          <p:pic>
            <p:nvPicPr>
              <p:cNvPr id="386" name="Ink 385"/>
            </p:nvPicPr>
            <p:blipFill>
              <a:blip r:embed="rId554"/>
            </p:blipFill>
            <p:spPr>
              <a:xfrm>
                <a:off x="3820160" y="5940425"/>
                <a:ext cx="6985" cy="76835"/>
              </a:xfrm>
              <a:prstGeom prst="rect"/>
            </p:spPr>
          </p:pic>
        </mc:Fallback>
      </mc:AlternateContent>
      <mc:AlternateContent xmlns:mc="http://schemas.openxmlformats.org/markup-compatibility/2006" xmlns:p14="http://schemas.microsoft.com/office/powerpoint/2010/main">
        <mc:Choice Requires="p14">
          <p:contentPart r:id="rId555" p14:bwMode="auto">
            <p14:nvContentPartPr>
              <p14:cNvPr id="387" name="Ink 386"/>
              <p14:cNvContentPartPr/>
              <p14:nvPr/>
            </p14:nvContentPartPr>
            <p14:xfrm>
              <a:off x="3902710" y="6359525"/>
              <a:ext cx="41910" cy="635"/>
            </p14:xfrm>
          </p:contentPart>
        </mc:Choice>
        <mc:Fallback xmlns="">
          <p:pic>
            <p:nvPicPr>
              <p:cNvPr id="387" name="Ink 386"/>
            </p:nvPicPr>
            <p:blipFill>
              <a:blip r:embed="rId556"/>
            </p:blipFill>
            <p:spPr>
              <a:xfrm>
                <a:off x="3902710" y="6359525"/>
                <a:ext cx="41910" cy="635"/>
              </a:xfrm>
              <a:prstGeom prst="rect"/>
            </p:spPr>
          </p:pic>
        </mc:Fallback>
      </mc:AlternateContent>
      <mc:AlternateContent xmlns:mc="http://schemas.openxmlformats.org/markup-compatibility/2006" xmlns:p14="http://schemas.microsoft.com/office/powerpoint/2010/main">
        <mc:Choice Requires="p14">
          <p:contentPart r:id="rId557" p14:bwMode="auto">
            <p14:nvContentPartPr>
              <p14:cNvPr id="388" name="Ink 387"/>
              <p14:cNvContentPartPr/>
              <p14:nvPr/>
            </p14:nvContentPartPr>
            <p14:xfrm>
              <a:off x="4671060" y="5581650"/>
              <a:ext cx="114935" cy="80010"/>
            </p14:xfrm>
          </p:contentPart>
        </mc:Choice>
        <mc:Fallback xmlns="">
          <p:pic>
            <p:nvPicPr>
              <p:cNvPr id="388" name="Ink 387"/>
            </p:nvPicPr>
            <p:blipFill>
              <a:blip r:embed="rId558"/>
            </p:blipFill>
            <p:spPr>
              <a:xfrm>
                <a:off x="4671060" y="5581650"/>
                <a:ext cx="114935" cy="80010"/>
              </a:xfrm>
              <a:prstGeom prst="rect"/>
            </p:spPr>
          </p:pic>
        </mc:Fallback>
      </mc:AlternateContent>
      <mc:AlternateContent xmlns:mc="http://schemas.openxmlformats.org/markup-compatibility/2006" xmlns:p14="http://schemas.microsoft.com/office/powerpoint/2010/main">
        <mc:Choice Requires="p14">
          <p:contentPart r:id="rId559" p14:bwMode="auto">
            <p14:nvContentPartPr>
              <p14:cNvPr id="389" name="Ink 388"/>
              <p14:cNvContentPartPr/>
              <p14:nvPr/>
            </p14:nvContentPartPr>
            <p14:xfrm>
              <a:off x="4842510" y="4352925"/>
              <a:ext cx="133985" cy="89535"/>
            </p14:xfrm>
          </p:contentPart>
        </mc:Choice>
        <mc:Fallback xmlns="">
          <p:pic>
            <p:nvPicPr>
              <p:cNvPr id="389" name="Ink 388"/>
            </p:nvPicPr>
            <p:blipFill>
              <a:blip r:embed="rId560"/>
            </p:blipFill>
            <p:spPr>
              <a:xfrm>
                <a:off x="4842510" y="4352925"/>
                <a:ext cx="133985" cy="89535"/>
              </a:xfrm>
              <a:prstGeom prst="rect"/>
            </p:spPr>
          </p:pic>
        </mc:Fallback>
      </mc:AlternateContent>
      <mc:AlternateContent xmlns:mc="http://schemas.openxmlformats.org/markup-compatibility/2006" xmlns:p14="http://schemas.microsoft.com/office/powerpoint/2010/main">
        <mc:Choice Requires="p14">
          <p:contentPart r:id="rId561" p14:bwMode="auto">
            <p14:nvContentPartPr>
              <p14:cNvPr id="390" name="Ink 389"/>
              <p14:cNvContentPartPr/>
              <p14:nvPr/>
            </p14:nvContentPartPr>
            <p14:xfrm>
              <a:off x="337820" y="4889500"/>
              <a:ext cx="105410" cy="105410"/>
            </p14:xfrm>
          </p:contentPart>
        </mc:Choice>
        <mc:Fallback xmlns="">
          <p:pic>
            <p:nvPicPr>
              <p:cNvPr id="390" name="Ink 389"/>
            </p:nvPicPr>
            <p:blipFill>
              <a:blip r:embed="rId562"/>
            </p:blipFill>
            <p:spPr>
              <a:xfrm>
                <a:off x="337820" y="4889500"/>
                <a:ext cx="105410" cy="105410"/>
              </a:xfrm>
              <a:prstGeom prst="rect"/>
            </p:spPr>
          </p:pic>
        </mc:Fallback>
      </mc:AlternateContent>
      <mc:AlternateContent xmlns:mc="http://schemas.openxmlformats.org/markup-compatibility/2006" xmlns:p14="http://schemas.microsoft.com/office/powerpoint/2010/main">
        <mc:Choice Requires="p14">
          <p:contentPart r:id="rId563" p14:bwMode="auto">
            <p14:nvContentPartPr>
              <p14:cNvPr id="391" name="Ink 390"/>
              <p14:cNvContentPartPr/>
              <p14:nvPr/>
            </p14:nvContentPartPr>
            <p14:xfrm>
              <a:off x="490220" y="4806950"/>
              <a:ext cx="105410" cy="153035"/>
            </p14:xfrm>
          </p:contentPart>
        </mc:Choice>
        <mc:Fallback xmlns="">
          <p:pic>
            <p:nvPicPr>
              <p:cNvPr id="391" name="Ink 390"/>
            </p:nvPicPr>
            <p:blipFill>
              <a:blip r:embed="rId564"/>
            </p:blipFill>
            <p:spPr>
              <a:xfrm>
                <a:off x="490220" y="4806950"/>
                <a:ext cx="105410" cy="153035"/>
              </a:xfrm>
              <a:prstGeom prst="rect"/>
            </p:spPr>
          </p:pic>
        </mc:Fallback>
      </mc:AlternateContent>
      <mc:AlternateContent xmlns:mc="http://schemas.openxmlformats.org/markup-compatibility/2006" xmlns:p14="http://schemas.microsoft.com/office/powerpoint/2010/main">
        <mc:Choice Requires="p14">
          <p:contentPart r:id="rId565" p14:bwMode="auto">
            <p14:nvContentPartPr>
              <p14:cNvPr id="392" name="Ink 391"/>
              <p14:cNvContentPartPr/>
              <p14:nvPr/>
            </p14:nvContentPartPr>
            <p14:xfrm>
              <a:off x="487045" y="4883150"/>
              <a:ext cx="105410" cy="19685"/>
            </p14:xfrm>
          </p:contentPart>
        </mc:Choice>
        <mc:Fallback xmlns="">
          <p:pic>
            <p:nvPicPr>
              <p:cNvPr id="392" name="Ink 391"/>
            </p:nvPicPr>
            <p:blipFill>
              <a:blip r:embed="rId566"/>
            </p:blipFill>
            <p:spPr>
              <a:xfrm>
                <a:off x="487045" y="4883150"/>
                <a:ext cx="105410" cy="19685"/>
              </a:xfrm>
              <a:prstGeom prst="rect"/>
            </p:spPr>
          </p:pic>
        </mc:Fallback>
      </mc:AlternateContent>
      <mc:AlternateContent xmlns:mc="http://schemas.openxmlformats.org/markup-compatibility/2006" xmlns:p14="http://schemas.microsoft.com/office/powerpoint/2010/main">
        <mc:Choice Requires="p14">
          <p:contentPart r:id="rId567" p14:bwMode="auto">
            <p14:nvContentPartPr>
              <p14:cNvPr id="393" name="Ink 392"/>
              <p14:cNvContentPartPr/>
              <p14:nvPr/>
            </p14:nvContentPartPr>
            <p14:xfrm>
              <a:off x="2674620" y="4276725"/>
              <a:ext cx="162560" cy="86360"/>
            </p14:xfrm>
          </p:contentPart>
        </mc:Choice>
        <mc:Fallback xmlns="">
          <p:pic>
            <p:nvPicPr>
              <p:cNvPr id="393" name="Ink 392"/>
            </p:nvPicPr>
            <p:blipFill>
              <a:blip r:embed="rId568"/>
            </p:blipFill>
            <p:spPr>
              <a:xfrm>
                <a:off x="2674620" y="4276725"/>
                <a:ext cx="162560" cy="86360"/>
              </a:xfrm>
              <a:prstGeom prst="rect"/>
            </p:spPr>
          </p:pic>
        </mc:Fallback>
      </mc:AlternateContent>
      <mc:AlternateContent xmlns:mc="http://schemas.openxmlformats.org/markup-compatibility/2006" xmlns:p14="http://schemas.microsoft.com/office/powerpoint/2010/main">
        <mc:Choice Requires="p14">
          <p:contentPart r:id="rId569" p14:bwMode="auto">
            <p14:nvContentPartPr>
              <p14:cNvPr id="394" name="Ink 393"/>
              <p14:cNvContentPartPr/>
              <p14:nvPr/>
            </p14:nvContentPartPr>
            <p14:xfrm>
              <a:off x="2363470" y="4667250"/>
              <a:ext cx="64135" cy="108585"/>
            </p14:xfrm>
          </p:contentPart>
        </mc:Choice>
        <mc:Fallback xmlns="">
          <p:pic>
            <p:nvPicPr>
              <p:cNvPr id="394" name="Ink 393"/>
            </p:nvPicPr>
            <p:blipFill>
              <a:blip r:embed="rId570"/>
            </p:blipFill>
            <p:spPr>
              <a:xfrm>
                <a:off x="2363470" y="4667250"/>
                <a:ext cx="64135" cy="108585"/>
              </a:xfrm>
              <a:prstGeom prst="rect"/>
            </p:spPr>
          </p:pic>
        </mc:Fallback>
      </mc:AlternateContent>
      <mc:AlternateContent xmlns:mc="http://schemas.openxmlformats.org/markup-compatibility/2006" xmlns:p14="http://schemas.microsoft.com/office/powerpoint/2010/main">
        <mc:Choice Requires="p14">
          <p:contentPart r:id="rId571" p14:bwMode="auto">
            <p14:nvContentPartPr>
              <p14:cNvPr id="395" name="Ink 394"/>
              <p14:cNvContentPartPr/>
              <p14:nvPr/>
            </p14:nvContentPartPr>
            <p14:xfrm>
              <a:off x="2433320" y="4664075"/>
              <a:ext cx="35560" cy="38735"/>
            </p14:xfrm>
          </p:contentPart>
        </mc:Choice>
        <mc:Fallback xmlns="">
          <p:pic>
            <p:nvPicPr>
              <p:cNvPr id="395" name="Ink 394"/>
            </p:nvPicPr>
            <p:blipFill>
              <a:blip r:embed="rId572"/>
            </p:blipFill>
            <p:spPr>
              <a:xfrm>
                <a:off x="2433320" y="4664075"/>
                <a:ext cx="35560" cy="38735"/>
              </a:xfrm>
              <a:prstGeom prst="rect"/>
            </p:spPr>
          </p:pic>
        </mc:Fallback>
      </mc:AlternateContent>
      <mc:AlternateContent xmlns:mc="http://schemas.openxmlformats.org/markup-compatibility/2006" xmlns:p14="http://schemas.microsoft.com/office/powerpoint/2010/main">
        <mc:Choice Requires="p14">
          <p:contentPart r:id="rId573" p14:bwMode="auto">
            <p14:nvContentPartPr>
              <p14:cNvPr id="396" name="Ink 395"/>
              <p14:cNvContentPartPr/>
              <p14:nvPr/>
            </p14:nvContentPartPr>
            <p14:xfrm>
              <a:off x="2579370" y="4689475"/>
              <a:ext cx="102235" cy="73660"/>
            </p14:xfrm>
          </p:contentPart>
        </mc:Choice>
        <mc:Fallback xmlns="">
          <p:pic>
            <p:nvPicPr>
              <p:cNvPr id="396" name="Ink 395"/>
            </p:nvPicPr>
            <p:blipFill>
              <a:blip r:embed="rId574"/>
            </p:blipFill>
            <p:spPr>
              <a:xfrm>
                <a:off x="2579370" y="4689475"/>
                <a:ext cx="102235" cy="73660"/>
              </a:xfrm>
              <a:prstGeom prst="rect"/>
            </p:spPr>
          </p:pic>
        </mc:Fallback>
      </mc:AlternateContent>
      <mc:AlternateContent xmlns:mc="http://schemas.openxmlformats.org/markup-compatibility/2006" xmlns:p14="http://schemas.microsoft.com/office/powerpoint/2010/main">
        <mc:Choice Requires="p14">
          <p:contentPart r:id="rId575" p14:bwMode="auto">
            <p14:nvContentPartPr>
              <p14:cNvPr id="397" name="Ink 396"/>
              <p14:cNvContentPartPr/>
              <p14:nvPr/>
            </p14:nvContentPartPr>
            <p14:xfrm>
              <a:off x="2728595" y="4664075"/>
              <a:ext cx="105410" cy="137160"/>
            </p14:xfrm>
          </p:contentPart>
        </mc:Choice>
        <mc:Fallback xmlns="">
          <p:pic>
            <p:nvPicPr>
              <p:cNvPr id="397" name="Ink 396"/>
            </p:nvPicPr>
            <p:blipFill>
              <a:blip r:embed="rId576"/>
            </p:blipFill>
            <p:spPr>
              <a:xfrm>
                <a:off x="2728595" y="4664075"/>
                <a:ext cx="105410" cy="137160"/>
              </a:xfrm>
              <a:prstGeom prst="rect"/>
            </p:spPr>
          </p:pic>
        </mc:Fallback>
      </mc:AlternateContent>
      <mc:AlternateContent xmlns:mc="http://schemas.openxmlformats.org/markup-compatibility/2006" xmlns:p14="http://schemas.microsoft.com/office/powerpoint/2010/main">
        <mc:Choice Requires="p14">
          <p:contentPart r:id="rId577" p14:bwMode="auto">
            <p14:nvContentPartPr>
              <p14:cNvPr id="398" name="Ink 397"/>
              <p14:cNvContentPartPr/>
              <p14:nvPr/>
            </p14:nvContentPartPr>
            <p14:xfrm>
              <a:off x="2738120" y="4721225"/>
              <a:ext cx="95885" cy="13335"/>
            </p14:xfrm>
          </p:contentPart>
        </mc:Choice>
        <mc:Fallback xmlns="">
          <p:pic>
            <p:nvPicPr>
              <p:cNvPr id="398" name="Ink 397"/>
            </p:nvPicPr>
            <p:blipFill>
              <a:blip r:embed="rId578"/>
            </p:blipFill>
            <p:spPr>
              <a:xfrm>
                <a:off x="2738120" y="4721225"/>
                <a:ext cx="95885" cy="13335"/>
              </a:xfrm>
              <a:prstGeom prst="rect"/>
            </p:spPr>
          </p:pic>
        </mc:Fallback>
      </mc:AlternateContent>
      <mc:AlternateContent xmlns:mc="http://schemas.openxmlformats.org/markup-compatibility/2006" xmlns:p14="http://schemas.microsoft.com/office/powerpoint/2010/main">
        <mc:Choice Requires="p14">
          <p:contentPart r:id="rId579" p14:bwMode="auto">
            <p14:nvContentPartPr>
              <p14:cNvPr id="399" name="Ink 398"/>
              <p14:cNvContentPartPr/>
              <p14:nvPr/>
            </p14:nvContentPartPr>
            <p14:xfrm>
              <a:off x="981075" y="4754880"/>
              <a:ext cx="92075" cy="183515"/>
            </p14:xfrm>
          </p:contentPart>
        </mc:Choice>
        <mc:Fallback xmlns="">
          <p:pic>
            <p:nvPicPr>
              <p:cNvPr id="399" name="Ink 398"/>
            </p:nvPicPr>
            <p:blipFill>
              <a:blip r:embed="rId580"/>
            </p:blipFill>
            <p:spPr>
              <a:xfrm>
                <a:off x="981075" y="4754880"/>
                <a:ext cx="92075" cy="183515"/>
              </a:xfrm>
              <a:prstGeom prst="rect"/>
            </p:spPr>
          </p:pic>
        </mc:Fallback>
      </mc:AlternateContent>
      <mc:AlternateContent xmlns:mc="http://schemas.openxmlformats.org/markup-compatibility/2006" xmlns:p14="http://schemas.microsoft.com/office/powerpoint/2010/main">
        <mc:Choice Requires="p14">
          <p:contentPart r:id="rId581" p14:bwMode="auto">
            <p14:nvContentPartPr>
              <p14:cNvPr id="401" name="Ink 400"/>
              <p14:cNvContentPartPr/>
              <p14:nvPr/>
            </p14:nvContentPartPr>
            <p14:xfrm>
              <a:off x="1763395" y="4897120"/>
              <a:ext cx="31115" cy="153035"/>
            </p14:xfrm>
          </p:contentPart>
        </mc:Choice>
        <mc:Fallback xmlns="">
          <p:pic>
            <p:nvPicPr>
              <p:cNvPr id="401" name="Ink 400"/>
            </p:nvPicPr>
            <p:blipFill>
              <a:blip r:embed="rId582"/>
            </p:blipFill>
            <p:spPr>
              <a:xfrm>
                <a:off x="1763395" y="4897120"/>
                <a:ext cx="31115" cy="153035"/>
              </a:xfrm>
              <a:prstGeom prst="rect"/>
            </p:spPr>
          </p:pic>
        </mc:Fallback>
      </mc:AlternateContent>
      <mc:AlternateContent xmlns:mc="http://schemas.openxmlformats.org/markup-compatibility/2006" xmlns:p14="http://schemas.microsoft.com/office/powerpoint/2010/main">
        <mc:Choice Requires="p14">
          <p:contentPart r:id="rId583" p14:bwMode="auto">
            <p14:nvContentPartPr>
              <p14:cNvPr id="402" name="Ink 401"/>
              <p14:cNvContentPartPr/>
              <p14:nvPr/>
            </p14:nvContentPartPr>
            <p14:xfrm>
              <a:off x="1824355" y="4917440"/>
              <a:ext cx="153035" cy="122555"/>
            </p14:xfrm>
          </p:contentPart>
        </mc:Choice>
        <mc:Fallback xmlns="">
          <p:pic>
            <p:nvPicPr>
              <p:cNvPr id="402" name="Ink 401"/>
            </p:nvPicPr>
            <p:blipFill>
              <a:blip r:embed="rId584"/>
            </p:blipFill>
            <p:spPr>
              <a:xfrm>
                <a:off x="1824355" y="4917440"/>
                <a:ext cx="153035" cy="122555"/>
              </a:xfrm>
              <a:prstGeom prst="rect"/>
            </p:spPr>
          </p:pic>
        </mc:Fallback>
      </mc:AlternateContent>
      <mc:AlternateContent xmlns:mc="http://schemas.openxmlformats.org/markup-compatibility/2006" xmlns:p14="http://schemas.microsoft.com/office/powerpoint/2010/main">
        <mc:Choice Requires="p14">
          <p:contentPart r:id="rId585" p14:bwMode="auto">
            <p14:nvContentPartPr>
              <p14:cNvPr id="403" name="Ink 402"/>
              <p14:cNvContentPartPr/>
              <p14:nvPr/>
            </p14:nvContentPartPr>
            <p14:xfrm>
              <a:off x="1875155" y="4267200"/>
              <a:ext cx="112395" cy="153035"/>
            </p14:xfrm>
          </p:contentPart>
        </mc:Choice>
        <mc:Fallback xmlns="">
          <p:pic>
            <p:nvPicPr>
              <p:cNvPr id="403" name="Ink 402"/>
            </p:nvPicPr>
            <p:blipFill>
              <a:blip r:embed="rId586"/>
            </p:blipFill>
            <p:spPr>
              <a:xfrm>
                <a:off x="1875155" y="4267200"/>
                <a:ext cx="112395" cy="153035"/>
              </a:xfrm>
              <a:prstGeom prst="rect"/>
            </p:spPr>
          </p:pic>
        </mc:Fallback>
      </mc:AlternateContent>
      <mc:AlternateContent xmlns:mc="http://schemas.openxmlformats.org/markup-compatibility/2006" xmlns:p14="http://schemas.microsoft.com/office/powerpoint/2010/main">
        <mc:Choice Requires="p14">
          <p:contentPart r:id="rId587" p14:bwMode="auto">
            <p14:nvContentPartPr>
              <p14:cNvPr id="404" name="Ink 403"/>
              <p14:cNvContentPartPr/>
              <p14:nvPr/>
            </p14:nvContentPartPr>
            <p14:xfrm>
              <a:off x="1783715" y="4267200"/>
              <a:ext cx="92075" cy="635"/>
            </p14:xfrm>
          </p:contentPart>
        </mc:Choice>
        <mc:Fallback xmlns="">
          <p:pic>
            <p:nvPicPr>
              <p:cNvPr id="404" name="Ink 403"/>
            </p:nvPicPr>
            <p:blipFill>
              <a:blip r:embed="rId266"/>
            </p:blipFill>
            <p:spPr>
              <a:xfrm>
                <a:off x="1783715" y="4267200"/>
                <a:ext cx="92075" cy="635"/>
              </a:xfrm>
              <a:prstGeom prst="rect"/>
            </p:spPr>
          </p:pic>
        </mc:Fallback>
      </mc:AlternateContent>
      <mc:AlternateContent xmlns:mc="http://schemas.openxmlformats.org/markup-compatibility/2006" xmlns:p14="http://schemas.microsoft.com/office/powerpoint/2010/main">
        <mc:Choice Requires="p14">
          <p:contentPart r:id="rId588" p14:bwMode="auto">
            <p14:nvContentPartPr>
              <p14:cNvPr id="405" name="Ink 404"/>
              <p14:cNvContentPartPr/>
              <p14:nvPr/>
            </p14:nvContentPartPr>
            <p14:xfrm>
              <a:off x="3988435" y="4267200"/>
              <a:ext cx="142875" cy="203835"/>
            </p14:xfrm>
          </p:contentPart>
        </mc:Choice>
        <mc:Fallback xmlns="">
          <p:pic>
            <p:nvPicPr>
              <p:cNvPr id="405" name="Ink 404"/>
            </p:nvPicPr>
            <p:blipFill>
              <a:blip r:embed="rId589"/>
            </p:blipFill>
            <p:spPr>
              <a:xfrm>
                <a:off x="3988435" y="4267200"/>
                <a:ext cx="142875" cy="203835"/>
              </a:xfrm>
              <a:prstGeom prst="rect"/>
            </p:spPr>
          </p:pic>
        </mc:Fallback>
      </mc:AlternateContent>
      <mc:AlternateContent xmlns:mc="http://schemas.openxmlformats.org/markup-compatibility/2006" xmlns:p14="http://schemas.microsoft.com/office/powerpoint/2010/main">
        <mc:Choice Requires="p14">
          <p:contentPart r:id="rId590" p14:bwMode="auto">
            <p14:nvContentPartPr>
              <p14:cNvPr id="406" name="Ink 405"/>
              <p14:cNvContentPartPr/>
              <p14:nvPr/>
            </p14:nvContentPartPr>
            <p14:xfrm>
              <a:off x="4303395" y="4267200"/>
              <a:ext cx="142875" cy="244475"/>
            </p14:xfrm>
          </p:contentPart>
        </mc:Choice>
        <mc:Fallback xmlns="">
          <p:pic>
            <p:nvPicPr>
              <p:cNvPr id="406" name="Ink 405"/>
            </p:nvPicPr>
            <p:blipFill>
              <a:blip r:embed="rId591"/>
            </p:blipFill>
            <p:spPr>
              <a:xfrm>
                <a:off x="4303395" y="4267200"/>
                <a:ext cx="142875" cy="244475"/>
              </a:xfrm>
              <a:prstGeom prst="rect"/>
            </p:spPr>
          </p:pic>
        </mc:Fallback>
      </mc:AlternateContent>
      <mc:AlternateContent xmlns:mc="http://schemas.openxmlformats.org/markup-compatibility/2006" xmlns:p14="http://schemas.microsoft.com/office/powerpoint/2010/main">
        <mc:Choice Requires="p14">
          <p:contentPart r:id="rId592" p14:bwMode="auto">
            <p14:nvContentPartPr>
              <p14:cNvPr id="407" name="Ink 406"/>
              <p14:cNvContentPartPr/>
              <p14:nvPr/>
            </p14:nvContentPartPr>
            <p14:xfrm>
              <a:off x="765175" y="4782820"/>
              <a:ext cx="55880" cy="125730"/>
            </p14:xfrm>
          </p:contentPart>
        </mc:Choice>
        <mc:Fallback xmlns="">
          <p:pic>
            <p:nvPicPr>
              <p:cNvPr id="407" name="Ink 406"/>
            </p:nvPicPr>
            <p:blipFill>
              <a:blip r:embed="rId593"/>
            </p:blipFill>
            <p:spPr>
              <a:xfrm>
                <a:off x="765175" y="4782820"/>
                <a:ext cx="55880" cy="125730"/>
              </a:xfrm>
              <a:prstGeom prst="rect"/>
            </p:spPr>
          </p:pic>
        </mc:Fallback>
      </mc:AlternateContent>
      <mc:AlternateContent xmlns:mc="http://schemas.openxmlformats.org/markup-compatibility/2006" xmlns:p14="http://schemas.microsoft.com/office/powerpoint/2010/main">
        <mc:Choice Requires="p14">
          <p:contentPart r:id="rId594" p14:bwMode="auto">
            <p14:nvContentPartPr>
              <p14:cNvPr id="408" name="Ink 407"/>
              <p14:cNvContentPartPr/>
              <p14:nvPr/>
            </p14:nvContentPartPr>
            <p14:xfrm>
              <a:off x="814070" y="4798695"/>
              <a:ext cx="46990" cy="32385"/>
            </p14:xfrm>
          </p:contentPart>
        </mc:Choice>
        <mc:Fallback xmlns="">
          <p:pic>
            <p:nvPicPr>
              <p:cNvPr id="408" name="Ink 407"/>
            </p:nvPicPr>
            <p:blipFill>
              <a:blip r:embed="rId595"/>
            </p:blipFill>
            <p:spPr>
              <a:xfrm>
                <a:off x="814070" y="4798695"/>
                <a:ext cx="46990" cy="32385"/>
              </a:xfrm>
              <a:prstGeom prst="rect"/>
            </p:spPr>
          </p:pic>
        </mc:Fallback>
      </mc:AlternateContent>
      <mc:AlternateContent xmlns:mc="http://schemas.openxmlformats.org/markup-compatibility/2006" xmlns:p14="http://schemas.microsoft.com/office/powerpoint/2010/main">
        <mc:Choice Requires="p14">
          <p:contentPart r:id="rId596" p14:bwMode="auto">
            <p14:nvContentPartPr>
              <p14:cNvPr id="409" name="Ink 408"/>
              <p14:cNvContentPartPr/>
              <p14:nvPr/>
            </p14:nvContentPartPr>
            <p14:xfrm>
              <a:off x="3768725" y="4717415"/>
              <a:ext cx="78740" cy="5715"/>
            </p14:xfrm>
          </p:contentPart>
        </mc:Choice>
        <mc:Fallback xmlns="">
          <p:pic>
            <p:nvPicPr>
              <p:cNvPr id="409" name="Ink 408"/>
            </p:nvPicPr>
            <p:blipFill>
              <a:blip r:embed="rId597"/>
            </p:blipFill>
            <p:spPr>
              <a:xfrm>
                <a:off x="3768725" y="4717415"/>
                <a:ext cx="78740" cy="5715"/>
              </a:xfrm>
              <a:prstGeom prst="rect"/>
            </p:spPr>
          </p:pic>
        </mc:Fallback>
      </mc:AlternateContent>
      <mc:AlternateContent xmlns:mc="http://schemas.openxmlformats.org/markup-compatibility/2006" xmlns:p14="http://schemas.microsoft.com/office/powerpoint/2010/main">
        <mc:Choice Requires="p14">
          <p:contentPart r:id="rId598" p14:bwMode="auto">
            <p14:nvContentPartPr>
              <p14:cNvPr id="410" name="Ink 409"/>
              <p14:cNvContentPartPr/>
              <p14:nvPr/>
            </p14:nvContentPartPr>
            <p14:xfrm>
              <a:off x="3799205" y="4690745"/>
              <a:ext cx="14605" cy="51435"/>
            </p14:xfrm>
          </p:contentPart>
        </mc:Choice>
        <mc:Fallback xmlns="">
          <p:pic>
            <p:nvPicPr>
              <p:cNvPr id="410" name="Ink 409"/>
            </p:nvPicPr>
            <p:blipFill>
              <a:blip r:embed="rId599"/>
            </p:blipFill>
            <p:spPr>
              <a:xfrm>
                <a:off x="3799205" y="4690745"/>
                <a:ext cx="14605" cy="51435"/>
              </a:xfrm>
              <a:prstGeom prst="rect"/>
            </p:spPr>
          </p:pic>
        </mc:Fallback>
      </mc:AlternateContent>
      <mc:AlternateContent xmlns:mc="http://schemas.openxmlformats.org/markup-compatibility/2006" xmlns:p14="http://schemas.microsoft.com/office/powerpoint/2010/main">
        <mc:Choice Requires="p14">
          <p:contentPart r:id="rId600" p14:bwMode="auto">
            <p14:nvContentPartPr>
              <p14:cNvPr id="411" name="Ink 410"/>
              <p14:cNvContentPartPr/>
              <p14:nvPr/>
            </p14:nvContentPartPr>
            <p14:xfrm>
              <a:off x="3761105" y="4830445"/>
              <a:ext cx="87630" cy="5080"/>
            </p14:xfrm>
          </p:contentPart>
        </mc:Choice>
        <mc:Fallback xmlns="">
          <p:pic>
            <p:nvPicPr>
              <p:cNvPr id="411" name="Ink 410"/>
            </p:nvPicPr>
            <p:blipFill>
              <a:blip r:embed="rId601"/>
            </p:blipFill>
            <p:spPr>
              <a:xfrm>
                <a:off x="3761105" y="4830445"/>
                <a:ext cx="87630" cy="5080"/>
              </a:xfrm>
              <a:prstGeom prst="rect"/>
            </p:spPr>
          </p:pic>
        </mc:Fallback>
      </mc:AlternateContent>
      <mc:AlternateContent xmlns:mc="http://schemas.openxmlformats.org/markup-compatibility/2006" xmlns:p14="http://schemas.microsoft.com/office/powerpoint/2010/main">
        <mc:Choice Requires="p14">
          <p:contentPart r:id="rId602" p14:bwMode="auto">
            <p14:nvContentPartPr>
              <p14:cNvPr id="412" name="Ink 411"/>
              <p14:cNvContentPartPr/>
              <p14:nvPr/>
            </p14:nvContentPartPr>
            <p14:xfrm>
              <a:off x="4015105" y="4755515"/>
              <a:ext cx="80010" cy="110490"/>
            </p14:xfrm>
          </p:contentPart>
        </mc:Choice>
        <mc:Fallback xmlns="">
          <p:pic>
            <p:nvPicPr>
              <p:cNvPr id="412" name="Ink 411"/>
            </p:nvPicPr>
            <p:blipFill>
              <a:blip r:embed="rId603"/>
            </p:blipFill>
            <p:spPr>
              <a:xfrm>
                <a:off x="4015105" y="4755515"/>
                <a:ext cx="80010" cy="110490"/>
              </a:xfrm>
              <a:prstGeom prst="rect"/>
            </p:spPr>
          </p:pic>
        </mc:Fallback>
      </mc:AlternateContent>
      <mc:AlternateContent xmlns:mc="http://schemas.openxmlformats.org/markup-compatibility/2006" xmlns:p14="http://schemas.microsoft.com/office/powerpoint/2010/main">
        <mc:Choice Requires="p14">
          <p:contentPart r:id="rId604" p14:bwMode="auto">
            <p14:nvContentPartPr>
              <p14:cNvPr id="413" name="Ink 412"/>
              <p14:cNvContentPartPr/>
              <p14:nvPr/>
            </p14:nvContentPartPr>
            <p14:xfrm>
              <a:off x="4138930" y="4733290"/>
              <a:ext cx="73660" cy="86360"/>
            </p14:xfrm>
          </p:contentPart>
        </mc:Choice>
        <mc:Fallback xmlns="">
          <p:pic>
            <p:nvPicPr>
              <p:cNvPr id="413" name="Ink 412"/>
            </p:nvPicPr>
            <p:blipFill>
              <a:blip r:embed="rId605"/>
            </p:blipFill>
            <p:spPr>
              <a:xfrm>
                <a:off x="4138930" y="4733290"/>
                <a:ext cx="73660" cy="86360"/>
              </a:xfrm>
              <a:prstGeom prst="rect"/>
            </p:spPr>
          </p:pic>
        </mc:Fallback>
      </mc:AlternateContent>
      <mc:AlternateContent xmlns:mc="http://schemas.openxmlformats.org/markup-compatibility/2006" xmlns:p14="http://schemas.microsoft.com/office/powerpoint/2010/main">
        <mc:Choice Requires="p14">
          <p:contentPart r:id="rId606" p14:bwMode="auto">
            <p14:nvContentPartPr>
              <p14:cNvPr id="414" name="Ink 413"/>
              <p14:cNvContentPartPr/>
              <p14:nvPr/>
            </p14:nvContentPartPr>
            <p14:xfrm>
              <a:off x="4635500" y="4678045"/>
              <a:ext cx="22860" cy="119380"/>
            </p14:xfrm>
          </p:contentPart>
        </mc:Choice>
        <mc:Fallback xmlns="">
          <p:pic>
            <p:nvPicPr>
              <p:cNvPr id="414" name="Ink 413"/>
            </p:nvPicPr>
            <p:blipFill>
              <a:blip r:embed="rId607"/>
            </p:blipFill>
            <p:spPr>
              <a:xfrm>
                <a:off x="4635500" y="4678045"/>
                <a:ext cx="22860" cy="119380"/>
              </a:xfrm>
              <a:prstGeom prst="rect"/>
            </p:spPr>
          </p:pic>
        </mc:Fallback>
      </mc:AlternateContent>
      <mc:AlternateContent xmlns:mc="http://schemas.openxmlformats.org/markup-compatibility/2006" xmlns:p14="http://schemas.microsoft.com/office/powerpoint/2010/main">
        <mc:Choice Requires="p14">
          <p:contentPart r:id="rId608" p14:bwMode="auto">
            <p14:nvContentPartPr>
              <p14:cNvPr id="415" name="Ink 414"/>
              <p14:cNvContentPartPr/>
              <p14:nvPr/>
            </p14:nvContentPartPr>
            <p14:xfrm>
              <a:off x="4645025" y="4668520"/>
              <a:ext cx="40640" cy="35560"/>
            </p14:xfrm>
          </p:contentPart>
        </mc:Choice>
        <mc:Fallback xmlns="">
          <p:pic>
            <p:nvPicPr>
              <p:cNvPr id="415" name="Ink 414"/>
            </p:nvPicPr>
            <p:blipFill>
              <a:blip r:embed="rId609"/>
            </p:blipFill>
            <p:spPr>
              <a:xfrm>
                <a:off x="4645025" y="4668520"/>
                <a:ext cx="40640" cy="35560"/>
              </a:xfrm>
              <a:prstGeom prst="rect"/>
            </p:spPr>
          </p:pic>
        </mc:Fallback>
      </mc:AlternateContent>
      <mc:AlternateContent xmlns:mc="http://schemas.openxmlformats.org/markup-compatibility/2006" xmlns:p14="http://schemas.microsoft.com/office/powerpoint/2010/main">
        <mc:Choice Requires="p14">
          <p:contentPart r:id="rId610" p14:bwMode="auto">
            <p14:nvContentPartPr>
              <p14:cNvPr id="416" name="Ink 415"/>
              <p14:cNvContentPartPr/>
              <p14:nvPr/>
            </p14:nvContentPartPr>
            <p14:xfrm>
              <a:off x="4850130" y="4692015"/>
              <a:ext cx="73660" cy="97790"/>
            </p14:xfrm>
          </p:contentPart>
        </mc:Choice>
        <mc:Fallback xmlns="">
          <p:pic>
            <p:nvPicPr>
              <p:cNvPr id="416" name="Ink 415"/>
            </p:nvPicPr>
            <p:blipFill>
              <a:blip r:embed="rId611"/>
            </p:blipFill>
            <p:spPr>
              <a:xfrm>
                <a:off x="4850130" y="4692015"/>
                <a:ext cx="73660" cy="97790"/>
              </a:xfrm>
              <a:prstGeom prst="rect"/>
            </p:spPr>
          </p:pic>
        </mc:Fallback>
      </mc:AlternateContent>
      <mc:AlternateContent xmlns:mc="http://schemas.openxmlformats.org/markup-compatibility/2006" xmlns:p14="http://schemas.microsoft.com/office/powerpoint/2010/main">
        <mc:Choice Requires="p14">
          <p:contentPart r:id="rId612" p14:bwMode="auto">
            <p14:nvContentPartPr>
              <p14:cNvPr id="417" name="Ink 416"/>
              <p14:cNvContentPartPr/>
              <p14:nvPr/>
            </p14:nvContentPartPr>
            <p14:xfrm>
              <a:off x="415290" y="6450965"/>
              <a:ext cx="19685" cy="635"/>
            </p14:xfrm>
          </p:contentPart>
        </mc:Choice>
        <mc:Fallback xmlns="">
          <p:pic>
            <p:nvPicPr>
              <p:cNvPr id="417" name="Ink 416"/>
            </p:nvPicPr>
            <p:blipFill>
              <a:blip r:embed="rId613"/>
            </p:blipFill>
            <p:spPr>
              <a:xfrm>
                <a:off x="415290" y="6450965"/>
                <a:ext cx="19685" cy="635"/>
              </a:xfrm>
              <a:prstGeom prst="rect"/>
            </p:spPr>
          </p:pic>
        </mc:Fallback>
      </mc:AlternateContent>
      <mc:AlternateContent xmlns:mc="http://schemas.openxmlformats.org/markup-compatibility/2006" xmlns:p14="http://schemas.microsoft.com/office/powerpoint/2010/main">
        <mc:Choice Requires="p14">
          <p:contentPart r:id="rId614" p14:bwMode="auto">
            <p14:nvContentPartPr>
              <p14:cNvPr id="418" name="Ink 417"/>
              <p14:cNvContentPartPr/>
              <p14:nvPr/>
            </p14:nvContentPartPr>
            <p14:xfrm>
              <a:off x="617220" y="6421755"/>
              <a:ext cx="635" cy="635"/>
            </p14:xfrm>
          </p:contentPart>
        </mc:Choice>
        <mc:Fallback xmlns="">
          <p:pic>
            <p:nvPicPr>
              <p:cNvPr id="418" name="Ink 417"/>
            </p:nvPicPr>
            <p:blipFill>
              <a:blip r:embed="rId87"/>
            </p:blipFill>
            <p:spPr>
              <a:xfrm>
                <a:off x="617220" y="6421755"/>
                <a:ext cx="635" cy="635"/>
              </a:xfrm>
              <a:prstGeom prst="rect"/>
            </p:spPr>
          </p:pic>
        </mc:Fallback>
      </mc:AlternateContent>
      <mc:AlternateContent xmlns:mc="http://schemas.openxmlformats.org/markup-compatibility/2006" xmlns:p14="http://schemas.microsoft.com/office/powerpoint/2010/main">
        <mc:Choice Requires="p14">
          <p:contentPart r:id="rId615" p14:bwMode="auto">
            <p14:nvContentPartPr>
              <p14:cNvPr id="419" name="Ink 418"/>
              <p14:cNvContentPartPr/>
              <p14:nvPr/>
            </p14:nvContentPartPr>
            <p14:xfrm>
              <a:off x="482600" y="6238875"/>
              <a:ext cx="38735" cy="20320"/>
            </p14:xfrm>
          </p:contentPart>
        </mc:Choice>
        <mc:Fallback xmlns="">
          <p:pic>
            <p:nvPicPr>
              <p:cNvPr id="419" name="Ink 418"/>
            </p:nvPicPr>
            <p:blipFill>
              <a:blip r:embed="rId616"/>
            </p:blipFill>
            <p:spPr>
              <a:xfrm>
                <a:off x="482600" y="6238875"/>
                <a:ext cx="38735" cy="20320"/>
              </a:xfrm>
              <a:prstGeom prst="rect"/>
            </p:spPr>
          </p:pic>
        </mc:Fallback>
      </mc:AlternateContent>
      <mc:AlternateContent xmlns:mc="http://schemas.openxmlformats.org/markup-compatibility/2006" xmlns:p14="http://schemas.microsoft.com/office/powerpoint/2010/main">
        <mc:Choice Requires="p14">
          <p:contentPart r:id="rId617" p14:bwMode="auto">
            <p14:nvContentPartPr>
              <p14:cNvPr id="420" name="Ink 419"/>
              <p14:cNvContentPartPr/>
              <p14:nvPr/>
            </p14:nvContentPartPr>
            <p14:xfrm>
              <a:off x="626745" y="6393180"/>
              <a:ext cx="635" cy="19685"/>
            </p14:xfrm>
          </p:contentPart>
        </mc:Choice>
        <mc:Fallback xmlns="">
          <p:pic>
            <p:nvPicPr>
              <p:cNvPr id="420" name="Ink 419"/>
            </p:nvPicPr>
            <p:blipFill>
              <a:blip r:embed="rId618"/>
            </p:blipFill>
            <p:spPr>
              <a:xfrm>
                <a:off x="626745" y="6393180"/>
                <a:ext cx="635" cy="19685"/>
              </a:xfrm>
              <a:prstGeom prst="rect"/>
            </p:spPr>
          </p:pic>
        </mc:Fallback>
      </mc:AlternateContent>
      <mc:AlternateContent xmlns:mc="http://schemas.openxmlformats.org/markup-compatibility/2006" xmlns:p14="http://schemas.microsoft.com/office/powerpoint/2010/main">
        <mc:Choice Requires="p14">
          <p:contentPart r:id="rId619" p14:bwMode="auto">
            <p14:nvContentPartPr>
              <p14:cNvPr id="421" name="Ink 420"/>
              <p14:cNvContentPartPr/>
              <p14:nvPr/>
            </p14:nvContentPartPr>
            <p14:xfrm>
              <a:off x="665480" y="6085205"/>
              <a:ext cx="269875" cy="279400"/>
            </p14:xfrm>
          </p:contentPart>
        </mc:Choice>
        <mc:Fallback xmlns="">
          <p:pic>
            <p:nvPicPr>
              <p:cNvPr id="421" name="Ink 420"/>
            </p:nvPicPr>
            <p:blipFill>
              <a:blip r:embed="rId620"/>
            </p:blipFill>
            <p:spPr>
              <a:xfrm>
                <a:off x="665480" y="6085205"/>
                <a:ext cx="269875" cy="279400"/>
              </a:xfrm>
              <a:prstGeom prst="rect"/>
            </p:spPr>
          </p:pic>
        </mc:Fallback>
      </mc:AlternateContent>
      <mc:AlternateContent xmlns:mc="http://schemas.openxmlformats.org/markup-compatibility/2006" xmlns:p14="http://schemas.microsoft.com/office/powerpoint/2010/main">
        <mc:Choice Requires="p14">
          <p:contentPart r:id="rId621" p14:bwMode="auto">
            <p14:nvContentPartPr>
              <p14:cNvPr id="422" name="Ink 421"/>
              <p14:cNvContentPartPr/>
              <p14:nvPr/>
            </p14:nvContentPartPr>
            <p14:xfrm>
              <a:off x="1011555" y="6229350"/>
              <a:ext cx="241300" cy="19685"/>
            </p14:xfrm>
          </p:contentPart>
        </mc:Choice>
        <mc:Fallback xmlns="">
          <p:pic>
            <p:nvPicPr>
              <p:cNvPr id="422" name="Ink 421"/>
            </p:nvPicPr>
            <p:blipFill>
              <a:blip r:embed="rId622"/>
            </p:blipFill>
            <p:spPr>
              <a:xfrm>
                <a:off x="1011555" y="6229350"/>
                <a:ext cx="241300" cy="19685"/>
              </a:xfrm>
              <a:prstGeom prst="rect"/>
            </p:spPr>
          </p:pic>
        </mc:Fallback>
      </mc:AlternateContent>
      <mc:AlternateContent xmlns:mc="http://schemas.openxmlformats.org/markup-compatibility/2006" xmlns:p14="http://schemas.microsoft.com/office/powerpoint/2010/main">
        <mc:Choice Requires="p14">
          <p:contentPart r:id="rId623" p14:bwMode="auto">
            <p14:nvContentPartPr>
              <p14:cNvPr id="423" name="Ink 422"/>
              <p14:cNvContentPartPr/>
              <p14:nvPr/>
            </p14:nvContentPartPr>
            <p14:xfrm>
              <a:off x="1021080" y="6325870"/>
              <a:ext cx="164465" cy="635"/>
            </p14:xfrm>
          </p:contentPart>
        </mc:Choice>
        <mc:Fallback xmlns="">
          <p:pic>
            <p:nvPicPr>
              <p:cNvPr id="423" name="Ink 422"/>
            </p:nvPicPr>
            <p:blipFill>
              <a:blip r:embed="rId624"/>
            </p:blipFill>
            <p:spPr>
              <a:xfrm>
                <a:off x="1021080" y="6325870"/>
                <a:ext cx="164465" cy="635"/>
              </a:xfrm>
              <a:prstGeom prst="rect"/>
            </p:spPr>
          </p:pic>
        </mc:Fallback>
      </mc:AlternateContent>
      <mc:AlternateContent xmlns:mc="http://schemas.openxmlformats.org/markup-compatibility/2006" xmlns:p14="http://schemas.microsoft.com/office/powerpoint/2010/main">
        <mc:Choice Requires="p14">
          <p:contentPart r:id="rId625" p14:bwMode="auto">
            <p14:nvContentPartPr>
              <p14:cNvPr id="424" name="Ink 423"/>
              <p14:cNvContentPartPr/>
              <p14:nvPr/>
            </p14:nvContentPartPr>
            <p14:xfrm>
              <a:off x="1338580" y="6113780"/>
              <a:ext cx="145415" cy="202565"/>
            </p14:xfrm>
          </p:contentPart>
        </mc:Choice>
        <mc:Fallback xmlns="">
          <p:pic>
            <p:nvPicPr>
              <p:cNvPr id="424" name="Ink 423"/>
            </p:nvPicPr>
            <p:blipFill>
              <a:blip r:embed="rId626"/>
            </p:blipFill>
            <p:spPr>
              <a:xfrm>
                <a:off x="1338580" y="6113780"/>
                <a:ext cx="145415" cy="202565"/>
              </a:xfrm>
              <a:prstGeom prst="rect"/>
            </p:spPr>
          </p:pic>
        </mc:Fallback>
      </mc:AlternateContent>
      <mc:AlternateContent xmlns:mc="http://schemas.openxmlformats.org/markup-compatibility/2006" xmlns:p14="http://schemas.microsoft.com/office/powerpoint/2010/main">
        <mc:Choice Requires="p14">
          <p:contentPart r:id="rId627" p14:bwMode="auto">
            <p14:nvContentPartPr>
              <p14:cNvPr id="425" name="Ink 424"/>
              <p14:cNvContentPartPr/>
              <p14:nvPr/>
            </p14:nvContentPartPr>
            <p14:xfrm>
              <a:off x="1540510" y="6055995"/>
              <a:ext cx="87630" cy="260350"/>
            </p14:xfrm>
          </p:contentPart>
        </mc:Choice>
        <mc:Fallback xmlns="">
          <p:pic>
            <p:nvPicPr>
              <p:cNvPr id="425" name="Ink 424"/>
            </p:nvPicPr>
            <p:blipFill>
              <a:blip r:embed="rId628"/>
            </p:blipFill>
            <p:spPr>
              <a:xfrm>
                <a:off x="1540510" y="6055995"/>
                <a:ext cx="87630" cy="260350"/>
              </a:xfrm>
              <a:prstGeom prst="rect"/>
            </p:spPr>
          </p:pic>
        </mc:Fallback>
      </mc:AlternateContent>
      <mc:AlternateContent xmlns:mc="http://schemas.openxmlformats.org/markup-compatibility/2006" xmlns:p14="http://schemas.microsoft.com/office/powerpoint/2010/main">
        <mc:Choice Requires="p14">
          <p:contentPart r:id="rId629" p14:bwMode="auto">
            <p14:nvContentPartPr>
              <p14:cNvPr id="426" name="Ink 425"/>
              <p14:cNvContentPartPr/>
              <p14:nvPr/>
            </p14:nvContentPartPr>
            <p14:xfrm>
              <a:off x="1521460" y="6162040"/>
              <a:ext cx="144780" cy="58420"/>
            </p14:xfrm>
          </p:contentPart>
        </mc:Choice>
        <mc:Fallback xmlns="">
          <p:pic>
            <p:nvPicPr>
              <p:cNvPr id="426" name="Ink 425"/>
            </p:nvPicPr>
            <p:blipFill>
              <a:blip r:embed="rId630"/>
            </p:blipFill>
            <p:spPr>
              <a:xfrm>
                <a:off x="1521460" y="6162040"/>
                <a:ext cx="144780" cy="58420"/>
              </a:xfrm>
              <a:prstGeom prst="rect"/>
            </p:spPr>
          </p:pic>
        </mc:Fallback>
      </mc:AlternateContent>
      <mc:AlternateContent xmlns:mc="http://schemas.openxmlformats.org/markup-compatibility/2006" xmlns:p14="http://schemas.microsoft.com/office/powerpoint/2010/main">
        <mc:Choice Requires="p14">
          <p:contentPart r:id="rId631" p14:bwMode="auto">
            <p14:nvContentPartPr>
              <p14:cNvPr id="427" name="Ink 426"/>
              <p14:cNvContentPartPr/>
              <p14:nvPr/>
            </p14:nvContentPartPr>
            <p14:xfrm>
              <a:off x="1713865" y="6008370"/>
              <a:ext cx="173990" cy="327660"/>
            </p14:xfrm>
          </p:contentPart>
        </mc:Choice>
        <mc:Fallback xmlns="">
          <p:pic>
            <p:nvPicPr>
              <p:cNvPr id="427" name="Ink 426"/>
            </p:nvPicPr>
            <p:blipFill>
              <a:blip r:embed="rId632"/>
            </p:blipFill>
            <p:spPr>
              <a:xfrm>
                <a:off x="1713865" y="6008370"/>
                <a:ext cx="173990" cy="327660"/>
              </a:xfrm>
              <a:prstGeom prst="rect"/>
            </p:spPr>
          </p:pic>
        </mc:Fallback>
      </mc:AlternateContent>
      <mc:AlternateContent xmlns:mc="http://schemas.openxmlformats.org/markup-compatibility/2006" xmlns:p14="http://schemas.microsoft.com/office/powerpoint/2010/main">
        <mc:Choice Requires="p14">
          <p:contentPart r:id="rId633" p14:bwMode="auto">
            <p14:nvContentPartPr>
              <p14:cNvPr id="428" name="Ink 427"/>
              <p14:cNvContentPartPr/>
              <p14:nvPr/>
            </p14:nvContentPartPr>
            <p14:xfrm>
              <a:off x="1868170" y="6094730"/>
              <a:ext cx="327660" cy="58420"/>
            </p14:xfrm>
          </p:contentPart>
        </mc:Choice>
        <mc:Fallback xmlns="">
          <p:pic>
            <p:nvPicPr>
              <p:cNvPr id="428" name="Ink 427"/>
            </p:nvPicPr>
            <p:blipFill>
              <a:blip r:embed="rId634"/>
            </p:blipFill>
            <p:spPr>
              <a:xfrm>
                <a:off x="1868170" y="6094730"/>
                <a:ext cx="327660" cy="58420"/>
              </a:xfrm>
              <a:prstGeom prst="rect"/>
            </p:spPr>
          </p:pic>
        </mc:Fallback>
      </mc:AlternateContent>
      <mc:AlternateContent xmlns:mc="http://schemas.openxmlformats.org/markup-compatibility/2006" xmlns:p14="http://schemas.microsoft.com/office/powerpoint/2010/main">
        <mc:Choice Requires="p14">
          <p:contentPart r:id="rId635" p14:bwMode="auto">
            <p14:nvContentPartPr>
              <p14:cNvPr id="429" name="Ink 428"/>
              <p14:cNvContentPartPr/>
              <p14:nvPr/>
            </p14:nvContentPartPr>
            <p14:xfrm>
              <a:off x="1906270" y="5892800"/>
              <a:ext cx="135255" cy="221615"/>
            </p14:xfrm>
          </p:contentPart>
        </mc:Choice>
        <mc:Fallback xmlns="">
          <p:pic>
            <p:nvPicPr>
              <p:cNvPr id="429" name="Ink 428"/>
            </p:nvPicPr>
            <p:blipFill>
              <a:blip r:embed="rId636"/>
            </p:blipFill>
            <p:spPr>
              <a:xfrm>
                <a:off x="1906270" y="5892800"/>
                <a:ext cx="135255" cy="221615"/>
              </a:xfrm>
              <a:prstGeom prst="rect"/>
            </p:spPr>
          </p:pic>
        </mc:Fallback>
      </mc:AlternateContent>
      <mc:AlternateContent xmlns:mc="http://schemas.openxmlformats.org/markup-compatibility/2006" xmlns:p14="http://schemas.microsoft.com/office/powerpoint/2010/main">
        <mc:Choice Requires="p14">
          <p:contentPart r:id="rId637" p14:bwMode="auto">
            <p14:nvContentPartPr>
              <p14:cNvPr id="430" name="Ink 429"/>
              <p14:cNvContentPartPr/>
              <p14:nvPr/>
            </p14:nvContentPartPr>
            <p14:xfrm>
              <a:off x="2002790" y="6210300"/>
              <a:ext cx="125730" cy="135255"/>
            </p14:xfrm>
          </p:contentPart>
        </mc:Choice>
        <mc:Fallback xmlns="">
          <p:pic>
            <p:nvPicPr>
              <p:cNvPr id="430" name="Ink 429"/>
            </p:nvPicPr>
            <p:blipFill>
              <a:blip r:embed="rId638"/>
            </p:blipFill>
            <p:spPr>
              <a:xfrm>
                <a:off x="2002790" y="6210300"/>
                <a:ext cx="125730" cy="135255"/>
              </a:xfrm>
              <a:prstGeom prst="rect"/>
            </p:spPr>
          </p:pic>
        </mc:Fallback>
      </mc:AlternateContent>
      <mc:AlternateContent xmlns:mc="http://schemas.openxmlformats.org/markup-compatibility/2006" xmlns:p14="http://schemas.microsoft.com/office/powerpoint/2010/main">
        <mc:Choice Requires="p14">
          <p:contentPart r:id="rId639" p14:bwMode="auto">
            <p14:nvContentPartPr>
              <p14:cNvPr id="431" name="Ink 430"/>
              <p14:cNvContentPartPr/>
              <p14:nvPr/>
            </p14:nvContentPartPr>
            <p14:xfrm>
              <a:off x="2291080" y="6094730"/>
              <a:ext cx="173990" cy="19685"/>
            </p14:xfrm>
          </p:contentPart>
        </mc:Choice>
        <mc:Fallback xmlns="">
          <p:pic>
            <p:nvPicPr>
              <p:cNvPr id="431" name="Ink 430"/>
            </p:nvPicPr>
            <p:blipFill>
              <a:blip r:embed="rId640"/>
            </p:blipFill>
            <p:spPr>
              <a:xfrm>
                <a:off x="2291080" y="6094730"/>
                <a:ext cx="173990" cy="19685"/>
              </a:xfrm>
              <a:prstGeom prst="rect"/>
            </p:spPr>
          </p:pic>
        </mc:Fallback>
      </mc:AlternateContent>
      <mc:AlternateContent xmlns:mc="http://schemas.openxmlformats.org/markup-compatibility/2006" xmlns:p14="http://schemas.microsoft.com/office/powerpoint/2010/main">
        <mc:Choice Requires="p14">
          <p:contentPart r:id="rId641" p14:bwMode="auto">
            <p14:nvContentPartPr>
              <p14:cNvPr id="432" name="Ink 431"/>
              <p14:cNvContentPartPr/>
              <p14:nvPr/>
            </p14:nvContentPartPr>
            <p14:xfrm>
              <a:off x="2368550" y="6066155"/>
              <a:ext cx="635" cy="193040"/>
            </p14:xfrm>
          </p:contentPart>
        </mc:Choice>
        <mc:Fallback xmlns="">
          <p:pic>
            <p:nvPicPr>
              <p:cNvPr id="432" name="Ink 431"/>
            </p:nvPicPr>
            <p:blipFill>
              <a:blip r:embed="rId642"/>
            </p:blipFill>
            <p:spPr>
              <a:xfrm>
                <a:off x="2368550" y="6066155"/>
                <a:ext cx="635" cy="193040"/>
              </a:xfrm>
              <a:prstGeom prst="rect"/>
            </p:spPr>
          </p:pic>
        </mc:Fallback>
      </mc:AlternateContent>
      <mc:AlternateContent xmlns:mc="http://schemas.openxmlformats.org/markup-compatibility/2006" xmlns:p14="http://schemas.microsoft.com/office/powerpoint/2010/main">
        <mc:Choice Requires="p14">
          <p:contentPart r:id="rId643" p14:bwMode="auto">
            <p14:nvContentPartPr>
              <p14:cNvPr id="433" name="Ink 432"/>
              <p14:cNvContentPartPr/>
              <p14:nvPr/>
            </p14:nvContentPartPr>
            <p14:xfrm>
              <a:off x="2550795" y="5941060"/>
              <a:ext cx="173990" cy="221615"/>
            </p14:xfrm>
          </p:contentPart>
        </mc:Choice>
        <mc:Fallback xmlns="">
          <p:pic>
            <p:nvPicPr>
              <p:cNvPr id="433" name="Ink 432"/>
            </p:nvPicPr>
            <p:blipFill>
              <a:blip r:embed="rId644"/>
            </p:blipFill>
            <p:spPr>
              <a:xfrm>
                <a:off x="2550795" y="5941060"/>
                <a:ext cx="173990" cy="221615"/>
              </a:xfrm>
              <a:prstGeom prst="rect"/>
            </p:spPr>
          </p:pic>
        </mc:Fallback>
      </mc:AlternateContent>
      <mc:AlternateContent xmlns:mc="http://schemas.openxmlformats.org/markup-compatibility/2006" xmlns:p14="http://schemas.microsoft.com/office/powerpoint/2010/main">
        <mc:Choice Requires="p14">
          <p:contentPart r:id="rId645" p14:bwMode="auto">
            <p14:nvContentPartPr>
              <p14:cNvPr id="434" name="Ink 433"/>
              <p14:cNvContentPartPr/>
              <p14:nvPr/>
            </p14:nvContentPartPr>
            <p14:xfrm>
              <a:off x="2608580" y="5835015"/>
              <a:ext cx="260350" cy="414020"/>
            </p14:xfrm>
          </p:contentPart>
        </mc:Choice>
        <mc:Fallback xmlns="">
          <p:pic>
            <p:nvPicPr>
              <p:cNvPr id="434" name="Ink 433"/>
            </p:nvPicPr>
            <p:blipFill>
              <a:blip r:embed="rId646"/>
            </p:blipFill>
            <p:spPr>
              <a:xfrm>
                <a:off x="2608580" y="5835015"/>
                <a:ext cx="260350" cy="414020"/>
              </a:xfrm>
              <a:prstGeom prst="rect"/>
            </p:spPr>
          </p:pic>
        </mc:Fallback>
      </mc:AlternateContent>
      <mc:AlternateContent xmlns:mc="http://schemas.openxmlformats.org/markup-compatibility/2006" xmlns:p14="http://schemas.microsoft.com/office/powerpoint/2010/main">
        <mc:Choice Requires="p14">
          <p:contentPart r:id="rId647" p14:bwMode="auto">
            <p14:nvContentPartPr>
              <p14:cNvPr id="435" name="Ink 434"/>
              <p14:cNvContentPartPr/>
              <p14:nvPr/>
            </p14:nvContentPartPr>
            <p14:xfrm>
              <a:off x="1155700" y="6614160"/>
              <a:ext cx="125730" cy="19685"/>
            </p14:xfrm>
          </p:contentPart>
        </mc:Choice>
        <mc:Fallback xmlns="">
          <p:pic>
            <p:nvPicPr>
              <p:cNvPr id="435" name="Ink 434"/>
            </p:nvPicPr>
            <p:blipFill>
              <a:blip r:embed="rId648"/>
            </p:blipFill>
            <p:spPr>
              <a:xfrm>
                <a:off x="1155700" y="6614160"/>
                <a:ext cx="125730" cy="19685"/>
              </a:xfrm>
              <a:prstGeom prst="rect"/>
            </p:spPr>
          </p:pic>
        </mc:Fallback>
      </mc:AlternateContent>
      <mc:AlternateContent xmlns:mc="http://schemas.openxmlformats.org/markup-compatibility/2006" xmlns:p14="http://schemas.microsoft.com/office/powerpoint/2010/main">
        <mc:Choice Requires="p14">
          <p:contentPart r:id="rId649" p14:bwMode="auto">
            <p14:nvContentPartPr>
              <p14:cNvPr id="436" name="Ink 435"/>
              <p14:cNvContentPartPr/>
              <p14:nvPr/>
            </p14:nvContentPartPr>
            <p14:xfrm>
              <a:off x="1146175" y="6729730"/>
              <a:ext cx="145415" cy="10160"/>
            </p14:xfrm>
          </p:contentPart>
        </mc:Choice>
        <mc:Fallback xmlns="">
          <p:pic>
            <p:nvPicPr>
              <p:cNvPr id="436" name="Ink 435"/>
            </p:nvPicPr>
            <p:blipFill>
              <a:blip r:embed="rId650"/>
            </p:blipFill>
            <p:spPr>
              <a:xfrm>
                <a:off x="1146175" y="6729730"/>
                <a:ext cx="145415" cy="10160"/>
              </a:xfrm>
              <a:prstGeom prst="rect"/>
            </p:spPr>
          </p:pic>
        </mc:Fallback>
      </mc:AlternateContent>
      <mc:AlternateContent xmlns:mc="http://schemas.openxmlformats.org/markup-compatibility/2006" xmlns:p14="http://schemas.microsoft.com/office/powerpoint/2010/main">
        <mc:Choice Requires="p14">
          <p:contentPart r:id="rId651" p14:bwMode="auto">
            <p14:nvContentPartPr>
              <p14:cNvPr id="437" name="Ink 436"/>
              <p14:cNvContentPartPr/>
              <p14:nvPr/>
            </p14:nvContentPartPr>
            <p14:xfrm>
              <a:off x="1367790" y="6527800"/>
              <a:ext cx="337185" cy="231140"/>
            </p14:xfrm>
          </p:contentPart>
        </mc:Choice>
        <mc:Fallback xmlns="">
          <p:pic>
            <p:nvPicPr>
              <p:cNvPr id="437" name="Ink 436"/>
            </p:nvPicPr>
            <p:blipFill>
              <a:blip r:embed="rId652"/>
            </p:blipFill>
            <p:spPr>
              <a:xfrm>
                <a:off x="1367790" y="6527800"/>
                <a:ext cx="337185" cy="231140"/>
              </a:xfrm>
              <a:prstGeom prst="rect"/>
            </p:spPr>
          </p:pic>
        </mc:Fallback>
      </mc:AlternateContent>
      <mc:AlternateContent xmlns:mc="http://schemas.openxmlformats.org/markup-compatibility/2006" xmlns:p14="http://schemas.microsoft.com/office/powerpoint/2010/main">
        <mc:Choice Requires="p14">
          <p:contentPart r:id="rId653" p14:bwMode="auto">
            <p14:nvContentPartPr>
              <p14:cNvPr id="438" name="Ink 437"/>
              <p14:cNvContentPartPr/>
              <p14:nvPr/>
            </p14:nvContentPartPr>
            <p14:xfrm>
              <a:off x="1762125" y="6518275"/>
              <a:ext cx="279400" cy="260350"/>
            </p14:xfrm>
          </p:contentPart>
        </mc:Choice>
        <mc:Fallback xmlns="">
          <p:pic>
            <p:nvPicPr>
              <p:cNvPr id="438" name="Ink 437"/>
            </p:nvPicPr>
            <p:blipFill>
              <a:blip r:embed="rId654"/>
            </p:blipFill>
            <p:spPr>
              <a:xfrm>
                <a:off x="1762125" y="6518275"/>
                <a:ext cx="279400" cy="260350"/>
              </a:xfrm>
              <a:prstGeom prst="rect"/>
            </p:spPr>
          </p:pic>
        </mc:Fallback>
      </mc:AlternateContent>
      <mc:AlternateContent xmlns:mc="http://schemas.openxmlformats.org/markup-compatibility/2006" xmlns:p14="http://schemas.microsoft.com/office/powerpoint/2010/main">
        <mc:Choice Requires="p14">
          <p:contentPart r:id="rId655" p14:bwMode="auto">
            <p14:nvContentPartPr>
              <p14:cNvPr id="439" name="Ink 438"/>
              <p14:cNvContentPartPr/>
              <p14:nvPr/>
            </p14:nvContentPartPr>
            <p14:xfrm>
              <a:off x="2108200" y="6412230"/>
              <a:ext cx="260985" cy="337185"/>
            </p14:xfrm>
          </p:contentPart>
        </mc:Choice>
        <mc:Fallback xmlns="">
          <p:pic>
            <p:nvPicPr>
              <p:cNvPr id="439" name="Ink 438"/>
            </p:nvPicPr>
            <p:blipFill>
              <a:blip r:embed="rId656"/>
            </p:blipFill>
            <p:spPr>
              <a:xfrm>
                <a:off x="2108200" y="6412230"/>
                <a:ext cx="260985" cy="337185"/>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fld>
            <a:endParaRPr lang="en-US"/>
          </a:p>
        </p:txBody>
      </p:sp>
      <p:sp>
        <p:nvSpPr>
          <p:cNvPr id="2" name="Rectangle 1"/>
          <p:cNvSpPr>
            <a:spLocks noChangeArrowheads="1"/>
          </p:cNvSpPr>
          <p:nvPr/>
        </p:nvSpPr>
        <p:spPr bwMode="auto">
          <a:xfrm>
            <a:off x="4191000" y="3105834"/>
            <a:ext cx="28508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3600" b="0" i="0" u="none" strike="noStrike" cap="none" normalizeH="0" baseline="0" dirty="0">
                <a:ln>
                  <a:noFill/>
                </a:ln>
                <a:effectLst/>
                <a:latin typeface="Arial Black" panose="020B0A04020102020204" pitchFamily="34" charset="0"/>
                <a:cs typeface="Times New Roman" panose="02020603050405020304" pitchFamily="18" charset="0"/>
              </a:rPr>
              <a:t>Thank You</a:t>
            </a:r>
            <a:endParaRPr kumimoji="0" lang="en-US" altLang="en-US" sz="3600" b="0" i="0" u="none" strike="noStrike" cap="none" normalizeH="0" baseline="0" dirty="0">
              <a:ln>
                <a:noFill/>
              </a:ln>
              <a:effectLst/>
              <a:latin typeface="Arial Black" panose="020B0A0402010202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8" y="473405"/>
            <a:ext cx="5235702" cy="492443"/>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Theorem</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p:sp>
        <p:nvSpPr>
          <p:cNvPr id="10" name="TextBox 9"/>
          <p:cNvSpPr txBox="1"/>
          <p:nvPr/>
        </p:nvSpPr>
        <p:spPr>
          <a:xfrm>
            <a:off x="629030" y="1066800"/>
            <a:ext cx="8743570" cy="1323439"/>
          </a:xfrm>
          <a:prstGeom prst="rect">
            <a:avLst/>
          </a:prstGeom>
          <a:noFill/>
        </p:spPr>
        <p:txBody>
          <a:bodyPr wrap="square">
            <a:spAutoFit/>
          </a:bodyPr>
          <a:lstStyle/>
          <a:p>
            <a:pPr algn="just"/>
            <a:r>
              <a:rPr lang="en-US" sz="2000" b="0" i="0" u="none" strike="noStrike" baseline="0" dirty="0">
                <a:latin typeface="Times-Roman"/>
              </a:rPr>
              <a:t>A major </a:t>
            </a:r>
            <a:r>
              <a:rPr lang="en-US" sz="2000" b="1" i="0" u="none" strike="noStrike" baseline="0" dirty="0">
                <a:latin typeface="Times-Roman"/>
              </a:rPr>
              <a:t>advantage</a:t>
            </a:r>
            <a:r>
              <a:rPr lang="en-US" sz="2000" b="0" i="0" u="none" strike="noStrike" baseline="0" dirty="0">
                <a:latin typeface="Times-Roman"/>
              </a:rPr>
              <a:t> of analyzing circuits using Kirchhoff’s laws is that we can analyze a circuit without tampering with its original configuration.</a:t>
            </a:r>
            <a:endParaRPr lang="en-US" sz="2000" b="0" i="0" u="none" strike="noStrike" baseline="0" dirty="0">
              <a:latin typeface="Times-Roman"/>
            </a:endParaRPr>
          </a:p>
          <a:p>
            <a:pPr algn="just"/>
            <a:endParaRPr lang="en-US" sz="2000" dirty="0">
              <a:latin typeface="Times-Roman"/>
            </a:endParaRPr>
          </a:p>
          <a:p>
            <a:pPr algn="just"/>
            <a:endParaRPr lang="en-US" sz="2000" dirty="0"/>
          </a:p>
        </p:txBody>
      </p:sp>
      <p:sp>
        <p:nvSpPr>
          <p:cNvPr id="12" name="TextBox 11"/>
          <p:cNvSpPr txBox="1"/>
          <p:nvPr/>
        </p:nvSpPr>
        <p:spPr>
          <a:xfrm>
            <a:off x="533400" y="1849940"/>
            <a:ext cx="8839200" cy="707886"/>
          </a:xfrm>
          <a:prstGeom prst="rect">
            <a:avLst/>
          </a:prstGeom>
          <a:noFill/>
        </p:spPr>
        <p:txBody>
          <a:bodyPr wrap="square">
            <a:spAutoFit/>
          </a:bodyPr>
          <a:lstStyle/>
          <a:p>
            <a:pPr algn="just"/>
            <a:r>
              <a:rPr lang="en-US" sz="2000" b="0" i="0" u="none" strike="noStrike" baseline="0" dirty="0">
                <a:latin typeface="Times-Roman"/>
              </a:rPr>
              <a:t>A major </a:t>
            </a:r>
            <a:r>
              <a:rPr lang="en-US" sz="2000" b="1" i="0" u="none" strike="noStrike" baseline="0" dirty="0">
                <a:latin typeface="Times-Roman"/>
              </a:rPr>
              <a:t>disadvantage</a:t>
            </a:r>
            <a:r>
              <a:rPr lang="en-US" sz="2000" b="0" i="0" u="none" strike="noStrike" baseline="0" dirty="0">
                <a:latin typeface="Times-Roman"/>
              </a:rPr>
              <a:t> of this approach is that, for a large, complex circuit, tedious computation is involved.</a:t>
            </a:r>
            <a:endParaRPr lang="en-US" sz="2000" dirty="0"/>
          </a:p>
        </p:txBody>
      </p:sp>
      <p:sp>
        <p:nvSpPr>
          <p:cNvPr id="14" name="TextBox 13"/>
          <p:cNvSpPr txBox="1"/>
          <p:nvPr/>
        </p:nvSpPr>
        <p:spPr>
          <a:xfrm>
            <a:off x="629030" y="3060650"/>
            <a:ext cx="8839199" cy="1323439"/>
          </a:xfrm>
          <a:prstGeom prst="rect">
            <a:avLst/>
          </a:prstGeom>
          <a:noFill/>
        </p:spPr>
        <p:txBody>
          <a:bodyPr wrap="square">
            <a:spAutoFit/>
          </a:bodyPr>
          <a:lstStyle/>
          <a:p>
            <a:pPr algn="just"/>
            <a:r>
              <a:rPr lang="en-US" sz="2000" b="0" i="0" u="none" strike="noStrike" baseline="0" dirty="0">
                <a:latin typeface="Times-Roman"/>
              </a:rPr>
              <a:t>The growth in areas of application of electric circuits has led to an evolution from simple to complex circuits. To handle the complexity, engineers over the years have developed some theorems to simplify circuit analysis. Such theorems include Thevenin’s and Norton’s theorems.</a:t>
            </a:r>
            <a:endParaRPr lang="en-US" sz="2000" dirty="0"/>
          </a:p>
        </p:txBody>
      </p:sp>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939800" y="1250950"/>
              <a:ext cx="2317750" cy="101600"/>
            </p14:xfrm>
          </p:contentPart>
        </mc:Choice>
        <mc:Fallback xmlns="">
          <p:pic>
            <p:nvPicPr>
              <p:cNvPr id="3" name="Ink 2"/>
            </p:nvPicPr>
            <p:blipFill>
              <a:blip r:embed="rId2"/>
            </p:blipFill>
            <p:spPr>
              <a:xfrm>
                <a:off x="939800" y="1250950"/>
                <a:ext cx="2317750" cy="1016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Ink 3"/>
              <p14:cNvContentPartPr/>
              <p14:nvPr/>
            </p14:nvContentPartPr>
            <p14:xfrm>
              <a:off x="711200" y="1562100"/>
              <a:ext cx="6838950" cy="133350"/>
            </p14:xfrm>
          </p:contentPart>
        </mc:Choice>
        <mc:Fallback xmlns="">
          <p:pic>
            <p:nvPicPr>
              <p:cNvPr id="4" name="Ink 3"/>
            </p:nvPicPr>
            <p:blipFill>
              <a:blip r:embed="rId4"/>
            </p:blipFill>
            <p:spPr>
              <a:xfrm>
                <a:off x="711200" y="1562100"/>
                <a:ext cx="6838950" cy="1333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863600" y="2114550"/>
              <a:ext cx="2019300" cy="50800"/>
            </p14:xfrm>
          </p:contentPart>
        </mc:Choice>
        <mc:Fallback xmlns="">
          <p:pic>
            <p:nvPicPr>
              <p:cNvPr id="5" name="Ink 4"/>
            </p:nvPicPr>
            <p:blipFill>
              <a:blip r:embed="rId6"/>
            </p:blipFill>
            <p:spPr>
              <a:xfrm>
                <a:off x="863600" y="2114550"/>
                <a:ext cx="2019300" cy="50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5543550" y="2082800"/>
              <a:ext cx="2749550" cy="50800"/>
            </p14:xfrm>
          </p:contentPart>
        </mc:Choice>
        <mc:Fallback xmlns="">
          <p:pic>
            <p:nvPicPr>
              <p:cNvPr id="7" name="Ink 6"/>
            </p:nvPicPr>
            <p:blipFill>
              <a:blip r:embed="rId8"/>
            </p:blipFill>
            <p:spPr>
              <a:xfrm>
                <a:off x="5543550" y="2082800"/>
                <a:ext cx="2749550" cy="508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8655050" y="2044700"/>
              <a:ext cx="609600" cy="19050"/>
            </p14:xfrm>
          </p:contentPart>
        </mc:Choice>
        <mc:Fallback xmlns="">
          <p:pic>
            <p:nvPicPr>
              <p:cNvPr id="8" name="Ink 7"/>
            </p:nvPicPr>
            <p:blipFill>
              <a:blip r:embed="rId10"/>
            </p:blipFill>
            <p:spPr>
              <a:xfrm>
                <a:off x="8655050" y="2044700"/>
                <a:ext cx="609600" cy="19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609600" y="2381250"/>
              <a:ext cx="2400300" cy="44450"/>
            </p14:xfrm>
          </p:contentPart>
        </mc:Choice>
        <mc:Fallback xmlns="">
          <p:pic>
            <p:nvPicPr>
              <p:cNvPr id="9" name="Ink 8"/>
            </p:nvPicPr>
            <p:blipFill>
              <a:blip r:embed="rId12"/>
            </p:blipFill>
            <p:spPr>
              <a:xfrm>
                <a:off x="609600" y="2381250"/>
                <a:ext cx="2400300" cy="4445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8" y="473405"/>
            <a:ext cx="5235702" cy="492443"/>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Source Transformation</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838200" y="1219200"/>
                <a:ext cx="8237220" cy="1015663"/>
              </a:xfrm>
              <a:prstGeom prst="rect">
                <a:avLst/>
              </a:prstGeom>
              <a:noFill/>
            </p:spPr>
            <p:txBody>
              <a:bodyPr wrap="square">
                <a:spAutoFit/>
              </a:bodyPr>
              <a:lstStyle/>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A </a:t>
                </a:r>
                <a:r>
                  <a:rPr lang="en-US" sz="2000" b="0" i="0" u="none" strike="noStrike" baseline="0" dirty="0">
                    <a:solidFill>
                      <a:srgbClr val="009E70"/>
                    </a:solidFill>
                    <a:latin typeface="Times New Roman" panose="02020603050405020304" pitchFamily="18" charset="0"/>
                    <a:cs typeface="Times New Roman" panose="02020603050405020304" pitchFamily="18" charset="0"/>
                  </a:rPr>
                  <a:t>source transformation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process of replacing a voltage source </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𝑣</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𝑠</m:t>
                        </m:r>
                      </m:sub>
                    </m:sSub>
                    <m:r>
                      <a:rPr lang="en-US" sz="2000" b="0" i="1" u="none" strike="noStrike" baseline="0" smtClean="0">
                        <a:solidFill>
                          <a:srgbClr val="000000"/>
                        </a:solidFill>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in series with a resistor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by a current source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cs typeface="Times New Roman" panose="02020603050405020304" pitchFamily="18" charset="0"/>
                          </a:rPr>
                          <m:t>𝑖</m:t>
                        </m:r>
                      </m:e>
                      <m:sub>
                        <m:r>
                          <a:rPr lang="en-US" sz="2000" i="1">
                            <a:solidFill>
                              <a:srgbClr val="000000"/>
                            </a:solidFill>
                            <a:latin typeface="Cambria Math" panose="02040503050406030204" pitchFamily="18" charset="0"/>
                            <a:cs typeface="Times New Roman" panose="02020603050405020304" pitchFamily="18" charset="0"/>
                          </a:rPr>
                          <m:t>𝑠</m:t>
                        </m:r>
                      </m:sub>
                    </m:sSub>
                    <m:r>
                      <a:rPr lang="en-US" sz="2000" i="1">
                        <a:solidFill>
                          <a:srgbClr val="000000"/>
                        </a:solidFill>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in parallel with a resistor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or vice versa.</a:t>
                </a:r>
                <a:endParaRPr lang="en-US" sz="200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838200" y="1219200"/>
                <a:ext cx="8237220" cy="1015663"/>
              </a:xfrm>
              <a:prstGeom prst="rect">
                <a:avLst/>
              </a:prstGeom>
              <a:blipFill rotWithShape="1">
                <a:blip r:embed="rId1"/>
                <a:stretch>
                  <a:fillRect b="29"/>
                </a:stretch>
              </a:blipFill>
            </p:spPr>
            <p:txBody>
              <a:bodyPr/>
              <a:lstStyle/>
              <a:p>
                <a:r>
                  <a:rPr lang="en-US" altLang="en-US">
                    <a:noFill/>
                  </a:rPr>
                  <a:t> </a:t>
                </a:r>
              </a:p>
            </p:txBody>
          </p:sp>
        </mc:Fallback>
      </mc:AlternateContent>
      <p:pic>
        <p:nvPicPr>
          <p:cNvPr id="7" name="Picture 6"/>
          <p:cNvPicPr>
            <a:picLocks noChangeAspect="1"/>
          </p:cNvPicPr>
          <p:nvPr/>
        </p:nvPicPr>
        <p:blipFill>
          <a:blip r:embed="rId2"/>
          <a:stretch>
            <a:fillRect/>
          </a:stretch>
        </p:blipFill>
        <p:spPr>
          <a:xfrm>
            <a:off x="2210988" y="1847789"/>
            <a:ext cx="6567252" cy="1641813"/>
          </a:xfrm>
          <a:prstGeom prst="rect">
            <a:avLst/>
          </a:prstGeom>
        </p:spPr>
      </p:pic>
      <p:pic>
        <p:nvPicPr>
          <p:cNvPr id="9" name="Picture 8"/>
          <p:cNvPicPr>
            <a:picLocks noChangeAspect="1"/>
          </p:cNvPicPr>
          <p:nvPr/>
        </p:nvPicPr>
        <p:blipFill>
          <a:blip r:embed="rId3"/>
          <a:stretch>
            <a:fillRect/>
          </a:stretch>
        </p:blipFill>
        <p:spPr>
          <a:xfrm>
            <a:off x="2362200" y="3810000"/>
            <a:ext cx="5948175" cy="1609905"/>
          </a:xfrm>
          <a:prstGeom prst="rect">
            <a:avLst/>
          </a:prstGeom>
        </p:spPr>
      </p:pic>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1225550" y="2514600"/>
              <a:ext cx="977900" cy="749300"/>
            </p14:xfrm>
          </p:contentPart>
        </mc:Choice>
        <mc:Fallback xmlns="">
          <p:pic>
            <p:nvPicPr>
              <p:cNvPr id="3" name="Ink 2"/>
            </p:nvPicPr>
            <p:blipFill>
              <a:blip r:embed="rId5"/>
            </p:blipFill>
            <p:spPr>
              <a:xfrm>
                <a:off x="1225550" y="2514600"/>
                <a:ext cx="977900" cy="7493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1092200" y="4267200"/>
              <a:ext cx="1181100" cy="685800"/>
            </p14:xfrm>
          </p:contentPart>
        </mc:Choice>
        <mc:Fallback xmlns="">
          <p:pic>
            <p:nvPicPr>
              <p:cNvPr id="5" name="Ink 4"/>
            </p:nvPicPr>
            <p:blipFill>
              <a:blip r:embed="rId7"/>
            </p:blipFill>
            <p:spPr>
              <a:xfrm>
                <a:off x="1092200" y="4267200"/>
                <a:ext cx="1181100" cy="6858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Ink 7"/>
              <p14:cNvContentPartPr/>
              <p14:nvPr/>
            </p14:nvContentPartPr>
            <p14:xfrm>
              <a:off x="3308350" y="2273300"/>
              <a:ext cx="69850" cy="95250"/>
            </p14:xfrm>
          </p:contentPart>
        </mc:Choice>
        <mc:Fallback xmlns="">
          <p:pic>
            <p:nvPicPr>
              <p:cNvPr id="8" name="Ink 7"/>
            </p:nvPicPr>
            <p:blipFill>
              <a:blip r:embed="rId9"/>
            </p:blipFill>
            <p:spPr>
              <a:xfrm>
                <a:off x="3308350" y="2273300"/>
                <a:ext cx="69850" cy="952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4159250" y="2279650"/>
              <a:ext cx="152400" cy="146050"/>
            </p14:xfrm>
          </p:contentPart>
        </mc:Choice>
        <mc:Fallback xmlns="">
          <p:pic>
            <p:nvPicPr>
              <p:cNvPr id="10" name="Ink 9"/>
            </p:nvPicPr>
            <p:blipFill>
              <a:blip r:embed="rId11"/>
            </p:blipFill>
            <p:spPr>
              <a:xfrm>
                <a:off x="4159250" y="2279650"/>
                <a:ext cx="152400" cy="1460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3721100" y="2514600"/>
              <a:ext cx="165100" cy="234950"/>
            </p14:xfrm>
          </p:contentPart>
        </mc:Choice>
        <mc:Fallback xmlns="">
          <p:pic>
            <p:nvPicPr>
              <p:cNvPr id="11" name="Ink 10"/>
            </p:nvPicPr>
            <p:blipFill>
              <a:blip r:embed="rId13"/>
            </p:blipFill>
            <p:spPr>
              <a:xfrm>
                <a:off x="3721100" y="2514600"/>
                <a:ext cx="165100" cy="2349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Ink 11"/>
              <p14:cNvContentPartPr/>
              <p14:nvPr/>
            </p14:nvContentPartPr>
            <p14:xfrm>
              <a:off x="3930650" y="2679700"/>
              <a:ext cx="360" cy="107950"/>
            </p14:xfrm>
          </p:contentPart>
        </mc:Choice>
        <mc:Fallback xmlns="">
          <p:pic>
            <p:nvPicPr>
              <p:cNvPr id="12" name="Ink 11"/>
            </p:nvPicPr>
            <p:blipFill>
              <a:blip r:embed="rId15"/>
            </p:blipFill>
            <p:spPr>
              <a:xfrm>
                <a:off x="3930650" y="2679700"/>
                <a:ext cx="360" cy="1079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Ink 12"/>
              <p14:cNvContentPartPr/>
              <p14:nvPr/>
            </p14:nvContentPartPr>
            <p14:xfrm>
              <a:off x="7258050" y="2432050"/>
              <a:ext cx="57150" cy="412750"/>
            </p14:xfrm>
          </p:contentPart>
        </mc:Choice>
        <mc:Fallback xmlns="">
          <p:pic>
            <p:nvPicPr>
              <p:cNvPr id="13" name="Ink 12"/>
            </p:nvPicPr>
            <p:blipFill>
              <a:blip r:embed="rId17"/>
            </p:blipFill>
            <p:spPr>
              <a:xfrm>
                <a:off x="7258050" y="2432050"/>
                <a:ext cx="57150" cy="4127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7207250" y="2736850"/>
              <a:ext cx="158750" cy="152400"/>
            </p14:xfrm>
          </p:contentPart>
        </mc:Choice>
        <mc:Fallback xmlns="">
          <p:pic>
            <p:nvPicPr>
              <p:cNvPr id="14" name="Ink 13"/>
            </p:nvPicPr>
            <p:blipFill>
              <a:blip r:embed="rId19"/>
            </p:blipFill>
            <p:spPr>
              <a:xfrm>
                <a:off x="7207250" y="2736850"/>
                <a:ext cx="158750" cy="1524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Ink 14"/>
              <p14:cNvContentPartPr/>
              <p14:nvPr/>
            </p14:nvContentPartPr>
            <p14:xfrm>
              <a:off x="6851650" y="2609850"/>
              <a:ext cx="76200" cy="165100"/>
            </p14:xfrm>
          </p:contentPart>
        </mc:Choice>
        <mc:Fallback xmlns="">
          <p:pic>
            <p:nvPicPr>
              <p:cNvPr id="15" name="Ink 14"/>
            </p:nvPicPr>
            <p:blipFill>
              <a:blip r:embed="rId21"/>
            </p:blipFill>
            <p:spPr>
              <a:xfrm>
                <a:off x="6851650" y="2609850"/>
                <a:ext cx="76200" cy="1651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Ink 15"/>
              <p14:cNvContentPartPr/>
              <p14:nvPr/>
            </p14:nvContentPartPr>
            <p14:xfrm>
              <a:off x="6832600" y="2463800"/>
              <a:ext cx="38100" cy="38100"/>
            </p14:xfrm>
          </p:contentPart>
        </mc:Choice>
        <mc:Fallback xmlns="">
          <p:pic>
            <p:nvPicPr>
              <p:cNvPr id="16" name="Ink 15"/>
            </p:nvPicPr>
            <p:blipFill>
              <a:blip r:embed="rId23"/>
            </p:blipFill>
            <p:spPr>
              <a:xfrm>
                <a:off x="6832600" y="2463800"/>
                <a:ext cx="38100" cy="381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Ink 16"/>
              <p14:cNvContentPartPr/>
              <p14:nvPr/>
            </p14:nvContentPartPr>
            <p14:xfrm>
              <a:off x="6991350" y="2609850"/>
              <a:ext cx="360" cy="158750"/>
            </p14:xfrm>
          </p:contentPart>
        </mc:Choice>
        <mc:Fallback xmlns="">
          <p:pic>
            <p:nvPicPr>
              <p:cNvPr id="17" name="Ink 16"/>
            </p:nvPicPr>
            <p:blipFill>
              <a:blip r:embed="rId25"/>
            </p:blipFill>
            <p:spPr>
              <a:xfrm>
                <a:off x="6991350" y="2609850"/>
                <a:ext cx="360" cy="1587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Ink 17"/>
              <p14:cNvContentPartPr/>
              <p14:nvPr/>
            </p14:nvContentPartPr>
            <p14:xfrm>
              <a:off x="3403600" y="4235450"/>
              <a:ext cx="101600" cy="76200"/>
            </p14:xfrm>
          </p:contentPart>
        </mc:Choice>
        <mc:Fallback xmlns="">
          <p:pic>
            <p:nvPicPr>
              <p:cNvPr id="18" name="Ink 17"/>
            </p:nvPicPr>
            <p:blipFill>
              <a:blip r:embed="rId27"/>
            </p:blipFill>
            <p:spPr>
              <a:xfrm>
                <a:off x="3403600" y="4235450"/>
                <a:ext cx="101600" cy="762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Ink 18"/>
              <p14:cNvContentPartPr/>
              <p14:nvPr/>
            </p14:nvContentPartPr>
            <p14:xfrm>
              <a:off x="4267200" y="4235450"/>
              <a:ext cx="82550" cy="82550"/>
            </p14:xfrm>
          </p:contentPart>
        </mc:Choice>
        <mc:Fallback xmlns="">
          <p:pic>
            <p:nvPicPr>
              <p:cNvPr id="19" name="Ink 18"/>
            </p:nvPicPr>
            <p:blipFill>
              <a:blip r:embed="rId29"/>
            </p:blipFill>
            <p:spPr>
              <a:xfrm>
                <a:off x="4267200" y="4235450"/>
                <a:ext cx="82550" cy="825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Ink 19"/>
              <p14:cNvContentPartPr/>
              <p14:nvPr/>
            </p14:nvContentPartPr>
            <p14:xfrm>
              <a:off x="3727450" y="4489450"/>
              <a:ext cx="184150" cy="171450"/>
            </p14:xfrm>
          </p:contentPart>
        </mc:Choice>
        <mc:Fallback xmlns="">
          <p:pic>
            <p:nvPicPr>
              <p:cNvPr id="20" name="Ink 19"/>
            </p:nvPicPr>
            <p:blipFill>
              <a:blip r:embed="rId31"/>
            </p:blipFill>
            <p:spPr>
              <a:xfrm>
                <a:off x="3727450" y="4489450"/>
                <a:ext cx="184150" cy="1714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Ink 20"/>
              <p14:cNvContentPartPr/>
              <p14:nvPr/>
            </p14:nvContentPartPr>
            <p14:xfrm>
              <a:off x="3930650" y="4622800"/>
              <a:ext cx="31750" cy="165100"/>
            </p14:xfrm>
          </p:contentPart>
        </mc:Choice>
        <mc:Fallback xmlns="">
          <p:pic>
            <p:nvPicPr>
              <p:cNvPr id="21" name="Ink 20"/>
            </p:nvPicPr>
            <p:blipFill>
              <a:blip r:embed="rId33"/>
            </p:blipFill>
            <p:spPr>
              <a:xfrm>
                <a:off x="3930650" y="4622800"/>
                <a:ext cx="31750" cy="1651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Ink 21"/>
              <p14:cNvContentPartPr/>
              <p14:nvPr/>
            </p14:nvContentPartPr>
            <p14:xfrm>
              <a:off x="7372350" y="4267200"/>
              <a:ext cx="69850" cy="69850"/>
            </p14:xfrm>
          </p:contentPart>
        </mc:Choice>
        <mc:Fallback xmlns="">
          <p:pic>
            <p:nvPicPr>
              <p:cNvPr id="22" name="Ink 21"/>
            </p:nvPicPr>
            <p:blipFill>
              <a:blip r:embed="rId35"/>
            </p:blipFill>
            <p:spPr>
              <a:xfrm>
                <a:off x="7372350" y="4267200"/>
                <a:ext cx="69850" cy="698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Ink 22"/>
              <p14:cNvContentPartPr/>
              <p14:nvPr/>
            </p14:nvContentPartPr>
            <p14:xfrm>
              <a:off x="7150100" y="4406900"/>
              <a:ext cx="19050" cy="317500"/>
            </p14:xfrm>
          </p:contentPart>
        </mc:Choice>
        <mc:Fallback xmlns="">
          <p:pic>
            <p:nvPicPr>
              <p:cNvPr id="23" name="Ink 22"/>
            </p:nvPicPr>
            <p:blipFill>
              <a:blip r:embed="rId37"/>
            </p:blipFill>
            <p:spPr>
              <a:xfrm>
                <a:off x="7150100" y="4406900"/>
                <a:ext cx="19050" cy="3175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4" name="Ink 23"/>
              <p14:cNvContentPartPr/>
              <p14:nvPr/>
            </p14:nvContentPartPr>
            <p14:xfrm>
              <a:off x="7061200" y="4641850"/>
              <a:ext cx="177800" cy="146050"/>
            </p14:xfrm>
          </p:contentPart>
        </mc:Choice>
        <mc:Fallback xmlns="">
          <p:pic>
            <p:nvPicPr>
              <p:cNvPr id="24" name="Ink 23"/>
            </p:nvPicPr>
            <p:blipFill>
              <a:blip r:embed="rId39"/>
            </p:blipFill>
            <p:spPr>
              <a:xfrm>
                <a:off x="7061200" y="4641850"/>
                <a:ext cx="177800" cy="1460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5" name="Ink 24"/>
              <p14:cNvContentPartPr/>
              <p14:nvPr/>
            </p14:nvContentPartPr>
            <p14:xfrm>
              <a:off x="6845300" y="4610100"/>
              <a:ext cx="82550" cy="234950"/>
            </p14:xfrm>
          </p:contentPart>
        </mc:Choice>
        <mc:Fallback xmlns="">
          <p:pic>
            <p:nvPicPr>
              <p:cNvPr id="25" name="Ink 24"/>
            </p:nvPicPr>
            <p:blipFill>
              <a:blip r:embed="rId41"/>
            </p:blipFill>
            <p:spPr>
              <a:xfrm>
                <a:off x="6845300" y="4610100"/>
                <a:ext cx="82550" cy="2349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6" name="Ink 25"/>
              <p14:cNvContentPartPr/>
              <p14:nvPr/>
            </p14:nvContentPartPr>
            <p14:xfrm>
              <a:off x="6864350" y="4419600"/>
              <a:ext cx="31750" cy="44450"/>
            </p14:xfrm>
          </p:contentPart>
        </mc:Choice>
        <mc:Fallback xmlns="">
          <p:pic>
            <p:nvPicPr>
              <p:cNvPr id="26" name="Ink 25"/>
            </p:nvPicPr>
            <p:blipFill>
              <a:blip r:embed="rId43"/>
            </p:blipFill>
            <p:spPr>
              <a:xfrm>
                <a:off x="6864350" y="4419600"/>
                <a:ext cx="31750" cy="444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7" name="Ink 26"/>
              <p14:cNvContentPartPr/>
              <p14:nvPr/>
            </p14:nvContentPartPr>
            <p14:xfrm>
              <a:off x="6985000" y="4756150"/>
              <a:ext cx="360" cy="133350"/>
            </p14:xfrm>
          </p:contentPart>
        </mc:Choice>
        <mc:Fallback xmlns="">
          <p:pic>
            <p:nvPicPr>
              <p:cNvPr id="27" name="Ink 26"/>
            </p:nvPicPr>
            <p:blipFill>
              <a:blip r:embed="rId45"/>
            </p:blipFill>
            <p:spPr>
              <a:xfrm>
                <a:off x="6985000" y="4756150"/>
                <a:ext cx="360" cy="13335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473405"/>
            <a:ext cx="5894450" cy="517195"/>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Source Transformation (Contd.)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1143000" y="990600"/>
                <a:ext cx="6858000" cy="400110"/>
              </a:xfrm>
              <a:prstGeom prst="rect">
                <a:avLst/>
              </a:prstGeom>
              <a:noFill/>
            </p:spPr>
            <p:txBody>
              <a:bodyPr wrap="square">
                <a:spAutoFit/>
              </a:bodyPr>
              <a:lstStyle/>
              <a:p>
                <a:r>
                  <a:rPr lang="en-US" sz="2000" b="0" i="0" u="none" strike="noStrike" baseline="0" dirty="0">
                    <a:latin typeface="Times-Roman"/>
                  </a:rPr>
                  <a:t>Q. Use source transformation to find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rPr>
                          <m:t>𝑣</m:t>
                        </m:r>
                      </m:e>
                      <m:sub>
                        <m:r>
                          <a:rPr lang="en-US" sz="2000" b="0" i="1" u="none" strike="noStrike" baseline="0" smtClean="0">
                            <a:latin typeface="Cambria Math" panose="02040503050406030204" pitchFamily="18" charset="0"/>
                          </a:rPr>
                          <m:t>𝑜</m:t>
                        </m:r>
                      </m:sub>
                    </m:sSub>
                  </m:oMath>
                </a14:m>
                <a:r>
                  <a:rPr lang="en-US" sz="2000" b="0" i="0" u="none" strike="noStrike" baseline="0" dirty="0">
                    <a:latin typeface="Times-Roman"/>
                  </a:rPr>
                  <a:t> in the following circuit.</a:t>
                </a:r>
                <a:endParaRPr lang="en-US" sz="2000" dirty="0"/>
              </a:p>
            </p:txBody>
          </p:sp>
        </mc:Choice>
        <mc:Fallback>
          <p:sp>
            <p:nvSpPr>
              <p:cNvPr id="4" name="TextBox 3"/>
              <p:cNvSpPr txBox="1">
                <a:spLocks noRot="1" noChangeAspect="1" noMove="1" noResize="1" noEditPoints="1" noAdjustHandles="1" noChangeArrowheads="1" noChangeShapeType="1" noTextEdit="1"/>
              </p:cNvSpPr>
              <p:nvPr/>
            </p:nvSpPr>
            <p:spPr>
              <a:xfrm>
                <a:off x="1143000" y="990600"/>
                <a:ext cx="6858000" cy="400110"/>
              </a:xfrm>
              <a:prstGeom prst="rect">
                <a:avLst/>
              </a:prstGeom>
              <a:blipFill rotWithShape="1">
                <a:blip r:embed="rId1"/>
                <a:stretch>
                  <a:fillRect b="15"/>
                </a:stretch>
              </a:blipFill>
            </p:spPr>
            <p:txBody>
              <a:bodyPr/>
              <a:lstStyle/>
              <a:p>
                <a:r>
                  <a:rPr lang="en-US" altLang="en-US">
                    <a:noFill/>
                  </a:rPr>
                  <a:t> </a:t>
                </a:r>
              </a:p>
            </p:txBody>
          </p:sp>
        </mc:Fallback>
      </mc:AlternateContent>
      <p:pic>
        <p:nvPicPr>
          <p:cNvPr id="7" name="Picture 6"/>
          <p:cNvPicPr>
            <a:picLocks noChangeAspect="1"/>
          </p:cNvPicPr>
          <p:nvPr/>
        </p:nvPicPr>
        <p:blipFill>
          <a:blip r:embed="rId2"/>
          <a:stretch>
            <a:fillRect/>
          </a:stretch>
        </p:blipFill>
        <p:spPr>
          <a:xfrm>
            <a:off x="4953000" y="1605597"/>
            <a:ext cx="4650067" cy="1833563"/>
          </a:xfrm>
          <a:prstGeom prst="rect">
            <a:avLst/>
          </a:prstGeom>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5568950" y="4311650"/>
              <a:ext cx="419100" cy="457200"/>
            </p14:xfrm>
          </p:contentPart>
        </mc:Choice>
        <mc:Fallback xmlns="">
          <p:pic>
            <p:nvPicPr>
              <p:cNvPr id="3" name="Ink 2"/>
            </p:nvPicPr>
            <p:blipFill>
              <a:blip r:embed="rId4"/>
            </p:blipFill>
            <p:spPr>
              <a:xfrm>
                <a:off x="5568950" y="4311650"/>
                <a:ext cx="419100" cy="457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5753100" y="4533900"/>
              <a:ext cx="152400" cy="69850"/>
            </p14:xfrm>
          </p:contentPart>
        </mc:Choice>
        <mc:Fallback xmlns="">
          <p:pic>
            <p:nvPicPr>
              <p:cNvPr id="5" name="Ink 4"/>
            </p:nvPicPr>
            <p:blipFill>
              <a:blip r:embed="rId6"/>
            </p:blipFill>
            <p:spPr>
              <a:xfrm>
                <a:off x="5753100" y="4533900"/>
                <a:ext cx="152400" cy="698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5803900" y="4521200"/>
              <a:ext cx="12700" cy="184150"/>
            </p14:xfrm>
          </p:contentPart>
        </mc:Choice>
        <mc:Fallback xmlns="">
          <p:pic>
            <p:nvPicPr>
              <p:cNvPr id="8" name="Ink 7"/>
            </p:nvPicPr>
            <p:blipFill>
              <a:blip r:embed="rId8"/>
            </p:blipFill>
            <p:spPr>
              <a:xfrm>
                <a:off x="5803900" y="4521200"/>
                <a:ext cx="12700" cy="1841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5670550" y="4464050"/>
              <a:ext cx="146050" cy="6350"/>
            </p14:xfrm>
          </p:contentPart>
        </mc:Choice>
        <mc:Fallback xmlns="">
          <p:pic>
            <p:nvPicPr>
              <p:cNvPr id="9" name="Ink 8"/>
            </p:nvPicPr>
            <p:blipFill>
              <a:blip r:embed="rId10"/>
            </p:blipFill>
            <p:spPr>
              <a:xfrm>
                <a:off x="5670550" y="4464050"/>
                <a:ext cx="146050" cy="63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5607050" y="3575050"/>
              <a:ext cx="1270000" cy="704850"/>
            </p14:xfrm>
          </p:contentPart>
        </mc:Choice>
        <mc:Fallback xmlns="">
          <p:pic>
            <p:nvPicPr>
              <p:cNvPr id="10" name="Ink 9"/>
            </p:nvPicPr>
            <p:blipFill>
              <a:blip r:embed="rId12"/>
            </p:blipFill>
            <p:spPr>
              <a:xfrm>
                <a:off x="5607050" y="3575050"/>
                <a:ext cx="1270000" cy="7048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6692900" y="3708400"/>
              <a:ext cx="203200" cy="977900"/>
            </p14:xfrm>
          </p:contentPart>
        </mc:Choice>
        <mc:Fallback xmlns="">
          <p:pic>
            <p:nvPicPr>
              <p:cNvPr id="11" name="Ink 10"/>
            </p:nvPicPr>
            <p:blipFill>
              <a:blip r:embed="rId14"/>
            </p:blipFill>
            <p:spPr>
              <a:xfrm>
                <a:off x="6692900" y="3708400"/>
                <a:ext cx="203200" cy="9779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6864350" y="3651250"/>
              <a:ext cx="1333500" cy="692150"/>
            </p14:xfrm>
          </p:contentPart>
        </mc:Choice>
        <mc:Fallback xmlns="">
          <p:pic>
            <p:nvPicPr>
              <p:cNvPr id="12" name="Ink 11"/>
            </p:nvPicPr>
            <p:blipFill>
              <a:blip r:embed="rId16"/>
            </p:blipFill>
            <p:spPr>
              <a:xfrm>
                <a:off x="6864350" y="3651250"/>
                <a:ext cx="1333500" cy="6921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7943850" y="4070350"/>
              <a:ext cx="133350" cy="19050"/>
            </p14:xfrm>
          </p:contentPart>
        </mc:Choice>
        <mc:Fallback xmlns="">
          <p:pic>
            <p:nvPicPr>
              <p:cNvPr id="13" name="Ink 12"/>
            </p:nvPicPr>
            <p:blipFill>
              <a:blip r:embed="rId18"/>
            </p:blipFill>
            <p:spPr>
              <a:xfrm>
                <a:off x="7943850" y="4070350"/>
                <a:ext cx="133350" cy="190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8001000" y="4038600"/>
              <a:ext cx="360" cy="95250"/>
            </p14:xfrm>
          </p:contentPart>
        </mc:Choice>
        <mc:Fallback xmlns="">
          <p:pic>
            <p:nvPicPr>
              <p:cNvPr id="14" name="Ink 13"/>
            </p:nvPicPr>
            <p:blipFill>
              <a:blip r:embed="rId20"/>
            </p:blipFill>
            <p:spPr>
              <a:xfrm>
                <a:off x="8001000" y="4038600"/>
                <a:ext cx="360" cy="952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7962900" y="4191000"/>
              <a:ext cx="101600" cy="6350"/>
            </p14:xfrm>
          </p:contentPart>
        </mc:Choice>
        <mc:Fallback xmlns="">
          <p:pic>
            <p:nvPicPr>
              <p:cNvPr id="15" name="Ink 14"/>
            </p:nvPicPr>
            <p:blipFill>
              <a:blip r:embed="rId22"/>
            </p:blipFill>
            <p:spPr>
              <a:xfrm>
                <a:off x="7962900" y="4191000"/>
                <a:ext cx="101600" cy="63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5778500" y="4324350"/>
              <a:ext cx="2247900" cy="565150"/>
            </p14:xfrm>
          </p:contentPart>
        </mc:Choice>
        <mc:Fallback xmlns="">
          <p:pic>
            <p:nvPicPr>
              <p:cNvPr id="16" name="Ink 15"/>
            </p:nvPicPr>
            <p:blipFill>
              <a:blip r:embed="rId24"/>
            </p:blipFill>
            <p:spPr>
              <a:xfrm>
                <a:off x="5778500" y="4324350"/>
                <a:ext cx="2247900" cy="5651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Ink 16"/>
              <p14:cNvContentPartPr/>
              <p14:nvPr/>
            </p14:nvContentPartPr>
            <p14:xfrm>
              <a:off x="6826250" y="4673600"/>
              <a:ext cx="19050" cy="177800"/>
            </p14:xfrm>
          </p:contentPart>
        </mc:Choice>
        <mc:Fallback xmlns="">
          <p:pic>
            <p:nvPicPr>
              <p:cNvPr id="17" name="Ink 16"/>
            </p:nvPicPr>
            <p:blipFill>
              <a:blip r:embed="rId26"/>
            </p:blipFill>
            <p:spPr>
              <a:xfrm>
                <a:off x="6826250" y="4673600"/>
                <a:ext cx="19050" cy="1778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Ink 17"/>
              <p14:cNvContentPartPr/>
              <p14:nvPr/>
            </p14:nvContentPartPr>
            <p14:xfrm>
              <a:off x="5289550" y="3930650"/>
              <a:ext cx="114300" cy="203200"/>
            </p14:xfrm>
          </p:contentPart>
        </mc:Choice>
        <mc:Fallback xmlns="">
          <p:pic>
            <p:nvPicPr>
              <p:cNvPr id="18" name="Ink 17"/>
            </p:nvPicPr>
            <p:blipFill>
              <a:blip r:embed="rId28"/>
            </p:blipFill>
            <p:spPr>
              <a:xfrm>
                <a:off x="5289550" y="3930650"/>
                <a:ext cx="114300" cy="203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Ink 18"/>
              <p14:cNvContentPartPr/>
              <p14:nvPr/>
            </p14:nvContentPartPr>
            <p14:xfrm>
              <a:off x="6235700" y="3867150"/>
              <a:ext cx="203200" cy="152400"/>
            </p14:xfrm>
          </p:contentPart>
        </mc:Choice>
        <mc:Fallback xmlns="">
          <p:pic>
            <p:nvPicPr>
              <p:cNvPr id="19" name="Ink 18"/>
            </p:nvPicPr>
            <p:blipFill>
              <a:blip r:embed="rId30"/>
            </p:blipFill>
            <p:spPr>
              <a:xfrm>
                <a:off x="6235700" y="3867150"/>
                <a:ext cx="203200" cy="1524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Ink 19"/>
              <p14:cNvContentPartPr/>
              <p14:nvPr/>
            </p14:nvContentPartPr>
            <p14:xfrm>
              <a:off x="6991350" y="3987800"/>
              <a:ext cx="209550" cy="222250"/>
            </p14:xfrm>
          </p:contentPart>
        </mc:Choice>
        <mc:Fallback xmlns="">
          <p:pic>
            <p:nvPicPr>
              <p:cNvPr id="20" name="Ink 19"/>
            </p:nvPicPr>
            <p:blipFill>
              <a:blip r:embed="rId32"/>
            </p:blipFill>
            <p:spPr>
              <a:xfrm>
                <a:off x="6991350" y="3987800"/>
                <a:ext cx="209550" cy="2222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Ink 20"/>
              <p14:cNvContentPartPr/>
              <p14:nvPr/>
            </p14:nvContentPartPr>
            <p14:xfrm>
              <a:off x="7372350" y="3441700"/>
              <a:ext cx="260350" cy="215900"/>
            </p14:xfrm>
          </p:contentPart>
        </mc:Choice>
        <mc:Fallback xmlns="">
          <p:pic>
            <p:nvPicPr>
              <p:cNvPr id="21" name="Ink 20"/>
            </p:nvPicPr>
            <p:blipFill>
              <a:blip r:embed="rId34"/>
            </p:blipFill>
            <p:spPr>
              <a:xfrm>
                <a:off x="7372350" y="3441700"/>
                <a:ext cx="260350" cy="2159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Ink 21"/>
              <p14:cNvContentPartPr/>
              <p14:nvPr/>
            </p14:nvContentPartPr>
            <p14:xfrm>
              <a:off x="4933950" y="4813300"/>
              <a:ext cx="190500" cy="139700"/>
            </p14:xfrm>
          </p:contentPart>
        </mc:Choice>
        <mc:Fallback xmlns="">
          <p:pic>
            <p:nvPicPr>
              <p:cNvPr id="22" name="Ink 21"/>
            </p:nvPicPr>
            <p:blipFill>
              <a:blip r:embed="rId36"/>
            </p:blipFill>
            <p:spPr>
              <a:xfrm>
                <a:off x="4933950" y="4813300"/>
                <a:ext cx="190500" cy="1397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Ink 22"/>
              <p14:cNvContentPartPr/>
              <p14:nvPr/>
            </p14:nvContentPartPr>
            <p14:xfrm>
              <a:off x="5175250" y="4756150"/>
              <a:ext cx="19050" cy="146050"/>
            </p14:xfrm>
          </p:contentPart>
        </mc:Choice>
        <mc:Fallback xmlns="">
          <p:pic>
            <p:nvPicPr>
              <p:cNvPr id="23" name="Ink 22"/>
            </p:nvPicPr>
            <p:blipFill>
              <a:blip r:embed="rId38"/>
            </p:blipFill>
            <p:spPr>
              <a:xfrm>
                <a:off x="5175250" y="4756150"/>
                <a:ext cx="19050" cy="1460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Ink 23"/>
              <p14:cNvContentPartPr/>
              <p14:nvPr/>
            </p14:nvContentPartPr>
            <p14:xfrm>
              <a:off x="5149850" y="4794250"/>
              <a:ext cx="133350" cy="57150"/>
            </p14:xfrm>
          </p:contentPart>
        </mc:Choice>
        <mc:Fallback xmlns="">
          <p:pic>
            <p:nvPicPr>
              <p:cNvPr id="24" name="Ink 23"/>
            </p:nvPicPr>
            <p:blipFill>
              <a:blip r:embed="rId40"/>
            </p:blipFill>
            <p:spPr>
              <a:xfrm>
                <a:off x="5149850" y="4794250"/>
                <a:ext cx="133350" cy="571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Ink 24"/>
              <p14:cNvContentPartPr/>
              <p14:nvPr/>
            </p14:nvContentPartPr>
            <p14:xfrm>
              <a:off x="5283200" y="4686300"/>
              <a:ext cx="165100" cy="177800"/>
            </p14:xfrm>
          </p:contentPart>
        </mc:Choice>
        <mc:Fallback xmlns="">
          <p:pic>
            <p:nvPicPr>
              <p:cNvPr id="25" name="Ink 24"/>
            </p:nvPicPr>
            <p:blipFill>
              <a:blip r:embed="rId42"/>
            </p:blipFill>
            <p:spPr>
              <a:xfrm>
                <a:off x="5283200" y="4686300"/>
                <a:ext cx="165100" cy="1778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Ink 25"/>
              <p14:cNvContentPartPr/>
              <p14:nvPr/>
            </p14:nvContentPartPr>
            <p14:xfrm>
              <a:off x="5067300" y="5194300"/>
              <a:ext cx="165100" cy="127000"/>
            </p14:xfrm>
          </p:contentPart>
        </mc:Choice>
        <mc:Fallback xmlns="">
          <p:pic>
            <p:nvPicPr>
              <p:cNvPr id="26" name="Ink 25"/>
            </p:nvPicPr>
            <p:blipFill>
              <a:blip r:embed="rId44"/>
            </p:blipFill>
            <p:spPr>
              <a:xfrm>
                <a:off x="5067300" y="5194300"/>
                <a:ext cx="165100" cy="1270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Ink 26"/>
              <p14:cNvContentPartPr/>
              <p14:nvPr/>
            </p14:nvContentPartPr>
            <p14:xfrm>
              <a:off x="5130800" y="5270500"/>
              <a:ext cx="127000" cy="63500"/>
            </p14:xfrm>
          </p:contentPart>
        </mc:Choice>
        <mc:Fallback xmlns="">
          <p:pic>
            <p:nvPicPr>
              <p:cNvPr id="27" name="Ink 26"/>
            </p:nvPicPr>
            <p:blipFill>
              <a:blip r:embed="rId46"/>
            </p:blipFill>
            <p:spPr>
              <a:xfrm>
                <a:off x="5130800" y="5270500"/>
                <a:ext cx="127000" cy="635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Ink 27"/>
              <p14:cNvContentPartPr/>
              <p14:nvPr/>
            </p14:nvContentPartPr>
            <p14:xfrm>
              <a:off x="5276850" y="5080000"/>
              <a:ext cx="69850" cy="165100"/>
            </p14:xfrm>
          </p:contentPart>
        </mc:Choice>
        <mc:Fallback xmlns="">
          <p:pic>
            <p:nvPicPr>
              <p:cNvPr id="28" name="Ink 27"/>
            </p:nvPicPr>
            <p:blipFill>
              <a:blip r:embed="rId48"/>
            </p:blipFill>
            <p:spPr>
              <a:xfrm>
                <a:off x="5276850" y="5080000"/>
                <a:ext cx="69850" cy="1651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Ink 28"/>
              <p14:cNvContentPartPr/>
              <p14:nvPr/>
            </p14:nvContentPartPr>
            <p14:xfrm>
              <a:off x="5378450" y="4997450"/>
              <a:ext cx="190500" cy="177800"/>
            </p14:xfrm>
          </p:contentPart>
        </mc:Choice>
        <mc:Fallback xmlns="">
          <p:pic>
            <p:nvPicPr>
              <p:cNvPr id="29" name="Ink 28"/>
            </p:nvPicPr>
            <p:blipFill>
              <a:blip r:embed="rId50"/>
            </p:blipFill>
            <p:spPr>
              <a:xfrm>
                <a:off x="5378450" y="4997450"/>
                <a:ext cx="190500" cy="1778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Ink 29"/>
              <p14:cNvContentPartPr/>
              <p14:nvPr/>
            </p14:nvContentPartPr>
            <p14:xfrm>
              <a:off x="5537200" y="4908550"/>
              <a:ext cx="127000" cy="203200"/>
            </p14:xfrm>
          </p:contentPart>
        </mc:Choice>
        <mc:Fallback xmlns="">
          <p:pic>
            <p:nvPicPr>
              <p:cNvPr id="30" name="Ink 29"/>
            </p:nvPicPr>
            <p:blipFill>
              <a:blip r:embed="rId52"/>
            </p:blipFill>
            <p:spPr>
              <a:xfrm>
                <a:off x="5537200" y="4908550"/>
                <a:ext cx="127000" cy="2032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Ink 30"/>
              <p14:cNvContentPartPr/>
              <p14:nvPr/>
            </p14:nvContentPartPr>
            <p14:xfrm>
              <a:off x="8331200" y="3981450"/>
              <a:ext cx="6350" cy="184150"/>
            </p14:xfrm>
          </p:contentPart>
        </mc:Choice>
        <mc:Fallback xmlns="">
          <p:pic>
            <p:nvPicPr>
              <p:cNvPr id="31" name="Ink 30"/>
            </p:nvPicPr>
            <p:blipFill>
              <a:blip r:embed="rId54"/>
            </p:blipFill>
            <p:spPr>
              <a:xfrm>
                <a:off x="8331200" y="3981450"/>
                <a:ext cx="6350" cy="18415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Ink 31"/>
              <p14:cNvContentPartPr/>
              <p14:nvPr/>
            </p14:nvContentPartPr>
            <p14:xfrm>
              <a:off x="8407400" y="3943350"/>
              <a:ext cx="247650" cy="203200"/>
            </p14:xfrm>
          </p:contentPart>
        </mc:Choice>
        <mc:Fallback xmlns="">
          <p:pic>
            <p:nvPicPr>
              <p:cNvPr id="32" name="Ink 31"/>
            </p:nvPicPr>
            <p:blipFill>
              <a:blip r:embed="rId56"/>
            </p:blipFill>
            <p:spPr>
              <a:xfrm>
                <a:off x="8407400" y="3943350"/>
                <a:ext cx="247650" cy="2032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Ink 32"/>
              <p14:cNvContentPartPr/>
              <p14:nvPr/>
            </p14:nvContentPartPr>
            <p14:xfrm>
              <a:off x="8686800" y="3873500"/>
              <a:ext cx="127000" cy="177800"/>
            </p14:xfrm>
          </p:contentPart>
        </mc:Choice>
        <mc:Fallback xmlns="">
          <p:pic>
            <p:nvPicPr>
              <p:cNvPr id="33" name="Ink 32"/>
            </p:nvPicPr>
            <p:blipFill>
              <a:blip r:embed="rId58"/>
            </p:blipFill>
            <p:spPr>
              <a:xfrm>
                <a:off x="8686800" y="3873500"/>
                <a:ext cx="127000" cy="1778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Ink 33"/>
              <p14:cNvContentPartPr/>
              <p14:nvPr/>
            </p14:nvContentPartPr>
            <p14:xfrm>
              <a:off x="5175250" y="3505200"/>
              <a:ext cx="1498600" cy="793750"/>
            </p14:xfrm>
          </p:contentPart>
        </mc:Choice>
        <mc:Fallback xmlns="">
          <p:pic>
            <p:nvPicPr>
              <p:cNvPr id="34" name="Ink 33"/>
            </p:nvPicPr>
            <p:blipFill>
              <a:blip r:embed="rId60"/>
            </p:blipFill>
            <p:spPr>
              <a:xfrm>
                <a:off x="5175250" y="3505200"/>
                <a:ext cx="1498600" cy="7937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Ink 34"/>
              <p14:cNvContentPartPr/>
              <p14:nvPr/>
            </p14:nvContentPartPr>
            <p14:xfrm>
              <a:off x="5124450" y="3448050"/>
              <a:ext cx="165100" cy="196850"/>
            </p14:xfrm>
          </p:contentPart>
        </mc:Choice>
        <mc:Fallback xmlns="">
          <p:pic>
            <p:nvPicPr>
              <p:cNvPr id="35" name="Ink 34"/>
            </p:nvPicPr>
            <p:blipFill>
              <a:blip r:embed="rId62"/>
            </p:blipFill>
            <p:spPr>
              <a:xfrm>
                <a:off x="5124450" y="3448050"/>
                <a:ext cx="165100" cy="19685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Ink 35"/>
              <p14:cNvContentPartPr/>
              <p14:nvPr/>
            </p14:nvContentPartPr>
            <p14:xfrm>
              <a:off x="9658350" y="3816350"/>
              <a:ext cx="393700" cy="355600"/>
            </p14:xfrm>
          </p:contentPart>
        </mc:Choice>
        <mc:Fallback xmlns="">
          <p:pic>
            <p:nvPicPr>
              <p:cNvPr id="36" name="Ink 35"/>
            </p:nvPicPr>
            <p:blipFill>
              <a:blip r:embed="rId64"/>
            </p:blipFill>
            <p:spPr>
              <a:xfrm>
                <a:off x="9658350" y="3816350"/>
                <a:ext cx="393700" cy="3556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Ink 36"/>
              <p14:cNvContentPartPr/>
              <p14:nvPr/>
            </p14:nvContentPartPr>
            <p14:xfrm>
              <a:off x="9855200" y="3867150"/>
              <a:ext cx="38100" cy="241300"/>
            </p14:xfrm>
          </p:contentPart>
        </mc:Choice>
        <mc:Fallback xmlns="">
          <p:pic>
            <p:nvPicPr>
              <p:cNvPr id="37" name="Ink 36"/>
            </p:nvPicPr>
            <p:blipFill>
              <a:blip r:embed="rId66"/>
            </p:blipFill>
            <p:spPr>
              <a:xfrm>
                <a:off x="9855200" y="3867150"/>
                <a:ext cx="38100" cy="2413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Ink 37"/>
              <p14:cNvContentPartPr/>
              <p14:nvPr/>
            </p14:nvContentPartPr>
            <p14:xfrm>
              <a:off x="9791700" y="3937000"/>
              <a:ext cx="190500" cy="165100"/>
            </p14:xfrm>
          </p:contentPart>
        </mc:Choice>
        <mc:Fallback xmlns="">
          <p:pic>
            <p:nvPicPr>
              <p:cNvPr id="38" name="Ink 37"/>
            </p:nvPicPr>
            <p:blipFill>
              <a:blip r:embed="rId68"/>
            </p:blipFill>
            <p:spPr>
              <a:xfrm>
                <a:off x="9791700" y="3937000"/>
                <a:ext cx="190500" cy="1651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Ink 38"/>
              <p14:cNvContentPartPr/>
              <p14:nvPr/>
            </p14:nvContentPartPr>
            <p14:xfrm>
              <a:off x="9880600" y="3543300"/>
              <a:ext cx="558800" cy="1016000"/>
            </p14:xfrm>
          </p:contentPart>
        </mc:Choice>
        <mc:Fallback xmlns="">
          <p:pic>
            <p:nvPicPr>
              <p:cNvPr id="39" name="Ink 38"/>
            </p:nvPicPr>
            <p:blipFill>
              <a:blip r:embed="rId70"/>
            </p:blipFill>
            <p:spPr>
              <a:xfrm>
                <a:off x="9880600" y="3543300"/>
                <a:ext cx="558800" cy="10160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Ink 39"/>
              <p14:cNvContentPartPr/>
              <p14:nvPr/>
            </p14:nvContentPartPr>
            <p14:xfrm>
              <a:off x="10502900" y="3803650"/>
              <a:ext cx="120650" cy="184150"/>
            </p14:xfrm>
          </p:contentPart>
        </mc:Choice>
        <mc:Fallback xmlns="">
          <p:pic>
            <p:nvPicPr>
              <p:cNvPr id="40" name="Ink 39"/>
            </p:nvPicPr>
            <p:blipFill>
              <a:blip r:embed="rId72"/>
            </p:blipFill>
            <p:spPr>
              <a:xfrm>
                <a:off x="10502900" y="3803650"/>
                <a:ext cx="120650" cy="1841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Ink 40"/>
              <p14:cNvContentPartPr/>
              <p14:nvPr/>
            </p14:nvContentPartPr>
            <p14:xfrm>
              <a:off x="10534650" y="3917950"/>
              <a:ext cx="76200" cy="76200"/>
            </p14:xfrm>
          </p:contentPart>
        </mc:Choice>
        <mc:Fallback xmlns="">
          <p:pic>
            <p:nvPicPr>
              <p:cNvPr id="41" name="Ink 40"/>
            </p:nvPicPr>
            <p:blipFill>
              <a:blip r:embed="rId74"/>
            </p:blipFill>
            <p:spPr>
              <a:xfrm>
                <a:off x="10534650" y="3917950"/>
                <a:ext cx="76200" cy="762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Ink 41"/>
              <p14:cNvContentPartPr/>
              <p14:nvPr/>
            </p14:nvContentPartPr>
            <p14:xfrm>
              <a:off x="10464800" y="3511550"/>
              <a:ext cx="476250" cy="1079500"/>
            </p14:xfrm>
          </p:contentPart>
        </mc:Choice>
        <mc:Fallback xmlns="">
          <p:pic>
            <p:nvPicPr>
              <p:cNvPr id="42" name="Ink 41"/>
            </p:nvPicPr>
            <p:blipFill>
              <a:blip r:embed="rId76"/>
            </p:blipFill>
            <p:spPr>
              <a:xfrm>
                <a:off x="10464800" y="3511550"/>
                <a:ext cx="476250" cy="10795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Ink 42"/>
              <p14:cNvContentPartPr/>
              <p14:nvPr/>
            </p14:nvContentPartPr>
            <p14:xfrm>
              <a:off x="10426700" y="4419600"/>
              <a:ext cx="558800" cy="31750"/>
            </p14:xfrm>
          </p:contentPart>
        </mc:Choice>
        <mc:Fallback xmlns="">
          <p:pic>
            <p:nvPicPr>
              <p:cNvPr id="43" name="Ink 42"/>
            </p:nvPicPr>
            <p:blipFill>
              <a:blip r:embed="rId78"/>
            </p:blipFill>
            <p:spPr>
              <a:xfrm>
                <a:off x="10426700" y="4419600"/>
                <a:ext cx="558800" cy="317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Ink 43"/>
              <p14:cNvContentPartPr/>
              <p14:nvPr/>
            </p14:nvContentPartPr>
            <p14:xfrm>
              <a:off x="11023600" y="3695700"/>
              <a:ext cx="146050" cy="260350"/>
            </p14:xfrm>
          </p:contentPart>
        </mc:Choice>
        <mc:Fallback xmlns="">
          <p:pic>
            <p:nvPicPr>
              <p:cNvPr id="44" name="Ink 43"/>
            </p:nvPicPr>
            <p:blipFill>
              <a:blip r:embed="rId80"/>
            </p:blipFill>
            <p:spPr>
              <a:xfrm>
                <a:off x="11023600" y="3695700"/>
                <a:ext cx="146050" cy="26035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Ink 44"/>
              <p14:cNvContentPartPr/>
              <p14:nvPr/>
            </p14:nvContentPartPr>
            <p14:xfrm>
              <a:off x="9283700" y="4140200"/>
              <a:ext cx="114300" cy="190500"/>
            </p14:xfrm>
          </p:contentPart>
        </mc:Choice>
        <mc:Fallback xmlns="">
          <p:pic>
            <p:nvPicPr>
              <p:cNvPr id="45" name="Ink 44"/>
            </p:nvPicPr>
            <p:blipFill>
              <a:blip r:embed="rId82"/>
            </p:blipFill>
            <p:spPr>
              <a:xfrm>
                <a:off x="9283700" y="4140200"/>
                <a:ext cx="114300" cy="1905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Ink 45"/>
              <p14:cNvContentPartPr/>
              <p14:nvPr/>
            </p14:nvContentPartPr>
            <p14:xfrm>
              <a:off x="9442450" y="4044950"/>
              <a:ext cx="127000" cy="254000"/>
            </p14:xfrm>
          </p:contentPart>
        </mc:Choice>
        <mc:Fallback xmlns="">
          <p:pic>
            <p:nvPicPr>
              <p:cNvPr id="46" name="Ink 45"/>
            </p:nvPicPr>
            <p:blipFill>
              <a:blip r:embed="rId84"/>
            </p:blipFill>
            <p:spPr>
              <a:xfrm>
                <a:off x="9442450" y="4044950"/>
                <a:ext cx="127000" cy="2540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Ink 46"/>
              <p14:cNvContentPartPr/>
              <p14:nvPr/>
            </p14:nvContentPartPr>
            <p14:xfrm>
              <a:off x="9486900" y="4203700"/>
              <a:ext cx="63500" cy="360"/>
            </p14:xfrm>
          </p:contentPart>
        </mc:Choice>
        <mc:Fallback xmlns="">
          <p:pic>
            <p:nvPicPr>
              <p:cNvPr id="47" name="Ink 46"/>
            </p:nvPicPr>
            <p:blipFill>
              <a:blip r:embed="rId86"/>
            </p:blipFill>
            <p:spPr>
              <a:xfrm>
                <a:off x="9486900" y="4203700"/>
                <a:ext cx="63500" cy="3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Ink 47"/>
              <p14:cNvContentPartPr/>
              <p14:nvPr/>
            </p14:nvContentPartPr>
            <p14:xfrm>
              <a:off x="10452100" y="3022600"/>
              <a:ext cx="12700" cy="360"/>
            </p14:xfrm>
          </p:contentPart>
        </mc:Choice>
        <mc:Fallback xmlns="">
          <p:pic>
            <p:nvPicPr>
              <p:cNvPr id="48" name="Ink 47"/>
            </p:nvPicPr>
            <p:blipFill>
              <a:blip r:embed="rId88"/>
            </p:blipFill>
            <p:spPr>
              <a:xfrm>
                <a:off x="10452100" y="3022600"/>
                <a:ext cx="12700" cy="36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Ink 48"/>
              <p14:cNvContentPartPr/>
              <p14:nvPr/>
            </p14:nvContentPartPr>
            <p14:xfrm>
              <a:off x="10845800" y="3492500"/>
              <a:ext cx="698500" cy="908050"/>
            </p14:xfrm>
          </p:contentPart>
        </mc:Choice>
        <mc:Fallback xmlns="">
          <p:pic>
            <p:nvPicPr>
              <p:cNvPr id="49" name="Ink 48"/>
            </p:nvPicPr>
            <p:blipFill>
              <a:blip r:embed="rId90"/>
            </p:blipFill>
            <p:spPr>
              <a:xfrm>
                <a:off x="10845800" y="3492500"/>
                <a:ext cx="698500" cy="90805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0" name="Ink 49"/>
              <p14:cNvContentPartPr/>
              <p14:nvPr/>
            </p14:nvContentPartPr>
            <p14:xfrm>
              <a:off x="11410950" y="3689350"/>
              <a:ext cx="152400" cy="203200"/>
            </p14:xfrm>
          </p:contentPart>
        </mc:Choice>
        <mc:Fallback xmlns="">
          <p:pic>
            <p:nvPicPr>
              <p:cNvPr id="50" name="Ink 49"/>
            </p:nvPicPr>
            <p:blipFill>
              <a:blip r:embed="rId92"/>
            </p:blipFill>
            <p:spPr>
              <a:xfrm>
                <a:off x="11410950" y="3689350"/>
                <a:ext cx="152400" cy="20320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1" name="Ink 50"/>
              <p14:cNvContentPartPr/>
              <p14:nvPr/>
            </p14:nvContentPartPr>
            <p14:xfrm>
              <a:off x="11341100" y="3486150"/>
              <a:ext cx="711200" cy="577850"/>
            </p14:xfrm>
          </p:contentPart>
        </mc:Choice>
        <mc:Fallback xmlns="">
          <p:pic>
            <p:nvPicPr>
              <p:cNvPr id="51" name="Ink 50"/>
            </p:nvPicPr>
            <p:blipFill>
              <a:blip r:embed="rId94"/>
            </p:blipFill>
            <p:spPr>
              <a:xfrm>
                <a:off x="11341100" y="3486150"/>
                <a:ext cx="711200" cy="57785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2" name="Ink 51"/>
              <p14:cNvContentPartPr/>
              <p14:nvPr/>
            </p14:nvContentPartPr>
            <p14:xfrm>
              <a:off x="11385550" y="4083050"/>
              <a:ext cx="514350" cy="254000"/>
            </p14:xfrm>
          </p:contentPart>
        </mc:Choice>
        <mc:Fallback xmlns="">
          <p:pic>
            <p:nvPicPr>
              <p:cNvPr id="52" name="Ink 51"/>
            </p:nvPicPr>
            <p:blipFill>
              <a:blip r:embed="rId96"/>
            </p:blipFill>
            <p:spPr>
              <a:xfrm>
                <a:off x="11385550" y="4083050"/>
                <a:ext cx="514350" cy="2540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3" name="Ink 52"/>
              <p14:cNvContentPartPr/>
              <p14:nvPr/>
            </p14:nvContentPartPr>
            <p14:xfrm>
              <a:off x="11791950" y="3702050"/>
              <a:ext cx="177800" cy="222250"/>
            </p14:xfrm>
          </p:contentPart>
        </mc:Choice>
        <mc:Fallback xmlns="">
          <p:pic>
            <p:nvPicPr>
              <p:cNvPr id="53" name="Ink 52"/>
            </p:nvPicPr>
            <p:blipFill>
              <a:blip r:embed="rId98"/>
            </p:blipFill>
            <p:spPr>
              <a:xfrm>
                <a:off x="11791950" y="3702050"/>
                <a:ext cx="177800" cy="22225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4" name="Ink 53"/>
              <p14:cNvContentPartPr/>
              <p14:nvPr/>
            </p14:nvContentPartPr>
            <p14:xfrm>
              <a:off x="11931650" y="3473450"/>
              <a:ext cx="114300" cy="146050"/>
            </p14:xfrm>
          </p:contentPart>
        </mc:Choice>
        <mc:Fallback xmlns="">
          <p:pic>
            <p:nvPicPr>
              <p:cNvPr id="54" name="Ink 53"/>
            </p:nvPicPr>
            <p:blipFill>
              <a:blip r:embed="rId100"/>
            </p:blipFill>
            <p:spPr>
              <a:xfrm>
                <a:off x="11931650" y="3473450"/>
                <a:ext cx="114300" cy="14605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5" name="Ink 54"/>
              <p14:cNvContentPartPr/>
              <p14:nvPr/>
            </p14:nvContentPartPr>
            <p14:xfrm>
              <a:off x="12109450" y="3371850"/>
              <a:ext cx="76200" cy="184150"/>
            </p14:xfrm>
          </p:contentPart>
        </mc:Choice>
        <mc:Fallback xmlns="">
          <p:pic>
            <p:nvPicPr>
              <p:cNvPr id="55" name="Ink 54"/>
            </p:nvPicPr>
            <p:blipFill>
              <a:blip r:embed="rId102"/>
            </p:blipFill>
            <p:spPr>
              <a:xfrm>
                <a:off x="12109450" y="3371850"/>
                <a:ext cx="76200" cy="1841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6" name="Ink 55"/>
              <p14:cNvContentPartPr/>
              <p14:nvPr/>
            </p14:nvContentPartPr>
            <p14:xfrm>
              <a:off x="12134850" y="3467100"/>
              <a:ext cx="38100" cy="360"/>
            </p14:xfrm>
          </p:contentPart>
        </mc:Choice>
        <mc:Fallback xmlns="">
          <p:pic>
            <p:nvPicPr>
              <p:cNvPr id="56" name="Ink 55"/>
            </p:nvPicPr>
            <p:blipFill>
              <a:blip r:embed="rId104"/>
            </p:blipFill>
            <p:spPr>
              <a:xfrm>
                <a:off x="12134850" y="3467100"/>
                <a:ext cx="38100" cy="36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7" name="Ink 56"/>
              <p14:cNvContentPartPr/>
              <p14:nvPr/>
            </p14:nvContentPartPr>
            <p14:xfrm>
              <a:off x="9004300" y="5137150"/>
              <a:ext cx="184150" cy="292100"/>
            </p14:xfrm>
          </p:contentPart>
        </mc:Choice>
        <mc:Fallback xmlns="">
          <p:pic>
            <p:nvPicPr>
              <p:cNvPr id="57" name="Ink 56"/>
            </p:nvPicPr>
            <p:blipFill>
              <a:blip r:embed="rId106"/>
            </p:blipFill>
            <p:spPr>
              <a:xfrm>
                <a:off x="9004300" y="5137150"/>
                <a:ext cx="184150" cy="2921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8" name="Ink 57"/>
              <p14:cNvContentPartPr/>
              <p14:nvPr/>
            </p14:nvContentPartPr>
            <p14:xfrm>
              <a:off x="9328150" y="5238750"/>
              <a:ext cx="127000" cy="19050"/>
            </p14:xfrm>
          </p:contentPart>
        </mc:Choice>
        <mc:Fallback xmlns="">
          <p:pic>
            <p:nvPicPr>
              <p:cNvPr id="58" name="Ink 57"/>
            </p:nvPicPr>
            <p:blipFill>
              <a:blip r:embed="rId108"/>
            </p:blipFill>
            <p:spPr>
              <a:xfrm>
                <a:off x="9328150" y="5238750"/>
                <a:ext cx="127000" cy="1905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9" name="Ink 58"/>
              <p14:cNvContentPartPr/>
              <p14:nvPr/>
            </p14:nvContentPartPr>
            <p14:xfrm>
              <a:off x="9550400" y="5073650"/>
              <a:ext cx="171450" cy="196850"/>
            </p14:xfrm>
          </p:contentPart>
        </mc:Choice>
        <mc:Fallback xmlns="">
          <p:pic>
            <p:nvPicPr>
              <p:cNvPr id="59" name="Ink 58"/>
            </p:nvPicPr>
            <p:blipFill>
              <a:blip r:embed="rId110"/>
            </p:blipFill>
            <p:spPr>
              <a:xfrm>
                <a:off x="9550400" y="5073650"/>
                <a:ext cx="171450" cy="19685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0" name="Ink 59"/>
              <p14:cNvContentPartPr/>
              <p14:nvPr/>
            </p14:nvContentPartPr>
            <p14:xfrm>
              <a:off x="9817100" y="5130800"/>
              <a:ext cx="120650" cy="6350"/>
            </p14:xfrm>
          </p:contentPart>
        </mc:Choice>
        <mc:Fallback xmlns="">
          <p:pic>
            <p:nvPicPr>
              <p:cNvPr id="60" name="Ink 59"/>
            </p:nvPicPr>
            <p:blipFill>
              <a:blip r:embed="rId112"/>
            </p:blipFill>
            <p:spPr>
              <a:xfrm>
                <a:off x="9817100" y="5130800"/>
                <a:ext cx="120650" cy="635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1" name="Ink 60"/>
              <p14:cNvContentPartPr/>
              <p14:nvPr/>
            </p14:nvContentPartPr>
            <p14:xfrm>
              <a:off x="9842500" y="5194300"/>
              <a:ext cx="82550" cy="360"/>
            </p14:xfrm>
          </p:contentPart>
        </mc:Choice>
        <mc:Fallback xmlns="">
          <p:pic>
            <p:nvPicPr>
              <p:cNvPr id="61" name="Ink 60"/>
            </p:nvPicPr>
            <p:blipFill>
              <a:blip r:embed="rId114"/>
            </p:blipFill>
            <p:spPr>
              <a:xfrm>
                <a:off x="9842500" y="5194300"/>
                <a:ext cx="82550" cy="36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2" name="Ink 61"/>
              <p14:cNvContentPartPr/>
              <p14:nvPr/>
            </p14:nvContentPartPr>
            <p14:xfrm>
              <a:off x="10115550" y="5022850"/>
              <a:ext cx="146050" cy="203200"/>
            </p14:xfrm>
          </p:contentPart>
        </mc:Choice>
        <mc:Fallback xmlns="">
          <p:pic>
            <p:nvPicPr>
              <p:cNvPr id="62" name="Ink 61"/>
            </p:nvPicPr>
            <p:blipFill>
              <a:blip r:embed="rId116"/>
            </p:blipFill>
            <p:spPr>
              <a:xfrm>
                <a:off x="10115550" y="5022850"/>
                <a:ext cx="146050" cy="20320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3" name="Ink 62"/>
              <p14:cNvContentPartPr/>
              <p14:nvPr/>
            </p14:nvContentPartPr>
            <p14:xfrm>
              <a:off x="10388600" y="5010150"/>
              <a:ext cx="133350" cy="209550"/>
            </p14:xfrm>
          </p:contentPart>
        </mc:Choice>
        <mc:Fallback xmlns="">
          <p:pic>
            <p:nvPicPr>
              <p:cNvPr id="63" name="Ink 62"/>
            </p:nvPicPr>
            <p:blipFill>
              <a:blip r:embed="rId118"/>
            </p:blipFill>
            <p:spPr>
              <a:xfrm>
                <a:off x="10388600" y="5010150"/>
                <a:ext cx="133350" cy="20955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4" name="Ink 63"/>
              <p14:cNvContentPartPr/>
              <p14:nvPr/>
            </p14:nvContentPartPr>
            <p14:xfrm>
              <a:off x="10426700" y="5118100"/>
              <a:ext cx="76200" cy="25400"/>
            </p14:xfrm>
          </p:contentPart>
        </mc:Choice>
        <mc:Fallback xmlns="">
          <p:pic>
            <p:nvPicPr>
              <p:cNvPr id="64" name="Ink 63"/>
            </p:nvPicPr>
            <p:blipFill>
              <a:blip r:embed="rId120"/>
            </p:blipFill>
            <p:spPr>
              <a:xfrm>
                <a:off x="10426700" y="5118100"/>
                <a:ext cx="76200" cy="2540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5" name="Ink 64"/>
              <p14:cNvContentPartPr/>
              <p14:nvPr/>
            </p14:nvContentPartPr>
            <p14:xfrm>
              <a:off x="8496300" y="5251450"/>
              <a:ext cx="279400" cy="19050"/>
            </p14:xfrm>
          </p:contentPart>
        </mc:Choice>
        <mc:Fallback xmlns="">
          <p:pic>
            <p:nvPicPr>
              <p:cNvPr id="65" name="Ink 64"/>
            </p:nvPicPr>
            <p:blipFill>
              <a:blip r:embed="rId122"/>
            </p:blipFill>
            <p:spPr>
              <a:xfrm>
                <a:off x="8496300" y="5251450"/>
                <a:ext cx="279400" cy="1905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6" name="Ink 65"/>
              <p14:cNvContentPartPr/>
              <p14:nvPr/>
            </p14:nvContentPartPr>
            <p14:xfrm>
              <a:off x="8636000" y="5270500"/>
              <a:ext cx="360" cy="336550"/>
            </p14:xfrm>
          </p:contentPart>
        </mc:Choice>
        <mc:Fallback xmlns="">
          <p:pic>
            <p:nvPicPr>
              <p:cNvPr id="66" name="Ink 65"/>
            </p:nvPicPr>
            <p:blipFill>
              <a:blip r:embed="rId124"/>
            </p:blipFill>
            <p:spPr>
              <a:xfrm>
                <a:off x="8636000" y="5270500"/>
                <a:ext cx="360" cy="33655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7" name="Ink 66"/>
              <p14:cNvContentPartPr/>
              <p14:nvPr/>
            </p14:nvContentPartPr>
            <p14:xfrm>
              <a:off x="8585200" y="5594350"/>
              <a:ext cx="190500" cy="19050"/>
            </p14:xfrm>
          </p:contentPart>
        </mc:Choice>
        <mc:Fallback xmlns="">
          <p:pic>
            <p:nvPicPr>
              <p:cNvPr id="67" name="Ink 66"/>
            </p:nvPicPr>
            <p:blipFill>
              <a:blip r:embed="rId126"/>
            </p:blipFill>
            <p:spPr>
              <a:xfrm>
                <a:off x="8585200" y="5594350"/>
                <a:ext cx="190500" cy="1905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8" name="Ink 67"/>
              <p14:cNvContentPartPr/>
              <p14:nvPr/>
            </p14:nvContentPartPr>
            <p14:xfrm>
              <a:off x="8782050" y="5391150"/>
              <a:ext cx="101600" cy="360"/>
            </p14:xfrm>
          </p:contentPart>
        </mc:Choice>
        <mc:Fallback xmlns="">
          <p:pic>
            <p:nvPicPr>
              <p:cNvPr id="68" name="Ink 67"/>
            </p:nvPicPr>
            <p:blipFill>
              <a:blip r:embed="rId128"/>
            </p:blipFill>
            <p:spPr>
              <a:xfrm>
                <a:off x="8782050" y="5391150"/>
                <a:ext cx="101600" cy="36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9" name="Ink 68"/>
              <p14:cNvContentPartPr/>
              <p14:nvPr/>
            </p14:nvContentPartPr>
            <p14:xfrm>
              <a:off x="8788400" y="5473700"/>
              <a:ext cx="165100" cy="44450"/>
            </p14:xfrm>
          </p:contentPart>
        </mc:Choice>
        <mc:Fallback xmlns="">
          <p:pic>
            <p:nvPicPr>
              <p:cNvPr id="69" name="Ink 68"/>
            </p:nvPicPr>
            <p:blipFill>
              <a:blip r:embed="rId130"/>
            </p:blipFill>
            <p:spPr>
              <a:xfrm>
                <a:off x="8788400" y="5473700"/>
                <a:ext cx="165100" cy="4445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0" name="Ink 69"/>
              <p14:cNvContentPartPr/>
              <p14:nvPr/>
            </p14:nvContentPartPr>
            <p14:xfrm>
              <a:off x="7029450" y="3371850"/>
              <a:ext cx="360" cy="209550"/>
            </p14:xfrm>
          </p:contentPart>
        </mc:Choice>
        <mc:Fallback xmlns="">
          <p:pic>
            <p:nvPicPr>
              <p:cNvPr id="70" name="Ink 69"/>
            </p:nvPicPr>
            <p:blipFill>
              <a:blip r:embed="rId132"/>
            </p:blipFill>
            <p:spPr>
              <a:xfrm>
                <a:off x="7029450" y="3371850"/>
                <a:ext cx="360" cy="20955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1" name="Ink 70"/>
              <p14:cNvContentPartPr/>
              <p14:nvPr/>
            </p14:nvContentPartPr>
            <p14:xfrm>
              <a:off x="6965950" y="3511550"/>
              <a:ext cx="196850" cy="101600"/>
            </p14:xfrm>
          </p:contentPart>
        </mc:Choice>
        <mc:Fallback xmlns="">
          <p:pic>
            <p:nvPicPr>
              <p:cNvPr id="71" name="Ink 70"/>
            </p:nvPicPr>
            <p:blipFill>
              <a:blip r:embed="rId134"/>
            </p:blipFill>
            <p:spPr>
              <a:xfrm>
                <a:off x="6965950" y="3511550"/>
                <a:ext cx="196850" cy="1016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2" name="Ink 71"/>
              <p14:cNvContentPartPr/>
              <p14:nvPr/>
            </p14:nvContentPartPr>
            <p14:xfrm>
              <a:off x="8604250" y="3702050"/>
              <a:ext cx="590550" cy="57150"/>
            </p14:xfrm>
          </p:contentPart>
        </mc:Choice>
        <mc:Fallback xmlns="">
          <p:pic>
            <p:nvPicPr>
              <p:cNvPr id="72" name="Ink 71"/>
            </p:nvPicPr>
            <p:blipFill>
              <a:blip r:embed="rId136"/>
            </p:blipFill>
            <p:spPr>
              <a:xfrm>
                <a:off x="8604250" y="3702050"/>
                <a:ext cx="590550" cy="5715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3" name="Ink 72"/>
              <p14:cNvContentPartPr/>
              <p14:nvPr/>
            </p14:nvContentPartPr>
            <p14:xfrm>
              <a:off x="9118600" y="3619500"/>
              <a:ext cx="114300" cy="247650"/>
            </p14:xfrm>
          </p:contentPart>
        </mc:Choice>
        <mc:Fallback xmlns="">
          <p:pic>
            <p:nvPicPr>
              <p:cNvPr id="73" name="Ink 72"/>
            </p:nvPicPr>
            <p:blipFill>
              <a:blip r:embed="rId138"/>
            </p:blipFill>
            <p:spPr>
              <a:xfrm>
                <a:off x="9118600" y="3619500"/>
                <a:ext cx="114300" cy="24765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4" name="Ink 73"/>
              <p14:cNvContentPartPr/>
              <p14:nvPr/>
            </p14:nvContentPartPr>
            <p14:xfrm>
              <a:off x="10242550" y="3035300"/>
              <a:ext cx="1377950" cy="1549400"/>
            </p14:xfrm>
          </p:contentPart>
        </mc:Choice>
        <mc:Fallback xmlns="">
          <p:pic>
            <p:nvPicPr>
              <p:cNvPr id="74" name="Ink 73"/>
            </p:nvPicPr>
            <p:blipFill>
              <a:blip r:embed="rId140"/>
            </p:blipFill>
            <p:spPr>
              <a:xfrm>
                <a:off x="10242550" y="3035300"/>
                <a:ext cx="1377950" cy="154940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5" name="Ink 74"/>
              <p14:cNvContentPartPr/>
              <p14:nvPr/>
            </p14:nvContentPartPr>
            <p14:xfrm>
              <a:off x="10579100" y="2622550"/>
              <a:ext cx="355600" cy="266700"/>
            </p14:xfrm>
          </p:contentPart>
        </mc:Choice>
        <mc:Fallback xmlns="">
          <p:pic>
            <p:nvPicPr>
              <p:cNvPr id="75" name="Ink 74"/>
            </p:nvPicPr>
            <p:blipFill>
              <a:blip r:embed="rId142"/>
            </p:blipFill>
            <p:spPr>
              <a:xfrm>
                <a:off x="10579100" y="2622550"/>
                <a:ext cx="355600" cy="26670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6" name="Ink 75"/>
              <p14:cNvContentPartPr/>
              <p14:nvPr/>
            </p14:nvContentPartPr>
            <p14:xfrm>
              <a:off x="11023600" y="2463800"/>
              <a:ext cx="393700" cy="266700"/>
            </p14:xfrm>
          </p:contentPart>
        </mc:Choice>
        <mc:Fallback xmlns="">
          <p:pic>
            <p:nvPicPr>
              <p:cNvPr id="76" name="Ink 75"/>
            </p:nvPicPr>
            <p:blipFill>
              <a:blip r:embed="rId144"/>
            </p:blipFill>
            <p:spPr>
              <a:xfrm>
                <a:off x="11023600" y="2463800"/>
                <a:ext cx="393700" cy="26670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7" name="Ink 76"/>
              <p14:cNvContentPartPr/>
              <p14:nvPr/>
            </p14:nvContentPartPr>
            <p14:xfrm>
              <a:off x="8566150" y="6000750"/>
              <a:ext cx="285750" cy="25400"/>
            </p14:xfrm>
          </p:contentPart>
        </mc:Choice>
        <mc:Fallback xmlns="">
          <p:pic>
            <p:nvPicPr>
              <p:cNvPr id="77" name="Ink 76"/>
            </p:nvPicPr>
            <p:blipFill>
              <a:blip r:embed="rId146"/>
            </p:blipFill>
            <p:spPr>
              <a:xfrm>
                <a:off x="8566150" y="6000750"/>
                <a:ext cx="285750" cy="2540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8" name="Ink 77"/>
              <p14:cNvContentPartPr/>
              <p14:nvPr/>
            </p14:nvContentPartPr>
            <p14:xfrm>
              <a:off x="8750300" y="6019800"/>
              <a:ext cx="69850" cy="215900"/>
            </p14:xfrm>
          </p:contentPart>
        </mc:Choice>
        <mc:Fallback xmlns="">
          <p:pic>
            <p:nvPicPr>
              <p:cNvPr id="78" name="Ink 77"/>
            </p:nvPicPr>
            <p:blipFill>
              <a:blip r:embed="rId148"/>
            </p:blipFill>
            <p:spPr>
              <a:xfrm>
                <a:off x="8750300" y="6019800"/>
                <a:ext cx="69850" cy="2159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9" name="Ink 78"/>
              <p14:cNvContentPartPr/>
              <p14:nvPr/>
            </p14:nvContentPartPr>
            <p14:xfrm>
              <a:off x="8743950" y="6248400"/>
              <a:ext cx="203200" cy="6350"/>
            </p14:xfrm>
          </p:contentPart>
        </mc:Choice>
        <mc:Fallback xmlns="">
          <p:pic>
            <p:nvPicPr>
              <p:cNvPr id="79" name="Ink 78"/>
            </p:nvPicPr>
            <p:blipFill>
              <a:blip r:embed="rId150"/>
            </p:blipFill>
            <p:spPr>
              <a:xfrm>
                <a:off x="8743950" y="6248400"/>
                <a:ext cx="203200" cy="635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0" name="Ink 79"/>
              <p14:cNvContentPartPr/>
              <p14:nvPr/>
            </p14:nvContentPartPr>
            <p14:xfrm>
              <a:off x="8991600" y="6153150"/>
              <a:ext cx="133350" cy="215900"/>
            </p14:xfrm>
          </p:contentPart>
        </mc:Choice>
        <mc:Fallback xmlns="">
          <p:pic>
            <p:nvPicPr>
              <p:cNvPr id="80" name="Ink 79"/>
            </p:nvPicPr>
            <p:blipFill>
              <a:blip r:embed="rId152"/>
            </p:blipFill>
            <p:spPr>
              <a:xfrm>
                <a:off x="8991600" y="6153150"/>
                <a:ext cx="133350" cy="21590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1" name="Ink 80"/>
              <p14:cNvContentPartPr/>
              <p14:nvPr/>
            </p14:nvContentPartPr>
            <p14:xfrm>
              <a:off x="9239250" y="6007100"/>
              <a:ext cx="146050" cy="360"/>
            </p14:xfrm>
          </p:contentPart>
        </mc:Choice>
        <mc:Fallback xmlns="">
          <p:pic>
            <p:nvPicPr>
              <p:cNvPr id="81" name="Ink 80"/>
            </p:nvPicPr>
            <p:blipFill>
              <a:blip r:embed="rId154"/>
            </p:blipFill>
            <p:spPr>
              <a:xfrm>
                <a:off x="9239250" y="6007100"/>
                <a:ext cx="146050" cy="36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2" name="Ink 81"/>
              <p14:cNvContentPartPr/>
              <p14:nvPr/>
            </p14:nvContentPartPr>
            <p14:xfrm>
              <a:off x="9251950" y="6096000"/>
              <a:ext cx="146050" cy="6350"/>
            </p14:xfrm>
          </p:contentPart>
        </mc:Choice>
        <mc:Fallback xmlns="">
          <p:pic>
            <p:nvPicPr>
              <p:cNvPr id="82" name="Ink 81"/>
            </p:nvPicPr>
            <p:blipFill>
              <a:blip r:embed="rId156"/>
            </p:blipFill>
            <p:spPr>
              <a:xfrm>
                <a:off x="9251950" y="6096000"/>
                <a:ext cx="146050" cy="635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3" name="Ink 82"/>
              <p14:cNvContentPartPr/>
              <p14:nvPr/>
            </p14:nvContentPartPr>
            <p14:xfrm>
              <a:off x="9398000" y="5842000"/>
              <a:ext cx="304800" cy="6350"/>
            </p14:xfrm>
          </p:contentPart>
        </mc:Choice>
        <mc:Fallback xmlns="">
          <p:pic>
            <p:nvPicPr>
              <p:cNvPr id="83" name="Ink 82"/>
            </p:nvPicPr>
            <p:blipFill>
              <a:blip r:embed="rId158"/>
            </p:blipFill>
            <p:spPr>
              <a:xfrm>
                <a:off x="9398000" y="5842000"/>
                <a:ext cx="304800" cy="635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4" name="Ink 83"/>
              <p14:cNvContentPartPr/>
              <p14:nvPr/>
            </p14:nvContentPartPr>
            <p14:xfrm>
              <a:off x="9620250" y="5873750"/>
              <a:ext cx="6350" cy="222250"/>
            </p14:xfrm>
          </p:contentPart>
        </mc:Choice>
        <mc:Fallback xmlns="">
          <p:pic>
            <p:nvPicPr>
              <p:cNvPr id="84" name="Ink 83"/>
            </p:nvPicPr>
            <p:blipFill>
              <a:blip r:embed="rId160"/>
            </p:blipFill>
            <p:spPr>
              <a:xfrm>
                <a:off x="9620250" y="5873750"/>
                <a:ext cx="6350" cy="22225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5" name="Ink 84"/>
              <p14:cNvContentPartPr/>
              <p14:nvPr/>
            </p14:nvContentPartPr>
            <p14:xfrm>
              <a:off x="9531350" y="6096000"/>
              <a:ext cx="209550" cy="38100"/>
            </p14:xfrm>
          </p:contentPart>
        </mc:Choice>
        <mc:Fallback xmlns="">
          <p:pic>
            <p:nvPicPr>
              <p:cNvPr id="85" name="Ink 84"/>
            </p:nvPicPr>
            <p:blipFill>
              <a:blip r:embed="rId162"/>
            </p:blipFill>
            <p:spPr>
              <a:xfrm>
                <a:off x="9531350" y="6096000"/>
                <a:ext cx="209550" cy="3810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6" name="Ink 85"/>
              <p14:cNvContentPartPr/>
              <p14:nvPr/>
            </p14:nvContentPartPr>
            <p14:xfrm>
              <a:off x="9804400" y="5892800"/>
              <a:ext cx="82550" cy="152400"/>
            </p14:xfrm>
          </p:contentPart>
        </mc:Choice>
        <mc:Fallback xmlns="">
          <p:pic>
            <p:nvPicPr>
              <p:cNvPr id="86" name="Ink 85"/>
            </p:nvPicPr>
            <p:blipFill>
              <a:blip r:embed="rId164"/>
            </p:blipFill>
            <p:spPr>
              <a:xfrm>
                <a:off x="9804400" y="5892800"/>
                <a:ext cx="82550" cy="15240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7" name="Ink 86"/>
              <p14:cNvContentPartPr/>
              <p14:nvPr/>
            </p14:nvContentPartPr>
            <p14:xfrm>
              <a:off x="9810750" y="5911850"/>
              <a:ext cx="95250" cy="69850"/>
            </p14:xfrm>
          </p:contentPart>
        </mc:Choice>
        <mc:Fallback xmlns="">
          <p:pic>
            <p:nvPicPr>
              <p:cNvPr id="87" name="Ink 86"/>
            </p:nvPicPr>
            <p:blipFill>
              <a:blip r:embed="rId166"/>
            </p:blipFill>
            <p:spPr>
              <a:xfrm>
                <a:off x="9810750" y="5911850"/>
                <a:ext cx="95250" cy="6985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8" name="Ink 87"/>
              <p14:cNvContentPartPr/>
              <p14:nvPr/>
            </p14:nvContentPartPr>
            <p14:xfrm>
              <a:off x="10064750" y="5880100"/>
              <a:ext cx="908050" cy="25400"/>
            </p14:xfrm>
          </p:contentPart>
        </mc:Choice>
        <mc:Fallback xmlns="">
          <p:pic>
            <p:nvPicPr>
              <p:cNvPr id="88" name="Ink 87"/>
            </p:nvPicPr>
            <p:blipFill>
              <a:blip r:embed="rId168"/>
            </p:blipFill>
            <p:spPr>
              <a:xfrm>
                <a:off x="10064750" y="5880100"/>
                <a:ext cx="908050" cy="2540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9" name="Ink 88"/>
              <p14:cNvContentPartPr/>
              <p14:nvPr/>
            </p14:nvContentPartPr>
            <p14:xfrm>
              <a:off x="10394950" y="5581650"/>
              <a:ext cx="38100" cy="184150"/>
            </p14:xfrm>
          </p:contentPart>
        </mc:Choice>
        <mc:Fallback xmlns="">
          <p:pic>
            <p:nvPicPr>
              <p:cNvPr id="89" name="Ink 88"/>
            </p:nvPicPr>
            <p:blipFill>
              <a:blip r:embed="rId170"/>
            </p:blipFill>
            <p:spPr>
              <a:xfrm>
                <a:off x="10394950" y="5581650"/>
                <a:ext cx="38100" cy="18415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0" name="Ink 89"/>
              <p14:cNvContentPartPr/>
              <p14:nvPr/>
            </p14:nvContentPartPr>
            <p14:xfrm>
              <a:off x="10375900" y="5505450"/>
              <a:ext cx="241300" cy="254000"/>
            </p14:xfrm>
          </p:contentPart>
        </mc:Choice>
        <mc:Fallback xmlns="">
          <p:pic>
            <p:nvPicPr>
              <p:cNvPr id="90" name="Ink 89"/>
            </p:nvPicPr>
            <p:blipFill>
              <a:blip r:embed="rId172"/>
            </p:blipFill>
            <p:spPr>
              <a:xfrm>
                <a:off x="10375900" y="5505450"/>
                <a:ext cx="241300" cy="25400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1" name="Ink 90"/>
              <p14:cNvContentPartPr/>
              <p14:nvPr/>
            </p14:nvContentPartPr>
            <p14:xfrm>
              <a:off x="10648950" y="5695950"/>
              <a:ext cx="165100" cy="88900"/>
            </p14:xfrm>
          </p:contentPart>
        </mc:Choice>
        <mc:Fallback xmlns="">
          <p:pic>
            <p:nvPicPr>
              <p:cNvPr id="91" name="Ink 90"/>
            </p:nvPicPr>
            <p:blipFill>
              <a:blip r:embed="rId174"/>
            </p:blipFill>
            <p:spPr>
              <a:xfrm>
                <a:off x="10648950" y="5695950"/>
                <a:ext cx="165100" cy="8890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2" name="Ink 91"/>
              <p14:cNvContentPartPr/>
              <p14:nvPr/>
            </p14:nvContentPartPr>
            <p14:xfrm>
              <a:off x="10077450" y="6057900"/>
              <a:ext cx="19050" cy="336550"/>
            </p14:xfrm>
          </p:contentPart>
        </mc:Choice>
        <mc:Fallback xmlns="">
          <p:pic>
            <p:nvPicPr>
              <p:cNvPr id="92" name="Ink 91"/>
            </p:nvPicPr>
            <p:blipFill>
              <a:blip r:embed="rId176"/>
            </p:blipFill>
            <p:spPr>
              <a:xfrm>
                <a:off x="10077450" y="6057900"/>
                <a:ext cx="19050" cy="33655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3" name="Ink 92"/>
              <p14:cNvContentPartPr/>
              <p14:nvPr/>
            </p14:nvContentPartPr>
            <p14:xfrm>
              <a:off x="10083800" y="6076950"/>
              <a:ext cx="241300" cy="247650"/>
            </p14:xfrm>
          </p:contentPart>
        </mc:Choice>
        <mc:Fallback xmlns="">
          <p:pic>
            <p:nvPicPr>
              <p:cNvPr id="93" name="Ink 92"/>
            </p:nvPicPr>
            <p:blipFill>
              <a:blip r:embed="rId178"/>
            </p:blipFill>
            <p:spPr>
              <a:xfrm>
                <a:off x="10083800" y="6076950"/>
                <a:ext cx="241300" cy="24765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4" name="Ink 93"/>
              <p14:cNvContentPartPr/>
              <p14:nvPr/>
            </p14:nvContentPartPr>
            <p14:xfrm>
              <a:off x="10344150" y="6273800"/>
              <a:ext cx="127000" cy="158750"/>
            </p14:xfrm>
          </p:contentPart>
        </mc:Choice>
        <mc:Fallback xmlns="">
          <p:pic>
            <p:nvPicPr>
              <p:cNvPr id="94" name="Ink 93"/>
            </p:nvPicPr>
            <p:blipFill>
              <a:blip r:embed="rId180"/>
            </p:blipFill>
            <p:spPr>
              <a:xfrm>
                <a:off x="10344150" y="6273800"/>
                <a:ext cx="127000" cy="15875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5" name="Ink 94"/>
              <p14:cNvContentPartPr/>
              <p14:nvPr/>
            </p14:nvContentPartPr>
            <p14:xfrm>
              <a:off x="10496550" y="6203950"/>
              <a:ext cx="196850" cy="44450"/>
            </p14:xfrm>
          </p:contentPart>
        </mc:Choice>
        <mc:Fallback xmlns="">
          <p:pic>
            <p:nvPicPr>
              <p:cNvPr id="95" name="Ink 94"/>
            </p:nvPicPr>
            <p:blipFill>
              <a:blip r:embed="rId182"/>
            </p:blipFill>
            <p:spPr>
              <a:xfrm>
                <a:off x="10496550" y="6203950"/>
                <a:ext cx="196850" cy="4445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6" name="Ink 95"/>
              <p14:cNvContentPartPr/>
              <p14:nvPr/>
            </p14:nvContentPartPr>
            <p14:xfrm>
              <a:off x="10572750" y="6146800"/>
              <a:ext cx="25400" cy="114300"/>
            </p14:xfrm>
          </p:contentPart>
        </mc:Choice>
        <mc:Fallback xmlns="">
          <p:pic>
            <p:nvPicPr>
              <p:cNvPr id="96" name="Ink 95"/>
            </p:nvPicPr>
            <p:blipFill>
              <a:blip r:embed="rId184"/>
            </p:blipFill>
            <p:spPr>
              <a:xfrm>
                <a:off x="10572750" y="6146800"/>
                <a:ext cx="25400" cy="11430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7" name="Ink 96"/>
              <p14:cNvContentPartPr/>
              <p14:nvPr/>
            </p14:nvContentPartPr>
            <p14:xfrm>
              <a:off x="10731500" y="6000750"/>
              <a:ext cx="196850" cy="292100"/>
            </p14:xfrm>
          </p:contentPart>
        </mc:Choice>
        <mc:Fallback xmlns="">
          <p:pic>
            <p:nvPicPr>
              <p:cNvPr id="97" name="Ink 96"/>
            </p:nvPicPr>
            <p:blipFill>
              <a:blip r:embed="rId186"/>
            </p:blipFill>
            <p:spPr>
              <a:xfrm>
                <a:off x="10731500" y="6000750"/>
                <a:ext cx="196850" cy="29210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8" name="Ink 97"/>
              <p14:cNvContentPartPr/>
              <p14:nvPr/>
            </p14:nvContentPartPr>
            <p14:xfrm>
              <a:off x="10922000" y="6140450"/>
              <a:ext cx="95250" cy="184150"/>
            </p14:xfrm>
          </p:contentPart>
        </mc:Choice>
        <mc:Fallback xmlns="">
          <p:pic>
            <p:nvPicPr>
              <p:cNvPr id="98" name="Ink 97"/>
            </p:nvPicPr>
            <p:blipFill>
              <a:blip r:embed="rId188"/>
            </p:blipFill>
            <p:spPr>
              <a:xfrm>
                <a:off x="10922000" y="6140450"/>
                <a:ext cx="95250" cy="18415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9" name="Ink 98"/>
              <p14:cNvContentPartPr/>
              <p14:nvPr/>
            </p14:nvContentPartPr>
            <p14:xfrm>
              <a:off x="11112500" y="5829300"/>
              <a:ext cx="107950" cy="360"/>
            </p14:xfrm>
          </p:contentPart>
        </mc:Choice>
        <mc:Fallback xmlns="">
          <p:pic>
            <p:nvPicPr>
              <p:cNvPr id="99" name="Ink 98"/>
            </p:nvPicPr>
            <p:blipFill>
              <a:blip r:embed="rId190"/>
            </p:blipFill>
            <p:spPr>
              <a:xfrm>
                <a:off x="11112500" y="5829300"/>
                <a:ext cx="107950" cy="36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0" name="Ink 99"/>
              <p14:cNvContentPartPr/>
              <p14:nvPr/>
            </p14:nvContentPartPr>
            <p14:xfrm>
              <a:off x="11080750" y="5937250"/>
              <a:ext cx="165100" cy="360"/>
            </p14:xfrm>
          </p:contentPart>
        </mc:Choice>
        <mc:Fallback xmlns="">
          <p:pic>
            <p:nvPicPr>
              <p:cNvPr id="100" name="Ink 99"/>
            </p:nvPicPr>
            <p:blipFill>
              <a:blip r:embed="rId192"/>
            </p:blipFill>
            <p:spPr>
              <a:xfrm>
                <a:off x="11080750" y="5937250"/>
                <a:ext cx="165100" cy="36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1" name="Ink 100"/>
              <p14:cNvContentPartPr/>
              <p14:nvPr/>
            </p14:nvContentPartPr>
            <p14:xfrm>
              <a:off x="11303000" y="5746750"/>
              <a:ext cx="165100" cy="222250"/>
            </p14:xfrm>
          </p:contentPart>
        </mc:Choice>
        <mc:Fallback xmlns="">
          <p:pic>
            <p:nvPicPr>
              <p:cNvPr id="101" name="Ink 100"/>
            </p:nvPicPr>
            <p:blipFill>
              <a:blip r:embed="rId194"/>
            </p:blipFill>
            <p:spPr>
              <a:xfrm>
                <a:off x="11303000" y="5746750"/>
                <a:ext cx="165100" cy="22225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2" name="Ink 101"/>
              <p14:cNvContentPartPr/>
              <p14:nvPr/>
            </p14:nvContentPartPr>
            <p14:xfrm>
              <a:off x="11582400" y="5848350"/>
              <a:ext cx="19050" cy="63500"/>
            </p14:xfrm>
          </p:contentPart>
        </mc:Choice>
        <mc:Fallback xmlns="">
          <p:pic>
            <p:nvPicPr>
              <p:cNvPr id="102" name="Ink 101"/>
            </p:nvPicPr>
            <p:blipFill>
              <a:blip r:embed="rId196"/>
            </p:blipFill>
            <p:spPr>
              <a:xfrm>
                <a:off x="11582400" y="5848350"/>
                <a:ext cx="19050" cy="6350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3" name="Ink 102"/>
              <p14:cNvContentPartPr/>
              <p14:nvPr/>
            </p14:nvContentPartPr>
            <p14:xfrm>
              <a:off x="11620500" y="5638800"/>
              <a:ext cx="190500" cy="368300"/>
            </p14:xfrm>
          </p:contentPart>
        </mc:Choice>
        <mc:Fallback xmlns="">
          <p:pic>
            <p:nvPicPr>
              <p:cNvPr id="103" name="Ink 102"/>
            </p:nvPicPr>
            <p:blipFill>
              <a:blip r:embed="rId198"/>
            </p:blipFill>
            <p:spPr>
              <a:xfrm>
                <a:off x="11620500" y="5638800"/>
                <a:ext cx="190500" cy="36830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4" name="Ink 103"/>
              <p14:cNvContentPartPr/>
              <p14:nvPr/>
            </p14:nvContentPartPr>
            <p14:xfrm>
              <a:off x="11906250" y="5594350"/>
              <a:ext cx="139700" cy="260350"/>
            </p14:xfrm>
          </p:contentPart>
        </mc:Choice>
        <mc:Fallback xmlns="">
          <p:pic>
            <p:nvPicPr>
              <p:cNvPr id="104" name="Ink 103"/>
            </p:nvPicPr>
            <p:blipFill>
              <a:blip r:embed="rId200"/>
            </p:blipFill>
            <p:spPr>
              <a:xfrm>
                <a:off x="11906250" y="5594350"/>
                <a:ext cx="139700" cy="26035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5" name="Ink 104"/>
              <p14:cNvContentPartPr/>
              <p14:nvPr/>
            </p14:nvContentPartPr>
            <p14:xfrm>
              <a:off x="11912600" y="5772150"/>
              <a:ext cx="95250" cy="6350"/>
            </p14:xfrm>
          </p:contentPart>
        </mc:Choice>
        <mc:Fallback xmlns="">
          <p:pic>
            <p:nvPicPr>
              <p:cNvPr id="105" name="Ink 104"/>
            </p:nvPicPr>
            <p:blipFill>
              <a:blip r:embed="rId202"/>
            </p:blipFill>
            <p:spPr>
              <a:xfrm>
                <a:off x="11912600" y="5772150"/>
                <a:ext cx="95250" cy="635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6" name="Ink 105"/>
              <p14:cNvContentPartPr/>
              <p14:nvPr/>
            </p14:nvContentPartPr>
            <p14:xfrm>
              <a:off x="8655050" y="6400800"/>
              <a:ext cx="190500" cy="260350"/>
            </p14:xfrm>
          </p:contentPart>
        </mc:Choice>
        <mc:Fallback xmlns="">
          <p:pic>
            <p:nvPicPr>
              <p:cNvPr id="106" name="Ink 105"/>
            </p:nvPicPr>
            <p:blipFill>
              <a:blip r:embed="rId204"/>
            </p:blipFill>
            <p:spPr>
              <a:xfrm>
                <a:off x="8655050" y="6400800"/>
                <a:ext cx="190500" cy="26035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7" name="Ink 106"/>
              <p14:cNvContentPartPr/>
              <p14:nvPr/>
            </p14:nvContentPartPr>
            <p14:xfrm>
              <a:off x="8909050" y="6540500"/>
              <a:ext cx="19050" cy="360"/>
            </p14:xfrm>
          </p:contentPart>
        </mc:Choice>
        <mc:Fallback xmlns="">
          <p:pic>
            <p:nvPicPr>
              <p:cNvPr id="107" name="Ink 106"/>
            </p:nvPicPr>
            <p:blipFill>
              <a:blip r:embed="rId206"/>
            </p:blipFill>
            <p:spPr>
              <a:xfrm>
                <a:off x="8909050" y="6540500"/>
                <a:ext cx="19050" cy="36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08" name="Ink 107"/>
              <p14:cNvContentPartPr/>
              <p14:nvPr/>
            </p14:nvContentPartPr>
            <p14:xfrm>
              <a:off x="8890000" y="6540500"/>
              <a:ext cx="82550" cy="101600"/>
            </p14:xfrm>
          </p:contentPart>
        </mc:Choice>
        <mc:Fallback xmlns="">
          <p:pic>
            <p:nvPicPr>
              <p:cNvPr id="108" name="Ink 107"/>
            </p:nvPicPr>
            <p:blipFill>
              <a:blip r:embed="rId208"/>
            </p:blipFill>
            <p:spPr>
              <a:xfrm>
                <a:off x="8890000" y="6540500"/>
                <a:ext cx="82550" cy="10160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09" name="Ink 108"/>
              <p14:cNvContentPartPr/>
              <p14:nvPr/>
            </p14:nvContentPartPr>
            <p14:xfrm>
              <a:off x="9188450" y="6546850"/>
              <a:ext cx="146050" cy="19050"/>
            </p14:xfrm>
          </p:contentPart>
        </mc:Choice>
        <mc:Fallback xmlns="">
          <p:pic>
            <p:nvPicPr>
              <p:cNvPr id="109" name="Ink 108"/>
            </p:nvPicPr>
            <p:blipFill>
              <a:blip r:embed="rId210"/>
            </p:blipFill>
            <p:spPr>
              <a:xfrm>
                <a:off x="9188450" y="6546850"/>
                <a:ext cx="146050" cy="1905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0" name="Ink 109"/>
              <p14:cNvContentPartPr/>
              <p14:nvPr/>
            </p14:nvContentPartPr>
            <p14:xfrm>
              <a:off x="9156700" y="6654800"/>
              <a:ext cx="165100" cy="12700"/>
            </p14:xfrm>
          </p:contentPart>
        </mc:Choice>
        <mc:Fallback xmlns="">
          <p:pic>
            <p:nvPicPr>
              <p:cNvPr id="110" name="Ink 109"/>
            </p:nvPicPr>
            <p:blipFill>
              <a:blip r:embed="rId212"/>
            </p:blipFill>
            <p:spPr>
              <a:xfrm>
                <a:off x="9156700" y="6654800"/>
                <a:ext cx="165100" cy="1270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1" name="Ink 110"/>
              <p14:cNvContentPartPr/>
              <p14:nvPr/>
            </p14:nvContentPartPr>
            <p14:xfrm>
              <a:off x="9556750" y="6521450"/>
              <a:ext cx="107950" cy="171450"/>
            </p14:xfrm>
          </p:contentPart>
        </mc:Choice>
        <mc:Fallback xmlns="">
          <p:pic>
            <p:nvPicPr>
              <p:cNvPr id="111" name="Ink 110"/>
            </p:nvPicPr>
            <p:blipFill>
              <a:blip r:embed="rId214"/>
            </p:blipFill>
            <p:spPr>
              <a:xfrm>
                <a:off x="9556750" y="6521450"/>
                <a:ext cx="107950" cy="17145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2" name="Ink 111"/>
              <p14:cNvContentPartPr/>
              <p14:nvPr/>
            </p14:nvContentPartPr>
            <p14:xfrm>
              <a:off x="9785350" y="6565900"/>
              <a:ext cx="31750" cy="50800"/>
            </p14:xfrm>
          </p:contentPart>
        </mc:Choice>
        <mc:Fallback xmlns="">
          <p:pic>
            <p:nvPicPr>
              <p:cNvPr id="112" name="Ink 111"/>
            </p:nvPicPr>
            <p:blipFill>
              <a:blip r:embed="rId216"/>
            </p:blipFill>
            <p:spPr>
              <a:xfrm>
                <a:off x="9785350" y="6565900"/>
                <a:ext cx="31750" cy="5080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3" name="Ink 112"/>
              <p14:cNvContentPartPr/>
              <p14:nvPr/>
            </p14:nvContentPartPr>
            <p14:xfrm>
              <a:off x="9874250" y="6457950"/>
              <a:ext cx="127000" cy="171450"/>
            </p14:xfrm>
          </p:contentPart>
        </mc:Choice>
        <mc:Fallback xmlns="">
          <p:pic>
            <p:nvPicPr>
              <p:cNvPr id="113" name="Ink 112"/>
            </p:nvPicPr>
            <p:blipFill>
              <a:blip r:embed="rId218"/>
            </p:blipFill>
            <p:spPr>
              <a:xfrm>
                <a:off x="9874250" y="6457950"/>
                <a:ext cx="127000" cy="17145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4" name="Ink 113"/>
              <p14:cNvContentPartPr/>
              <p14:nvPr/>
            </p14:nvContentPartPr>
            <p14:xfrm>
              <a:off x="10115550" y="6457950"/>
              <a:ext cx="82550" cy="215900"/>
            </p14:xfrm>
          </p:contentPart>
        </mc:Choice>
        <mc:Fallback xmlns="">
          <p:pic>
            <p:nvPicPr>
              <p:cNvPr id="114" name="Ink 113"/>
            </p:nvPicPr>
            <p:blipFill>
              <a:blip r:embed="rId220"/>
            </p:blipFill>
            <p:spPr>
              <a:xfrm>
                <a:off x="10115550" y="6457950"/>
                <a:ext cx="82550" cy="21590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5" name="Ink 114"/>
              <p14:cNvContentPartPr/>
              <p14:nvPr/>
            </p14:nvContentPartPr>
            <p14:xfrm>
              <a:off x="10096500" y="6483350"/>
              <a:ext cx="120650" cy="107950"/>
            </p14:xfrm>
          </p:contentPart>
        </mc:Choice>
        <mc:Fallback xmlns="">
          <p:pic>
            <p:nvPicPr>
              <p:cNvPr id="115" name="Ink 114"/>
            </p:nvPicPr>
            <p:blipFill>
              <a:blip r:embed="rId222"/>
            </p:blipFill>
            <p:spPr>
              <a:xfrm>
                <a:off x="10096500" y="6483350"/>
                <a:ext cx="120650" cy="10795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6" name="Ink 115"/>
              <p14:cNvContentPartPr/>
              <p14:nvPr/>
            </p14:nvContentPartPr>
            <p14:xfrm>
              <a:off x="10375900" y="6546850"/>
              <a:ext cx="222250" cy="203200"/>
            </p14:xfrm>
          </p:contentPart>
        </mc:Choice>
        <mc:Fallback xmlns="">
          <p:pic>
            <p:nvPicPr>
              <p:cNvPr id="116" name="Ink 115"/>
            </p:nvPicPr>
            <p:blipFill>
              <a:blip r:embed="rId224"/>
            </p:blipFill>
            <p:spPr>
              <a:xfrm>
                <a:off x="10375900" y="6546850"/>
                <a:ext cx="222250" cy="20320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7" name="Ink 116"/>
              <p14:cNvContentPartPr/>
              <p14:nvPr/>
            </p14:nvContentPartPr>
            <p14:xfrm>
              <a:off x="10648950" y="6572250"/>
              <a:ext cx="222250" cy="12700"/>
            </p14:xfrm>
          </p:contentPart>
        </mc:Choice>
        <mc:Fallback xmlns="">
          <p:pic>
            <p:nvPicPr>
              <p:cNvPr id="117" name="Ink 116"/>
            </p:nvPicPr>
            <p:blipFill>
              <a:blip r:embed="rId226"/>
            </p:blipFill>
            <p:spPr>
              <a:xfrm>
                <a:off x="10648950" y="6572250"/>
                <a:ext cx="222250" cy="1270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18" name="Ink 117"/>
              <p14:cNvContentPartPr/>
              <p14:nvPr/>
            </p14:nvContentPartPr>
            <p14:xfrm>
              <a:off x="10661650" y="6667500"/>
              <a:ext cx="247650" cy="6350"/>
            </p14:xfrm>
          </p:contentPart>
        </mc:Choice>
        <mc:Fallback xmlns="">
          <p:pic>
            <p:nvPicPr>
              <p:cNvPr id="118" name="Ink 117"/>
            </p:nvPicPr>
            <p:blipFill>
              <a:blip r:embed="rId228"/>
            </p:blipFill>
            <p:spPr>
              <a:xfrm>
                <a:off x="10661650" y="6667500"/>
                <a:ext cx="247650" cy="635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19" name="Ink 118"/>
              <p14:cNvContentPartPr/>
              <p14:nvPr/>
            </p14:nvContentPartPr>
            <p14:xfrm>
              <a:off x="11055350" y="6477000"/>
              <a:ext cx="139700" cy="234950"/>
            </p14:xfrm>
          </p:contentPart>
        </mc:Choice>
        <mc:Fallback xmlns="">
          <p:pic>
            <p:nvPicPr>
              <p:cNvPr id="119" name="Ink 118"/>
            </p:nvPicPr>
            <p:blipFill>
              <a:blip r:embed="rId230"/>
            </p:blipFill>
            <p:spPr>
              <a:xfrm>
                <a:off x="11055350" y="6477000"/>
                <a:ext cx="139700" cy="23495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20" name="Ink 119"/>
              <p14:cNvContentPartPr/>
              <p14:nvPr/>
            </p14:nvContentPartPr>
            <p14:xfrm>
              <a:off x="11264900" y="6616700"/>
              <a:ext cx="12700" cy="360"/>
            </p14:xfrm>
          </p:contentPart>
        </mc:Choice>
        <mc:Fallback xmlns="">
          <p:pic>
            <p:nvPicPr>
              <p:cNvPr id="120" name="Ink 119"/>
            </p:nvPicPr>
            <p:blipFill>
              <a:blip r:embed="rId232"/>
            </p:blipFill>
            <p:spPr>
              <a:xfrm>
                <a:off x="11264900" y="6616700"/>
                <a:ext cx="12700" cy="36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1" name="Ink 120"/>
              <p14:cNvContentPartPr/>
              <p14:nvPr/>
            </p14:nvContentPartPr>
            <p14:xfrm>
              <a:off x="11341100" y="6451600"/>
              <a:ext cx="266700" cy="190500"/>
            </p14:xfrm>
          </p:contentPart>
        </mc:Choice>
        <mc:Fallback xmlns="">
          <p:pic>
            <p:nvPicPr>
              <p:cNvPr id="121" name="Ink 120"/>
            </p:nvPicPr>
            <p:blipFill>
              <a:blip r:embed="rId234"/>
            </p:blipFill>
            <p:spPr>
              <a:xfrm>
                <a:off x="11341100" y="6451600"/>
                <a:ext cx="266700" cy="19050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2" name="Ink 121"/>
              <p14:cNvContentPartPr/>
              <p14:nvPr/>
            </p14:nvContentPartPr>
            <p14:xfrm>
              <a:off x="11645900" y="6407150"/>
              <a:ext cx="82550" cy="184150"/>
            </p14:xfrm>
          </p:contentPart>
        </mc:Choice>
        <mc:Fallback xmlns="">
          <p:pic>
            <p:nvPicPr>
              <p:cNvPr id="122" name="Ink 121"/>
            </p:nvPicPr>
            <p:blipFill>
              <a:blip r:embed="rId236"/>
            </p:blipFill>
            <p:spPr>
              <a:xfrm>
                <a:off x="11645900" y="6407150"/>
                <a:ext cx="82550" cy="18415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3" name="Ink 122"/>
              <p14:cNvContentPartPr/>
              <p14:nvPr/>
            </p14:nvContentPartPr>
            <p14:xfrm>
              <a:off x="11595100" y="6388100"/>
              <a:ext cx="44450" cy="228600"/>
            </p14:xfrm>
          </p:contentPart>
        </mc:Choice>
        <mc:Fallback xmlns="">
          <p:pic>
            <p:nvPicPr>
              <p:cNvPr id="123" name="Ink 122"/>
            </p:nvPicPr>
            <p:blipFill>
              <a:blip r:embed="rId238"/>
            </p:blipFill>
            <p:spPr>
              <a:xfrm>
                <a:off x="11595100" y="6388100"/>
                <a:ext cx="44450" cy="228600"/>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8" y="473405"/>
            <a:ext cx="5235702" cy="492443"/>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Superposition Theorem</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p:sp>
        <p:nvSpPr>
          <p:cNvPr id="4" name="TextBox 3"/>
          <p:cNvSpPr txBox="1"/>
          <p:nvPr/>
        </p:nvSpPr>
        <p:spPr>
          <a:xfrm>
            <a:off x="1066800" y="1295400"/>
            <a:ext cx="8153400" cy="1015663"/>
          </a:xfrm>
          <a:prstGeom prst="rect">
            <a:avLst/>
          </a:prstGeom>
          <a:noFill/>
        </p:spPr>
        <p:txBody>
          <a:bodyPr wrap="square">
            <a:spAutoFit/>
          </a:bodyPr>
          <a:lstStyle/>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000" b="0" i="0" u="none" strike="noStrike" baseline="0" dirty="0">
                <a:solidFill>
                  <a:srgbClr val="009E70"/>
                </a:solidFill>
                <a:latin typeface="Times New Roman" panose="02020603050405020304" pitchFamily="18" charset="0"/>
                <a:cs typeface="Times New Roman" panose="02020603050405020304" pitchFamily="18" charset="0"/>
              </a:rPr>
              <a:t>superposition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principle states that the voltage across (or current through) an element in a linear circuit is the algebraic sum of the voltages across (or currents through) that element due to each independent source acting alone.</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43000" y="2640615"/>
            <a:ext cx="6858000" cy="400110"/>
          </a:xfrm>
          <a:prstGeom prst="rect">
            <a:avLst/>
          </a:prstGeom>
          <a:noFill/>
        </p:spPr>
        <p:txBody>
          <a:bodyPr wrap="square">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Q. Use the superposition theorem to find </a:t>
            </a:r>
            <a:r>
              <a:rPr lang="en-US" sz="2000" b="0" i="1" u="none" strike="noStrike" baseline="0" dirty="0">
                <a:latin typeface="Times New Roman" panose="02020603050405020304" pitchFamily="18" charset="0"/>
                <a:cs typeface="Times New Roman" panose="02020603050405020304" pitchFamily="18" charset="0"/>
              </a:rPr>
              <a:t>v </a:t>
            </a:r>
            <a:r>
              <a:rPr lang="en-US" sz="2000" b="0" i="0" u="none" strike="noStrike" baseline="0" dirty="0">
                <a:latin typeface="Times New Roman" panose="02020603050405020304" pitchFamily="18" charset="0"/>
                <a:cs typeface="Times New Roman" panose="02020603050405020304" pitchFamily="18" charset="0"/>
              </a:rPr>
              <a:t>in the given circuit.</a:t>
            </a: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tretch>
            <a:fillRect/>
          </a:stretch>
        </p:blipFill>
        <p:spPr>
          <a:xfrm>
            <a:off x="5242719" y="3200400"/>
            <a:ext cx="3852069" cy="1752600"/>
          </a:xfrm>
          <a:prstGeom prst="rect">
            <a:avLst/>
          </a:prstGeom>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5086350" y="1549400"/>
              <a:ext cx="3924300" cy="63500"/>
            </p14:xfrm>
          </p:contentPart>
        </mc:Choice>
        <mc:Fallback xmlns="">
          <p:pic>
            <p:nvPicPr>
              <p:cNvPr id="3" name="Ink 2"/>
            </p:nvPicPr>
            <p:blipFill>
              <a:blip r:embed="rId3"/>
            </p:blipFill>
            <p:spPr>
              <a:xfrm>
                <a:off x="5086350" y="1549400"/>
                <a:ext cx="3924300" cy="635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Ink 4"/>
              <p14:cNvContentPartPr/>
              <p14:nvPr/>
            </p14:nvContentPartPr>
            <p14:xfrm>
              <a:off x="4552950" y="1809750"/>
              <a:ext cx="4495800" cy="69850"/>
            </p14:xfrm>
          </p:contentPart>
        </mc:Choice>
        <mc:Fallback xmlns="">
          <p:pic>
            <p:nvPicPr>
              <p:cNvPr id="5" name="Ink 4"/>
            </p:nvPicPr>
            <p:blipFill>
              <a:blip r:embed="rId5"/>
            </p:blipFill>
            <p:spPr>
              <a:xfrm>
                <a:off x="4552950" y="1809750"/>
                <a:ext cx="4495800" cy="698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Ink 7"/>
              <p14:cNvContentPartPr/>
              <p14:nvPr/>
            </p14:nvContentPartPr>
            <p14:xfrm>
              <a:off x="1085850" y="2120900"/>
              <a:ext cx="7727950" cy="38100"/>
            </p14:xfrm>
          </p:contentPart>
        </mc:Choice>
        <mc:Fallback xmlns="">
          <p:pic>
            <p:nvPicPr>
              <p:cNvPr id="8" name="Ink 7"/>
            </p:nvPicPr>
            <p:blipFill>
              <a:blip r:embed="rId7"/>
            </p:blipFill>
            <p:spPr>
              <a:xfrm>
                <a:off x="1085850" y="2120900"/>
                <a:ext cx="7727950" cy="381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Ink 9"/>
              <p14:cNvContentPartPr/>
              <p14:nvPr/>
            </p14:nvContentPartPr>
            <p14:xfrm>
              <a:off x="533400" y="3556000"/>
              <a:ext cx="25400" cy="228600"/>
            </p14:xfrm>
          </p:contentPart>
        </mc:Choice>
        <mc:Fallback xmlns="">
          <p:pic>
            <p:nvPicPr>
              <p:cNvPr id="10" name="Ink 9"/>
            </p:nvPicPr>
            <p:blipFill>
              <a:blip r:embed="rId9"/>
            </p:blipFill>
            <p:spPr>
              <a:xfrm>
                <a:off x="533400" y="3556000"/>
                <a:ext cx="25400" cy="2286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Ink 10"/>
              <p14:cNvContentPartPr/>
              <p14:nvPr/>
            </p14:nvContentPartPr>
            <p14:xfrm>
              <a:off x="609600" y="3721100"/>
              <a:ext cx="12700" cy="360"/>
            </p14:xfrm>
          </p:contentPart>
        </mc:Choice>
        <mc:Fallback xmlns="">
          <p:pic>
            <p:nvPicPr>
              <p:cNvPr id="11" name="Ink 10"/>
            </p:nvPicPr>
            <p:blipFill>
              <a:blip r:embed="rId11"/>
            </p:blipFill>
            <p:spPr>
              <a:xfrm>
                <a:off x="609600" y="3721100"/>
                <a:ext cx="1270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Ink 11"/>
              <p14:cNvContentPartPr/>
              <p14:nvPr/>
            </p14:nvContentPartPr>
            <p14:xfrm>
              <a:off x="819150" y="3460750"/>
              <a:ext cx="31750" cy="666750"/>
            </p14:xfrm>
          </p:contentPart>
        </mc:Choice>
        <mc:Fallback xmlns="">
          <p:pic>
            <p:nvPicPr>
              <p:cNvPr id="12" name="Ink 11"/>
            </p:nvPicPr>
            <p:blipFill>
              <a:blip r:embed="rId13"/>
            </p:blipFill>
            <p:spPr>
              <a:xfrm>
                <a:off x="819150" y="3460750"/>
                <a:ext cx="31750" cy="6667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Ink 12"/>
              <p14:cNvContentPartPr/>
              <p14:nvPr/>
            </p14:nvContentPartPr>
            <p14:xfrm>
              <a:off x="825500" y="3409950"/>
              <a:ext cx="1581150" cy="1016000"/>
            </p14:xfrm>
          </p:contentPart>
        </mc:Choice>
        <mc:Fallback xmlns="">
          <p:pic>
            <p:nvPicPr>
              <p:cNvPr id="13" name="Ink 12"/>
            </p:nvPicPr>
            <p:blipFill>
              <a:blip r:embed="rId15"/>
            </p:blipFill>
            <p:spPr>
              <a:xfrm>
                <a:off x="825500" y="3409950"/>
                <a:ext cx="1581150" cy="10160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4" name="Ink 13"/>
              <p14:cNvContentPartPr/>
              <p14:nvPr/>
            </p14:nvContentPartPr>
            <p14:xfrm>
              <a:off x="2209800" y="3346450"/>
              <a:ext cx="1028700" cy="704850"/>
            </p14:xfrm>
          </p:contentPart>
        </mc:Choice>
        <mc:Fallback xmlns="">
          <p:pic>
            <p:nvPicPr>
              <p:cNvPr id="14" name="Ink 13"/>
            </p:nvPicPr>
            <p:blipFill>
              <a:blip r:embed="rId17"/>
            </p:blipFill>
            <p:spPr>
              <a:xfrm>
                <a:off x="2209800" y="3346450"/>
                <a:ext cx="1028700" cy="7048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5" name="Ink 14"/>
              <p14:cNvContentPartPr/>
              <p14:nvPr/>
            </p14:nvContentPartPr>
            <p14:xfrm>
              <a:off x="2311400" y="4083050"/>
              <a:ext cx="768350" cy="234950"/>
            </p14:xfrm>
          </p:contentPart>
        </mc:Choice>
        <mc:Fallback xmlns="">
          <p:pic>
            <p:nvPicPr>
              <p:cNvPr id="15" name="Ink 14"/>
            </p:nvPicPr>
            <p:blipFill>
              <a:blip r:embed="rId19"/>
            </p:blipFill>
            <p:spPr>
              <a:xfrm>
                <a:off x="2311400" y="4083050"/>
                <a:ext cx="768350" cy="2349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6" name="Ink 15"/>
              <p14:cNvContentPartPr/>
              <p14:nvPr/>
            </p14:nvContentPartPr>
            <p14:xfrm>
              <a:off x="2863850" y="3600450"/>
              <a:ext cx="114300" cy="304800"/>
            </p14:xfrm>
          </p:contentPart>
        </mc:Choice>
        <mc:Fallback xmlns="">
          <p:pic>
            <p:nvPicPr>
              <p:cNvPr id="16" name="Ink 15"/>
            </p:nvPicPr>
            <p:blipFill>
              <a:blip r:embed="rId21"/>
            </p:blipFill>
            <p:spPr>
              <a:xfrm>
                <a:off x="2863850" y="3600450"/>
                <a:ext cx="114300" cy="3048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7" name="Ink 16"/>
              <p14:cNvContentPartPr/>
              <p14:nvPr/>
            </p14:nvContentPartPr>
            <p14:xfrm>
              <a:off x="2952750" y="3606800"/>
              <a:ext cx="127000" cy="127000"/>
            </p14:xfrm>
          </p:contentPart>
        </mc:Choice>
        <mc:Fallback xmlns="">
          <p:pic>
            <p:nvPicPr>
              <p:cNvPr id="17" name="Ink 16"/>
            </p:nvPicPr>
            <p:blipFill>
              <a:blip r:embed="rId23"/>
            </p:blipFill>
            <p:spPr>
              <a:xfrm>
                <a:off x="2952750" y="3606800"/>
                <a:ext cx="127000" cy="1270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8" name="Ink 17"/>
              <p14:cNvContentPartPr/>
              <p14:nvPr/>
            </p14:nvContentPartPr>
            <p14:xfrm>
              <a:off x="8826500" y="2794000"/>
              <a:ext cx="31750" cy="50800"/>
            </p14:xfrm>
          </p:contentPart>
        </mc:Choice>
        <mc:Fallback xmlns="">
          <p:pic>
            <p:nvPicPr>
              <p:cNvPr id="18" name="Ink 17"/>
            </p:nvPicPr>
            <p:blipFill>
              <a:blip r:embed="rId25"/>
            </p:blipFill>
            <p:spPr>
              <a:xfrm>
                <a:off x="8826500" y="2794000"/>
                <a:ext cx="31750" cy="508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9" name="Ink 18"/>
              <p14:cNvContentPartPr/>
              <p14:nvPr/>
            </p14:nvContentPartPr>
            <p14:xfrm>
              <a:off x="8928100" y="2508250"/>
              <a:ext cx="482600" cy="527050"/>
            </p14:xfrm>
          </p:contentPart>
        </mc:Choice>
        <mc:Fallback xmlns="">
          <p:pic>
            <p:nvPicPr>
              <p:cNvPr id="19" name="Ink 18"/>
            </p:nvPicPr>
            <p:blipFill>
              <a:blip r:embed="rId27"/>
            </p:blipFill>
            <p:spPr>
              <a:xfrm>
                <a:off x="8928100" y="2508250"/>
                <a:ext cx="482600" cy="5270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0" name="Ink 19"/>
              <p14:cNvContentPartPr/>
              <p14:nvPr/>
            </p14:nvContentPartPr>
            <p14:xfrm>
              <a:off x="9067800" y="2673350"/>
              <a:ext cx="158750" cy="360"/>
            </p14:xfrm>
          </p:contentPart>
        </mc:Choice>
        <mc:Fallback xmlns="">
          <p:pic>
            <p:nvPicPr>
              <p:cNvPr id="20" name="Ink 19"/>
            </p:nvPicPr>
            <p:blipFill>
              <a:blip r:embed="rId29"/>
            </p:blipFill>
            <p:spPr>
              <a:xfrm>
                <a:off x="9067800" y="2673350"/>
                <a:ext cx="15875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1" name="Ink 20"/>
              <p14:cNvContentPartPr/>
              <p14:nvPr/>
            </p14:nvContentPartPr>
            <p14:xfrm>
              <a:off x="9124950" y="2584450"/>
              <a:ext cx="360" cy="158750"/>
            </p14:xfrm>
          </p:contentPart>
        </mc:Choice>
        <mc:Fallback xmlns="">
          <p:pic>
            <p:nvPicPr>
              <p:cNvPr id="21" name="Ink 20"/>
            </p:nvPicPr>
            <p:blipFill>
              <a:blip r:embed="rId31"/>
            </p:blipFill>
            <p:spPr>
              <a:xfrm>
                <a:off x="9124950" y="2584450"/>
                <a:ext cx="360" cy="1587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2" name="Ink 21"/>
              <p14:cNvContentPartPr/>
              <p14:nvPr/>
            </p14:nvContentPartPr>
            <p14:xfrm>
              <a:off x="9061450" y="2819400"/>
              <a:ext cx="234950" cy="25400"/>
            </p14:xfrm>
          </p:contentPart>
        </mc:Choice>
        <mc:Fallback xmlns="">
          <p:pic>
            <p:nvPicPr>
              <p:cNvPr id="22" name="Ink 21"/>
            </p:nvPicPr>
            <p:blipFill>
              <a:blip r:embed="rId33"/>
            </p:blipFill>
            <p:spPr>
              <a:xfrm>
                <a:off x="9061450" y="2819400"/>
                <a:ext cx="234950" cy="254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3" name="Ink 22"/>
              <p14:cNvContentPartPr/>
              <p14:nvPr/>
            </p14:nvContentPartPr>
            <p14:xfrm>
              <a:off x="9182100" y="2355850"/>
              <a:ext cx="6350" cy="120650"/>
            </p14:xfrm>
          </p:contentPart>
        </mc:Choice>
        <mc:Fallback xmlns="">
          <p:pic>
            <p:nvPicPr>
              <p:cNvPr id="23" name="Ink 22"/>
            </p:nvPicPr>
            <p:blipFill>
              <a:blip r:embed="rId35"/>
            </p:blipFill>
            <p:spPr>
              <a:xfrm>
                <a:off x="9182100" y="2355850"/>
                <a:ext cx="6350" cy="1206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4" name="Ink 23"/>
              <p14:cNvContentPartPr/>
              <p14:nvPr/>
            </p14:nvContentPartPr>
            <p14:xfrm>
              <a:off x="9118600" y="3016250"/>
              <a:ext cx="38100" cy="139700"/>
            </p14:xfrm>
          </p:contentPart>
        </mc:Choice>
        <mc:Fallback xmlns="">
          <p:pic>
            <p:nvPicPr>
              <p:cNvPr id="24" name="Ink 23"/>
            </p:nvPicPr>
            <p:blipFill>
              <a:blip r:embed="rId37"/>
            </p:blipFill>
            <p:spPr>
              <a:xfrm>
                <a:off x="9118600" y="3016250"/>
                <a:ext cx="38100" cy="1397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5" name="Ink 24"/>
              <p14:cNvContentPartPr/>
              <p14:nvPr/>
            </p14:nvContentPartPr>
            <p14:xfrm>
              <a:off x="9588500" y="2762250"/>
              <a:ext cx="857250" cy="44450"/>
            </p14:xfrm>
          </p:contentPart>
        </mc:Choice>
        <mc:Fallback xmlns="">
          <p:pic>
            <p:nvPicPr>
              <p:cNvPr id="25" name="Ink 24"/>
            </p:nvPicPr>
            <p:blipFill>
              <a:blip r:embed="rId39"/>
            </p:blipFill>
            <p:spPr>
              <a:xfrm>
                <a:off x="9588500" y="2762250"/>
                <a:ext cx="857250" cy="444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6" name="Ink 25"/>
              <p14:cNvContentPartPr/>
              <p14:nvPr/>
            </p14:nvContentPartPr>
            <p14:xfrm>
              <a:off x="10293350" y="2711450"/>
              <a:ext cx="209550" cy="222250"/>
            </p14:xfrm>
          </p:contentPart>
        </mc:Choice>
        <mc:Fallback xmlns="">
          <p:pic>
            <p:nvPicPr>
              <p:cNvPr id="26" name="Ink 25"/>
            </p:nvPicPr>
            <p:blipFill>
              <a:blip r:embed="rId41"/>
            </p:blipFill>
            <p:spPr>
              <a:xfrm>
                <a:off x="10293350" y="2711450"/>
                <a:ext cx="209550" cy="2222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7" name="Ink 26"/>
              <p14:cNvContentPartPr/>
              <p14:nvPr/>
            </p14:nvContentPartPr>
            <p14:xfrm>
              <a:off x="10833100" y="2171700"/>
              <a:ext cx="101600" cy="1333500"/>
            </p14:xfrm>
          </p:contentPart>
        </mc:Choice>
        <mc:Fallback xmlns="">
          <p:pic>
            <p:nvPicPr>
              <p:cNvPr id="27" name="Ink 26"/>
            </p:nvPicPr>
            <p:blipFill>
              <a:blip r:embed="rId43"/>
            </p:blipFill>
            <p:spPr>
              <a:xfrm>
                <a:off x="10833100" y="2171700"/>
                <a:ext cx="101600" cy="13335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8" name="Ink 27"/>
              <p14:cNvContentPartPr/>
              <p14:nvPr/>
            </p14:nvContentPartPr>
            <p14:xfrm>
              <a:off x="10801350" y="2082800"/>
              <a:ext cx="101600" cy="107950"/>
            </p14:xfrm>
          </p:contentPart>
        </mc:Choice>
        <mc:Fallback xmlns="">
          <p:pic>
            <p:nvPicPr>
              <p:cNvPr id="28" name="Ink 27"/>
            </p:nvPicPr>
            <p:blipFill>
              <a:blip r:embed="rId45"/>
            </p:blipFill>
            <p:spPr>
              <a:xfrm>
                <a:off x="10801350" y="2082800"/>
                <a:ext cx="101600" cy="10795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9" name="Ink 28"/>
              <p14:cNvContentPartPr/>
              <p14:nvPr/>
            </p14:nvContentPartPr>
            <p14:xfrm>
              <a:off x="10896600" y="3441700"/>
              <a:ext cx="95250" cy="88900"/>
            </p14:xfrm>
          </p:contentPart>
        </mc:Choice>
        <mc:Fallback xmlns="">
          <p:pic>
            <p:nvPicPr>
              <p:cNvPr id="29" name="Ink 28"/>
            </p:nvPicPr>
            <p:blipFill>
              <a:blip r:embed="rId47"/>
            </p:blipFill>
            <p:spPr>
              <a:xfrm>
                <a:off x="10896600" y="3441700"/>
                <a:ext cx="95250" cy="889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0" name="Ink 29"/>
              <p14:cNvContentPartPr/>
              <p14:nvPr/>
            </p14:nvContentPartPr>
            <p14:xfrm>
              <a:off x="9156700" y="2254250"/>
              <a:ext cx="76200" cy="82550"/>
            </p14:xfrm>
          </p:contentPart>
        </mc:Choice>
        <mc:Fallback xmlns="">
          <p:pic>
            <p:nvPicPr>
              <p:cNvPr id="30" name="Ink 29"/>
            </p:nvPicPr>
            <p:blipFill>
              <a:blip r:embed="rId49"/>
            </p:blipFill>
            <p:spPr>
              <a:xfrm>
                <a:off x="9156700" y="2254250"/>
                <a:ext cx="76200" cy="825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1" name="Ink 30"/>
              <p14:cNvContentPartPr/>
              <p14:nvPr/>
            </p14:nvContentPartPr>
            <p14:xfrm>
              <a:off x="9067800" y="3155950"/>
              <a:ext cx="69850" cy="57150"/>
            </p14:xfrm>
          </p:contentPart>
        </mc:Choice>
        <mc:Fallback xmlns="">
          <p:pic>
            <p:nvPicPr>
              <p:cNvPr id="31" name="Ink 30"/>
            </p:nvPicPr>
            <p:blipFill>
              <a:blip r:embed="rId51"/>
            </p:blipFill>
            <p:spPr>
              <a:xfrm>
                <a:off x="9067800" y="3155950"/>
                <a:ext cx="69850" cy="571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2" name="Ink 31"/>
              <p14:cNvContentPartPr/>
              <p14:nvPr/>
            </p14:nvContentPartPr>
            <p14:xfrm>
              <a:off x="11112500" y="1784350"/>
              <a:ext cx="107950" cy="146050"/>
            </p14:xfrm>
          </p:contentPart>
        </mc:Choice>
        <mc:Fallback xmlns="">
          <p:pic>
            <p:nvPicPr>
              <p:cNvPr id="32" name="Ink 31"/>
            </p:nvPicPr>
            <p:blipFill>
              <a:blip r:embed="rId53"/>
            </p:blipFill>
            <p:spPr>
              <a:xfrm>
                <a:off x="11112500" y="1784350"/>
                <a:ext cx="107950" cy="14605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3" name="Ink 32"/>
              <p14:cNvContentPartPr/>
              <p14:nvPr/>
            </p14:nvContentPartPr>
            <p14:xfrm>
              <a:off x="11245850" y="1638300"/>
              <a:ext cx="171450" cy="190500"/>
            </p14:xfrm>
          </p:contentPart>
        </mc:Choice>
        <mc:Fallback xmlns="">
          <p:pic>
            <p:nvPicPr>
              <p:cNvPr id="33" name="Ink 32"/>
            </p:nvPicPr>
            <p:blipFill>
              <a:blip r:embed="rId55"/>
            </p:blipFill>
            <p:spPr>
              <a:xfrm>
                <a:off x="11245850" y="1638300"/>
                <a:ext cx="171450" cy="19050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4" name="Ink 33"/>
              <p14:cNvContentPartPr/>
              <p14:nvPr/>
            </p14:nvContentPartPr>
            <p14:xfrm>
              <a:off x="11468100" y="1625600"/>
              <a:ext cx="127000" cy="76200"/>
            </p14:xfrm>
          </p:contentPart>
        </mc:Choice>
        <mc:Fallback xmlns="">
          <p:pic>
            <p:nvPicPr>
              <p:cNvPr id="34" name="Ink 33"/>
            </p:nvPicPr>
            <p:blipFill>
              <a:blip r:embed="rId57"/>
            </p:blipFill>
            <p:spPr>
              <a:xfrm>
                <a:off x="11468100" y="1625600"/>
                <a:ext cx="127000" cy="762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5" name="Ink 34"/>
              <p14:cNvContentPartPr/>
              <p14:nvPr/>
            </p14:nvContentPartPr>
            <p14:xfrm>
              <a:off x="11633200" y="1543050"/>
              <a:ext cx="114300" cy="120650"/>
            </p14:xfrm>
          </p:contentPart>
        </mc:Choice>
        <mc:Fallback xmlns="">
          <p:pic>
            <p:nvPicPr>
              <p:cNvPr id="35" name="Ink 34"/>
            </p:nvPicPr>
            <p:blipFill>
              <a:blip r:embed="rId59"/>
            </p:blipFill>
            <p:spPr>
              <a:xfrm>
                <a:off x="11633200" y="1543050"/>
                <a:ext cx="114300" cy="1206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6" name="Ink 35"/>
              <p14:cNvContentPartPr/>
              <p14:nvPr/>
            </p14:nvContentPartPr>
            <p14:xfrm>
              <a:off x="11766550" y="1365250"/>
              <a:ext cx="114300" cy="292100"/>
            </p14:xfrm>
          </p:contentPart>
        </mc:Choice>
        <mc:Fallback xmlns="">
          <p:pic>
            <p:nvPicPr>
              <p:cNvPr id="36" name="Ink 35"/>
            </p:nvPicPr>
            <p:blipFill>
              <a:blip r:embed="rId61"/>
            </p:blipFill>
            <p:spPr>
              <a:xfrm>
                <a:off x="11766550" y="1365250"/>
                <a:ext cx="114300" cy="29210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7" name="Ink 36"/>
              <p14:cNvContentPartPr/>
              <p14:nvPr/>
            </p14:nvContentPartPr>
            <p14:xfrm>
              <a:off x="11760200" y="1435100"/>
              <a:ext cx="234950" cy="50800"/>
            </p14:xfrm>
          </p:contentPart>
        </mc:Choice>
        <mc:Fallback xmlns="">
          <p:pic>
            <p:nvPicPr>
              <p:cNvPr id="37" name="Ink 36"/>
            </p:nvPicPr>
            <p:blipFill>
              <a:blip r:embed="rId63"/>
            </p:blipFill>
            <p:spPr>
              <a:xfrm>
                <a:off x="11760200" y="1435100"/>
                <a:ext cx="234950" cy="508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8" name="Ink 37"/>
              <p14:cNvContentPartPr/>
              <p14:nvPr/>
            </p14:nvContentPartPr>
            <p14:xfrm>
              <a:off x="11188700" y="2152650"/>
              <a:ext cx="165100" cy="120650"/>
            </p14:xfrm>
          </p:contentPart>
        </mc:Choice>
        <mc:Fallback xmlns="">
          <p:pic>
            <p:nvPicPr>
              <p:cNvPr id="38" name="Ink 37"/>
            </p:nvPicPr>
            <p:blipFill>
              <a:blip r:embed="rId65"/>
            </p:blipFill>
            <p:spPr>
              <a:xfrm>
                <a:off x="11188700" y="2152650"/>
                <a:ext cx="165100" cy="1206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9" name="Ink 38"/>
              <p14:cNvContentPartPr/>
              <p14:nvPr/>
            </p14:nvContentPartPr>
            <p14:xfrm>
              <a:off x="11353800" y="2114550"/>
              <a:ext cx="31750" cy="107950"/>
            </p14:xfrm>
          </p:contentPart>
        </mc:Choice>
        <mc:Fallback xmlns="">
          <p:pic>
            <p:nvPicPr>
              <p:cNvPr id="39" name="Ink 38"/>
            </p:nvPicPr>
            <p:blipFill>
              <a:blip r:embed="rId67"/>
            </p:blipFill>
            <p:spPr>
              <a:xfrm>
                <a:off x="11353800" y="2114550"/>
                <a:ext cx="31750" cy="1079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0" name="Ink 39"/>
              <p14:cNvContentPartPr/>
              <p14:nvPr/>
            </p14:nvContentPartPr>
            <p14:xfrm>
              <a:off x="11341100" y="2025650"/>
              <a:ext cx="12700" cy="360"/>
            </p14:xfrm>
          </p:contentPart>
        </mc:Choice>
        <mc:Fallback xmlns="">
          <p:pic>
            <p:nvPicPr>
              <p:cNvPr id="40" name="Ink 39"/>
            </p:nvPicPr>
            <p:blipFill>
              <a:blip r:embed="rId11"/>
            </p:blipFill>
            <p:spPr>
              <a:xfrm>
                <a:off x="11341100" y="2025650"/>
                <a:ext cx="12700" cy="3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1" name="Ink 40"/>
              <p14:cNvContentPartPr/>
              <p14:nvPr/>
            </p14:nvContentPartPr>
            <p14:xfrm>
              <a:off x="11455400" y="2044700"/>
              <a:ext cx="146050" cy="146050"/>
            </p14:xfrm>
          </p:contentPart>
        </mc:Choice>
        <mc:Fallback xmlns="">
          <p:pic>
            <p:nvPicPr>
              <p:cNvPr id="41" name="Ink 40"/>
            </p:nvPicPr>
            <p:blipFill>
              <a:blip r:embed="rId70"/>
            </p:blipFill>
            <p:spPr>
              <a:xfrm>
                <a:off x="11455400" y="2044700"/>
                <a:ext cx="146050" cy="1460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2" name="Ink 41"/>
              <p14:cNvContentPartPr/>
              <p14:nvPr/>
            </p14:nvContentPartPr>
            <p14:xfrm>
              <a:off x="11626850" y="2000250"/>
              <a:ext cx="88900" cy="133350"/>
            </p14:xfrm>
          </p:contentPart>
        </mc:Choice>
        <mc:Fallback xmlns="">
          <p:pic>
            <p:nvPicPr>
              <p:cNvPr id="42" name="Ink 41"/>
            </p:nvPicPr>
            <p:blipFill>
              <a:blip r:embed="rId72"/>
            </p:blipFill>
            <p:spPr>
              <a:xfrm>
                <a:off x="11626850" y="2000250"/>
                <a:ext cx="88900" cy="1333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3" name="Ink 42"/>
              <p14:cNvContentPartPr/>
              <p14:nvPr/>
            </p14:nvContentPartPr>
            <p14:xfrm>
              <a:off x="11715750" y="1898650"/>
              <a:ext cx="88900" cy="139700"/>
            </p14:xfrm>
          </p:contentPart>
        </mc:Choice>
        <mc:Fallback xmlns="">
          <p:pic>
            <p:nvPicPr>
              <p:cNvPr id="43" name="Ink 42"/>
            </p:nvPicPr>
            <p:blipFill>
              <a:blip r:embed="rId74"/>
            </p:blipFill>
            <p:spPr>
              <a:xfrm>
                <a:off x="11715750" y="1898650"/>
                <a:ext cx="88900" cy="1397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4" name="Ink 43"/>
              <p14:cNvContentPartPr/>
              <p14:nvPr/>
            </p14:nvContentPartPr>
            <p14:xfrm>
              <a:off x="11830050" y="1892300"/>
              <a:ext cx="31750" cy="114300"/>
            </p14:xfrm>
          </p:contentPart>
        </mc:Choice>
        <mc:Fallback xmlns="">
          <p:pic>
            <p:nvPicPr>
              <p:cNvPr id="44" name="Ink 43"/>
            </p:nvPicPr>
            <p:blipFill>
              <a:blip r:embed="rId76"/>
            </p:blipFill>
            <p:spPr>
              <a:xfrm>
                <a:off x="11830050" y="1892300"/>
                <a:ext cx="31750" cy="1143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5" name="Ink 44"/>
              <p14:cNvContentPartPr/>
              <p14:nvPr/>
            </p14:nvContentPartPr>
            <p14:xfrm>
              <a:off x="11791950" y="1816100"/>
              <a:ext cx="12700" cy="360"/>
            </p14:xfrm>
          </p:contentPart>
        </mc:Choice>
        <mc:Fallback xmlns="">
          <p:pic>
            <p:nvPicPr>
              <p:cNvPr id="45" name="Ink 44"/>
            </p:nvPicPr>
            <p:blipFill>
              <a:blip r:embed="rId11"/>
            </p:blipFill>
            <p:spPr>
              <a:xfrm>
                <a:off x="11791950" y="1816100"/>
                <a:ext cx="12700" cy="36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6" name="Ink 45"/>
              <p14:cNvContentPartPr/>
              <p14:nvPr/>
            </p14:nvContentPartPr>
            <p14:xfrm>
              <a:off x="11880850" y="1727200"/>
              <a:ext cx="95250" cy="184150"/>
            </p14:xfrm>
          </p:contentPart>
        </mc:Choice>
        <mc:Fallback xmlns="">
          <p:pic>
            <p:nvPicPr>
              <p:cNvPr id="46" name="Ink 45"/>
            </p:nvPicPr>
            <p:blipFill>
              <a:blip r:embed="rId79"/>
            </p:blipFill>
            <p:spPr>
              <a:xfrm>
                <a:off x="11880850" y="1727200"/>
                <a:ext cx="95250" cy="18415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7" name="Ink 46"/>
              <p14:cNvContentPartPr/>
              <p14:nvPr/>
            </p14:nvContentPartPr>
            <p14:xfrm>
              <a:off x="11880850" y="1790700"/>
              <a:ext cx="63500" cy="50800"/>
            </p14:xfrm>
          </p:contentPart>
        </mc:Choice>
        <mc:Fallback xmlns="">
          <p:pic>
            <p:nvPicPr>
              <p:cNvPr id="47" name="Ink 46"/>
            </p:nvPicPr>
            <p:blipFill>
              <a:blip r:embed="rId81"/>
            </p:blipFill>
            <p:spPr>
              <a:xfrm>
                <a:off x="11880850" y="1790700"/>
                <a:ext cx="63500" cy="5080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8" name="Ink 47"/>
              <p14:cNvContentPartPr/>
              <p14:nvPr/>
            </p14:nvContentPartPr>
            <p14:xfrm>
              <a:off x="9080500" y="4546600"/>
              <a:ext cx="95250" cy="95250"/>
            </p14:xfrm>
          </p:contentPart>
        </mc:Choice>
        <mc:Fallback xmlns="">
          <p:pic>
            <p:nvPicPr>
              <p:cNvPr id="48" name="Ink 47"/>
            </p:nvPicPr>
            <p:blipFill>
              <a:blip r:embed="rId83"/>
            </p:blipFill>
            <p:spPr>
              <a:xfrm>
                <a:off x="9080500" y="4546600"/>
                <a:ext cx="95250" cy="9525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9" name="Ink 48"/>
              <p14:cNvContentPartPr/>
              <p14:nvPr/>
            </p14:nvContentPartPr>
            <p14:xfrm>
              <a:off x="9283700" y="4311650"/>
              <a:ext cx="444500" cy="438150"/>
            </p14:xfrm>
          </p:contentPart>
        </mc:Choice>
        <mc:Fallback xmlns="">
          <p:pic>
            <p:nvPicPr>
              <p:cNvPr id="49" name="Ink 48"/>
            </p:nvPicPr>
            <p:blipFill>
              <a:blip r:embed="rId85"/>
            </p:blipFill>
            <p:spPr>
              <a:xfrm>
                <a:off x="9283700" y="4311650"/>
                <a:ext cx="444500" cy="43815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0" name="Ink 49"/>
              <p14:cNvContentPartPr/>
              <p14:nvPr/>
            </p14:nvContentPartPr>
            <p14:xfrm>
              <a:off x="9499600" y="4368800"/>
              <a:ext cx="360" cy="260350"/>
            </p14:xfrm>
          </p:contentPart>
        </mc:Choice>
        <mc:Fallback xmlns="">
          <p:pic>
            <p:nvPicPr>
              <p:cNvPr id="50" name="Ink 49"/>
            </p:nvPicPr>
            <p:blipFill>
              <a:blip r:embed="rId87"/>
            </p:blipFill>
            <p:spPr>
              <a:xfrm>
                <a:off x="9499600" y="4368800"/>
                <a:ext cx="360" cy="26035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1" name="Ink 50"/>
              <p14:cNvContentPartPr/>
              <p14:nvPr/>
            </p14:nvContentPartPr>
            <p14:xfrm>
              <a:off x="9448800" y="4298950"/>
              <a:ext cx="38100" cy="120650"/>
            </p14:xfrm>
          </p:contentPart>
        </mc:Choice>
        <mc:Fallback xmlns="">
          <p:pic>
            <p:nvPicPr>
              <p:cNvPr id="51" name="Ink 50"/>
            </p:nvPicPr>
            <p:blipFill>
              <a:blip r:embed="rId89"/>
            </p:blipFill>
            <p:spPr>
              <a:xfrm>
                <a:off x="9448800" y="4298950"/>
                <a:ext cx="38100" cy="12065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2" name="Ink 51"/>
              <p14:cNvContentPartPr/>
              <p14:nvPr/>
            </p14:nvContentPartPr>
            <p14:xfrm>
              <a:off x="9512300" y="4330700"/>
              <a:ext cx="76200" cy="76200"/>
            </p14:xfrm>
          </p:contentPart>
        </mc:Choice>
        <mc:Fallback xmlns="">
          <p:pic>
            <p:nvPicPr>
              <p:cNvPr id="52" name="Ink 51"/>
            </p:nvPicPr>
            <p:blipFill>
              <a:blip r:embed="rId91"/>
            </p:blipFill>
            <p:spPr>
              <a:xfrm>
                <a:off x="9512300" y="4330700"/>
                <a:ext cx="76200" cy="7620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3" name="Ink 52"/>
              <p14:cNvContentPartPr/>
              <p14:nvPr/>
            </p14:nvContentPartPr>
            <p14:xfrm>
              <a:off x="9493250" y="3917950"/>
              <a:ext cx="6350" cy="361950"/>
            </p14:xfrm>
          </p:contentPart>
        </mc:Choice>
        <mc:Fallback xmlns="">
          <p:pic>
            <p:nvPicPr>
              <p:cNvPr id="53" name="Ink 52"/>
            </p:nvPicPr>
            <p:blipFill>
              <a:blip r:embed="rId93"/>
            </p:blipFill>
            <p:spPr>
              <a:xfrm>
                <a:off x="9493250" y="3917950"/>
                <a:ext cx="6350" cy="36195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4" name="Ink 53"/>
              <p14:cNvContentPartPr/>
              <p14:nvPr/>
            </p14:nvContentPartPr>
            <p14:xfrm>
              <a:off x="9455150" y="3854450"/>
              <a:ext cx="63500" cy="44450"/>
            </p14:xfrm>
          </p:contentPart>
        </mc:Choice>
        <mc:Fallback xmlns="">
          <p:pic>
            <p:nvPicPr>
              <p:cNvPr id="54" name="Ink 53"/>
            </p:nvPicPr>
            <p:blipFill>
              <a:blip r:embed="rId95"/>
            </p:blipFill>
            <p:spPr>
              <a:xfrm>
                <a:off x="9455150" y="3854450"/>
                <a:ext cx="63500" cy="4445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5" name="Ink 54"/>
              <p14:cNvContentPartPr/>
              <p14:nvPr/>
            </p14:nvContentPartPr>
            <p14:xfrm>
              <a:off x="9455150" y="4737100"/>
              <a:ext cx="38100" cy="495300"/>
            </p14:xfrm>
          </p:contentPart>
        </mc:Choice>
        <mc:Fallback xmlns="">
          <p:pic>
            <p:nvPicPr>
              <p:cNvPr id="55" name="Ink 54"/>
            </p:nvPicPr>
            <p:blipFill>
              <a:blip r:embed="rId97"/>
            </p:blipFill>
            <p:spPr>
              <a:xfrm>
                <a:off x="9455150" y="4737100"/>
                <a:ext cx="38100" cy="49530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6" name="Ink 55"/>
              <p14:cNvContentPartPr/>
              <p14:nvPr/>
            </p14:nvContentPartPr>
            <p14:xfrm>
              <a:off x="9398000" y="5175250"/>
              <a:ext cx="88900" cy="114300"/>
            </p14:xfrm>
          </p:contentPart>
        </mc:Choice>
        <mc:Fallback xmlns="">
          <p:pic>
            <p:nvPicPr>
              <p:cNvPr id="56" name="Ink 55"/>
            </p:nvPicPr>
            <p:blipFill>
              <a:blip r:embed="rId99"/>
            </p:blipFill>
            <p:spPr>
              <a:xfrm>
                <a:off x="9398000" y="5175250"/>
                <a:ext cx="88900" cy="11430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7" name="Ink 56"/>
              <p14:cNvContentPartPr/>
              <p14:nvPr/>
            </p14:nvContentPartPr>
            <p14:xfrm>
              <a:off x="9874250" y="4565650"/>
              <a:ext cx="596900" cy="12700"/>
            </p14:xfrm>
          </p:contentPart>
        </mc:Choice>
        <mc:Fallback xmlns="">
          <p:pic>
            <p:nvPicPr>
              <p:cNvPr id="57" name="Ink 56"/>
            </p:nvPicPr>
            <p:blipFill>
              <a:blip r:embed="rId101"/>
            </p:blipFill>
            <p:spPr>
              <a:xfrm>
                <a:off x="9874250" y="4565650"/>
                <a:ext cx="596900" cy="1270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8" name="Ink 57"/>
              <p14:cNvContentPartPr/>
              <p14:nvPr/>
            </p14:nvContentPartPr>
            <p14:xfrm>
              <a:off x="10312400" y="4438650"/>
              <a:ext cx="203200" cy="304800"/>
            </p14:xfrm>
          </p:contentPart>
        </mc:Choice>
        <mc:Fallback xmlns="">
          <p:pic>
            <p:nvPicPr>
              <p:cNvPr id="58" name="Ink 57"/>
            </p:nvPicPr>
            <p:blipFill>
              <a:blip r:embed="rId103"/>
            </p:blipFill>
            <p:spPr>
              <a:xfrm>
                <a:off x="10312400" y="4438650"/>
                <a:ext cx="203200" cy="30480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9" name="Ink 58"/>
              <p14:cNvContentPartPr/>
              <p14:nvPr/>
            </p14:nvContentPartPr>
            <p14:xfrm>
              <a:off x="10960100" y="4038600"/>
              <a:ext cx="76200" cy="57150"/>
            </p14:xfrm>
          </p:contentPart>
        </mc:Choice>
        <mc:Fallback xmlns="">
          <p:pic>
            <p:nvPicPr>
              <p:cNvPr id="59" name="Ink 58"/>
            </p:nvPicPr>
            <p:blipFill>
              <a:blip r:embed="rId105"/>
            </p:blipFill>
            <p:spPr>
              <a:xfrm>
                <a:off x="10960100" y="4038600"/>
                <a:ext cx="76200" cy="5715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60" name="Ink 59"/>
              <p14:cNvContentPartPr/>
              <p14:nvPr/>
            </p14:nvContentPartPr>
            <p14:xfrm>
              <a:off x="10998200" y="4095750"/>
              <a:ext cx="171450" cy="495300"/>
            </p14:xfrm>
          </p:contentPart>
        </mc:Choice>
        <mc:Fallback xmlns="">
          <p:pic>
            <p:nvPicPr>
              <p:cNvPr id="60" name="Ink 59"/>
            </p:nvPicPr>
            <p:blipFill>
              <a:blip r:embed="rId107"/>
            </p:blipFill>
            <p:spPr>
              <a:xfrm>
                <a:off x="10998200" y="4095750"/>
                <a:ext cx="171450" cy="49530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61" name="Ink 60"/>
              <p14:cNvContentPartPr/>
              <p14:nvPr/>
            </p14:nvContentPartPr>
            <p14:xfrm>
              <a:off x="11017250" y="5054600"/>
              <a:ext cx="127000" cy="146050"/>
            </p14:xfrm>
          </p:contentPart>
        </mc:Choice>
        <mc:Fallback xmlns="">
          <p:pic>
            <p:nvPicPr>
              <p:cNvPr id="61" name="Ink 60"/>
            </p:nvPicPr>
            <p:blipFill>
              <a:blip r:embed="rId109"/>
            </p:blipFill>
            <p:spPr>
              <a:xfrm>
                <a:off x="11017250" y="5054600"/>
                <a:ext cx="127000" cy="14605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62" name="Ink 61"/>
              <p14:cNvContentPartPr/>
              <p14:nvPr/>
            </p14:nvContentPartPr>
            <p14:xfrm>
              <a:off x="10998200" y="5187950"/>
              <a:ext cx="101600" cy="482600"/>
            </p14:xfrm>
          </p:contentPart>
        </mc:Choice>
        <mc:Fallback xmlns="">
          <p:pic>
            <p:nvPicPr>
              <p:cNvPr id="62" name="Ink 61"/>
            </p:nvPicPr>
            <p:blipFill>
              <a:blip r:embed="rId111"/>
            </p:blipFill>
            <p:spPr>
              <a:xfrm>
                <a:off x="10998200" y="5187950"/>
                <a:ext cx="101600" cy="48260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3" name="Ink 62"/>
              <p14:cNvContentPartPr/>
              <p14:nvPr/>
            </p14:nvContentPartPr>
            <p14:xfrm>
              <a:off x="11245850" y="3917950"/>
              <a:ext cx="127000" cy="146050"/>
            </p14:xfrm>
          </p:contentPart>
        </mc:Choice>
        <mc:Fallback xmlns="">
          <p:pic>
            <p:nvPicPr>
              <p:cNvPr id="63" name="Ink 62"/>
            </p:nvPicPr>
            <p:blipFill>
              <a:blip r:embed="rId113"/>
            </p:blipFill>
            <p:spPr>
              <a:xfrm>
                <a:off x="11245850" y="3917950"/>
                <a:ext cx="127000" cy="14605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4" name="Ink 63"/>
              <p14:cNvContentPartPr/>
              <p14:nvPr/>
            </p14:nvContentPartPr>
            <p14:xfrm>
              <a:off x="11449050" y="3924300"/>
              <a:ext cx="63500" cy="209550"/>
            </p14:xfrm>
          </p:contentPart>
        </mc:Choice>
        <mc:Fallback xmlns="">
          <p:pic>
            <p:nvPicPr>
              <p:cNvPr id="64" name="Ink 63"/>
            </p:nvPicPr>
            <p:blipFill>
              <a:blip r:embed="rId115"/>
            </p:blipFill>
            <p:spPr>
              <a:xfrm>
                <a:off x="11449050" y="3924300"/>
                <a:ext cx="63500" cy="20955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5" name="Ink 64"/>
              <p14:cNvContentPartPr/>
              <p14:nvPr/>
            </p14:nvContentPartPr>
            <p14:xfrm>
              <a:off x="11417300" y="3873500"/>
              <a:ext cx="171450" cy="127000"/>
            </p14:xfrm>
          </p:contentPart>
        </mc:Choice>
        <mc:Fallback xmlns="">
          <p:pic>
            <p:nvPicPr>
              <p:cNvPr id="65" name="Ink 64"/>
            </p:nvPicPr>
            <p:blipFill>
              <a:blip r:embed="rId117"/>
            </p:blipFill>
            <p:spPr>
              <a:xfrm>
                <a:off x="11417300" y="3873500"/>
                <a:ext cx="171450" cy="12700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6" name="Ink 65"/>
              <p14:cNvContentPartPr/>
              <p14:nvPr/>
            </p14:nvContentPartPr>
            <p14:xfrm>
              <a:off x="11607800" y="3784600"/>
              <a:ext cx="184150" cy="133350"/>
            </p14:xfrm>
          </p:contentPart>
        </mc:Choice>
        <mc:Fallback xmlns="">
          <p:pic>
            <p:nvPicPr>
              <p:cNvPr id="66" name="Ink 65"/>
            </p:nvPicPr>
            <p:blipFill>
              <a:blip r:embed="rId119"/>
            </p:blipFill>
            <p:spPr>
              <a:xfrm>
                <a:off x="11607800" y="3784600"/>
                <a:ext cx="184150" cy="13335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7" name="Ink 66"/>
              <p14:cNvContentPartPr/>
              <p14:nvPr/>
            </p14:nvContentPartPr>
            <p14:xfrm>
              <a:off x="11709400" y="3714750"/>
              <a:ext cx="184150" cy="139700"/>
            </p14:xfrm>
          </p:contentPart>
        </mc:Choice>
        <mc:Fallback xmlns="">
          <p:pic>
            <p:nvPicPr>
              <p:cNvPr id="67" name="Ink 66"/>
            </p:nvPicPr>
            <p:blipFill>
              <a:blip r:embed="rId121"/>
            </p:blipFill>
            <p:spPr>
              <a:xfrm>
                <a:off x="11709400" y="3714750"/>
                <a:ext cx="184150" cy="13970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8" name="Ink 67"/>
              <p14:cNvContentPartPr/>
              <p14:nvPr/>
            </p14:nvContentPartPr>
            <p14:xfrm>
              <a:off x="11341100" y="4368800"/>
              <a:ext cx="222250" cy="184150"/>
            </p14:xfrm>
          </p:contentPart>
        </mc:Choice>
        <mc:Fallback xmlns="">
          <p:pic>
            <p:nvPicPr>
              <p:cNvPr id="68" name="Ink 67"/>
            </p:nvPicPr>
            <p:blipFill>
              <a:blip r:embed="rId123"/>
            </p:blipFill>
            <p:spPr>
              <a:xfrm>
                <a:off x="11341100" y="4368800"/>
                <a:ext cx="222250" cy="18415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9" name="Ink 68"/>
              <p14:cNvContentPartPr/>
              <p14:nvPr/>
            </p14:nvContentPartPr>
            <p14:xfrm>
              <a:off x="11544300" y="4343400"/>
              <a:ext cx="25400" cy="120650"/>
            </p14:xfrm>
          </p:contentPart>
        </mc:Choice>
        <mc:Fallback xmlns="">
          <p:pic>
            <p:nvPicPr>
              <p:cNvPr id="69" name="Ink 68"/>
            </p:nvPicPr>
            <p:blipFill>
              <a:blip r:embed="rId125"/>
            </p:blipFill>
            <p:spPr>
              <a:xfrm>
                <a:off x="11544300" y="4343400"/>
                <a:ext cx="25400" cy="12065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70" name="Ink 69"/>
              <p14:cNvContentPartPr/>
              <p14:nvPr/>
            </p14:nvContentPartPr>
            <p14:xfrm>
              <a:off x="11550650" y="4210050"/>
              <a:ext cx="31750" cy="57150"/>
            </p14:xfrm>
          </p:contentPart>
        </mc:Choice>
        <mc:Fallback xmlns="">
          <p:pic>
            <p:nvPicPr>
              <p:cNvPr id="70" name="Ink 69"/>
            </p:nvPicPr>
            <p:blipFill>
              <a:blip r:embed="rId127"/>
            </p:blipFill>
            <p:spPr>
              <a:xfrm>
                <a:off x="11550650" y="4210050"/>
                <a:ext cx="31750" cy="5715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71" name="Ink 70"/>
              <p14:cNvContentPartPr/>
              <p14:nvPr/>
            </p14:nvContentPartPr>
            <p14:xfrm>
              <a:off x="11645900" y="4273550"/>
              <a:ext cx="88900" cy="152400"/>
            </p14:xfrm>
          </p:contentPart>
        </mc:Choice>
        <mc:Fallback xmlns="">
          <p:pic>
            <p:nvPicPr>
              <p:cNvPr id="71" name="Ink 70"/>
            </p:nvPicPr>
            <p:blipFill>
              <a:blip r:embed="rId129"/>
            </p:blipFill>
            <p:spPr>
              <a:xfrm>
                <a:off x="11645900" y="4273550"/>
                <a:ext cx="88900" cy="152400"/>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72" name="Ink 71"/>
              <p14:cNvContentPartPr/>
              <p14:nvPr/>
            </p14:nvContentPartPr>
            <p14:xfrm>
              <a:off x="11760200" y="4203700"/>
              <a:ext cx="107950" cy="165100"/>
            </p14:xfrm>
          </p:contentPart>
        </mc:Choice>
        <mc:Fallback xmlns="">
          <p:pic>
            <p:nvPicPr>
              <p:cNvPr id="72" name="Ink 71"/>
            </p:nvPicPr>
            <p:blipFill>
              <a:blip r:embed="rId131"/>
            </p:blipFill>
            <p:spPr>
              <a:xfrm>
                <a:off x="11760200" y="4203700"/>
                <a:ext cx="107950" cy="165100"/>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3" name="Ink 72"/>
              <p14:cNvContentPartPr/>
              <p14:nvPr/>
            </p14:nvContentPartPr>
            <p14:xfrm>
              <a:off x="11874500" y="4133850"/>
              <a:ext cx="88900" cy="184150"/>
            </p14:xfrm>
          </p:contentPart>
        </mc:Choice>
        <mc:Fallback xmlns="">
          <p:pic>
            <p:nvPicPr>
              <p:cNvPr id="73" name="Ink 72"/>
            </p:nvPicPr>
            <p:blipFill>
              <a:blip r:embed="rId133"/>
            </p:blipFill>
            <p:spPr>
              <a:xfrm>
                <a:off x="11874500" y="4133850"/>
                <a:ext cx="88900" cy="18415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4" name="Ink 73"/>
              <p14:cNvContentPartPr/>
              <p14:nvPr/>
            </p14:nvContentPartPr>
            <p14:xfrm>
              <a:off x="12007850" y="4121150"/>
              <a:ext cx="6350" cy="209550"/>
            </p14:xfrm>
          </p:contentPart>
        </mc:Choice>
        <mc:Fallback xmlns="">
          <p:pic>
            <p:nvPicPr>
              <p:cNvPr id="74" name="Ink 73"/>
            </p:nvPicPr>
            <p:blipFill>
              <a:blip r:embed="rId135"/>
            </p:blipFill>
            <p:spPr>
              <a:xfrm>
                <a:off x="12007850" y="4121150"/>
                <a:ext cx="6350" cy="20955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5" name="Ink 74"/>
              <p14:cNvContentPartPr/>
              <p14:nvPr/>
            </p14:nvContentPartPr>
            <p14:xfrm>
              <a:off x="11988800" y="4019550"/>
              <a:ext cx="360" cy="25400"/>
            </p14:xfrm>
          </p:contentPart>
        </mc:Choice>
        <mc:Fallback xmlns="">
          <p:pic>
            <p:nvPicPr>
              <p:cNvPr id="75" name="Ink 74"/>
            </p:nvPicPr>
            <p:blipFill>
              <a:blip r:embed="rId137"/>
            </p:blipFill>
            <p:spPr>
              <a:xfrm>
                <a:off x="11988800" y="4019550"/>
                <a:ext cx="360" cy="2540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6" name="Ink 75"/>
              <p14:cNvContentPartPr/>
              <p14:nvPr/>
            </p14:nvContentPartPr>
            <p14:xfrm>
              <a:off x="12065000" y="3943350"/>
              <a:ext cx="31750" cy="311150"/>
            </p14:xfrm>
          </p:contentPart>
        </mc:Choice>
        <mc:Fallback xmlns="">
          <p:pic>
            <p:nvPicPr>
              <p:cNvPr id="76" name="Ink 75"/>
            </p:nvPicPr>
            <p:blipFill>
              <a:blip r:embed="rId139"/>
            </p:blipFill>
            <p:spPr>
              <a:xfrm>
                <a:off x="12065000" y="3943350"/>
                <a:ext cx="31750" cy="31115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7" name="Ink 76"/>
              <p14:cNvContentPartPr/>
              <p14:nvPr/>
            </p14:nvContentPartPr>
            <p14:xfrm>
              <a:off x="12058650" y="4032250"/>
              <a:ext cx="127000" cy="44450"/>
            </p14:xfrm>
          </p:contentPart>
        </mc:Choice>
        <mc:Fallback xmlns="">
          <p:pic>
            <p:nvPicPr>
              <p:cNvPr id="77" name="Ink 76"/>
            </p:nvPicPr>
            <p:blipFill>
              <a:blip r:embed="rId141"/>
            </p:blipFill>
            <p:spPr>
              <a:xfrm>
                <a:off x="12058650" y="4032250"/>
                <a:ext cx="127000" cy="4445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8" name="Ink 77"/>
              <p14:cNvContentPartPr/>
              <p14:nvPr/>
            </p14:nvContentPartPr>
            <p14:xfrm>
              <a:off x="3371850" y="3657600"/>
              <a:ext cx="254000" cy="273050"/>
            </p14:xfrm>
          </p:contentPart>
        </mc:Choice>
        <mc:Fallback xmlns="">
          <p:pic>
            <p:nvPicPr>
              <p:cNvPr id="78" name="Ink 77"/>
            </p:nvPicPr>
            <p:blipFill>
              <a:blip r:embed="rId143"/>
            </p:blipFill>
            <p:spPr>
              <a:xfrm>
                <a:off x="3371850" y="3657600"/>
                <a:ext cx="254000" cy="27305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9" name="Ink 78"/>
              <p14:cNvContentPartPr/>
              <p14:nvPr/>
            </p14:nvContentPartPr>
            <p14:xfrm>
              <a:off x="1314450" y="3149600"/>
              <a:ext cx="336550" cy="215900"/>
            </p14:xfrm>
          </p:contentPart>
        </mc:Choice>
        <mc:Fallback xmlns="">
          <p:pic>
            <p:nvPicPr>
              <p:cNvPr id="79" name="Ink 78"/>
            </p:nvPicPr>
            <p:blipFill>
              <a:blip r:embed="rId145"/>
            </p:blipFill>
            <p:spPr>
              <a:xfrm>
                <a:off x="1314450" y="3149600"/>
                <a:ext cx="336550" cy="21590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80" name="Ink 79"/>
              <p14:cNvContentPartPr/>
              <p14:nvPr/>
            </p14:nvContentPartPr>
            <p14:xfrm>
              <a:off x="1847850" y="3829050"/>
              <a:ext cx="139700" cy="222250"/>
            </p14:xfrm>
          </p:contentPart>
        </mc:Choice>
        <mc:Fallback xmlns="">
          <p:pic>
            <p:nvPicPr>
              <p:cNvPr id="80" name="Ink 79"/>
            </p:nvPicPr>
            <p:blipFill>
              <a:blip r:embed="rId147"/>
            </p:blipFill>
            <p:spPr>
              <a:xfrm>
                <a:off x="1847850" y="3829050"/>
                <a:ext cx="139700" cy="22225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81" name="Ink 80"/>
              <p14:cNvContentPartPr/>
              <p14:nvPr/>
            </p14:nvContentPartPr>
            <p14:xfrm>
              <a:off x="3752850" y="3308350"/>
              <a:ext cx="133350" cy="209550"/>
            </p14:xfrm>
          </p:contentPart>
        </mc:Choice>
        <mc:Fallback xmlns="">
          <p:pic>
            <p:nvPicPr>
              <p:cNvPr id="81" name="Ink 80"/>
            </p:nvPicPr>
            <p:blipFill>
              <a:blip r:embed="rId149"/>
            </p:blipFill>
            <p:spPr>
              <a:xfrm>
                <a:off x="3752850" y="3308350"/>
                <a:ext cx="133350" cy="20955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82" name="Ink 81"/>
              <p14:cNvContentPartPr/>
              <p14:nvPr/>
            </p14:nvContentPartPr>
            <p14:xfrm>
              <a:off x="3937000" y="3416300"/>
              <a:ext cx="360" cy="120650"/>
            </p14:xfrm>
          </p:contentPart>
        </mc:Choice>
        <mc:Fallback xmlns="">
          <p:pic>
            <p:nvPicPr>
              <p:cNvPr id="82" name="Ink 81"/>
            </p:nvPicPr>
            <p:blipFill>
              <a:blip r:embed="rId151"/>
            </p:blipFill>
            <p:spPr>
              <a:xfrm>
                <a:off x="3937000" y="3416300"/>
                <a:ext cx="360" cy="12065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83" name="Ink 82"/>
              <p14:cNvContentPartPr/>
              <p14:nvPr/>
            </p14:nvContentPartPr>
            <p14:xfrm>
              <a:off x="4038600" y="3327400"/>
              <a:ext cx="95250" cy="360"/>
            </p14:xfrm>
          </p:contentPart>
        </mc:Choice>
        <mc:Fallback xmlns="">
          <p:pic>
            <p:nvPicPr>
              <p:cNvPr id="83" name="Ink 82"/>
            </p:nvPicPr>
            <p:blipFill>
              <a:blip r:embed="rId153"/>
            </p:blipFill>
            <p:spPr>
              <a:xfrm>
                <a:off x="4038600" y="3327400"/>
                <a:ext cx="95250" cy="36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4" name="Ink 83"/>
              <p14:cNvContentPartPr/>
              <p14:nvPr/>
            </p14:nvContentPartPr>
            <p14:xfrm>
              <a:off x="4051300" y="3365500"/>
              <a:ext cx="114300" cy="6350"/>
            </p14:xfrm>
          </p:contentPart>
        </mc:Choice>
        <mc:Fallback xmlns="">
          <p:pic>
            <p:nvPicPr>
              <p:cNvPr id="84" name="Ink 83"/>
            </p:nvPicPr>
            <p:blipFill>
              <a:blip r:embed="rId155"/>
            </p:blipFill>
            <p:spPr>
              <a:xfrm>
                <a:off x="4051300" y="3365500"/>
                <a:ext cx="114300" cy="635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5" name="Ink 84"/>
              <p14:cNvContentPartPr/>
              <p14:nvPr/>
            </p14:nvContentPartPr>
            <p14:xfrm>
              <a:off x="4298950" y="3168650"/>
              <a:ext cx="228600" cy="247650"/>
            </p14:xfrm>
          </p:contentPart>
        </mc:Choice>
        <mc:Fallback xmlns="">
          <p:pic>
            <p:nvPicPr>
              <p:cNvPr id="85" name="Ink 84"/>
            </p:nvPicPr>
            <p:blipFill>
              <a:blip r:embed="rId157"/>
            </p:blipFill>
            <p:spPr>
              <a:xfrm>
                <a:off x="4298950" y="3168650"/>
                <a:ext cx="228600" cy="24765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6" name="Ink 85"/>
              <p14:cNvContentPartPr/>
              <p14:nvPr/>
            </p14:nvContentPartPr>
            <p14:xfrm>
              <a:off x="4762500" y="3136900"/>
              <a:ext cx="82550" cy="152400"/>
            </p14:xfrm>
          </p:contentPart>
        </mc:Choice>
        <mc:Fallback xmlns="">
          <p:pic>
            <p:nvPicPr>
              <p:cNvPr id="86" name="Ink 85"/>
            </p:nvPicPr>
            <p:blipFill>
              <a:blip r:embed="rId159"/>
            </p:blipFill>
            <p:spPr>
              <a:xfrm>
                <a:off x="4762500" y="3136900"/>
                <a:ext cx="82550" cy="152400"/>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7" name="Ink 86"/>
              <p14:cNvContentPartPr/>
              <p14:nvPr/>
            </p14:nvContentPartPr>
            <p14:xfrm>
              <a:off x="4730750" y="3155950"/>
              <a:ext cx="177800" cy="120650"/>
            </p14:xfrm>
          </p:contentPart>
        </mc:Choice>
        <mc:Fallback xmlns="">
          <p:pic>
            <p:nvPicPr>
              <p:cNvPr id="87" name="Ink 86"/>
            </p:nvPicPr>
            <p:blipFill>
              <a:blip r:embed="rId161"/>
            </p:blipFill>
            <p:spPr>
              <a:xfrm>
                <a:off x="4730750" y="3155950"/>
                <a:ext cx="177800" cy="120650"/>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8" name="Ink 87"/>
              <p14:cNvContentPartPr/>
              <p14:nvPr/>
            </p14:nvContentPartPr>
            <p14:xfrm>
              <a:off x="4965700" y="3041650"/>
              <a:ext cx="120650" cy="355600"/>
            </p14:xfrm>
          </p:contentPart>
        </mc:Choice>
        <mc:Fallback xmlns="">
          <p:pic>
            <p:nvPicPr>
              <p:cNvPr id="88" name="Ink 87"/>
            </p:nvPicPr>
            <p:blipFill>
              <a:blip r:embed="rId163"/>
            </p:blipFill>
            <p:spPr>
              <a:xfrm>
                <a:off x="4965700" y="3041650"/>
                <a:ext cx="120650" cy="355600"/>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89" name="Ink 88"/>
              <p14:cNvContentPartPr/>
              <p14:nvPr/>
            </p14:nvContentPartPr>
            <p14:xfrm>
              <a:off x="5105400" y="3060700"/>
              <a:ext cx="165100" cy="273050"/>
            </p14:xfrm>
          </p:contentPart>
        </mc:Choice>
        <mc:Fallback xmlns="">
          <p:pic>
            <p:nvPicPr>
              <p:cNvPr id="89" name="Ink 88"/>
            </p:nvPicPr>
            <p:blipFill>
              <a:blip r:embed="rId165"/>
            </p:blipFill>
            <p:spPr>
              <a:xfrm>
                <a:off x="5105400" y="3060700"/>
                <a:ext cx="165100" cy="273050"/>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90" name="Ink 89"/>
              <p14:cNvContentPartPr/>
              <p14:nvPr/>
            </p14:nvContentPartPr>
            <p14:xfrm>
              <a:off x="5346700" y="2978150"/>
              <a:ext cx="360" cy="241300"/>
            </p14:xfrm>
          </p:contentPart>
        </mc:Choice>
        <mc:Fallback xmlns="">
          <p:pic>
            <p:nvPicPr>
              <p:cNvPr id="90" name="Ink 89"/>
            </p:nvPicPr>
            <p:blipFill>
              <a:blip r:embed="rId167"/>
            </p:blipFill>
            <p:spPr>
              <a:xfrm>
                <a:off x="5346700" y="2978150"/>
                <a:ext cx="360" cy="241300"/>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91" name="Ink 90"/>
              <p14:cNvContentPartPr/>
              <p14:nvPr/>
            </p14:nvContentPartPr>
            <p14:xfrm>
              <a:off x="5429250" y="2971800"/>
              <a:ext cx="19050" cy="273050"/>
            </p14:xfrm>
          </p:contentPart>
        </mc:Choice>
        <mc:Fallback xmlns="">
          <p:pic>
            <p:nvPicPr>
              <p:cNvPr id="91" name="Ink 90"/>
            </p:nvPicPr>
            <p:blipFill>
              <a:blip r:embed="rId169"/>
            </p:blipFill>
            <p:spPr>
              <a:xfrm>
                <a:off x="5429250" y="2971800"/>
                <a:ext cx="19050" cy="273050"/>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92" name="Ink 91"/>
              <p14:cNvContentPartPr/>
              <p14:nvPr/>
            </p14:nvContentPartPr>
            <p14:xfrm>
              <a:off x="5530850" y="3028950"/>
              <a:ext cx="63500" cy="222250"/>
            </p14:xfrm>
          </p:contentPart>
        </mc:Choice>
        <mc:Fallback xmlns="">
          <p:pic>
            <p:nvPicPr>
              <p:cNvPr id="92" name="Ink 91"/>
            </p:nvPicPr>
            <p:blipFill>
              <a:blip r:embed="rId171"/>
            </p:blipFill>
            <p:spPr>
              <a:xfrm>
                <a:off x="5530850" y="3028950"/>
                <a:ext cx="63500" cy="222250"/>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93" name="Ink 92"/>
              <p14:cNvContentPartPr/>
              <p14:nvPr/>
            </p14:nvContentPartPr>
            <p14:xfrm>
              <a:off x="5562600" y="2959100"/>
              <a:ext cx="152400" cy="387350"/>
            </p14:xfrm>
          </p:contentPart>
        </mc:Choice>
        <mc:Fallback xmlns="">
          <p:pic>
            <p:nvPicPr>
              <p:cNvPr id="93" name="Ink 92"/>
            </p:nvPicPr>
            <p:blipFill>
              <a:blip r:embed="rId173"/>
            </p:blipFill>
            <p:spPr>
              <a:xfrm>
                <a:off x="5562600" y="2959100"/>
                <a:ext cx="152400" cy="387350"/>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94" name="Ink 93"/>
              <p14:cNvContentPartPr/>
              <p14:nvPr/>
            </p14:nvContentPartPr>
            <p14:xfrm>
              <a:off x="4248150" y="3689350"/>
              <a:ext cx="209550" cy="38100"/>
            </p14:xfrm>
          </p:contentPart>
        </mc:Choice>
        <mc:Fallback xmlns="">
          <p:pic>
            <p:nvPicPr>
              <p:cNvPr id="94" name="Ink 93"/>
            </p:nvPicPr>
            <p:blipFill>
              <a:blip r:embed="rId175"/>
            </p:blipFill>
            <p:spPr>
              <a:xfrm>
                <a:off x="4248150" y="3689350"/>
                <a:ext cx="209550" cy="38100"/>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95" name="Ink 94"/>
              <p14:cNvContentPartPr/>
              <p14:nvPr/>
            </p14:nvContentPartPr>
            <p14:xfrm>
              <a:off x="4324350" y="3803650"/>
              <a:ext cx="196850" cy="6350"/>
            </p14:xfrm>
          </p:contentPart>
        </mc:Choice>
        <mc:Fallback xmlns="">
          <p:pic>
            <p:nvPicPr>
              <p:cNvPr id="95" name="Ink 94"/>
            </p:nvPicPr>
            <p:blipFill>
              <a:blip r:embed="rId177"/>
            </p:blipFill>
            <p:spPr>
              <a:xfrm>
                <a:off x="4324350" y="3803650"/>
                <a:ext cx="196850" cy="6350"/>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6" name="Ink 95"/>
              <p14:cNvContentPartPr/>
              <p14:nvPr/>
            </p14:nvContentPartPr>
            <p14:xfrm>
              <a:off x="4972050" y="3600450"/>
              <a:ext cx="184150" cy="292100"/>
            </p14:xfrm>
          </p:contentPart>
        </mc:Choice>
        <mc:Fallback xmlns="">
          <p:pic>
            <p:nvPicPr>
              <p:cNvPr id="96" name="Ink 95"/>
            </p:nvPicPr>
            <p:blipFill>
              <a:blip r:embed="rId179"/>
            </p:blipFill>
            <p:spPr>
              <a:xfrm>
                <a:off x="4972050" y="3600450"/>
                <a:ext cx="184150" cy="292100"/>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7" name="Ink 96"/>
              <p14:cNvContentPartPr/>
              <p14:nvPr/>
            </p14:nvContentPartPr>
            <p14:xfrm>
              <a:off x="4737100" y="3587750"/>
              <a:ext cx="177800" cy="361950"/>
            </p14:xfrm>
          </p:contentPart>
        </mc:Choice>
        <mc:Fallback xmlns="">
          <p:pic>
            <p:nvPicPr>
              <p:cNvPr id="97" name="Ink 96"/>
            </p:nvPicPr>
            <p:blipFill>
              <a:blip r:embed="rId181"/>
            </p:blipFill>
            <p:spPr>
              <a:xfrm>
                <a:off x="4737100" y="3587750"/>
                <a:ext cx="177800" cy="361950"/>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8" name="Ink 97"/>
              <p14:cNvContentPartPr/>
              <p14:nvPr/>
            </p14:nvContentPartPr>
            <p14:xfrm>
              <a:off x="323850" y="5499100"/>
              <a:ext cx="215900" cy="222250"/>
            </p14:xfrm>
          </p:contentPart>
        </mc:Choice>
        <mc:Fallback xmlns="">
          <p:pic>
            <p:nvPicPr>
              <p:cNvPr id="98" name="Ink 97"/>
            </p:nvPicPr>
            <p:blipFill>
              <a:blip r:embed="rId183"/>
            </p:blipFill>
            <p:spPr>
              <a:xfrm>
                <a:off x="323850" y="5499100"/>
                <a:ext cx="215900" cy="222250"/>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99" name="Ink 98"/>
              <p14:cNvContentPartPr/>
              <p14:nvPr/>
            </p14:nvContentPartPr>
            <p14:xfrm>
              <a:off x="628650" y="5607050"/>
              <a:ext cx="12700" cy="360"/>
            </p14:xfrm>
          </p:contentPart>
        </mc:Choice>
        <mc:Fallback xmlns="">
          <p:pic>
            <p:nvPicPr>
              <p:cNvPr id="99" name="Ink 98"/>
            </p:nvPicPr>
            <p:blipFill>
              <a:blip r:embed="rId11"/>
            </p:blipFill>
            <p:spPr>
              <a:xfrm>
                <a:off x="628650" y="5607050"/>
                <a:ext cx="12700" cy="36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00" name="Ink 99"/>
              <p14:cNvContentPartPr/>
              <p14:nvPr/>
            </p14:nvContentPartPr>
            <p14:xfrm>
              <a:off x="742950" y="5124450"/>
              <a:ext cx="501650" cy="666750"/>
            </p14:xfrm>
          </p:contentPart>
        </mc:Choice>
        <mc:Fallback xmlns="">
          <p:pic>
            <p:nvPicPr>
              <p:cNvPr id="100" name="Ink 99"/>
            </p:nvPicPr>
            <p:blipFill>
              <a:blip r:embed="rId186"/>
            </p:blipFill>
            <p:spPr>
              <a:xfrm>
                <a:off x="742950" y="5124450"/>
                <a:ext cx="501650" cy="66675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01" name="Ink 100"/>
              <p14:cNvContentPartPr/>
              <p14:nvPr/>
            </p14:nvContentPartPr>
            <p14:xfrm>
              <a:off x="996950" y="5588000"/>
              <a:ext cx="1397000" cy="501650"/>
            </p14:xfrm>
          </p:contentPart>
        </mc:Choice>
        <mc:Fallback xmlns="">
          <p:pic>
            <p:nvPicPr>
              <p:cNvPr id="101" name="Ink 100"/>
            </p:nvPicPr>
            <p:blipFill>
              <a:blip r:embed="rId188"/>
            </p:blipFill>
            <p:spPr>
              <a:xfrm>
                <a:off x="996950" y="5588000"/>
                <a:ext cx="1397000" cy="50165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2" name="Ink 101"/>
              <p14:cNvContentPartPr/>
              <p14:nvPr/>
            </p14:nvContentPartPr>
            <p14:xfrm>
              <a:off x="2279650" y="5187950"/>
              <a:ext cx="69850" cy="139700"/>
            </p14:xfrm>
          </p:contentPart>
        </mc:Choice>
        <mc:Fallback xmlns="">
          <p:pic>
            <p:nvPicPr>
              <p:cNvPr id="102" name="Ink 101"/>
            </p:nvPicPr>
            <p:blipFill>
              <a:blip r:embed="rId190"/>
            </p:blipFill>
            <p:spPr>
              <a:xfrm>
                <a:off x="2279650" y="5187950"/>
                <a:ext cx="69850" cy="13970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3" name="Ink 102"/>
              <p14:cNvContentPartPr/>
              <p14:nvPr/>
            </p14:nvContentPartPr>
            <p14:xfrm>
              <a:off x="952500" y="4870450"/>
              <a:ext cx="1365250" cy="336550"/>
            </p14:xfrm>
          </p:contentPart>
        </mc:Choice>
        <mc:Fallback xmlns="">
          <p:pic>
            <p:nvPicPr>
              <p:cNvPr id="103" name="Ink 102"/>
            </p:nvPicPr>
            <p:blipFill>
              <a:blip r:embed="rId192"/>
            </p:blipFill>
            <p:spPr>
              <a:xfrm>
                <a:off x="952500" y="4870450"/>
                <a:ext cx="1365250" cy="33655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4" name="Ink 103"/>
              <p14:cNvContentPartPr/>
              <p14:nvPr/>
            </p14:nvContentPartPr>
            <p14:xfrm>
              <a:off x="1708150" y="4965700"/>
              <a:ext cx="209550" cy="1149350"/>
            </p14:xfrm>
          </p:contentPart>
        </mc:Choice>
        <mc:Fallback xmlns="">
          <p:pic>
            <p:nvPicPr>
              <p:cNvPr id="104" name="Ink 103"/>
            </p:nvPicPr>
            <p:blipFill>
              <a:blip r:embed="rId194"/>
            </p:blipFill>
            <p:spPr>
              <a:xfrm>
                <a:off x="1708150" y="4965700"/>
                <a:ext cx="209550" cy="114935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5" name="Ink 104"/>
              <p14:cNvContentPartPr/>
              <p14:nvPr/>
            </p14:nvContentPartPr>
            <p14:xfrm>
              <a:off x="920750" y="5505450"/>
              <a:ext cx="203200" cy="6350"/>
            </p14:xfrm>
          </p:contentPart>
        </mc:Choice>
        <mc:Fallback xmlns="">
          <p:pic>
            <p:nvPicPr>
              <p:cNvPr id="105" name="Ink 104"/>
            </p:nvPicPr>
            <p:blipFill>
              <a:blip r:embed="rId196"/>
            </p:blipFill>
            <p:spPr>
              <a:xfrm>
                <a:off x="920750" y="5505450"/>
                <a:ext cx="203200" cy="635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6" name="Ink 105"/>
              <p14:cNvContentPartPr/>
              <p14:nvPr/>
            </p14:nvContentPartPr>
            <p14:xfrm>
              <a:off x="1022350" y="5422900"/>
              <a:ext cx="12700" cy="152400"/>
            </p14:xfrm>
          </p:contentPart>
        </mc:Choice>
        <mc:Fallback xmlns="">
          <p:pic>
            <p:nvPicPr>
              <p:cNvPr id="106" name="Ink 105"/>
            </p:nvPicPr>
            <p:blipFill>
              <a:blip r:embed="rId198"/>
            </p:blipFill>
            <p:spPr>
              <a:xfrm>
                <a:off x="1022350" y="5422900"/>
                <a:ext cx="12700" cy="15240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7" name="Ink 106"/>
              <p14:cNvContentPartPr/>
              <p14:nvPr/>
            </p14:nvContentPartPr>
            <p14:xfrm>
              <a:off x="1003300" y="5632450"/>
              <a:ext cx="177800" cy="38100"/>
            </p14:xfrm>
          </p:contentPart>
        </mc:Choice>
        <mc:Fallback xmlns="">
          <p:pic>
            <p:nvPicPr>
              <p:cNvPr id="107" name="Ink 106"/>
            </p:nvPicPr>
            <p:blipFill>
              <a:blip r:embed="rId200"/>
            </p:blipFill>
            <p:spPr>
              <a:xfrm>
                <a:off x="1003300" y="5632450"/>
                <a:ext cx="177800" cy="3810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8" name="Ink 107"/>
              <p14:cNvContentPartPr/>
              <p14:nvPr/>
            </p14:nvContentPartPr>
            <p14:xfrm>
              <a:off x="1219200" y="5753100"/>
              <a:ext cx="101600" cy="222250"/>
            </p14:xfrm>
          </p:contentPart>
        </mc:Choice>
        <mc:Fallback xmlns="">
          <p:pic>
            <p:nvPicPr>
              <p:cNvPr id="108" name="Ink 107"/>
            </p:nvPicPr>
            <p:blipFill>
              <a:blip r:embed="rId202"/>
            </p:blipFill>
            <p:spPr>
              <a:xfrm>
                <a:off x="1219200" y="5753100"/>
                <a:ext cx="101600" cy="22225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9" name="Ink 108"/>
              <p14:cNvContentPartPr/>
              <p14:nvPr/>
            </p14:nvContentPartPr>
            <p14:xfrm>
              <a:off x="1504950" y="5403850"/>
              <a:ext cx="133350" cy="260350"/>
            </p14:xfrm>
          </p:contentPart>
        </mc:Choice>
        <mc:Fallback xmlns="">
          <p:pic>
            <p:nvPicPr>
              <p:cNvPr id="109" name="Ink 108"/>
            </p:nvPicPr>
            <p:blipFill>
              <a:blip r:embed="rId204"/>
            </p:blipFill>
            <p:spPr>
              <a:xfrm>
                <a:off x="1504950" y="5403850"/>
                <a:ext cx="133350" cy="26035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10" name="Ink 109"/>
              <p14:cNvContentPartPr/>
              <p14:nvPr/>
            </p14:nvContentPartPr>
            <p14:xfrm>
              <a:off x="1562100" y="4679950"/>
              <a:ext cx="152400" cy="177800"/>
            </p14:xfrm>
          </p:contentPart>
        </mc:Choice>
        <mc:Fallback xmlns="">
          <p:pic>
            <p:nvPicPr>
              <p:cNvPr id="110" name="Ink 109"/>
            </p:nvPicPr>
            <p:blipFill>
              <a:blip r:embed="rId206"/>
            </p:blipFill>
            <p:spPr>
              <a:xfrm>
                <a:off x="1562100" y="4679950"/>
                <a:ext cx="152400" cy="17780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11" name="Ink 110"/>
              <p14:cNvContentPartPr/>
              <p14:nvPr/>
            </p14:nvContentPartPr>
            <p14:xfrm>
              <a:off x="2698750" y="5092700"/>
              <a:ext cx="88900" cy="190500"/>
            </p14:xfrm>
          </p:contentPart>
        </mc:Choice>
        <mc:Fallback xmlns="">
          <p:pic>
            <p:nvPicPr>
              <p:cNvPr id="111" name="Ink 110"/>
            </p:nvPicPr>
            <p:blipFill>
              <a:blip r:embed="rId208"/>
            </p:blipFill>
            <p:spPr>
              <a:xfrm>
                <a:off x="2698750" y="5092700"/>
                <a:ext cx="88900" cy="19050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12" name="Ink 111"/>
              <p14:cNvContentPartPr/>
              <p14:nvPr/>
            </p14:nvContentPartPr>
            <p14:xfrm>
              <a:off x="2711450" y="5226050"/>
              <a:ext cx="234950" cy="203200"/>
            </p14:xfrm>
          </p:contentPart>
        </mc:Choice>
        <mc:Fallback xmlns="">
          <p:pic>
            <p:nvPicPr>
              <p:cNvPr id="112" name="Ink 111"/>
            </p:nvPicPr>
            <p:blipFill>
              <a:blip r:embed="rId210"/>
            </p:blipFill>
            <p:spPr>
              <a:xfrm>
                <a:off x="2711450" y="5226050"/>
                <a:ext cx="234950" cy="20320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3" name="Ink 112"/>
              <p14:cNvContentPartPr/>
              <p14:nvPr/>
            </p14:nvContentPartPr>
            <p14:xfrm>
              <a:off x="3028950" y="5099050"/>
              <a:ext cx="247650" cy="25400"/>
            </p14:xfrm>
          </p:contentPart>
        </mc:Choice>
        <mc:Fallback xmlns="">
          <p:pic>
            <p:nvPicPr>
              <p:cNvPr id="113" name="Ink 112"/>
            </p:nvPicPr>
            <p:blipFill>
              <a:blip r:embed="rId212"/>
            </p:blipFill>
            <p:spPr>
              <a:xfrm>
                <a:off x="3028950" y="5099050"/>
                <a:ext cx="247650" cy="2540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4" name="Ink 113"/>
              <p14:cNvContentPartPr/>
              <p14:nvPr/>
            </p14:nvContentPartPr>
            <p14:xfrm>
              <a:off x="3041650" y="5200650"/>
              <a:ext cx="184150" cy="12700"/>
            </p14:xfrm>
          </p:contentPart>
        </mc:Choice>
        <mc:Fallback xmlns="">
          <p:pic>
            <p:nvPicPr>
              <p:cNvPr id="114" name="Ink 113"/>
            </p:nvPicPr>
            <p:blipFill>
              <a:blip r:embed="rId214"/>
            </p:blipFill>
            <p:spPr>
              <a:xfrm>
                <a:off x="3041650" y="5200650"/>
                <a:ext cx="184150" cy="1270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5" name="Ink 114"/>
              <p14:cNvContentPartPr/>
              <p14:nvPr/>
            </p14:nvContentPartPr>
            <p14:xfrm>
              <a:off x="3333750" y="4946650"/>
              <a:ext cx="133350" cy="241300"/>
            </p14:xfrm>
          </p:contentPart>
        </mc:Choice>
        <mc:Fallback xmlns="">
          <p:pic>
            <p:nvPicPr>
              <p:cNvPr id="115" name="Ink 114"/>
            </p:nvPicPr>
            <p:blipFill>
              <a:blip r:embed="rId216"/>
            </p:blipFill>
            <p:spPr>
              <a:xfrm>
                <a:off x="3333750" y="4946650"/>
                <a:ext cx="133350" cy="24130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6" name="Ink 115"/>
              <p14:cNvContentPartPr/>
              <p14:nvPr/>
            </p14:nvContentPartPr>
            <p14:xfrm>
              <a:off x="3625850" y="4959350"/>
              <a:ext cx="82550" cy="139700"/>
            </p14:xfrm>
          </p:contentPart>
        </mc:Choice>
        <mc:Fallback xmlns="">
          <p:pic>
            <p:nvPicPr>
              <p:cNvPr id="116" name="Ink 115"/>
            </p:nvPicPr>
            <p:blipFill>
              <a:blip r:embed="rId218"/>
            </p:blipFill>
            <p:spPr>
              <a:xfrm>
                <a:off x="3625850" y="4959350"/>
                <a:ext cx="82550" cy="13970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7" name="Ink 116"/>
              <p14:cNvContentPartPr/>
              <p14:nvPr/>
            </p14:nvContentPartPr>
            <p14:xfrm>
              <a:off x="3613150" y="4978400"/>
              <a:ext cx="127000" cy="76200"/>
            </p14:xfrm>
          </p:contentPart>
        </mc:Choice>
        <mc:Fallback xmlns="">
          <p:pic>
            <p:nvPicPr>
              <p:cNvPr id="117" name="Ink 116"/>
            </p:nvPicPr>
            <p:blipFill>
              <a:blip r:embed="rId220"/>
            </p:blipFill>
            <p:spPr>
              <a:xfrm>
                <a:off x="3613150" y="4978400"/>
                <a:ext cx="127000" cy="7620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8" name="Ink 117"/>
              <p14:cNvContentPartPr/>
              <p14:nvPr/>
            </p14:nvContentPartPr>
            <p14:xfrm>
              <a:off x="3829050" y="4972050"/>
              <a:ext cx="635000" cy="19050"/>
            </p14:xfrm>
          </p:contentPart>
        </mc:Choice>
        <mc:Fallback xmlns="">
          <p:pic>
            <p:nvPicPr>
              <p:cNvPr id="118" name="Ink 117"/>
            </p:nvPicPr>
            <p:blipFill>
              <a:blip r:embed="rId222"/>
            </p:blipFill>
            <p:spPr>
              <a:xfrm>
                <a:off x="3829050" y="4972050"/>
                <a:ext cx="635000" cy="1905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9" name="Ink 118"/>
              <p14:cNvContentPartPr/>
              <p14:nvPr/>
            </p14:nvContentPartPr>
            <p14:xfrm>
              <a:off x="3981450" y="4660900"/>
              <a:ext cx="177800" cy="222250"/>
            </p14:xfrm>
          </p:contentPart>
        </mc:Choice>
        <mc:Fallback xmlns="">
          <p:pic>
            <p:nvPicPr>
              <p:cNvPr id="119" name="Ink 118"/>
            </p:nvPicPr>
            <p:blipFill>
              <a:blip r:embed="rId224"/>
            </p:blipFill>
            <p:spPr>
              <a:xfrm>
                <a:off x="3981450" y="4660900"/>
                <a:ext cx="177800" cy="22225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20" name="Ink 119"/>
              <p14:cNvContentPartPr/>
              <p14:nvPr/>
            </p14:nvContentPartPr>
            <p14:xfrm>
              <a:off x="3860800" y="5168900"/>
              <a:ext cx="139700" cy="215900"/>
            </p14:xfrm>
          </p:contentPart>
        </mc:Choice>
        <mc:Fallback xmlns="">
          <p:pic>
            <p:nvPicPr>
              <p:cNvPr id="120" name="Ink 119"/>
            </p:nvPicPr>
            <p:blipFill>
              <a:blip r:embed="rId226"/>
            </p:blipFill>
            <p:spPr>
              <a:xfrm>
                <a:off x="3860800" y="5168900"/>
                <a:ext cx="139700" cy="21590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21" name="Ink 120"/>
              <p14:cNvContentPartPr/>
              <p14:nvPr/>
            </p14:nvContentPartPr>
            <p14:xfrm>
              <a:off x="4114800" y="5162550"/>
              <a:ext cx="184150" cy="19050"/>
            </p14:xfrm>
          </p:contentPart>
        </mc:Choice>
        <mc:Fallback xmlns="">
          <p:pic>
            <p:nvPicPr>
              <p:cNvPr id="121" name="Ink 120"/>
            </p:nvPicPr>
            <p:blipFill>
              <a:blip r:embed="rId228"/>
            </p:blipFill>
            <p:spPr>
              <a:xfrm>
                <a:off x="4114800" y="5162550"/>
                <a:ext cx="184150" cy="1905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22" name="Ink 121"/>
              <p14:cNvContentPartPr/>
              <p14:nvPr/>
            </p14:nvContentPartPr>
            <p14:xfrm>
              <a:off x="4203700" y="5080000"/>
              <a:ext cx="44450" cy="152400"/>
            </p14:xfrm>
          </p:contentPart>
        </mc:Choice>
        <mc:Fallback xmlns="">
          <p:pic>
            <p:nvPicPr>
              <p:cNvPr id="122" name="Ink 121"/>
            </p:nvPicPr>
            <p:blipFill>
              <a:blip r:embed="rId230"/>
            </p:blipFill>
            <p:spPr>
              <a:xfrm>
                <a:off x="4203700" y="5080000"/>
                <a:ext cx="44450" cy="15240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23" name="Ink 122"/>
              <p14:cNvContentPartPr/>
              <p14:nvPr/>
            </p14:nvContentPartPr>
            <p14:xfrm>
              <a:off x="4356100" y="5073650"/>
              <a:ext cx="139700" cy="228600"/>
            </p14:xfrm>
          </p:contentPart>
        </mc:Choice>
        <mc:Fallback xmlns="">
          <p:pic>
            <p:nvPicPr>
              <p:cNvPr id="123" name="Ink 122"/>
            </p:nvPicPr>
            <p:blipFill>
              <a:blip r:embed="rId232"/>
            </p:blipFill>
            <p:spPr>
              <a:xfrm>
                <a:off x="4356100" y="5073650"/>
                <a:ext cx="139700" cy="22860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4" name="Ink 123"/>
              <p14:cNvContentPartPr/>
              <p14:nvPr/>
            </p14:nvContentPartPr>
            <p14:xfrm>
              <a:off x="4597400" y="4908550"/>
              <a:ext cx="215900" cy="360"/>
            </p14:xfrm>
          </p:contentPart>
        </mc:Choice>
        <mc:Fallback xmlns="">
          <p:pic>
            <p:nvPicPr>
              <p:cNvPr id="124" name="Ink 123"/>
            </p:nvPicPr>
            <p:blipFill>
              <a:blip r:embed="rId234"/>
            </p:blipFill>
            <p:spPr>
              <a:xfrm>
                <a:off x="4597400" y="4908550"/>
                <a:ext cx="215900" cy="36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5" name="Ink 124"/>
              <p14:cNvContentPartPr/>
              <p14:nvPr/>
            </p14:nvContentPartPr>
            <p14:xfrm>
              <a:off x="4610100" y="4965700"/>
              <a:ext cx="266700" cy="360"/>
            </p14:xfrm>
          </p:contentPart>
        </mc:Choice>
        <mc:Fallback xmlns="">
          <p:pic>
            <p:nvPicPr>
              <p:cNvPr id="125" name="Ink 124"/>
            </p:nvPicPr>
            <p:blipFill>
              <a:blip r:embed="rId236"/>
            </p:blipFill>
            <p:spPr>
              <a:xfrm>
                <a:off x="4610100" y="4965700"/>
                <a:ext cx="266700" cy="36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6" name="Ink 125"/>
              <p14:cNvContentPartPr/>
              <p14:nvPr/>
            </p14:nvContentPartPr>
            <p14:xfrm>
              <a:off x="5010150" y="4775200"/>
              <a:ext cx="44450" cy="38100"/>
            </p14:xfrm>
          </p:contentPart>
        </mc:Choice>
        <mc:Fallback xmlns="">
          <p:pic>
            <p:nvPicPr>
              <p:cNvPr id="126" name="Ink 125"/>
            </p:nvPicPr>
            <p:blipFill>
              <a:blip r:embed="rId238"/>
            </p:blipFill>
            <p:spPr>
              <a:xfrm>
                <a:off x="5010150" y="4775200"/>
                <a:ext cx="44450" cy="38100"/>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7" name="Ink 126"/>
              <p14:cNvContentPartPr/>
              <p14:nvPr/>
            </p14:nvContentPartPr>
            <p14:xfrm>
              <a:off x="5010150" y="4762500"/>
              <a:ext cx="292100" cy="241300"/>
            </p14:xfrm>
          </p:contentPart>
        </mc:Choice>
        <mc:Fallback xmlns="">
          <p:pic>
            <p:nvPicPr>
              <p:cNvPr id="127" name="Ink 126"/>
            </p:nvPicPr>
            <p:blipFill>
              <a:blip r:embed="rId240"/>
            </p:blipFill>
            <p:spPr>
              <a:xfrm>
                <a:off x="5010150" y="4762500"/>
                <a:ext cx="292100" cy="24130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8" name="Ink 127"/>
              <p14:cNvContentPartPr/>
              <p14:nvPr/>
            </p14:nvContentPartPr>
            <p14:xfrm>
              <a:off x="5372100" y="4705350"/>
              <a:ext cx="171450" cy="203200"/>
            </p14:xfrm>
          </p:contentPart>
        </mc:Choice>
        <mc:Fallback xmlns="">
          <p:pic>
            <p:nvPicPr>
              <p:cNvPr id="128" name="Ink 127"/>
            </p:nvPicPr>
            <p:blipFill>
              <a:blip r:embed="rId242"/>
            </p:blipFill>
            <p:spPr>
              <a:xfrm>
                <a:off x="5372100" y="4705350"/>
                <a:ext cx="171450" cy="203200"/>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29" name="Ink 128"/>
              <p14:cNvContentPartPr/>
              <p14:nvPr/>
            </p14:nvContentPartPr>
            <p14:xfrm>
              <a:off x="3219450" y="6343650"/>
              <a:ext cx="12700" cy="360"/>
            </p14:xfrm>
          </p:contentPart>
        </mc:Choice>
        <mc:Fallback xmlns="">
          <p:pic>
            <p:nvPicPr>
              <p:cNvPr id="129" name="Ink 128"/>
            </p:nvPicPr>
            <p:blipFill>
              <a:blip r:embed="rId11"/>
            </p:blipFill>
            <p:spPr>
              <a:xfrm>
                <a:off x="3219450" y="6343650"/>
                <a:ext cx="12700" cy="360"/>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30" name="Ink 129"/>
              <p14:cNvContentPartPr/>
              <p14:nvPr/>
            </p14:nvContentPartPr>
            <p14:xfrm>
              <a:off x="3467100" y="6324600"/>
              <a:ext cx="12700" cy="360"/>
            </p14:xfrm>
          </p:contentPart>
        </mc:Choice>
        <mc:Fallback xmlns="">
          <p:pic>
            <p:nvPicPr>
              <p:cNvPr id="130" name="Ink 129"/>
            </p:nvPicPr>
            <p:blipFill>
              <a:blip r:embed="rId11"/>
            </p:blipFill>
            <p:spPr>
              <a:xfrm>
                <a:off x="3467100" y="6324600"/>
                <a:ext cx="12700" cy="360"/>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31" name="Ink 130"/>
              <p14:cNvContentPartPr/>
              <p14:nvPr/>
            </p14:nvContentPartPr>
            <p14:xfrm>
              <a:off x="3352800" y="6172200"/>
              <a:ext cx="12700" cy="360"/>
            </p14:xfrm>
          </p:contentPart>
        </mc:Choice>
        <mc:Fallback xmlns="">
          <p:pic>
            <p:nvPicPr>
              <p:cNvPr id="131" name="Ink 130"/>
            </p:nvPicPr>
            <p:blipFill>
              <a:blip r:embed="rId11"/>
            </p:blipFill>
            <p:spPr>
              <a:xfrm>
                <a:off x="3352800" y="6172200"/>
                <a:ext cx="12700" cy="360"/>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32" name="Ink 131"/>
              <p14:cNvContentPartPr/>
              <p14:nvPr/>
            </p14:nvContentPartPr>
            <p14:xfrm>
              <a:off x="3727450" y="6121400"/>
              <a:ext cx="127000" cy="190500"/>
            </p14:xfrm>
          </p:contentPart>
        </mc:Choice>
        <mc:Fallback xmlns="">
          <p:pic>
            <p:nvPicPr>
              <p:cNvPr id="132" name="Ink 131"/>
            </p:nvPicPr>
            <p:blipFill>
              <a:blip r:embed="rId247"/>
            </p:blipFill>
            <p:spPr>
              <a:xfrm>
                <a:off x="3727450" y="6121400"/>
                <a:ext cx="127000" cy="190500"/>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33" name="Ink 132"/>
              <p14:cNvContentPartPr/>
              <p14:nvPr/>
            </p14:nvContentPartPr>
            <p14:xfrm>
              <a:off x="4044950" y="6191250"/>
              <a:ext cx="177800" cy="6350"/>
            </p14:xfrm>
          </p:contentPart>
        </mc:Choice>
        <mc:Fallback xmlns="">
          <p:pic>
            <p:nvPicPr>
              <p:cNvPr id="133" name="Ink 132"/>
            </p:nvPicPr>
            <p:blipFill>
              <a:blip r:embed="rId249"/>
            </p:blipFill>
            <p:spPr>
              <a:xfrm>
                <a:off x="4044950" y="6191250"/>
                <a:ext cx="177800" cy="6350"/>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34" name="Ink 133"/>
              <p14:cNvContentPartPr/>
              <p14:nvPr/>
            </p14:nvContentPartPr>
            <p14:xfrm>
              <a:off x="4070350" y="6223000"/>
              <a:ext cx="241300" cy="50800"/>
            </p14:xfrm>
          </p:contentPart>
        </mc:Choice>
        <mc:Fallback xmlns="">
          <p:pic>
            <p:nvPicPr>
              <p:cNvPr id="134" name="Ink 133"/>
            </p:nvPicPr>
            <p:blipFill>
              <a:blip r:embed="rId251"/>
            </p:blipFill>
            <p:spPr>
              <a:xfrm>
                <a:off x="4070350" y="6223000"/>
                <a:ext cx="241300" cy="50800"/>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35" name="Ink 134"/>
              <p14:cNvContentPartPr/>
              <p14:nvPr/>
            </p14:nvContentPartPr>
            <p14:xfrm>
              <a:off x="4356100" y="6007100"/>
              <a:ext cx="139700" cy="133350"/>
            </p14:xfrm>
          </p:contentPart>
        </mc:Choice>
        <mc:Fallback xmlns="">
          <p:pic>
            <p:nvPicPr>
              <p:cNvPr id="135" name="Ink 134"/>
            </p:nvPicPr>
            <p:blipFill>
              <a:blip r:embed="rId253"/>
            </p:blipFill>
            <p:spPr>
              <a:xfrm>
                <a:off x="4356100" y="6007100"/>
                <a:ext cx="139700" cy="133350"/>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36" name="Ink 135"/>
              <p14:cNvContentPartPr/>
              <p14:nvPr/>
            </p14:nvContentPartPr>
            <p14:xfrm>
              <a:off x="4597400" y="6108700"/>
              <a:ext cx="360" cy="101600"/>
            </p14:xfrm>
          </p:contentPart>
        </mc:Choice>
        <mc:Fallback xmlns="">
          <p:pic>
            <p:nvPicPr>
              <p:cNvPr id="136" name="Ink 135"/>
            </p:nvPicPr>
            <p:blipFill>
              <a:blip r:embed="rId255"/>
            </p:blipFill>
            <p:spPr>
              <a:xfrm>
                <a:off x="4597400" y="6108700"/>
                <a:ext cx="360" cy="101600"/>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137" name="Ink 136"/>
              <p14:cNvContentPartPr/>
              <p14:nvPr/>
            </p14:nvContentPartPr>
            <p14:xfrm>
              <a:off x="4743450" y="6000750"/>
              <a:ext cx="184150" cy="44450"/>
            </p14:xfrm>
          </p:contentPart>
        </mc:Choice>
        <mc:Fallback xmlns="">
          <p:pic>
            <p:nvPicPr>
              <p:cNvPr id="137" name="Ink 136"/>
            </p:nvPicPr>
            <p:blipFill>
              <a:blip r:embed="rId257"/>
            </p:blipFill>
            <p:spPr>
              <a:xfrm>
                <a:off x="4743450" y="6000750"/>
                <a:ext cx="184150" cy="44450"/>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138" name="Ink 137"/>
              <p14:cNvContentPartPr/>
              <p14:nvPr/>
            </p14:nvContentPartPr>
            <p14:xfrm>
              <a:off x="4851400" y="5943600"/>
              <a:ext cx="25400" cy="196850"/>
            </p14:xfrm>
          </p:contentPart>
        </mc:Choice>
        <mc:Fallback xmlns="">
          <p:pic>
            <p:nvPicPr>
              <p:cNvPr id="138" name="Ink 137"/>
            </p:nvPicPr>
            <p:blipFill>
              <a:blip r:embed="rId259"/>
            </p:blipFill>
            <p:spPr>
              <a:xfrm>
                <a:off x="4851400" y="5943600"/>
                <a:ext cx="25400" cy="196850"/>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139" name="Ink 138"/>
              <p14:cNvContentPartPr/>
              <p14:nvPr/>
            </p14:nvContentPartPr>
            <p14:xfrm>
              <a:off x="4984750" y="5803900"/>
              <a:ext cx="215900" cy="260350"/>
            </p14:xfrm>
          </p:contentPart>
        </mc:Choice>
        <mc:Fallback xmlns="">
          <p:pic>
            <p:nvPicPr>
              <p:cNvPr id="139" name="Ink 138"/>
            </p:nvPicPr>
            <p:blipFill>
              <a:blip r:embed="rId261"/>
            </p:blipFill>
            <p:spPr>
              <a:xfrm>
                <a:off x="4984750" y="5803900"/>
                <a:ext cx="215900" cy="260350"/>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140" name="Ink 139"/>
              <p14:cNvContentPartPr/>
              <p14:nvPr/>
            </p14:nvContentPartPr>
            <p14:xfrm>
              <a:off x="5251450" y="5930900"/>
              <a:ext cx="222250" cy="158750"/>
            </p14:xfrm>
          </p:contentPart>
        </mc:Choice>
        <mc:Fallback xmlns="">
          <p:pic>
            <p:nvPicPr>
              <p:cNvPr id="140" name="Ink 139"/>
            </p:nvPicPr>
            <p:blipFill>
              <a:blip r:embed="rId263"/>
            </p:blipFill>
            <p:spPr>
              <a:xfrm>
                <a:off x="5251450" y="5930900"/>
                <a:ext cx="222250" cy="158750"/>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141" name="Ink 140"/>
              <p14:cNvContentPartPr/>
              <p14:nvPr/>
            </p14:nvContentPartPr>
            <p14:xfrm>
              <a:off x="5632450" y="5842000"/>
              <a:ext cx="273050" cy="31750"/>
            </p14:xfrm>
          </p:contentPart>
        </mc:Choice>
        <mc:Fallback xmlns="">
          <p:pic>
            <p:nvPicPr>
              <p:cNvPr id="141" name="Ink 140"/>
            </p:nvPicPr>
            <p:blipFill>
              <a:blip r:embed="rId265"/>
            </p:blipFill>
            <p:spPr>
              <a:xfrm>
                <a:off x="5632450" y="5842000"/>
                <a:ext cx="273050" cy="31750"/>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142" name="Ink 141"/>
              <p14:cNvContentPartPr/>
              <p14:nvPr/>
            </p14:nvContentPartPr>
            <p14:xfrm>
              <a:off x="5702300" y="5873750"/>
              <a:ext cx="323850" cy="76200"/>
            </p14:xfrm>
          </p:contentPart>
        </mc:Choice>
        <mc:Fallback xmlns="">
          <p:pic>
            <p:nvPicPr>
              <p:cNvPr id="142" name="Ink 141"/>
            </p:nvPicPr>
            <p:blipFill>
              <a:blip r:embed="rId267"/>
            </p:blipFill>
            <p:spPr>
              <a:xfrm>
                <a:off x="5702300" y="5873750"/>
                <a:ext cx="323850" cy="76200"/>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143" name="Ink 142"/>
              <p14:cNvContentPartPr/>
              <p14:nvPr/>
            </p14:nvContentPartPr>
            <p14:xfrm>
              <a:off x="6102350" y="5664200"/>
              <a:ext cx="19050" cy="336550"/>
            </p14:xfrm>
          </p:contentPart>
        </mc:Choice>
        <mc:Fallback xmlns="">
          <p:pic>
            <p:nvPicPr>
              <p:cNvPr id="143" name="Ink 142"/>
            </p:nvPicPr>
            <p:blipFill>
              <a:blip r:embed="rId269"/>
            </p:blipFill>
            <p:spPr>
              <a:xfrm>
                <a:off x="6102350" y="5664200"/>
                <a:ext cx="19050" cy="336550"/>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144" name="Ink 143"/>
              <p14:cNvContentPartPr/>
              <p14:nvPr/>
            </p14:nvContentPartPr>
            <p14:xfrm>
              <a:off x="6197600" y="5600700"/>
              <a:ext cx="177800" cy="311150"/>
            </p14:xfrm>
          </p:contentPart>
        </mc:Choice>
        <mc:Fallback xmlns="">
          <p:pic>
            <p:nvPicPr>
              <p:cNvPr id="144" name="Ink 143"/>
            </p:nvPicPr>
            <p:blipFill>
              <a:blip r:embed="rId271"/>
            </p:blipFill>
            <p:spPr>
              <a:xfrm>
                <a:off x="6197600" y="5600700"/>
                <a:ext cx="177800" cy="311150"/>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145" name="Ink 144"/>
              <p14:cNvContentPartPr/>
              <p14:nvPr/>
            </p14:nvContentPartPr>
            <p14:xfrm>
              <a:off x="6502400" y="5562600"/>
              <a:ext cx="190500" cy="266700"/>
            </p14:xfrm>
          </p:contentPart>
        </mc:Choice>
        <mc:Fallback xmlns="">
          <p:pic>
            <p:nvPicPr>
              <p:cNvPr id="145" name="Ink 144"/>
            </p:nvPicPr>
            <p:blipFill>
              <a:blip r:embed="rId273"/>
            </p:blipFill>
            <p:spPr>
              <a:xfrm>
                <a:off x="6502400" y="5562600"/>
                <a:ext cx="190500" cy="266700"/>
              </a:xfrm>
              <a:prstGeom prst="rect"/>
            </p:spPr>
          </p:pic>
        </mc:Fallback>
      </mc:AlternateContent>
      <p:sp>
        <p:nvSpPr>
          <p:cNvPr id="146" name="Text Box 145"/>
          <p:cNvSpPr txBox="1"/>
          <p:nvPr/>
        </p:nvSpPr>
        <p:spPr>
          <a:xfrm>
            <a:off x="8239760" y="210820"/>
            <a:ext cx="3856990" cy="1014730"/>
          </a:xfrm>
          <a:prstGeom prst="rect">
            <a:avLst/>
          </a:prstGeom>
          <a:solidFill>
            <a:schemeClr val="accent6">
              <a:lumMod val="60000"/>
              <a:lumOff val="40000"/>
            </a:schemeClr>
          </a:solidFill>
          <a:ln>
            <a:solidFill>
              <a:schemeClr val="accent6">
                <a:lumMod val="75000"/>
              </a:schemeClr>
            </a:solidFill>
          </a:ln>
        </p:spPr>
        <p:txBody>
          <a:bodyPr wrap="square" rtlCol="0">
            <a:spAutoFit/>
          </a:bodyPr>
          <a:p>
            <a:r>
              <a:rPr lang="en-US" sz="2000" b="1" i="1">
                <a:solidFill>
                  <a:schemeClr val="bg1">
                    <a:lumMod val="50000"/>
                  </a:schemeClr>
                </a:solidFill>
              </a:rPr>
              <a:t>If there</a:t>
            </a:r>
            <a:r>
              <a:rPr lang="en-US" sz="2000" b="1" i="1"/>
              <a:t> is </a:t>
            </a:r>
            <a:r>
              <a:rPr lang="en-US" sz="2000" b="1" i="1">
                <a:solidFill>
                  <a:srgbClr val="FF0000"/>
                </a:solidFill>
              </a:rPr>
              <a:t>short circuit</a:t>
            </a:r>
            <a:r>
              <a:rPr lang="en-US" sz="2000" b="1" i="1"/>
              <a:t> in </a:t>
            </a:r>
            <a:r>
              <a:rPr lang="en-US" sz="2000" b="1" i="1">
                <a:solidFill>
                  <a:srgbClr val="FF0000"/>
                </a:solidFill>
              </a:rPr>
              <a:t>parallel with a resistor</a:t>
            </a:r>
            <a:r>
              <a:rPr lang="en-US" sz="2000" b="1" i="1"/>
              <a:t>, </a:t>
            </a:r>
            <a:r>
              <a:rPr lang="en-US" sz="2000" b="1" i="1">
                <a:highlight>
                  <a:srgbClr val="C0C0C0"/>
                </a:highlight>
              </a:rPr>
              <a:t>then current won’t go through the resistor</a:t>
            </a:r>
            <a:endParaRPr lang="en-US" sz="2000" b="1" i="1">
              <a:highlight>
                <a:srgbClr val="C0C0C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253" y="148285"/>
            <a:ext cx="5235702" cy="492443"/>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Thevenin’s Theorem</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762000" y="965848"/>
                <a:ext cx="8313420" cy="1631216"/>
              </a:xfrm>
              <a:prstGeom prst="rect">
                <a:avLst/>
              </a:prstGeom>
              <a:noFill/>
            </p:spPr>
            <p:txBody>
              <a:bodyPr wrap="square">
                <a:spAutoFit/>
              </a:bodyPr>
              <a:lstStyle/>
              <a:p>
                <a:pPr algn="just"/>
                <a:r>
                  <a:rPr lang="en-US" sz="2000" b="0" i="0" u="none" strike="noStrike" baseline="0" dirty="0">
                    <a:solidFill>
                      <a:srgbClr val="009E70"/>
                    </a:solidFill>
                    <a:latin typeface="Times New Roman" panose="02020603050405020304" pitchFamily="18" charset="0"/>
                    <a:cs typeface="Times New Roman" panose="02020603050405020304" pitchFamily="18" charset="0"/>
                  </a:rPr>
                  <a:t>Thevenin’s theorem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states that a linear two-terminal circuit can be replaced by an equivalent circuit consisting of a voltage source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𝑉</m:t>
                        </m:r>
                      </m:e>
                      <m:sub>
                        <m:r>
                          <a:rPr lang="en-US" sz="2000" i="1">
                            <a:solidFill>
                              <a:srgbClr val="000000"/>
                            </a:solidFill>
                            <a:latin typeface="Cambria Math" panose="02040503050406030204" pitchFamily="18" charset="0"/>
                            <a:cs typeface="Times New Roman" panose="02020603050405020304" pitchFamily="18" charset="0"/>
                          </a:rPr>
                          <m:t>𝑡ℎ</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in series with a resistor</a:t>
                </a:r>
                <a14:m>
                  <m:oMath xmlns:m="http://schemas.openxmlformats.org/officeDocument/2006/math">
                    <m:sSub>
                      <m:sSubPr>
                        <m:ctrlPr>
                          <a:rPr lang="en-US" sz="20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smtClean="0">
                            <a:solidFill>
                              <a:srgbClr val="000000"/>
                            </a:solidFill>
                            <a:latin typeface="Cambria Math" panose="02040503050406030204" pitchFamily="18" charset="0"/>
                            <a:cs typeface="Times New Roman" panose="02020603050405020304" pitchFamily="18" charset="0"/>
                          </a:rPr>
                          <m:t> </m:t>
                        </m:r>
                        <m:r>
                          <a:rPr lang="en-US" sz="2000" b="0" i="1" u="none" strike="noStrike" baseline="0" smtClean="0">
                            <a:solidFill>
                              <a:srgbClr val="000000"/>
                            </a:solidFill>
                            <a:latin typeface="Cambria Math" panose="02040503050406030204" pitchFamily="18" charset="0"/>
                            <a:cs typeface="Times New Roman" panose="02020603050405020304" pitchFamily="18" charset="0"/>
                          </a:rPr>
                          <m:t>𝑅</m:t>
                        </m:r>
                      </m:e>
                      <m:sub>
                        <m:r>
                          <a:rPr lang="en-US" sz="2000" b="0" i="1" u="none" strike="noStrike" baseline="0" smtClean="0">
                            <a:solidFill>
                              <a:srgbClr val="000000"/>
                            </a:solidFill>
                            <a:latin typeface="Cambria Math" panose="02040503050406030204" pitchFamily="18" charset="0"/>
                            <a:cs typeface="Times New Roman" panose="02020603050405020304" pitchFamily="18" charset="0"/>
                          </a:rPr>
                          <m:t>𝑡ℎ</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cs typeface="Times New Roman" panose="02020603050405020304" pitchFamily="18" charset="0"/>
                          </a:rPr>
                          <m:t>𝑉</m:t>
                        </m:r>
                      </m:e>
                      <m:sub>
                        <m:r>
                          <a:rPr lang="en-US" sz="2000" i="1">
                            <a:solidFill>
                              <a:srgbClr val="000000"/>
                            </a:solidFill>
                            <a:latin typeface="Cambria Math" panose="02040503050406030204" pitchFamily="18" charset="0"/>
                            <a:cs typeface="Times New Roman" panose="02020603050405020304" pitchFamily="18" charset="0"/>
                          </a:rPr>
                          <m:t>𝑡ℎ</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open-circuit voltage at the terminals and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 </m:t>
                        </m:r>
                        <m:r>
                          <a:rPr lang="en-US" sz="2000" i="1">
                            <a:solidFill>
                              <a:srgbClr val="000000"/>
                            </a:solidFill>
                            <a:latin typeface="Cambria Math" panose="02040503050406030204" pitchFamily="18" charset="0"/>
                            <a:cs typeface="Times New Roman" panose="02020603050405020304" pitchFamily="18" charset="0"/>
                          </a:rPr>
                          <m:t>𝑅</m:t>
                        </m:r>
                      </m:e>
                      <m:sub>
                        <m:r>
                          <a:rPr lang="en-US" sz="2000" i="1">
                            <a:solidFill>
                              <a:srgbClr val="000000"/>
                            </a:solidFill>
                            <a:latin typeface="Cambria Math" panose="02040503050406030204" pitchFamily="18" charset="0"/>
                            <a:cs typeface="Times New Roman" panose="02020603050405020304" pitchFamily="18" charset="0"/>
                          </a:rPr>
                          <m:t>𝑡ℎ</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input or equivalent resistance at the terminals when the independent sources are turned off.</a:t>
                </a:r>
                <a:endParaRPr lang="en-US" sz="200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762000" y="965848"/>
                <a:ext cx="8313420" cy="1631216"/>
              </a:xfrm>
              <a:prstGeom prst="rect">
                <a:avLst/>
              </a:prstGeom>
              <a:blipFill rotWithShape="1">
                <a:blip r:embed="rId1"/>
                <a:stretch>
                  <a:fillRect t="-1" b="34"/>
                </a:stretch>
              </a:blipFill>
            </p:spPr>
            <p:txBody>
              <a:bodyPr/>
              <a:lstStyle/>
              <a:p>
                <a:r>
                  <a:rPr lang="en-US" altLang="en-US">
                    <a:noFill/>
                  </a:rPr>
                  <a:t> </a:t>
                </a:r>
              </a:p>
            </p:txBody>
          </p:sp>
        </mc:Fallback>
      </mc:AlternateContent>
      <p:pic>
        <p:nvPicPr>
          <p:cNvPr id="7" name="Picture 6"/>
          <p:cNvPicPr>
            <a:picLocks noChangeAspect="1"/>
          </p:cNvPicPr>
          <p:nvPr/>
        </p:nvPicPr>
        <p:blipFill>
          <a:blip r:embed="rId2"/>
          <a:stretch>
            <a:fillRect/>
          </a:stretch>
        </p:blipFill>
        <p:spPr>
          <a:xfrm>
            <a:off x="0" y="2597150"/>
            <a:ext cx="4136390" cy="4197350"/>
          </a:xfrm>
          <a:prstGeom prst="rect">
            <a:avLst/>
          </a:prstGeom>
        </p:spPr>
      </p:pic>
      <p:pic>
        <p:nvPicPr>
          <p:cNvPr id="9" name="Picture 8"/>
          <p:cNvPicPr>
            <a:picLocks noChangeAspect="1"/>
          </p:cNvPicPr>
          <p:nvPr/>
        </p:nvPicPr>
        <p:blipFill>
          <a:blip r:embed="rId3"/>
          <a:stretch>
            <a:fillRect/>
          </a:stretch>
        </p:blipFill>
        <p:spPr>
          <a:xfrm>
            <a:off x="3733800" y="2159867"/>
            <a:ext cx="4973498" cy="1631216"/>
          </a:xfrm>
          <a:prstGeom prst="rect">
            <a:avLst/>
          </a:prstGeom>
        </p:spPr>
      </p:pic>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4260850" y="1181100"/>
              <a:ext cx="546100" cy="360"/>
            </p14:xfrm>
          </p:contentPart>
        </mc:Choice>
        <mc:Fallback xmlns="">
          <p:pic>
            <p:nvPicPr>
              <p:cNvPr id="3" name="Ink 2"/>
            </p:nvPicPr>
            <p:blipFill>
              <a:blip r:embed="rId5"/>
            </p:blipFill>
            <p:spPr>
              <a:xfrm>
                <a:off x="4260850" y="1181100"/>
                <a:ext cx="54610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4959350" y="1174750"/>
              <a:ext cx="1308100" cy="360"/>
            </p14:xfrm>
          </p:contentPart>
        </mc:Choice>
        <mc:Fallback xmlns="">
          <p:pic>
            <p:nvPicPr>
              <p:cNvPr id="5" name="Ink 4"/>
            </p:nvPicPr>
            <p:blipFill>
              <a:blip r:embed="rId7"/>
            </p:blipFill>
            <p:spPr>
              <a:xfrm>
                <a:off x="4959350" y="1174750"/>
                <a:ext cx="13081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Ink 7"/>
              <p14:cNvContentPartPr/>
              <p14:nvPr/>
            </p14:nvContentPartPr>
            <p14:xfrm>
              <a:off x="5054600" y="1530350"/>
              <a:ext cx="1968500" cy="360"/>
            </p14:xfrm>
          </p:contentPart>
        </mc:Choice>
        <mc:Fallback xmlns="">
          <p:pic>
            <p:nvPicPr>
              <p:cNvPr id="8" name="Ink 7"/>
            </p:nvPicPr>
            <p:blipFill>
              <a:blip r:embed="rId9"/>
            </p:blipFill>
            <p:spPr>
              <a:xfrm>
                <a:off x="5054600" y="1530350"/>
                <a:ext cx="196850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Ink 9"/>
              <p14:cNvContentPartPr/>
              <p14:nvPr/>
            </p14:nvContentPartPr>
            <p14:xfrm>
              <a:off x="7581900" y="1473200"/>
              <a:ext cx="584200" cy="6350"/>
            </p14:xfrm>
          </p:contentPart>
        </mc:Choice>
        <mc:Fallback xmlns="">
          <p:pic>
            <p:nvPicPr>
              <p:cNvPr id="10" name="Ink 9"/>
            </p:nvPicPr>
            <p:blipFill>
              <a:blip r:embed="rId11"/>
            </p:blipFill>
            <p:spPr>
              <a:xfrm>
                <a:off x="7581900" y="1473200"/>
                <a:ext cx="584200" cy="63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857250" y="1739900"/>
              <a:ext cx="946150" cy="50800"/>
            </p14:xfrm>
          </p:contentPart>
        </mc:Choice>
        <mc:Fallback xmlns="">
          <p:pic>
            <p:nvPicPr>
              <p:cNvPr id="11" name="Ink 10"/>
            </p:nvPicPr>
            <p:blipFill>
              <a:blip r:embed="rId13"/>
            </p:blipFill>
            <p:spPr>
              <a:xfrm>
                <a:off x="857250" y="1739900"/>
                <a:ext cx="946150" cy="508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Ink 11"/>
              <p14:cNvContentPartPr/>
              <p14:nvPr/>
            </p14:nvContentPartPr>
            <p14:xfrm>
              <a:off x="2965450" y="1809750"/>
              <a:ext cx="4737100" cy="6350"/>
            </p14:xfrm>
          </p:contentPart>
        </mc:Choice>
        <mc:Fallback xmlns="">
          <p:pic>
            <p:nvPicPr>
              <p:cNvPr id="12" name="Ink 11"/>
            </p:nvPicPr>
            <p:blipFill>
              <a:blip r:embed="rId15"/>
            </p:blipFill>
            <p:spPr>
              <a:xfrm>
                <a:off x="2965450" y="1809750"/>
                <a:ext cx="4737100" cy="63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Ink 12"/>
              <p14:cNvContentPartPr/>
              <p14:nvPr/>
            </p14:nvContentPartPr>
            <p14:xfrm>
              <a:off x="8375650" y="1822450"/>
              <a:ext cx="647700" cy="12700"/>
            </p14:xfrm>
          </p:contentPart>
        </mc:Choice>
        <mc:Fallback xmlns="">
          <p:pic>
            <p:nvPicPr>
              <p:cNvPr id="13" name="Ink 12"/>
            </p:nvPicPr>
            <p:blipFill>
              <a:blip r:embed="rId17"/>
            </p:blipFill>
            <p:spPr>
              <a:xfrm>
                <a:off x="8375650" y="1822450"/>
                <a:ext cx="647700" cy="127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819150" y="2095500"/>
              <a:ext cx="4781550" cy="107950"/>
            </p14:xfrm>
          </p:contentPart>
        </mc:Choice>
        <mc:Fallback xmlns="">
          <p:pic>
            <p:nvPicPr>
              <p:cNvPr id="14" name="Ink 13"/>
            </p:nvPicPr>
            <p:blipFill>
              <a:blip r:embed="rId19"/>
            </p:blipFill>
            <p:spPr>
              <a:xfrm>
                <a:off x="819150" y="2095500"/>
                <a:ext cx="4781550" cy="1079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Ink 14"/>
              <p14:cNvContentPartPr/>
              <p14:nvPr/>
            </p14:nvContentPartPr>
            <p14:xfrm>
              <a:off x="6013450" y="2159000"/>
              <a:ext cx="2895600" cy="25400"/>
            </p14:xfrm>
          </p:contentPart>
        </mc:Choice>
        <mc:Fallback xmlns="">
          <p:pic>
            <p:nvPicPr>
              <p:cNvPr id="15" name="Ink 14"/>
            </p:nvPicPr>
            <p:blipFill>
              <a:blip r:embed="rId21"/>
            </p:blipFill>
            <p:spPr>
              <a:xfrm>
                <a:off x="6013450" y="2159000"/>
                <a:ext cx="2895600" cy="254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Ink 15"/>
              <p14:cNvContentPartPr/>
              <p14:nvPr/>
            </p14:nvContentPartPr>
            <p14:xfrm>
              <a:off x="920750" y="2432050"/>
              <a:ext cx="1308100" cy="25400"/>
            </p14:xfrm>
          </p:contentPart>
        </mc:Choice>
        <mc:Fallback xmlns="">
          <p:pic>
            <p:nvPicPr>
              <p:cNvPr id="16" name="Ink 15"/>
            </p:nvPicPr>
            <p:blipFill>
              <a:blip r:embed="rId23"/>
            </p:blipFill>
            <p:spPr>
              <a:xfrm>
                <a:off x="920750" y="2432050"/>
                <a:ext cx="1308100" cy="254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7" name="Ink 16"/>
              <p14:cNvContentPartPr/>
              <p14:nvPr/>
            </p14:nvContentPartPr>
            <p14:xfrm>
              <a:off x="4584700" y="3352800"/>
              <a:ext cx="19050" cy="360"/>
            </p14:xfrm>
          </p:contentPart>
        </mc:Choice>
        <mc:Fallback xmlns="">
          <p:pic>
            <p:nvPicPr>
              <p:cNvPr id="17" name="Ink 16"/>
            </p:nvPicPr>
            <p:blipFill>
              <a:blip r:embed="rId25"/>
            </p:blipFill>
            <p:spPr>
              <a:xfrm>
                <a:off x="4584700" y="3352800"/>
                <a:ext cx="1905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8" name="Ink 17"/>
              <p14:cNvContentPartPr/>
              <p14:nvPr/>
            </p14:nvContentPartPr>
            <p14:xfrm>
              <a:off x="4514850" y="3308350"/>
              <a:ext cx="546100" cy="19050"/>
            </p14:xfrm>
          </p:contentPart>
        </mc:Choice>
        <mc:Fallback xmlns="">
          <p:pic>
            <p:nvPicPr>
              <p:cNvPr id="18" name="Ink 17"/>
            </p:nvPicPr>
            <p:blipFill>
              <a:blip r:embed="rId27"/>
            </p:blipFill>
            <p:spPr>
              <a:xfrm>
                <a:off x="4514850" y="3308350"/>
                <a:ext cx="546100" cy="190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9" name="Ink 18"/>
              <p14:cNvContentPartPr/>
              <p14:nvPr/>
            </p14:nvContentPartPr>
            <p14:xfrm>
              <a:off x="6965950" y="3295650"/>
              <a:ext cx="762000" cy="12700"/>
            </p14:xfrm>
          </p:contentPart>
        </mc:Choice>
        <mc:Fallback xmlns="">
          <p:pic>
            <p:nvPicPr>
              <p:cNvPr id="19" name="Ink 18"/>
            </p:nvPicPr>
            <p:blipFill>
              <a:blip r:embed="rId29"/>
            </p:blipFill>
            <p:spPr>
              <a:xfrm>
                <a:off x="6965950" y="3295650"/>
                <a:ext cx="762000" cy="127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0" name="Ink 19"/>
              <p14:cNvContentPartPr/>
              <p14:nvPr/>
            </p14:nvContentPartPr>
            <p14:xfrm>
              <a:off x="8216900" y="2559050"/>
              <a:ext cx="393700" cy="6350"/>
            </p14:xfrm>
          </p:contentPart>
        </mc:Choice>
        <mc:Fallback xmlns="">
          <p:pic>
            <p:nvPicPr>
              <p:cNvPr id="20" name="Ink 19"/>
            </p:nvPicPr>
            <p:blipFill>
              <a:blip r:embed="rId31"/>
            </p:blipFill>
            <p:spPr>
              <a:xfrm>
                <a:off x="8216900" y="2559050"/>
                <a:ext cx="393700" cy="63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1" name="Ink 20"/>
              <p14:cNvContentPartPr/>
              <p14:nvPr/>
            </p14:nvContentPartPr>
            <p14:xfrm>
              <a:off x="5651500" y="2736850"/>
              <a:ext cx="279400" cy="19050"/>
            </p14:xfrm>
          </p:contentPart>
        </mc:Choice>
        <mc:Fallback xmlns="">
          <p:pic>
            <p:nvPicPr>
              <p:cNvPr id="21" name="Ink 20"/>
            </p:nvPicPr>
            <p:blipFill>
              <a:blip r:embed="rId33"/>
            </p:blipFill>
            <p:spPr>
              <a:xfrm>
                <a:off x="5651500" y="2736850"/>
                <a:ext cx="279400" cy="1905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2" name="Ink 21"/>
              <p14:cNvContentPartPr/>
              <p14:nvPr/>
            </p14:nvContentPartPr>
            <p14:xfrm>
              <a:off x="6407150" y="2476500"/>
              <a:ext cx="1028700" cy="19050"/>
            </p14:xfrm>
          </p:contentPart>
        </mc:Choice>
        <mc:Fallback xmlns="">
          <p:pic>
            <p:nvPicPr>
              <p:cNvPr id="22" name="Ink 21"/>
            </p:nvPicPr>
            <p:blipFill>
              <a:blip r:embed="rId35"/>
            </p:blipFill>
            <p:spPr>
              <a:xfrm>
                <a:off x="6407150" y="2476500"/>
                <a:ext cx="1028700" cy="190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3" name="Ink 22"/>
              <p14:cNvContentPartPr/>
              <p14:nvPr/>
            </p14:nvContentPartPr>
            <p14:xfrm>
              <a:off x="6413500" y="2641600"/>
              <a:ext cx="812800" cy="12700"/>
            </p14:xfrm>
          </p:contentPart>
        </mc:Choice>
        <mc:Fallback xmlns="">
          <p:pic>
            <p:nvPicPr>
              <p:cNvPr id="23" name="Ink 22"/>
            </p:nvPicPr>
            <p:blipFill>
              <a:blip r:embed="rId37"/>
            </p:blipFill>
            <p:spPr>
              <a:xfrm>
                <a:off x="6413500" y="2641600"/>
                <a:ext cx="812800" cy="127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4" name="Ink 23"/>
              <p14:cNvContentPartPr/>
              <p14:nvPr/>
            </p14:nvContentPartPr>
            <p14:xfrm>
              <a:off x="6400800" y="2819400"/>
              <a:ext cx="1130300" cy="19050"/>
            </p14:xfrm>
          </p:contentPart>
        </mc:Choice>
        <mc:Fallback xmlns="">
          <p:pic>
            <p:nvPicPr>
              <p:cNvPr id="24" name="Ink 23"/>
            </p:nvPicPr>
            <p:blipFill>
              <a:blip r:embed="rId39"/>
            </p:blipFill>
            <p:spPr>
              <a:xfrm>
                <a:off x="6400800" y="2819400"/>
                <a:ext cx="1130300" cy="190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5" name="Ink 24"/>
              <p14:cNvContentPartPr/>
              <p14:nvPr/>
            </p14:nvContentPartPr>
            <p14:xfrm>
              <a:off x="6400800" y="3009900"/>
              <a:ext cx="457200" cy="25400"/>
            </p14:xfrm>
          </p:contentPart>
        </mc:Choice>
        <mc:Fallback xmlns="">
          <p:pic>
            <p:nvPicPr>
              <p:cNvPr id="25" name="Ink 24"/>
            </p:nvPicPr>
            <p:blipFill>
              <a:blip r:embed="rId41"/>
            </p:blipFill>
            <p:spPr>
              <a:xfrm>
                <a:off x="6400800" y="3009900"/>
                <a:ext cx="457200" cy="254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6" name="Ink 25"/>
              <p14:cNvContentPartPr/>
              <p14:nvPr/>
            </p14:nvContentPartPr>
            <p14:xfrm>
              <a:off x="1600200" y="6403340"/>
              <a:ext cx="800100" cy="317500"/>
            </p14:xfrm>
          </p:contentPart>
        </mc:Choice>
        <mc:Fallback xmlns="">
          <p:pic>
            <p:nvPicPr>
              <p:cNvPr id="26" name="Ink 25"/>
            </p:nvPicPr>
            <p:blipFill>
              <a:blip r:embed="rId43"/>
            </p:blipFill>
            <p:spPr>
              <a:xfrm>
                <a:off x="1600200" y="6403340"/>
                <a:ext cx="800100" cy="317500"/>
              </a:xfrm>
              <a:prstGeom prst="rect"/>
            </p:spPr>
          </p:pic>
        </mc:Fallback>
      </mc:AlternateContent>
      <p:sp>
        <p:nvSpPr>
          <p:cNvPr id="27" name="Text Box 26"/>
          <p:cNvSpPr txBox="1"/>
          <p:nvPr/>
        </p:nvSpPr>
        <p:spPr>
          <a:xfrm>
            <a:off x="9220200" y="152400"/>
            <a:ext cx="2885440" cy="4215765"/>
          </a:xfrm>
          <a:prstGeom prst="rect">
            <a:avLst/>
          </a:prstGeom>
          <a:solidFill>
            <a:schemeClr val="accent6">
              <a:lumMod val="20000"/>
              <a:lumOff val="80000"/>
            </a:schemeClr>
          </a:solidFill>
          <a:ln>
            <a:solidFill>
              <a:schemeClr val="accent6">
                <a:lumMod val="75000"/>
              </a:schemeClr>
            </a:solidFill>
          </a:ln>
        </p:spPr>
        <p:txBody>
          <a:bodyPr wrap="square" rtlCol="0">
            <a:spAutoFit/>
          </a:bodyPr>
          <a:p>
            <a:r>
              <a:rPr lang="en-US" sz="2000" b="1" i="1" u="sng">
                <a:solidFill>
                  <a:schemeClr val="accent6">
                    <a:lumMod val="50000"/>
                  </a:schemeClr>
                </a:solidFill>
              </a:rPr>
              <a:t>to find </a:t>
            </a:r>
            <a:r>
              <a:rPr lang="en-US" sz="2800" b="1" i="1" u="sng">
                <a:solidFill>
                  <a:schemeClr val="accent6">
                    <a:lumMod val="50000"/>
                  </a:schemeClr>
                </a:solidFill>
              </a:rPr>
              <a:t>R</a:t>
            </a:r>
            <a:r>
              <a:rPr lang="en-US" sz="2800" b="1" i="1" u="sng" baseline="-25000">
                <a:solidFill>
                  <a:schemeClr val="accent6">
                    <a:lumMod val="50000"/>
                  </a:schemeClr>
                </a:solidFill>
              </a:rPr>
              <a:t>th</a:t>
            </a:r>
            <a:endParaRPr lang="en-US" sz="2000" b="1" i="1" u="sng">
              <a:solidFill>
                <a:schemeClr val="accent6">
                  <a:lumMod val="50000"/>
                </a:schemeClr>
              </a:solidFill>
            </a:endParaRPr>
          </a:p>
          <a:p>
            <a:r>
              <a:rPr lang="en-US" sz="2000">
                <a:highlight>
                  <a:srgbClr val="C0C0C0"/>
                </a:highlight>
              </a:rPr>
              <a:t>Dependant sources </a:t>
            </a:r>
            <a:r>
              <a:rPr lang="en-US" sz="2000">
                <a:solidFill>
                  <a:srgbClr val="FF0000"/>
                </a:solidFill>
              </a:rPr>
              <a:t>cannot be turned off.</a:t>
            </a:r>
            <a:r>
              <a:rPr lang="en-US" sz="2000"/>
              <a:t> Keeping it on , while the independant sources are turned off, you need to </a:t>
            </a:r>
            <a:r>
              <a:rPr lang="en-US" sz="2000">
                <a:solidFill>
                  <a:srgbClr val="FF0000"/>
                </a:solidFill>
              </a:rPr>
              <a:t>add a voltage source</a:t>
            </a:r>
            <a:r>
              <a:rPr lang="en-US" sz="2000"/>
              <a:t> of some voltage (</a:t>
            </a:r>
            <a:r>
              <a:rPr lang="en-US" sz="2000">
                <a:solidFill>
                  <a:srgbClr val="FF0000"/>
                </a:solidFill>
              </a:rPr>
              <a:t>1 V</a:t>
            </a:r>
            <a:r>
              <a:rPr lang="en-US" sz="2000"/>
              <a:t> for simplicity); (or a cuurent source of some ampere i.e. 1 A; or even unspecified values of V</a:t>
            </a:r>
            <a:r>
              <a:rPr lang="en-US" sz="2000" baseline="-25000"/>
              <a:t>0 </a:t>
            </a:r>
            <a:r>
              <a:rPr lang="en-US" sz="2000"/>
              <a:t>and I</a:t>
            </a:r>
            <a:r>
              <a:rPr lang="en-US" sz="2000" baseline="-25000"/>
              <a:t>0</a:t>
            </a:r>
            <a:endParaRPr lang="en-US" sz="2000" baseline="-25000"/>
          </a:p>
        </p:txBody>
      </p:sp>
      <p:sp>
        <p:nvSpPr>
          <p:cNvPr id="28" name="Text Box 27"/>
          <p:cNvSpPr txBox="1"/>
          <p:nvPr/>
        </p:nvSpPr>
        <p:spPr>
          <a:xfrm>
            <a:off x="6584950" y="4428490"/>
            <a:ext cx="5520690" cy="829945"/>
          </a:xfrm>
          <a:prstGeom prst="rect">
            <a:avLst/>
          </a:prstGeom>
          <a:solidFill>
            <a:schemeClr val="accent6">
              <a:lumMod val="20000"/>
              <a:lumOff val="80000"/>
            </a:schemeClr>
          </a:solidFill>
          <a:ln>
            <a:solidFill>
              <a:schemeClr val="accent6">
                <a:lumMod val="75000"/>
              </a:schemeClr>
            </a:solidFill>
          </a:ln>
        </p:spPr>
        <p:txBody>
          <a:bodyPr wrap="square" rtlCol="0">
            <a:spAutoFit/>
          </a:bodyPr>
          <a:p>
            <a:r>
              <a:rPr lang="en-US" sz="2000"/>
              <a:t>If there is </a:t>
            </a:r>
            <a:r>
              <a:rPr lang="en-US" sz="2400">
                <a:solidFill>
                  <a:srgbClr val="FF0000"/>
                </a:solidFill>
              </a:rPr>
              <a:t>no</a:t>
            </a:r>
            <a:r>
              <a:rPr lang="en-US" sz="2000">
                <a:solidFill>
                  <a:srgbClr val="FF0000"/>
                </a:solidFill>
              </a:rPr>
              <a:t> Dependent (voltage / current) source, </a:t>
            </a:r>
            <a:r>
              <a:rPr lang="en-US" sz="2000">
                <a:solidFill>
                  <a:schemeClr val="tx1"/>
                </a:solidFill>
              </a:rPr>
              <a:t>then automatically</a:t>
            </a:r>
            <a:r>
              <a:rPr lang="en-US" sz="2000">
                <a:solidFill>
                  <a:srgbClr val="FF0000"/>
                </a:solidFill>
              </a:rPr>
              <a:t> </a:t>
            </a:r>
            <a:r>
              <a:rPr lang="en-US" sz="2400">
                <a:solidFill>
                  <a:srgbClr val="FF0000"/>
                </a:solidFill>
              </a:rPr>
              <a:t>V</a:t>
            </a:r>
            <a:r>
              <a:rPr lang="en-US" sz="2400" baseline="-25000">
                <a:solidFill>
                  <a:srgbClr val="FF0000"/>
                </a:solidFill>
              </a:rPr>
              <a:t>Th </a:t>
            </a:r>
            <a:r>
              <a:rPr lang="en-US" sz="2400">
                <a:solidFill>
                  <a:srgbClr val="FF0000"/>
                </a:solidFill>
              </a:rPr>
              <a:t>= 0</a:t>
            </a:r>
            <a:r>
              <a:rPr lang="en-US" sz="2000">
                <a:solidFill>
                  <a:srgbClr val="FF0000"/>
                </a:solidFill>
              </a:rPr>
              <a:t>;</a:t>
            </a:r>
            <a:endParaRPr lang="en-US" sz="20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48" y="473405"/>
            <a:ext cx="5235702" cy="492443"/>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Thevenin’s Theorem (Cond.)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838200" y="1143000"/>
                <a:ext cx="8232006" cy="646331"/>
              </a:xfrm>
              <a:prstGeom prst="rect">
                <a:avLst/>
              </a:prstGeom>
              <a:noFill/>
            </p:spPr>
            <p:txBody>
              <a:bodyPr wrap="square">
                <a:spAutoFit/>
              </a:bodyPr>
              <a:lstStyle/>
              <a:p>
                <a:pPr algn="just"/>
                <a:r>
                  <a:rPr lang="en-US" sz="1800" b="0" i="0" u="none" strike="noStrike" baseline="0" dirty="0">
                    <a:latin typeface="Times-Roman"/>
                  </a:rPr>
                  <a:t>Q. Find the Thevenin equivalent circuit of the circuit shown </a:t>
                </a:r>
                <a:r>
                  <a:rPr lang="en-US" dirty="0">
                    <a:latin typeface="Times-Roman"/>
                  </a:rPr>
                  <a:t>below</a:t>
                </a:r>
                <a:r>
                  <a:rPr lang="en-US" sz="1800" b="0" i="0" u="none" strike="noStrike" baseline="0" dirty="0">
                    <a:latin typeface="Times-Roman"/>
                  </a:rPr>
                  <a:t>, to the left of the terminals a-b. Then find the current through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𝑅</m:t>
                        </m:r>
                      </m:e>
                      <m:sub>
                        <m:r>
                          <a:rPr lang="en-US" sz="1800" b="0" i="1" u="none" strike="noStrike" baseline="0" smtClean="0">
                            <a:latin typeface="Cambria Math" panose="02040503050406030204" pitchFamily="18" charset="0"/>
                          </a:rPr>
                          <m:t>𝐿</m:t>
                        </m:r>
                      </m:sub>
                    </m:sSub>
                    <m:r>
                      <a:rPr lang="en-US" sz="1800" b="0" i="1" u="none" strike="noStrike" baseline="0" smtClean="0">
                        <a:latin typeface="Cambria Math" panose="02040503050406030204" pitchFamily="18" charset="0"/>
                      </a:rPr>
                      <m:t>=</m:t>
                    </m:r>
                    <m:r>
                      <a:rPr lang="en-US" sz="1800" b="0" i="1" u="none" strike="noStrike" baseline="0" smtClean="0">
                        <a:latin typeface="Cambria Math" panose="02040503050406030204" pitchFamily="18" charset="0"/>
                      </a:rPr>
                      <m:t>6</m:t>
                    </m:r>
                    <m:r>
                      <a:rPr lang="en-US" sz="1800" b="0" i="1" u="none" strike="noStrike" baseline="0" smtClean="0">
                        <a:latin typeface="Cambria Math" panose="02040503050406030204" pitchFamily="18" charset="0"/>
                      </a:rPr>
                      <m:t> </m:t>
                    </m:r>
                    <m:r>
                      <a:rPr lang="el-GR" sz="1800" b="0" i="1" u="none" strike="noStrike" baseline="0" smtClean="0">
                        <a:latin typeface="Cambria Math" panose="02040503050406030204" pitchFamily="18" charset="0"/>
                      </a:rPr>
                      <m:t>Ω</m:t>
                    </m:r>
                    <m:r>
                      <a:rPr lang="en-US" sz="1800" b="0" i="1" u="none" strike="noStrike" baseline="0" smtClean="0">
                        <a:latin typeface="Cambria Math" panose="02040503050406030204" pitchFamily="18" charset="0"/>
                      </a:rPr>
                      <m:t>, </m:t>
                    </m:r>
                    <m:r>
                      <a:rPr lang="en-US" sz="1800" b="0" i="1" u="none" strike="noStrike" baseline="0" smtClean="0">
                        <a:latin typeface="Cambria Math" panose="02040503050406030204" pitchFamily="18" charset="0"/>
                      </a:rPr>
                      <m:t>16</m:t>
                    </m:r>
                    <m:r>
                      <a:rPr lang="en-US" sz="1800" b="0" i="1" u="none" strike="noStrike" baseline="0" smtClean="0">
                        <a:latin typeface="Cambria Math" panose="02040503050406030204" pitchFamily="18" charset="0"/>
                      </a:rPr>
                      <m:t> </m:t>
                    </m:r>
                    <m:r>
                      <a:rPr lang="el-GR" sz="1800" b="0" i="1" u="none" strike="noStrike" baseline="0" smtClean="0">
                        <a:latin typeface="Cambria Math" panose="02040503050406030204" pitchFamily="18" charset="0"/>
                      </a:rPr>
                      <m:t>Ω</m:t>
                    </m:r>
                    <m:r>
                      <a:rPr lang="en-US" sz="1800" b="0" i="1" u="none" strike="noStrike" baseline="0" smtClean="0">
                        <a:latin typeface="Cambria Math" panose="02040503050406030204" pitchFamily="18" charset="0"/>
                      </a:rPr>
                      <m:t>, </m:t>
                    </m:r>
                    <m:r>
                      <a:rPr lang="en-US" sz="1800" b="0" i="1" u="none" strike="noStrike" baseline="0" smtClean="0">
                        <a:latin typeface="Cambria Math" panose="02040503050406030204" pitchFamily="18" charset="0"/>
                      </a:rPr>
                      <m:t>36</m:t>
                    </m:r>
                    <m:r>
                      <a:rPr lang="en-US" sz="1800" b="0" i="1" u="none" strike="noStrike" baseline="0" smtClean="0">
                        <a:latin typeface="Cambria Math" panose="02040503050406030204" pitchFamily="18" charset="0"/>
                      </a:rPr>
                      <m:t> </m:t>
                    </m:r>
                    <m:r>
                      <a:rPr lang="el-GR" sz="1800" b="0" i="1" u="none" strike="noStrike" baseline="0" smtClean="0">
                        <a:latin typeface="Cambria Math" panose="02040503050406030204" pitchFamily="18" charset="0"/>
                      </a:rPr>
                      <m:t>Ω</m:t>
                    </m:r>
                  </m:oMath>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838200" y="1143000"/>
                <a:ext cx="8232006" cy="646331"/>
              </a:xfrm>
              <a:prstGeom prst="rect">
                <a:avLst/>
              </a:prstGeom>
              <a:blipFill rotWithShape="1">
                <a:blip r:embed="rId1"/>
                <a:stretch>
                  <a:fillRect r="6" b="83"/>
                </a:stretch>
              </a:blipFill>
            </p:spPr>
            <p:txBody>
              <a:bodyPr/>
              <a:lstStyle/>
              <a:p>
                <a:r>
                  <a:rPr lang="en-US" altLang="en-US">
                    <a:noFill/>
                  </a:rPr>
                  <a:t> </a:t>
                </a:r>
              </a:p>
            </p:txBody>
          </p:sp>
        </mc:Fallback>
      </mc:AlternateContent>
      <p:pic>
        <p:nvPicPr>
          <p:cNvPr id="7" name="Picture 6"/>
          <p:cNvPicPr>
            <a:picLocks noChangeAspect="1"/>
          </p:cNvPicPr>
          <p:nvPr/>
        </p:nvPicPr>
        <p:blipFill>
          <a:blip r:embed="rId2"/>
          <a:srcRect t="12133"/>
          <a:stretch>
            <a:fillRect/>
          </a:stretch>
        </p:blipFill>
        <p:spPr>
          <a:xfrm>
            <a:off x="5562600" y="1752599"/>
            <a:ext cx="4082415" cy="1673861"/>
          </a:xfrm>
          <a:prstGeom prst="rect">
            <a:avLst/>
          </a:prstGeom>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22250" y="2190750"/>
              <a:ext cx="19050" cy="247650"/>
            </p14:xfrm>
          </p:contentPart>
        </mc:Choice>
        <mc:Fallback xmlns="">
          <p:pic>
            <p:nvPicPr>
              <p:cNvPr id="3" name="Ink 2"/>
            </p:nvPicPr>
            <p:blipFill>
              <a:blip r:embed="rId4"/>
            </p:blipFill>
            <p:spPr>
              <a:xfrm>
                <a:off x="222250" y="2190750"/>
                <a:ext cx="19050" cy="2476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247650" y="2216150"/>
              <a:ext cx="82550" cy="360"/>
            </p14:xfrm>
          </p:contentPart>
        </mc:Choice>
        <mc:Fallback xmlns="">
          <p:pic>
            <p:nvPicPr>
              <p:cNvPr id="5" name="Ink 4"/>
            </p:nvPicPr>
            <p:blipFill>
              <a:blip r:embed="rId6"/>
            </p:blipFill>
            <p:spPr>
              <a:xfrm>
                <a:off x="247650" y="2216150"/>
                <a:ext cx="8255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Ink 7"/>
              <p14:cNvContentPartPr/>
              <p14:nvPr/>
            </p14:nvContentPartPr>
            <p14:xfrm>
              <a:off x="260350" y="2330450"/>
              <a:ext cx="76200" cy="360"/>
            </p14:xfrm>
          </p:contentPart>
        </mc:Choice>
        <mc:Fallback xmlns="">
          <p:pic>
            <p:nvPicPr>
              <p:cNvPr id="8" name="Ink 7"/>
            </p:nvPicPr>
            <p:blipFill>
              <a:blip r:embed="rId8"/>
            </p:blipFill>
            <p:spPr>
              <a:xfrm>
                <a:off x="260350" y="2330450"/>
                <a:ext cx="7620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393700" y="2343150"/>
              <a:ext cx="88900" cy="139700"/>
            </p14:xfrm>
          </p:contentPart>
        </mc:Choice>
        <mc:Fallback xmlns="">
          <p:pic>
            <p:nvPicPr>
              <p:cNvPr id="9" name="Ink 8"/>
            </p:nvPicPr>
            <p:blipFill>
              <a:blip r:embed="rId10"/>
            </p:blipFill>
            <p:spPr>
              <a:xfrm>
                <a:off x="393700" y="2343150"/>
                <a:ext cx="88900" cy="1397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558800" y="2311400"/>
              <a:ext cx="69850" cy="158750"/>
            </p14:xfrm>
          </p:contentPart>
        </mc:Choice>
        <mc:Fallback xmlns="">
          <p:pic>
            <p:nvPicPr>
              <p:cNvPr id="10" name="Ink 9"/>
            </p:nvPicPr>
            <p:blipFill>
              <a:blip r:embed="rId12"/>
            </p:blipFill>
            <p:spPr>
              <a:xfrm>
                <a:off x="558800" y="2311400"/>
                <a:ext cx="69850" cy="158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Ink 10"/>
              <p14:cNvContentPartPr/>
              <p14:nvPr/>
            </p14:nvContentPartPr>
            <p14:xfrm>
              <a:off x="895350" y="2108200"/>
              <a:ext cx="360" cy="241300"/>
            </p14:xfrm>
          </p:contentPart>
        </mc:Choice>
        <mc:Fallback xmlns="">
          <p:pic>
            <p:nvPicPr>
              <p:cNvPr id="11" name="Ink 10"/>
            </p:nvPicPr>
            <p:blipFill>
              <a:blip r:embed="rId14"/>
            </p:blipFill>
            <p:spPr>
              <a:xfrm>
                <a:off x="895350" y="2108200"/>
                <a:ext cx="360" cy="2413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Ink 11"/>
              <p14:cNvContentPartPr/>
              <p14:nvPr/>
            </p14:nvContentPartPr>
            <p14:xfrm>
              <a:off x="908050" y="2101850"/>
              <a:ext cx="177800" cy="247650"/>
            </p14:xfrm>
          </p:contentPart>
        </mc:Choice>
        <mc:Fallback xmlns="">
          <p:pic>
            <p:nvPicPr>
              <p:cNvPr id="12" name="Ink 11"/>
            </p:nvPicPr>
            <p:blipFill>
              <a:blip r:embed="rId16"/>
            </p:blipFill>
            <p:spPr>
              <a:xfrm>
                <a:off x="908050" y="2101850"/>
                <a:ext cx="177800" cy="2476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Ink 12"/>
              <p14:cNvContentPartPr/>
              <p14:nvPr/>
            </p14:nvContentPartPr>
            <p14:xfrm>
              <a:off x="1162050" y="2273300"/>
              <a:ext cx="25400" cy="120650"/>
            </p14:xfrm>
          </p:contentPart>
        </mc:Choice>
        <mc:Fallback xmlns="">
          <p:pic>
            <p:nvPicPr>
              <p:cNvPr id="13" name="Ink 12"/>
            </p:nvPicPr>
            <p:blipFill>
              <a:blip r:embed="rId18"/>
            </p:blipFill>
            <p:spPr>
              <a:xfrm>
                <a:off x="1162050" y="2273300"/>
                <a:ext cx="25400" cy="1206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Ink 13"/>
              <p14:cNvContentPartPr/>
              <p14:nvPr/>
            </p14:nvContentPartPr>
            <p14:xfrm>
              <a:off x="1155700" y="2311400"/>
              <a:ext cx="63500" cy="360"/>
            </p14:xfrm>
          </p:contentPart>
        </mc:Choice>
        <mc:Fallback xmlns="">
          <p:pic>
            <p:nvPicPr>
              <p:cNvPr id="14" name="Ink 13"/>
            </p:nvPicPr>
            <p:blipFill>
              <a:blip r:embed="rId20"/>
            </p:blipFill>
            <p:spPr>
              <a:xfrm>
                <a:off x="1155700" y="2311400"/>
                <a:ext cx="6350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1238250" y="2235200"/>
              <a:ext cx="101600" cy="196850"/>
            </p14:xfrm>
          </p:contentPart>
        </mc:Choice>
        <mc:Fallback xmlns="">
          <p:pic>
            <p:nvPicPr>
              <p:cNvPr id="15" name="Ink 14"/>
            </p:nvPicPr>
            <p:blipFill>
              <a:blip r:embed="rId22"/>
            </p:blipFill>
            <p:spPr>
              <a:xfrm>
                <a:off x="1238250" y="2235200"/>
                <a:ext cx="101600" cy="1968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Ink 15"/>
              <p14:cNvContentPartPr/>
              <p14:nvPr/>
            </p14:nvContentPartPr>
            <p14:xfrm>
              <a:off x="1339850" y="2336800"/>
              <a:ext cx="19050" cy="57150"/>
            </p14:xfrm>
          </p:contentPart>
        </mc:Choice>
        <mc:Fallback xmlns="">
          <p:pic>
            <p:nvPicPr>
              <p:cNvPr id="16" name="Ink 15"/>
            </p:nvPicPr>
            <p:blipFill>
              <a:blip r:embed="rId24"/>
            </p:blipFill>
            <p:spPr>
              <a:xfrm>
                <a:off x="1339850" y="2336800"/>
                <a:ext cx="19050" cy="571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Ink 16"/>
              <p14:cNvContentPartPr/>
              <p14:nvPr/>
            </p14:nvContentPartPr>
            <p14:xfrm>
              <a:off x="1441450" y="2317750"/>
              <a:ext cx="31750" cy="76200"/>
            </p14:xfrm>
          </p:contentPart>
        </mc:Choice>
        <mc:Fallback xmlns="">
          <p:pic>
            <p:nvPicPr>
              <p:cNvPr id="17" name="Ink 16"/>
            </p:nvPicPr>
            <p:blipFill>
              <a:blip r:embed="rId26"/>
            </p:blipFill>
            <p:spPr>
              <a:xfrm>
                <a:off x="1441450" y="2317750"/>
                <a:ext cx="31750" cy="762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Ink 17"/>
              <p14:cNvContentPartPr/>
              <p14:nvPr/>
            </p14:nvContentPartPr>
            <p14:xfrm>
              <a:off x="2190750" y="2336800"/>
              <a:ext cx="6350" cy="438150"/>
            </p14:xfrm>
          </p:contentPart>
        </mc:Choice>
        <mc:Fallback xmlns="">
          <p:pic>
            <p:nvPicPr>
              <p:cNvPr id="18" name="Ink 17"/>
            </p:nvPicPr>
            <p:blipFill>
              <a:blip r:embed="rId28"/>
            </p:blipFill>
            <p:spPr>
              <a:xfrm>
                <a:off x="2190750" y="2336800"/>
                <a:ext cx="6350" cy="4381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Ink 18"/>
              <p14:cNvContentPartPr/>
              <p14:nvPr/>
            </p14:nvContentPartPr>
            <p14:xfrm>
              <a:off x="2216150" y="2178050"/>
              <a:ext cx="889000" cy="787400"/>
            </p14:xfrm>
          </p:contentPart>
        </mc:Choice>
        <mc:Fallback xmlns="">
          <p:pic>
            <p:nvPicPr>
              <p:cNvPr id="19" name="Ink 18"/>
            </p:nvPicPr>
            <p:blipFill>
              <a:blip r:embed="rId30"/>
            </p:blipFill>
            <p:spPr>
              <a:xfrm>
                <a:off x="2216150" y="2178050"/>
                <a:ext cx="889000" cy="7874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Ink 19"/>
              <p14:cNvContentPartPr/>
              <p14:nvPr/>
            </p14:nvContentPartPr>
            <p14:xfrm>
              <a:off x="3003550" y="2152650"/>
              <a:ext cx="406400" cy="273050"/>
            </p14:xfrm>
          </p:contentPart>
        </mc:Choice>
        <mc:Fallback xmlns="">
          <p:pic>
            <p:nvPicPr>
              <p:cNvPr id="20" name="Ink 19"/>
            </p:nvPicPr>
            <p:blipFill>
              <a:blip r:embed="rId32"/>
            </p:blipFill>
            <p:spPr>
              <a:xfrm>
                <a:off x="3003550" y="2152650"/>
                <a:ext cx="406400" cy="2730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Ink 20"/>
              <p14:cNvContentPartPr/>
              <p14:nvPr/>
            </p14:nvContentPartPr>
            <p14:xfrm>
              <a:off x="3403600" y="2540000"/>
              <a:ext cx="44450" cy="69850"/>
            </p14:xfrm>
          </p:contentPart>
        </mc:Choice>
        <mc:Fallback xmlns="">
          <p:pic>
            <p:nvPicPr>
              <p:cNvPr id="21" name="Ink 20"/>
            </p:nvPicPr>
            <p:blipFill>
              <a:blip r:embed="rId34"/>
            </p:blipFill>
            <p:spPr>
              <a:xfrm>
                <a:off x="3403600" y="2540000"/>
                <a:ext cx="44450" cy="698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Ink 21"/>
              <p14:cNvContentPartPr/>
              <p14:nvPr/>
            </p14:nvContentPartPr>
            <p14:xfrm>
              <a:off x="3067050" y="2603500"/>
              <a:ext cx="387350" cy="247650"/>
            </p14:xfrm>
          </p:contentPart>
        </mc:Choice>
        <mc:Fallback xmlns="">
          <p:pic>
            <p:nvPicPr>
              <p:cNvPr id="22" name="Ink 21"/>
            </p:nvPicPr>
            <p:blipFill>
              <a:blip r:embed="rId36"/>
            </p:blipFill>
            <p:spPr>
              <a:xfrm>
                <a:off x="3067050" y="2603500"/>
                <a:ext cx="387350" cy="2476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Ink 22"/>
              <p14:cNvContentPartPr/>
              <p14:nvPr/>
            </p14:nvContentPartPr>
            <p14:xfrm>
              <a:off x="3352800" y="1987550"/>
              <a:ext cx="946150" cy="222250"/>
            </p14:xfrm>
          </p:contentPart>
        </mc:Choice>
        <mc:Fallback xmlns="">
          <p:pic>
            <p:nvPicPr>
              <p:cNvPr id="23" name="Ink 22"/>
            </p:nvPicPr>
            <p:blipFill>
              <a:blip r:embed="rId38"/>
            </p:blipFill>
            <p:spPr>
              <a:xfrm>
                <a:off x="3352800" y="1987550"/>
                <a:ext cx="946150" cy="2222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Ink 23"/>
              <p14:cNvContentPartPr/>
              <p14:nvPr/>
            </p14:nvContentPartPr>
            <p14:xfrm>
              <a:off x="3473450" y="2616200"/>
              <a:ext cx="914400" cy="133350"/>
            </p14:xfrm>
          </p:contentPart>
        </mc:Choice>
        <mc:Fallback xmlns="">
          <p:pic>
            <p:nvPicPr>
              <p:cNvPr id="24" name="Ink 23"/>
            </p:nvPicPr>
            <p:blipFill>
              <a:blip r:embed="rId40"/>
            </p:blipFill>
            <p:spPr>
              <a:xfrm>
                <a:off x="3473450" y="2616200"/>
                <a:ext cx="914400" cy="1333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Ink 24"/>
              <p14:cNvContentPartPr/>
              <p14:nvPr/>
            </p14:nvContentPartPr>
            <p14:xfrm>
              <a:off x="3987800" y="2336800"/>
              <a:ext cx="615950" cy="184150"/>
            </p14:xfrm>
          </p:contentPart>
        </mc:Choice>
        <mc:Fallback xmlns="">
          <p:pic>
            <p:nvPicPr>
              <p:cNvPr id="25" name="Ink 24"/>
            </p:nvPicPr>
            <p:blipFill>
              <a:blip r:embed="rId42"/>
            </p:blipFill>
            <p:spPr>
              <a:xfrm>
                <a:off x="3987800" y="2336800"/>
                <a:ext cx="615950" cy="1841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Ink 25"/>
              <p14:cNvContentPartPr/>
              <p14:nvPr/>
            </p14:nvContentPartPr>
            <p14:xfrm>
              <a:off x="3994150" y="2451100"/>
              <a:ext cx="184150" cy="101600"/>
            </p14:xfrm>
          </p:contentPart>
        </mc:Choice>
        <mc:Fallback xmlns="">
          <p:pic>
            <p:nvPicPr>
              <p:cNvPr id="26" name="Ink 25"/>
            </p:nvPicPr>
            <p:blipFill>
              <a:blip r:embed="rId44"/>
            </p:blipFill>
            <p:spPr>
              <a:xfrm>
                <a:off x="3994150" y="2451100"/>
                <a:ext cx="184150" cy="1016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Ink 26"/>
              <p14:cNvContentPartPr/>
              <p14:nvPr/>
            </p14:nvContentPartPr>
            <p14:xfrm>
              <a:off x="4660900" y="2171700"/>
              <a:ext cx="31750" cy="215900"/>
            </p14:xfrm>
          </p:contentPart>
        </mc:Choice>
        <mc:Fallback xmlns="">
          <p:pic>
            <p:nvPicPr>
              <p:cNvPr id="27" name="Ink 26"/>
            </p:nvPicPr>
            <p:blipFill>
              <a:blip r:embed="rId46"/>
            </p:blipFill>
            <p:spPr>
              <a:xfrm>
                <a:off x="4660900" y="2171700"/>
                <a:ext cx="31750" cy="2159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Ink 27"/>
              <p14:cNvContentPartPr/>
              <p14:nvPr/>
            </p14:nvContentPartPr>
            <p14:xfrm>
              <a:off x="4667250" y="2171700"/>
              <a:ext cx="101600" cy="196850"/>
            </p14:xfrm>
          </p:contentPart>
        </mc:Choice>
        <mc:Fallback xmlns="">
          <p:pic>
            <p:nvPicPr>
              <p:cNvPr id="28" name="Ink 27"/>
            </p:nvPicPr>
            <p:blipFill>
              <a:blip r:embed="rId48"/>
            </p:blipFill>
            <p:spPr>
              <a:xfrm>
                <a:off x="4667250" y="2171700"/>
                <a:ext cx="101600" cy="1968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Ink 28"/>
              <p14:cNvContentPartPr/>
              <p14:nvPr/>
            </p14:nvContentPartPr>
            <p14:xfrm>
              <a:off x="4864100" y="2330450"/>
              <a:ext cx="69850" cy="50800"/>
            </p14:xfrm>
          </p:contentPart>
        </mc:Choice>
        <mc:Fallback xmlns="">
          <p:pic>
            <p:nvPicPr>
              <p:cNvPr id="29" name="Ink 28"/>
            </p:nvPicPr>
            <p:blipFill>
              <a:blip r:embed="rId50"/>
            </p:blipFill>
            <p:spPr>
              <a:xfrm>
                <a:off x="4864100" y="2330450"/>
                <a:ext cx="69850" cy="508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Ink 29"/>
              <p14:cNvContentPartPr/>
              <p14:nvPr/>
            </p14:nvContentPartPr>
            <p14:xfrm>
              <a:off x="4870450" y="2266950"/>
              <a:ext cx="12700" cy="360"/>
            </p14:xfrm>
          </p:contentPart>
        </mc:Choice>
        <mc:Fallback xmlns="">
          <p:pic>
            <p:nvPicPr>
              <p:cNvPr id="30" name="Ink 29"/>
            </p:nvPicPr>
            <p:blipFill>
              <a:blip r:embed="rId52"/>
            </p:blipFill>
            <p:spPr>
              <a:xfrm>
                <a:off x="4870450" y="2266950"/>
                <a:ext cx="12700" cy="3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Ink 30"/>
              <p14:cNvContentPartPr/>
              <p14:nvPr/>
            </p14:nvContentPartPr>
            <p14:xfrm>
              <a:off x="4946650" y="2260600"/>
              <a:ext cx="139700" cy="133350"/>
            </p14:xfrm>
          </p:contentPart>
        </mc:Choice>
        <mc:Fallback xmlns="">
          <p:pic>
            <p:nvPicPr>
              <p:cNvPr id="31" name="Ink 30"/>
            </p:nvPicPr>
            <p:blipFill>
              <a:blip r:embed="rId54"/>
            </p:blipFill>
            <p:spPr>
              <a:xfrm>
                <a:off x="4946650" y="2260600"/>
                <a:ext cx="139700" cy="13335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Ink 31"/>
              <p14:cNvContentPartPr/>
              <p14:nvPr/>
            </p14:nvContentPartPr>
            <p14:xfrm>
              <a:off x="2406650" y="1930400"/>
              <a:ext cx="196850" cy="222250"/>
            </p14:xfrm>
          </p:contentPart>
        </mc:Choice>
        <mc:Fallback xmlns="">
          <p:pic>
            <p:nvPicPr>
              <p:cNvPr id="32" name="Ink 31"/>
            </p:nvPicPr>
            <p:blipFill>
              <a:blip r:embed="rId56"/>
            </p:blipFill>
            <p:spPr>
              <a:xfrm>
                <a:off x="2406650" y="1930400"/>
                <a:ext cx="196850" cy="22225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Ink 32"/>
              <p14:cNvContentPartPr/>
              <p14:nvPr/>
            </p14:nvContentPartPr>
            <p14:xfrm>
              <a:off x="2679700" y="2514600"/>
              <a:ext cx="50800" cy="222250"/>
            </p14:xfrm>
          </p:contentPart>
        </mc:Choice>
        <mc:Fallback xmlns="">
          <p:pic>
            <p:nvPicPr>
              <p:cNvPr id="33" name="Ink 32"/>
            </p:nvPicPr>
            <p:blipFill>
              <a:blip r:embed="rId58"/>
            </p:blipFill>
            <p:spPr>
              <a:xfrm>
                <a:off x="2679700" y="2514600"/>
                <a:ext cx="50800" cy="2222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Ink 33"/>
              <p14:cNvContentPartPr/>
              <p14:nvPr/>
            </p14:nvContentPartPr>
            <p14:xfrm>
              <a:off x="2749550" y="2501900"/>
              <a:ext cx="69850" cy="158750"/>
            </p14:xfrm>
          </p:contentPart>
        </mc:Choice>
        <mc:Fallback xmlns="">
          <p:pic>
            <p:nvPicPr>
              <p:cNvPr id="34" name="Ink 33"/>
            </p:nvPicPr>
            <p:blipFill>
              <a:blip r:embed="rId60"/>
            </p:blipFill>
            <p:spPr>
              <a:xfrm>
                <a:off x="2749550" y="2501900"/>
                <a:ext cx="69850" cy="1587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Ink 34"/>
              <p14:cNvContentPartPr/>
              <p14:nvPr/>
            </p14:nvContentPartPr>
            <p14:xfrm>
              <a:off x="3638550" y="1822450"/>
              <a:ext cx="6350" cy="165100"/>
            </p14:xfrm>
          </p:contentPart>
        </mc:Choice>
        <mc:Fallback xmlns="">
          <p:pic>
            <p:nvPicPr>
              <p:cNvPr id="35" name="Ink 34"/>
            </p:nvPicPr>
            <p:blipFill>
              <a:blip r:embed="rId62"/>
            </p:blipFill>
            <p:spPr>
              <a:xfrm>
                <a:off x="3638550" y="1822450"/>
                <a:ext cx="6350" cy="1651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Ink 35"/>
              <p14:cNvContentPartPr/>
              <p14:nvPr/>
            </p14:nvContentPartPr>
            <p14:xfrm>
              <a:off x="2476500" y="3321050"/>
              <a:ext cx="165100" cy="158750"/>
            </p14:xfrm>
          </p:contentPart>
        </mc:Choice>
        <mc:Fallback xmlns="">
          <p:pic>
            <p:nvPicPr>
              <p:cNvPr id="36" name="Ink 35"/>
            </p:nvPicPr>
            <p:blipFill>
              <a:blip r:embed="rId64"/>
            </p:blipFill>
            <p:spPr>
              <a:xfrm>
                <a:off x="2476500" y="3321050"/>
                <a:ext cx="165100" cy="15875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Ink 36"/>
              <p14:cNvContentPartPr/>
              <p14:nvPr/>
            </p14:nvContentPartPr>
            <p14:xfrm>
              <a:off x="2730500" y="3213100"/>
              <a:ext cx="57150" cy="317500"/>
            </p14:xfrm>
          </p:contentPart>
        </mc:Choice>
        <mc:Fallback xmlns="">
          <p:pic>
            <p:nvPicPr>
              <p:cNvPr id="37" name="Ink 36"/>
            </p:nvPicPr>
            <p:blipFill>
              <a:blip r:embed="rId66"/>
            </p:blipFill>
            <p:spPr>
              <a:xfrm>
                <a:off x="2730500" y="3213100"/>
                <a:ext cx="57150" cy="3175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Ink 37"/>
              <p14:cNvContentPartPr/>
              <p14:nvPr/>
            </p14:nvContentPartPr>
            <p14:xfrm>
              <a:off x="2876550" y="3111500"/>
              <a:ext cx="50800" cy="355600"/>
            </p14:xfrm>
          </p:contentPart>
        </mc:Choice>
        <mc:Fallback xmlns="">
          <p:pic>
            <p:nvPicPr>
              <p:cNvPr id="38" name="Ink 37"/>
            </p:nvPicPr>
            <p:blipFill>
              <a:blip r:embed="rId68"/>
            </p:blipFill>
            <p:spPr>
              <a:xfrm>
                <a:off x="2876550" y="3111500"/>
                <a:ext cx="50800" cy="3556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Ink 38"/>
              <p14:cNvContentPartPr/>
              <p14:nvPr/>
            </p14:nvContentPartPr>
            <p14:xfrm>
              <a:off x="3035300" y="3149600"/>
              <a:ext cx="19050" cy="196850"/>
            </p14:xfrm>
          </p:contentPart>
        </mc:Choice>
        <mc:Fallback xmlns="">
          <p:pic>
            <p:nvPicPr>
              <p:cNvPr id="39" name="Ink 38"/>
            </p:nvPicPr>
            <p:blipFill>
              <a:blip r:embed="rId70"/>
            </p:blipFill>
            <p:spPr>
              <a:xfrm>
                <a:off x="3035300" y="3149600"/>
                <a:ext cx="19050" cy="19685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Ink 39"/>
              <p14:cNvContentPartPr/>
              <p14:nvPr/>
            </p14:nvContentPartPr>
            <p14:xfrm>
              <a:off x="3111500" y="3086100"/>
              <a:ext cx="184150" cy="209550"/>
            </p14:xfrm>
          </p:contentPart>
        </mc:Choice>
        <mc:Fallback xmlns="">
          <p:pic>
            <p:nvPicPr>
              <p:cNvPr id="40" name="Ink 39"/>
            </p:nvPicPr>
            <p:blipFill>
              <a:blip r:embed="rId72"/>
            </p:blipFill>
            <p:spPr>
              <a:xfrm>
                <a:off x="3111500" y="3086100"/>
                <a:ext cx="184150" cy="20955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Ink 40"/>
              <p14:cNvContentPartPr/>
              <p14:nvPr/>
            </p14:nvContentPartPr>
            <p14:xfrm>
              <a:off x="3219450" y="2927350"/>
              <a:ext cx="311150" cy="628650"/>
            </p14:xfrm>
          </p:contentPart>
        </mc:Choice>
        <mc:Fallback xmlns="">
          <p:pic>
            <p:nvPicPr>
              <p:cNvPr id="41" name="Ink 40"/>
            </p:nvPicPr>
            <p:blipFill>
              <a:blip r:embed="rId74"/>
            </p:blipFill>
            <p:spPr>
              <a:xfrm>
                <a:off x="3219450" y="2927350"/>
                <a:ext cx="311150" cy="62865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Ink 41"/>
              <p14:cNvContentPartPr/>
              <p14:nvPr/>
            </p14:nvContentPartPr>
            <p14:xfrm>
              <a:off x="2216150" y="3225800"/>
              <a:ext cx="603250" cy="501650"/>
            </p14:xfrm>
          </p:contentPart>
        </mc:Choice>
        <mc:Fallback xmlns="">
          <p:pic>
            <p:nvPicPr>
              <p:cNvPr id="42" name="Ink 41"/>
            </p:nvPicPr>
            <p:blipFill>
              <a:blip r:embed="rId76"/>
            </p:blipFill>
            <p:spPr>
              <a:xfrm>
                <a:off x="2216150" y="3225800"/>
                <a:ext cx="603250" cy="50165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Ink 42"/>
              <p14:cNvContentPartPr/>
              <p14:nvPr/>
            </p14:nvContentPartPr>
            <p14:xfrm>
              <a:off x="2990850" y="3105150"/>
              <a:ext cx="69850" cy="107950"/>
            </p14:xfrm>
          </p:contentPart>
        </mc:Choice>
        <mc:Fallback xmlns="">
          <p:pic>
            <p:nvPicPr>
              <p:cNvPr id="43" name="Ink 42"/>
            </p:nvPicPr>
            <p:blipFill>
              <a:blip r:embed="rId78"/>
            </p:blipFill>
            <p:spPr>
              <a:xfrm>
                <a:off x="2990850" y="3105150"/>
                <a:ext cx="69850" cy="1079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Ink 43"/>
              <p14:cNvContentPartPr/>
              <p14:nvPr/>
            </p14:nvContentPartPr>
            <p14:xfrm>
              <a:off x="3676650" y="3213100"/>
              <a:ext cx="158750" cy="12700"/>
            </p14:xfrm>
          </p:contentPart>
        </mc:Choice>
        <mc:Fallback xmlns="">
          <p:pic>
            <p:nvPicPr>
              <p:cNvPr id="44" name="Ink 43"/>
            </p:nvPicPr>
            <p:blipFill>
              <a:blip r:embed="rId80"/>
            </p:blipFill>
            <p:spPr>
              <a:xfrm>
                <a:off x="3676650" y="3213100"/>
                <a:ext cx="158750" cy="127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Ink 44"/>
              <p14:cNvContentPartPr/>
              <p14:nvPr/>
            </p14:nvContentPartPr>
            <p14:xfrm>
              <a:off x="3740150" y="3143250"/>
              <a:ext cx="360" cy="215900"/>
            </p14:xfrm>
          </p:contentPart>
        </mc:Choice>
        <mc:Fallback xmlns="">
          <p:pic>
            <p:nvPicPr>
              <p:cNvPr id="45" name="Ink 44"/>
            </p:nvPicPr>
            <p:blipFill>
              <a:blip r:embed="rId82"/>
            </p:blipFill>
            <p:spPr>
              <a:xfrm>
                <a:off x="3740150" y="3143250"/>
                <a:ext cx="360" cy="2159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Ink 45"/>
              <p14:cNvContentPartPr/>
              <p14:nvPr/>
            </p14:nvContentPartPr>
            <p14:xfrm>
              <a:off x="3956050" y="3016250"/>
              <a:ext cx="360" cy="254000"/>
            </p14:xfrm>
          </p:contentPart>
        </mc:Choice>
        <mc:Fallback xmlns="">
          <p:pic>
            <p:nvPicPr>
              <p:cNvPr id="46" name="Ink 45"/>
            </p:nvPicPr>
            <p:blipFill>
              <a:blip r:embed="rId84"/>
            </p:blipFill>
            <p:spPr>
              <a:xfrm>
                <a:off x="3956050" y="3016250"/>
                <a:ext cx="360" cy="2540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Ink 46"/>
              <p14:cNvContentPartPr/>
              <p14:nvPr/>
            </p14:nvContentPartPr>
            <p14:xfrm>
              <a:off x="4121150" y="3060700"/>
              <a:ext cx="114300" cy="12700"/>
            </p14:xfrm>
          </p:contentPart>
        </mc:Choice>
        <mc:Fallback xmlns="">
          <p:pic>
            <p:nvPicPr>
              <p:cNvPr id="47" name="Ink 46"/>
            </p:nvPicPr>
            <p:blipFill>
              <a:blip r:embed="rId86"/>
            </p:blipFill>
            <p:spPr>
              <a:xfrm>
                <a:off x="4121150" y="3060700"/>
                <a:ext cx="114300" cy="127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Ink 47"/>
              <p14:cNvContentPartPr/>
              <p14:nvPr/>
            </p14:nvContentPartPr>
            <p14:xfrm>
              <a:off x="4178300" y="3117850"/>
              <a:ext cx="88900" cy="360"/>
            </p14:xfrm>
          </p:contentPart>
        </mc:Choice>
        <mc:Fallback xmlns="">
          <p:pic>
            <p:nvPicPr>
              <p:cNvPr id="48" name="Ink 47"/>
            </p:nvPicPr>
            <p:blipFill>
              <a:blip r:embed="rId88"/>
            </p:blipFill>
            <p:spPr>
              <a:xfrm>
                <a:off x="4178300" y="3117850"/>
                <a:ext cx="88900" cy="36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Ink 48"/>
              <p14:cNvContentPartPr/>
              <p14:nvPr/>
            </p14:nvContentPartPr>
            <p14:xfrm>
              <a:off x="4368800" y="2959100"/>
              <a:ext cx="165100" cy="330200"/>
            </p14:xfrm>
          </p:contentPart>
        </mc:Choice>
        <mc:Fallback xmlns="">
          <p:pic>
            <p:nvPicPr>
              <p:cNvPr id="49" name="Ink 48"/>
            </p:nvPicPr>
            <p:blipFill>
              <a:blip r:embed="rId90"/>
            </p:blipFill>
            <p:spPr>
              <a:xfrm>
                <a:off x="4368800" y="2959100"/>
                <a:ext cx="165100" cy="33020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0" name="Ink 49"/>
              <p14:cNvContentPartPr/>
              <p14:nvPr/>
            </p14:nvContentPartPr>
            <p14:xfrm>
              <a:off x="4660900" y="2908300"/>
              <a:ext cx="476250" cy="228600"/>
            </p14:xfrm>
          </p:contentPart>
        </mc:Choice>
        <mc:Fallback xmlns="">
          <p:pic>
            <p:nvPicPr>
              <p:cNvPr id="50" name="Ink 49"/>
            </p:nvPicPr>
            <p:blipFill>
              <a:blip r:embed="rId92"/>
            </p:blipFill>
            <p:spPr>
              <a:xfrm>
                <a:off x="4660900" y="2908300"/>
                <a:ext cx="476250" cy="22860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1" name="Ink 50"/>
              <p14:cNvContentPartPr/>
              <p14:nvPr/>
            </p14:nvContentPartPr>
            <p14:xfrm>
              <a:off x="1193800" y="3536950"/>
              <a:ext cx="360" cy="146050"/>
            </p14:xfrm>
          </p:contentPart>
        </mc:Choice>
        <mc:Fallback xmlns="">
          <p:pic>
            <p:nvPicPr>
              <p:cNvPr id="51" name="Ink 50"/>
            </p:nvPicPr>
            <p:blipFill>
              <a:blip r:embed="rId94"/>
            </p:blipFill>
            <p:spPr>
              <a:xfrm>
                <a:off x="1193800" y="3536950"/>
                <a:ext cx="360" cy="14605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2" name="Ink 51"/>
              <p14:cNvContentPartPr/>
              <p14:nvPr/>
            </p14:nvContentPartPr>
            <p14:xfrm>
              <a:off x="1187450" y="3511550"/>
              <a:ext cx="158750" cy="158750"/>
            </p14:xfrm>
          </p:contentPart>
        </mc:Choice>
        <mc:Fallback xmlns="">
          <p:pic>
            <p:nvPicPr>
              <p:cNvPr id="52" name="Ink 51"/>
            </p:nvPicPr>
            <p:blipFill>
              <a:blip r:embed="rId96"/>
            </p:blipFill>
            <p:spPr>
              <a:xfrm>
                <a:off x="1187450" y="3511550"/>
                <a:ext cx="158750" cy="15875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3" name="Ink 52"/>
              <p14:cNvContentPartPr/>
              <p14:nvPr/>
            </p14:nvContentPartPr>
            <p14:xfrm>
              <a:off x="1409700" y="3632200"/>
              <a:ext cx="63500" cy="127000"/>
            </p14:xfrm>
          </p:contentPart>
        </mc:Choice>
        <mc:Fallback xmlns="">
          <p:pic>
            <p:nvPicPr>
              <p:cNvPr id="53" name="Ink 52"/>
            </p:nvPicPr>
            <p:blipFill>
              <a:blip r:embed="rId98"/>
            </p:blipFill>
            <p:spPr>
              <a:xfrm>
                <a:off x="1409700" y="3632200"/>
                <a:ext cx="63500" cy="12700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4" name="Ink 53"/>
              <p14:cNvContentPartPr/>
              <p14:nvPr/>
            </p14:nvContentPartPr>
            <p14:xfrm>
              <a:off x="1441450" y="3670300"/>
              <a:ext cx="57150" cy="360"/>
            </p14:xfrm>
          </p:contentPart>
        </mc:Choice>
        <mc:Fallback xmlns="">
          <p:pic>
            <p:nvPicPr>
              <p:cNvPr id="54" name="Ink 53"/>
            </p:nvPicPr>
            <p:blipFill>
              <a:blip r:embed="rId100"/>
            </p:blipFill>
            <p:spPr>
              <a:xfrm>
                <a:off x="1441450" y="3670300"/>
                <a:ext cx="57150" cy="36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5" name="Ink 54"/>
              <p14:cNvContentPartPr/>
              <p14:nvPr/>
            </p14:nvContentPartPr>
            <p14:xfrm>
              <a:off x="1504950" y="3657600"/>
              <a:ext cx="57150" cy="44450"/>
            </p14:xfrm>
          </p:contentPart>
        </mc:Choice>
        <mc:Fallback xmlns="">
          <p:pic>
            <p:nvPicPr>
              <p:cNvPr id="55" name="Ink 54"/>
            </p:nvPicPr>
            <p:blipFill>
              <a:blip r:embed="rId102"/>
            </p:blipFill>
            <p:spPr>
              <a:xfrm>
                <a:off x="1504950" y="3657600"/>
                <a:ext cx="57150" cy="444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6" name="Ink 55"/>
              <p14:cNvContentPartPr/>
              <p14:nvPr/>
            </p14:nvContentPartPr>
            <p14:xfrm>
              <a:off x="1511300" y="3600450"/>
              <a:ext cx="6350" cy="171450"/>
            </p14:xfrm>
          </p:contentPart>
        </mc:Choice>
        <mc:Fallback xmlns="">
          <p:pic>
            <p:nvPicPr>
              <p:cNvPr id="56" name="Ink 55"/>
            </p:nvPicPr>
            <p:blipFill>
              <a:blip r:embed="rId104"/>
            </p:blipFill>
            <p:spPr>
              <a:xfrm>
                <a:off x="1511300" y="3600450"/>
                <a:ext cx="6350" cy="1714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7" name="Ink 56"/>
              <p14:cNvContentPartPr/>
              <p14:nvPr/>
            </p14:nvContentPartPr>
            <p14:xfrm>
              <a:off x="1676400" y="3568700"/>
              <a:ext cx="158750" cy="19050"/>
            </p14:xfrm>
          </p:contentPart>
        </mc:Choice>
        <mc:Fallback xmlns="">
          <p:pic>
            <p:nvPicPr>
              <p:cNvPr id="57" name="Ink 56"/>
            </p:nvPicPr>
            <p:blipFill>
              <a:blip r:embed="rId106"/>
            </p:blipFill>
            <p:spPr>
              <a:xfrm>
                <a:off x="1676400" y="3568700"/>
                <a:ext cx="158750" cy="190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8" name="Ink 57"/>
              <p14:cNvContentPartPr/>
              <p14:nvPr/>
            </p14:nvContentPartPr>
            <p14:xfrm>
              <a:off x="1701800" y="3619500"/>
              <a:ext cx="171450" cy="6350"/>
            </p14:xfrm>
          </p:contentPart>
        </mc:Choice>
        <mc:Fallback xmlns="">
          <p:pic>
            <p:nvPicPr>
              <p:cNvPr id="58" name="Ink 57"/>
            </p:nvPicPr>
            <p:blipFill>
              <a:blip r:embed="rId108"/>
            </p:blipFill>
            <p:spPr>
              <a:xfrm>
                <a:off x="1701800" y="3619500"/>
                <a:ext cx="171450" cy="635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9" name="Ink 58"/>
              <p14:cNvContentPartPr/>
              <p14:nvPr/>
            </p14:nvContentPartPr>
            <p14:xfrm>
              <a:off x="184150" y="4438650"/>
              <a:ext cx="38100" cy="120650"/>
            </p14:xfrm>
          </p:contentPart>
        </mc:Choice>
        <mc:Fallback xmlns="">
          <p:pic>
            <p:nvPicPr>
              <p:cNvPr id="59" name="Ink 58"/>
            </p:nvPicPr>
            <p:blipFill>
              <a:blip r:embed="rId110"/>
            </p:blipFill>
            <p:spPr>
              <a:xfrm>
                <a:off x="184150" y="4438650"/>
                <a:ext cx="38100" cy="12065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0" name="Ink 59"/>
              <p14:cNvContentPartPr/>
              <p14:nvPr/>
            </p14:nvContentPartPr>
            <p14:xfrm>
              <a:off x="196850" y="4425950"/>
              <a:ext cx="152400" cy="6350"/>
            </p14:xfrm>
          </p:contentPart>
        </mc:Choice>
        <mc:Fallback xmlns="">
          <p:pic>
            <p:nvPicPr>
              <p:cNvPr id="60" name="Ink 59"/>
            </p:nvPicPr>
            <p:blipFill>
              <a:blip r:embed="rId112"/>
            </p:blipFill>
            <p:spPr>
              <a:xfrm>
                <a:off x="196850" y="4425950"/>
                <a:ext cx="152400" cy="635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1" name="Ink 60"/>
              <p14:cNvContentPartPr/>
              <p14:nvPr/>
            </p14:nvContentPartPr>
            <p14:xfrm>
              <a:off x="209550" y="4514850"/>
              <a:ext cx="139700" cy="360"/>
            </p14:xfrm>
          </p:contentPart>
        </mc:Choice>
        <mc:Fallback xmlns="">
          <p:pic>
            <p:nvPicPr>
              <p:cNvPr id="61" name="Ink 60"/>
            </p:nvPicPr>
            <p:blipFill>
              <a:blip r:embed="rId114"/>
            </p:blipFill>
            <p:spPr>
              <a:xfrm>
                <a:off x="209550" y="4514850"/>
                <a:ext cx="139700" cy="36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2" name="Ink 61"/>
              <p14:cNvContentPartPr/>
              <p14:nvPr/>
            </p14:nvContentPartPr>
            <p14:xfrm>
              <a:off x="374650" y="4502150"/>
              <a:ext cx="152400" cy="158750"/>
            </p14:xfrm>
          </p:contentPart>
        </mc:Choice>
        <mc:Fallback xmlns="">
          <p:pic>
            <p:nvPicPr>
              <p:cNvPr id="62" name="Ink 61"/>
            </p:nvPicPr>
            <p:blipFill>
              <a:blip r:embed="rId116"/>
            </p:blipFill>
            <p:spPr>
              <a:xfrm>
                <a:off x="374650" y="4502150"/>
                <a:ext cx="152400" cy="1587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3" name="Ink 62"/>
              <p14:cNvContentPartPr/>
              <p14:nvPr/>
            </p14:nvContentPartPr>
            <p14:xfrm>
              <a:off x="565150" y="4483100"/>
              <a:ext cx="69850" cy="152400"/>
            </p14:xfrm>
          </p:contentPart>
        </mc:Choice>
        <mc:Fallback xmlns="">
          <p:pic>
            <p:nvPicPr>
              <p:cNvPr id="63" name="Ink 62"/>
            </p:nvPicPr>
            <p:blipFill>
              <a:blip r:embed="rId118"/>
            </p:blipFill>
            <p:spPr>
              <a:xfrm>
                <a:off x="565150" y="4483100"/>
                <a:ext cx="69850" cy="15240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4" name="Ink 63"/>
              <p14:cNvContentPartPr/>
              <p14:nvPr/>
            </p14:nvContentPartPr>
            <p14:xfrm>
              <a:off x="977900" y="4229100"/>
              <a:ext cx="209550" cy="374650"/>
            </p14:xfrm>
          </p:contentPart>
        </mc:Choice>
        <mc:Fallback xmlns="">
          <p:pic>
            <p:nvPicPr>
              <p:cNvPr id="64" name="Ink 63"/>
            </p:nvPicPr>
            <p:blipFill>
              <a:blip r:embed="rId120"/>
            </p:blipFill>
            <p:spPr>
              <a:xfrm>
                <a:off x="977900" y="4229100"/>
                <a:ext cx="209550" cy="3746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5" name="Ink 64"/>
              <p14:cNvContentPartPr/>
              <p14:nvPr/>
            </p14:nvContentPartPr>
            <p14:xfrm>
              <a:off x="1238250" y="4483100"/>
              <a:ext cx="6350" cy="171450"/>
            </p14:xfrm>
          </p:contentPart>
        </mc:Choice>
        <mc:Fallback xmlns="">
          <p:pic>
            <p:nvPicPr>
              <p:cNvPr id="65" name="Ink 64"/>
            </p:nvPicPr>
            <p:blipFill>
              <a:blip r:embed="rId122"/>
            </p:blipFill>
            <p:spPr>
              <a:xfrm>
                <a:off x="1238250" y="4483100"/>
                <a:ext cx="6350" cy="17145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6" name="Ink 65"/>
              <p14:cNvContentPartPr/>
              <p14:nvPr/>
            </p14:nvContentPartPr>
            <p14:xfrm>
              <a:off x="1212850" y="4572000"/>
              <a:ext cx="76200" cy="19050"/>
            </p14:xfrm>
          </p:contentPart>
        </mc:Choice>
        <mc:Fallback xmlns="">
          <p:pic>
            <p:nvPicPr>
              <p:cNvPr id="66" name="Ink 65"/>
            </p:nvPicPr>
            <p:blipFill>
              <a:blip r:embed="rId124"/>
            </p:blipFill>
            <p:spPr>
              <a:xfrm>
                <a:off x="1212850" y="4572000"/>
                <a:ext cx="76200" cy="1905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7" name="Ink 66"/>
              <p14:cNvContentPartPr/>
              <p14:nvPr/>
            </p14:nvContentPartPr>
            <p14:xfrm>
              <a:off x="1270000" y="4476750"/>
              <a:ext cx="76200" cy="254000"/>
            </p14:xfrm>
          </p:contentPart>
        </mc:Choice>
        <mc:Fallback xmlns="">
          <p:pic>
            <p:nvPicPr>
              <p:cNvPr id="67" name="Ink 66"/>
            </p:nvPicPr>
            <p:blipFill>
              <a:blip r:embed="rId126"/>
            </p:blipFill>
            <p:spPr>
              <a:xfrm>
                <a:off x="1270000" y="4476750"/>
                <a:ext cx="76200" cy="25400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8" name="Ink 67"/>
              <p14:cNvContentPartPr/>
              <p14:nvPr/>
            </p14:nvContentPartPr>
            <p14:xfrm>
              <a:off x="1485900" y="4552950"/>
              <a:ext cx="360" cy="95250"/>
            </p14:xfrm>
          </p:contentPart>
        </mc:Choice>
        <mc:Fallback xmlns="">
          <p:pic>
            <p:nvPicPr>
              <p:cNvPr id="68" name="Ink 67"/>
            </p:nvPicPr>
            <p:blipFill>
              <a:blip r:embed="rId128"/>
            </p:blipFill>
            <p:spPr>
              <a:xfrm>
                <a:off x="1485900" y="4552950"/>
                <a:ext cx="360" cy="9525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9" name="Ink 68"/>
              <p14:cNvContentPartPr/>
              <p14:nvPr/>
            </p14:nvContentPartPr>
            <p14:xfrm>
              <a:off x="1816100" y="4584700"/>
              <a:ext cx="349250" cy="342900"/>
            </p14:xfrm>
          </p:contentPart>
        </mc:Choice>
        <mc:Fallback xmlns="">
          <p:pic>
            <p:nvPicPr>
              <p:cNvPr id="69" name="Ink 68"/>
            </p:nvPicPr>
            <p:blipFill>
              <a:blip r:embed="rId130"/>
            </p:blipFill>
            <p:spPr>
              <a:xfrm>
                <a:off x="1816100" y="4584700"/>
                <a:ext cx="349250" cy="34290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0" name="Ink 69"/>
              <p14:cNvContentPartPr/>
              <p14:nvPr/>
            </p14:nvContentPartPr>
            <p14:xfrm>
              <a:off x="1943100" y="4699000"/>
              <a:ext cx="120650" cy="360"/>
            </p14:xfrm>
          </p:contentPart>
        </mc:Choice>
        <mc:Fallback xmlns="">
          <p:pic>
            <p:nvPicPr>
              <p:cNvPr id="70" name="Ink 69"/>
            </p:nvPicPr>
            <p:blipFill>
              <a:blip r:embed="rId132"/>
            </p:blipFill>
            <p:spPr>
              <a:xfrm>
                <a:off x="1943100" y="4699000"/>
                <a:ext cx="120650" cy="3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1" name="Ink 70"/>
              <p14:cNvContentPartPr/>
              <p14:nvPr/>
            </p14:nvContentPartPr>
            <p14:xfrm>
              <a:off x="2000250" y="4629150"/>
              <a:ext cx="31750" cy="139700"/>
            </p14:xfrm>
          </p:contentPart>
        </mc:Choice>
        <mc:Fallback xmlns="">
          <p:pic>
            <p:nvPicPr>
              <p:cNvPr id="71" name="Ink 70"/>
            </p:nvPicPr>
            <p:blipFill>
              <a:blip r:embed="rId134"/>
            </p:blipFill>
            <p:spPr>
              <a:xfrm>
                <a:off x="2000250" y="4629150"/>
                <a:ext cx="31750" cy="1397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2" name="Ink 71"/>
              <p14:cNvContentPartPr/>
              <p14:nvPr/>
            </p14:nvContentPartPr>
            <p14:xfrm>
              <a:off x="1936750" y="4813300"/>
              <a:ext cx="107950" cy="360"/>
            </p14:xfrm>
          </p:contentPart>
        </mc:Choice>
        <mc:Fallback xmlns="">
          <p:pic>
            <p:nvPicPr>
              <p:cNvPr id="72" name="Ink 71"/>
            </p:nvPicPr>
            <p:blipFill>
              <a:blip r:embed="rId136"/>
            </p:blipFill>
            <p:spPr>
              <a:xfrm>
                <a:off x="1936750" y="4813300"/>
                <a:ext cx="107950" cy="3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3" name="Ink 72"/>
              <p14:cNvContentPartPr/>
              <p14:nvPr/>
            </p14:nvContentPartPr>
            <p14:xfrm>
              <a:off x="1968500" y="4260850"/>
              <a:ext cx="939800" cy="895350"/>
            </p14:xfrm>
          </p:contentPart>
        </mc:Choice>
        <mc:Fallback xmlns="">
          <p:pic>
            <p:nvPicPr>
              <p:cNvPr id="73" name="Ink 72"/>
            </p:nvPicPr>
            <p:blipFill>
              <a:blip r:embed="rId138"/>
            </p:blipFill>
            <p:spPr>
              <a:xfrm>
                <a:off x="1968500" y="4260850"/>
                <a:ext cx="939800" cy="89535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4" name="Ink 73"/>
              <p14:cNvContentPartPr/>
              <p14:nvPr/>
            </p14:nvContentPartPr>
            <p14:xfrm>
              <a:off x="2844800" y="4330700"/>
              <a:ext cx="685800" cy="463550"/>
            </p14:xfrm>
          </p:contentPart>
        </mc:Choice>
        <mc:Fallback xmlns="">
          <p:pic>
            <p:nvPicPr>
              <p:cNvPr id="74" name="Ink 73"/>
            </p:nvPicPr>
            <p:blipFill>
              <a:blip r:embed="rId140"/>
            </p:blipFill>
            <p:spPr>
              <a:xfrm>
                <a:off x="2844800" y="4330700"/>
                <a:ext cx="685800" cy="46355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5" name="Ink 74"/>
              <p14:cNvContentPartPr/>
              <p14:nvPr/>
            </p14:nvContentPartPr>
            <p14:xfrm>
              <a:off x="2851150" y="4781550"/>
              <a:ext cx="527050" cy="241300"/>
            </p14:xfrm>
          </p:contentPart>
        </mc:Choice>
        <mc:Fallback xmlns="">
          <p:pic>
            <p:nvPicPr>
              <p:cNvPr id="75" name="Ink 74"/>
            </p:nvPicPr>
            <p:blipFill>
              <a:blip r:embed="rId142"/>
            </p:blipFill>
            <p:spPr>
              <a:xfrm>
                <a:off x="2851150" y="4781550"/>
                <a:ext cx="527050" cy="24130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6" name="Ink 75"/>
              <p14:cNvContentPartPr/>
              <p14:nvPr/>
            </p14:nvContentPartPr>
            <p14:xfrm>
              <a:off x="3257550" y="4229100"/>
              <a:ext cx="1041400" cy="209550"/>
            </p14:xfrm>
          </p:contentPart>
        </mc:Choice>
        <mc:Fallback xmlns="">
          <p:pic>
            <p:nvPicPr>
              <p:cNvPr id="76" name="Ink 75"/>
            </p:nvPicPr>
            <p:blipFill>
              <a:blip r:embed="rId144"/>
            </p:blipFill>
            <p:spPr>
              <a:xfrm>
                <a:off x="3257550" y="4229100"/>
                <a:ext cx="1041400" cy="20955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7" name="Ink 76"/>
              <p14:cNvContentPartPr/>
              <p14:nvPr/>
            </p14:nvContentPartPr>
            <p14:xfrm>
              <a:off x="3314700" y="4857750"/>
              <a:ext cx="939800" cy="127000"/>
            </p14:xfrm>
          </p:contentPart>
        </mc:Choice>
        <mc:Fallback xmlns="">
          <p:pic>
            <p:nvPicPr>
              <p:cNvPr id="77" name="Ink 76"/>
            </p:nvPicPr>
            <p:blipFill>
              <a:blip r:embed="rId146"/>
            </p:blipFill>
            <p:spPr>
              <a:xfrm>
                <a:off x="3314700" y="4857750"/>
                <a:ext cx="939800" cy="12700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8" name="Ink 77"/>
              <p14:cNvContentPartPr/>
              <p14:nvPr/>
            </p14:nvContentPartPr>
            <p14:xfrm>
              <a:off x="4406900" y="4229100"/>
              <a:ext cx="127000" cy="360"/>
            </p14:xfrm>
          </p:contentPart>
        </mc:Choice>
        <mc:Fallback xmlns="">
          <p:pic>
            <p:nvPicPr>
              <p:cNvPr id="78" name="Ink 77"/>
            </p:nvPicPr>
            <p:blipFill>
              <a:blip r:embed="rId148"/>
            </p:blipFill>
            <p:spPr>
              <a:xfrm>
                <a:off x="4406900" y="4229100"/>
                <a:ext cx="127000" cy="36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9" name="Ink 78"/>
              <p14:cNvContentPartPr/>
              <p14:nvPr/>
            </p14:nvContentPartPr>
            <p14:xfrm>
              <a:off x="4483100" y="4184650"/>
              <a:ext cx="360" cy="101600"/>
            </p14:xfrm>
          </p:contentPart>
        </mc:Choice>
        <mc:Fallback xmlns="">
          <p:pic>
            <p:nvPicPr>
              <p:cNvPr id="79" name="Ink 78"/>
            </p:nvPicPr>
            <p:blipFill>
              <a:blip r:embed="rId150"/>
            </p:blipFill>
            <p:spPr>
              <a:xfrm>
                <a:off x="4483100" y="4184650"/>
                <a:ext cx="360" cy="10160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0" name="Ink 79"/>
              <p14:cNvContentPartPr/>
              <p14:nvPr/>
            </p14:nvContentPartPr>
            <p14:xfrm>
              <a:off x="4356100" y="4933950"/>
              <a:ext cx="127000" cy="6350"/>
            </p14:xfrm>
          </p:contentPart>
        </mc:Choice>
        <mc:Fallback xmlns="">
          <p:pic>
            <p:nvPicPr>
              <p:cNvPr id="80" name="Ink 79"/>
            </p:nvPicPr>
            <p:blipFill>
              <a:blip r:embed="rId152"/>
            </p:blipFill>
            <p:spPr>
              <a:xfrm>
                <a:off x="4356100" y="4933950"/>
                <a:ext cx="127000" cy="635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1" name="Ink 80"/>
              <p14:cNvContentPartPr/>
              <p14:nvPr/>
            </p14:nvContentPartPr>
            <p14:xfrm>
              <a:off x="4330700" y="4584700"/>
              <a:ext cx="133350" cy="165100"/>
            </p14:xfrm>
          </p:contentPart>
        </mc:Choice>
        <mc:Fallback xmlns="">
          <p:pic>
            <p:nvPicPr>
              <p:cNvPr id="81" name="Ink 80"/>
            </p:nvPicPr>
            <p:blipFill>
              <a:blip r:embed="rId154"/>
            </p:blipFill>
            <p:spPr>
              <a:xfrm>
                <a:off x="4330700" y="4584700"/>
                <a:ext cx="133350" cy="16510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2" name="Ink 81"/>
              <p14:cNvContentPartPr/>
              <p14:nvPr/>
            </p14:nvContentPartPr>
            <p14:xfrm>
              <a:off x="4508500" y="4749800"/>
              <a:ext cx="57150" cy="76200"/>
            </p14:xfrm>
          </p:contentPart>
        </mc:Choice>
        <mc:Fallback xmlns="">
          <p:pic>
            <p:nvPicPr>
              <p:cNvPr id="82" name="Ink 81"/>
            </p:nvPicPr>
            <p:blipFill>
              <a:blip r:embed="rId156"/>
            </p:blipFill>
            <p:spPr>
              <a:xfrm>
                <a:off x="4508500" y="4749800"/>
                <a:ext cx="57150" cy="7620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3" name="Ink 82"/>
              <p14:cNvContentPartPr/>
              <p14:nvPr/>
            </p14:nvContentPartPr>
            <p14:xfrm>
              <a:off x="4616450" y="4718050"/>
              <a:ext cx="57150" cy="69850"/>
            </p14:xfrm>
          </p:contentPart>
        </mc:Choice>
        <mc:Fallback xmlns="">
          <p:pic>
            <p:nvPicPr>
              <p:cNvPr id="83" name="Ink 82"/>
            </p:nvPicPr>
            <p:blipFill>
              <a:blip r:embed="rId158"/>
            </p:blipFill>
            <p:spPr>
              <a:xfrm>
                <a:off x="4616450" y="4718050"/>
                <a:ext cx="57150" cy="6985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4" name="Ink 83"/>
              <p14:cNvContentPartPr/>
              <p14:nvPr/>
            </p14:nvContentPartPr>
            <p14:xfrm>
              <a:off x="3784600" y="4127500"/>
              <a:ext cx="360" cy="19050"/>
            </p14:xfrm>
          </p:contentPart>
        </mc:Choice>
        <mc:Fallback xmlns="">
          <p:pic>
            <p:nvPicPr>
              <p:cNvPr id="84" name="Ink 83"/>
            </p:nvPicPr>
            <p:blipFill>
              <a:blip r:embed="rId160"/>
            </p:blipFill>
            <p:spPr>
              <a:xfrm>
                <a:off x="3784600" y="4127500"/>
                <a:ext cx="360" cy="1905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5" name="Ink 84"/>
              <p14:cNvContentPartPr/>
              <p14:nvPr/>
            </p14:nvContentPartPr>
            <p14:xfrm>
              <a:off x="3314700" y="4514850"/>
              <a:ext cx="63500" cy="177800"/>
            </p14:xfrm>
          </p:contentPart>
        </mc:Choice>
        <mc:Fallback xmlns="">
          <p:pic>
            <p:nvPicPr>
              <p:cNvPr id="85" name="Ink 84"/>
            </p:nvPicPr>
            <p:blipFill>
              <a:blip r:embed="rId162"/>
            </p:blipFill>
            <p:spPr>
              <a:xfrm>
                <a:off x="3314700" y="4514850"/>
                <a:ext cx="63500" cy="17780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6" name="Ink 85"/>
              <p14:cNvContentPartPr/>
              <p14:nvPr/>
            </p14:nvContentPartPr>
            <p14:xfrm>
              <a:off x="3397250" y="4527550"/>
              <a:ext cx="82550" cy="63500"/>
            </p14:xfrm>
          </p:contentPart>
        </mc:Choice>
        <mc:Fallback xmlns="">
          <p:pic>
            <p:nvPicPr>
              <p:cNvPr id="86" name="Ink 85"/>
            </p:nvPicPr>
            <p:blipFill>
              <a:blip r:embed="rId164"/>
            </p:blipFill>
            <p:spPr>
              <a:xfrm>
                <a:off x="3397250" y="4527550"/>
                <a:ext cx="82550" cy="6350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7" name="Ink 86"/>
              <p14:cNvContentPartPr/>
              <p14:nvPr/>
            </p14:nvContentPartPr>
            <p14:xfrm>
              <a:off x="3790950" y="3987800"/>
              <a:ext cx="19050" cy="247650"/>
            </p14:xfrm>
          </p:contentPart>
        </mc:Choice>
        <mc:Fallback xmlns="">
          <p:pic>
            <p:nvPicPr>
              <p:cNvPr id="87" name="Ink 86"/>
            </p:nvPicPr>
            <p:blipFill>
              <a:blip r:embed="rId166"/>
            </p:blipFill>
            <p:spPr>
              <a:xfrm>
                <a:off x="3790950" y="3987800"/>
                <a:ext cx="19050" cy="24765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8" name="Ink 87"/>
              <p14:cNvContentPartPr/>
              <p14:nvPr/>
            </p14:nvContentPartPr>
            <p14:xfrm>
              <a:off x="3606800" y="4622800"/>
              <a:ext cx="190500" cy="107950"/>
            </p14:xfrm>
          </p:contentPart>
        </mc:Choice>
        <mc:Fallback xmlns="">
          <p:pic>
            <p:nvPicPr>
              <p:cNvPr id="88" name="Ink 87"/>
            </p:nvPicPr>
            <p:blipFill>
              <a:blip r:embed="rId168"/>
            </p:blipFill>
            <p:spPr>
              <a:xfrm>
                <a:off x="3606800" y="4622800"/>
                <a:ext cx="190500" cy="10795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9" name="Ink 88"/>
              <p14:cNvContentPartPr/>
              <p14:nvPr/>
            </p14:nvContentPartPr>
            <p14:xfrm>
              <a:off x="2552700" y="4686300"/>
              <a:ext cx="360" cy="171450"/>
            </p14:xfrm>
          </p:contentPart>
        </mc:Choice>
        <mc:Fallback xmlns="">
          <p:pic>
            <p:nvPicPr>
              <p:cNvPr id="89" name="Ink 88"/>
            </p:nvPicPr>
            <p:blipFill>
              <a:blip r:embed="rId170"/>
            </p:blipFill>
            <p:spPr>
              <a:xfrm>
                <a:off x="2552700" y="4686300"/>
                <a:ext cx="360" cy="17145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0" name="Ink 89"/>
              <p14:cNvContentPartPr/>
              <p14:nvPr/>
            </p14:nvContentPartPr>
            <p14:xfrm>
              <a:off x="2647950" y="4667250"/>
              <a:ext cx="171450" cy="152400"/>
            </p14:xfrm>
          </p:contentPart>
        </mc:Choice>
        <mc:Fallback xmlns="">
          <p:pic>
            <p:nvPicPr>
              <p:cNvPr id="90" name="Ink 89"/>
            </p:nvPicPr>
            <p:blipFill>
              <a:blip r:embed="rId172"/>
            </p:blipFill>
            <p:spPr>
              <a:xfrm>
                <a:off x="2647950" y="4667250"/>
                <a:ext cx="171450" cy="15240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1" name="Ink 90"/>
              <p14:cNvContentPartPr/>
              <p14:nvPr/>
            </p14:nvContentPartPr>
            <p14:xfrm>
              <a:off x="1447800" y="4813300"/>
              <a:ext cx="139700" cy="266700"/>
            </p14:xfrm>
          </p:contentPart>
        </mc:Choice>
        <mc:Fallback xmlns="">
          <p:pic>
            <p:nvPicPr>
              <p:cNvPr id="91" name="Ink 90"/>
            </p:nvPicPr>
            <p:blipFill>
              <a:blip r:embed="rId174"/>
            </p:blipFill>
            <p:spPr>
              <a:xfrm>
                <a:off x="1447800" y="4813300"/>
                <a:ext cx="139700" cy="26670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2" name="Ink 91"/>
              <p14:cNvContentPartPr/>
              <p14:nvPr/>
            </p14:nvContentPartPr>
            <p14:xfrm>
              <a:off x="1657350" y="4730750"/>
              <a:ext cx="184150" cy="234950"/>
            </p14:xfrm>
          </p:contentPart>
        </mc:Choice>
        <mc:Fallback xmlns="">
          <p:pic>
            <p:nvPicPr>
              <p:cNvPr id="92" name="Ink 91"/>
            </p:nvPicPr>
            <p:blipFill>
              <a:blip r:embed="rId176"/>
            </p:blipFill>
            <p:spPr>
              <a:xfrm>
                <a:off x="1657350" y="4730750"/>
                <a:ext cx="184150" cy="23495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3" name="Ink 92"/>
              <p14:cNvContentPartPr/>
              <p14:nvPr/>
            </p14:nvContentPartPr>
            <p14:xfrm>
              <a:off x="2266950" y="4070350"/>
              <a:ext cx="88900" cy="234950"/>
            </p14:xfrm>
          </p:contentPart>
        </mc:Choice>
        <mc:Fallback xmlns="">
          <p:pic>
            <p:nvPicPr>
              <p:cNvPr id="93" name="Ink 92"/>
            </p:nvPicPr>
            <p:blipFill>
              <a:blip r:embed="rId178"/>
            </p:blipFill>
            <p:spPr>
              <a:xfrm>
                <a:off x="2266950" y="4070350"/>
                <a:ext cx="88900" cy="23495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4" name="Ink 93"/>
              <p14:cNvContentPartPr/>
              <p14:nvPr/>
            </p14:nvContentPartPr>
            <p14:xfrm>
              <a:off x="1301750" y="5619750"/>
              <a:ext cx="120650" cy="6350"/>
            </p14:xfrm>
          </p:contentPart>
        </mc:Choice>
        <mc:Fallback xmlns="">
          <p:pic>
            <p:nvPicPr>
              <p:cNvPr id="94" name="Ink 93"/>
            </p:nvPicPr>
            <p:blipFill>
              <a:blip r:embed="rId180"/>
            </p:blipFill>
            <p:spPr>
              <a:xfrm>
                <a:off x="1301750" y="5619750"/>
                <a:ext cx="120650" cy="635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5" name="Ink 94"/>
              <p14:cNvContentPartPr/>
              <p14:nvPr/>
            </p14:nvContentPartPr>
            <p14:xfrm>
              <a:off x="1530350" y="5511800"/>
              <a:ext cx="215900" cy="254000"/>
            </p14:xfrm>
          </p:contentPart>
        </mc:Choice>
        <mc:Fallback xmlns="">
          <p:pic>
            <p:nvPicPr>
              <p:cNvPr id="95" name="Ink 94"/>
            </p:nvPicPr>
            <p:blipFill>
              <a:blip r:embed="rId182"/>
            </p:blipFill>
            <p:spPr>
              <a:xfrm>
                <a:off x="1530350" y="5511800"/>
                <a:ext cx="215900" cy="25400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6" name="Ink 95"/>
              <p14:cNvContentPartPr/>
              <p14:nvPr/>
            </p14:nvContentPartPr>
            <p14:xfrm>
              <a:off x="1816100" y="5530850"/>
              <a:ext cx="215900" cy="165100"/>
            </p14:xfrm>
          </p:contentPart>
        </mc:Choice>
        <mc:Fallback xmlns="">
          <p:pic>
            <p:nvPicPr>
              <p:cNvPr id="96" name="Ink 95"/>
            </p:nvPicPr>
            <p:blipFill>
              <a:blip r:embed="rId184"/>
            </p:blipFill>
            <p:spPr>
              <a:xfrm>
                <a:off x="1816100" y="5530850"/>
                <a:ext cx="215900" cy="16510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7" name="Ink 96"/>
              <p14:cNvContentPartPr/>
              <p14:nvPr/>
            </p14:nvContentPartPr>
            <p14:xfrm>
              <a:off x="165100" y="5473700"/>
              <a:ext cx="438150" cy="196850"/>
            </p14:xfrm>
          </p:contentPart>
        </mc:Choice>
        <mc:Fallback xmlns="">
          <p:pic>
            <p:nvPicPr>
              <p:cNvPr id="97" name="Ink 96"/>
            </p:nvPicPr>
            <p:blipFill>
              <a:blip r:embed="rId186"/>
            </p:blipFill>
            <p:spPr>
              <a:xfrm>
                <a:off x="165100" y="5473700"/>
                <a:ext cx="438150" cy="19685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8" name="Ink 97"/>
              <p14:cNvContentPartPr/>
              <p14:nvPr/>
            </p14:nvContentPartPr>
            <p14:xfrm>
              <a:off x="654050" y="5435600"/>
              <a:ext cx="76200" cy="177800"/>
            </p14:xfrm>
          </p:contentPart>
        </mc:Choice>
        <mc:Fallback xmlns="">
          <p:pic>
            <p:nvPicPr>
              <p:cNvPr id="98" name="Ink 97"/>
            </p:nvPicPr>
            <p:blipFill>
              <a:blip r:embed="rId188"/>
            </p:blipFill>
            <p:spPr>
              <a:xfrm>
                <a:off x="654050" y="5435600"/>
                <a:ext cx="76200" cy="17780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9" name="Ink 98"/>
              <p14:cNvContentPartPr/>
              <p14:nvPr/>
            </p14:nvContentPartPr>
            <p14:xfrm>
              <a:off x="806450" y="5486400"/>
              <a:ext cx="69850" cy="114300"/>
            </p14:xfrm>
          </p:contentPart>
        </mc:Choice>
        <mc:Fallback xmlns="">
          <p:pic>
            <p:nvPicPr>
              <p:cNvPr id="99" name="Ink 98"/>
            </p:nvPicPr>
            <p:blipFill>
              <a:blip r:embed="rId190"/>
            </p:blipFill>
            <p:spPr>
              <a:xfrm>
                <a:off x="806450" y="5486400"/>
                <a:ext cx="69850" cy="11430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0" name="Ink 99"/>
              <p14:cNvContentPartPr/>
              <p14:nvPr/>
            </p14:nvContentPartPr>
            <p14:xfrm>
              <a:off x="882650" y="5245100"/>
              <a:ext cx="342900" cy="368300"/>
            </p14:xfrm>
          </p:contentPart>
        </mc:Choice>
        <mc:Fallback xmlns="">
          <p:pic>
            <p:nvPicPr>
              <p:cNvPr id="100" name="Ink 99"/>
            </p:nvPicPr>
            <p:blipFill>
              <a:blip r:embed="rId192"/>
            </p:blipFill>
            <p:spPr>
              <a:xfrm>
                <a:off x="882650" y="5245100"/>
                <a:ext cx="342900" cy="36830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1" name="Ink 100"/>
              <p14:cNvContentPartPr/>
              <p14:nvPr/>
            </p14:nvContentPartPr>
            <p14:xfrm>
              <a:off x="1193800" y="5340350"/>
              <a:ext cx="12700" cy="360"/>
            </p14:xfrm>
          </p:contentPart>
        </mc:Choice>
        <mc:Fallback xmlns="">
          <p:pic>
            <p:nvPicPr>
              <p:cNvPr id="101" name="Ink 100"/>
            </p:nvPicPr>
            <p:blipFill>
              <a:blip r:embed="rId194"/>
            </p:blipFill>
            <p:spPr>
              <a:xfrm>
                <a:off x="1193800" y="5340350"/>
                <a:ext cx="12700" cy="36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2" name="Ink 101"/>
              <p14:cNvContentPartPr/>
              <p14:nvPr/>
            </p14:nvContentPartPr>
            <p14:xfrm>
              <a:off x="1270000" y="5289550"/>
              <a:ext cx="57150" cy="146050"/>
            </p14:xfrm>
          </p:contentPart>
        </mc:Choice>
        <mc:Fallback xmlns="">
          <p:pic>
            <p:nvPicPr>
              <p:cNvPr id="102" name="Ink 101"/>
            </p:nvPicPr>
            <p:blipFill>
              <a:blip r:embed="rId196"/>
            </p:blipFill>
            <p:spPr>
              <a:xfrm>
                <a:off x="1270000" y="5289550"/>
                <a:ext cx="57150" cy="14605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3" name="Ink 102"/>
              <p14:cNvContentPartPr/>
              <p14:nvPr/>
            </p14:nvContentPartPr>
            <p14:xfrm>
              <a:off x="1352550" y="5270500"/>
              <a:ext cx="69850" cy="139700"/>
            </p14:xfrm>
          </p:contentPart>
        </mc:Choice>
        <mc:Fallback xmlns="">
          <p:pic>
            <p:nvPicPr>
              <p:cNvPr id="103" name="Ink 102"/>
            </p:nvPicPr>
            <p:blipFill>
              <a:blip r:embed="rId198"/>
            </p:blipFill>
            <p:spPr>
              <a:xfrm>
                <a:off x="1352550" y="5270500"/>
                <a:ext cx="69850" cy="13970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4" name="Ink 103"/>
              <p14:cNvContentPartPr/>
              <p14:nvPr/>
            </p14:nvContentPartPr>
            <p14:xfrm>
              <a:off x="1479550" y="5245100"/>
              <a:ext cx="44450" cy="114300"/>
            </p14:xfrm>
          </p:contentPart>
        </mc:Choice>
        <mc:Fallback xmlns="">
          <p:pic>
            <p:nvPicPr>
              <p:cNvPr id="104" name="Ink 103"/>
            </p:nvPicPr>
            <p:blipFill>
              <a:blip r:embed="rId200"/>
            </p:blipFill>
            <p:spPr>
              <a:xfrm>
                <a:off x="1479550" y="5245100"/>
                <a:ext cx="44450" cy="11430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5" name="Ink 104"/>
              <p14:cNvContentPartPr/>
              <p14:nvPr/>
            </p14:nvContentPartPr>
            <p14:xfrm>
              <a:off x="1587500" y="5308600"/>
              <a:ext cx="44450" cy="107950"/>
            </p14:xfrm>
          </p:contentPart>
        </mc:Choice>
        <mc:Fallback xmlns="">
          <p:pic>
            <p:nvPicPr>
              <p:cNvPr id="105" name="Ink 104"/>
            </p:nvPicPr>
            <p:blipFill>
              <a:blip r:embed="rId202"/>
            </p:blipFill>
            <p:spPr>
              <a:xfrm>
                <a:off x="1587500" y="5308600"/>
                <a:ext cx="44450" cy="10795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6" name="Ink 105"/>
              <p14:cNvContentPartPr/>
              <p14:nvPr/>
            </p14:nvContentPartPr>
            <p14:xfrm>
              <a:off x="1854200" y="4254500"/>
              <a:ext cx="387350" cy="25400"/>
            </p14:xfrm>
          </p:contentPart>
        </mc:Choice>
        <mc:Fallback xmlns="">
          <p:pic>
            <p:nvPicPr>
              <p:cNvPr id="106" name="Ink 105"/>
            </p:nvPicPr>
            <p:blipFill>
              <a:blip r:embed="rId204"/>
            </p:blipFill>
            <p:spPr>
              <a:xfrm>
                <a:off x="1854200" y="4254500"/>
                <a:ext cx="387350" cy="2540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7" name="Ink 106"/>
              <p14:cNvContentPartPr/>
              <p14:nvPr/>
            </p14:nvContentPartPr>
            <p14:xfrm>
              <a:off x="2133600" y="4178300"/>
              <a:ext cx="114300" cy="171450"/>
            </p14:xfrm>
          </p:contentPart>
        </mc:Choice>
        <mc:Fallback xmlns="">
          <p:pic>
            <p:nvPicPr>
              <p:cNvPr id="107" name="Ink 106"/>
            </p:nvPicPr>
            <p:blipFill>
              <a:blip r:embed="rId206"/>
            </p:blipFill>
            <p:spPr>
              <a:xfrm>
                <a:off x="2133600" y="4178300"/>
                <a:ext cx="114300" cy="17145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08" name="Ink 107"/>
              <p14:cNvContentPartPr/>
              <p14:nvPr/>
            </p14:nvContentPartPr>
            <p14:xfrm>
              <a:off x="2012950" y="4025900"/>
              <a:ext cx="57150" cy="107950"/>
            </p14:xfrm>
          </p:contentPart>
        </mc:Choice>
        <mc:Fallback xmlns="">
          <p:pic>
            <p:nvPicPr>
              <p:cNvPr id="108" name="Ink 107"/>
            </p:nvPicPr>
            <p:blipFill>
              <a:blip r:embed="rId208"/>
            </p:blipFill>
            <p:spPr>
              <a:xfrm>
                <a:off x="2012950" y="4025900"/>
                <a:ext cx="57150" cy="10795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09" name="Ink 108"/>
              <p14:cNvContentPartPr/>
              <p14:nvPr/>
            </p14:nvContentPartPr>
            <p14:xfrm>
              <a:off x="2012950" y="3917950"/>
              <a:ext cx="12700" cy="360"/>
            </p14:xfrm>
          </p:contentPart>
        </mc:Choice>
        <mc:Fallback xmlns="">
          <p:pic>
            <p:nvPicPr>
              <p:cNvPr id="109" name="Ink 108"/>
            </p:nvPicPr>
            <p:blipFill>
              <a:blip r:embed="rId194"/>
            </p:blipFill>
            <p:spPr>
              <a:xfrm>
                <a:off x="2012950" y="3917950"/>
                <a:ext cx="12700" cy="360"/>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10" name="Ink 109"/>
              <p14:cNvContentPartPr/>
              <p14:nvPr/>
            </p14:nvContentPartPr>
            <p14:xfrm>
              <a:off x="2133600" y="4038600"/>
              <a:ext cx="360" cy="120650"/>
            </p14:xfrm>
          </p:contentPart>
        </mc:Choice>
        <mc:Fallback xmlns="">
          <p:pic>
            <p:nvPicPr>
              <p:cNvPr id="110" name="Ink 109"/>
            </p:nvPicPr>
            <p:blipFill>
              <a:blip r:embed="rId211"/>
            </p:blipFill>
            <p:spPr>
              <a:xfrm>
                <a:off x="2133600" y="4038600"/>
                <a:ext cx="360" cy="120650"/>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11" name="Ink 110"/>
              <p14:cNvContentPartPr/>
              <p14:nvPr/>
            </p14:nvContentPartPr>
            <p14:xfrm>
              <a:off x="2921000" y="4267200"/>
              <a:ext cx="285750" cy="6350"/>
            </p14:xfrm>
          </p:contentPart>
        </mc:Choice>
        <mc:Fallback xmlns="">
          <p:pic>
            <p:nvPicPr>
              <p:cNvPr id="111" name="Ink 110"/>
            </p:nvPicPr>
            <p:blipFill>
              <a:blip r:embed="rId213"/>
            </p:blipFill>
            <p:spPr>
              <a:xfrm>
                <a:off x="2921000" y="4267200"/>
                <a:ext cx="285750" cy="6350"/>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12" name="Ink 111"/>
              <p14:cNvContentPartPr/>
              <p14:nvPr/>
            </p14:nvContentPartPr>
            <p14:xfrm>
              <a:off x="3105150" y="4146550"/>
              <a:ext cx="139700" cy="177800"/>
            </p14:xfrm>
          </p:contentPart>
        </mc:Choice>
        <mc:Fallback xmlns="">
          <p:pic>
            <p:nvPicPr>
              <p:cNvPr id="112" name="Ink 111"/>
            </p:nvPicPr>
            <p:blipFill>
              <a:blip r:embed="rId215"/>
            </p:blipFill>
            <p:spPr>
              <a:xfrm>
                <a:off x="3105150" y="4146550"/>
                <a:ext cx="139700" cy="177800"/>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13" name="Ink 112"/>
              <p14:cNvContentPartPr/>
              <p14:nvPr/>
            </p14:nvContentPartPr>
            <p14:xfrm>
              <a:off x="2921000" y="3987800"/>
              <a:ext cx="38100" cy="114300"/>
            </p14:xfrm>
          </p:contentPart>
        </mc:Choice>
        <mc:Fallback xmlns="">
          <p:pic>
            <p:nvPicPr>
              <p:cNvPr id="113" name="Ink 112"/>
            </p:nvPicPr>
            <p:blipFill>
              <a:blip r:embed="rId217"/>
            </p:blipFill>
            <p:spPr>
              <a:xfrm>
                <a:off x="2921000" y="3987800"/>
                <a:ext cx="38100" cy="114300"/>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14" name="Ink 113"/>
              <p14:cNvContentPartPr/>
              <p14:nvPr/>
            </p14:nvContentPartPr>
            <p14:xfrm>
              <a:off x="2946400" y="3886200"/>
              <a:ext cx="12700" cy="360"/>
            </p14:xfrm>
          </p:contentPart>
        </mc:Choice>
        <mc:Fallback xmlns="">
          <p:pic>
            <p:nvPicPr>
              <p:cNvPr id="114" name="Ink 113"/>
            </p:nvPicPr>
            <p:blipFill>
              <a:blip r:embed="rId194"/>
            </p:blipFill>
            <p:spPr>
              <a:xfrm>
                <a:off x="2946400" y="3886200"/>
                <a:ext cx="12700" cy="36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5" name="Ink 114"/>
              <p14:cNvContentPartPr/>
              <p14:nvPr/>
            </p14:nvContentPartPr>
            <p14:xfrm>
              <a:off x="2971800" y="4044950"/>
              <a:ext cx="120650" cy="114300"/>
            </p14:xfrm>
          </p:contentPart>
        </mc:Choice>
        <mc:Fallback xmlns="">
          <p:pic>
            <p:nvPicPr>
              <p:cNvPr id="115" name="Ink 114"/>
            </p:nvPicPr>
            <p:blipFill>
              <a:blip r:embed="rId220"/>
            </p:blipFill>
            <p:spPr>
              <a:xfrm>
                <a:off x="2971800" y="4044950"/>
                <a:ext cx="120650" cy="11430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6" name="Ink 115"/>
              <p14:cNvContentPartPr/>
              <p14:nvPr/>
            </p14:nvContentPartPr>
            <p14:xfrm>
              <a:off x="2965450" y="4425950"/>
              <a:ext cx="12700" cy="266700"/>
            </p14:xfrm>
          </p:contentPart>
        </mc:Choice>
        <mc:Fallback xmlns="">
          <p:pic>
            <p:nvPicPr>
              <p:cNvPr id="116" name="Ink 115"/>
            </p:nvPicPr>
            <p:blipFill>
              <a:blip r:embed="rId222"/>
            </p:blipFill>
            <p:spPr>
              <a:xfrm>
                <a:off x="2965450" y="4425950"/>
                <a:ext cx="12700" cy="26670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7" name="Ink 116"/>
              <p14:cNvContentPartPr/>
              <p14:nvPr/>
            </p14:nvContentPartPr>
            <p14:xfrm>
              <a:off x="2946400" y="4552950"/>
              <a:ext cx="95250" cy="152400"/>
            </p14:xfrm>
          </p:contentPart>
        </mc:Choice>
        <mc:Fallback xmlns="">
          <p:pic>
            <p:nvPicPr>
              <p:cNvPr id="117" name="Ink 116"/>
            </p:nvPicPr>
            <p:blipFill>
              <a:blip r:embed="rId224"/>
            </p:blipFill>
            <p:spPr>
              <a:xfrm>
                <a:off x="2946400" y="4552950"/>
                <a:ext cx="95250" cy="15240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8" name="Ink 117"/>
              <p14:cNvContentPartPr/>
              <p14:nvPr/>
            </p14:nvContentPartPr>
            <p14:xfrm>
              <a:off x="3003550" y="4794250"/>
              <a:ext cx="19050" cy="120650"/>
            </p14:xfrm>
          </p:contentPart>
        </mc:Choice>
        <mc:Fallback xmlns="">
          <p:pic>
            <p:nvPicPr>
              <p:cNvPr id="118" name="Ink 117"/>
            </p:nvPicPr>
            <p:blipFill>
              <a:blip r:embed="rId226"/>
            </p:blipFill>
            <p:spPr>
              <a:xfrm>
                <a:off x="3003550" y="4794250"/>
                <a:ext cx="19050" cy="12065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19" name="Ink 118"/>
              <p14:cNvContentPartPr/>
              <p14:nvPr/>
            </p14:nvContentPartPr>
            <p14:xfrm>
              <a:off x="2990850" y="4724400"/>
              <a:ext cx="12700" cy="360"/>
            </p14:xfrm>
          </p:contentPart>
        </mc:Choice>
        <mc:Fallback xmlns="">
          <p:pic>
            <p:nvPicPr>
              <p:cNvPr id="119" name="Ink 118"/>
            </p:nvPicPr>
            <p:blipFill>
              <a:blip r:embed="rId194"/>
            </p:blipFill>
            <p:spPr>
              <a:xfrm>
                <a:off x="2990850" y="4724400"/>
                <a:ext cx="12700" cy="360"/>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20" name="Ink 119"/>
              <p14:cNvContentPartPr/>
              <p14:nvPr/>
            </p14:nvContentPartPr>
            <p14:xfrm>
              <a:off x="3092450" y="4787900"/>
              <a:ext cx="76200" cy="107950"/>
            </p14:xfrm>
          </p:contentPart>
        </mc:Choice>
        <mc:Fallback xmlns="">
          <p:pic>
            <p:nvPicPr>
              <p:cNvPr id="120" name="Ink 119"/>
            </p:nvPicPr>
            <p:blipFill>
              <a:blip r:embed="rId229"/>
            </p:blipFill>
            <p:spPr>
              <a:xfrm>
                <a:off x="3092450" y="4787900"/>
                <a:ext cx="76200" cy="107950"/>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21" name="Ink 120"/>
              <p14:cNvContentPartPr/>
              <p14:nvPr/>
            </p14:nvContentPartPr>
            <p14:xfrm>
              <a:off x="3365500" y="4171950"/>
              <a:ext cx="279400" cy="12700"/>
            </p14:xfrm>
          </p:contentPart>
        </mc:Choice>
        <mc:Fallback xmlns="">
          <p:pic>
            <p:nvPicPr>
              <p:cNvPr id="121" name="Ink 120"/>
            </p:nvPicPr>
            <p:blipFill>
              <a:blip r:embed="rId231"/>
            </p:blipFill>
            <p:spPr>
              <a:xfrm>
                <a:off x="3365500" y="4171950"/>
                <a:ext cx="279400" cy="12700"/>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22" name="Ink 121"/>
              <p14:cNvContentPartPr/>
              <p14:nvPr/>
            </p14:nvContentPartPr>
            <p14:xfrm>
              <a:off x="3606800" y="4095750"/>
              <a:ext cx="101600" cy="171450"/>
            </p14:xfrm>
          </p:contentPart>
        </mc:Choice>
        <mc:Fallback xmlns="">
          <p:pic>
            <p:nvPicPr>
              <p:cNvPr id="122" name="Ink 121"/>
            </p:nvPicPr>
            <p:blipFill>
              <a:blip r:embed="rId233"/>
            </p:blipFill>
            <p:spPr>
              <a:xfrm>
                <a:off x="3606800" y="4095750"/>
                <a:ext cx="101600" cy="171450"/>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23" name="Ink 122"/>
              <p14:cNvContentPartPr/>
              <p14:nvPr/>
            </p14:nvContentPartPr>
            <p14:xfrm>
              <a:off x="3435350" y="4013200"/>
              <a:ext cx="88900" cy="88900"/>
            </p14:xfrm>
          </p:contentPart>
        </mc:Choice>
        <mc:Fallback xmlns="">
          <p:pic>
            <p:nvPicPr>
              <p:cNvPr id="123" name="Ink 122"/>
            </p:nvPicPr>
            <p:blipFill>
              <a:blip r:embed="rId235"/>
            </p:blipFill>
            <p:spPr>
              <a:xfrm>
                <a:off x="3435350" y="4013200"/>
                <a:ext cx="88900" cy="88900"/>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24" name="Ink 123"/>
              <p14:cNvContentPartPr/>
              <p14:nvPr/>
            </p14:nvContentPartPr>
            <p14:xfrm>
              <a:off x="3429000" y="4006850"/>
              <a:ext cx="146050" cy="69850"/>
            </p14:xfrm>
          </p:contentPart>
        </mc:Choice>
        <mc:Fallback xmlns="">
          <p:pic>
            <p:nvPicPr>
              <p:cNvPr id="124" name="Ink 123"/>
            </p:nvPicPr>
            <p:blipFill>
              <a:blip r:embed="rId237"/>
            </p:blipFill>
            <p:spPr>
              <a:xfrm>
                <a:off x="3429000" y="4006850"/>
                <a:ext cx="146050" cy="69850"/>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25" name="Ink 124"/>
              <p14:cNvContentPartPr/>
              <p14:nvPr/>
            </p14:nvContentPartPr>
            <p14:xfrm>
              <a:off x="3536950" y="3975100"/>
              <a:ext cx="31750" cy="31750"/>
            </p14:xfrm>
          </p:contentPart>
        </mc:Choice>
        <mc:Fallback xmlns="">
          <p:pic>
            <p:nvPicPr>
              <p:cNvPr id="125" name="Ink 124"/>
            </p:nvPicPr>
            <p:blipFill>
              <a:blip r:embed="rId239"/>
            </p:blipFill>
            <p:spPr>
              <a:xfrm>
                <a:off x="3536950" y="3975100"/>
                <a:ext cx="31750" cy="31750"/>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26" name="Ink 125"/>
              <p14:cNvContentPartPr/>
              <p14:nvPr/>
            </p14:nvContentPartPr>
            <p14:xfrm>
              <a:off x="3524250" y="3657600"/>
              <a:ext cx="88900" cy="228600"/>
            </p14:xfrm>
          </p:contentPart>
        </mc:Choice>
        <mc:Fallback xmlns="">
          <p:pic>
            <p:nvPicPr>
              <p:cNvPr id="126" name="Ink 125"/>
            </p:nvPicPr>
            <p:blipFill>
              <a:blip r:embed="rId241"/>
            </p:blipFill>
            <p:spPr>
              <a:xfrm>
                <a:off x="3524250" y="3657600"/>
                <a:ext cx="88900" cy="228600"/>
              </a:xfrm>
              <a:prstGeom prst="rect"/>
            </p:spPr>
          </p:pic>
        </mc:Fallback>
      </mc:AlternateContent>
      <p:sp>
        <p:nvSpPr>
          <p:cNvPr id="127" name="Text Box 126"/>
          <p:cNvSpPr txBox="1"/>
          <p:nvPr/>
        </p:nvSpPr>
        <p:spPr>
          <a:xfrm>
            <a:off x="3479800" y="3568700"/>
            <a:ext cx="6339205" cy="368300"/>
          </a:xfrm>
          <a:prstGeom prst="rect">
            <a:avLst/>
          </a:prstGeom>
          <a:noFill/>
        </p:spPr>
        <p:txBody>
          <a:bodyPr wrap="square" rtlCol="0">
            <a:spAutoFit/>
          </a:bodyPr>
          <a:p>
            <a:r>
              <a:rPr lang="en-US"/>
              <a:t>as there’s an open circuit, current won’t flow through 1 ohm</a:t>
            </a:r>
            <a:endParaRPr lang="en-US"/>
          </a:p>
        </p:txBody>
      </p:sp>
      <mc:AlternateContent xmlns:mc="http://schemas.openxmlformats.org/markup-compatibility/2006" xmlns:p14="http://schemas.microsoft.com/office/powerpoint/2010/main">
        <mc:Choice Requires="p14">
          <p:contentPart r:id="rId242" p14:bwMode="auto">
            <p14:nvContentPartPr>
              <p14:cNvPr id="128" name="Ink 127"/>
              <p14:cNvContentPartPr/>
              <p14:nvPr/>
            </p14:nvContentPartPr>
            <p14:xfrm>
              <a:off x="9086850" y="3632200"/>
              <a:ext cx="203200" cy="361950"/>
            </p14:xfrm>
          </p:contentPart>
        </mc:Choice>
        <mc:Fallback xmlns="">
          <p:pic>
            <p:nvPicPr>
              <p:cNvPr id="128" name="Ink 127"/>
            </p:nvPicPr>
            <p:blipFill>
              <a:blip r:embed="rId243"/>
            </p:blipFill>
            <p:spPr>
              <a:xfrm>
                <a:off x="9086850" y="3632200"/>
                <a:ext cx="203200" cy="361950"/>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29" name="Ink 128"/>
              <p14:cNvContentPartPr/>
              <p14:nvPr/>
            </p14:nvContentPartPr>
            <p14:xfrm>
              <a:off x="3441700" y="3746500"/>
              <a:ext cx="31750" cy="165100"/>
            </p14:xfrm>
          </p:contentPart>
        </mc:Choice>
        <mc:Fallback xmlns="">
          <p:pic>
            <p:nvPicPr>
              <p:cNvPr id="129" name="Ink 128"/>
            </p:nvPicPr>
            <p:blipFill>
              <a:blip r:embed="rId245"/>
            </p:blipFill>
            <p:spPr>
              <a:xfrm>
                <a:off x="3441700" y="3746500"/>
                <a:ext cx="31750" cy="165100"/>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30" name="Ink 129"/>
              <p14:cNvContentPartPr/>
              <p14:nvPr/>
            </p14:nvContentPartPr>
            <p14:xfrm>
              <a:off x="3403600" y="3860800"/>
              <a:ext cx="82550" cy="76200"/>
            </p14:xfrm>
          </p:contentPart>
        </mc:Choice>
        <mc:Fallback xmlns="">
          <p:pic>
            <p:nvPicPr>
              <p:cNvPr id="130" name="Ink 129"/>
            </p:nvPicPr>
            <p:blipFill>
              <a:blip r:embed="rId247"/>
            </p:blipFill>
            <p:spPr>
              <a:xfrm>
                <a:off x="3403600" y="3860800"/>
                <a:ext cx="82550" cy="76200"/>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31" name="Ink 130"/>
              <p14:cNvContentPartPr/>
              <p14:nvPr/>
            </p14:nvContentPartPr>
            <p14:xfrm>
              <a:off x="2127250" y="5581650"/>
              <a:ext cx="171450" cy="12700"/>
            </p14:xfrm>
          </p:contentPart>
        </mc:Choice>
        <mc:Fallback xmlns="">
          <p:pic>
            <p:nvPicPr>
              <p:cNvPr id="131" name="Ink 130"/>
            </p:nvPicPr>
            <p:blipFill>
              <a:blip r:embed="rId249"/>
            </p:blipFill>
            <p:spPr>
              <a:xfrm>
                <a:off x="2127250" y="5581650"/>
                <a:ext cx="171450" cy="12700"/>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32" name="Ink 131"/>
              <p14:cNvContentPartPr/>
              <p14:nvPr/>
            </p14:nvContentPartPr>
            <p14:xfrm>
              <a:off x="2216150" y="5537200"/>
              <a:ext cx="360" cy="177800"/>
            </p14:xfrm>
          </p:contentPart>
        </mc:Choice>
        <mc:Fallback xmlns="">
          <p:pic>
            <p:nvPicPr>
              <p:cNvPr id="132" name="Ink 131"/>
            </p:nvPicPr>
            <p:blipFill>
              <a:blip r:embed="rId251"/>
            </p:blipFill>
            <p:spPr>
              <a:xfrm>
                <a:off x="2216150" y="5537200"/>
                <a:ext cx="360" cy="177800"/>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33" name="Ink 132"/>
              <p14:cNvContentPartPr/>
              <p14:nvPr/>
            </p14:nvContentPartPr>
            <p14:xfrm>
              <a:off x="2362200" y="5416550"/>
              <a:ext cx="171450" cy="228600"/>
            </p14:xfrm>
          </p:contentPart>
        </mc:Choice>
        <mc:Fallback xmlns="">
          <p:pic>
            <p:nvPicPr>
              <p:cNvPr id="133" name="Ink 132"/>
            </p:nvPicPr>
            <p:blipFill>
              <a:blip r:embed="rId253"/>
            </p:blipFill>
            <p:spPr>
              <a:xfrm>
                <a:off x="2362200" y="5416550"/>
                <a:ext cx="171450" cy="228600"/>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34" name="Ink 133"/>
              <p14:cNvContentPartPr/>
              <p14:nvPr/>
            </p14:nvContentPartPr>
            <p14:xfrm>
              <a:off x="2641600" y="5441950"/>
              <a:ext cx="88900" cy="190500"/>
            </p14:xfrm>
          </p:contentPart>
        </mc:Choice>
        <mc:Fallback xmlns="">
          <p:pic>
            <p:nvPicPr>
              <p:cNvPr id="134" name="Ink 133"/>
            </p:nvPicPr>
            <p:blipFill>
              <a:blip r:embed="rId255"/>
            </p:blipFill>
            <p:spPr>
              <a:xfrm>
                <a:off x="2641600" y="5441950"/>
                <a:ext cx="88900" cy="190500"/>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135" name="Ink 134"/>
              <p14:cNvContentPartPr/>
              <p14:nvPr/>
            </p14:nvContentPartPr>
            <p14:xfrm>
              <a:off x="2635250" y="5238750"/>
              <a:ext cx="31750" cy="63500"/>
            </p14:xfrm>
          </p:contentPart>
        </mc:Choice>
        <mc:Fallback xmlns="">
          <p:pic>
            <p:nvPicPr>
              <p:cNvPr id="135" name="Ink 134"/>
            </p:nvPicPr>
            <p:blipFill>
              <a:blip r:embed="rId257"/>
            </p:blipFill>
            <p:spPr>
              <a:xfrm>
                <a:off x="2635250" y="5238750"/>
                <a:ext cx="31750" cy="63500"/>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136" name="Ink 135"/>
              <p14:cNvContentPartPr/>
              <p14:nvPr/>
            </p14:nvContentPartPr>
            <p14:xfrm>
              <a:off x="2813050" y="5429250"/>
              <a:ext cx="6350" cy="165100"/>
            </p14:xfrm>
          </p:contentPart>
        </mc:Choice>
        <mc:Fallback xmlns="">
          <p:pic>
            <p:nvPicPr>
              <p:cNvPr id="136" name="Ink 135"/>
            </p:nvPicPr>
            <p:blipFill>
              <a:blip r:embed="rId259"/>
            </p:blipFill>
            <p:spPr>
              <a:xfrm>
                <a:off x="2813050" y="5429250"/>
                <a:ext cx="6350" cy="165100"/>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137" name="Ink 136"/>
              <p14:cNvContentPartPr/>
              <p14:nvPr/>
            </p14:nvContentPartPr>
            <p14:xfrm>
              <a:off x="2946400" y="5441950"/>
              <a:ext cx="139700" cy="360"/>
            </p14:xfrm>
          </p:contentPart>
        </mc:Choice>
        <mc:Fallback xmlns="">
          <p:pic>
            <p:nvPicPr>
              <p:cNvPr id="137" name="Ink 136"/>
            </p:nvPicPr>
            <p:blipFill>
              <a:blip r:embed="rId114"/>
            </p:blipFill>
            <p:spPr>
              <a:xfrm>
                <a:off x="2946400" y="5441950"/>
                <a:ext cx="139700" cy="360"/>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38" name="Ink 137"/>
              <p14:cNvContentPartPr/>
              <p14:nvPr/>
            </p14:nvContentPartPr>
            <p14:xfrm>
              <a:off x="3003550" y="5372100"/>
              <a:ext cx="12700" cy="152400"/>
            </p14:xfrm>
          </p:contentPart>
        </mc:Choice>
        <mc:Fallback xmlns="">
          <p:pic>
            <p:nvPicPr>
              <p:cNvPr id="138" name="Ink 137"/>
            </p:nvPicPr>
            <p:blipFill>
              <a:blip r:embed="rId262"/>
            </p:blipFill>
            <p:spPr>
              <a:xfrm>
                <a:off x="3003550" y="5372100"/>
                <a:ext cx="12700" cy="152400"/>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39" name="Ink 138"/>
              <p14:cNvContentPartPr/>
              <p14:nvPr/>
            </p14:nvContentPartPr>
            <p14:xfrm>
              <a:off x="3175000" y="5321300"/>
              <a:ext cx="19050" cy="139700"/>
            </p14:xfrm>
          </p:contentPart>
        </mc:Choice>
        <mc:Fallback xmlns="">
          <p:pic>
            <p:nvPicPr>
              <p:cNvPr id="139" name="Ink 138"/>
            </p:nvPicPr>
            <p:blipFill>
              <a:blip r:embed="rId264"/>
            </p:blipFill>
            <p:spPr>
              <a:xfrm>
                <a:off x="3175000" y="5321300"/>
                <a:ext cx="19050" cy="139700"/>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40" name="Ink 139"/>
              <p14:cNvContentPartPr/>
              <p14:nvPr/>
            </p14:nvContentPartPr>
            <p14:xfrm>
              <a:off x="3276600" y="5264150"/>
              <a:ext cx="228600" cy="177800"/>
            </p14:xfrm>
          </p:contentPart>
        </mc:Choice>
        <mc:Fallback xmlns="">
          <p:pic>
            <p:nvPicPr>
              <p:cNvPr id="140" name="Ink 139"/>
            </p:nvPicPr>
            <p:blipFill>
              <a:blip r:embed="rId266"/>
            </p:blipFill>
            <p:spPr>
              <a:xfrm>
                <a:off x="3276600" y="5264150"/>
                <a:ext cx="228600" cy="177800"/>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41" name="Ink 140"/>
              <p14:cNvContentPartPr/>
              <p14:nvPr/>
            </p14:nvContentPartPr>
            <p14:xfrm>
              <a:off x="3556000" y="5289550"/>
              <a:ext cx="82550" cy="127000"/>
            </p14:xfrm>
          </p:contentPart>
        </mc:Choice>
        <mc:Fallback xmlns="">
          <p:pic>
            <p:nvPicPr>
              <p:cNvPr id="141" name="Ink 140"/>
            </p:nvPicPr>
            <p:blipFill>
              <a:blip r:embed="rId268"/>
            </p:blipFill>
            <p:spPr>
              <a:xfrm>
                <a:off x="3556000" y="5289550"/>
                <a:ext cx="82550" cy="127000"/>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42" name="Ink 141"/>
              <p14:cNvContentPartPr/>
              <p14:nvPr/>
            </p14:nvContentPartPr>
            <p14:xfrm>
              <a:off x="3568700" y="5162550"/>
              <a:ext cx="360" cy="19050"/>
            </p14:xfrm>
          </p:contentPart>
        </mc:Choice>
        <mc:Fallback xmlns="">
          <p:pic>
            <p:nvPicPr>
              <p:cNvPr id="142" name="Ink 141"/>
            </p:nvPicPr>
            <p:blipFill>
              <a:blip r:embed="rId160"/>
            </p:blipFill>
            <p:spPr>
              <a:xfrm>
                <a:off x="3568700" y="5162550"/>
                <a:ext cx="360" cy="19050"/>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143" name="Ink 142"/>
              <p14:cNvContentPartPr/>
              <p14:nvPr/>
            </p14:nvContentPartPr>
            <p14:xfrm>
              <a:off x="3689350" y="5276850"/>
              <a:ext cx="82550" cy="215900"/>
            </p14:xfrm>
          </p:contentPart>
        </mc:Choice>
        <mc:Fallback xmlns="">
          <p:pic>
            <p:nvPicPr>
              <p:cNvPr id="143" name="Ink 142"/>
            </p:nvPicPr>
            <p:blipFill>
              <a:blip r:embed="rId271"/>
            </p:blipFill>
            <p:spPr>
              <a:xfrm>
                <a:off x="3689350" y="5276850"/>
                <a:ext cx="82550" cy="215900"/>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144" name="Ink 143"/>
              <p14:cNvContentPartPr/>
              <p14:nvPr/>
            </p14:nvContentPartPr>
            <p14:xfrm>
              <a:off x="3898900" y="5251450"/>
              <a:ext cx="139700" cy="44450"/>
            </p14:xfrm>
          </p:contentPart>
        </mc:Choice>
        <mc:Fallback xmlns="">
          <p:pic>
            <p:nvPicPr>
              <p:cNvPr id="144" name="Ink 143"/>
            </p:nvPicPr>
            <p:blipFill>
              <a:blip r:embed="rId273"/>
            </p:blipFill>
            <p:spPr>
              <a:xfrm>
                <a:off x="3898900" y="5251450"/>
                <a:ext cx="139700" cy="44450"/>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145" name="Ink 144"/>
              <p14:cNvContentPartPr/>
              <p14:nvPr/>
            </p14:nvContentPartPr>
            <p14:xfrm>
              <a:off x="3905250" y="5321300"/>
              <a:ext cx="107950" cy="12700"/>
            </p14:xfrm>
          </p:contentPart>
        </mc:Choice>
        <mc:Fallback xmlns="">
          <p:pic>
            <p:nvPicPr>
              <p:cNvPr id="145" name="Ink 144"/>
            </p:nvPicPr>
            <p:blipFill>
              <a:blip r:embed="rId275"/>
            </p:blipFill>
            <p:spPr>
              <a:xfrm>
                <a:off x="3905250" y="5321300"/>
                <a:ext cx="107950" cy="12700"/>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146" name="Ink 145"/>
              <p14:cNvContentPartPr/>
              <p14:nvPr/>
            </p14:nvContentPartPr>
            <p14:xfrm>
              <a:off x="4127500" y="5194300"/>
              <a:ext cx="120650" cy="165100"/>
            </p14:xfrm>
          </p:contentPart>
        </mc:Choice>
        <mc:Fallback xmlns="">
          <p:pic>
            <p:nvPicPr>
              <p:cNvPr id="146" name="Ink 145"/>
            </p:nvPicPr>
            <p:blipFill>
              <a:blip r:embed="rId277"/>
            </p:blipFill>
            <p:spPr>
              <a:xfrm>
                <a:off x="4127500" y="5194300"/>
                <a:ext cx="120650" cy="165100"/>
              </a:xfrm>
              <a:prstGeom prst="rect"/>
            </p:spPr>
          </p:pic>
        </mc:Fallback>
      </mc:AlternateContent>
      <mc:AlternateContent xmlns:mc="http://schemas.openxmlformats.org/markup-compatibility/2006" xmlns:p14="http://schemas.microsoft.com/office/powerpoint/2010/main">
        <mc:Choice Requires="p14">
          <p:contentPart r:id="rId278" p14:bwMode="auto">
            <p14:nvContentPartPr>
              <p14:cNvPr id="147" name="Ink 146"/>
              <p14:cNvContentPartPr/>
              <p14:nvPr/>
            </p14:nvContentPartPr>
            <p14:xfrm>
              <a:off x="1676400" y="6032500"/>
              <a:ext cx="101600" cy="95250"/>
            </p14:xfrm>
          </p:contentPart>
        </mc:Choice>
        <mc:Fallback xmlns="">
          <p:pic>
            <p:nvPicPr>
              <p:cNvPr id="147" name="Ink 146"/>
            </p:nvPicPr>
            <p:blipFill>
              <a:blip r:embed="rId279"/>
            </p:blipFill>
            <p:spPr>
              <a:xfrm>
                <a:off x="1676400" y="6032500"/>
                <a:ext cx="101600" cy="95250"/>
              </a:xfrm>
              <a:prstGeom prst="rect"/>
            </p:spPr>
          </p:pic>
        </mc:Fallback>
      </mc:AlternateContent>
      <mc:AlternateContent xmlns:mc="http://schemas.openxmlformats.org/markup-compatibility/2006" xmlns:p14="http://schemas.microsoft.com/office/powerpoint/2010/main">
        <mc:Choice Requires="p14">
          <p:contentPart r:id="rId280" p14:bwMode="auto">
            <p14:nvContentPartPr>
              <p14:cNvPr id="148" name="Ink 147"/>
              <p14:cNvContentPartPr/>
              <p14:nvPr/>
            </p14:nvContentPartPr>
            <p14:xfrm>
              <a:off x="1695450" y="5911850"/>
              <a:ext cx="12700" cy="360"/>
            </p14:xfrm>
          </p:contentPart>
        </mc:Choice>
        <mc:Fallback xmlns="">
          <p:pic>
            <p:nvPicPr>
              <p:cNvPr id="148" name="Ink 147"/>
            </p:nvPicPr>
            <p:blipFill>
              <a:blip r:embed="rId194"/>
            </p:blipFill>
            <p:spPr>
              <a:xfrm>
                <a:off x="1695450" y="5911850"/>
                <a:ext cx="12700" cy="360"/>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49" name="Ink 148"/>
              <p14:cNvContentPartPr/>
              <p14:nvPr/>
            </p14:nvContentPartPr>
            <p14:xfrm>
              <a:off x="1847850" y="6045200"/>
              <a:ext cx="95250" cy="95250"/>
            </p14:xfrm>
          </p:contentPart>
        </mc:Choice>
        <mc:Fallback xmlns="">
          <p:pic>
            <p:nvPicPr>
              <p:cNvPr id="149" name="Ink 148"/>
            </p:nvPicPr>
            <p:blipFill>
              <a:blip r:embed="rId282"/>
            </p:blipFill>
            <p:spPr>
              <a:xfrm>
                <a:off x="1847850" y="6045200"/>
                <a:ext cx="95250" cy="95250"/>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50" name="Ink 149"/>
              <p14:cNvContentPartPr/>
              <p14:nvPr/>
            </p14:nvContentPartPr>
            <p14:xfrm>
              <a:off x="2000250" y="5930900"/>
              <a:ext cx="158750" cy="6350"/>
            </p14:xfrm>
          </p:contentPart>
        </mc:Choice>
        <mc:Fallback xmlns="">
          <p:pic>
            <p:nvPicPr>
              <p:cNvPr id="150" name="Ink 149"/>
            </p:nvPicPr>
            <p:blipFill>
              <a:blip r:embed="rId284"/>
            </p:blipFill>
            <p:spPr>
              <a:xfrm>
                <a:off x="2000250" y="5930900"/>
                <a:ext cx="158750" cy="6350"/>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51" name="Ink 150"/>
              <p14:cNvContentPartPr/>
              <p14:nvPr/>
            </p14:nvContentPartPr>
            <p14:xfrm>
              <a:off x="2032000" y="5981700"/>
              <a:ext cx="76200" cy="6350"/>
            </p14:xfrm>
          </p:contentPart>
        </mc:Choice>
        <mc:Fallback xmlns="">
          <p:pic>
            <p:nvPicPr>
              <p:cNvPr id="151" name="Ink 150"/>
            </p:nvPicPr>
            <p:blipFill>
              <a:blip r:embed="rId286"/>
            </p:blipFill>
            <p:spPr>
              <a:xfrm>
                <a:off x="2032000" y="5981700"/>
                <a:ext cx="76200" cy="6350"/>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52" name="Ink 151"/>
              <p14:cNvContentPartPr/>
              <p14:nvPr/>
            </p14:nvContentPartPr>
            <p14:xfrm>
              <a:off x="2203450" y="5937250"/>
              <a:ext cx="139700" cy="12700"/>
            </p14:xfrm>
          </p:contentPart>
        </mc:Choice>
        <mc:Fallback xmlns="">
          <p:pic>
            <p:nvPicPr>
              <p:cNvPr id="152" name="Ink 151"/>
            </p:nvPicPr>
            <p:blipFill>
              <a:blip r:embed="rId288"/>
            </p:blipFill>
            <p:spPr>
              <a:xfrm>
                <a:off x="2203450" y="5937250"/>
                <a:ext cx="139700" cy="12700"/>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53" name="Ink 152"/>
              <p14:cNvContentPartPr/>
              <p14:nvPr/>
            </p14:nvContentPartPr>
            <p14:xfrm>
              <a:off x="2432050" y="5861050"/>
              <a:ext cx="107950" cy="146050"/>
            </p14:xfrm>
          </p:contentPart>
        </mc:Choice>
        <mc:Fallback xmlns="">
          <p:pic>
            <p:nvPicPr>
              <p:cNvPr id="153" name="Ink 152"/>
            </p:nvPicPr>
            <p:blipFill>
              <a:blip r:embed="rId290"/>
            </p:blipFill>
            <p:spPr>
              <a:xfrm>
                <a:off x="2432050" y="5861050"/>
                <a:ext cx="107950" cy="146050"/>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54" name="Ink 153"/>
              <p14:cNvContentPartPr/>
              <p14:nvPr/>
            </p14:nvContentPartPr>
            <p14:xfrm>
              <a:off x="2635250" y="5816600"/>
              <a:ext cx="101600" cy="171450"/>
            </p14:xfrm>
          </p:contentPart>
        </mc:Choice>
        <mc:Fallback xmlns="">
          <p:pic>
            <p:nvPicPr>
              <p:cNvPr id="154" name="Ink 153"/>
            </p:nvPicPr>
            <p:blipFill>
              <a:blip r:embed="rId292"/>
            </p:blipFill>
            <p:spPr>
              <a:xfrm>
                <a:off x="2635250" y="5816600"/>
                <a:ext cx="101600" cy="171450"/>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55" name="Ink 154"/>
              <p14:cNvContentPartPr/>
              <p14:nvPr/>
            </p14:nvContentPartPr>
            <p14:xfrm>
              <a:off x="2654300" y="5880100"/>
              <a:ext cx="57150" cy="360"/>
            </p14:xfrm>
          </p:contentPart>
        </mc:Choice>
        <mc:Fallback xmlns="">
          <p:pic>
            <p:nvPicPr>
              <p:cNvPr id="155" name="Ink 154"/>
            </p:nvPicPr>
            <p:blipFill>
              <a:blip r:embed="rId294"/>
            </p:blipFill>
            <p:spPr>
              <a:xfrm>
                <a:off x="2654300" y="5880100"/>
                <a:ext cx="57150" cy="360"/>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56" name="Ink 155"/>
              <p14:cNvContentPartPr/>
              <p14:nvPr/>
            </p14:nvContentPartPr>
            <p14:xfrm>
              <a:off x="1720850" y="6254750"/>
              <a:ext cx="25400" cy="95250"/>
            </p14:xfrm>
          </p:contentPart>
        </mc:Choice>
        <mc:Fallback xmlns="">
          <p:pic>
            <p:nvPicPr>
              <p:cNvPr id="156" name="Ink 155"/>
            </p:nvPicPr>
            <p:blipFill>
              <a:blip r:embed="rId296"/>
            </p:blipFill>
            <p:spPr>
              <a:xfrm>
                <a:off x="1720850" y="6254750"/>
                <a:ext cx="25400" cy="95250"/>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57" name="Ink 156"/>
              <p14:cNvContentPartPr/>
              <p14:nvPr/>
            </p14:nvContentPartPr>
            <p14:xfrm>
              <a:off x="1733550" y="6178550"/>
              <a:ext cx="12700" cy="360"/>
            </p14:xfrm>
          </p:contentPart>
        </mc:Choice>
        <mc:Fallback xmlns="">
          <p:pic>
            <p:nvPicPr>
              <p:cNvPr id="157" name="Ink 156"/>
            </p:nvPicPr>
            <p:blipFill>
              <a:blip r:embed="rId194"/>
            </p:blipFill>
            <p:spPr>
              <a:xfrm>
                <a:off x="1733550" y="6178550"/>
                <a:ext cx="12700" cy="360"/>
              </a:xfrm>
              <a:prstGeom prst="rect"/>
            </p:spPr>
          </p:pic>
        </mc:Fallback>
      </mc:AlternateContent>
      <mc:AlternateContent xmlns:mc="http://schemas.openxmlformats.org/markup-compatibility/2006" xmlns:p14="http://schemas.microsoft.com/office/powerpoint/2010/main">
        <mc:Choice Requires="p14">
          <p:contentPart r:id="rId298" p14:bwMode="auto">
            <p14:nvContentPartPr>
              <p14:cNvPr id="158" name="Ink 157"/>
              <p14:cNvContentPartPr/>
              <p14:nvPr/>
            </p14:nvContentPartPr>
            <p14:xfrm>
              <a:off x="1854200" y="6280150"/>
              <a:ext cx="76200" cy="139700"/>
            </p14:xfrm>
          </p:contentPart>
        </mc:Choice>
        <mc:Fallback xmlns="">
          <p:pic>
            <p:nvPicPr>
              <p:cNvPr id="158" name="Ink 157"/>
            </p:nvPicPr>
            <p:blipFill>
              <a:blip r:embed="rId299"/>
            </p:blipFill>
            <p:spPr>
              <a:xfrm>
                <a:off x="1854200" y="6280150"/>
                <a:ext cx="76200" cy="139700"/>
              </a:xfrm>
              <a:prstGeom prst="rect"/>
            </p:spPr>
          </p:pic>
        </mc:Fallback>
      </mc:AlternateContent>
      <mc:AlternateContent xmlns:mc="http://schemas.openxmlformats.org/markup-compatibility/2006" xmlns:p14="http://schemas.microsoft.com/office/powerpoint/2010/main">
        <mc:Choice Requires="p14">
          <p:contentPart r:id="rId300" p14:bwMode="auto">
            <p14:nvContentPartPr>
              <p14:cNvPr id="159" name="Ink 158"/>
              <p14:cNvContentPartPr/>
              <p14:nvPr/>
            </p14:nvContentPartPr>
            <p14:xfrm>
              <a:off x="2057400" y="6254750"/>
              <a:ext cx="139700" cy="6350"/>
            </p14:xfrm>
          </p:contentPart>
        </mc:Choice>
        <mc:Fallback xmlns="">
          <p:pic>
            <p:nvPicPr>
              <p:cNvPr id="159" name="Ink 158"/>
            </p:nvPicPr>
            <p:blipFill>
              <a:blip r:embed="rId301"/>
            </p:blipFill>
            <p:spPr>
              <a:xfrm>
                <a:off x="2057400" y="6254750"/>
                <a:ext cx="139700" cy="6350"/>
              </a:xfrm>
              <a:prstGeom prst="rect"/>
            </p:spPr>
          </p:pic>
        </mc:Fallback>
      </mc:AlternateContent>
      <mc:AlternateContent xmlns:mc="http://schemas.openxmlformats.org/markup-compatibility/2006" xmlns:p14="http://schemas.microsoft.com/office/powerpoint/2010/main">
        <mc:Choice Requires="p14">
          <p:contentPart r:id="rId302" p14:bwMode="auto">
            <p14:nvContentPartPr>
              <p14:cNvPr id="160" name="Ink 159"/>
              <p14:cNvContentPartPr/>
              <p14:nvPr/>
            </p14:nvContentPartPr>
            <p14:xfrm>
              <a:off x="2082800" y="6197600"/>
              <a:ext cx="95250" cy="360"/>
            </p14:xfrm>
          </p:contentPart>
        </mc:Choice>
        <mc:Fallback xmlns="">
          <p:pic>
            <p:nvPicPr>
              <p:cNvPr id="160" name="Ink 159"/>
            </p:nvPicPr>
            <p:blipFill>
              <a:blip r:embed="rId303"/>
            </p:blipFill>
            <p:spPr>
              <a:xfrm>
                <a:off x="2082800" y="6197600"/>
                <a:ext cx="95250" cy="360"/>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161" name="Ink 160"/>
              <p14:cNvContentPartPr/>
              <p14:nvPr/>
            </p14:nvContentPartPr>
            <p14:xfrm>
              <a:off x="2400300" y="6216650"/>
              <a:ext cx="19050" cy="107950"/>
            </p14:xfrm>
          </p:contentPart>
        </mc:Choice>
        <mc:Fallback xmlns="">
          <p:pic>
            <p:nvPicPr>
              <p:cNvPr id="161" name="Ink 160"/>
            </p:nvPicPr>
            <p:blipFill>
              <a:blip r:embed="rId305"/>
            </p:blipFill>
            <p:spPr>
              <a:xfrm>
                <a:off x="2400300" y="6216650"/>
                <a:ext cx="19050" cy="107950"/>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162" name="Ink 161"/>
              <p14:cNvContentPartPr/>
              <p14:nvPr/>
            </p14:nvContentPartPr>
            <p14:xfrm>
              <a:off x="2457450" y="6134100"/>
              <a:ext cx="12700" cy="360"/>
            </p14:xfrm>
          </p:contentPart>
        </mc:Choice>
        <mc:Fallback xmlns="">
          <p:pic>
            <p:nvPicPr>
              <p:cNvPr id="162" name="Ink 161"/>
            </p:nvPicPr>
            <p:blipFill>
              <a:blip r:embed="rId194"/>
            </p:blipFill>
            <p:spPr>
              <a:xfrm>
                <a:off x="2457450" y="6134100"/>
                <a:ext cx="12700" cy="360"/>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163" name="Ink 162"/>
              <p14:cNvContentPartPr/>
              <p14:nvPr/>
            </p14:nvContentPartPr>
            <p14:xfrm>
              <a:off x="2571750" y="6235700"/>
              <a:ext cx="360" cy="114300"/>
            </p14:xfrm>
          </p:contentPart>
        </mc:Choice>
        <mc:Fallback xmlns="">
          <p:pic>
            <p:nvPicPr>
              <p:cNvPr id="163" name="Ink 162"/>
            </p:nvPicPr>
            <p:blipFill>
              <a:blip r:embed="rId308"/>
            </p:blipFill>
            <p:spPr>
              <a:xfrm>
                <a:off x="2571750" y="6235700"/>
                <a:ext cx="360" cy="114300"/>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164" name="Ink 163"/>
              <p14:cNvContentPartPr/>
              <p14:nvPr/>
            </p14:nvContentPartPr>
            <p14:xfrm>
              <a:off x="2705100" y="6184900"/>
              <a:ext cx="101600" cy="360"/>
            </p14:xfrm>
          </p:contentPart>
        </mc:Choice>
        <mc:Fallback xmlns="">
          <p:pic>
            <p:nvPicPr>
              <p:cNvPr id="164" name="Ink 163"/>
            </p:nvPicPr>
            <p:blipFill>
              <a:blip r:embed="rId310"/>
            </p:blipFill>
            <p:spPr>
              <a:xfrm>
                <a:off x="2705100" y="6184900"/>
                <a:ext cx="101600" cy="360"/>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65" name="Ink 164"/>
              <p14:cNvContentPartPr/>
              <p14:nvPr/>
            </p14:nvContentPartPr>
            <p14:xfrm>
              <a:off x="2927350" y="6064250"/>
              <a:ext cx="127000" cy="177800"/>
            </p14:xfrm>
          </p:contentPart>
        </mc:Choice>
        <mc:Fallback xmlns="">
          <p:pic>
            <p:nvPicPr>
              <p:cNvPr id="165" name="Ink 164"/>
            </p:nvPicPr>
            <p:blipFill>
              <a:blip r:embed="rId312"/>
            </p:blipFill>
            <p:spPr>
              <a:xfrm>
                <a:off x="2927350" y="6064250"/>
                <a:ext cx="127000" cy="177800"/>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66" name="Ink 165"/>
              <p14:cNvContentPartPr/>
              <p14:nvPr/>
            </p14:nvContentPartPr>
            <p14:xfrm>
              <a:off x="2959100" y="5930900"/>
              <a:ext cx="12700" cy="360"/>
            </p14:xfrm>
          </p:contentPart>
        </mc:Choice>
        <mc:Fallback xmlns="">
          <p:pic>
            <p:nvPicPr>
              <p:cNvPr id="166" name="Ink 165"/>
            </p:nvPicPr>
            <p:blipFill>
              <a:blip r:embed="rId194"/>
            </p:blipFill>
            <p:spPr>
              <a:xfrm>
                <a:off x="2959100" y="5930900"/>
                <a:ext cx="12700" cy="360"/>
              </a:xfrm>
              <a:prstGeom prst="rect"/>
            </p:spPr>
          </p:pic>
        </mc:Fallback>
      </mc:AlternateContent>
      <mc:AlternateContent xmlns:mc="http://schemas.openxmlformats.org/markup-compatibility/2006" xmlns:p14="http://schemas.microsoft.com/office/powerpoint/2010/main">
        <mc:Choice Requires="p14">
          <p:contentPart r:id="rId314" p14:bwMode="auto">
            <p14:nvContentPartPr>
              <p14:cNvPr id="167" name="Ink 166"/>
              <p14:cNvContentPartPr/>
              <p14:nvPr/>
            </p14:nvContentPartPr>
            <p14:xfrm>
              <a:off x="3092450" y="6121400"/>
              <a:ext cx="184150" cy="152400"/>
            </p14:xfrm>
          </p:contentPart>
        </mc:Choice>
        <mc:Fallback xmlns="">
          <p:pic>
            <p:nvPicPr>
              <p:cNvPr id="167" name="Ink 166"/>
            </p:nvPicPr>
            <p:blipFill>
              <a:blip r:embed="rId315"/>
            </p:blipFill>
            <p:spPr>
              <a:xfrm>
                <a:off x="3092450" y="6121400"/>
                <a:ext cx="184150" cy="152400"/>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168" name="Ink 167"/>
              <p14:cNvContentPartPr/>
              <p14:nvPr/>
            </p14:nvContentPartPr>
            <p14:xfrm>
              <a:off x="1123950" y="5568950"/>
              <a:ext cx="114300" cy="1041400"/>
            </p14:xfrm>
          </p:contentPart>
        </mc:Choice>
        <mc:Fallback xmlns="">
          <p:pic>
            <p:nvPicPr>
              <p:cNvPr id="168" name="Ink 167"/>
            </p:nvPicPr>
            <p:blipFill>
              <a:blip r:embed="rId317"/>
            </p:blipFill>
            <p:spPr>
              <a:xfrm>
                <a:off x="1123950" y="5568950"/>
                <a:ext cx="114300" cy="1041400"/>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169" name="Ink 168"/>
              <p14:cNvContentPartPr/>
              <p14:nvPr/>
            </p14:nvContentPartPr>
            <p14:xfrm>
              <a:off x="82550" y="5937250"/>
              <a:ext cx="63500" cy="127000"/>
            </p14:xfrm>
          </p:contentPart>
        </mc:Choice>
        <mc:Fallback xmlns="">
          <p:pic>
            <p:nvPicPr>
              <p:cNvPr id="169" name="Ink 168"/>
            </p:nvPicPr>
            <p:blipFill>
              <a:blip r:embed="rId319"/>
            </p:blipFill>
            <p:spPr>
              <a:xfrm>
                <a:off x="82550" y="5937250"/>
                <a:ext cx="63500" cy="127000"/>
              </a:xfrm>
              <a:prstGeom prst="rect"/>
            </p:spPr>
          </p:pic>
        </mc:Fallback>
      </mc:AlternateContent>
      <mc:AlternateContent xmlns:mc="http://schemas.openxmlformats.org/markup-compatibility/2006" xmlns:p14="http://schemas.microsoft.com/office/powerpoint/2010/main">
        <mc:Choice Requires="p14">
          <p:contentPart r:id="rId320" p14:bwMode="auto">
            <p14:nvContentPartPr>
              <p14:cNvPr id="170" name="Ink 169"/>
              <p14:cNvContentPartPr/>
              <p14:nvPr/>
            </p14:nvContentPartPr>
            <p14:xfrm>
              <a:off x="63500" y="5829300"/>
              <a:ext cx="12700" cy="360"/>
            </p14:xfrm>
          </p:contentPart>
        </mc:Choice>
        <mc:Fallback xmlns="">
          <p:pic>
            <p:nvPicPr>
              <p:cNvPr id="170" name="Ink 169"/>
            </p:nvPicPr>
            <p:blipFill>
              <a:blip r:embed="rId194"/>
            </p:blipFill>
            <p:spPr>
              <a:xfrm>
                <a:off x="63500" y="5829300"/>
                <a:ext cx="12700" cy="360"/>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171" name="Ink 170"/>
              <p14:cNvContentPartPr/>
              <p14:nvPr/>
            </p14:nvContentPartPr>
            <p14:xfrm>
              <a:off x="209550" y="5962650"/>
              <a:ext cx="19050" cy="114300"/>
            </p14:xfrm>
          </p:contentPart>
        </mc:Choice>
        <mc:Fallback xmlns="">
          <p:pic>
            <p:nvPicPr>
              <p:cNvPr id="171" name="Ink 170"/>
            </p:nvPicPr>
            <p:blipFill>
              <a:blip r:embed="rId322"/>
            </p:blipFill>
            <p:spPr>
              <a:xfrm>
                <a:off x="209550" y="5962650"/>
                <a:ext cx="19050" cy="114300"/>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172" name="Ink 171"/>
              <p14:cNvContentPartPr/>
              <p14:nvPr/>
            </p14:nvContentPartPr>
            <p14:xfrm>
              <a:off x="311150" y="5842000"/>
              <a:ext cx="120650" cy="38100"/>
            </p14:xfrm>
          </p:contentPart>
        </mc:Choice>
        <mc:Fallback xmlns="">
          <p:pic>
            <p:nvPicPr>
              <p:cNvPr id="172" name="Ink 171"/>
            </p:nvPicPr>
            <p:blipFill>
              <a:blip r:embed="rId324"/>
            </p:blipFill>
            <p:spPr>
              <a:xfrm>
                <a:off x="311150" y="5842000"/>
                <a:ext cx="120650" cy="38100"/>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173" name="Ink 172"/>
              <p14:cNvContentPartPr/>
              <p14:nvPr/>
            </p14:nvContentPartPr>
            <p14:xfrm>
              <a:off x="304800" y="5905500"/>
              <a:ext cx="114300" cy="19050"/>
            </p14:xfrm>
          </p:contentPart>
        </mc:Choice>
        <mc:Fallback xmlns="">
          <p:pic>
            <p:nvPicPr>
              <p:cNvPr id="173" name="Ink 172"/>
            </p:nvPicPr>
            <p:blipFill>
              <a:blip r:embed="rId326"/>
            </p:blipFill>
            <p:spPr>
              <a:xfrm>
                <a:off x="304800" y="5905500"/>
                <a:ext cx="114300" cy="19050"/>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174" name="Ink 173"/>
              <p14:cNvContentPartPr/>
              <p14:nvPr/>
            </p14:nvContentPartPr>
            <p14:xfrm>
              <a:off x="654050" y="5740400"/>
              <a:ext cx="50800" cy="146050"/>
            </p14:xfrm>
          </p:contentPart>
        </mc:Choice>
        <mc:Fallback xmlns="">
          <p:pic>
            <p:nvPicPr>
              <p:cNvPr id="174" name="Ink 173"/>
            </p:nvPicPr>
            <p:blipFill>
              <a:blip r:embed="rId328"/>
            </p:blipFill>
            <p:spPr>
              <a:xfrm>
                <a:off x="654050" y="5740400"/>
                <a:ext cx="50800" cy="146050"/>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175" name="Ink 174"/>
              <p14:cNvContentPartPr/>
              <p14:nvPr/>
            </p14:nvContentPartPr>
            <p14:xfrm>
              <a:off x="660400" y="5715000"/>
              <a:ext cx="95250" cy="6350"/>
            </p14:xfrm>
          </p:contentPart>
        </mc:Choice>
        <mc:Fallback xmlns="">
          <p:pic>
            <p:nvPicPr>
              <p:cNvPr id="175" name="Ink 174"/>
            </p:nvPicPr>
            <p:blipFill>
              <a:blip r:embed="rId330"/>
            </p:blipFill>
            <p:spPr>
              <a:xfrm>
                <a:off x="660400" y="5715000"/>
                <a:ext cx="95250" cy="6350"/>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176" name="Ink 175"/>
              <p14:cNvContentPartPr/>
              <p14:nvPr/>
            </p14:nvContentPartPr>
            <p14:xfrm>
              <a:off x="793750" y="5676900"/>
              <a:ext cx="95250" cy="165100"/>
            </p14:xfrm>
          </p:contentPart>
        </mc:Choice>
        <mc:Fallback xmlns="">
          <p:pic>
            <p:nvPicPr>
              <p:cNvPr id="176" name="Ink 175"/>
            </p:nvPicPr>
            <p:blipFill>
              <a:blip r:embed="rId332"/>
            </p:blipFill>
            <p:spPr>
              <a:xfrm>
                <a:off x="793750" y="5676900"/>
                <a:ext cx="95250" cy="165100"/>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177" name="Ink 176"/>
              <p14:cNvContentPartPr/>
              <p14:nvPr/>
            </p14:nvContentPartPr>
            <p14:xfrm>
              <a:off x="825500" y="5772150"/>
              <a:ext cx="76200" cy="6350"/>
            </p14:xfrm>
          </p:contentPart>
        </mc:Choice>
        <mc:Fallback xmlns="">
          <p:pic>
            <p:nvPicPr>
              <p:cNvPr id="177" name="Ink 176"/>
            </p:nvPicPr>
            <p:blipFill>
              <a:blip r:embed="rId286"/>
            </p:blipFill>
            <p:spPr>
              <a:xfrm>
                <a:off x="825500" y="5772150"/>
                <a:ext cx="76200" cy="6350"/>
              </a:xfrm>
              <a:prstGeom prst="rect"/>
            </p:spPr>
          </p:pic>
        </mc:Fallback>
      </mc:AlternateContent>
      <mc:AlternateContent xmlns:mc="http://schemas.openxmlformats.org/markup-compatibility/2006" xmlns:p14="http://schemas.microsoft.com/office/powerpoint/2010/main">
        <mc:Choice Requires="p14">
          <p:contentPart r:id="rId334" p14:bwMode="auto">
            <p14:nvContentPartPr>
              <p14:cNvPr id="178" name="Ink 177"/>
              <p14:cNvContentPartPr/>
              <p14:nvPr/>
            </p14:nvContentPartPr>
            <p14:xfrm>
              <a:off x="476250" y="5759450"/>
              <a:ext cx="82550" cy="203200"/>
            </p14:xfrm>
          </p:contentPart>
        </mc:Choice>
        <mc:Fallback xmlns="">
          <p:pic>
            <p:nvPicPr>
              <p:cNvPr id="178" name="Ink 177"/>
            </p:nvPicPr>
            <p:blipFill>
              <a:blip r:embed="rId335"/>
            </p:blipFill>
            <p:spPr>
              <a:xfrm>
                <a:off x="476250" y="5759450"/>
                <a:ext cx="82550" cy="203200"/>
              </a:xfrm>
              <a:prstGeom prst="rect"/>
            </p:spPr>
          </p:pic>
        </mc:Fallback>
      </mc:AlternateContent>
      <mc:AlternateContent xmlns:mc="http://schemas.openxmlformats.org/markup-compatibility/2006" xmlns:p14="http://schemas.microsoft.com/office/powerpoint/2010/main">
        <mc:Choice Requires="p14">
          <p:contentPart r:id="rId336" p14:bwMode="auto">
            <p14:nvContentPartPr>
              <p14:cNvPr id="179" name="Ink 178"/>
              <p14:cNvContentPartPr/>
              <p14:nvPr/>
            </p14:nvContentPartPr>
            <p14:xfrm>
              <a:off x="596900" y="5867400"/>
              <a:ext cx="12700" cy="360"/>
            </p14:xfrm>
          </p:contentPart>
        </mc:Choice>
        <mc:Fallback xmlns="">
          <p:pic>
            <p:nvPicPr>
              <p:cNvPr id="179" name="Ink 178"/>
            </p:nvPicPr>
            <p:blipFill>
              <a:blip r:embed="rId194"/>
            </p:blipFill>
            <p:spPr>
              <a:xfrm>
                <a:off x="596900" y="5867400"/>
                <a:ext cx="12700" cy="360"/>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180" name="Ink 179"/>
              <p14:cNvContentPartPr/>
              <p14:nvPr/>
            </p14:nvContentPartPr>
            <p14:xfrm>
              <a:off x="114300" y="6248400"/>
              <a:ext cx="44450" cy="171450"/>
            </p14:xfrm>
          </p:contentPart>
        </mc:Choice>
        <mc:Fallback xmlns="">
          <p:pic>
            <p:nvPicPr>
              <p:cNvPr id="180" name="Ink 179"/>
            </p:nvPicPr>
            <p:blipFill>
              <a:blip r:embed="rId338"/>
            </p:blipFill>
            <p:spPr>
              <a:xfrm>
                <a:off x="114300" y="6248400"/>
                <a:ext cx="44450" cy="171450"/>
              </a:xfrm>
              <a:prstGeom prst="rect"/>
            </p:spPr>
          </p:pic>
        </mc:Fallback>
      </mc:AlternateContent>
      <mc:AlternateContent xmlns:mc="http://schemas.openxmlformats.org/markup-compatibility/2006" xmlns:p14="http://schemas.microsoft.com/office/powerpoint/2010/main">
        <mc:Choice Requires="p14">
          <p:contentPart r:id="rId339" p14:bwMode="auto">
            <p14:nvContentPartPr>
              <p14:cNvPr id="181" name="Ink 180"/>
              <p14:cNvContentPartPr/>
              <p14:nvPr/>
            </p14:nvContentPartPr>
            <p14:xfrm>
              <a:off x="146050" y="6191250"/>
              <a:ext cx="12700" cy="360"/>
            </p14:xfrm>
          </p:contentPart>
        </mc:Choice>
        <mc:Fallback xmlns="">
          <p:pic>
            <p:nvPicPr>
              <p:cNvPr id="181" name="Ink 180"/>
            </p:nvPicPr>
            <p:blipFill>
              <a:blip r:embed="rId194"/>
            </p:blipFill>
            <p:spPr>
              <a:xfrm>
                <a:off x="146050" y="6191250"/>
                <a:ext cx="12700" cy="360"/>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182" name="Ink 181"/>
              <p14:cNvContentPartPr/>
              <p14:nvPr/>
            </p14:nvContentPartPr>
            <p14:xfrm>
              <a:off x="171450" y="6343650"/>
              <a:ext cx="76200" cy="107950"/>
            </p14:xfrm>
          </p:contentPart>
        </mc:Choice>
        <mc:Fallback xmlns="">
          <p:pic>
            <p:nvPicPr>
              <p:cNvPr id="182" name="Ink 181"/>
            </p:nvPicPr>
            <p:blipFill>
              <a:blip r:embed="rId341"/>
            </p:blipFill>
            <p:spPr>
              <a:xfrm>
                <a:off x="171450" y="6343650"/>
                <a:ext cx="76200" cy="107950"/>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183" name="Ink 182"/>
              <p14:cNvContentPartPr/>
              <p14:nvPr/>
            </p14:nvContentPartPr>
            <p14:xfrm>
              <a:off x="342900" y="6223000"/>
              <a:ext cx="165100" cy="12700"/>
            </p14:xfrm>
          </p:contentPart>
        </mc:Choice>
        <mc:Fallback xmlns="">
          <p:pic>
            <p:nvPicPr>
              <p:cNvPr id="183" name="Ink 182"/>
            </p:nvPicPr>
            <p:blipFill>
              <a:blip r:embed="rId343"/>
            </p:blipFill>
            <p:spPr>
              <a:xfrm>
                <a:off x="342900" y="6223000"/>
                <a:ext cx="165100" cy="12700"/>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184" name="Ink 183"/>
              <p14:cNvContentPartPr/>
              <p14:nvPr/>
            </p14:nvContentPartPr>
            <p14:xfrm>
              <a:off x="349250" y="6267450"/>
              <a:ext cx="184150" cy="12700"/>
            </p14:xfrm>
          </p:contentPart>
        </mc:Choice>
        <mc:Fallback xmlns="">
          <p:pic>
            <p:nvPicPr>
              <p:cNvPr id="184" name="Ink 183"/>
            </p:nvPicPr>
            <p:blipFill>
              <a:blip r:embed="rId345"/>
            </p:blipFill>
            <p:spPr>
              <a:xfrm>
                <a:off x="349250" y="6267450"/>
                <a:ext cx="184150" cy="12700"/>
              </a:xfrm>
              <a:prstGeom prst="rect"/>
            </p:spPr>
          </p:pic>
        </mc:Fallback>
      </mc:AlternateContent>
      <mc:AlternateContent xmlns:mc="http://schemas.openxmlformats.org/markup-compatibility/2006" xmlns:p14="http://schemas.microsoft.com/office/powerpoint/2010/main">
        <mc:Choice Requires="p14">
          <p:contentPart r:id="rId346" p14:bwMode="auto">
            <p14:nvContentPartPr>
              <p14:cNvPr id="185" name="Ink 184"/>
              <p14:cNvContentPartPr/>
              <p14:nvPr/>
            </p14:nvContentPartPr>
            <p14:xfrm>
              <a:off x="615950" y="6076950"/>
              <a:ext cx="127000" cy="171450"/>
            </p14:xfrm>
          </p:contentPart>
        </mc:Choice>
        <mc:Fallback xmlns="">
          <p:pic>
            <p:nvPicPr>
              <p:cNvPr id="185" name="Ink 184"/>
            </p:nvPicPr>
            <p:blipFill>
              <a:blip r:embed="rId347"/>
            </p:blipFill>
            <p:spPr>
              <a:xfrm>
                <a:off x="615950" y="6076950"/>
                <a:ext cx="127000" cy="171450"/>
              </a:xfrm>
              <a:prstGeom prst="rect"/>
            </p:spPr>
          </p:pic>
        </mc:Fallback>
      </mc:AlternateContent>
      <mc:AlternateContent xmlns:mc="http://schemas.openxmlformats.org/markup-compatibility/2006" xmlns:p14="http://schemas.microsoft.com/office/powerpoint/2010/main">
        <mc:Choice Requires="p14">
          <p:contentPart r:id="rId348" p14:bwMode="auto">
            <p14:nvContentPartPr>
              <p14:cNvPr id="186" name="Ink 185"/>
              <p14:cNvContentPartPr/>
              <p14:nvPr/>
            </p14:nvContentPartPr>
            <p14:xfrm>
              <a:off x="755650" y="6184900"/>
              <a:ext cx="12700" cy="360"/>
            </p14:xfrm>
          </p:contentPart>
        </mc:Choice>
        <mc:Fallback xmlns="">
          <p:pic>
            <p:nvPicPr>
              <p:cNvPr id="186" name="Ink 185"/>
            </p:nvPicPr>
            <p:blipFill>
              <a:blip r:embed="rId194"/>
            </p:blipFill>
            <p:spPr>
              <a:xfrm>
                <a:off x="755650" y="6184900"/>
                <a:ext cx="12700" cy="360"/>
              </a:xfrm>
              <a:prstGeom prst="rect"/>
            </p:spPr>
          </p:pic>
        </mc:Fallback>
      </mc:AlternateContent>
      <mc:AlternateContent xmlns:mc="http://schemas.openxmlformats.org/markup-compatibility/2006" xmlns:p14="http://schemas.microsoft.com/office/powerpoint/2010/main">
        <mc:Choice Requires="p14">
          <p:contentPart r:id="rId349" p14:bwMode="auto">
            <p14:nvContentPartPr>
              <p14:cNvPr id="187" name="Ink 186"/>
              <p14:cNvContentPartPr/>
              <p14:nvPr/>
            </p14:nvContentPartPr>
            <p14:xfrm>
              <a:off x="806450" y="6070600"/>
              <a:ext cx="114300" cy="184150"/>
            </p14:xfrm>
          </p:contentPart>
        </mc:Choice>
        <mc:Fallback xmlns="">
          <p:pic>
            <p:nvPicPr>
              <p:cNvPr id="187" name="Ink 186"/>
            </p:nvPicPr>
            <p:blipFill>
              <a:blip r:embed="rId350"/>
            </p:blipFill>
            <p:spPr>
              <a:xfrm>
                <a:off x="806450" y="6070600"/>
                <a:ext cx="114300" cy="184150"/>
              </a:xfrm>
              <a:prstGeom prst="rect"/>
            </p:spPr>
          </p:pic>
        </mc:Fallback>
      </mc:AlternateContent>
      <mc:AlternateContent xmlns:mc="http://schemas.openxmlformats.org/markup-compatibility/2006" xmlns:p14="http://schemas.microsoft.com/office/powerpoint/2010/main">
        <mc:Choice Requires="p14">
          <p:contentPart r:id="rId351" p14:bwMode="auto">
            <p14:nvContentPartPr>
              <p14:cNvPr id="188" name="Ink 187"/>
              <p14:cNvContentPartPr/>
              <p14:nvPr/>
            </p14:nvContentPartPr>
            <p14:xfrm>
              <a:off x="819150" y="6038850"/>
              <a:ext cx="114300" cy="360"/>
            </p14:xfrm>
          </p:contentPart>
        </mc:Choice>
        <mc:Fallback xmlns="">
          <p:pic>
            <p:nvPicPr>
              <p:cNvPr id="188" name="Ink 187"/>
            </p:nvPicPr>
            <p:blipFill>
              <a:blip r:embed="rId352"/>
            </p:blipFill>
            <p:spPr>
              <a:xfrm>
                <a:off x="819150" y="6038850"/>
                <a:ext cx="114300" cy="360"/>
              </a:xfrm>
              <a:prstGeom prst="rect"/>
            </p:spPr>
          </p:pic>
        </mc:Fallback>
      </mc:AlternateContent>
      <mc:AlternateContent xmlns:mc="http://schemas.openxmlformats.org/markup-compatibility/2006" xmlns:p14="http://schemas.microsoft.com/office/powerpoint/2010/main">
        <mc:Choice Requires="p14">
          <p:contentPart r:id="rId353" p14:bwMode="auto">
            <p14:nvContentPartPr>
              <p14:cNvPr id="189" name="Ink 188"/>
              <p14:cNvContentPartPr/>
              <p14:nvPr/>
            </p14:nvContentPartPr>
            <p14:xfrm>
              <a:off x="990600" y="5937250"/>
              <a:ext cx="57150" cy="273050"/>
            </p14:xfrm>
          </p:contentPart>
        </mc:Choice>
        <mc:Fallback xmlns="">
          <p:pic>
            <p:nvPicPr>
              <p:cNvPr id="189" name="Ink 188"/>
            </p:nvPicPr>
            <p:blipFill>
              <a:blip r:embed="rId354"/>
            </p:blipFill>
            <p:spPr>
              <a:xfrm>
                <a:off x="990600" y="5937250"/>
                <a:ext cx="57150" cy="273050"/>
              </a:xfrm>
              <a:prstGeom prst="rect"/>
            </p:spPr>
          </p:pic>
        </mc:Fallback>
      </mc:AlternateContent>
      <mc:AlternateContent xmlns:mc="http://schemas.openxmlformats.org/markup-compatibility/2006" xmlns:p14="http://schemas.microsoft.com/office/powerpoint/2010/main">
        <mc:Choice Requires="p14">
          <p:contentPart r:id="rId355" p14:bwMode="auto">
            <p14:nvContentPartPr>
              <p14:cNvPr id="190" name="Ink 189"/>
              <p14:cNvContentPartPr/>
              <p14:nvPr/>
            </p14:nvContentPartPr>
            <p14:xfrm>
              <a:off x="1022350" y="6102350"/>
              <a:ext cx="19050" cy="360"/>
            </p14:xfrm>
          </p:contentPart>
        </mc:Choice>
        <mc:Fallback xmlns="">
          <p:pic>
            <p:nvPicPr>
              <p:cNvPr id="190" name="Ink 189"/>
            </p:nvPicPr>
            <p:blipFill>
              <a:blip r:embed="rId356"/>
            </p:blipFill>
            <p:spPr>
              <a:xfrm>
                <a:off x="1022350" y="6102350"/>
                <a:ext cx="19050" cy="360"/>
              </a:xfrm>
              <a:prstGeom prst="rect"/>
            </p:spPr>
          </p:pic>
        </mc:Fallback>
      </mc:AlternateContent>
      <mc:AlternateContent xmlns:mc="http://schemas.openxmlformats.org/markup-compatibility/2006" xmlns:p14="http://schemas.microsoft.com/office/powerpoint/2010/main">
        <mc:Choice Requires="p14">
          <p:contentPart r:id="rId357" p14:bwMode="auto">
            <p14:nvContentPartPr>
              <p14:cNvPr id="191" name="Ink 190"/>
              <p14:cNvContentPartPr/>
              <p14:nvPr/>
            </p14:nvContentPartPr>
            <p14:xfrm>
              <a:off x="3359150" y="6546850"/>
              <a:ext cx="12700" cy="360"/>
            </p14:xfrm>
          </p:contentPart>
        </mc:Choice>
        <mc:Fallback xmlns="">
          <p:pic>
            <p:nvPicPr>
              <p:cNvPr id="191" name="Ink 190"/>
            </p:nvPicPr>
            <p:blipFill>
              <a:blip r:embed="rId194"/>
            </p:blipFill>
            <p:spPr>
              <a:xfrm>
                <a:off x="3359150" y="6546850"/>
                <a:ext cx="12700" cy="360"/>
              </a:xfrm>
              <a:prstGeom prst="rect"/>
            </p:spPr>
          </p:pic>
        </mc:Fallback>
      </mc:AlternateContent>
      <mc:AlternateContent xmlns:mc="http://schemas.openxmlformats.org/markup-compatibility/2006" xmlns:p14="http://schemas.microsoft.com/office/powerpoint/2010/main">
        <mc:Choice Requires="p14">
          <p:contentPart r:id="rId358" p14:bwMode="auto">
            <p14:nvContentPartPr>
              <p14:cNvPr id="192" name="Ink 191"/>
              <p14:cNvContentPartPr/>
              <p14:nvPr/>
            </p14:nvContentPartPr>
            <p14:xfrm>
              <a:off x="3492500" y="6515100"/>
              <a:ext cx="12700" cy="360"/>
            </p14:xfrm>
          </p:contentPart>
        </mc:Choice>
        <mc:Fallback xmlns="">
          <p:pic>
            <p:nvPicPr>
              <p:cNvPr id="192" name="Ink 191"/>
            </p:nvPicPr>
            <p:blipFill>
              <a:blip r:embed="rId194"/>
            </p:blipFill>
            <p:spPr>
              <a:xfrm>
                <a:off x="3492500" y="6515100"/>
                <a:ext cx="12700" cy="360"/>
              </a:xfrm>
              <a:prstGeom prst="rect"/>
            </p:spPr>
          </p:pic>
        </mc:Fallback>
      </mc:AlternateContent>
      <mc:AlternateContent xmlns:mc="http://schemas.openxmlformats.org/markup-compatibility/2006" xmlns:p14="http://schemas.microsoft.com/office/powerpoint/2010/main">
        <mc:Choice Requires="p14">
          <p:contentPart r:id="rId359" p14:bwMode="auto">
            <p14:nvContentPartPr>
              <p14:cNvPr id="193" name="Ink 192"/>
              <p14:cNvContentPartPr/>
              <p14:nvPr/>
            </p14:nvContentPartPr>
            <p14:xfrm>
              <a:off x="3422650" y="6445250"/>
              <a:ext cx="12700" cy="360"/>
            </p14:xfrm>
          </p:contentPart>
        </mc:Choice>
        <mc:Fallback xmlns="">
          <p:pic>
            <p:nvPicPr>
              <p:cNvPr id="193" name="Ink 192"/>
            </p:nvPicPr>
            <p:blipFill>
              <a:blip r:embed="rId194"/>
            </p:blipFill>
            <p:spPr>
              <a:xfrm>
                <a:off x="3422650" y="6445250"/>
                <a:ext cx="12700" cy="360"/>
              </a:xfrm>
              <a:prstGeom prst="rect"/>
            </p:spPr>
          </p:pic>
        </mc:Fallback>
      </mc:AlternateContent>
      <mc:AlternateContent xmlns:mc="http://schemas.openxmlformats.org/markup-compatibility/2006" xmlns:p14="http://schemas.microsoft.com/office/powerpoint/2010/main">
        <mc:Choice Requires="p14">
          <p:contentPart r:id="rId360" p14:bwMode="auto">
            <p14:nvContentPartPr>
              <p14:cNvPr id="194" name="Ink 193"/>
              <p14:cNvContentPartPr/>
              <p14:nvPr/>
            </p14:nvContentPartPr>
            <p14:xfrm>
              <a:off x="3556000" y="6324600"/>
              <a:ext cx="107950" cy="228600"/>
            </p14:xfrm>
          </p:contentPart>
        </mc:Choice>
        <mc:Fallback xmlns="">
          <p:pic>
            <p:nvPicPr>
              <p:cNvPr id="194" name="Ink 193"/>
            </p:nvPicPr>
            <p:blipFill>
              <a:blip r:embed="rId361"/>
            </p:blipFill>
            <p:spPr>
              <a:xfrm>
                <a:off x="3556000" y="6324600"/>
                <a:ext cx="107950" cy="228600"/>
              </a:xfrm>
              <a:prstGeom prst="rect"/>
            </p:spPr>
          </p:pic>
        </mc:Fallback>
      </mc:AlternateContent>
      <mc:AlternateContent xmlns:mc="http://schemas.openxmlformats.org/markup-compatibility/2006" xmlns:p14="http://schemas.microsoft.com/office/powerpoint/2010/main">
        <mc:Choice Requires="p14">
          <p:contentPart r:id="rId362" p14:bwMode="auto">
            <p14:nvContentPartPr>
              <p14:cNvPr id="195" name="Ink 194"/>
              <p14:cNvContentPartPr/>
              <p14:nvPr/>
            </p14:nvContentPartPr>
            <p14:xfrm>
              <a:off x="3733800" y="6464300"/>
              <a:ext cx="88900" cy="152400"/>
            </p14:xfrm>
          </p:contentPart>
        </mc:Choice>
        <mc:Fallback xmlns="">
          <p:pic>
            <p:nvPicPr>
              <p:cNvPr id="195" name="Ink 194"/>
            </p:nvPicPr>
            <p:blipFill>
              <a:blip r:embed="rId363"/>
            </p:blipFill>
            <p:spPr>
              <a:xfrm>
                <a:off x="3733800" y="6464300"/>
                <a:ext cx="88900" cy="152400"/>
              </a:xfrm>
              <a:prstGeom prst="rect"/>
            </p:spPr>
          </p:pic>
        </mc:Fallback>
      </mc:AlternateContent>
      <mc:AlternateContent xmlns:mc="http://schemas.openxmlformats.org/markup-compatibility/2006" xmlns:p14="http://schemas.microsoft.com/office/powerpoint/2010/main">
        <mc:Choice Requires="p14">
          <p:contentPart r:id="rId364" p14:bwMode="auto">
            <p14:nvContentPartPr>
              <p14:cNvPr id="196" name="Ink 195"/>
              <p14:cNvContentPartPr/>
              <p14:nvPr/>
            </p14:nvContentPartPr>
            <p14:xfrm>
              <a:off x="3835400" y="6337300"/>
              <a:ext cx="88900" cy="360"/>
            </p14:xfrm>
          </p:contentPart>
        </mc:Choice>
        <mc:Fallback xmlns="">
          <p:pic>
            <p:nvPicPr>
              <p:cNvPr id="196" name="Ink 195"/>
            </p:nvPicPr>
            <p:blipFill>
              <a:blip r:embed="rId365"/>
            </p:blipFill>
            <p:spPr>
              <a:xfrm>
                <a:off x="3835400" y="6337300"/>
                <a:ext cx="88900" cy="360"/>
              </a:xfrm>
              <a:prstGeom prst="rect"/>
            </p:spPr>
          </p:pic>
        </mc:Fallback>
      </mc:AlternateContent>
      <mc:AlternateContent xmlns:mc="http://schemas.openxmlformats.org/markup-compatibility/2006" xmlns:p14="http://schemas.microsoft.com/office/powerpoint/2010/main">
        <mc:Choice Requires="p14">
          <p:contentPart r:id="rId366" p14:bwMode="auto">
            <p14:nvContentPartPr>
              <p14:cNvPr id="197" name="Ink 196"/>
              <p14:cNvContentPartPr/>
              <p14:nvPr/>
            </p14:nvContentPartPr>
            <p14:xfrm>
              <a:off x="3860800" y="6375400"/>
              <a:ext cx="107950" cy="6350"/>
            </p14:xfrm>
          </p:contentPart>
        </mc:Choice>
        <mc:Fallback xmlns="">
          <p:pic>
            <p:nvPicPr>
              <p:cNvPr id="197" name="Ink 196"/>
            </p:nvPicPr>
            <p:blipFill>
              <a:blip r:embed="rId367"/>
            </p:blipFill>
            <p:spPr>
              <a:xfrm>
                <a:off x="3860800" y="6375400"/>
                <a:ext cx="107950" cy="6350"/>
              </a:xfrm>
              <a:prstGeom prst="rect"/>
            </p:spPr>
          </p:pic>
        </mc:Fallback>
      </mc:AlternateContent>
      <mc:AlternateContent xmlns:mc="http://schemas.openxmlformats.org/markup-compatibility/2006" xmlns:p14="http://schemas.microsoft.com/office/powerpoint/2010/main">
        <mc:Choice Requires="p14">
          <p:contentPart r:id="rId368" p14:bwMode="auto">
            <p14:nvContentPartPr>
              <p14:cNvPr id="198" name="Ink 197"/>
              <p14:cNvContentPartPr/>
              <p14:nvPr/>
            </p14:nvContentPartPr>
            <p14:xfrm>
              <a:off x="4019550" y="6292850"/>
              <a:ext cx="6350" cy="177800"/>
            </p14:xfrm>
          </p:contentPart>
        </mc:Choice>
        <mc:Fallback xmlns="">
          <p:pic>
            <p:nvPicPr>
              <p:cNvPr id="198" name="Ink 197"/>
            </p:nvPicPr>
            <p:blipFill>
              <a:blip r:embed="rId369"/>
            </p:blipFill>
            <p:spPr>
              <a:xfrm>
                <a:off x="4019550" y="6292850"/>
                <a:ext cx="6350" cy="177800"/>
              </a:xfrm>
              <a:prstGeom prst="rect"/>
            </p:spPr>
          </p:pic>
        </mc:Fallback>
      </mc:AlternateContent>
      <mc:AlternateContent xmlns:mc="http://schemas.openxmlformats.org/markup-compatibility/2006" xmlns:p14="http://schemas.microsoft.com/office/powerpoint/2010/main">
        <mc:Choice Requires="p14">
          <p:contentPart r:id="rId370" p14:bwMode="auto">
            <p14:nvContentPartPr>
              <p14:cNvPr id="199" name="Ink 198"/>
              <p14:cNvContentPartPr/>
              <p14:nvPr/>
            </p14:nvContentPartPr>
            <p14:xfrm>
              <a:off x="4095750" y="6299200"/>
              <a:ext cx="158750" cy="171450"/>
            </p14:xfrm>
          </p:contentPart>
        </mc:Choice>
        <mc:Fallback xmlns="">
          <p:pic>
            <p:nvPicPr>
              <p:cNvPr id="199" name="Ink 198"/>
            </p:nvPicPr>
            <p:blipFill>
              <a:blip r:embed="rId371"/>
            </p:blipFill>
            <p:spPr>
              <a:xfrm>
                <a:off x="4095750" y="6299200"/>
                <a:ext cx="158750" cy="171450"/>
              </a:xfrm>
              <a:prstGeom prst="rect"/>
            </p:spPr>
          </p:pic>
        </mc:Fallback>
      </mc:AlternateContent>
      <mc:AlternateContent xmlns:mc="http://schemas.openxmlformats.org/markup-compatibility/2006" xmlns:p14="http://schemas.microsoft.com/office/powerpoint/2010/main">
        <mc:Choice Requires="p14">
          <p:contentPart r:id="rId372" p14:bwMode="auto">
            <p14:nvContentPartPr>
              <p14:cNvPr id="200" name="Ink 199"/>
              <p14:cNvContentPartPr/>
              <p14:nvPr/>
            </p14:nvContentPartPr>
            <p14:xfrm>
              <a:off x="4279900" y="6318250"/>
              <a:ext cx="76200" cy="95250"/>
            </p14:xfrm>
          </p:contentPart>
        </mc:Choice>
        <mc:Fallback xmlns="">
          <p:pic>
            <p:nvPicPr>
              <p:cNvPr id="200" name="Ink 199"/>
            </p:nvPicPr>
            <p:blipFill>
              <a:blip r:embed="rId373"/>
            </p:blipFill>
            <p:spPr>
              <a:xfrm>
                <a:off x="4279900" y="6318250"/>
                <a:ext cx="76200" cy="95250"/>
              </a:xfrm>
              <a:prstGeom prst="rect"/>
            </p:spPr>
          </p:pic>
        </mc:Fallback>
      </mc:AlternateContent>
      <mc:AlternateContent xmlns:mc="http://schemas.openxmlformats.org/markup-compatibility/2006" xmlns:p14="http://schemas.microsoft.com/office/powerpoint/2010/main">
        <mc:Choice Requires="p14">
          <p:contentPart r:id="rId374" p14:bwMode="auto">
            <p14:nvContentPartPr>
              <p14:cNvPr id="201" name="Ink 200"/>
              <p14:cNvContentPartPr/>
              <p14:nvPr/>
            </p14:nvContentPartPr>
            <p14:xfrm>
              <a:off x="4279900" y="6318250"/>
              <a:ext cx="120650" cy="171450"/>
            </p14:xfrm>
          </p:contentPart>
        </mc:Choice>
        <mc:Fallback xmlns="">
          <p:pic>
            <p:nvPicPr>
              <p:cNvPr id="201" name="Ink 200"/>
            </p:nvPicPr>
            <p:blipFill>
              <a:blip r:embed="rId375"/>
            </p:blipFill>
            <p:spPr>
              <a:xfrm>
                <a:off x="4279900" y="6318250"/>
                <a:ext cx="120650" cy="171450"/>
              </a:xfrm>
              <a:prstGeom prst="rect"/>
            </p:spPr>
          </p:pic>
        </mc:Fallback>
      </mc:AlternateContent>
      <mc:AlternateContent xmlns:mc="http://schemas.openxmlformats.org/markup-compatibility/2006" xmlns:p14="http://schemas.microsoft.com/office/powerpoint/2010/main">
        <mc:Choice Requires="p14">
          <p:contentPart r:id="rId376" p14:bwMode="auto">
            <p14:nvContentPartPr>
              <p14:cNvPr id="202" name="Ink 201"/>
              <p14:cNvContentPartPr/>
              <p14:nvPr/>
            </p14:nvContentPartPr>
            <p14:xfrm>
              <a:off x="4432300" y="6299200"/>
              <a:ext cx="165100" cy="120650"/>
            </p14:xfrm>
          </p:contentPart>
        </mc:Choice>
        <mc:Fallback xmlns="">
          <p:pic>
            <p:nvPicPr>
              <p:cNvPr id="202" name="Ink 201"/>
            </p:nvPicPr>
            <p:blipFill>
              <a:blip r:embed="rId377"/>
            </p:blipFill>
            <p:spPr>
              <a:xfrm>
                <a:off x="4432300" y="6299200"/>
                <a:ext cx="165100" cy="120650"/>
              </a:xfrm>
              <a:prstGeom prst="rect"/>
            </p:spPr>
          </p:pic>
        </mc:Fallback>
      </mc:AlternateContent>
      <mc:AlternateContent xmlns:mc="http://schemas.openxmlformats.org/markup-compatibility/2006" xmlns:p14="http://schemas.microsoft.com/office/powerpoint/2010/main">
        <mc:Choice Requires="p14">
          <p:contentPart r:id="rId378" p14:bwMode="auto">
            <p14:nvContentPartPr>
              <p14:cNvPr id="203" name="Ink 202"/>
              <p14:cNvContentPartPr/>
              <p14:nvPr/>
            </p14:nvContentPartPr>
            <p14:xfrm>
              <a:off x="4603750" y="6305550"/>
              <a:ext cx="25400" cy="38100"/>
            </p14:xfrm>
          </p:contentPart>
        </mc:Choice>
        <mc:Fallback xmlns="">
          <p:pic>
            <p:nvPicPr>
              <p:cNvPr id="203" name="Ink 202"/>
            </p:nvPicPr>
            <p:blipFill>
              <a:blip r:embed="rId379"/>
            </p:blipFill>
            <p:spPr>
              <a:xfrm>
                <a:off x="4603750" y="6305550"/>
                <a:ext cx="25400" cy="38100"/>
              </a:xfrm>
              <a:prstGeom prst="rect"/>
            </p:spPr>
          </p:pic>
        </mc:Fallback>
      </mc:AlternateContent>
      <mc:AlternateContent xmlns:mc="http://schemas.openxmlformats.org/markup-compatibility/2006" xmlns:p14="http://schemas.microsoft.com/office/powerpoint/2010/main">
        <mc:Choice Requires="p14">
          <p:contentPart r:id="rId380" p14:bwMode="auto">
            <p14:nvContentPartPr>
              <p14:cNvPr id="204" name="Ink 203"/>
              <p14:cNvContentPartPr/>
              <p14:nvPr/>
            </p14:nvContentPartPr>
            <p14:xfrm>
              <a:off x="4686300" y="6261100"/>
              <a:ext cx="76200" cy="190500"/>
            </p14:xfrm>
          </p:contentPart>
        </mc:Choice>
        <mc:Fallback xmlns="">
          <p:pic>
            <p:nvPicPr>
              <p:cNvPr id="204" name="Ink 203"/>
            </p:nvPicPr>
            <p:blipFill>
              <a:blip r:embed="rId381"/>
            </p:blipFill>
            <p:spPr>
              <a:xfrm>
                <a:off x="4686300" y="6261100"/>
                <a:ext cx="76200" cy="190500"/>
              </a:xfrm>
              <a:prstGeom prst="rect"/>
            </p:spPr>
          </p:pic>
        </mc:Fallback>
      </mc:AlternateContent>
      <mc:AlternateContent xmlns:mc="http://schemas.openxmlformats.org/markup-compatibility/2006" xmlns:p14="http://schemas.microsoft.com/office/powerpoint/2010/main">
        <mc:Choice Requires="p14">
          <p:contentPart r:id="rId382" p14:bwMode="auto">
            <p14:nvContentPartPr>
              <p14:cNvPr id="205" name="Ink 204"/>
              <p14:cNvContentPartPr/>
              <p14:nvPr/>
            </p14:nvContentPartPr>
            <p14:xfrm>
              <a:off x="4692650" y="6235700"/>
              <a:ext cx="127000" cy="360"/>
            </p14:xfrm>
          </p:contentPart>
        </mc:Choice>
        <mc:Fallback xmlns="">
          <p:pic>
            <p:nvPicPr>
              <p:cNvPr id="205" name="Ink 204"/>
            </p:nvPicPr>
            <p:blipFill>
              <a:blip r:embed="rId148"/>
            </p:blipFill>
            <p:spPr>
              <a:xfrm>
                <a:off x="4692650" y="6235700"/>
                <a:ext cx="127000" cy="360"/>
              </a:xfrm>
              <a:prstGeom prst="rect"/>
            </p:spPr>
          </p:pic>
        </mc:Fallback>
      </mc:AlternateContent>
      <mc:AlternateContent xmlns:mc="http://schemas.openxmlformats.org/markup-compatibility/2006" xmlns:p14="http://schemas.microsoft.com/office/powerpoint/2010/main">
        <mc:Choice Requires="p14">
          <p:contentPart r:id="rId383" p14:bwMode="auto">
            <p14:nvContentPartPr>
              <p14:cNvPr id="206" name="Ink 205"/>
              <p14:cNvContentPartPr/>
              <p14:nvPr/>
            </p14:nvContentPartPr>
            <p14:xfrm>
              <a:off x="4883150" y="6280150"/>
              <a:ext cx="114300" cy="360"/>
            </p14:xfrm>
          </p:contentPart>
        </mc:Choice>
        <mc:Fallback xmlns="">
          <p:pic>
            <p:nvPicPr>
              <p:cNvPr id="206" name="Ink 205"/>
            </p:nvPicPr>
            <p:blipFill>
              <a:blip r:embed="rId352"/>
            </p:blipFill>
            <p:spPr>
              <a:xfrm>
                <a:off x="4883150" y="6280150"/>
                <a:ext cx="114300" cy="360"/>
              </a:xfrm>
              <a:prstGeom prst="rect"/>
            </p:spPr>
          </p:pic>
        </mc:Fallback>
      </mc:AlternateContent>
      <mc:AlternateContent xmlns:mc="http://schemas.openxmlformats.org/markup-compatibility/2006" xmlns:p14="http://schemas.microsoft.com/office/powerpoint/2010/main">
        <mc:Choice Requires="p14">
          <p:contentPart r:id="rId384" p14:bwMode="auto">
            <p14:nvContentPartPr>
              <p14:cNvPr id="207" name="Ink 206"/>
              <p14:cNvContentPartPr/>
              <p14:nvPr/>
            </p14:nvContentPartPr>
            <p14:xfrm>
              <a:off x="4914900" y="6305550"/>
              <a:ext cx="88900" cy="6350"/>
            </p14:xfrm>
          </p:contentPart>
        </mc:Choice>
        <mc:Fallback xmlns="">
          <p:pic>
            <p:nvPicPr>
              <p:cNvPr id="207" name="Ink 206"/>
            </p:nvPicPr>
            <p:blipFill>
              <a:blip r:embed="rId385"/>
            </p:blipFill>
            <p:spPr>
              <a:xfrm>
                <a:off x="4914900" y="6305550"/>
                <a:ext cx="88900" cy="6350"/>
              </a:xfrm>
              <a:prstGeom prst="rect"/>
            </p:spPr>
          </p:pic>
        </mc:Fallback>
      </mc:AlternateContent>
      <mc:AlternateContent xmlns:mc="http://schemas.openxmlformats.org/markup-compatibility/2006" xmlns:p14="http://schemas.microsoft.com/office/powerpoint/2010/main">
        <mc:Choice Requires="p14">
          <p:contentPart r:id="rId386" p14:bwMode="auto">
            <p14:nvContentPartPr>
              <p14:cNvPr id="208" name="Ink 207"/>
              <p14:cNvContentPartPr/>
              <p14:nvPr/>
            </p14:nvContentPartPr>
            <p14:xfrm>
              <a:off x="5092700" y="6146800"/>
              <a:ext cx="158750" cy="203200"/>
            </p14:xfrm>
          </p:contentPart>
        </mc:Choice>
        <mc:Fallback xmlns="">
          <p:pic>
            <p:nvPicPr>
              <p:cNvPr id="208" name="Ink 207"/>
            </p:nvPicPr>
            <p:blipFill>
              <a:blip r:embed="rId387"/>
            </p:blipFill>
            <p:spPr>
              <a:xfrm>
                <a:off x="5092700" y="6146800"/>
                <a:ext cx="158750" cy="203200"/>
              </a:xfrm>
              <a:prstGeom prst="rect"/>
            </p:spPr>
          </p:pic>
        </mc:Fallback>
      </mc:AlternateContent>
      <mc:AlternateContent xmlns:mc="http://schemas.openxmlformats.org/markup-compatibility/2006" xmlns:p14="http://schemas.microsoft.com/office/powerpoint/2010/main">
        <mc:Choice Requires="p14">
          <p:contentPart r:id="rId388" p14:bwMode="auto">
            <p14:nvContentPartPr>
              <p14:cNvPr id="209" name="Ink 208"/>
              <p14:cNvContentPartPr/>
              <p14:nvPr/>
            </p14:nvContentPartPr>
            <p14:xfrm>
              <a:off x="5283200" y="6096000"/>
              <a:ext cx="165100" cy="196850"/>
            </p14:xfrm>
          </p:contentPart>
        </mc:Choice>
        <mc:Fallback xmlns="">
          <p:pic>
            <p:nvPicPr>
              <p:cNvPr id="209" name="Ink 208"/>
            </p:nvPicPr>
            <p:blipFill>
              <a:blip r:embed="rId389"/>
            </p:blipFill>
            <p:spPr>
              <a:xfrm>
                <a:off x="5283200" y="6096000"/>
                <a:ext cx="165100" cy="196850"/>
              </a:xfrm>
              <a:prstGeom prst="rect"/>
            </p:spPr>
          </p:pic>
        </mc:Fallback>
      </mc:AlternateContent>
      <mc:AlternateContent xmlns:mc="http://schemas.openxmlformats.org/markup-compatibility/2006" xmlns:p14="http://schemas.microsoft.com/office/powerpoint/2010/main">
        <mc:Choice Requires="p14">
          <p:contentPart r:id="rId390" p14:bwMode="auto">
            <p14:nvContentPartPr>
              <p14:cNvPr id="210" name="Ink 209"/>
              <p14:cNvContentPartPr/>
              <p14:nvPr/>
            </p14:nvContentPartPr>
            <p14:xfrm>
              <a:off x="5499100" y="6019800"/>
              <a:ext cx="196850" cy="285750"/>
            </p14:xfrm>
          </p:contentPart>
        </mc:Choice>
        <mc:Fallback xmlns="">
          <p:pic>
            <p:nvPicPr>
              <p:cNvPr id="210" name="Ink 209"/>
            </p:nvPicPr>
            <p:blipFill>
              <a:blip r:embed="rId391"/>
            </p:blipFill>
            <p:spPr>
              <a:xfrm>
                <a:off x="5499100" y="6019800"/>
                <a:ext cx="196850" cy="285750"/>
              </a:xfrm>
              <a:prstGeom prst="rect"/>
            </p:spPr>
          </p:pic>
        </mc:Fallback>
      </mc:AlternateContent>
      <mc:AlternateContent xmlns:mc="http://schemas.openxmlformats.org/markup-compatibility/2006" xmlns:p14="http://schemas.microsoft.com/office/powerpoint/2010/main">
        <mc:Choice Requires="p14">
          <p:contentPart r:id="rId392" p14:bwMode="auto">
            <p14:nvContentPartPr>
              <p14:cNvPr id="211" name="Ink 210"/>
              <p14:cNvContentPartPr/>
              <p14:nvPr/>
            </p14:nvContentPartPr>
            <p14:xfrm>
              <a:off x="4070350" y="6616700"/>
              <a:ext cx="133350" cy="6350"/>
            </p14:xfrm>
          </p:contentPart>
        </mc:Choice>
        <mc:Fallback xmlns="">
          <p:pic>
            <p:nvPicPr>
              <p:cNvPr id="211" name="Ink 210"/>
            </p:nvPicPr>
            <p:blipFill>
              <a:blip r:embed="rId393"/>
            </p:blipFill>
            <p:spPr>
              <a:xfrm>
                <a:off x="4070350" y="6616700"/>
                <a:ext cx="133350" cy="6350"/>
              </a:xfrm>
              <a:prstGeom prst="rect"/>
            </p:spPr>
          </p:pic>
        </mc:Fallback>
      </mc:AlternateContent>
      <mc:AlternateContent xmlns:mc="http://schemas.openxmlformats.org/markup-compatibility/2006" xmlns:p14="http://schemas.microsoft.com/office/powerpoint/2010/main">
        <mc:Choice Requires="p14">
          <p:contentPart r:id="rId394" p14:bwMode="auto">
            <p14:nvContentPartPr>
              <p14:cNvPr id="212" name="Ink 211"/>
              <p14:cNvContentPartPr/>
              <p14:nvPr/>
            </p14:nvContentPartPr>
            <p14:xfrm>
              <a:off x="4095750" y="6667500"/>
              <a:ext cx="133350" cy="6350"/>
            </p14:xfrm>
          </p:contentPart>
        </mc:Choice>
        <mc:Fallback xmlns="">
          <p:pic>
            <p:nvPicPr>
              <p:cNvPr id="212" name="Ink 211"/>
            </p:nvPicPr>
            <p:blipFill>
              <a:blip r:embed="rId395"/>
            </p:blipFill>
            <p:spPr>
              <a:xfrm>
                <a:off x="4095750" y="6667500"/>
                <a:ext cx="133350" cy="6350"/>
              </a:xfrm>
              <a:prstGeom prst="rect"/>
            </p:spPr>
          </p:pic>
        </mc:Fallback>
      </mc:AlternateContent>
      <mc:AlternateContent xmlns:mc="http://schemas.openxmlformats.org/markup-compatibility/2006" xmlns:p14="http://schemas.microsoft.com/office/powerpoint/2010/main">
        <mc:Choice Requires="p14">
          <p:contentPart r:id="rId396" p14:bwMode="auto">
            <p14:nvContentPartPr>
              <p14:cNvPr id="213" name="Ink 212"/>
              <p14:cNvContentPartPr/>
              <p14:nvPr/>
            </p14:nvContentPartPr>
            <p14:xfrm>
              <a:off x="4305300" y="6572250"/>
              <a:ext cx="152400" cy="190500"/>
            </p14:xfrm>
          </p:contentPart>
        </mc:Choice>
        <mc:Fallback xmlns="">
          <p:pic>
            <p:nvPicPr>
              <p:cNvPr id="213" name="Ink 212"/>
            </p:nvPicPr>
            <p:blipFill>
              <a:blip r:embed="rId397"/>
            </p:blipFill>
            <p:spPr>
              <a:xfrm>
                <a:off x="4305300" y="6572250"/>
                <a:ext cx="152400" cy="190500"/>
              </a:xfrm>
              <a:prstGeom prst="rect"/>
            </p:spPr>
          </p:pic>
        </mc:Fallback>
      </mc:AlternateContent>
      <mc:AlternateContent xmlns:mc="http://schemas.openxmlformats.org/markup-compatibility/2006" xmlns:p14="http://schemas.microsoft.com/office/powerpoint/2010/main">
        <mc:Choice Requires="p14">
          <p:contentPart r:id="rId398" p14:bwMode="auto">
            <p14:nvContentPartPr>
              <p14:cNvPr id="214" name="Ink 213"/>
              <p14:cNvContentPartPr/>
              <p14:nvPr/>
            </p14:nvContentPartPr>
            <p14:xfrm>
              <a:off x="4470400" y="6699250"/>
              <a:ext cx="38100" cy="57150"/>
            </p14:xfrm>
          </p:contentPart>
        </mc:Choice>
        <mc:Fallback xmlns="">
          <p:pic>
            <p:nvPicPr>
              <p:cNvPr id="214" name="Ink 213"/>
            </p:nvPicPr>
            <p:blipFill>
              <a:blip r:embed="rId399"/>
            </p:blipFill>
            <p:spPr>
              <a:xfrm>
                <a:off x="4470400" y="6699250"/>
                <a:ext cx="38100" cy="57150"/>
              </a:xfrm>
              <a:prstGeom prst="rect"/>
            </p:spPr>
          </p:pic>
        </mc:Fallback>
      </mc:AlternateContent>
      <mc:AlternateContent xmlns:mc="http://schemas.openxmlformats.org/markup-compatibility/2006" xmlns:p14="http://schemas.microsoft.com/office/powerpoint/2010/main">
        <mc:Choice Requires="p14">
          <p:contentPart r:id="rId400" p14:bwMode="auto">
            <p14:nvContentPartPr>
              <p14:cNvPr id="215" name="Ink 214"/>
              <p14:cNvContentPartPr/>
              <p14:nvPr/>
            </p14:nvContentPartPr>
            <p14:xfrm>
              <a:off x="4572000" y="6680200"/>
              <a:ext cx="76200" cy="95250"/>
            </p14:xfrm>
          </p:contentPart>
        </mc:Choice>
        <mc:Fallback xmlns="">
          <p:pic>
            <p:nvPicPr>
              <p:cNvPr id="215" name="Ink 214"/>
            </p:nvPicPr>
            <p:blipFill>
              <a:blip r:embed="rId401"/>
            </p:blipFill>
            <p:spPr>
              <a:xfrm>
                <a:off x="4572000" y="6680200"/>
                <a:ext cx="76200" cy="95250"/>
              </a:xfrm>
              <a:prstGeom prst="rect"/>
            </p:spPr>
          </p:pic>
        </mc:Fallback>
      </mc:AlternateContent>
      <mc:AlternateContent xmlns:mc="http://schemas.openxmlformats.org/markup-compatibility/2006" xmlns:p14="http://schemas.microsoft.com/office/powerpoint/2010/main">
        <mc:Choice Requires="p14">
          <p:contentPart r:id="rId402" p14:bwMode="auto">
            <p14:nvContentPartPr>
              <p14:cNvPr id="216" name="Ink 215"/>
              <p14:cNvContentPartPr/>
              <p14:nvPr/>
            </p14:nvContentPartPr>
            <p14:xfrm>
              <a:off x="4711700" y="6565900"/>
              <a:ext cx="165100" cy="6350"/>
            </p14:xfrm>
          </p:contentPart>
        </mc:Choice>
        <mc:Fallback xmlns="">
          <p:pic>
            <p:nvPicPr>
              <p:cNvPr id="216" name="Ink 215"/>
            </p:nvPicPr>
            <p:blipFill>
              <a:blip r:embed="rId403"/>
            </p:blipFill>
            <p:spPr>
              <a:xfrm>
                <a:off x="4711700" y="6565900"/>
                <a:ext cx="165100" cy="6350"/>
              </a:xfrm>
              <a:prstGeom prst="rect"/>
            </p:spPr>
          </p:pic>
        </mc:Fallback>
      </mc:AlternateContent>
      <mc:AlternateContent xmlns:mc="http://schemas.openxmlformats.org/markup-compatibility/2006" xmlns:p14="http://schemas.microsoft.com/office/powerpoint/2010/main">
        <mc:Choice Requires="p14">
          <p:contentPart r:id="rId404" p14:bwMode="auto">
            <p14:nvContentPartPr>
              <p14:cNvPr id="217" name="Ink 216"/>
              <p14:cNvContentPartPr/>
              <p14:nvPr/>
            </p14:nvContentPartPr>
            <p14:xfrm>
              <a:off x="4743450" y="6616700"/>
              <a:ext cx="133350" cy="6350"/>
            </p14:xfrm>
          </p:contentPart>
        </mc:Choice>
        <mc:Fallback xmlns="">
          <p:pic>
            <p:nvPicPr>
              <p:cNvPr id="217" name="Ink 216"/>
            </p:nvPicPr>
            <p:blipFill>
              <a:blip r:embed="rId395"/>
            </p:blipFill>
            <p:spPr>
              <a:xfrm>
                <a:off x="4743450" y="6616700"/>
                <a:ext cx="133350" cy="6350"/>
              </a:xfrm>
              <a:prstGeom prst="rect"/>
            </p:spPr>
          </p:pic>
        </mc:Fallback>
      </mc:AlternateContent>
      <mc:AlternateContent xmlns:mc="http://schemas.openxmlformats.org/markup-compatibility/2006" xmlns:p14="http://schemas.microsoft.com/office/powerpoint/2010/main">
        <mc:Choice Requires="p14">
          <p:contentPart r:id="rId405" p14:bwMode="auto">
            <p14:nvContentPartPr>
              <p14:cNvPr id="218" name="Ink 217"/>
              <p14:cNvContentPartPr/>
              <p14:nvPr/>
            </p14:nvContentPartPr>
            <p14:xfrm>
              <a:off x="4972050" y="6407150"/>
              <a:ext cx="146050" cy="279400"/>
            </p14:xfrm>
          </p:contentPart>
        </mc:Choice>
        <mc:Fallback xmlns="">
          <p:pic>
            <p:nvPicPr>
              <p:cNvPr id="218" name="Ink 217"/>
            </p:nvPicPr>
            <p:blipFill>
              <a:blip r:embed="rId406"/>
            </p:blipFill>
            <p:spPr>
              <a:xfrm>
                <a:off x="4972050" y="6407150"/>
                <a:ext cx="146050" cy="279400"/>
              </a:xfrm>
              <a:prstGeom prst="rect"/>
            </p:spPr>
          </p:pic>
        </mc:Fallback>
      </mc:AlternateContent>
      <mc:AlternateContent xmlns:mc="http://schemas.openxmlformats.org/markup-compatibility/2006" xmlns:p14="http://schemas.microsoft.com/office/powerpoint/2010/main">
        <mc:Choice Requires="p14">
          <p:contentPart r:id="rId407" p14:bwMode="auto">
            <p14:nvContentPartPr>
              <p14:cNvPr id="219" name="Ink 218"/>
              <p14:cNvContentPartPr/>
              <p14:nvPr/>
            </p14:nvContentPartPr>
            <p14:xfrm>
              <a:off x="5162550" y="6591300"/>
              <a:ext cx="360" cy="127000"/>
            </p14:xfrm>
          </p:contentPart>
        </mc:Choice>
        <mc:Fallback xmlns="">
          <p:pic>
            <p:nvPicPr>
              <p:cNvPr id="219" name="Ink 218"/>
            </p:nvPicPr>
            <p:blipFill>
              <a:blip r:embed="rId408"/>
            </p:blipFill>
            <p:spPr>
              <a:xfrm>
                <a:off x="5162550" y="6591300"/>
                <a:ext cx="360" cy="127000"/>
              </a:xfrm>
              <a:prstGeom prst="rect"/>
            </p:spPr>
          </p:pic>
        </mc:Fallback>
      </mc:AlternateContent>
      <mc:AlternateContent xmlns:mc="http://schemas.openxmlformats.org/markup-compatibility/2006" xmlns:p14="http://schemas.microsoft.com/office/powerpoint/2010/main">
        <mc:Choice Requires="p14">
          <p:contentPart r:id="rId409" p14:bwMode="auto">
            <p14:nvContentPartPr>
              <p14:cNvPr id="220" name="Ink 219"/>
              <p14:cNvContentPartPr/>
              <p14:nvPr/>
            </p14:nvContentPartPr>
            <p14:xfrm>
              <a:off x="5124450" y="6648450"/>
              <a:ext cx="57150" cy="12700"/>
            </p14:xfrm>
          </p:contentPart>
        </mc:Choice>
        <mc:Fallback xmlns="">
          <p:pic>
            <p:nvPicPr>
              <p:cNvPr id="220" name="Ink 219"/>
            </p:nvPicPr>
            <p:blipFill>
              <a:blip r:embed="rId410"/>
            </p:blipFill>
            <p:spPr>
              <a:xfrm>
                <a:off x="5124450" y="6648450"/>
                <a:ext cx="57150" cy="12700"/>
              </a:xfrm>
              <a:prstGeom prst="rect"/>
            </p:spPr>
          </p:pic>
        </mc:Fallback>
      </mc:AlternateContent>
      <mc:AlternateContent xmlns:mc="http://schemas.openxmlformats.org/markup-compatibility/2006" xmlns:p14="http://schemas.microsoft.com/office/powerpoint/2010/main">
        <mc:Choice Requires="p14">
          <p:contentPart r:id="rId411" p14:bwMode="auto">
            <p14:nvContentPartPr>
              <p14:cNvPr id="221" name="Ink 220"/>
              <p14:cNvContentPartPr/>
              <p14:nvPr/>
            </p14:nvContentPartPr>
            <p14:xfrm>
              <a:off x="5187950" y="6597650"/>
              <a:ext cx="88900" cy="107950"/>
            </p14:xfrm>
          </p:contentPart>
        </mc:Choice>
        <mc:Fallback xmlns="">
          <p:pic>
            <p:nvPicPr>
              <p:cNvPr id="221" name="Ink 220"/>
            </p:nvPicPr>
            <p:blipFill>
              <a:blip r:embed="rId412"/>
            </p:blipFill>
            <p:spPr>
              <a:xfrm>
                <a:off x="5187950" y="6597650"/>
                <a:ext cx="88900" cy="107950"/>
              </a:xfrm>
              <a:prstGeom prst="rect"/>
            </p:spPr>
          </p:pic>
        </mc:Fallback>
      </mc:AlternateContent>
      <mc:AlternateContent xmlns:mc="http://schemas.openxmlformats.org/markup-compatibility/2006" xmlns:p14="http://schemas.microsoft.com/office/powerpoint/2010/main">
        <mc:Choice Requires="p14">
          <p:contentPart r:id="rId413" p14:bwMode="auto">
            <p14:nvContentPartPr>
              <p14:cNvPr id="222" name="Ink 221"/>
              <p14:cNvContentPartPr/>
              <p14:nvPr/>
            </p14:nvContentPartPr>
            <p14:xfrm>
              <a:off x="10020300" y="2305050"/>
              <a:ext cx="304800" cy="349250"/>
            </p14:xfrm>
          </p:contentPart>
        </mc:Choice>
        <mc:Fallback xmlns="">
          <p:pic>
            <p:nvPicPr>
              <p:cNvPr id="222" name="Ink 221"/>
            </p:nvPicPr>
            <p:blipFill>
              <a:blip r:embed="rId414"/>
            </p:blipFill>
            <p:spPr>
              <a:xfrm>
                <a:off x="10020300" y="2305050"/>
                <a:ext cx="304800" cy="349250"/>
              </a:xfrm>
              <a:prstGeom prst="rect"/>
            </p:spPr>
          </p:pic>
        </mc:Fallback>
      </mc:AlternateContent>
      <mc:AlternateContent xmlns:mc="http://schemas.openxmlformats.org/markup-compatibility/2006" xmlns:p14="http://schemas.microsoft.com/office/powerpoint/2010/main">
        <mc:Choice Requires="p14">
          <p:contentPart r:id="rId415" p14:bwMode="auto">
            <p14:nvContentPartPr>
              <p14:cNvPr id="223" name="Ink 222"/>
              <p14:cNvContentPartPr/>
              <p14:nvPr/>
            </p14:nvContentPartPr>
            <p14:xfrm>
              <a:off x="10096500" y="2419350"/>
              <a:ext cx="127000" cy="6350"/>
            </p14:xfrm>
          </p:contentPart>
        </mc:Choice>
        <mc:Fallback xmlns="">
          <p:pic>
            <p:nvPicPr>
              <p:cNvPr id="223" name="Ink 222"/>
            </p:nvPicPr>
            <p:blipFill>
              <a:blip r:embed="rId416"/>
            </p:blipFill>
            <p:spPr>
              <a:xfrm>
                <a:off x="10096500" y="2419350"/>
                <a:ext cx="127000" cy="6350"/>
              </a:xfrm>
              <a:prstGeom prst="rect"/>
            </p:spPr>
          </p:pic>
        </mc:Fallback>
      </mc:AlternateContent>
      <mc:AlternateContent xmlns:mc="http://schemas.openxmlformats.org/markup-compatibility/2006" xmlns:p14="http://schemas.microsoft.com/office/powerpoint/2010/main">
        <mc:Choice Requires="p14">
          <p:contentPart r:id="rId417" p14:bwMode="auto">
            <p14:nvContentPartPr>
              <p14:cNvPr id="224" name="Ink 223"/>
              <p14:cNvContentPartPr/>
              <p14:nvPr/>
            </p14:nvContentPartPr>
            <p14:xfrm>
              <a:off x="10153650" y="2368550"/>
              <a:ext cx="25400" cy="120650"/>
            </p14:xfrm>
          </p:contentPart>
        </mc:Choice>
        <mc:Fallback xmlns="">
          <p:pic>
            <p:nvPicPr>
              <p:cNvPr id="224" name="Ink 223"/>
            </p:nvPicPr>
            <p:blipFill>
              <a:blip r:embed="rId418"/>
            </p:blipFill>
            <p:spPr>
              <a:xfrm>
                <a:off x="10153650" y="2368550"/>
                <a:ext cx="25400" cy="120650"/>
              </a:xfrm>
              <a:prstGeom prst="rect"/>
            </p:spPr>
          </p:pic>
        </mc:Fallback>
      </mc:AlternateContent>
      <mc:AlternateContent xmlns:mc="http://schemas.openxmlformats.org/markup-compatibility/2006" xmlns:p14="http://schemas.microsoft.com/office/powerpoint/2010/main">
        <mc:Choice Requires="p14">
          <p:contentPart r:id="rId419" p14:bwMode="auto">
            <p14:nvContentPartPr>
              <p14:cNvPr id="225" name="Ink 224"/>
              <p14:cNvContentPartPr/>
              <p14:nvPr/>
            </p14:nvContentPartPr>
            <p14:xfrm>
              <a:off x="10128250" y="2533650"/>
              <a:ext cx="114300" cy="360"/>
            </p14:xfrm>
          </p:contentPart>
        </mc:Choice>
        <mc:Fallback xmlns="">
          <p:pic>
            <p:nvPicPr>
              <p:cNvPr id="225" name="Ink 224"/>
            </p:nvPicPr>
            <p:blipFill>
              <a:blip r:embed="rId352"/>
            </p:blipFill>
            <p:spPr>
              <a:xfrm>
                <a:off x="10128250" y="2533650"/>
                <a:ext cx="114300" cy="360"/>
              </a:xfrm>
              <a:prstGeom prst="rect"/>
            </p:spPr>
          </p:pic>
        </mc:Fallback>
      </mc:AlternateContent>
      <mc:AlternateContent xmlns:mc="http://schemas.openxmlformats.org/markup-compatibility/2006" xmlns:p14="http://schemas.microsoft.com/office/powerpoint/2010/main">
        <mc:Choice Requires="p14">
          <p:contentPart r:id="rId420" p14:bwMode="auto">
            <p14:nvContentPartPr>
              <p14:cNvPr id="226" name="Ink 225"/>
              <p14:cNvContentPartPr/>
              <p14:nvPr/>
            </p14:nvContentPartPr>
            <p14:xfrm>
              <a:off x="10077450" y="1873250"/>
              <a:ext cx="1473200" cy="1016000"/>
            </p14:xfrm>
          </p:contentPart>
        </mc:Choice>
        <mc:Fallback xmlns="">
          <p:pic>
            <p:nvPicPr>
              <p:cNvPr id="226" name="Ink 225"/>
            </p:nvPicPr>
            <p:blipFill>
              <a:blip r:embed="rId421"/>
            </p:blipFill>
            <p:spPr>
              <a:xfrm>
                <a:off x="10077450" y="1873250"/>
                <a:ext cx="1473200" cy="1016000"/>
              </a:xfrm>
              <a:prstGeom prst="rect"/>
            </p:spPr>
          </p:pic>
        </mc:Fallback>
      </mc:AlternateContent>
      <mc:AlternateContent xmlns:mc="http://schemas.openxmlformats.org/markup-compatibility/2006" xmlns:p14="http://schemas.microsoft.com/office/powerpoint/2010/main">
        <mc:Choice Requires="p14">
          <p:contentPart r:id="rId422" p14:bwMode="auto">
            <p14:nvContentPartPr>
              <p14:cNvPr id="227" name="Ink 226"/>
              <p14:cNvContentPartPr/>
              <p14:nvPr/>
            </p14:nvContentPartPr>
            <p14:xfrm>
              <a:off x="9613900" y="2311400"/>
              <a:ext cx="304800" cy="203200"/>
            </p14:xfrm>
          </p:contentPart>
        </mc:Choice>
        <mc:Fallback xmlns="">
          <p:pic>
            <p:nvPicPr>
              <p:cNvPr id="227" name="Ink 226"/>
            </p:nvPicPr>
            <p:blipFill>
              <a:blip r:embed="rId423"/>
            </p:blipFill>
            <p:spPr>
              <a:xfrm>
                <a:off x="9613900" y="2311400"/>
                <a:ext cx="304800" cy="203200"/>
              </a:xfrm>
              <a:prstGeom prst="rect"/>
            </p:spPr>
          </p:pic>
        </mc:Fallback>
      </mc:AlternateContent>
      <mc:AlternateContent xmlns:mc="http://schemas.openxmlformats.org/markup-compatibility/2006" xmlns:p14="http://schemas.microsoft.com/office/powerpoint/2010/main">
        <mc:Choice Requires="p14">
          <p:contentPart r:id="rId424" p14:bwMode="auto">
            <p14:nvContentPartPr>
              <p14:cNvPr id="228" name="Ink 227"/>
              <p14:cNvContentPartPr/>
              <p14:nvPr/>
            </p14:nvContentPartPr>
            <p14:xfrm>
              <a:off x="9912350" y="2241550"/>
              <a:ext cx="82550" cy="146050"/>
            </p14:xfrm>
          </p:contentPart>
        </mc:Choice>
        <mc:Fallback xmlns="">
          <p:pic>
            <p:nvPicPr>
              <p:cNvPr id="228" name="Ink 227"/>
            </p:nvPicPr>
            <p:blipFill>
              <a:blip r:embed="rId425"/>
            </p:blipFill>
            <p:spPr>
              <a:xfrm>
                <a:off x="9912350" y="2241550"/>
                <a:ext cx="82550" cy="146050"/>
              </a:xfrm>
              <a:prstGeom prst="rect"/>
            </p:spPr>
          </p:pic>
        </mc:Fallback>
      </mc:AlternateContent>
      <mc:AlternateContent xmlns:mc="http://schemas.openxmlformats.org/markup-compatibility/2006" xmlns:p14="http://schemas.microsoft.com/office/powerpoint/2010/main">
        <mc:Choice Requires="p14">
          <p:contentPart r:id="rId426" p14:bwMode="auto">
            <p14:nvContentPartPr>
              <p14:cNvPr id="229" name="Ink 228"/>
              <p14:cNvContentPartPr/>
              <p14:nvPr/>
            </p14:nvContentPartPr>
            <p14:xfrm>
              <a:off x="9988550" y="2057400"/>
              <a:ext cx="88900" cy="171450"/>
            </p14:xfrm>
          </p:contentPart>
        </mc:Choice>
        <mc:Fallback xmlns="">
          <p:pic>
            <p:nvPicPr>
              <p:cNvPr id="229" name="Ink 228"/>
            </p:nvPicPr>
            <p:blipFill>
              <a:blip r:embed="rId427"/>
            </p:blipFill>
            <p:spPr>
              <a:xfrm>
                <a:off x="9988550" y="2057400"/>
                <a:ext cx="88900" cy="171450"/>
              </a:xfrm>
              <a:prstGeom prst="rect"/>
            </p:spPr>
          </p:pic>
        </mc:Fallback>
      </mc:AlternateContent>
      <mc:AlternateContent xmlns:mc="http://schemas.openxmlformats.org/markup-compatibility/2006" xmlns:p14="http://schemas.microsoft.com/office/powerpoint/2010/main">
        <mc:Choice Requires="p14">
          <p:contentPart r:id="rId428" p14:bwMode="auto">
            <p14:nvContentPartPr>
              <p14:cNvPr id="230" name="Ink 229"/>
              <p14:cNvContentPartPr/>
              <p14:nvPr/>
            </p14:nvContentPartPr>
            <p14:xfrm>
              <a:off x="10483850" y="1612900"/>
              <a:ext cx="171450" cy="196850"/>
            </p14:xfrm>
          </p:contentPart>
        </mc:Choice>
        <mc:Fallback xmlns="">
          <p:pic>
            <p:nvPicPr>
              <p:cNvPr id="230" name="Ink 229"/>
            </p:nvPicPr>
            <p:blipFill>
              <a:blip r:embed="rId429"/>
            </p:blipFill>
            <p:spPr>
              <a:xfrm>
                <a:off x="10483850" y="1612900"/>
                <a:ext cx="171450" cy="196850"/>
              </a:xfrm>
              <a:prstGeom prst="rect"/>
            </p:spPr>
          </p:pic>
        </mc:Fallback>
      </mc:AlternateContent>
      <mc:AlternateContent xmlns:mc="http://schemas.openxmlformats.org/markup-compatibility/2006" xmlns:p14="http://schemas.microsoft.com/office/powerpoint/2010/main">
        <mc:Choice Requires="p14">
          <p:contentPart r:id="rId430" p14:bwMode="auto">
            <p14:nvContentPartPr>
              <p14:cNvPr id="231" name="Ink 230"/>
              <p14:cNvContentPartPr/>
              <p14:nvPr/>
            </p14:nvContentPartPr>
            <p14:xfrm>
              <a:off x="10725150" y="1543050"/>
              <a:ext cx="311150" cy="184150"/>
            </p14:xfrm>
          </p:contentPart>
        </mc:Choice>
        <mc:Fallback xmlns="">
          <p:pic>
            <p:nvPicPr>
              <p:cNvPr id="231" name="Ink 230"/>
            </p:nvPicPr>
            <p:blipFill>
              <a:blip r:embed="rId431"/>
            </p:blipFill>
            <p:spPr>
              <a:xfrm>
                <a:off x="10725150" y="1543050"/>
                <a:ext cx="311150" cy="184150"/>
              </a:xfrm>
              <a:prstGeom prst="rect"/>
            </p:spPr>
          </p:pic>
        </mc:Fallback>
      </mc:AlternateContent>
      <mc:AlternateContent xmlns:mc="http://schemas.openxmlformats.org/markup-compatibility/2006" xmlns:p14="http://schemas.microsoft.com/office/powerpoint/2010/main">
        <mc:Choice Requires="p14">
          <p:contentPart r:id="rId432" p14:bwMode="auto">
            <p14:nvContentPartPr>
              <p14:cNvPr id="232" name="Ink 231"/>
              <p14:cNvContentPartPr/>
              <p14:nvPr/>
            </p14:nvContentPartPr>
            <p14:xfrm>
              <a:off x="11417300" y="2127250"/>
              <a:ext cx="146050" cy="323850"/>
            </p14:xfrm>
          </p:contentPart>
        </mc:Choice>
        <mc:Fallback xmlns="">
          <p:pic>
            <p:nvPicPr>
              <p:cNvPr id="232" name="Ink 231"/>
            </p:nvPicPr>
            <p:blipFill>
              <a:blip r:embed="rId433"/>
            </p:blipFill>
            <p:spPr>
              <a:xfrm>
                <a:off x="11417300" y="2127250"/>
                <a:ext cx="146050" cy="323850"/>
              </a:xfrm>
              <a:prstGeom prst="rect"/>
            </p:spPr>
          </p:pic>
        </mc:Fallback>
      </mc:AlternateContent>
      <mc:AlternateContent xmlns:mc="http://schemas.openxmlformats.org/markup-compatibility/2006" xmlns:p14="http://schemas.microsoft.com/office/powerpoint/2010/main">
        <mc:Choice Requires="p14">
          <p:contentPart r:id="rId434" p14:bwMode="auto">
            <p14:nvContentPartPr>
              <p14:cNvPr id="233" name="Ink 232"/>
              <p14:cNvContentPartPr/>
              <p14:nvPr/>
            </p14:nvContentPartPr>
            <p14:xfrm>
              <a:off x="11537950" y="2133600"/>
              <a:ext cx="25400" cy="152400"/>
            </p14:xfrm>
          </p:contentPart>
        </mc:Choice>
        <mc:Fallback xmlns="">
          <p:pic>
            <p:nvPicPr>
              <p:cNvPr id="233" name="Ink 232"/>
            </p:nvPicPr>
            <p:blipFill>
              <a:blip r:embed="rId435"/>
            </p:blipFill>
            <p:spPr>
              <a:xfrm>
                <a:off x="11537950" y="2133600"/>
                <a:ext cx="25400" cy="152400"/>
              </a:xfrm>
              <a:prstGeom prst="rect"/>
            </p:spPr>
          </p:pic>
        </mc:Fallback>
      </mc:AlternateContent>
      <mc:AlternateContent xmlns:mc="http://schemas.openxmlformats.org/markup-compatibility/2006" xmlns:p14="http://schemas.microsoft.com/office/powerpoint/2010/main">
        <mc:Choice Requires="p14">
          <p:contentPart r:id="rId436" p14:bwMode="auto">
            <p14:nvContentPartPr>
              <p14:cNvPr id="234" name="Ink 233"/>
              <p14:cNvContentPartPr/>
              <p14:nvPr/>
            </p14:nvContentPartPr>
            <p14:xfrm>
              <a:off x="11671300" y="2146300"/>
              <a:ext cx="63500" cy="209550"/>
            </p14:xfrm>
          </p:contentPart>
        </mc:Choice>
        <mc:Fallback xmlns="">
          <p:pic>
            <p:nvPicPr>
              <p:cNvPr id="234" name="Ink 233"/>
            </p:nvPicPr>
            <p:blipFill>
              <a:blip r:embed="rId437"/>
            </p:blipFill>
            <p:spPr>
              <a:xfrm>
                <a:off x="11671300" y="2146300"/>
                <a:ext cx="63500" cy="209550"/>
              </a:xfrm>
              <a:prstGeom prst="rect"/>
            </p:spPr>
          </p:pic>
        </mc:Fallback>
      </mc:AlternateContent>
      <mc:AlternateContent xmlns:mc="http://schemas.openxmlformats.org/markup-compatibility/2006" xmlns:p14="http://schemas.microsoft.com/office/powerpoint/2010/main">
        <mc:Choice Requires="p14">
          <p:contentPart r:id="rId438" p14:bwMode="auto">
            <p14:nvContentPartPr>
              <p14:cNvPr id="235" name="Ink 234"/>
              <p14:cNvContentPartPr/>
              <p14:nvPr/>
            </p14:nvContentPartPr>
            <p14:xfrm>
              <a:off x="11791950" y="2254250"/>
              <a:ext cx="69850" cy="107950"/>
            </p14:xfrm>
          </p:contentPart>
        </mc:Choice>
        <mc:Fallback xmlns="">
          <p:pic>
            <p:nvPicPr>
              <p:cNvPr id="235" name="Ink 234"/>
            </p:nvPicPr>
            <p:blipFill>
              <a:blip r:embed="rId439"/>
            </p:blipFill>
            <p:spPr>
              <a:xfrm>
                <a:off x="11791950" y="2254250"/>
                <a:ext cx="69850" cy="107950"/>
              </a:xfrm>
              <a:prstGeom prst="rect"/>
            </p:spPr>
          </p:pic>
        </mc:Fallback>
      </mc:AlternateContent>
      <mc:AlternateContent xmlns:mc="http://schemas.openxmlformats.org/markup-compatibility/2006" xmlns:p14="http://schemas.microsoft.com/office/powerpoint/2010/main">
        <mc:Choice Requires="p14">
          <p:contentPart r:id="rId440" p14:bwMode="auto">
            <p14:nvContentPartPr>
              <p14:cNvPr id="236" name="Ink 235"/>
              <p14:cNvContentPartPr/>
              <p14:nvPr/>
            </p14:nvContentPartPr>
            <p14:xfrm>
              <a:off x="9632950" y="3162300"/>
              <a:ext cx="360" cy="196850"/>
            </p14:xfrm>
          </p:contentPart>
        </mc:Choice>
        <mc:Fallback xmlns="">
          <p:pic>
            <p:nvPicPr>
              <p:cNvPr id="236" name="Ink 235"/>
            </p:nvPicPr>
            <p:blipFill>
              <a:blip r:embed="rId441"/>
            </p:blipFill>
            <p:spPr>
              <a:xfrm>
                <a:off x="9632950" y="3162300"/>
                <a:ext cx="360" cy="196850"/>
              </a:xfrm>
              <a:prstGeom prst="rect"/>
            </p:spPr>
          </p:pic>
        </mc:Fallback>
      </mc:AlternateContent>
      <mc:AlternateContent xmlns:mc="http://schemas.openxmlformats.org/markup-compatibility/2006" xmlns:p14="http://schemas.microsoft.com/office/powerpoint/2010/main">
        <mc:Choice Requires="p14">
          <p:contentPart r:id="rId442" p14:bwMode="auto">
            <p14:nvContentPartPr>
              <p14:cNvPr id="237" name="Ink 236"/>
              <p14:cNvContentPartPr/>
              <p14:nvPr/>
            </p14:nvContentPartPr>
            <p14:xfrm>
              <a:off x="9652000" y="3155950"/>
              <a:ext cx="114300" cy="12700"/>
            </p14:xfrm>
          </p:contentPart>
        </mc:Choice>
        <mc:Fallback xmlns="">
          <p:pic>
            <p:nvPicPr>
              <p:cNvPr id="237" name="Ink 236"/>
            </p:nvPicPr>
            <p:blipFill>
              <a:blip r:embed="rId443"/>
            </p:blipFill>
            <p:spPr>
              <a:xfrm>
                <a:off x="9652000" y="3155950"/>
                <a:ext cx="114300" cy="12700"/>
              </a:xfrm>
              <a:prstGeom prst="rect"/>
            </p:spPr>
          </p:pic>
        </mc:Fallback>
      </mc:AlternateContent>
      <mc:AlternateContent xmlns:mc="http://schemas.openxmlformats.org/markup-compatibility/2006" xmlns:p14="http://schemas.microsoft.com/office/powerpoint/2010/main">
        <mc:Choice Requires="p14">
          <p:contentPart r:id="rId444" p14:bwMode="auto">
            <p14:nvContentPartPr>
              <p14:cNvPr id="238" name="Ink 237"/>
              <p14:cNvContentPartPr/>
              <p14:nvPr/>
            </p14:nvContentPartPr>
            <p14:xfrm>
              <a:off x="9632950" y="3263900"/>
              <a:ext cx="114300" cy="360"/>
            </p14:xfrm>
          </p:contentPart>
        </mc:Choice>
        <mc:Fallback xmlns="">
          <p:pic>
            <p:nvPicPr>
              <p:cNvPr id="238" name="Ink 237"/>
            </p:nvPicPr>
            <p:blipFill>
              <a:blip r:embed="rId352"/>
            </p:blipFill>
            <p:spPr>
              <a:xfrm>
                <a:off x="9632950" y="3263900"/>
                <a:ext cx="114300" cy="360"/>
              </a:xfrm>
              <a:prstGeom prst="rect"/>
            </p:spPr>
          </p:pic>
        </mc:Fallback>
      </mc:AlternateContent>
      <mc:AlternateContent xmlns:mc="http://schemas.openxmlformats.org/markup-compatibility/2006" xmlns:p14="http://schemas.microsoft.com/office/powerpoint/2010/main">
        <mc:Choice Requires="p14">
          <p:contentPart r:id="rId445" p14:bwMode="auto">
            <p14:nvContentPartPr>
              <p14:cNvPr id="239" name="Ink 238"/>
              <p14:cNvContentPartPr/>
              <p14:nvPr/>
            </p14:nvContentPartPr>
            <p14:xfrm>
              <a:off x="9798050" y="3276600"/>
              <a:ext cx="360" cy="88900"/>
            </p14:xfrm>
          </p:contentPart>
        </mc:Choice>
        <mc:Fallback xmlns="">
          <p:pic>
            <p:nvPicPr>
              <p:cNvPr id="239" name="Ink 238"/>
            </p:nvPicPr>
            <p:blipFill>
              <a:blip r:embed="rId446"/>
            </p:blipFill>
            <p:spPr>
              <a:xfrm>
                <a:off x="9798050" y="3276600"/>
                <a:ext cx="360" cy="88900"/>
              </a:xfrm>
              <a:prstGeom prst="rect"/>
            </p:spPr>
          </p:pic>
        </mc:Fallback>
      </mc:AlternateContent>
      <mc:AlternateContent xmlns:mc="http://schemas.openxmlformats.org/markup-compatibility/2006" xmlns:p14="http://schemas.microsoft.com/office/powerpoint/2010/main">
        <mc:Choice Requires="p14">
          <p:contentPart r:id="rId447" p14:bwMode="auto">
            <p14:nvContentPartPr>
              <p14:cNvPr id="240" name="Ink 239"/>
              <p14:cNvContentPartPr/>
              <p14:nvPr/>
            </p14:nvContentPartPr>
            <p14:xfrm>
              <a:off x="9804400" y="3206750"/>
              <a:ext cx="19050" cy="360"/>
            </p14:xfrm>
          </p:contentPart>
        </mc:Choice>
        <mc:Fallback xmlns="">
          <p:pic>
            <p:nvPicPr>
              <p:cNvPr id="240" name="Ink 239"/>
            </p:nvPicPr>
            <p:blipFill>
              <a:blip r:embed="rId356"/>
            </p:blipFill>
            <p:spPr>
              <a:xfrm>
                <a:off x="9804400" y="3206750"/>
                <a:ext cx="19050" cy="360"/>
              </a:xfrm>
              <a:prstGeom prst="rect"/>
            </p:spPr>
          </p:pic>
        </mc:Fallback>
      </mc:AlternateContent>
      <mc:AlternateContent xmlns:mc="http://schemas.openxmlformats.org/markup-compatibility/2006" xmlns:p14="http://schemas.microsoft.com/office/powerpoint/2010/main">
        <mc:Choice Requires="p14">
          <p:contentPart r:id="rId448" p14:bwMode="auto">
            <p14:nvContentPartPr>
              <p14:cNvPr id="241" name="Ink 240"/>
              <p14:cNvContentPartPr/>
              <p14:nvPr/>
            </p14:nvContentPartPr>
            <p14:xfrm>
              <a:off x="9899650" y="3213100"/>
              <a:ext cx="152400" cy="139700"/>
            </p14:xfrm>
          </p:contentPart>
        </mc:Choice>
        <mc:Fallback xmlns="">
          <p:pic>
            <p:nvPicPr>
              <p:cNvPr id="241" name="Ink 240"/>
            </p:nvPicPr>
            <p:blipFill>
              <a:blip r:embed="rId449"/>
            </p:blipFill>
            <p:spPr>
              <a:xfrm>
                <a:off x="9899650" y="3213100"/>
                <a:ext cx="152400" cy="139700"/>
              </a:xfrm>
              <a:prstGeom prst="rect"/>
            </p:spPr>
          </p:pic>
        </mc:Fallback>
      </mc:AlternateContent>
      <mc:AlternateContent xmlns:mc="http://schemas.openxmlformats.org/markup-compatibility/2006" xmlns:p14="http://schemas.microsoft.com/office/powerpoint/2010/main">
        <mc:Choice Requires="p14">
          <p:contentPart r:id="rId450" p14:bwMode="auto">
            <p14:nvContentPartPr>
              <p14:cNvPr id="242" name="Ink 241"/>
              <p14:cNvContentPartPr/>
              <p14:nvPr/>
            </p14:nvContentPartPr>
            <p14:xfrm>
              <a:off x="10096500" y="3168650"/>
              <a:ext cx="360" cy="19050"/>
            </p14:xfrm>
          </p:contentPart>
        </mc:Choice>
        <mc:Fallback xmlns="">
          <p:pic>
            <p:nvPicPr>
              <p:cNvPr id="242" name="Ink 241"/>
            </p:nvPicPr>
            <p:blipFill>
              <a:blip r:embed="rId160"/>
            </p:blipFill>
            <p:spPr>
              <a:xfrm>
                <a:off x="10096500" y="3168650"/>
                <a:ext cx="360" cy="19050"/>
              </a:xfrm>
              <a:prstGeom prst="rect"/>
            </p:spPr>
          </p:pic>
        </mc:Fallback>
      </mc:AlternateContent>
      <mc:AlternateContent xmlns:mc="http://schemas.openxmlformats.org/markup-compatibility/2006" xmlns:p14="http://schemas.microsoft.com/office/powerpoint/2010/main">
        <mc:Choice Requires="p14">
          <p:contentPart r:id="rId451" p14:bwMode="auto">
            <p14:nvContentPartPr>
              <p14:cNvPr id="243" name="Ink 242"/>
              <p14:cNvContentPartPr/>
              <p14:nvPr/>
            </p14:nvContentPartPr>
            <p14:xfrm>
              <a:off x="10090150" y="3200400"/>
              <a:ext cx="12700" cy="360"/>
            </p14:xfrm>
          </p:contentPart>
        </mc:Choice>
        <mc:Fallback xmlns="">
          <p:pic>
            <p:nvPicPr>
              <p:cNvPr id="243" name="Ink 242"/>
            </p:nvPicPr>
            <p:blipFill>
              <a:blip r:embed="rId194"/>
            </p:blipFill>
            <p:spPr>
              <a:xfrm>
                <a:off x="10090150" y="3200400"/>
                <a:ext cx="12700" cy="360"/>
              </a:xfrm>
              <a:prstGeom prst="rect"/>
            </p:spPr>
          </p:pic>
        </mc:Fallback>
      </mc:AlternateContent>
      <p:sp>
        <p:nvSpPr>
          <p:cNvPr id="244" name="Text Box 243"/>
          <p:cNvSpPr txBox="1"/>
          <p:nvPr/>
        </p:nvSpPr>
        <p:spPr>
          <a:xfrm>
            <a:off x="10020300" y="2974340"/>
            <a:ext cx="2065655" cy="645160"/>
          </a:xfrm>
          <a:prstGeom prst="rect">
            <a:avLst/>
          </a:prstGeom>
          <a:noFill/>
        </p:spPr>
        <p:txBody>
          <a:bodyPr wrap="square" rtlCol="0">
            <a:spAutoFit/>
          </a:bodyPr>
          <a:p>
            <a:r>
              <a:rPr lang="en-US"/>
              <a:t>Thevenin equivalent circuit</a:t>
            </a:r>
            <a:endParaRPr lang="en-US"/>
          </a:p>
        </p:txBody>
      </p:sp>
      <mc:AlternateContent xmlns:mc="http://schemas.openxmlformats.org/markup-compatibility/2006" xmlns:p14="http://schemas.microsoft.com/office/powerpoint/2010/main">
        <mc:Choice Requires="p14">
          <p:contentPart r:id="rId452" p14:bwMode="auto">
            <p14:nvContentPartPr>
              <p14:cNvPr id="245" name="Ink 244"/>
              <p14:cNvContentPartPr/>
              <p14:nvPr/>
            </p14:nvContentPartPr>
            <p14:xfrm>
              <a:off x="10331450" y="1866900"/>
              <a:ext cx="755650" cy="177800"/>
            </p14:xfrm>
          </p:contentPart>
        </mc:Choice>
        <mc:Fallback xmlns="">
          <p:pic>
            <p:nvPicPr>
              <p:cNvPr id="245" name="Ink 244"/>
            </p:nvPicPr>
            <p:blipFill>
              <a:blip r:embed="rId453"/>
            </p:blipFill>
            <p:spPr>
              <a:xfrm>
                <a:off x="10331450" y="1866900"/>
                <a:ext cx="755650" cy="177800"/>
              </a:xfrm>
              <a:prstGeom prst="rect"/>
            </p:spPr>
          </p:pic>
        </mc:Fallback>
      </mc:AlternateContent>
      <mc:AlternateContent xmlns:mc="http://schemas.openxmlformats.org/markup-compatibility/2006" xmlns:p14="http://schemas.microsoft.com/office/powerpoint/2010/main">
        <mc:Choice Requires="p14">
          <p:contentPart r:id="rId454" p14:bwMode="auto">
            <p14:nvContentPartPr>
              <p14:cNvPr id="246" name="Ink 245"/>
              <p14:cNvContentPartPr/>
              <p14:nvPr/>
            </p14:nvContentPartPr>
            <p14:xfrm>
              <a:off x="10509250" y="1555750"/>
              <a:ext cx="146050" cy="228600"/>
            </p14:xfrm>
          </p:contentPart>
        </mc:Choice>
        <mc:Fallback xmlns="">
          <p:pic>
            <p:nvPicPr>
              <p:cNvPr id="246" name="Ink 245"/>
            </p:nvPicPr>
            <p:blipFill>
              <a:blip r:embed="rId455"/>
            </p:blipFill>
            <p:spPr>
              <a:xfrm>
                <a:off x="10509250" y="1555750"/>
                <a:ext cx="146050" cy="228600"/>
              </a:xfrm>
              <a:prstGeom prst="rect"/>
            </p:spPr>
          </p:pic>
        </mc:Fallback>
      </mc:AlternateContent>
      <mc:AlternateContent xmlns:mc="http://schemas.openxmlformats.org/markup-compatibility/2006" xmlns:p14="http://schemas.microsoft.com/office/powerpoint/2010/main">
        <mc:Choice Requires="p14">
          <p:contentPart r:id="rId456" p14:bwMode="auto">
            <p14:nvContentPartPr>
              <p14:cNvPr id="247" name="Ink 246"/>
              <p14:cNvContentPartPr/>
              <p14:nvPr/>
            </p14:nvContentPartPr>
            <p14:xfrm>
              <a:off x="10731500" y="1536700"/>
              <a:ext cx="279400" cy="184150"/>
            </p14:xfrm>
          </p:contentPart>
        </mc:Choice>
        <mc:Fallback xmlns="">
          <p:pic>
            <p:nvPicPr>
              <p:cNvPr id="247" name="Ink 246"/>
            </p:nvPicPr>
            <p:blipFill>
              <a:blip r:embed="rId457"/>
            </p:blipFill>
            <p:spPr>
              <a:xfrm>
                <a:off x="10731500" y="1536700"/>
                <a:ext cx="279400" cy="184150"/>
              </a:xfrm>
              <a:prstGeom prst="rect"/>
            </p:spPr>
          </p:pic>
        </mc:Fallback>
      </mc:AlternateContent>
      <mc:AlternateContent xmlns:mc="http://schemas.openxmlformats.org/markup-compatibility/2006" xmlns:p14="http://schemas.microsoft.com/office/powerpoint/2010/main">
        <mc:Choice Requires="p14">
          <p:contentPart r:id="rId458" p14:bwMode="auto">
            <p14:nvContentPartPr>
              <p14:cNvPr id="248" name="Ink 247"/>
              <p14:cNvContentPartPr/>
              <p14:nvPr/>
            </p14:nvContentPartPr>
            <p14:xfrm>
              <a:off x="5880100" y="4070350"/>
              <a:ext cx="95250" cy="2781300"/>
            </p14:xfrm>
          </p:contentPart>
        </mc:Choice>
        <mc:Fallback xmlns="">
          <p:pic>
            <p:nvPicPr>
              <p:cNvPr id="248" name="Ink 247"/>
            </p:nvPicPr>
            <p:blipFill>
              <a:blip r:embed="rId459"/>
            </p:blipFill>
            <p:spPr>
              <a:xfrm>
                <a:off x="5880100" y="4070350"/>
                <a:ext cx="95250" cy="2781300"/>
              </a:xfrm>
              <a:prstGeom prst="rect"/>
            </p:spPr>
          </p:pic>
        </mc:Fallback>
      </mc:AlternateContent>
      <mc:AlternateContent xmlns:mc="http://schemas.openxmlformats.org/markup-compatibility/2006" xmlns:p14="http://schemas.microsoft.com/office/powerpoint/2010/main">
        <mc:Choice Requires="p14">
          <p:contentPart r:id="rId460" p14:bwMode="auto">
            <p14:nvContentPartPr>
              <p14:cNvPr id="249" name="Ink 248"/>
              <p14:cNvContentPartPr/>
              <p14:nvPr/>
            </p14:nvContentPartPr>
            <p14:xfrm>
              <a:off x="5892800" y="3924300"/>
              <a:ext cx="101600" cy="158750"/>
            </p14:xfrm>
          </p:contentPart>
        </mc:Choice>
        <mc:Fallback xmlns="">
          <p:pic>
            <p:nvPicPr>
              <p:cNvPr id="249" name="Ink 248"/>
            </p:nvPicPr>
            <p:blipFill>
              <a:blip r:embed="rId461"/>
            </p:blipFill>
            <p:spPr>
              <a:xfrm>
                <a:off x="5892800" y="3924300"/>
                <a:ext cx="101600" cy="158750"/>
              </a:xfrm>
              <a:prstGeom prst="rect"/>
            </p:spPr>
          </p:pic>
        </mc:Fallback>
      </mc:AlternateContent>
      <mc:AlternateContent xmlns:mc="http://schemas.openxmlformats.org/markup-compatibility/2006" xmlns:p14="http://schemas.microsoft.com/office/powerpoint/2010/main">
        <mc:Choice Requires="p14">
          <p:contentPart r:id="rId462" p14:bwMode="auto">
            <p14:nvContentPartPr>
              <p14:cNvPr id="250" name="Ink 249"/>
              <p14:cNvContentPartPr/>
              <p14:nvPr/>
            </p14:nvContentPartPr>
            <p14:xfrm>
              <a:off x="6051550" y="3873500"/>
              <a:ext cx="57150" cy="120650"/>
            </p14:xfrm>
          </p:contentPart>
        </mc:Choice>
        <mc:Fallback xmlns="">
          <p:pic>
            <p:nvPicPr>
              <p:cNvPr id="250" name="Ink 249"/>
            </p:nvPicPr>
            <p:blipFill>
              <a:blip r:embed="rId463"/>
            </p:blipFill>
            <p:spPr>
              <a:xfrm>
                <a:off x="6051550" y="3873500"/>
                <a:ext cx="57150" cy="120650"/>
              </a:xfrm>
              <a:prstGeom prst="rect"/>
            </p:spPr>
          </p:pic>
        </mc:Fallback>
      </mc:AlternateContent>
      <mc:AlternateContent xmlns:mc="http://schemas.openxmlformats.org/markup-compatibility/2006" xmlns:p14="http://schemas.microsoft.com/office/powerpoint/2010/main">
        <mc:Choice Requires="p14">
          <p:contentPart r:id="rId464" p14:bwMode="auto">
            <p14:nvContentPartPr>
              <p14:cNvPr id="251" name="Ink 250"/>
              <p14:cNvContentPartPr/>
              <p14:nvPr/>
            </p14:nvContentPartPr>
            <p14:xfrm>
              <a:off x="6159500" y="3892550"/>
              <a:ext cx="12700" cy="101600"/>
            </p14:xfrm>
          </p:contentPart>
        </mc:Choice>
        <mc:Fallback xmlns="">
          <p:pic>
            <p:nvPicPr>
              <p:cNvPr id="251" name="Ink 250"/>
            </p:nvPicPr>
            <p:blipFill>
              <a:blip r:embed="rId465"/>
            </p:blipFill>
            <p:spPr>
              <a:xfrm>
                <a:off x="6159500" y="3892550"/>
                <a:ext cx="12700" cy="101600"/>
              </a:xfrm>
              <a:prstGeom prst="rect"/>
            </p:spPr>
          </p:pic>
        </mc:Fallback>
      </mc:AlternateContent>
      <mc:AlternateContent xmlns:mc="http://schemas.openxmlformats.org/markup-compatibility/2006" xmlns:p14="http://schemas.microsoft.com/office/powerpoint/2010/main">
        <mc:Choice Requires="p14">
          <p:contentPart r:id="rId466" p14:bwMode="auto">
            <p14:nvContentPartPr>
              <p14:cNvPr id="252" name="Ink 251"/>
              <p14:cNvContentPartPr/>
              <p14:nvPr/>
            </p14:nvContentPartPr>
            <p14:xfrm>
              <a:off x="6273800" y="3943350"/>
              <a:ext cx="146050" cy="203200"/>
            </p14:xfrm>
          </p:contentPart>
        </mc:Choice>
        <mc:Fallback xmlns="">
          <p:pic>
            <p:nvPicPr>
              <p:cNvPr id="252" name="Ink 251"/>
            </p:nvPicPr>
            <p:blipFill>
              <a:blip r:embed="rId467"/>
            </p:blipFill>
            <p:spPr>
              <a:xfrm>
                <a:off x="6273800" y="3943350"/>
                <a:ext cx="146050" cy="203200"/>
              </a:xfrm>
              <a:prstGeom prst="rect"/>
            </p:spPr>
          </p:pic>
        </mc:Fallback>
      </mc:AlternateContent>
      <mc:AlternateContent xmlns:mc="http://schemas.openxmlformats.org/markup-compatibility/2006" xmlns:p14="http://schemas.microsoft.com/office/powerpoint/2010/main">
        <mc:Choice Requires="p14">
          <p:contentPart r:id="rId468" p14:bwMode="auto">
            <p14:nvContentPartPr>
              <p14:cNvPr id="253" name="Ink 252"/>
              <p14:cNvContentPartPr/>
              <p14:nvPr/>
            </p14:nvContentPartPr>
            <p14:xfrm>
              <a:off x="6470650" y="4013200"/>
              <a:ext cx="101600" cy="95250"/>
            </p14:xfrm>
          </p:contentPart>
        </mc:Choice>
        <mc:Fallback xmlns="">
          <p:pic>
            <p:nvPicPr>
              <p:cNvPr id="253" name="Ink 252"/>
            </p:nvPicPr>
            <p:blipFill>
              <a:blip r:embed="rId469"/>
            </p:blipFill>
            <p:spPr>
              <a:xfrm>
                <a:off x="6470650" y="4013200"/>
                <a:ext cx="101600" cy="95250"/>
              </a:xfrm>
              <a:prstGeom prst="rect"/>
            </p:spPr>
          </p:pic>
        </mc:Fallback>
      </mc:AlternateContent>
      <mc:AlternateContent xmlns:mc="http://schemas.openxmlformats.org/markup-compatibility/2006" xmlns:p14="http://schemas.microsoft.com/office/powerpoint/2010/main">
        <mc:Choice Requires="p14">
          <p:contentPart r:id="rId470" p14:bwMode="auto">
            <p14:nvContentPartPr>
              <p14:cNvPr id="254" name="Ink 253"/>
              <p14:cNvContentPartPr/>
              <p14:nvPr/>
            </p14:nvContentPartPr>
            <p14:xfrm>
              <a:off x="6610350" y="3962400"/>
              <a:ext cx="95250" cy="127000"/>
            </p14:xfrm>
          </p:contentPart>
        </mc:Choice>
        <mc:Fallback xmlns="">
          <p:pic>
            <p:nvPicPr>
              <p:cNvPr id="254" name="Ink 253"/>
            </p:nvPicPr>
            <p:blipFill>
              <a:blip r:embed="rId471"/>
            </p:blipFill>
            <p:spPr>
              <a:xfrm>
                <a:off x="6610350" y="3962400"/>
                <a:ext cx="95250" cy="127000"/>
              </a:xfrm>
              <a:prstGeom prst="rect"/>
            </p:spPr>
          </p:pic>
        </mc:Fallback>
      </mc:AlternateContent>
      <mc:AlternateContent xmlns:mc="http://schemas.openxmlformats.org/markup-compatibility/2006" xmlns:p14="http://schemas.microsoft.com/office/powerpoint/2010/main">
        <mc:Choice Requires="p14">
          <p:contentPart r:id="rId472" p14:bwMode="auto">
            <p14:nvContentPartPr>
              <p14:cNvPr id="255" name="Ink 254"/>
              <p14:cNvContentPartPr/>
              <p14:nvPr/>
            </p14:nvContentPartPr>
            <p14:xfrm>
              <a:off x="6743700" y="3962400"/>
              <a:ext cx="76200" cy="114300"/>
            </p14:xfrm>
          </p:contentPart>
        </mc:Choice>
        <mc:Fallback xmlns="">
          <p:pic>
            <p:nvPicPr>
              <p:cNvPr id="255" name="Ink 254"/>
            </p:nvPicPr>
            <p:blipFill>
              <a:blip r:embed="rId473"/>
            </p:blipFill>
            <p:spPr>
              <a:xfrm>
                <a:off x="6743700" y="3962400"/>
                <a:ext cx="76200" cy="114300"/>
              </a:xfrm>
              <a:prstGeom prst="rect"/>
            </p:spPr>
          </p:pic>
        </mc:Fallback>
      </mc:AlternateContent>
      <mc:AlternateContent xmlns:mc="http://schemas.openxmlformats.org/markup-compatibility/2006" xmlns:p14="http://schemas.microsoft.com/office/powerpoint/2010/main">
        <mc:Choice Requires="p14">
          <p:contentPart r:id="rId474" p14:bwMode="auto">
            <p14:nvContentPartPr>
              <p14:cNvPr id="256" name="Ink 255"/>
              <p14:cNvContentPartPr/>
              <p14:nvPr/>
            </p14:nvContentPartPr>
            <p14:xfrm>
              <a:off x="6883400" y="3962400"/>
              <a:ext cx="146050" cy="95250"/>
            </p14:xfrm>
          </p:contentPart>
        </mc:Choice>
        <mc:Fallback xmlns="">
          <p:pic>
            <p:nvPicPr>
              <p:cNvPr id="256" name="Ink 255"/>
            </p:nvPicPr>
            <p:blipFill>
              <a:blip r:embed="rId475"/>
            </p:blipFill>
            <p:spPr>
              <a:xfrm>
                <a:off x="6883400" y="3962400"/>
                <a:ext cx="146050" cy="95250"/>
              </a:xfrm>
              <a:prstGeom prst="rect"/>
            </p:spPr>
          </p:pic>
        </mc:Fallback>
      </mc:AlternateContent>
      <mc:AlternateContent xmlns:mc="http://schemas.openxmlformats.org/markup-compatibility/2006" xmlns:p14="http://schemas.microsoft.com/office/powerpoint/2010/main">
        <mc:Choice Requires="p14">
          <p:contentPart r:id="rId476" p14:bwMode="auto">
            <p14:nvContentPartPr>
              <p14:cNvPr id="257" name="Ink 256"/>
              <p14:cNvContentPartPr/>
              <p14:nvPr/>
            </p14:nvContentPartPr>
            <p14:xfrm>
              <a:off x="7042150" y="3905250"/>
              <a:ext cx="88900" cy="133350"/>
            </p14:xfrm>
          </p:contentPart>
        </mc:Choice>
        <mc:Fallback xmlns="">
          <p:pic>
            <p:nvPicPr>
              <p:cNvPr id="257" name="Ink 256"/>
            </p:nvPicPr>
            <p:blipFill>
              <a:blip r:embed="rId477"/>
            </p:blipFill>
            <p:spPr>
              <a:xfrm>
                <a:off x="7042150" y="3905250"/>
                <a:ext cx="88900" cy="133350"/>
              </a:xfrm>
              <a:prstGeom prst="rect"/>
            </p:spPr>
          </p:pic>
        </mc:Fallback>
      </mc:AlternateContent>
      <mc:AlternateContent xmlns:mc="http://schemas.openxmlformats.org/markup-compatibility/2006" xmlns:p14="http://schemas.microsoft.com/office/powerpoint/2010/main">
        <mc:Choice Requires="p14">
          <p:contentPart r:id="rId478" p14:bwMode="auto">
            <p14:nvContentPartPr>
              <p14:cNvPr id="258" name="Ink 257"/>
              <p14:cNvContentPartPr/>
              <p14:nvPr/>
            </p14:nvContentPartPr>
            <p14:xfrm>
              <a:off x="7315200" y="3860800"/>
              <a:ext cx="360" cy="190500"/>
            </p14:xfrm>
          </p:contentPart>
        </mc:Choice>
        <mc:Fallback xmlns="">
          <p:pic>
            <p:nvPicPr>
              <p:cNvPr id="258" name="Ink 257"/>
            </p:nvPicPr>
            <p:blipFill>
              <a:blip r:embed="rId479"/>
            </p:blipFill>
            <p:spPr>
              <a:xfrm>
                <a:off x="7315200" y="3860800"/>
                <a:ext cx="360" cy="190500"/>
              </a:xfrm>
              <a:prstGeom prst="rect"/>
            </p:spPr>
          </p:pic>
        </mc:Fallback>
      </mc:AlternateContent>
      <mc:AlternateContent xmlns:mc="http://schemas.openxmlformats.org/markup-compatibility/2006" xmlns:p14="http://schemas.microsoft.com/office/powerpoint/2010/main">
        <mc:Choice Requires="p14">
          <p:contentPart r:id="rId480" p14:bwMode="auto">
            <p14:nvContentPartPr>
              <p14:cNvPr id="259" name="Ink 258"/>
              <p14:cNvContentPartPr/>
              <p14:nvPr/>
            </p14:nvContentPartPr>
            <p14:xfrm>
              <a:off x="7264400" y="3924300"/>
              <a:ext cx="120650" cy="360"/>
            </p14:xfrm>
          </p:contentPart>
        </mc:Choice>
        <mc:Fallback xmlns="">
          <p:pic>
            <p:nvPicPr>
              <p:cNvPr id="259" name="Ink 258"/>
            </p:nvPicPr>
            <p:blipFill>
              <a:blip r:embed="rId481"/>
            </p:blipFill>
            <p:spPr>
              <a:xfrm>
                <a:off x="7264400" y="3924300"/>
                <a:ext cx="120650" cy="360"/>
              </a:xfrm>
              <a:prstGeom prst="rect"/>
            </p:spPr>
          </p:pic>
        </mc:Fallback>
      </mc:AlternateContent>
      <mc:AlternateContent xmlns:mc="http://schemas.openxmlformats.org/markup-compatibility/2006" xmlns:p14="http://schemas.microsoft.com/office/powerpoint/2010/main">
        <mc:Choice Requires="p14">
          <p:contentPart r:id="rId482" p14:bwMode="auto">
            <p14:nvContentPartPr>
              <p14:cNvPr id="260" name="Ink 259"/>
              <p14:cNvContentPartPr/>
              <p14:nvPr/>
            </p14:nvContentPartPr>
            <p14:xfrm>
              <a:off x="7435850" y="3924300"/>
              <a:ext cx="44450" cy="95250"/>
            </p14:xfrm>
          </p:contentPart>
        </mc:Choice>
        <mc:Fallback xmlns="">
          <p:pic>
            <p:nvPicPr>
              <p:cNvPr id="260" name="Ink 259"/>
            </p:nvPicPr>
            <p:blipFill>
              <a:blip r:embed="rId483"/>
            </p:blipFill>
            <p:spPr>
              <a:xfrm>
                <a:off x="7435850" y="3924300"/>
                <a:ext cx="44450" cy="95250"/>
              </a:xfrm>
              <a:prstGeom prst="rect"/>
            </p:spPr>
          </p:pic>
        </mc:Fallback>
      </mc:AlternateContent>
      <mc:AlternateContent xmlns:mc="http://schemas.openxmlformats.org/markup-compatibility/2006" xmlns:p14="http://schemas.microsoft.com/office/powerpoint/2010/main">
        <mc:Choice Requires="p14">
          <p:contentPart r:id="rId484" p14:bwMode="auto">
            <p14:nvContentPartPr>
              <p14:cNvPr id="261" name="Ink 260"/>
              <p14:cNvContentPartPr/>
              <p14:nvPr/>
            </p14:nvContentPartPr>
            <p14:xfrm>
              <a:off x="7543800" y="3930650"/>
              <a:ext cx="38100" cy="88900"/>
            </p14:xfrm>
          </p:contentPart>
        </mc:Choice>
        <mc:Fallback xmlns="">
          <p:pic>
            <p:nvPicPr>
              <p:cNvPr id="261" name="Ink 260"/>
            </p:nvPicPr>
            <p:blipFill>
              <a:blip r:embed="rId485"/>
            </p:blipFill>
            <p:spPr>
              <a:xfrm>
                <a:off x="7543800" y="3930650"/>
                <a:ext cx="38100" cy="88900"/>
              </a:xfrm>
              <a:prstGeom prst="rect"/>
            </p:spPr>
          </p:pic>
        </mc:Fallback>
      </mc:AlternateContent>
      <mc:AlternateContent xmlns:mc="http://schemas.openxmlformats.org/markup-compatibility/2006" xmlns:p14="http://schemas.microsoft.com/office/powerpoint/2010/main">
        <mc:Choice Requires="p14">
          <p:contentPart r:id="rId486" p14:bwMode="auto">
            <p14:nvContentPartPr>
              <p14:cNvPr id="262" name="Ink 261"/>
              <p14:cNvContentPartPr/>
              <p14:nvPr/>
            </p14:nvContentPartPr>
            <p14:xfrm>
              <a:off x="7537450" y="3949700"/>
              <a:ext cx="139700" cy="107950"/>
            </p14:xfrm>
          </p:contentPart>
        </mc:Choice>
        <mc:Fallback xmlns="">
          <p:pic>
            <p:nvPicPr>
              <p:cNvPr id="262" name="Ink 261"/>
            </p:nvPicPr>
            <p:blipFill>
              <a:blip r:embed="rId487"/>
            </p:blipFill>
            <p:spPr>
              <a:xfrm>
                <a:off x="7537450" y="3949700"/>
                <a:ext cx="139700" cy="107950"/>
              </a:xfrm>
              <a:prstGeom prst="rect"/>
            </p:spPr>
          </p:pic>
        </mc:Fallback>
      </mc:AlternateContent>
      <mc:AlternateContent xmlns:mc="http://schemas.openxmlformats.org/markup-compatibility/2006" xmlns:p14="http://schemas.microsoft.com/office/powerpoint/2010/main">
        <mc:Choice Requires="p14">
          <p:contentPart r:id="rId488" p14:bwMode="auto">
            <p14:nvContentPartPr>
              <p14:cNvPr id="263" name="Ink 262"/>
              <p14:cNvContentPartPr/>
              <p14:nvPr/>
            </p14:nvContentPartPr>
            <p14:xfrm>
              <a:off x="7664450" y="3898900"/>
              <a:ext cx="127000" cy="114300"/>
            </p14:xfrm>
          </p:contentPart>
        </mc:Choice>
        <mc:Fallback xmlns="">
          <p:pic>
            <p:nvPicPr>
              <p:cNvPr id="263" name="Ink 262"/>
            </p:nvPicPr>
            <p:blipFill>
              <a:blip r:embed="rId489"/>
            </p:blipFill>
            <p:spPr>
              <a:xfrm>
                <a:off x="7664450" y="3898900"/>
                <a:ext cx="127000" cy="114300"/>
              </a:xfrm>
              <a:prstGeom prst="rect"/>
            </p:spPr>
          </p:pic>
        </mc:Fallback>
      </mc:AlternateContent>
      <mc:AlternateContent xmlns:mc="http://schemas.openxmlformats.org/markup-compatibility/2006" xmlns:p14="http://schemas.microsoft.com/office/powerpoint/2010/main">
        <mc:Choice Requires="p14">
          <p:contentPart r:id="rId490" p14:bwMode="auto">
            <p14:nvContentPartPr>
              <p14:cNvPr id="264" name="Ink 263"/>
              <p14:cNvContentPartPr/>
              <p14:nvPr/>
            </p14:nvContentPartPr>
            <p14:xfrm>
              <a:off x="7823200" y="3924300"/>
              <a:ext cx="95250" cy="101600"/>
            </p14:xfrm>
          </p:contentPart>
        </mc:Choice>
        <mc:Fallback xmlns="">
          <p:pic>
            <p:nvPicPr>
              <p:cNvPr id="264" name="Ink 263"/>
            </p:nvPicPr>
            <p:blipFill>
              <a:blip r:embed="rId491"/>
            </p:blipFill>
            <p:spPr>
              <a:xfrm>
                <a:off x="7823200" y="3924300"/>
                <a:ext cx="95250" cy="101600"/>
              </a:xfrm>
              <a:prstGeom prst="rect"/>
            </p:spPr>
          </p:pic>
        </mc:Fallback>
      </mc:AlternateContent>
      <mc:AlternateContent xmlns:mc="http://schemas.openxmlformats.org/markup-compatibility/2006" xmlns:p14="http://schemas.microsoft.com/office/powerpoint/2010/main">
        <mc:Choice Requires="p14">
          <p:contentPart r:id="rId492" p14:bwMode="auto">
            <p14:nvContentPartPr>
              <p14:cNvPr id="265" name="Ink 264"/>
              <p14:cNvContentPartPr/>
              <p14:nvPr/>
            </p14:nvContentPartPr>
            <p14:xfrm>
              <a:off x="7931150" y="3867150"/>
              <a:ext cx="88900" cy="203200"/>
            </p14:xfrm>
          </p:contentPart>
        </mc:Choice>
        <mc:Fallback xmlns="">
          <p:pic>
            <p:nvPicPr>
              <p:cNvPr id="265" name="Ink 264"/>
            </p:nvPicPr>
            <p:blipFill>
              <a:blip r:embed="rId493"/>
            </p:blipFill>
            <p:spPr>
              <a:xfrm>
                <a:off x="7931150" y="3867150"/>
                <a:ext cx="88900" cy="203200"/>
              </a:xfrm>
              <a:prstGeom prst="rect"/>
            </p:spPr>
          </p:pic>
        </mc:Fallback>
      </mc:AlternateContent>
      <mc:AlternateContent xmlns:mc="http://schemas.openxmlformats.org/markup-compatibility/2006" xmlns:p14="http://schemas.microsoft.com/office/powerpoint/2010/main">
        <mc:Choice Requires="p14">
          <p:contentPart r:id="rId494" p14:bwMode="auto">
            <p14:nvContentPartPr>
              <p14:cNvPr id="266" name="Ink 265"/>
              <p14:cNvContentPartPr/>
              <p14:nvPr/>
            </p14:nvContentPartPr>
            <p14:xfrm>
              <a:off x="7943850" y="3968750"/>
              <a:ext cx="82550" cy="6350"/>
            </p14:xfrm>
          </p:contentPart>
        </mc:Choice>
        <mc:Fallback xmlns="">
          <p:pic>
            <p:nvPicPr>
              <p:cNvPr id="266" name="Ink 265"/>
            </p:nvPicPr>
            <p:blipFill>
              <a:blip r:embed="rId495"/>
            </p:blipFill>
            <p:spPr>
              <a:xfrm>
                <a:off x="7943850" y="3968750"/>
                <a:ext cx="82550" cy="6350"/>
              </a:xfrm>
              <a:prstGeom prst="rect"/>
            </p:spPr>
          </p:pic>
        </mc:Fallback>
      </mc:AlternateContent>
      <mc:AlternateContent xmlns:mc="http://schemas.openxmlformats.org/markup-compatibility/2006" xmlns:p14="http://schemas.microsoft.com/office/powerpoint/2010/main">
        <mc:Choice Requires="p14">
          <p:contentPart r:id="rId496" p14:bwMode="auto">
            <p14:nvContentPartPr>
              <p14:cNvPr id="267" name="Ink 266"/>
              <p14:cNvContentPartPr/>
              <p14:nvPr/>
            </p14:nvContentPartPr>
            <p14:xfrm>
              <a:off x="8070850" y="3968750"/>
              <a:ext cx="69850" cy="69850"/>
            </p14:xfrm>
          </p:contentPart>
        </mc:Choice>
        <mc:Fallback xmlns="">
          <p:pic>
            <p:nvPicPr>
              <p:cNvPr id="267" name="Ink 266"/>
            </p:nvPicPr>
            <p:blipFill>
              <a:blip r:embed="rId497"/>
            </p:blipFill>
            <p:spPr>
              <a:xfrm>
                <a:off x="8070850" y="3968750"/>
                <a:ext cx="69850" cy="69850"/>
              </a:xfrm>
              <a:prstGeom prst="rect"/>
            </p:spPr>
          </p:pic>
        </mc:Fallback>
      </mc:AlternateContent>
      <mc:AlternateContent xmlns:mc="http://schemas.openxmlformats.org/markup-compatibility/2006" xmlns:p14="http://schemas.microsoft.com/office/powerpoint/2010/main">
        <mc:Choice Requires="p14">
          <p:contentPart r:id="rId498" p14:bwMode="auto">
            <p14:nvContentPartPr>
              <p14:cNvPr id="268" name="Ink 267"/>
              <p14:cNvContentPartPr/>
              <p14:nvPr/>
            </p14:nvContentPartPr>
            <p14:xfrm>
              <a:off x="8191500" y="3924300"/>
              <a:ext cx="63500" cy="120650"/>
            </p14:xfrm>
          </p:contentPart>
        </mc:Choice>
        <mc:Fallback xmlns="">
          <p:pic>
            <p:nvPicPr>
              <p:cNvPr id="268" name="Ink 267"/>
            </p:nvPicPr>
            <p:blipFill>
              <a:blip r:embed="rId499"/>
            </p:blipFill>
            <p:spPr>
              <a:xfrm>
                <a:off x="8191500" y="3924300"/>
                <a:ext cx="63500" cy="120650"/>
              </a:xfrm>
              <a:prstGeom prst="rect"/>
            </p:spPr>
          </p:pic>
        </mc:Fallback>
      </mc:AlternateContent>
      <mc:AlternateContent xmlns:mc="http://schemas.openxmlformats.org/markup-compatibility/2006" xmlns:p14="http://schemas.microsoft.com/office/powerpoint/2010/main">
        <mc:Choice Requires="p14">
          <p:contentPart r:id="rId500" p14:bwMode="auto">
            <p14:nvContentPartPr>
              <p14:cNvPr id="269" name="Ink 268"/>
              <p14:cNvContentPartPr/>
              <p14:nvPr/>
            </p14:nvContentPartPr>
            <p14:xfrm>
              <a:off x="8305800" y="3911600"/>
              <a:ext cx="203200" cy="146050"/>
            </p14:xfrm>
          </p:contentPart>
        </mc:Choice>
        <mc:Fallback xmlns="">
          <p:pic>
            <p:nvPicPr>
              <p:cNvPr id="269" name="Ink 268"/>
            </p:nvPicPr>
            <p:blipFill>
              <a:blip r:embed="rId501"/>
            </p:blipFill>
            <p:spPr>
              <a:xfrm>
                <a:off x="8305800" y="3911600"/>
                <a:ext cx="203200" cy="146050"/>
              </a:xfrm>
              <a:prstGeom prst="rect"/>
            </p:spPr>
          </p:pic>
        </mc:Fallback>
      </mc:AlternateContent>
      <mc:AlternateContent xmlns:mc="http://schemas.openxmlformats.org/markup-compatibility/2006" xmlns:p14="http://schemas.microsoft.com/office/powerpoint/2010/main">
        <mc:Choice Requires="p14">
          <p:contentPart r:id="rId502" p14:bwMode="auto">
            <p14:nvContentPartPr>
              <p14:cNvPr id="270" name="Ink 269"/>
              <p14:cNvContentPartPr/>
              <p14:nvPr/>
            </p14:nvContentPartPr>
            <p14:xfrm>
              <a:off x="8578850" y="3905250"/>
              <a:ext cx="165100" cy="127000"/>
            </p14:xfrm>
          </p:contentPart>
        </mc:Choice>
        <mc:Fallback xmlns="">
          <p:pic>
            <p:nvPicPr>
              <p:cNvPr id="270" name="Ink 269"/>
            </p:nvPicPr>
            <p:blipFill>
              <a:blip r:embed="rId503"/>
            </p:blipFill>
            <p:spPr>
              <a:xfrm>
                <a:off x="8578850" y="3905250"/>
                <a:ext cx="165100" cy="127000"/>
              </a:xfrm>
              <a:prstGeom prst="rect"/>
            </p:spPr>
          </p:pic>
        </mc:Fallback>
      </mc:AlternateContent>
      <mc:AlternateContent xmlns:mc="http://schemas.openxmlformats.org/markup-compatibility/2006" xmlns:p14="http://schemas.microsoft.com/office/powerpoint/2010/main">
        <mc:Choice Requires="p14">
          <p:contentPart r:id="rId504" p14:bwMode="auto">
            <p14:nvContentPartPr>
              <p14:cNvPr id="271" name="Ink 270"/>
              <p14:cNvContentPartPr/>
              <p14:nvPr/>
            </p14:nvContentPartPr>
            <p14:xfrm>
              <a:off x="8807450" y="3822700"/>
              <a:ext cx="38100" cy="171450"/>
            </p14:xfrm>
          </p:contentPart>
        </mc:Choice>
        <mc:Fallback xmlns="">
          <p:pic>
            <p:nvPicPr>
              <p:cNvPr id="271" name="Ink 270"/>
            </p:nvPicPr>
            <p:blipFill>
              <a:blip r:embed="rId505"/>
            </p:blipFill>
            <p:spPr>
              <a:xfrm>
                <a:off x="8807450" y="3822700"/>
                <a:ext cx="38100" cy="171450"/>
              </a:xfrm>
              <a:prstGeom prst="rect"/>
            </p:spPr>
          </p:pic>
        </mc:Fallback>
      </mc:AlternateContent>
      <mc:AlternateContent xmlns:mc="http://schemas.openxmlformats.org/markup-compatibility/2006" xmlns:p14="http://schemas.microsoft.com/office/powerpoint/2010/main">
        <mc:Choice Requires="p14">
          <p:contentPart r:id="rId506" p14:bwMode="auto">
            <p14:nvContentPartPr>
              <p14:cNvPr id="272" name="Ink 271"/>
              <p14:cNvContentPartPr/>
              <p14:nvPr/>
            </p14:nvContentPartPr>
            <p14:xfrm>
              <a:off x="8782050" y="3879850"/>
              <a:ext cx="76200" cy="12700"/>
            </p14:xfrm>
          </p:contentPart>
        </mc:Choice>
        <mc:Fallback xmlns="">
          <p:pic>
            <p:nvPicPr>
              <p:cNvPr id="272" name="Ink 271"/>
            </p:nvPicPr>
            <p:blipFill>
              <a:blip r:embed="rId507"/>
            </p:blipFill>
            <p:spPr>
              <a:xfrm>
                <a:off x="8782050" y="3879850"/>
                <a:ext cx="76200" cy="12700"/>
              </a:xfrm>
              <a:prstGeom prst="rect"/>
            </p:spPr>
          </p:pic>
        </mc:Fallback>
      </mc:AlternateContent>
      <mc:AlternateContent xmlns:mc="http://schemas.openxmlformats.org/markup-compatibility/2006" xmlns:p14="http://schemas.microsoft.com/office/powerpoint/2010/main">
        <mc:Choice Requires="p14">
          <p:contentPart r:id="rId508" p14:bwMode="auto">
            <p14:nvContentPartPr>
              <p14:cNvPr id="273" name="Ink 272"/>
              <p14:cNvContentPartPr/>
              <p14:nvPr/>
            </p14:nvContentPartPr>
            <p14:xfrm>
              <a:off x="8902700" y="3930650"/>
              <a:ext cx="360" cy="88900"/>
            </p14:xfrm>
          </p:contentPart>
        </mc:Choice>
        <mc:Fallback xmlns="">
          <p:pic>
            <p:nvPicPr>
              <p:cNvPr id="273" name="Ink 272"/>
            </p:nvPicPr>
            <p:blipFill>
              <a:blip r:embed="rId509"/>
            </p:blipFill>
            <p:spPr>
              <a:xfrm>
                <a:off x="8902700" y="3930650"/>
                <a:ext cx="360" cy="88900"/>
              </a:xfrm>
              <a:prstGeom prst="rect"/>
            </p:spPr>
          </p:pic>
        </mc:Fallback>
      </mc:AlternateContent>
      <mc:AlternateContent xmlns:mc="http://schemas.openxmlformats.org/markup-compatibility/2006" xmlns:p14="http://schemas.microsoft.com/office/powerpoint/2010/main">
        <mc:Choice Requires="p14">
          <p:contentPart r:id="rId510" p14:bwMode="auto">
            <p14:nvContentPartPr>
              <p14:cNvPr id="274" name="Ink 273"/>
              <p14:cNvContentPartPr/>
              <p14:nvPr/>
            </p14:nvContentPartPr>
            <p14:xfrm>
              <a:off x="8909050" y="3848100"/>
              <a:ext cx="19050" cy="6350"/>
            </p14:xfrm>
          </p:contentPart>
        </mc:Choice>
        <mc:Fallback xmlns="">
          <p:pic>
            <p:nvPicPr>
              <p:cNvPr id="274" name="Ink 273"/>
            </p:nvPicPr>
            <p:blipFill>
              <a:blip r:embed="rId511"/>
            </p:blipFill>
            <p:spPr>
              <a:xfrm>
                <a:off x="8909050" y="3848100"/>
                <a:ext cx="19050" cy="6350"/>
              </a:xfrm>
              <a:prstGeom prst="rect"/>
            </p:spPr>
          </p:pic>
        </mc:Fallback>
      </mc:AlternateContent>
      <mc:AlternateContent xmlns:mc="http://schemas.openxmlformats.org/markup-compatibility/2006" xmlns:p14="http://schemas.microsoft.com/office/powerpoint/2010/main">
        <mc:Choice Requires="p14">
          <p:contentPart r:id="rId512" p14:bwMode="auto">
            <p14:nvContentPartPr>
              <p14:cNvPr id="275" name="Ink 274"/>
              <p14:cNvContentPartPr/>
              <p14:nvPr/>
            </p14:nvContentPartPr>
            <p14:xfrm>
              <a:off x="8985250" y="3930650"/>
              <a:ext cx="69850" cy="114300"/>
            </p14:xfrm>
          </p:contentPart>
        </mc:Choice>
        <mc:Fallback xmlns="">
          <p:pic>
            <p:nvPicPr>
              <p:cNvPr id="275" name="Ink 274"/>
            </p:nvPicPr>
            <p:blipFill>
              <a:blip r:embed="rId513"/>
            </p:blipFill>
            <p:spPr>
              <a:xfrm>
                <a:off x="8985250" y="3930650"/>
                <a:ext cx="69850" cy="114300"/>
              </a:xfrm>
              <a:prstGeom prst="rect"/>
            </p:spPr>
          </p:pic>
        </mc:Fallback>
      </mc:AlternateContent>
      <mc:AlternateContent xmlns:mc="http://schemas.openxmlformats.org/markup-compatibility/2006" xmlns:p14="http://schemas.microsoft.com/office/powerpoint/2010/main">
        <mc:Choice Requires="p14">
          <p:contentPart r:id="rId514" p14:bwMode="auto">
            <p14:nvContentPartPr>
              <p14:cNvPr id="276" name="Ink 275"/>
              <p14:cNvContentPartPr/>
              <p14:nvPr/>
            </p14:nvContentPartPr>
            <p14:xfrm>
              <a:off x="9067800" y="3962400"/>
              <a:ext cx="120650" cy="101600"/>
            </p14:xfrm>
          </p:contentPart>
        </mc:Choice>
        <mc:Fallback xmlns="">
          <p:pic>
            <p:nvPicPr>
              <p:cNvPr id="276" name="Ink 275"/>
            </p:nvPicPr>
            <p:blipFill>
              <a:blip r:embed="rId515"/>
            </p:blipFill>
            <p:spPr>
              <a:xfrm>
                <a:off x="9067800" y="3962400"/>
                <a:ext cx="120650" cy="101600"/>
              </a:xfrm>
              <a:prstGeom prst="rect"/>
            </p:spPr>
          </p:pic>
        </mc:Fallback>
      </mc:AlternateContent>
      <mc:AlternateContent xmlns:mc="http://schemas.openxmlformats.org/markup-compatibility/2006" xmlns:p14="http://schemas.microsoft.com/office/powerpoint/2010/main">
        <mc:Choice Requires="p14">
          <p:contentPart r:id="rId516" p14:bwMode="auto">
            <p14:nvContentPartPr>
              <p14:cNvPr id="277" name="Ink 276"/>
              <p14:cNvContentPartPr/>
              <p14:nvPr/>
            </p14:nvContentPartPr>
            <p14:xfrm>
              <a:off x="9213850" y="4057650"/>
              <a:ext cx="44450" cy="76200"/>
            </p14:xfrm>
          </p:contentPart>
        </mc:Choice>
        <mc:Fallback xmlns="">
          <p:pic>
            <p:nvPicPr>
              <p:cNvPr id="277" name="Ink 276"/>
            </p:nvPicPr>
            <p:blipFill>
              <a:blip r:embed="rId517"/>
            </p:blipFill>
            <p:spPr>
              <a:xfrm>
                <a:off x="9213850" y="4057650"/>
                <a:ext cx="44450" cy="76200"/>
              </a:xfrm>
              <a:prstGeom prst="rect"/>
            </p:spPr>
          </p:pic>
        </mc:Fallback>
      </mc:AlternateContent>
      <mc:AlternateContent xmlns:mc="http://schemas.openxmlformats.org/markup-compatibility/2006" xmlns:p14="http://schemas.microsoft.com/office/powerpoint/2010/main">
        <mc:Choice Requires="p14">
          <p:contentPart r:id="rId518" p14:bwMode="auto">
            <p14:nvContentPartPr>
              <p14:cNvPr id="278" name="Ink 277"/>
              <p14:cNvContentPartPr/>
              <p14:nvPr/>
            </p14:nvContentPartPr>
            <p14:xfrm>
              <a:off x="6140450" y="4476750"/>
              <a:ext cx="360" cy="190500"/>
            </p14:xfrm>
          </p:contentPart>
        </mc:Choice>
        <mc:Fallback xmlns="">
          <p:pic>
            <p:nvPicPr>
              <p:cNvPr id="278" name="Ink 277"/>
            </p:nvPicPr>
            <p:blipFill>
              <a:blip r:embed="rId479"/>
            </p:blipFill>
            <p:spPr>
              <a:xfrm>
                <a:off x="6140450" y="4476750"/>
                <a:ext cx="360" cy="190500"/>
              </a:xfrm>
              <a:prstGeom prst="rect"/>
            </p:spPr>
          </p:pic>
        </mc:Fallback>
      </mc:AlternateContent>
      <mc:AlternateContent xmlns:mc="http://schemas.openxmlformats.org/markup-compatibility/2006" xmlns:p14="http://schemas.microsoft.com/office/powerpoint/2010/main">
        <mc:Choice Requires="p14">
          <p:contentPart r:id="rId519" p14:bwMode="auto">
            <p14:nvContentPartPr>
              <p14:cNvPr id="279" name="Ink 278"/>
              <p14:cNvContentPartPr/>
              <p14:nvPr/>
            </p14:nvContentPartPr>
            <p14:xfrm>
              <a:off x="6229350" y="4584700"/>
              <a:ext cx="12700" cy="360"/>
            </p14:xfrm>
          </p:contentPart>
        </mc:Choice>
        <mc:Fallback xmlns="">
          <p:pic>
            <p:nvPicPr>
              <p:cNvPr id="279" name="Ink 278"/>
            </p:nvPicPr>
            <p:blipFill>
              <a:blip r:embed="rId520"/>
            </p:blipFill>
            <p:spPr>
              <a:xfrm>
                <a:off x="6229350" y="4584700"/>
                <a:ext cx="12700" cy="360"/>
              </a:xfrm>
              <a:prstGeom prst="rect"/>
            </p:spPr>
          </p:pic>
        </mc:Fallback>
      </mc:AlternateContent>
      <mc:AlternateContent xmlns:mc="http://schemas.openxmlformats.org/markup-compatibility/2006" xmlns:p14="http://schemas.microsoft.com/office/powerpoint/2010/main">
        <mc:Choice Requires="p14">
          <p:contentPart r:id="rId521" p14:bwMode="auto">
            <p14:nvContentPartPr>
              <p14:cNvPr id="280" name="Ink 279"/>
              <p14:cNvContentPartPr/>
              <p14:nvPr/>
            </p14:nvContentPartPr>
            <p14:xfrm>
              <a:off x="7245350" y="4381500"/>
              <a:ext cx="558800" cy="361950"/>
            </p14:xfrm>
          </p:contentPart>
        </mc:Choice>
        <mc:Fallback xmlns="">
          <p:pic>
            <p:nvPicPr>
              <p:cNvPr id="280" name="Ink 279"/>
            </p:nvPicPr>
            <p:blipFill>
              <a:blip r:embed="rId522"/>
            </p:blipFill>
            <p:spPr>
              <a:xfrm>
                <a:off x="7245350" y="4381500"/>
                <a:ext cx="558800" cy="361950"/>
              </a:xfrm>
              <a:prstGeom prst="rect"/>
            </p:spPr>
          </p:pic>
        </mc:Fallback>
      </mc:AlternateContent>
      <mc:AlternateContent xmlns:mc="http://schemas.openxmlformats.org/markup-compatibility/2006" xmlns:p14="http://schemas.microsoft.com/office/powerpoint/2010/main">
        <mc:Choice Requires="p14">
          <p:contentPart r:id="rId523" p14:bwMode="auto">
            <p14:nvContentPartPr>
              <p14:cNvPr id="281" name="Ink 280"/>
              <p14:cNvContentPartPr/>
              <p14:nvPr/>
            </p14:nvContentPartPr>
            <p14:xfrm>
              <a:off x="7607300" y="4540250"/>
              <a:ext cx="6350" cy="184150"/>
            </p14:xfrm>
          </p:contentPart>
        </mc:Choice>
        <mc:Fallback xmlns="">
          <p:pic>
            <p:nvPicPr>
              <p:cNvPr id="281" name="Ink 280"/>
            </p:nvPicPr>
            <p:blipFill>
              <a:blip r:embed="rId524"/>
            </p:blipFill>
            <p:spPr>
              <a:xfrm>
                <a:off x="7607300" y="4540250"/>
                <a:ext cx="6350" cy="184150"/>
              </a:xfrm>
              <a:prstGeom prst="rect"/>
            </p:spPr>
          </p:pic>
        </mc:Fallback>
      </mc:AlternateContent>
      <mc:AlternateContent xmlns:mc="http://schemas.openxmlformats.org/markup-compatibility/2006" xmlns:p14="http://schemas.microsoft.com/office/powerpoint/2010/main">
        <mc:Choice Requires="p14">
          <p:contentPart r:id="rId525" p14:bwMode="auto">
            <p14:nvContentPartPr>
              <p14:cNvPr id="282" name="Ink 281"/>
              <p14:cNvContentPartPr/>
              <p14:nvPr/>
            </p14:nvContentPartPr>
            <p14:xfrm>
              <a:off x="7569200" y="4508500"/>
              <a:ext cx="38100" cy="63500"/>
            </p14:xfrm>
          </p:contentPart>
        </mc:Choice>
        <mc:Fallback xmlns="">
          <p:pic>
            <p:nvPicPr>
              <p:cNvPr id="282" name="Ink 281"/>
            </p:nvPicPr>
            <p:blipFill>
              <a:blip r:embed="rId526"/>
            </p:blipFill>
            <p:spPr>
              <a:xfrm>
                <a:off x="7569200" y="4508500"/>
                <a:ext cx="38100" cy="63500"/>
              </a:xfrm>
              <a:prstGeom prst="rect"/>
            </p:spPr>
          </p:pic>
        </mc:Fallback>
      </mc:AlternateContent>
      <mc:AlternateContent xmlns:mc="http://schemas.openxmlformats.org/markup-compatibility/2006" xmlns:p14="http://schemas.microsoft.com/office/powerpoint/2010/main">
        <mc:Choice Requires="p14">
          <p:contentPart r:id="rId527" p14:bwMode="auto">
            <p14:nvContentPartPr>
              <p14:cNvPr id="283" name="Ink 282"/>
              <p14:cNvContentPartPr/>
              <p14:nvPr/>
            </p14:nvContentPartPr>
            <p14:xfrm>
              <a:off x="7639050" y="4514850"/>
              <a:ext cx="12700" cy="25400"/>
            </p14:xfrm>
          </p:contentPart>
        </mc:Choice>
        <mc:Fallback xmlns="">
          <p:pic>
            <p:nvPicPr>
              <p:cNvPr id="283" name="Ink 282"/>
            </p:nvPicPr>
            <p:blipFill>
              <a:blip r:embed="rId528"/>
            </p:blipFill>
            <p:spPr>
              <a:xfrm>
                <a:off x="7639050" y="4514850"/>
                <a:ext cx="12700" cy="25400"/>
              </a:xfrm>
              <a:prstGeom prst="rect"/>
            </p:spPr>
          </p:pic>
        </mc:Fallback>
      </mc:AlternateContent>
      <mc:AlternateContent xmlns:mc="http://schemas.openxmlformats.org/markup-compatibility/2006" xmlns:p14="http://schemas.microsoft.com/office/powerpoint/2010/main">
        <mc:Choice Requires="p14">
          <p:contentPart r:id="rId529" p14:bwMode="auto">
            <p14:nvContentPartPr>
              <p14:cNvPr id="284" name="Ink 283"/>
              <p14:cNvContentPartPr/>
              <p14:nvPr/>
            </p14:nvContentPartPr>
            <p14:xfrm>
              <a:off x="7264400" y="4768850"/>
              <a:ext cx="342900" cy="101600"/>
            </p14:xfrm>
          </p:contentPart>
        </mc:Choice>
        <mc:Fallback xmlns="">
          <p:pic>
            <p:nvPicPr>
              <p:cNvPr id="284" name="Ink 283"/>
            </p:nvPicPr>
            <p:blipFill>
              <a:blip r:embed="rId530"/>
            </p:blipFill>
            <p:spPr>
              <a:xfrm>
                <a:off x="7264400" y="4768850"/>
                <a:ext cx="342900" cy="101600"/>
              </a:xfrm>
              <a:prstGeom prst="rect"/>
            </p:spPr>
          </p:pic>
        </mc:Fallback>
      </mc:AlternateContent>
      <mc:AlternateContent xmlns:mc="http://schemas.openxmlformats.org/markup-compatibility/2006" xmlns:p14="http://schemas.microsoft.com/office/powerpoint/2010/main">
        <mc:Choice Requires="p14">
          <p:contentPart r:id="rId531" p14:bwMode="auto">
            <p14:nvContentPartPr>
              <p14:cNvPr id="285" name="Ink 284"/>
              <p14:cNvContentPartPr/>
              <p14:nvPr/>
            </p14:nvContentPartPr>
            <p14:xfrm>
              <a:off x="7639050" y="4305300"/>
              <a:ext cx="933450" cy="165100"/>
            </p14:xfrm>
          </p:contentPart>
        </mc:Choice>
        <mc:Fallback xmlns="">
          <p:pic>
            <p:nvPicPr>
              <p:cNvPr id="285" name="Ink 284"/>
            </p:nvPicPr>
            <p:blipFill>
              <a:blip r:embed="rId532"/>
            </p:blipFill>
            <p:spPr>
              <a:xfrm>
                <a:off x="7639050" y="4305300"/>
                <a:ext cx="933450" cy="165100"/>
              </a:xfrm>
              <a:prstGeom prst="rect"/>
            </p:spPr>
          </p:pic>
        </mc:Fallback>
      </mc:AlternateContent>
      <mc:AlternateContent xmlns:mc="http://schemas.openxmlformats.org/markup-compatibility/2006" xmlns:p14="http://schemas.microsoft.com/office/powerpoint/2010/main">
        <mc:Choice Requires="p14">
          <p:contentPart r:id="rId533" p14:bwMode="auto">
            <p14:nvContentPartPr>
              <p14:cNvPr id="286" name="Ink 285"/>
              <p14:cNvContentPartPr/>
              <p14:nvPr/>
            </p14:nvContentPartPr>
            <p14:xfrm>
              <a:off x="7581900" y="4819650"/>
              <a:ext cx="876300" cy="107950"/>
            </p14:xfrm>
          </p:contentPart>
        </mc:Choice>
        <mc:Fallback xmlns="">
          <p:pic>
            <p:nvPicPr>
              <p:cNvPr id="286" name="Ink 285"/>
            </p:nvPicPr>
            <p:blipFill>
              <a:blip r:embed="rId534"/>
            </p:blipFill>
            <p:spPr>
              <a:xfrm>
                <a:off x="7581900" y="4819650"/>
                <a:ext cx="876300" cy="107950"/>
              </a:xfrm>
              <a:prstGeom prst="rect"/>
            </p:spPr>
          </p:pic>
        </mc:Fallback>
      </mc:AlternateContent>
      <mc:AlternateContent xmlns:mc="http://schemas.openxmlformats.org/markup-compatibility/2006" xmlns:p14="http://schemas.microsoft.com/office/powerpoint/2010/main">
        <mc:Choice Requires="p14">
          <p:contentPart r:id="rId535" p14:bwMode="auto">
            <p14:nvContentPartPr>
              <p14:cNvPr id="287" name="Ink 286"/>
              <p14:cNvContentPartPr/>
              <p14:nvPr/>
            </p14:nvContentPartPr>
            <p14:xfrm>
              <a:off x="8661400" y="4387850"/>
              <a:ext cx="114300" cy="360"/>
            </p14:xfrm>
          </p:contentPart>
        </mc:Choice>
        <mc:Fallback xmlns="">
          <p:pic>
            <p:nvPicPr>
              <p:cNvPr id="287" name="Ink 286"/>
            </p:nvPicPr>
            <p:blipFill>
              <a:blip r:embed="rId536"/>
            </p:blipFill>
            <p:spPr>
              <a:xfrm>
                <a:off x="8661400" y="4387850"/>
                <a:ext cx="114300" cy="360"/>
              </a:xfrm>
              <a:prstGeom prst="rect"/>
            </p:spPr>
          </p:pic>
        </mc:Fallback>
      </mc:AlternateContent>
      <mc:AlternateContent xmlns:mc="http://schemas.openxmlformats.org/markup-compatibility/2006" xmlns:p14="http://schemas.microsoft.com/office/powerpoint/2010/main">
        <mc:Choice Requires="p14">
          <p:contentPart r:id="rId537" p14:bwMode="auto">
            <p14:nvContentPartPr>
              <p14:cNvPr id="288" name="Ink 287"/>
              <p14:cNvContentPartPr/>
              <p14:nvPr/>
            </p14:nvContentPartPr>
            <p14:xfrm>
              <a:off x="8718550" y="4337050"/>
              <a:ext cx="19050" cy="133350"/>
            </p14:xfrm>
          </p:contentPart>
        </mc:Choice>
        <mc:Fallback xmlns="">
          <p:pic>
            <p:nvPicPr>
              <p:cNvPr id="288" name="Ink 287"/>
            </p:nvPicPr>
            <p:blipFill>
              <a:blip r:embed="rId538"/>
            </p:blipFill>
            <p:spPr>
              <a:xfrm>
                <a:off x="8718550" y="4337050"/>
                <a:ext cx="19050" cy="133350"/>
              </a:xfrm>
              <a:prstGeom prst="rect"/>
            </p:spPr>
          </p:pic>
        </mc:Fallback>
      </mc:AlternateContent>
      <mc:AlternateContent xmlns:mc="http://schemas.openxmlformats.org/markup-compatibility/2006" xmlns:p14="http://schemas.microsoft.com/office/powerpoint/2010/main">
        <mc:Choice Requires="p14">
          <p:contentPart r:id="rId539" p14:bwMode="auto">
            <p14:nvContentPartPr>
              <p14:cNvPr id="289" name="Ink 288"/>
              <p14:cNvContentPartPr/>
              <p14:nvPr/>
            </p14:nvContentPartPr>
            <p14:xfrm>
              <a:off x="8515350" y="4857750"/>
              <a:ext cx="177800" cy="12700"/>
            </p14:xfrm>
          </p:contentPart>
        </mc:Choice>
        <mc:Fallback xmlns="">
          <p:pic>
            <p:nvPicPr>
              <p:cNvPr id="289" name="Ink 288"/>
            </p:nvPicPr>
            <p:blipFill>
              <a:blip r:embed="rId540"/>
            </p:blipFill>
            <p:spPr>
              <a:xfrm>
                <a:off x="8515350" y="4857750"/>
                <a:ext cx="177800" cy="12700"/>
              </a:xfrm>
              <a:prstGeom prst="rect"/>
            </p:spPr>
          </p:pic>
        </mc:Fallback>
      </mc:AlternateContent>
      <mc:AlternateContent xmlns:mc="http://schemas.openxmlformats.org/markup-compatibility/2006" xmlns:p14="http://schemas.microsoft.com/office/powerpoint/2010/main">
        <mc:Choice Requires="p14">
          <p:contentPart r:id="rId541" p14:bwMode="auto">
            <p14:nvContentPartPr>
              <p14:cNvPr id="290" name="Ink 289"/>
              <p14:cNvContentPartPr/>
              <p14:nvPr/>
            </p14:nvContentPartPr>
            <p14:xfrm>
              <a:off x="8661400" y="4591050"/>
              <a:ext cx="139700" cy="203200"/>
            </p14:xfrm>
          </p:contentPart>
        </mc:Choice>
        <mc:Fallback xmlns="">
          <p:pic>
            <p:nvPicPr>
              <p:cNvPr id="290" name="Ink 289"/>
            </p:nvPicPr>
            <p:blipFill>
              <a:blip r:embed="rId542"/>
            </p:blipFill>
            <p:spPr>
              <a:xfrm>
                <a:off x="8661400" y="4591050"/>
                <a:ext cx="139700" cy="203200"/>
              </a:xfrm>
              <a:prstGeom prst="rect"/>
            </p:spPr>
          </p:pic>
        </mc:Fallback>
      </mc:AlternateContent>
      <mc:AlternateContent xmlns:mc="http://schemas.openxmlformats.org/markup-compatibility/2006" xmlns:p14="http://schemas.microsoft.com/office/powerpoint/2010/main">
        <mc:Choice Requires="p14">
          <p:contentPart r:id="rId543" p14:bwMode="auto">
            <p14:nvContentPartPr>
              <p14:cNvPr id="291" name="Ink 290"/>
              <p14:cNvContentPartPr/>
              <p14:nvPr/>
            </p14:nvContentPartPr>
            <p14:xfrm>
              <a:off x="8801100" y="4749800"/>
              <a:ext cx="50800" cy="57150"/>
            </p14:xfrm>
          </p:contentPart>
        </mc:Choice>
        <mc:Fallback xmlns="">
          <p:pic>
            <p:nvPicPr>
              <p:cNvPr id="291" name="Ink 290"/>
            </p:nvPicPr>
            <p:blipFill>
              <a:blip r:embed="rId544"/>
            </p:blipFill>
            <p:spPr>
              <a:xfrm>
                <a:off x="8801100" y="4749800"/>
                <a:ext cx="50800" cy="57150"/>
              </a:xfrm>
              <a:prstGeom prst="rect"/>
            </p:spPr>
          </p:pic>
        </mc:Fallback>
      </mc:AlternateContent>
      <mc:AlternateContent xmlns:mc="http://schemas.openxmlformats.org/markup-compatibility/2006" xmlns:p14="http://schemas.microsoft.com/office/powerpoint/2010/main">
        <mc:Choice Requires="p14">
          <p:contentPart r:id="rId545" p14:bwMode="auto">
            <p14:nvContentPartPr>
              <p14:cNvPr id="292" name="Ink 291"/>
              <p14:cNvContentPartPr/>
              <p14:nvPr/>
            </p14:nvContentPartPr>
            <p14:xfrm>
              <a:off x="8902700" y="4718050"/>
              <a:ext cx="82550" cy="101600"/>
            </p14:xfrm>
          </p:contentPart>
        </mc:Choice>
        <mc:Fallback xmlns="">
          <p:pic>
            <p:nvPicPr>
              <p:cNvPr id="292" name="Ink 291"/>
            </p:nvPicPr>
            <p:blipFill>
              <a:blip r:embed="rId546"/>
            </p:blipFill>
            <p:spPr>
              <a:xfrm>
                <a:off x="8902700" y="4718050"/>
                <a:ext cx="82550" cy="101600"/>
              </a:xfrm>
              <a:prstGeom prst="rect"/>
            </p:spPr>
          </p:pic>
        </mc:Fallback>
      </mc:AlternateContent>
      <mc:AlternateContent xmlns:mc="http://schemas.openxmlformats.org/markup-compatibility/2006" xmlns:p14="http://schemas.microsoft.com/office/powerpoint/2010/main">
        <mc:Choice Requires="p14">
          <p:contentPart r:id="rId547" p14:bwMode="auto">
            <p14:nvContentPartPr>
              <p14:cNvPr id="293" name="Ink 292"/>
              <p14:cNvContentPartPr/>
              <p14:nvPr/>
            </p14:nvContentPartPr>
            <p14:xfrm>
              <a:off x="8845550" y="4749800"/>
              <a:ext cx="38100" cy="76200"/>
            </p14:xfrm>
          </p:contentPart>
        </mc:Choice>
        <mc:Fallback xmlns="">
          <p:pic>
            <p:nvPicPr>
              <p:cNvPr id="293" name="Ink 292"/>
            </p:nvPicPr>
            <p:blipFill>
              <a:blip r:embed="rId548"/>
            </p:blipFill>
            <p:spPr>
              <a:xfrm>
                <a:off x="8845550" y="4749800"/>
                <a:ext cx="38100" cy="76200"/>
              </a:xfrm>
              <a:prstGeom prst="rect"/>
            </p:spPr>
          </p:pic>
        </mc:Fallback>
      </mc:AlternateContent>
      <mc:AlternateContent xmlns:mc="http://schemas.openxmlformats.org/markup-compatibility/2006" xmlns:p14="http://schemas.microsoft.com/office/powerpoint/2010/main">
        <mc:Choice Requires="p14">
          <p:contentPart r:id="rId549" p14:bwMode="auto">
            <p14:nvContentPartPr>
              <p14:cNvPr id="294" name="Ink 293"/>
              <p14:cNvContentPartPr/>
              <p14:nvPr/>
            </p14:nvContentPartPr>
            <p14:xfrm>
              <a:off x="7181850" y="4394200"/>
              <a:ext cx="139700" cy="495300"/>
            </p14:xfrm>
          </p:contentPart>
        </mc:Choice>
        <mc:Fallback xmlns="">
          <p:pic>
            <p:nvPicPr>
              <p:cNvPr id="294" name="Ink 293"/>
            </p:nvPicPr>
            <p:blipFill>
              <a:blip r:embed="rId550"/>
            </p:blipFill>
            <p:spPr>
              <a:xfrm>
                <a:off x="7181850" y="4394200"/>
                <a:ext cx="139700" cy="495300"/>
              </a:xfrm>
              <a:prstGeom prst="rect"/>
            </p:spPr>
          </p:pic>
        </mc:Fallback>
      </mc:AlternateContent>
      <mc:AlternateContent xmlns:mc="http://schemas.openxmlformats.org/markup-compatibility/2006" xmlns:p14="http://schemas.microsoft.com/office/powerpoint/2010/main">
        <mc:Choice Requires="p14">
          <p:contentPart r:id="rId551" p14:bwMode="auto">
            <p14:nvContentPartPr>
              <p14:cNvPr id="295" name="Ink 294"/>
              <p14:cNvContentPartPr/>
              <p14:nvPr/>
            </p14:nvContentPartPr>
            <p14:xfrm>
              <a:off x="6851650" y="4375150"/>
              <a:ext cx="393700" cy="19050"/>
            </p14:xfrm>
          </p:contentPart>
        </mc:Choice>
        <mc:Fallback xmlns="">
          <p:pic>
            <p:nvPicPr>
              <p:cNvPr id="295" name="Ink 294"/>
            </p:nvPicPr>
            <p:blipFill>
              <a:blip r:embed="rId552"/>
            </p:blipFill>
            <p:spPr>
              <a:xfrm>
                <a:off x="6851650" y="4375150"/>
                <a:ext cx="393700" cy="19050"/>
              </a:xfrm>
              <a:prstGeom prst="rect"/>
            </p:spPr>
          </p:pic>
        </mc:Fallback>
      </mc:AlternateContent>
      <mc:AlternateContent xmlns:mc="http://schemas.openxmlformats.org/markup-compatibility/2006" xmlns:p14="http://schemas.microsoft.com/office/powerpoint/2010/main">
        <mc:Choice Requires="p14">
          <p:contentPart r:id="rId553" p14:bwMode="auto">
            <p14:nvContentPartPr>
              <p14:cNvPr id="296" name="Ink 295"/>
              <p14:cNvContentPartPr/>
              <p14:nvPr/>
            </p14:nvContentPartPr>
            <p14:xfrm>
              <a:off x="6680200" y="4394200"/>
              <a:ext cx="590550" cy="431800"/>
            </p14:xfrm>
          </p:contentPart>
        </mc:Choice>
        <mc:Fallback xmlns="">
          <p:pic>
            <p:nvPicPr>
              <p:cNvPr id="296" name="Ink 295"/>
            </p:nvPicPr>
            <p:blipFill>
              <a:blip r:embed="rId554"/>
            </p:blipFill>
            <p:spPr>
              <a:xfrm>
                <a:off x="6680200" y="4394200"/>
                <a:ext cx="590550" cy="431800"/>
              </a:xfrm>
              <a:prstGeom prst="rect"/>
            </p:spPr>
          </p:pic>
        </mc:Fallback>
      </mc:AlternateContent>
      <mc:AlternateContent xmlns:mc="http://schemas.openxmlformats.org/markup-compatibility/2006" xmlns:p14="http://schemas.microsoft.com/office/powerpoint/2010/main">
        <mc:Choice Requires="p14">
          <p:contentPart r:id="rId555" p14:bwMode="auto">
            <p14:nvContentPartPr>
              <p14:cNvPr id="297" name="Ink 296"/>
              <p14:cNvContentPartPr/>
              <p14:nvPr/>
            </p14:nvContentPartPr>
            <p14:xfrm>
              <a:off x="6324600" y="4381500"/>
              <a:ext cx="508000" cy="393700"/>
            </p14:xfrm>
          </p:contentPart>
        </mc:Choice>
        <mc:Fallback xmlns="">
          <p:pic>
            <p:nvPicPr>
              <p:cNvPr id="297" name="Ink 296"/>
            </p:nvPicPr>
            <p:blipFill>
              <a:blip r:embed="rId556"/>
            </p:blipFill>
            <p:spPr>
              <a:xfrm>
                <a:off x="6324600" y="4381500"/>
                <a:ext cx="508000" cy="393700"/>
              </a:xfrm>
              <a:prstGeom prst="rect"/>
            </p:spPr>
          </p:pic>
        </mc:Fallback>
      </mc:AlternateContent>
      <mc:AlternateContent xmlns:mc="http://schemas.openxmlformats.org/markup-compatibility/2006" xmlns:p14="http://schemas.microsoft.com/office/powerpoint/2010/main">
        <mc:Choice Requires="p14">
          <p:contentPart r:id="rId557" p14:bwMode="auto">
            <p14:nvContentPartPr>
              <p14:cNvPr id="298" name="Ink 297"/>
              <p14:cNvContentPartPr/>
              <p14:nvPr/>
            </p14:nvContentPartPr>
            <p14:xfrm>
              <a:off x="6457950" y="4762500"/>
              <a:ext cx="412750" cy="114300"/>
            </p14:xfrm>
          </p:contentPart>
        </mc:Choice>
        <mc:Fallback xmlns="">
          <p:pic>
            <p:nvPicPr>
              <p:cNvPr id="298" name="Ink 297"/>
            </p:nvPicPr>
            <p:blipFill>
              <a:blip r:embed="rId558"/>
            </p:blipFill>
            <p:spPr>
              <a:xfrm>
                <a:off x="6457950" y="4762500"/>
                <a:ext cx="412750" cy="114300"/>
              </a:xfrm>
              <a:prstGeom prst="rect"/>
            </p:spPr>
          </p:pic>
        </mc:Fallback>
      </mc:AlternateContent>
      <mc:AlternateContent xmlns:mc="http://schemas.openxmlformats.org/markup-compatibility/2006" xmlns:p14="http://schemas.microsoft.com/office/powerpoint/2010/main">
        <mc:Choice Requires="p14">
          <p:contentPart r:id="rId559" p14:bwMode="auto">
            <p14:nvContentPartPr>
              <p14:cNvPr id="299" name="Ink 298"/>
              <p14:cNvContentPartPr/>
              <p14:nvPr/>
            </p14:nvContentPartPr>
            <p14:xfrm>
              <a:off x="6432550" y="4597400"/>
              <a:ext cx="19050" cy="88900"/>
            </p14:xfrm>
          </p:contentPart>
        </mc:Choice>
        <mc:Fallback xmlns="">
          <p:pic>
            <p:nvPicPr>
              <p:cNvPr id="299" name="Ink 298"/>
            </p:nvPicPr>
            <p:blipFill>
              <a:blip r:embed="rId560"/>
            </p:blipFill>
            <p:spPr>
              <a:xfrm>
                <a:off x="6432550" y="4597400"/>
                <a:ext cx="19050" cy="88900"/>
              </a:xfrm>
              <a:prstGeom prst="rect"/>
            </p:spPr>
          </p:pic>
        </mc:Fallback>
      </mc:AlternateContent>
      <mc:AlternateContent xmlns:mc="http://schemas.openxmlformats.org/markup-compatibility/2006" xmlns:p14="http://schemas.microsoft.com/office/powerpoint/2010/main">
        <mc:Choice Requires="p14">
          <p:contentPart r:id="rId561" p14:bwMode="auto">
            <p14:nvContentPartPr>
              <p14:cNvPr id="300" name="Ink 299"/>
              <p14:cNvContentPartPr/>
              <p14:nvPr/>
            </p14:nvContentPartPr>
            <p14:xfrm>
              <a:off x="6375400" y="4591050"/>
              <a:ext cx="57150" cy="38100"/>
            </p14:xfrm>
          </p:contentPart>
        </mc:Choice>
        <mc:Fallback xmlns="">
          <p:pic>
            <p:nvPicPr>
              <p:cNvPr id="300" name="Ink 299"/>
            </p:nvPicPr>
            <p:blipFill>
              <a:blip r:embed="rId562"/>
            </p:blipFill>
            <p:spPr>
              <a:xfrm>
                <a:off x="6375400" y="4591050"/>
                <a:ext cx="57150" cy="38100"/>
              </a:xfrm>
              <a:prstGeom prst="rect"/>
            </p:spPr>
          </p:pic>
        </mc:Fallback>
      </mc:AlternateContent>
      <mc:AlternateContent xmlns:mc="http://schemas.openxmlformats.org/markup-compatibility/2006" xmlns:p14="http://schemas.microsoft.com/office/powerpoint/2010/main">
        <mc:Choice Requires="p14">
          <p:contentPart r:id="rId563" p14:bwMode="auto">
            <p14:nvContentPartPr>
              <p14:cNvPr id="301" name="Ink 300"/>
              <p14:cNvContentPartPr/>
              <p14:nvPr/>
            </p14:nvContentPartPr>
            <p14:xfrm>
              <a:off x="6477000" y="4578350"/>
              <a:ext cx="44450" cy="50800"/>
            </p14:xfrm>
          </p:contentPart>
        </mc:Choice>
        <mc:Fallback xmlns="">
          <p:pic>
            <p:nvPicPr>
              <p:cNvPr id="301" name="Ink 300"/>
            </p:nvPicPr>
            <p:blipFill>
              <a:blip r:embed="rId564"/>
            </p:blipFill>
            <p:spPr>
              <a:xfrm>
                <a:off x="6477000" y="4578350"/>
                <a:ext cx="44450" cy="50800"/>
              </a:xfrm>
              <a:prstGeom prst="rect"/>
            </p:spPr>
          </p:pic>
        </mc:Fallback>
      </mc:AlternateContent>
      <mc:AlternateContent xmlns:mc="http://schemas.openxmlformats.org/markup-compatibility/2006" xmlns:p14="http://schemas.microsoft.com/office/powerpoint/2010/main">
        <mc:Choice Requires="p14">
          <p:contentPart r:id="rId565" p14:bwMode="auto">
            <p14:nvContentPartPr>
              <p14:cNvPr id="302" name="Ink 301"/>
              <p14:cNvContentPartPr/>
              <p14:nvPr/>
            </p14:nvContentPartPr>
            <p14:xfrm>
              <a:off x="6159500" y="4705350"/>
              <a:ext cx="146050" cy="247650"/>
            </p14:xfrm>
          </p:contentPart>
        </mc:Choice>
        <mc:Fallback xmlns="">
          <p:pic>
            <p:nvPicPr>
              <p:cNvPr id="302" name="Ink 301"/>
            </p:nvPicPr>
            <p:blipFill>
              <a:blip r:embed="rId566"/>
            </p:blipFill>
            <p:spPr>
              <a:xfrm>
                <a:off x="6159500" y="4705350"/>
                <a:ext cx="146050" cy="247650"/>
              </a:xfrm>
              <a:prstGeom prst="rect"/>
            </p:spPr>
          </p:pic>
        </mc:Fallback>
      </mc:AlternateContent>
      <mc:AlternateContent xmlns:mc="http://schemas.openxmlformats.org/markup-compatibility/2006" xmlns:p14="http://schemas.microsoft.com/office/powerpoint/2010/main">
        <mc:Choice Requires="p14">
          <p:contentPart r:id="rId567" p14:bwMode="auto">
            <p14:nvContentPartPr>
              <p14:cNvPr id="303" name="Ink 302"/>
              <p14:cNvContentPartPr/>
              <p14:nvPr/>
            </p14:nvContentPartPr>
            <p14:xfrm>
              <a:off x="6375400" y="4756150"/>
              <a:ext cx="69850" cy="152400"/>
            </p14:xfrm>
          </p:contentPart>
        </mc:Choice>
        <mc:Fallback xmlns="">
          <p:pic>
            <p:nvPicPr>
              <p:cNvPr id="303" name="Ink 302"/>
            </p:nvPicPr>
            <p:blipFill>
              <a:blip r:embed="rId568"/>
            </p:blipFill>
            <p:spPr>
              <a:xfrm>
                <a:off x="6375400" y="4756150"/>
                <a:ext cx="69850" cy="152400"/>
              </a:xfrm>
              <a:prstGeom prst="rect"/>
            </p:spPr>
          </p:pic>
        </mc:Fallback>
      </mc:AlternateContent>
      <mc:AlternateContent xmlns:mc="http://schemas.openxmlformats.org/markup-compatibility/2006" xmlns:p14="http://schemas.microsoft.com/office/powerpoint/2010/main">
        <mc:Choice Requires="p14">
          <p:contentPart r:id="rId569" p14:bwMode="auto">
            <p14:nvContentPartPr>
              <p14:cNvPr id="304" name="Ink 303"/>
              <p14:cNvContentPartPr/>
              <p14:nvPr/>
            </p14:nvContentPartPr>
            <p14:xfrm>
              <a:off x="6388100" y="4864100"/>
              <a:ext cx="38100" cy="6350"/>
            </p14:xfrm>
          </p:contentPart>
        </mc:Choice>
        <mc:Fallback xmlns="">
          <p:pic>
            <p:nvPicPr>
              <p:cNvPr id="304" name="Ink 303"/>
            </p:nvPicPr>
            <p:blipFill>
              <a:blip r:embed="rId570"/>
            </p:blipFill>
            <p:spPr>
              <a:xfrm>
                <a:off x="6388100" y="4864100"/>
                <a:ext cx="38100" cy="6350"/>
              </a:xfrm>
              <a:prstGeom prst="rect"/>
            </p:spPr>
          </p:pic>
        </mc:Fallback>
      </mc:AlternateContent>
      <mc:AlternateContent xmlns:mc="http://schemas.openxmlformats.org/markup-compatibility/2006" xmlns:p14="http://schemas.microsoft.com/office/powerpoint/2010/main">
        <mc:Choice Requires="p14">
          <p:contentPart r:id="rId571" p14:bwMode="auto">
            <p14:nvContentPartPr>
              <p14:cNvPr id="305" name="Ink 304"/>
              <p14:cNvContentPartPr/>
              <p14:nvPr/>
            </p14:nvContentPartPr>
            <p14:xfrm>
              <a:off x="6877050" y="4546600"/>
              <a:ext cx="152400" cy="107950"/>
            </p14:xfrm>
          </p:contentPart>
        </mc:Choice>
        <mc:Fallback xmlns="">
          <p:pic>
            <p:nvPicPr>
              <p:cNvPr id="305" name="Ink 304"/>
            </p:nvPicPr>
            <p:blipFill>
              <a:blip r:embed="rId572"/>
            </p:blipFill>
            <p:spPr>
              <a:xfrm>
                <a:off x="6877050" y="4546600"/>
                <a:ext cx="152400" cy="107950"/>
              </a:xfrm>
              <a:prstGeom prst="rect"/>
            </p:spPr>
          </p:pic>
        </mc:Fallback>
      </mc:AlternateContent>
      <mc:AlternateContent xmlns:mc="http://schemas.openxmlformats.org/markup-compatibility/2006" xmlns:p14="http://schemas.microsoft.com/office/powerpoint/2010/main">
        <mc:Choice Requires="p14">
          <p:contentPart r:id="rId573" p14:bwMode="auto">
            <p14:nvContentPartPr>
              <p14:cNvPr id="306" name="Ink 305"/>
              <p14:cNvContentPartPr/>
              <p14:nvPr/>
            </p14:nvContentPartPr>
            <p14:xfrm>
              <a:off x="7137400" y="4572000"/>
              <a:ext cx="360" cy="101600"/>
            </p14:xfrm>
          </p:contentPart>
        </mc:Choice>
        <mc:Fallback xmlns="">
          <p:pic>
            <p:nvPicPr>
              <p:cNvPr id="306" name="Ink 305"/>
            </p:nvPicPr>
            <p:blipFill>
              <a:blip r:embed="rId574"/>
            </p:blipFill>
            <p:spPr>
              <a:xfrm>
                <a:off x="7137400" y="4572000"/>
                <a:ext cx="360" cy="101600"/>
              </a:xfrm>
              <a:prstGeom prst="rect"/>
            </p:spPr>
          </p:pic>
        </mc:Fallback>
      </mc:AlternateContent>
      <mc:AlternateContent xmlns:mc="http://schemas.openxmlformats.org/markup-compatibility/2006" xmlns:p14="http://schemas.microsoft.com/office/powerpoint/2010/main">
        <mc:Choice Requires="p14">
          <p:contentPart r:id="rId575" p14:bwMode="auto">
            <p14:nvContentPartPr>
              <p14:cNvPr id="307" name="Ink 306"/>
              <p14:cNvContentPartPr/>
              <p14:nvPr/>
            </p14:nvContentPartPr>
            <p14:xfrm>
              <a:off x="7175500" y="4565650"/>
              <a:ext cx="38100" cy="95250"/>
            </p14:xfrm>
          </p:contentPart>
        </mc:Choice>
        <mc:Fallback xmlns="">
          <p:pic>
            <p:nvPicPr>
              <p:cNvPr id="307" name="Ink 306"/>
            </p:nvPicPr>
            <p:blipFill>
              <a:blip r:embed="rId576"/>
            </p:blipFill>
            <p:spPr>
              <a:xfrm>
                <a:off x="7175500" y="4565650"/>
                <a:ext cx="38100" cy="95250"/>
              </a:xfrm>
              <a:prstGeom prst="rect"/>
            </p:spPr>
          </p:pic>
        </mc:Fallback>
      </mc:AlternateContent>
      <mc:AlternateContent xmlns:mc="http://schemas.openxmlformats.org/markup-compatibility/2006" xmlns:p14="http://schemas.microsoft.com/office/powerpoint/2010/main">
        <mc:Choice Requires="p14">
          <p:contentPart r:id="rId577" p14:bwMode="auto">
            <p14:nvContentPartPr>
              <p14:cNvPr id="308" name="Ink 307"/>
              <p14:cNvContentPartPr/>
              <p14:nvPr/>
            </p14:nvContentPartPr>
            <p14:xfrm>
              <a:off x="7169150" y="4572000"/>
              <a:ext cx="6350" cy="19050"/>
            </p14:xfrm>
          </p:contentPart>
        </mc:Choice>
        <mc:Fallback xmlns="">
          <p:pic>
            <p:nvPicPr>
              <p:cNvPr id="308" name="Ink 307"/>
            </p:nvPicPr>
            <p:blipFill>
              <a:blip r:embed="rId578"/>
            </p:blipFill>
            <p:spPr>
              <a:xfrm>
                <a:off x="7169150" y="4572000"/>
                <a:ext cx="6350" cy="19050"/>
              </a:xfrm>
              <a:prstGeom prst="rect"/>
            </p:spPr>
          </p:pic>
        </mc:Fallback>
      </mc:AlternateContent>
      <mc:AlternateContent xmlns:mc="http://schemas.openxmlformats.org/markup-compatibility/2006" xmlns:p14="http://schemas.microsoft.com/office/powerpoint/2010/main">
        <mc:Choice Requires="p14">
          <p:contentPart r:id="rId579" p14:bwMode="auto">
            <p14:nvContentPartPr>
              <p14:cNvPr id="309" name="Ink 308"/>
              <p14:cNvContentPartPr/>
              <p14:nvPr/>
            </p14:nvContentPartPr>
            <p14:xfrm>
              <a:off x="7194550" y="4616450"/>
              <a:ext cx="57150" cy="31750"/>
            </p14:xfrm>
          </p:contentPart>
        </mc:Choice>
        <mc:Fallback xmlns="">
          <p:pic>
            <p:nvPicPr>
              <p:cNvPr id="309" name="Ink 308"/>
            </p:nvPicPr>
            <p:blipFill>
              <a:blip r:embed="rId580"/>
            </p:blipFill>
            <p:spPr>
              <a:xfrm>
                <a:off x="7194550" y="4616450"/>
                <a:ext cx="57150" cy="31750"/>
              </a:xfrm>
              <a:prstGeom prst="rect"/>
            </p:spPr>
          </p:pic>
        </mc:Fallback>
      </mc:AlternateContent>
      <mc:AlternateContent xmlns:mc="http://schemas.openxmlformats.org/markup-compatibility/2006" xmlns:p14="http://schemas.microsoft.com/office/powerpoint/2010/main">
        <mc:Choice Requires="p14">
          <p:contentPart r:id="rId581" p14:bwMode="auto">
            <p14:nvContentPartPr>
              <p14:cNvPr id="310" name="Ink 309"/>
              <p14:cNvContentPartPr/>
              <p14:nvPr/>
            </p14:nvContentPartPr>
            <p14:xfrm>
              <a:off x="7816850" y="4654550"/>
              <a:ext cx="101600" cy="82550"/>
            </p14:xfrm>
          </p:contentPart>
        </mc:Choice>
        <mc:Fallback xmlns="">
          <p:pic>
            <p:nvPicPr>
              <p:cNvPr id="310" name="Ink 309"/>
            </p:nvPicPr>
            <p:blipFill>
              <a:blip r:embed="rId582"/>
            </p:blipFill>
            <p:spPr>
              <a:xfrm>
                <a:off x="7816850" y="4654550"/>
                <a:ext cx="101600" cy="82550"/>
              </a:xfrm>
              <a:prstGeom prst="rect"/>
            </p:spPr>
          </p:pic>
        </mc:Fallback>
      </mc:AlternateContent>
      <mc:AlternateContent xmlns:mc="http://schemas.openxmlformats.org/markup-compatibility/2006" xmlns:p14="http://schemas.microsoft.com/office/powerpoint/2010/main">
        <mc:Choice Requires="p14">
          <p:contentPart r:id="rId583" p14:bwMode="auto">
            <p14:nvContentPartPr>
              <p14:cNvPr id="311" name="Ink 310"/>
              <p14:cNvContentPartPr/>
              <p14:nvPr/>
            </p14:nvContentPartPr>
            <p14:xfrm>
              <a:off x="7962900" y="4629150"/>
              <a:ext cx="44450" cy="76200"/>
            </p14:xfrm>
          </p:contentPart>
        </mc:Choice>
        <mc:Fallback xmlns="">
          <p:pic>
            <p:nvPicPr>
              <p:cNvPr id="311" name="Ink 310"/>
            </p:nvPicPr>
            <p:blipFill>
              <a:blip r:embed="rId584"/>
            </p:blipFill>
            <p:spPr>
              <a:xfrm>
                <a:off x="7962900" y="4629150"/>
                <a:ext cx="44450" cy="76200"/>
              </a:xfrm>
              <a:prstGeom prst="rect"/>
            </p:spPr>
          </p:pic>
        </mc:Fallback>
      </mc:AlternateContent>
      <mc:AlternateContent xmlns:mc="http://schemas.openxmlformats.org/markup-compatibility/2006" xmlns:p14="http://schemas.microsoft.com/office/powerpoint/2010/main">
        <mc:Choice Requires="p14">
          <p:contentPart r:id="rId585" p14:bwMode="auto">
            <p14:nvContentPartPr>
              <p14:cNvPr id="312" name="Ink 311"/>
              <p14:cNvContentPartPr/>
              <p14:nvPr/>
            </p14:nvContentPartPr>
            <p14:xfrm>
              <a:off x="8007350" y="4711700"/>
              <a:ext cx="12700" cy="360"/>
            </p14:xfrm>
          </p:contentPart>
        </mc:Choice>
        <mc:Fallback xmlns="">
          <p:pic>
            <p:nvPicPr>
              <p:cNvPr id="312" name="Ink 311"/>
            </p:nvPicPr>
            <p:blipFill>
              <a:blip r:embed="rId520"/>
            </p:blipFill>
            <p:spPr>
              <a:xfrm>
                <a:off x="8007350" y="4711700"/>
                <a:ext cx="12700" cy="360"/>
              </a:xfrm>
              <a:prstGeom prst="rect"/>
            </p:spPr>
          </p:pic>
        </mc:Fallback>
      </mc:AlternateContent>
      <mc:AlternateContent xmlns:mc="http://schemas.openxmlformats.org/markup-compatibility/2006" xmlns:p14="http://schemas.microsoft.com/office/powerpoint/2010/main">
        <mc:Choice Requires="p14">
          <p:contentPart r:id="rId586" p14:bwMode="auto">
            <p14:nvContentPartPr>
              <p14:cNvPr id="313" name="Ink 312"/>
              <p14:cNvContentPartPr/>
              <p14:nvPr/>
            </p14:nvContentPartPr>
            <p14:xfrm>
              <a:off x="7988300" y="4654550"/>
              <a:ext cx="38100" cy="360"/>
            </p14:xfrm>
          </p:contentPart>
        </mc:Choice>
        <mc:Fallback xmlns="">
          <p:pic>
            <p:nvPicPr>
              <p:cNvPr id="313" name="Ink 312"/>
            </p:nvPicPr>
            <p:blipFill>
              <a:blip r:embed="rId587"/>
            </p:blipFill>
            <p:spPr>
              <a:xfrm>
                <a:off x="7988300" y="4654550"/>
                <a:ext cx="38100" cy="360"/>
              </a:xfrm>
              <a:prstGeom prst="rect"/>
            </p:spPr>
          </p:pic>
        </mc:Fallback>
      </mc:AlternateContent>
      <mc:AlternateContent xmlns:mc="http://schemas.openxmlformats.org/markup-compatibility/2006" xmlns:p14="http://schemas.microsoft.com/office/powerpoint/2010/main">
        <mc:Choice Requires="p14">
          <p:contentPart r:id="rId588" p14:bwMode="auto">
            <p14:nvContentPartPr>
              <p14:cNvPr id="314" name="Ink 313"/>
              <p14:cNvContentPartPr/>
              <p14:nvPr/>
            </p14:nvContentPartPr>
            <p14:xfrm>
              <a:off x="8216900" y="3733800"/>
              <a:ext cx="1250950" cy="520700"/>
            </p14:xfrm>
          </p:contentPart>
        </mc:Choice>
        <mc:Fallback xmlns="">
          <p:pic>
            <p:nvPicPr>
              <p:cNvPr id="314" name="Ink 313"/>
            </p:nvPicPr>
            <p:blipFill>
              <a:blip r:embed="rId589"/>
            </p:blipFill>
            <p:spPr>
              <a:xfrm>
                <a:off x="8216900" y="3733800"/>
                <a:ext cx="1250950" cy="520700"/>
              </a:xfrm>
              <a:prstGeom prst="rect"/>
            </p:spPr>
          </p:pic>
        </mc:Fallback>
      </mc:AlternateContent>
      <mc:AlternateContent xmlns:mc="http://schemas.openxmlformats.org/markup-compatibility/2006" xmlns:p14="http://schemas.microsoft.com/office/powerpoint/2010/main">
        <mc:Choice Requires="p14">
          <p:contentPart r:id="rId590" p14:bwMode="auto">
            <p14:nvContentPartPr>
              <p14:cNvPr id="315" name="Ink 314"/>
              <p14:cNvContentPartPr/>
              <p14:nvPr/>
            </p14:nvContentPartPr>
            <p14:xfrm>
              <a:off x="8140700" y="4133850"/>
              <a:ext cx="171450" cy="120650"/>
            </p14:xfrm>
          </p:contentPart>
        </mc:Choice>
        <mc:Fallback xmlns="">
          <p:pic>
            <p:nvPicPr>
              <p:cNvPr id="315" name="Ink 314"/>
            </p:nvPicPr>
            <p:blipFill>
              <a:blip r:embed="rId591"/>
            </p:blipFill>
            <p:spPr>
              <a:xfrm>
                <a:off x="8140700" y="4133850"/>
                <a:ext cx="171450" cy="120650"/>
              </a:xfrm>
              <a:prstGeom prst="rect"/>
            </p:spPr>
          </p:pic>
        </mc:Fallback>
      </mc:AlternateContent>
      <mc:AlternateContent xmlns:mc="http://schemas.openxmlformats.org/markup-compatibility/2006" xmlns:p14="http://schemas.microsoft.com/office/powerpoint/2010/main">
        <mc:Choice Requires="p14">
          <p:contentPart r:id="rId592" p14:bwMode="auto">
            <p14:nvContentPartPr>
              <p14:cNvPr id="316" name="Ink 315"/>
              <p14:cNvContentPartPr/>
              <p14:nvPr/>
            </p14:nvContentPartPr>
            <p14:xfrm>
              <a:off x="6673850" y="4241800"/>
              <a:ext cx="723900" cy="844550"/>
            </p14:xfrm>
          </p:contentPart>
        </mc:Choice>
        <mc:Fallback xmlns="">
          <p:pic>
            <p:nvPicPr>
              <p:cNvPr id="316" name="Ink 315"/>
            </p:nvPicPr>
            <p:blipFill>
              <a:blip r:embed="rId593"/>
            </p:blipFill>
            <p:spPr>
              <a:xfrm>
                <a:off x="6673850" y="4241800"/>
                <a:ext cx="723900" cy="844550"/>
              </a:xfrm>
              <a:prstGeom prst="rect"/>
            </p:spPr>
          </p:pic>
        </mc:Fallback>
      </mc:AlternateContent>
      <mc:AlternateContent xmlns:mc="http://schemas.openxmlformats.org/markup-compatibility/2006" xmlns:p14="http://schemas.microsoft.com/office/powerpoint/2010/main">
        <mc:Choice Requires="p14">
          <p:contentPart r:id="rId594" p14:bwMode="auto">
            <p14:nvContentPartPr>
              <p14:cNvPr id="317" name="Ink 316"/>
              <p14:cNvContentPartPr/>
              <p14:nvPr/>
            </p14:nvContentPartPr>
            <p14:xfrm>
              <a:off x="7118350" y="4083050"/>
              <a:ext cx="127000" cy="177800"/>
            </p14:xfrm>
          </p:contentPart>
        </mc:Choice>
        <mc:Fallback xmlns="">
          <p:pic>
            <p:nvPicPr>
              <p:cNvPr id="317" name="Ink 316"/>
            </p:nvPicPr>
            <p:blipFill>
              <a:blip r:embed="rId595"/>
            </p:blipFill>
            <p:spPr>
              <a:xfrm>
                <a:off x="7118350" y="4083050"/>
                <a:ext cx="127000" cy="177800"/>
              </a:xfrm>
              <a:prstGeom prst="rect"/>
            </p:spPr>
          </p:pic>
        </mc:Fallback>
      </mc:AlternateContent>
      <mc:AlternateContent xmlns:mc="http://schemas.openxmlformats.org/markup-compatibility/2006" xmlns:p14="http://schemas.microsoft.com/office/powerpoint/2010/main">
        <mc:Choice Requires="p14">
          <p:contentPart r:id="rId596" p14:bwMode="auto">
            <p14:nvContentPartPr>
              <p14:cNvPr id="318" name="Ink 317"/>
              <p14:cNvContentPartPr/>
              <p14:nvPr/>
            </p14:nvContentPartPr>
            <p14:xfrm>
              <a:off x="7296150" y="4108450"/>
              <a:ext cx="184150" cy="107950"/>
            </p14:xfrm>
          </p:contentPart>
        </mc:Choice>
        <mc:Fallback xmlns="">
          <p:pic>
            <p:nvPicPr>
              <p:cNvPr id="318" name="Ink 317"/>
            </p:nvPicPr>
            <p:blipFill>
              <a:blip r:embed="rId597"/>
            </p:blipFill>
            <p:spPr>
              <a:xfrm>
                <a:off x="7296150" y="4108450"/>
                <a:ext cx="184150" cy="107950"/>
              </a:xfrm>
              <a:prstGeom prst="rect"/>
            </p:spPr>
          </p:pic>
        </mc:Fallback>
      </mc:AlternateContent>
      <mc:AlternateContent xmlns:mc="http://schemas.openxmlformats.org/markup-compatibility/2006" xmlns:p14="http://schemas.microsoft.com/office/powerpoint/2010/main">
        <mc:Choice Requires="p14">
          <p:contentPart r:id="rId598" p14:bwMode="auto">
            <p14:nvContentPartPr>
              <p14:cNvPr id="319" name="Ink 318"/>
              <p14:cNvContentPartPr/>
              <p14:nvPr/>
            </p14:nvContentPartPr>
            <p14:xfrm>
              <a:off x="9188450" y="4375150"/>
              <a:ext cx="127000" cy="234950"/>
            </p14:xfrm>
          </p:contentPart>
        </mc:Choice>
        <mc:Fallback xmlns="">
          <p:pic>
            <p:nvPicPr>
              <p:cNvPr id="319" name="Ink 318"/>
            </p:nvPicPr>
            <p:blipFill>
              <a:blip r:embed="rId599"/>
            </p:blipFill>
            <p:spPr>
              <a:xfrm>
                <a:off x="9188450" y="4375150"/>
                <a:ext cx="127000" cy="234950"/>
              </a:xfrm>
              <a:prstGeom prst="rect"/>
            </p:spPr>
          </p:pic>
        </mc:Fallback>
      </mc:AlternateContent>
      <mc:AlternateContent xmlns:mc="http://schemas.openxmlformats.org/markup-compatibility/2006" xmlns:p14="http://schemas.microsoft.com/office/powerpoint/2010/main">
        <mc:Choice Requires="p14">
          <p:contentPart r:id="rId600" p14:bwMode="auto">
            <p14:nvContentPartPr>
              <p14:cNvPr id="320" name="Ink 319"/>
              <p14:cNvContentPartPr/>
              <p14:nvPr/>
            </p14:nvContentPartPr>
            <p14:xfrm>
              <a:off x="9340850" y="4559300"/>
              <a:ext cx="139700" cy="120650"/>
            </p14:xfrm>
          </p:contentPart>
        </mc:Choice>
        <mc:Fallback xmlns="">
          <p:pic>
            <p:nvPicPr>
              <p:cNvPr id="320" name="Ink 319"/>
            </p:nvPicPr>
            <p:blipFill>
              <a:blip r:embed="rId601"/>
            </p:blipFill>
            <p:spPr>
              <a:xfrm>
                <a:off x="9340850" y="4559300"/>
                <a:ext cx="139700" cy="120650"/>
              </a:xfrm>
              <a:prstGeom prst="rect"/>
            </p:spPr>
          </p:pic>
        </mc:Fallback>
      </mc:AlternateContent>
      <mc:AlternateContent xmlns:mc="http://schemas.openxmlformats.org/markup-compatibility/2006" xmlns:p14="http://schemas.microsoft.com/office/powerpoint/2010/main">
        <mc:Choice Requires="p14">
          <p:contentPart r:id="rId602" p14:bwMode="auto">
            <p14:nvContentPartPr>
              <p14:cNvPr id="321" name="Ink 320"/>
              <p14:cNvContentPartPr/>
              <p14:nvPr/>
            </p14:nvContentPartPr>
            <p14:xfrm>
              <a:off x="9518650" y="4457700"/>
              <a:ext cx="127000" cy="360"/>
            </p14:xfrm>
          </p:contentPart>
        </mc:Choice>
        <mc:Fallback xmlns="">
          <p:pic>
            <p:nvPicPr>
              <p:cNvPr id="321" name="Ink 320"/>
            </p:nvPicPr>
            <p:blipFill>
              <a:blip r:embed="rId603"/>
            </p:blipFill>
            <p:spPr>
              <a:xfrm>
                <a:off x="9518650" y="4457700"/>
                <a:ext cx="127000" cy="360"/>
              </a:xfrm>
              <a:prstGeom prst="rect"/>
            </p:spPr>
          </p:pic>
        </mc:Fallback>
      </mc:AlternateContent>
      <mc:AlternateContent xmlns:mc="http://schemas.openxmlformats.org/markup-compatibility/2006" xmlns:p14="http://schemas.microsoft.com/office/powerpoint/2010/main">
        <mc:Choice Requires="p14">
          <p:contentPart r:id="rId604" p14:bwMode="auto">
            <p14:nvContentPartPr>
              <p14:cNvPr id="322" name="Ink 321"/>
              <p14:cNvContentPartPr/>
              <p14:nvPr/>
            </p14:nvContentPartPr>
            <p14:xfrm>
              <a:off x="9544050" y="4514850"/>
              <a:ext cx="127000" cy="6350"/>
            </p14:xfrm>
          </p:contentPart>
        </mc:Choice>
        <mc:Fallback xmlns="">
          <p:pic>
            <p:nvPicPr>
              <p:cNvPr id="322" name="Ink 321"/>
            </p:nvPicPr>
            <p:blipFill>
              <a:blip r:embed="rId605"/>
            </p:blipFill>
            <p:spPr>
              <a:xfrm>
                <a:off x="9544050" y="4514850"/>
                <a:ext cx="127000" cy="6350"/>
              </a:xfrm>
              <a:prstGeom prst="rect"/>
            </p:spPr>
          </p:pic>
        </mc:Fallback>
      </mc:AlternateContent>
      <mc:AlternateContent xmlns:mc="http://schemas.openxmlformats.org/markup-compatibility/2006" xmlns:p14="http://schemas.microsoft.com/office/powerpoint/2010/main">
        <mc:Choice Requires="p14">
          <p:contentPart r:id="rId606" p14:bwMode="auto">
            <p14:nvContentPartPr>
              <p14:cNvPr id="323" name="Ink 322"/>
              <p14:cNvContentPartPr/>
              <p14:nvPr/>
            </p14:nvContentPartPr>
            <p14:xfrm>
              <a:off x="9766300" y="4298950"/>
              <a:ext cx="107950" cy="215900"/>
            </p14:xfrm>
          </p:contentPart>
        </mc:Choice>
        <mc:Fallback xmlns="">
          <p:pic>
            <p:nvPicPr>
              <p:cNvPr id="323" name="Ink 322"/>
            </p:nvPicPr>
            <p:blipFill>
              <a:blip r:embed="rId607"/>
            </p:blipFill>
            <p:spPr>
              <a:xfrm>
                <a:off x="9766300" y="4298950"/>
                <a:ext cx="107950" cy="215900"/>
              </a:xfrm>
              <a:prstGeom prst="rect"/>
            </p:spPr>
          </p:pic>
        </mc:Fallback>
      </mc:AlternateContent>
      <mc:AlternateContent xmlns:mc="http://schemas.openxmlformats.org/markup-compatibility/2006" xmlns:p14="http://schemas.microsoft.com/office/powerpoint/2010/main">
        <mc:Choice Requires="p14">
          <p:contentPart r:id="rId608" p14:bwMode="auto">
            <p14:nvContentPartPr>
              <p14:cNvPr id="324" name="Ink 323"/>
              <p14:cNvContentPartPr/>
              <p14:nvPr/>
            </p14:nvContentPartPr>
            <p14:xfrm>
              <a:off x="9906000" y="4489450"/>
              <a:ext cx="63500" cy="88900"/>
            </p14:xfrm>
          </p:contentPart>
        </mc:Choice>
        <mc:Fallback xmlns="">
          <p:pic>
            <p:nvPicPr>
              <p:cNvPr id="324" name="Ink 323"/>
            </p:nvPicPr>
            <p:blipFill>
              <a:blip r:embed="rId609"/>
            </p:blipFill>
            <p:spPr>
              <a:xfrm>
                <a:off x="9906000" y="4489450"/>
                <a:ext cx="63500" cy="88900"/>
              </a:xfrm>
              <a:prstGeom prst="rect"/>
            </p:spPr>
          </p:pic>
        </mc:Fallback>
      </mc:AlternateContent>
      <mc:AlternateContent xmlns:mc="http://schemas.openxmlformats.org/markup-compatibility/2006" xmlns:p14="http://schemas.microsoft.com/office/powerpoint/2010/main">
        <mc:Choice Requires="p14">
          <p:contentPart r:id="rId610" p14:bwMode="auto">
            <p14:nvContentPartPr>
              <p14:cNvPr id="325" name="Ink 324"/>
              <p14:cNvContentPartPr/>
              <p14:nvPr/>
            </p14:nvContentPartPr>
            <p14:xfrm>
              <a:off x="10026650" y="4470400"/>
              <a:ext cx="76200" cy="95250"/>
            </p14:xfrm>
          </p:contentPart>
        </mc:Choice>
        <mc:Fallback xmlns="">
          <p:pic>
            <p:nvPicPr>
              <p:cNvPr id="325" name="Ink 324"/>
            </p:nvPicPr>
            <p:blipFill>
              <a:blip r:embed="rId611"/>
            </p:blipFill>
            <p:spPr>
              <a:xfrm>
                <a:off x="10026650" y="4470400"/>
                <a:ext cx="76200" cy="95250"/>
              </a:xfrm>
              <a:prstGeom prst="rect"/>
            </p:spPr>
          </p:pic>
        </mc:Fallback>
      </mc:AlternateContent>
      <mc:AlternateContent xmlns:mc="http://schemas.openxmlformats.org/markup-compatibility/2006" xmlns:p14="http://schemas.microsoft.com/office/powerpoint/2010/main">
        <mc:Choice Requires="p14">
          <p:contentPart r:id="rId612" p14:bwMode="auto">
            <p14:nvContentPartPr>
              <p14:cNvPr id="326" name="Ink 325"/>
              <p14:cNvContentPartPr/>
              <p14:nvPr/>
            </p14:nvContentPartPr>
            <p14:xfrm>
              <a:off x="10140950" y="4349750"/>
              <a:ext cx="82550" cy="360"/>
            </p14:xfrm>
          </p:contentPart>
        </mc:Choice>
        <mc:Fallback xmlns="">
          <p:pic>
            <p:nvPicPr>
              <p:cNvPr id="326" name="Ink 325"/>
            </p:nvPicPr>
            <p:blipFill>
              <a:blip r:embed="rId613"/>
            </p:blipFill>
            <p:spPr>
              <a:xfrm>
                <a:off x="10140950" y="4349750"/>
                <a:ext cx="82550" cy="360"/>
              </a:xfrm>
              <a:prstGeom prst="rect"/>
            </p:spPr>
          </p:pic>
        </mc:Fallback>
      </mc:AlternateContent>
      <mc:AlternateContent xmlns:mc="http://schemas.openxmlformats.org/markup-compatibility/2006" xmlns:p14="http://schemas.microsoft.com/office/powerpoint/2010/main">
        <mc:Choice Requires="p14">
          <p:contentPart r:id="rId614" p14:bwMode="auto">
            <p14:nvContentPartPr>
              <p14:cNvPr id="327" name="Ink 326"/>
              <p14:cNvContentPartPr/>
              <p14:nvPr/>
            </p14:nvContentPartPr>
            <p14:xfrm>
              <a:off x="10179050" y="4381500"/>
              <a:ext cx="82550" cy="19050"/>
            </p14:xfrm>
          </p:contentPart>
        </mc:Choice>
        <mc:Fallback xmlns="">
          <p:pic>
            <p:nvPicPr>
              <p:cNvPr id="327" name="Ink 326"/>
            </p:nvPicPr>
            <p:blipFill>
              <a:blip r:embed="rId615"/>
            </p:blipFill>
            <p:spPr>
              <a:xfrm>
                <a:off x="10179050" y="4381500"/>
                <a:ext cx="82550" cy="19050"/>
              </a:xfrm>
              <a:prstGeom prst="rect"/>
            </p:spPr>
          </p:pic>
        </mc:Fallback>
      </mc:AlternateContent>
      <mc:AlternateContent xmlns:mc="http://schemas.openxmlformats.org/markup-compatibility/2006" xmlns:p14="http://schemas.microsoft.com/office/powerpoint/2010/main">
        <mc:Choice Requires="p14">
          <p:contentPart r:id="rId616" p14:bwMode="auto">
            <p14:nvContentPartPr>
              <p14:cNvPr id="328" name="Ink 327"/>
              <p14:cNvContentPartPr/>
              <p14:nvPr/>
            </p14:nvContentPartPr>
            <p14:xfrm>
              <a:off x="10287000" y="4178300"/>
              <a:ext cx="152400" cy="209550"/>
            </p14:xfrm>
          </p:contentPart>
        </mc:Choice>
        <mc:Fallback xmlns="">
          <p:pic>
            <p:nvPicPr>
              <p:cNvPr id="328" name="Ink 327"/>
            </p:nvPicPr>
            <p:blipFill>
              <a:blip r:embed="rId617"/>
            </p:blipFill>
            <p:spPr>
              <a:xfrm>
                <a:off x="10287000" y="4178300"/>
                <a:ext cx="152400" cy="209550"/>
              </a:xfrm>
              <a:prstGeom prst="rect"/>
            </p:spPr>
          </p:pic>
        </mc:Fallback>
      </mc:AlternateContent>
      <mc:AlternateContent xmlns:mc="http://schemas.openxmlformats.org/markup-compatibility/2006" xmlns:p14="http://schemas.microsoft.com/office/powerpoint/2010/main">
        <mc:Choice Requires="p14">
          <p:contentPart r:id="rId618" p14:bwMode="auto">
            <p14:nvContentPartPr>
              <p14:cNvPr id="329" name="Ink 328"/>
              <p14:cNvContentPartPr/>
              <p14:nvPr/>
            </p14:nvContentPartPr>
            <p14:xfrm>
              <a:off x="10471150" y="4311650"/>
              <a:ext cx="25400" cy="184150"/>
            </p14:xfrm>
          </p:contentPart>
        </mc:Choice>
        <mc:Fallback xmlns="">
          <p:pic>
            <p:nvPicPr>
              <p:cNvPr id="329" name="Ink 328"/>
            </p:nvPicPr>
            <p:blipFill>
              <a:blip r:embed="rId619"/>
            </p:blipFill>
            <p:spPr>
              <a:xfrm>
                <a:off x="10471150" y="4311650"/>
                <a:ext cx="25400" cy="184150"/>
              </a:xfrm>
              <a:prstGeom prst="rect"/>
            </p:spPr>
          </p:pic>
        </mc:Fallback>
      </mc:AlternateContent>
      <mc:AlternateContent xmlns:mc="http://schemas.openxmlformats.org/markup-compatibility/2006" xmlns:p14="http://schemas.microsoft.com/office/powerpoint/2010/main">
        <mc:Choice Requires="p14">
          <p:contentPart r:id="rId620" p14:bwMode="auto">
            <p14:nvContentPartPr>
              <p14:cNvPr id="330" name="Ink 329"/>
              <p14:cNvContentPartPr/>
              <p14:nvPr/>
            </p14:nvContentPartPr>
            <p14:xfrm>
              <a:off x="10464800" y="4381500"/>
              <a:ext cx="57150" cy="360"/>
            </p14:xfrm>
          </p:contentPart>
        </mc:Choice>
        <mc:Fallback xmlns="">
          <p:pic>
            <p:nvPicPr>
              <p:cNvPr id="330" name="Ink 329"/>
            </p:nvPicPr>
            <p:blipFill>
              <a:blip r:embed="rId621"/>
            </p:blipFill>
            <p:spPr>
              <a:xfrm>
                <a:off x="10464800" y="4381500"/>
                <a:ext cx="57150" cy="360"/>
              </a:xfrm>
              <a:prstGeom prst="rect"/>
            </p:spPr>
          </p:pic>
        </mc:Fallback>
      </mc:AlternateContent>
      <mc:AlternateContent xmlns:mc="http://schemas.openxmlformats.org/markup-compatibility/2006" xmlns:p14="http://schemas.microsoft.com/office/powerpoint/2010/main">
        <mc:Choice Requires="p14">
          <p:contentPart r:id="rId622" p14:bwMode="auto">
            <p14:nvContentPartPr>
              <p14:cNvPr id="331" name="Ink 330"/>
              <p14:cNvContentPartPr/>
              <p14:nvPr/>
            </p14:nvContentPartPr>
            <p14:xfrm>
              <a:off x="10534650" y="4286250"/>
              <a:ext cx="69850" cy="234950"/>
            </p14:xfrm>
          </p:contentPart>
        </mc:Choice>
        <mc:Fallback xmlns="">
          <p:pic>
            <p:nvPicPr>
              <p:cNvPr id="331" name="Ink 330"/>
            </p:nvPicPr>
            <p:blipFill>
              <a:blip r:embed="rId623"/>
            </p:blipFill>
            <p:spPr>
              <a:xfrm>
                <a:off x="10534650" y="4286250"/>
                <a:ext cx="69850" cy="234950"/>
              </a:xfrm>
              <a:prstGeom prst="rect"/>
            </p:spPr>
          </p:pic>
        </mc:Fallback>
      </mc:AlternateContent>
      <mc:AlternateContent xmlns:mc="http://schemas.openxmlformats.org/markup-compatibility/2006" xmlns:p14="http://schemas.microsoft.com/office/powerpoint/2010/main">
        <mc:Choice Requires="p14">
          <p:contentPart r:id="rId624" p14:bwMode="auto">
            <p14:nvContentPartPr>
              <p14:cNvPr id="332" name="Ink 331"/>
              <p14:cNvContentPartPr/>
              <p14:nvPr/>
            </p14:nvContentPartPr>
            <p14:xfrm>
              <a:off x="10623550" y="4292600"/>
              <a:ext cx="146050" cy="360"/>
            </p14:xfrm>
          </p:contentPart>
        </mc:Choice>
        <mc:Fallback xmlns="">
          <p:pic>
            <p:nvPicPr>
              <p:cNvPr id="332" name="Ink 331"/>
            </p:nvPicPr>
            <p:blipFill>
              <a:blip r:embed="rId625"/>
            </p:blipFill>
            <p:spPr>
              <a:xfrm>
                <a:off x="10623550" y="4292600"/>
                <a:ext cx="146050" cy="360"/>
              </a:xfrm>
              <a:prstGeom prst="rect"/>
            </p:spPr>
          </p:pic>
        </mc:Fallback>
      </mc:AlternateContent>
      <mc:AlternateContent xmlns:mc="http://schemas.openxmlformats.org/markup-compatibility/2006" xmlns:p14="http://schemas.microsoft.com/office/powerpoint/2010/main">
        <mc:Choice Requires="p14">
          <p:contentPart r:id="rId626" p14:bwMode="auto">
            <p14:nvContentPartPr>
              <p14:cNvPr id="333" name="Ink 332"/>
              <p14:cNvContentPartPr/>
              <p14:nvPr/>
            </p14:nvContentPartPr>
            <p14:xfrm>
              <a:off x="10655300" y="4337050"/>
              <a:ext cx="95250" cy="360"/>
            </p14:xfrm>
          </p:contentPart>
        </mc:Choice>
        <mc:Fallback xmlns="">
          <p:pic>
            <p:nvPicPr>
              <p:cNvPr id="333" name="Ink 332"/>
            </p:nvPicPr>
            <p:blipFill>
              <a:blip r:embed="rId627"/>
            </p:blipFill>
            <p:spPr>
              <a:xfrm>
                <a:off x="10655300" y="4337050"/>
                <a:ext cx="95250" cy="360"/>
              </a:xfrm>
              <a:prstGeom prst="rect"/>
            </p:spPr>
          </p:pic>
        </mc:Fallback>
      </mc:AlternateContent>
      <mc:AlternateContent xmlns:mc="http://schemas.openxmlformats.org/markup-compatibility/2006" xmlns:p14="http://schemas.microsoft.com/office/powerpoint/2010/main">
        <mc:Choice Requires="p14">
          <p:contentPart r:id="rId628" p14:bwMode="auto">
            <p14:nvContentPartPr>
              <p14:cNvPr id="334" name="Ink 333"/>
              <p14:cNvContentPartPr/>
              <p14:nvPr/>
            </p14:nvContentPartPr>
            <p14:xfrm>
              <a:off x="10896600" y="4121150"/>
              <a:ext cx="203200" cy="222250"/>
            </p14:xfrm>
          </p:contentPart>
        </mc:Choice>
        <mc:Fallback xmlns="">
          <p:pic>
            <p:nvPicPr>
              <p:cNvPr id="334" name="Ink 333"/>
            </p:nvPicPr>
            <p:blipFill>
              <a:blip r:embed="rId629"/>
            </p:blipFill>
            <p:spPr>
              <a:xfrm>
                <a:off x="10896600" y="4121150"/>
                <a:ext cx="203200" cy="222250"/>
              </a:xfrm>
              <a:prstGeom prst="rect"/>
            </p:spPr>
          </p:pic>
        </mc:Fallback>
      </mc:AlternateContent>
      <mc:AlternateContent xmlns:mc="http://schemas.openxmlformats.org/markup-compatibility/2006" xmlns:p14="http://schemas.microsoft.com/office/powerpoint/2010/main">
        <mc:Choice Requires="p14">
          <p:contentPart r:id="rId630" p14:bwMode="auto">
            <p14:nvContentPartPr>
              <p14:cNvPr id="335" name="Ink 334"/>
              <p14:cNvContentPartPr/>
              <p14:nvPr/>
            </p14:nvContentPartPr>
            <p14:xfrm>
              <a:off x="11169650" y="4121150"/>
              <a:ext cx="50800" cy="120650"/>
            </p14:xfrm>
          </p:contentPart>
        </mc:Choice>
        <mc:Fallback xmlns="">
          <p:pic>
            <p:nvPicPr>
              <p:cNvPr id="335" name="Ink 334"/>
            </p:nvPicPr>
            <p:blipFill>
              <a:blip r:embed="rId631"/>
            </p:blipFill>
            <p:spPr>
              <a:xfrm>
                <a:off x="11169650" y="4121150"/>
                <a:ext cx="50800" cy="120650"/>
              </a:xfrm>
              <a:prstGeom prst="rect"/>
            </p:spPr>
          </p:pic>
        </mc:Fallback>
      </mc:AlternateContent>
      <mc:AlternateContent xmlns:mc="http://schemas.openxmlformats.org/markup-compatibility/2006" xmlns:p14="http://schemas.microsoft.com/office/powerpoint/2010/main">
        <mc:Choice Requires="p14">
          <p:contentPart r:id="rId632" p14:bwMode="auto">
            <p14:nvContentPartPr>
              <p14:cNvPr id="336" name="Ink 335"/>
              <p14:cNvContentPartPr/>
              <p14:nvPr/>
            </p14:nvContentPartPr>
            <p14:xfrm>
              <a:off x="11150600" y="4140200"/>
              <a:ext cx="177800" cy="95250"/>
            </p14:xfrm>
          </p:contentPart>
        </mc:Choice>
        <mc:Fallback xmlns="">
          <p:pic>
            <p:nvPicPr>
              <p:cNvPr id="336" name="Ink 335"/>
            </p:nvPicPr>
            <p:blipFill>
              <a:blip r:embed="rId633"/>
            </p:blipFill>
            <p:spPr>
              <a:xfrm>
                <a:off x="11150600" y="4140200"/>
                <a:ext cx="177800" cy="95250"/>
              </a:xfrm>
              <a:prstGeom prst="rect"/>
            </p:spPr>
          </p:pic>
        </mc:Fallback>
      </mc:AlternateContent>
      <mc:AlternateContent xmlns:mc="http://schemas.openxmlformats.org/markup-compatibility/2006" xmlns:p14="http://schemas.microsoft.com/office/powerpoint/2010/main">
        <mc:Choice Requires="p14">
          <p:contentPart r:id="rId634" p14:bwMode="auto">
            <p14:nvContentPartPr>
              <p14:cNvPr id="337" name="Ink 336"/>
              <p14:cNvContentPartPr/>
              <p14:nvPr/>
            </p14:nvContentPartPr>
            <p14:xfrm>
              <a:off x="11347450" y="3987800"/>
              <a:ext cx="266700" cy="266700"/>
            </p14:xfrm>
          </p:contentPart>
        </mc:Choice>
        <mc:Fallback xmlns="">
          <p:pic>
            <p:nvPicPr>
              <p:cNvPr id="337" name="Ink 336"/>
            </p:nvPicPr>
            <p:blipFill>
              <a:blip r:embed="rId635"/>
            </p:blipFill>
            <p:spPr>
              <a:xfrm>
                <a:off x="11347450" y="3987800"/>
                <a:ext cx="266700" cy="266700"/>
              </a:xfrm>
              <a:prstGeom prst="rect"/>
            </p:spPr>
          </p:pic>
        </mc:Fallback>
      </mc:AlternateContent>
      <mc:AlternateContent xmlns:mc="http://schemas.openxmlformats.org/markup-compatibility/2006" xmlns:p14="http://schemas.microsoft.com/office/powerpoint/2010/main">
        <mc:Choice Requires="p14">
          <p:contentPart r:id="rId636" p14:bwMode="auto">
            <p14:nvContentPartPr>
              <p14:cNvPr id="338" name="Ink 337"/>
              <p14:cNvContentPartPr/>
              <p14:nvPr/>
            </p14:nvContentPartPr>
            <p14:xfrm>
              <a:off x="11461750" y="4025900"/>
              <a:ext cx="139700" cy="165100"/>
            </p14:xfrm>
          </p:contentPart>
        </mc:Choice>
        <mc:Fallback xmlns="">
          <p:pic>
            <p:nvPicPr>
              <p:cNvPr id="338" name="Ink 337"/>
            </p:nvPicPr>
            <p:blipFill>
              <a:blip r:embed="rId637"/>
            </p:blipFill>
            <p:spPr>
              <a:xfrm>
                <a:off x="11461750" y="4025900"/>
                <a:ext cx="139700" cy="165100"/>
              </a:xfrm>
              <a:prstGeom prst="rect"/>
            </p:spPr>
          </p:pic>
        </mc:Fallback>
      </mc:AlternateContent>
      <mc:AlternateContent xmlns:mc="http://schemas.openxmlformats.org/markup-compatibility/2006" xmlns:p14="http://schemas.microsoft.com/office/powerpoint/2010/main">
        <mc:Choice Requires="p14">
          <p:contentPart r:id="rId638" p14:bwMode="auto">
            <p14:nvContentPartPr>
              <p14:cNvPr id="339" name="Ink 338"/>
              <p14:cNvContentPartPr/>
              <p14:nvPr/>
            </p14:nvContentPartPr>
            <p14:xfrm>
              <a:off x="11658600" y="4025900"/>
              <a:ext cx="133350" cy="25400"/>
            </p14:xfrm>
          </p:contentPart>
        </mc:Choice>
        <mc:Fallback xmlns="">
          <p:pic>
            <p:nvPicPr>
              <p:cNvPr id="339" name="Ink 338"/>
            </p:nvPicPr>
            <p:blipFill>
              <a:blip r:embed="rId639"/>
            </p:blipFill>
            <p:spPr>
              <a:xfrm>
                <a:off x="11658600" y="4025900"/>
                <a:ext cx="133350" cy="25400"/>
              </a:xfrm>
              <a:prstGeom prst="rect"/>
            </p:spPr>
          </p:pic>
        </mc:Fallback>
      </mc:AlternateContent>
      <mc:AlternateContent xmlns:mc="http://schemas.openxmlformats.org/markup-compatibility/2006" xmlns:p14="http://schemas.microsoft.com/office/powerpoint/2010/main">
        <mc:Choice Requires="p14">
          <p:contentPart r:id="rId640" p14:bwMode="auto">
            <p14:nvContentPartPr>
              <p14:cNvPr id="340" name="Ink 339"/>
              <p14:cNvContentPartPr/>
              <p14:nvPr/>
            </p14:nvContentPartPr>
            <p14:xfrm>
              <a:off x="11728450" y="3975100"/>
              <a:ext cx="6350" cy="139700"/>
            </p14:xfrm>
          </p:contentPart>
        </mc:Choice>
        <mc:Fallback xmlns="">
          <p:pic>
            <p:nvPicPr>
              <p:cNvPr id="340" name="Ink 339"/>
            </p:nvPicPr>
            <p:blipFill>
              <a:blip r:embed="rId641"/>
            </p:blipFill>
            <p:spPr>
              <a:xfrm>
                <a:off x="11728450" y="3975100"/>
                <a:ext cx="6350" cy="139700"/>
              </a:xfrm>
              <a:prstGeom prst="rect"/>
            </p:spPr>
          </p:pic>
        </mc:Fallback>
      </mc:AlternateContent>
      <mc:AlternateContent xmlns:mc="http://schemas.openxmlformats.org/markup-compatibility/2006" xmlns:p14="http://schemas.microsoft.com/office/powerpoint/2010/main">
        <mc:Choice Requires="p14">
          <p:contentPart r:id="rId642" p14:bwMode="auto">
            <p14:nvContentPartPr>
              <p14:cNvPr id="341" name="Ink 340"/>
              <p14:cNvContentPartPr/>
              <p14:nvPr/>
            </p14:nvContentPartPr>
            <p14:xfrm>
              <a:off x="11830050" y="3968750"/>
              <a:ext cx="82550" cy="120650"/>
            </p14:xfrm>
          </p:contentPart>
        </mc:Choice>
        <mc:Fallback xmlns="">
          <p:pic>
            <p:nvPicPr>
              <p:cNvPr id="341" name="Ink 340"/>
            </p:nvPicPr>
            <p:blipFill>
              <a:blip r:embed="rId643"/>
            </p:blipFill>
            <p:spPr>
              <a:xfrm>
                <a:off x="11830050" y="3968750"/>
                <a:ext cx="82550" cy="120650"/>
              </a:xfrm>
              <a:prstGeom prst="rect"/>
            </p:spPr>
          </p:pic>
        </mc:Fallback>
      </mc:AlternateContent>
      <mc:AlternateContent xmlns:mc="http://schemas.openxmlformats.org/markup-compatibility/2006" xmlns:p14="http://schemas.microsoft.com/office/powerpoint/2010/main">
        <mc:Choice Requires="p14">
          <p:contentPart r:id="rId644" p14:bwMode="auto">
            <p14:nvContentPartPr>
              <p14:cNvPr id="342" name="Ink 341"/>
              <p14:cNvContentPartPr/>
              <p14:nvPr/>
            </p14:nvContentPartPr>
            <p14:xfrm>
              <a:off x="11868150" y="3854450"/>
              <a:ext cx="158750" cy="254000"/>
            </p14:xfrm>
          </p:contentPart>
        </mc:Choice>
        <mc:Fallback xmlns="">
          <p:pic>
            <p:nvPicPr>
              <p:cNvPr id="342" name="Ink 341"/>
            </p:nvPicPr>
            <p:blipFill>
              <a:blip r:embed="rId645"/>
            </p:blipFill>
            <p:spPr>
              <a:xfrm>
                <a:off x="11868150" y="3854450"/>
                <a:ext cx="158750" cy="254000"/>
              </a:xfrm>
              <a:prstGeom prst="rect"/>
            </p:spPr>
          </p:pic>
        </mc:Fallback>
      </mc:AlternateContent>
      <mc:AlternateContent xmlns:mc="http://schemas.openxmlformats.org/markup-compatibility/2006" xmlns:p14="http://schemas.microsoft.com/office/powerpoint/2010/main">
        <mc:Choice Requires="p14">
          <p:contentPart r:id="rId646" p14:bwMode="auto">
            <p14:nvContentPartPr>
              <p14:cNvPr id="343" name="Ink 342"/>
              <p14:cNvContentPartPr/>
              <p14:nvPr/>
            </p14:nvContentPartPr>
            <p14:xfrm>
              <a:off x="10769600" y="4584700"/>
              <a:ext cx="152400" cy="6350"/>
            </p14:xfrm>
          </p:contentPart>
        </mc:Choice>
        <mc:Fallback xmlns="">
          <p:pic>
            <p:nvPicPr>
              <p:cNvPr id="343" name="Ink 342"/>
            </p:nvPicPr>
            <p:blipFill>
              <a:blip r:embed="rId647"/>
            </p:blipFill>
            <p:spPr>
              <a:xfrm>
                <a:off x="10769600" y="4584700"/>
                <a:ext cx="152400" cy="6350"/>
              </a:xfrm>
              <a:prstGeom prst="rect"/>
            </p:spPr>
          </p:pic>
        </mc:Fallback>
      </mc:AlternateContent>
      <mc:AlternateContent xmlns:mc="http://schemas.openxmlformats.org/markup-compatibility/2006" xmlns:p14="http://schemas.microsoft.com/office/powerpoint/2010/main">
        <mc:Choice Requires="p14">
          <p:contentPart r:id="rId648" p14:bwMode="auto">
            <p14:nvContentPartPr>
              <p14:cNvPr id="344" name="Ink 343"/>
              <p14:cNvContentPartPr/>
              <p14:nvPr/>
            </p14:nvContentPartPr>
            <p14:xfrm>
              <a:off x="10788650" y="4654550"/>
              <a:ext cx="127000" cy="25400"/>
            </p14:xfrm>
          </p:contentPart>
        </mc:Choice>
        <mc:Fallback xmlns="">
          <p:pic>
            <p:nvPicPr>
              <p:cNvPr id="344" name="Ink 343"/>
            </p:nvPicPr>
            <p:blipFill>
              <a:blip r:embed="rId649"/>
            </p:blipFill>
            <p:spPr>
              <a:xfrm>
                <a:off x="10788650" y="4654550"/>
                <a:ext cx="127000" cy="25400"/>
              </a:xfrm>
              <a:prstGeom prst="rect"/>
            </p:spPr>
          </p:pic>
        </mc:Fallback>
      </mc:AlternateContent>
      <mc:AlternateContent xmlns:mc="http://schemas.openxmlformats.org/markup-compatibility/2006" xmlns:p14="http://schemas.microsoft.com/office/powerpoint/2010/main">
        <mc:Choice Requires="p14">
          <p:contentPart r:id="rId650" p14:bwMode="auto">
            <p14:nvContentPartPr>
              <p14:cNvPr id="345" name="Ink 344"/>
              <p14:cNvContentPartPr/>
              <p14:nvPr/>
            </p14:nvContentPartPr>
            <p14:xfrm>
              <a:off x="11049000" y="4445000"/>
              <a:ext cx="133350" cy="215900"/>
            </p14:xfrm>
          </p:contentPart>
        </mc:Choice>
        <mc:Fallback xmlns="">
          <p:pic>
            <p:nvPicPr>
              <p:cNvPr id="345" name="Ink 344"/>
            </p:nvPicPr>
            <p:blipFill>
              <a:blip r:embed="rId651"/>
            </p:blipFill>
            <p:spPr>
              <a:xfrm>
                <a:off x="11049000" y="4445000"/>
                <a:ext cx="133350" cy="215900"/>
              </a:xfrm>
              <a:prstGeom prst="rect"/>
            </p:spPr>
          </p:pic>
        </mc:Fallback>
      </mc:AlternateContent>
      <mc:AlternateContent xmlns:mc="http://schemas.openxmlformats.org/markup-compatibility/2006" xmlns:p14="http://schemas.microsoft.com/office/powerpoint/2010/main">
        <mc:Choice Requires="p14">
          <p:contentPart r:id="rId652" p14:bwMode="auto">
            <p14:nvContentPartPr>
              <p14:cNvPr id="346" name="Ink 345"/>
              <p14:cNvContentPartPr/>
              <p14:nvPr/>
            </p14:nvContentPartPr>
            <p14:xfrm>
              <a:off x="11207750" y="4387850"/>
              <a:ext cx="228600" cy="203200"/>
            </p14:xfrm>
          </p:contentPart>
        </mc:Choice>
        <mc:Fallback xmlns="">
          <p:pic>
            <p:nvPicPr>
              <p:cNvPr id="346" name="Ink 345"/>
            </p:nvPicPr>
            <p:blipFill>
              <a:blip r:embed="rId653"/>
            </p:blipFill>
            <p:spPr>
              <a:xfrm>
                <a:off x="11207750" y="4387850"/>
                <a:ext cx="228600" cy="203200"/>
              </a:xfrm>
              <a:prstGeom prst="rect"/>
            </p:spPr>
          </p:pic>
        </mc:Fallback>
      </mc:AlternateContent>
      <mc:AlternateContent xmlns:mc="http://schemas.openxmlformats.org/markup-compatibility/2006" xmlns:p14="http://schemas.microsoft.com/office/powerpoint/2010/main">
        <mc:Choice Requires="p14">
          <p:contentPart r:id="rId654" p14:bwMode="auto">
            <p14:nvContentPartPr>
              <p14:cNvPr id="347" name="Ink 346"/>
              <p14:cNvContentPartPr/>
              <p14:nvPr/>
            </p14:nvContentPartPr>
            <p14:xfrm>
              <a:off x="11512550" y="4324350"/>
              <a:ext cx="146050" cy="203200"/>
            </p14:xfrm>
          </p:contentPart>
        </mc:Choice>
        <mc:Fallback xmlns="">
          <p:pic>
            <p:nvPicPr>
              <p:cNvPr id="347" name="Ink 346"/>
            </p:nvPicPr>
            <p:blipFill>
              <a:blip r:embed="rId655"/>
            </p:blipFill>
            <p:spPr>
              <a:xfrm>
                <a:off x="11512550" y="4324350"/>
                <a:ext cx="146050" cy="203200"/>
              </a:xfrm>
              <a:prstGeom prst="rect"/>
            </p:spPr>
          </p:pic>
        </mc:Fallback>
      </mc:AlternateContent>
      <mc:AlternateContent xmlns:mc="http://schemas.openxmlformats.org/markup-compatibility/2006" xmlns:p14="http://schemas.microsoft.com/office/powerpoint/2010/main">
        <mc:Choice Requires="p14">
          <p:contentPart r:id="rId656" p14:bwMode="auto">
            <p14:nvContentPartPr>
              <p14:cNvPr id="348" name="Ink 347"/>
              <p14:cNvContentPartPr/>
              <p14:nvPr/>
            </p14:nvContentPartPr>
            <p14:xfrm>
              <a:off x="5848350" y="4000500"/>
              <a:ext cx="349250" cy="254000"/>
            </p14:xfrm>
          </p:contentPart>
        </mc:Choice>
        <mc:Fallback xmlns="">
          <p:pic>
            <p:nvPicPr>
              <p:cNvPr id="348" name="Ink 347"/>
            </p:nvPicPr>
            <p:blipFill>
              <a:blip r:embed="rId657"/>
            </p:blipFill>
            <p:spPr>
              <a:xfrm>
                <a:off x="5848350" y="4000500"/>
                <a:ext cx="349250" cy="254000"/>
              </a:xfrm>
              <a:prstGeom prst="rect"/>
            </p:spPr>
          </p:pic>
        </mc:Fallback>
      </mc:AlternateContent>
      <mc:AlternateContent xmlns:mc="http://schemas.openxmlformats.org/markup-compatibility/2006" xmlns:p14="http://schemas.microsoft.com/office/powerpoint/2010/main">
        <mc:Choice Requires="p14">
          <p:contentPart r:id="rId658" p14:bwMode="auto">
            <p14:nvContentPartPr>
              <p14:cNvPr id="349" name="Ink 348"/>
              <p14:cNvContentPartPr/>
              <p14:nvPr/>
            </p14:nvContentPartPr>
            <p14:xfrm>
              <a:off x="5918200" y="3937000"/>
              <a:ext cx="463550" cy="400050"/>
            </p14:xfrm>
          </p:contentPart>
        </mc:Choice>
        <mc:Fallback xmlns="">
          <p:pic>
            <p:nvPicPr>
              <p:cNvPr id="349" name="Ink 348"/>
            </p:nvPicPr>
            <p:blipFill>
              <a:blip r:embed="rId659"/>
            </p:blipFill>
            <p:spPr>
              <a:xfrm>
                <a:off x="5918200" y="3937000"/>
                <a:ext cx="463550" cy="400050"/>
              </a:xfrm>
              <a:prstGeom prst="rect"/>
            </p:spPr>
          </p:pic>
        </mc:Fallback>
      </mc:AlternateContent>
      <mc:AlternateContent xmlns:mc="http://schemas.openxmlformats.org/markup-compatibility/2006" xmlns:p14="http://schemas.microsoft.com/office/powerpoint/2010/main">
        <mc:Choice Requires="p14">
          <p:contentPart r:id="rId660" p14:bwMode="auto">
            <p14:nvContentPartPr>
              <p14:cNvPr id="350" name="Ink 349"/>
              <p14:cNvContentPartPr/>
              <p14:nvPr/>
            </p14:nvContentPartPr>
            <p14:xfrm>
              <a:off x="5588000" y="3886200"/>
              <a:ext cx="234950" cy="234950"/>
            </p14:xfrm>
          </p:contentPart>
        </mc:Choice>
        <mc:Fallback xmlns="">
          <p:pic>
            <p:nvPicPr>
              <p:cNvPr id="350" name="Ink 349"/>
            </p:nvPicPr>
            <p:blipFill>
              <a:blip r:embed="rId661"/>
            </p:blipFill>
            <p:spPr>
              <a:xfrm>
                <a:off x="5588000" y="3886200"/>
                <a:ext cx="234950" cy="234950"/>
              </a:xfrm>
              <a:prstGeom prst="rect"/>
            </p:spPr>
          </p:pic>
        </mc:Fallback>
      </mc:AlternateContent>
      <mc:AlternateContent xmlns:mc="http://schemas.openxmlformats.org/markup-compatibility/2006" xmlns:p14="http://schemas.microsoft.com/office/powerpoint/2010/main">
        <mc:Choice Requires="p14">
          <p:contentPart r:id="rId662" p14:bwMode="auto">
            <p14:nvContentPartPr>
              <p14:cNvPr id="351" name="Ink 350"/>
              <p14:cNvContentPartPr/>
              <p14:nvPr/>
            </p14:nvContentPartPr>
            <p14:xfrm>
              <a:off x="6146800" y="5651500"/>
              <a:ext cx="177800" cy="215900"/>
            </p14:xfrm>
          </p:contentPart>
        </mc:Choice>
        <mc:Fallback xmlns="">
          <p:pic>
            <p:nvPicPr>
              <p:cNvPr id="351" name="Ink 350"/>
            </p:nvPicPr>
            <p:blipFill>
              <a:blip r:embed="rId663"/>
            </p:blipFill>
            <p:spPr>
              <a:xfrm>
                <a:off x="6146800" y="5651500"/>
                <a:ext cx="177800" cy="215900"/>
              </a:xfrm>
              <a:prstGeom prst="rect"/>
            </p:spPr>
          </p:pic>
        </mc:Fallback>
      </mc:AlternateContent>
      <mc:AlternateContent xmlns:mc="http://schemas.openxmlformats.org/markup-compatibility/2006" xmlns:p14="http://schemas.microsoft.com/office/powerpoint/2010/main">
        <mc:Choice Requires="p14">
          <p:contentPart r:id="rId664" p14:bwMode="auto">
            <p14:nvContentPartPr>
              <p14:cNvPr id="352" name="Ink 351"/>
              <p14:cNvContentPartPr/>
              <p14:nvPr/>
            </p14:nvContentPartPr>
            <p14:xfrm>
              <a:off x="6292850" y="5556250"/>
              <a:ext cx="6350" cy="234950"/>
            </p14:xfrm>
          </p:contentPart>
        </mc:Choice>
        <mc:Fallback xmlns="">
          <p:pic>
            <p:nvPicPr>
              <p:cNvPr id="352" name="Ink 351"/>
            </p:nvPicPr>
            <p:blipFill>
              <a:blip r:embed="rId665"/>
            </p:blipFill>
            <p:spPr>
              <a:xfrm>
                <a:off x="6292850" y="5556250"/>
                <a:ext cx="6350" cy="234950"/>
              </a:xfrm>
              <a:prstGeom prst="rect"/>
            </p:spPr>
          </p:pic>
        </mc:Fallback>
      </mc:AlternateContent>
      <mc:AlternateContent xmlns:mc="http://schemas.openxmlformats.org/markup-compatibility/2006" xmlns:p14="http://schemas.microsoft.com/office/powerpoint/2010/main">
        <mc:Choice Requires="p14">
          <p:contentPart r:id="rId666" p14:bwMode="auto">
            <p14:nvContentPartPr>
              <p14:cNvPr id="353" name="Ink 352"/>
              <p14:cNvContentPartPr/>
              <p14:nvPr/>
            </p14:nvContentPartPr>
            <p14:xfrm>
              <a:off x="6388100" y="5708650"/>
              <a:ext cx="120650" cy="101600"/>
            </p14:xfrm>
          </p:contentPart>
        </mc:Choice>
        <mc:Fallback xmlns="">
          <p:pic>
            <p:nvPicPr>
              <p:cNvPr id="353" name="Ink 352"/>
            </p:nvPicPr>
            <p:blipFill>
              <a:blip r:embed="rId667"/>
            </p:blipFill>
            <p:spPr>
              <a:xfrm>
                <a:off x="6388100" y="5708650"/>
                <a:ext cx="120650" cy="101600"/>
              </a:xfrm>
              <a:prstGeom prst="rect"/>
            </p:spPr>
          </p:pic>
        </mc:Fallback>
      </mc:AlternateContent>
      <mc:AlternateContent xmlns:mc="http://schemas.openxmlformats.org/markup-compatibility/2006" xmlns:p14="http://schemas.microsoft.com/office/powerpoint/2010/main">
        <mc:Choice Requires="p14">
          <p:contentPart r:id="rId668" p14:bwMode="auto">
            <p14:nvContentPartPr>
              <p14:cNvPr id="354" name="Ink 353"/>
              <p14:cNvContentPartPr/>
              <p14:nvPr/>
            </p14:nvContentPartPr>
            <p14:xfrm>
              <a:off x="6578600" y="5626100"/>
              <a:ext cx="184150" cy="152400"/>
            </p14:xfrm>
          </p:contentPart>
        </mc:Choice>
        <mc:Fallback xmlns="">
          <p:pic>
            <p:nvPicPr>
              <p:cNvPr id="354" name="Ink 353"/>
            </p:nvPicPr>
            <p:blipFill>
              <a:blip r:embed="rId669"/>
            </p:blipFill>
            <p:spPr>
              <a:xfrm>
                <a:off x="6578600" y="5626100"/>
                <a:ext cx="184150" cy="152400"/>
              </a:xfrm>
              <a:prstGeom prst="rect"/>
            </p:spPr>
          </p:pic>
        </mc:Fallback>
      </mc:AlternateContent>
      <mc:AlternateContent xmlns:mc="http://schemas.openxmlformats.org/markup-compatibility/2006" xmlns:p14="http://schemas.microsoft.com/office/powerpoint/2010/main">
        <mc:Choice Requires="p14">
          <p:contentPart r:id="rId670" p14:bwMode="auto">
            <p14:nvContentPartPr>
              <p14:cNvPr id="355" name="Ink 354"/>
              <p14:cNvContentPartPr/>
              <p14:nvPr/>
            </p14:nvContentPartPr>
            <p14:xfrm>
              <a:off x="6807200" y="5695950"/>
              <a:ext cx="63500" cy="57150"/>
            </p14:xfrm>
          </p:contentPart>
        </mc:Choice>
        <mc:Fallback xmlns="">
          <p:pic>
            <p:nvPicPr>
              <p:cNvPr id="355" name="Ink 354"/>
            </p:nvPicPr>
            <p:blipFill>
              <a:blip r:embed="rId671"/>
            </p:blipFill>
            <p:spPr>
              <a:xfrm>
                <a:off x="6807200" y="5695950"/>
                <a:ext cx="63500" cy="57150"/>
              </a:xfrm>
              <a:prstGeom prst="rect"/>
            </p:spPr>
          </p:pic>
        </mc:Fallback>
      </mc:AlternateContent>
      <mc:AlternateContent xmlns:mc="http://schemas.openxmlformats.org/markup-compatibility/2006" xmlns:p14="http://schemas.microsoft.com/office/powerpoint/2010/main">
        <mc:Choice Requires="p14">
          <p:contentPart r:id="rId672" p14:bwMode="auto">
            <p14:nvContentPartPr>
              <p14:cNvPr id="356" name="Ink 355"/>
              <p14:cNvContentPartPr/>
              <p14:nvPr/>
            </p14:nvContentPartPr>
            <p14:xfrm>
              <a:off x="6997700" y="5588000"/>
              <a:ext cx="266700" cy="12700"/>
            </p14:xfrm>
          </p:contentPart>
        </mc:Choice>
        <mc:Fallback xmlns="">
          <p:pic>
            <p:nvPicPr>
              <p:cNvPr id="356" name="Ink 355"/>
            </p:nvPicPr>
            <p:blipFill>
              <a:blip r:embed="rId673"/>
            </p:blipFill>
            <p:spPr>
              <a:xfrm>
                <a:off x="6997700" y="5588000"/>
                <a:ext cx="266700" cy="12700"/>
              </a:xfrm>
              <a:prstGeom prst="rect"/>
            </p:spPr>
          </p:pic>
        </mc:Fallback>
      </mc:AlternateContent>
      <mc:AlternateContent xmlns:mc="http://schemas.openxmlformats.org/markup-compatibility/2006" xmlns:p14="http://schemas.microsoft.com/office/powerpoint/2010/main">
        <mc:Choice Requires="p14">
          <p:contentPart r:id="rId674" p14:bwMode="auto">
            <p14:nvContentPartPr>
              <p14:cNvPr id="357" name="Ink 356"/>
              <p14:cNvContentPartPr/>
              <p14:nvPr/>
            </p14:nvContentPartPr>
            <p14:xfrm>
              <a:off x="7137400" y="5575300"/>
              <a:ext cx="6350" cy="215900"/>
            </p14:xfrm>
          </p:contentPart>
        </mc:Choice>
        <mc:Fallback xmlns="">
          <p:pic>
            <p:nvPicPr>
              <p:cNvPr id="357" name="Ink 356"/>
            </p:nvPicPr>
            <p:blipFill>
              <a:blip r:embed="rId675"/>
            </p:blipFill>
            <p:spPr>
              <a:xfrm>
                <a:off x="7137400" y="5575300"/>
                <a:ext cx="6350" cy="215900"/>
              </a:xfrm>
              <a:prstGeom prst="rect"/>
            </p:spPr>
          </p:pic>
        </mc:Fallback>
      </mc:AlternateContent>
      <mc:AlternateContent xmlns:mc="http://schemas.openxmlformats.org/markup-compatibility/2006" xmlns:p14="http://schemas.microsoft.com/office/powerpoint/2010/main">
        <mc:Choice Requires="p14">
          <p:contentPart r:id="rId676" p14:bwMode="auto">
            <p14:nvContentPartPr>
              <p14:cNvPr id="358" name="Ink 357"/>
              <p14:cNvContentPartPr/>
              <p14:nvPr/>
            </p14:nvContentPartPr>
            <p14:xfrm>
              <a:off x="7092950" y="5791200"/>
              <a:ext cx="203200" cy="360"/>
            </p14:xfrm>
          </p:contentPart>
        </mc:Choice>
        <mc:Fallback xmlns="">
          <p:pic>
            <p:nvPicPr>
              <p:cNvPr id="358" name="Ink 357"/>
            </p:nvPicPr>
            <p:blipFill>
              <a:blip r:embed="rId677"/>
            </p:blipFill>
            <p:spPr>
              <a:xfrm>
                <a:off x="7092950" y="5791200"/>
                <a:ext cx="203200" cy="360"/>
              </a:xfrm>
              <a:prstGeom prst="rect"/>
            </p:spPr>
          </p:pic>
        </mc:Fallback>
      </mc:AlternateContent>
      <mc:AlternateContent xmlns:mc="http://schemas.openxmlformats.org/markup-compatibility/2006" xmlns:p14="http://schemas.microsoft.com/office/powerpoint/2010/main">
        <mc:Choice Requires="p14">
          <p:contentPart r:id="rId678" p14:bwMode="auto">
            <p14:nvContentPartPr>
              <p14:cNvPr id="359" name="Ink 358"/>
              <p14:cNvContentPartPr/>
              <p14:nvPr/>
            </p14:nvContentPartPr>
            <p14:xfrm>
              <a:off x="7372350" y="5740400"/>
              <a:ext cx="82550" cy="146050"/>
            </p14:xfrm>
          </p:contentPart>
        </mc:Choice>
        <mc:Fallback xmlns="">
          <p:pic>
            <p:nvPicPr>
              <p:cNvPr id="359" name="Ink 358"/>
            </p:nvPicPr>
            <p:blipFill>
              <a:blip r:embed="rId679"/>
            </p:blipFill>
            <p:spPr>
              <a:xfrm>
                <a:off x="7372350" y="5740400"/>
                <a:ext cx="82550" cy="146050"/>
              </a:xfrm>
              <a:prstGeom prst="rect"/>
            </p:spPr>
          </p:pic>
        </mc:Fallback>
      </mc:AlternateContent>
      <mc:AlternateContent xmlns:mc="http://schemas.openxmlformats.org/markup-compatibility/2006" xmlns:p14="http://schemas.microsoft.com/office/powerpoint/2010/main">
        <mc:Choice Requires="p14">
          <p:contentPart r:id="rId680" p14:bwMode="auto">
            <p14:nvContentPartPr>
              <p14:cNvPr id="360" name="Ink 359"/>
              <p14:cNvContentPartPr/>
              <p14:nvPr/>
            </p14:nvContentPartPr>
            <p14:xfrm>
              <a:off x="7467600" y="5645150"/>
              <a:ext cx="139700" cy="360"/>
            </p14:xfrm>
          </p:contentPart>
        </mc:Choice>
        <mc:Fallback xmlns="">
          <p:pic>
            <p:nvPicPr>
              <p:cNvPr id="360" name="Ink 359"/>
            </p:nvPicPr>
            <p:blipFill>
              <a:blip r:embed="rId681"/>
            </p:blipFill>
            <p:spPr>
              <a:xfrm>
                <a:off x="7467600" y="5645150"/>
                <a:ext cx="139700" cy="360"/>
              </a:xfrm>
              <a:prstGeom prst="rect"/>
            </p:spPr>
          </p:pic>
        </mc:Fallback>
      </mc:AlternateContent>
      <mc:AlternateContent xmlns:mc="http://schemas.openxmlformats.org/markup-compatibility/2006" xmlns:p14="http://schemas.microsoft.com/office/powerpoint/2010/main">
        <mc:Choice Requires="p14">
          <p:contentPart r:id="rId682" p14:bwMode="auto">
            <p14:nvContentPartPr>
              <p14:cNvPr id="361" name="Ink 360"/>
              <p14:cNvContentPartPr/>
              <p14:nvPr/>
            </p14:nvContentPartPr>
            <p14:xfrm>
              <a:off x="7480300" y="5695950"/>
              <a:ext cx="88900" cy="6350"/>
            </p14:xfrm>
          </p:contentPart>
        </mc:Choice>
        <mc:Fallback xmlns="">
          <p:pic>
            <p:nvPicPr>
              <p:cNvPr id="361" name="Ink 360"/>
            </p:nvPicPr>
            <p:blipFill>
              <a:blip r:embed="rId683"/>
            </p:blipFill>
            <p:spPr>
              <a:xfrm>
                <a:off x="7480300" y="5695950"/>
                <a:ext cx="88900" cy="6350"/>
              </a:xfrm>
              <a:prstGeom prst="rect"/>
            </p:spPr>
          </p:pic>
        </mc:Fallback>
      </mc:AlternateContent>
      <mc:AlternateContent xmlns:mc="http://schemas.openxmlformats.org/markup-compatibility/2006" xmlns:p14="http://schemas.microsoft.com/office/powerpoint/2010/main">
        <mc:Choice Requires="p14">
          <p:contentPart r:id="rId684" p14:bwMode="auto">
            <p14:nvContentPartPr>
              <p14:cNvPr id="362" name="Ink 361"/>
              <p14:cNvContentPartPr/>
              <p14:nvPr/>
            </p14:nvContentPartPr>
            <p14:xfrm>
              <a:off x="7734300" y="5632450"/>
              <a:ext cx="520700" cy="19050"/>
            </p14:xfrm>
          </p:contentPart>
        </mc:Choice>
        <mc:Fallback xmlns="">
          <p:pic>
            <p:nvPicPr>
              <p:cNvPr id="362" name="Ink 361"/>
            </p:nvPicPr>
            <p:blipFill>
              <a:blip r:embed="rId685"/>
            </p:blipFill>
            <p:spPr>
              <a:xfrm>
                <a:off x="7734300" y="5632450"/>
                <a:ext cx="520700" cy="19050"/>
              </a:xfrm>
              <a:prstGeom prst="rect"/>
            </p:spPr>
          </p:pic>
        </mc:Fallback>
      </mc:AlternateContent>
      <mc:AlternateContent xmlns:mc="http://schemas.openxmlformats.org/markup-compatibility/2006" xmlns:p14="http://schemas.microsoft.com/office/powerpoint/2010/main">
        <mc:Choice Requires="p14">
          <p:contentPart r:id="rId686" p14:bwMode="auto">
            <p14:nvContentPartPr>
              <p14:cNvPr id="363" name="Ink 362"/>
              <p14:cNvContentPartPr/>
              <p14:nvPr/>
            </p14:nvContentPartPr>
            <p14:xfrm>
              <a:off x="7785100" y="5308600"/>
              <a:ext cx="209550" cy="254000"/>
            </p14:xfrm>
          </p:contentPart>
        </mc:Choice>
        <mc:Fallback xmlns="">
          <p:pic>
            <p:nvPicPr>
              <p:cNvPr id="363" name="Ink 362"/>
            </p:nvPicPr>
            <p:blipFill>
              <a:blip r:embed="rId687"/>
            </p:blipFill>
            <p:spPr>
              <a:xfrm>
                <a:off x="7785100" y="5308600"/>
                <a:ext cx="209550" cy="254000"/>
              </a:xfrm>
              <a:prstGeom prst="rect"/>
            </p:spPr>
          </p:pic>
        </mc:Fallback>
      </mc:AlternateContent>
      <mc:AlternateContent xmlns:mc="http://schemas.openxmlformats.org/markup-compatibility/2006" xmlns:p14="http://schemas.microsoft.com/office/powerpoint/2010/main">
        <mc:Choice Requires="p14">
          <p:contentPart r:id="rId688" p14:bwMode="auto">
            <p14:nvContentPartPr>
              <p14:cNvPr id="364" name="Ink 363"/>
              <p14:cNvContentPartPr/>
              <p14:nvPr/>
            </p14:nvContentPartPr>
            <p14:xfrm>
              <a:off x="8026400" y="5454650"/>
              <a:ext cx="57150" cy="82550"/>
            </p14:xfrm>
          </p:contentPart>
        </mc:Choice>
        <mc:Fallback xmlns="">
          <p:pic>
            <p:nvPicPr>
              <p:cNvPr id="364" name="Ink 363"/>
            </p:nvPicPr>
            <p:blipFill>
              <a:blip r:embed="rId689"/>
            </p:blipFill>
            <p:spPr>
              <a:xfrm>
                <a:off x="8026400" y="5454650"/>
                <a:ext cx="57150" cy="82550"/>
              </a:xfrm>
              <a:prstGeom prst="rect"/>
            </p:spPr>
          </p:pic>
        </mc:Fallback>
      </mc:AlternateContent>
      <mc:AlternateContent xmlns:mc="http://schemas.openxmlformats.org/markup-compatibility/2006" xmlns:p14="http://schemas.microsoft.com/office/powerpoint/2010/main">
        <mc:Choice Requires="p14">
          <p:contentPart r:id="rId690" p14:bwMode="auto">
            <p14:nvContentPartPr>
              <p14:cNvPr id="365" name="Ink 364"/>
              <p14:cNvContentPartPr/>
              <p14:nvPr/>
            </p14:nvContentPartPr>
            <p14:xfrm>
              <a:off x="8032750" y="5492750"/>
              <a:ext cx="50800" cy="6350"/>
            </p14:xfrm>
          </p:contentPart>
        </mc:Choice>
        <mc:Fallback xmlns="">
          <p:pic>
            <p:nvPicPr>
              <p:cNvPr id="365" name="Ink 364"/>
            </p:nvPicPr>
            <p:blipFill>
              <a:blip r:embed="rId691"/>
            </p:blipFill>
            <p:spPr>
              <a:xfrm>
                <a:off x="8032750" y="5492750"/>
                <a:ext cx="50800" cy="6350"/>
              </a:xfrm>
              <a:prstGeom prst="rect"/>
            </p:spPr>
          </p:pic>
        </mc:Fallback>
      </mc:AlternateContent>
      <mc:AlternateContent xmlns:mc="http://schemas.openxmlformats.org/markup-compatibility/2006" xmlns:p14="http://schemas.microsoft.com/office/powerpoint/2010/main">
        <mc:Choice Requires="p14">
          <p:contentPart r:id="rId692" p14:bwMode="auto">
            <p14:nvContentPartPr>
              <p14:cNvPr id="366" name="Ink 365"/>
              <p14:cNvContentPartPr/>
              <p14:nvPr/>
            </p14:nvContentPartPr>
            <p14:xfrm>
              <a:off x="8134350" y="5410200"/>
              <a:ext cx="127000" cy="165100"/>
            </p14:xfrm>
          </p:contentPart>
        </mc:Choice>
        <mc:Fallback xmlns="">
          <p:pic>
            <p:nvPicPr>
              <p:cNvPr id="366" name="Ink 365"/>
            </p:nvPicPr>
            <p:blipFill>
              <a:blip r:embed="rId693"/>
            </p:blipFill>
            <p:spPr>
              <a:xfrm>
                <a:off x="8134350" y="5410200"/>
                <a:ext cx="127000" cy="165100"/>
              </a:xfrm>
              <a:prstGeom prst="rect"/>
            </p:spPr>
          </p:pic>
        </mc:Fallback>
      </mc:AlternateContent>
      <mc:AlternateContent xmlns:mc="http://schemas.openxmlformats.org/markup-compatibility/2006" xmlns:p14="http://schemas.microsoft.com/office/powerpoint/2010/main">
        <mc:Choice Requires="p14">
          <p:contentPart r:id="rId694" p14:bwMode="auto">
            <p14:nvContentPartPr>
              <p14:cNvPr id="367" name="Ink 366"/>
              <p14:cNvContentPartPr/>
              <p14:nvPr/>
            </p14:nvContentPartPr>
            <p14:xfrm>
              <a:off x="7785100" y="5740400"/>
              <a:ext cx="12700" cy="139700"/>
            </p14:xfrm>
          </p:contentPart>
        </mc:Choice>
        <mc:Fallback xmlns="">
          <p:pic>
            <p:nvPicPr>
              <p:cNvPr id="367" name="Ink 366"/>
            </p:nvPicPr>
            <p:blipFill>
              <a:blip r:embed="rId695"/>
            </p:blipFill>
            <p:spPr>
              <a:xfrm>
                <a:off x="7785100" y="5740400"/>
                <a:ext cx="12700" cy="139700"/>
              </a:xfrm>
              <a:prstGeom prst="rect"/>
            </p:spPr>
          </p:pic>
        </mc:Fallback>
      </mc:AlternateContent>
      <mc:AlternateContent xmlns:mc="http://schemas.openxmlformats.org/markup-compatibility/2006" xmlns:p14="http://schemas.microsoft.com/office/powerpoint/2010/main">
        <mc:Choice Requires="p14">
          <p:contentPart r:id="rId696" p14:bwMode="auto">
            <p14:nvContentPartPr>
              <p14:cNvPr id="368" name="Ink 367"/>
              <p14:cNvContentPartPr/>
              <p14:nvPr/>
            </p14:nvContentPartPr>
            <p14:xfrm>
              <a:off x="7702550" y="5740400"/>
              <a:ext cx="120650" cy="88900"/>
            </p14:xfrm>
          </p:contentPart>
        </mc:Choice>
        <mc:Fallback xmlns="">
          <p:pic>
            <p:nvPicPr>
              <p:cNvPr id="368" name="Ink 367"/>
            </p:nvPicPr>
            <p:blipFill>
              <a:blip r:embed="rId697"/>
            </p:blipFill>
            <p:spPr>
              <a:xfrm>
                <a:off x="7702550" y="5740400"/>
                <a:ext cx="120650" cy="88900"/>
              </a:xfrm>
              <a:prstGeom prst="rect"/>
            </p:spPr>
          </p:pic>
        </mc:Fallback>
      </mc:AlternateContent>
      <mc:AlternateContent xmlns:mc="http://schemas.openxmlformats.org/markup-compatibility/2006" xmlns:p14="http://schemas.microsoft.com/office/powerpoint/2010/main">
        <mc:Choice Requires="p14">
          <p:contentPart r:id="rId698" p14:bwMode="auto">
            <p14:nvContentPartPr>
              <p14:cNvPr id="369" name="Ink 368"/>
              <p14:cNvContentPartPr/>
              <p14:nvPr/>
            </p14:nvContentPartPr>
            <p14:xfrm>
              <a:off x="7886700" y="5784850"/>
              <a:ext cx="101600" cy="12700"/>
            </p14:xfrm>
          </p:contentPart>
        </mc:Choice>
        <mc:Fallback xmlns="">
          <p:pic>
            <p:nvPicPr>
              <p:cNvPr id="369" name="Ink 368"/>
            </p:nvPicPr>
            <p:blipFill>
              <a:blip r:embed="rId699"/>
            </p:blipFill>
            <p:spPr>
              <a:xfrm>
                <a:off x="7886700" y="5784850"/>
                <a:ext cx="101600" cy="12700"/>
              </a:xfrm>
              <a:prstGeom prst="rect"/>
            </p:spPr>
          </p:pic>
        </mc:Fallback>
      </mc:AlternateContent>
      <mc:AlternateContent xmlns:mc="http://schemas.openxmlformats.org/markup-compatibility/2006" xmlns:p14="http://schemas.microsoft.com/office/powerpoint/2010/main">
        <mc:Choice Requires="p14">
          <p:contentPart r:id="rId700" p14:bwMode="auto">
            <p14:nvContentPartPr>
              <p14:cNvPr id="370" name="Ink 369"/>
              <p14:cNvContentPartPr/>
              <p14:nvPr/>
            </p14:nvContentPartPr>
            <p14:xfrm>
              <a:off x="7937500" y="5740400"/>
              <a:ext cx="19050" cy="127000"/>
            </p14:xfrm>
          </p:contentPart>
        </mc:Choice>
        <mc:Fallback xmlns="">
          <p:pic>
            <p:nvPicPr>
              <p:cNvPr id="370" name="Ink 369"/>
            </p:nvPicPr>
            <p:blipFill>
              <a:blip r:embed="rId701"/>
            </p:blipFill>
            <p:spPr>
              <a:xfrm>
                <a:off x="7937500" y="5740400"/>
                <a:ext cx="19050" cy="127000"/>
              </a:xfrm>
              <a:prstGeom prst="rect"/>
            </p:spPr>
          </p:pic>
        </mc:Fallback>
      </mc:AlternateContent>
      <mc:AlternateContent xmlns:mc="http://schemas.openxmlformats.org/markup-compatibility/2006" xmlns:p14="http://schemas.microsoft.com/office/powerpoint/2010/main">
        <mc:Choice Requires="p14">
          <p:contentPart r:id="rId702" p14:bwMode="auto">
            <p14:nvContentPartPr>
              <p14:cNvPr id="371" name="Ink 370"/>
              <p14:cNvContentPartPr/>
              <p14:nvPr/>
            </p14:nvContentPartPr>
            <p14:xfrm>
              <a:off x="8089900" y="5702300"/>
              <a:ext cx="6350" cy="196850"/>
            </p14:xfrm>
          </p:contentPart>
        </mc:Choice>
        <mc:Fallback xmlns="">
          <p:pic>
            <p:nvPicPr>
              <p:cNvPr id="371" name="Ink 370"/>
            </p:nvPicPr>
            <p:blipFill>
              <a:blip r:embed="rId703"/>
            </p:blipFill>
            <p:spPr>
              <a:xfrm>
                <a:off x="8089900" y="5702300"/>
                <a:ext cx="6350" cy="196850"/>
              </a:xfrm>
              <a:prstGeom prst="rect"/>
            </p:spPr>
          </p:pic>
        </mc:Fallback>
      </mc:AlternateContent>
      <mc:AlternateContent xmlns:mc="http://schemas.openxmlformats.org/markup-compatibility/2006" xmlns:p14="http://schemas.microsoft.com/office/powerpoint/2010/main">
        <mc:Choice Requires="p14">
          <p:contentPart r:id="rId704" p14:bwMode="auto">
            <p14:nvContentPartPr>
              <p14:cNvPr id="372" name="Ink 371"/>
              <p14:cNvContentPartPr/>
              <p14:nvPr/>
            </p14:nvContentPartPr>
            <p14:xfrm>
              <a:off x="8096250" y="5715000"/>
              <a:ext cx="127000" cy="146050"/>
            </p14:xfrm>
          </p:contentPart>
        </mc:Choice>
        <mc:Fallback xmlns="">
          <p:pic>
            <p:nvPicPr>
              <p:cNvPr id="372" name="Ink 371"/>
            </p:nvPicPr>
            <p:blipFill>
              <a:blip r:embed="rId705"/>
            </p:blipFill>
            <p:spPr>
              <a:xfrm>
                <a:off x="8096250" y="5715000"/>
                <a:ext cx="127000" cy="146050"/>
              </a:xfrm>
              <a:prstGeom prst="rect"/>
            </p:spPr>
          </p:pic>
        </mc:Fallback>
      </mc:AlternateContent>
      <mc:AlternateContent xmlns:mc="http://schemas.openxmlformats.org/markup-compatibility/2006" xmlns:p14="http://schemas.microsoft.com/office/powerpoint/2010/main">
        <mc:Choice Requires="p14">
          <p:contentPart r:id="rId706" p14:bwMode="auto">
            <p14:nvContentPartPr>
              <p14:cNvPr id="373" name="Ink 372"/>
              <p14:cNvContentPartPr/>
              <p14:nvPr/>
            </p14:nvContentPartPr>
            <p14:xfrm>
              <a:off x="8274050" y="5791200"/>
              <a:ext cx="76200" cy="146050"/>
            </p14:xfrm>
          </p:contentPart>
        </mc:Choice>
        <mc:Fallback xmlns="">
          <p:pic>
            <p:nvPicPr>
              <p:cNvPr id="373" name="Ink 372"/>
            </p:nvPicPr>
            <p:blipFill>
              <a:blip r:embed="rId707"/>
            </p:blipFill>
            <p:spPr>
              <a:xfrm>
                <a:off x="8274050" y="5791200"/>
                <a:ext cx="76200" cy="146050"/>
              </a:xfrm>
              <a:prstGeom prst="rect"/>
            </p:spPr>
          </p:pic>
        </mc:Fallback>
      </mc:AlternateContent>
      <mc:AlternateContent xmlns:mc="http://schemas.openxmlformats.org/markup-compatibility/2006" xmlns:p14="http://schemas.microsoft.com/office/powerpoint/2010/main">
        <mc:Choice Requires="p14">
          <p:contentPart r:id="rId708" p14:bwMode="auto">
            <p14:nvContentPartPr>
              <p14:cNvPr id="374" name="Ink 373"/>
              <p14:cNvContentPartPr/>
              <p14:nvPr/>
            </p14:nvContentPartPr>
            <p14:xfrm>
              <a:off x="8636000" y="5607050"/>
              <a:ext cx="19050" cy="6350"/>
            </p14:xfrm>
          </p:contentPart>
        </mc:Choice>
        <mc:Fallback xmlns="">
          <p:pic>
            <p:nvPicPr>
              <p:cNvPr id="374" name="Ink 373"/>
            </p:nvPicPr>
            <p:blipFill>
              <a:blip r:embed="rId709"/>
            </p:blipFill>
            <p:spPr>
              <a:xfrm>
                <a:off x="8636000" y="5607050"/>
                <a:ext cx="19050" cy="6350"/>
              </a:xfrm>
              <a:prstGeom prst="rect"/>
            </p:spPr>
          </p:pic>
        </mc:Fallback>
      </mc:AlternateContent>
      <mc:AlternateContent xmlns:mc="http://schemas.openxmlformats.org/markup-compatibility/2006" xmlns:p14="http://schemas.microsoft.com/office/powerpoint/2010/main">
        <mc:Choice Requires="p14">
          <p:contentPart r:id="rId710" p14:bwMode="auto">
            <p14:nvContentPartPr>
              <p14:cNvPr id="375" name="Ink 374"/>
              <p14:cNvContentPartPr/>
              <p14:nvPr/>
            </p14:nvContentPartPr>
            <p14:xfrm>
              <a:off x="8845550" y="5575300"/>
              <a:ext cx="12700" cy="360"/>
            </p14:xfrm>
          </p:contentPart>
        </mc:Choice>
        <mc:Fallback xmlns="">
          <p:pic>
            <p:nvPicPr>
              <p:cNvPr id="375" name="Ink 374"/>
            </p:nvPicPr>
            <p:blipFill>
              <a:blip r:embed="rId711"/>
            </p:blipFill>
            <p:spPr>
              <a:xfrm>
                <a:off x="8845550" y="5575300"/>
                <a:ext cx="12700" cy="360"/>
              </a:xfrm>
              <a:prstGeom prst="rect"/>
            </p:spPr>
          </p:pic>
        </mc:Fallback>
      </mc:AlternateContent>
      <mc:AlternateContent xmlns:mc="http://schemas.openxmlformats.org/markup-compatibility/2006" xmlns:p14="http://schemas.microsoft.com/office/powerpoint/2010/main">
        <mc:Choice Requires="p14">
          <p:contentPart r:id="rId712" p14:bwMode="auto">
            <p14:nvContentPartPr>
              <p14:cNvPr id="376" name="Ink 375"/>
              <p14:cNvContentPartPr/>
              <p14:nvPr/>
            </p14:nvContentPartPr>
            <p14:xfrm>
              <a:off x="8743950" y="5492750"/>
              <a:ext cx="360" cy="25400"/>
            </p14:xfrm>
          </p:contentPart>
        </mc:Choice>
        <mc:Fallback xmlns="">
          <p:pic>
            <p:nvPicPr>
              <p:cNvPr id="376" name="Ink 375"/>
            </p:nvPicPr>
            <p:blipFill>
              <a:blip r:embed="rId713"/>
            </p:blipFill>
            <p:spPr>
              <a:xfrm>
                <a:off x="8743950" y="5492750"/>
                <a:ext cx="360" cy="25400"/>
              </a:xfrm>
              <a:prstGeom prst="rect"/>
            </p:spPr>
          </p:pic>
        </mc:Fallback>
      </mc:AlternateContent>
      <mc:AlternateContent xmlns:mc="http://schemas.openxmlformats.org/markup-compatibility/2006" xmlns:p14="http://schemas.microsoft.com/office/powerpoint/2010/main">
        <mc:Choice Requires="p14">
          <p:contentPart r:id="rId714" p14:bwMode="auto">
            <p14:nvContentPartPr>
              <p14:cNvPr id="377" name="Ink 376"/>
              <p14:cNvContentPartPr/>
              <p14:nvPr/>
            </p14:nvContentPartPr>
            <p14:xfrm>
              <a:off x="8915400" y="5276850"/>
              <a:ext cx="158750" cy="12700"/>
            </p14:xfrm>
          </p:contentPart>
        </mc:Choice>
        <mc:Fallback xmlns="">
          <p:pic>
            <p:nvPicPr>
              <p:cNvPr id="377" name="Ink 376"/>
            </p:nvPicPr>
            <p:blipFill>
              <a:blip r:embed="rId715"/>
            </p:blipFill>
            <p:spPr>
              <a:xfrm>
                <a:off x="8915400" y="5276850"/>
                <a:ext cx="158750" cy="12700"/>
              </a:xfrm>
              <a:prstGeom prst="rect"/>
            </p:spPr>
          </p:pic>
        </mc:Fallback>
      </mc:AlternateContent>
      <mc:AlternateContent xmlns:mc="http://schemas.openxmlformats.org/markup-compatibility/2006" xmlns:p14="http://schemas.microsoft.com/office/powerpoint/2010/main">
        <mc:Choice Requires="p14">
          <p:contentPart r:id="rId716" p14:bwMode="auto">
            <p14:nvContentPartPr>
              <p14:cNvPr id="378" name="Ink 377"/>
              <p14:cNvContentPartPr/>
              <p14:nvPr/>
            </p14:nvContentPartPr>
            <p14:xfrm>
              <a:off x="9017000" y="5289550"/>
              <a:ext cx="360" cy="222250"/>
            </p14:xfrm>
          </p:contentPart>
        </mc:Choice>
        <mc:Fallback xmlns="">
          <p:pic>
            <p:nvPicPr>
              <p:cNvPr id="378" name="Ink 377"/>
            </p:nvPicPr>
            <p:blipFill>
              <a:blip r:embed="rId717"/>
            </p:blipFill>
            <p:spPr>
              <a:xfrm>
                <a:off x="9017000" y="5289550"/>
                <a:ext cx="360" cy="222250"/>
              </a:xfrm>
              <a:prstGeom prst="rect"/>
            </p:spPr>
          </p:pic>
        </mc:Fallback>
      </mc:AlternateContent>
      <mc:AlternateContent xmlns:mc="http://schemas.openxmlformats.org/markup-compatibility/2006" xmlns:p14="http://schemas.microsoft.com/office/powerpoint/2010/main">
        <mc:Choice Requires="p14">
          <p:contentPart r:id="rId718" p14:bwMode="auto">
            <p14:nvContentPartPr>
              <p14:cNvPr id="379" name="Ink 378"/>
              <p14:cNvContentPartPr/>
              <p14:nvPr/>
            </p14:nvContentPartPr>
            <p14:xfrm>
              <a:off x="8959850" y="5524500"/>
              <a:ext cx="158750" cy="360"/>
            </p14:xfrm>
          </p:contentPart>
        </mc:Choice>
        <mc:Fallback xmlns="">
          <p:pic>
            <p:nvPicPr>
              <p:cNvPr id="379" name="Ink 378"/>
            </p:nvPicPr>
            <p:blipFill>
              <a:blip r:embed="rId719"/>
            </p:blipFill>
            <p:spPr>
              <a:xfrm>
                <a:off x="8959850" y="5524500"/>
                <a:ext cx="158750" cy="360"/>
              </a:xfrm>
              <a:prstGeom prst="rect"/>
            </p:spPr>
          </p:pic>
        </mc:Fallback>
      </mc:AlternateContent>
      <mc:AlternateContent xmlns:mc="http://schemas.openxmlformats.org/markup-compatibility/2006" xmlns:p14="http://schemas.microsoft.com/office/powerpoint/2010/main">
        <mc:Choice Requires="p14">
          <p:contentPart r:id="rId720" p14:bwMode="auto">
            <p14:nvContentPartPr>
              <p14:cNvPr id="380" name="Ink 379"/>
              <p14:cNvContentPartPr/>
              <p14:nvPr/>
            </p14:nvContentPartPr>
            <p14:xfrm>
              <a:off x="9182100" y="5461000"/>
              <a:ext cx="76200" cy="114300"/>
            </p14:xfrm>
          </p:contentPart>
        </mc:Choice>
        <mc:Fallback xmlns="">
          <p:pic>
            <p:nvPicPr>
              <p:cNvPr id="380" name="Ink 379"/>
            </p:nvPicPr>
            <p:blipFill>
              <a:blip r:embed="rId721"/>
            </p:blipFill>
            <p:spPr>
              <a:xfrm>
                <a:off x="9182100" y="5461000"/>
                <a:ext cx="76200" cy="114300"/>
              </a:xfrm>
              <a:prstGeom prst="rect"/>
            </p:spPr>
          </p:pic>
        </mc:Fallback>
      </mc:AlternateContent>
      <mc:AlternateContent xmlns:mc="http://schemas.openxmlformats.org/markup-compatibility/2006" xmlns:p14="http://schemas.microsoft.com/office/powerpoint/2010/main">
        <mc:Choice Requires="p14">
          <p:contentPart r:id="rId722" p14:bwMode="auto">
            <p14:nvContentPartPr>
              <p14:cNvPr id="381" name="Ink 380"/>
              <p14:cNvContentPartPr/>
              <p14:nvPr/>
            </p14:nvContentPartPr>
            <p14:xfrm>
              <a:off x="9309100" y="5461000"/>
              <a:ext cx="88900" cy="127000"/>
            </p14:xfrm>
          </p:contentPart>
        </mc:Choice>
        <mc:Fallback xmlns="">
          <p:pic>
            <p:nvPicPr>
              <p:cNvPr id="381" name="Ink 380"/>
            </p:nvPicPr>
            <p:blipFill>
              <a:blip r:embed="rId723"/>
            </p:blipFill>
            <p:spPr>
              <a:xfrm>
                <a:off x="9309100" y="5461000"/>
                <a:ext cx="88900" cy="127000"/>
              </a:xfrm>
              <a:prstGeom prst="rect"/>
            </p:spPr>
          </p:pic>
        </mc:Fallback>
      </mc:AlternateContent>
      <mc:AlternateContent xmlns:mc="http://schemas.openxmlformats.org/markup-compatibility/2006" xmlns:p14="http://schemas.microsoft.com/office/powerpoint/2010/main">
        <mc:Choice Requires="p14">
          <p:contentPart r:id="rId724" p14:bwMode="auto">
            <p14:nvContentPartPr>
              <p14:cNvPr id="382" name="Ink 381"/>
              <p14:cNvContentPartPr/>
              <p14:nvPr/>
            </p14:nvContentPartPr>
            <p14:xfrm>
              <a:off x="9499600" y="5327650"/>
              <a:ext cx="184150" cy="12700"/>
            </p14:xfrm>
          </p:contentPart>
        </mc:Choice>
        <mc:Fallback xmlns="">
          <p:pic>
            <p:nvPicPr>
              <p:cNvPr id="382" name="Ink 381"/>
            </p:nvPicPr>
            <p:blipFill>
              <a:blip r:embed="rId725"/>
            </p:blipFill>
            <p:spPr>
              <a:xfrm>
                <a:off x="9499600" y="5327650"/>
                <a:ext cx="184150" cy="12700"/>
              </a:xfrm>
              <a:prstGeom prst="rect"/>
            </p:spPr>
          </p:pic>
        </mc:Fallback>
      </mc:AlternateContent>
      <mc:AlternateContent xmlns:mc="http://schemas.openxmlformats.org/markup-compatibility/2006" xmlns:p14="http://schemas.microsoft.com/office/powerpoint/2010/main">
        <mc:Choice Requires="p14">
          <p:contentPart r:id="rId726" p14:bwMode="auto">
            <p14:nvContentPartPr>
              <p14:cNvPr id="383" name="Ink 382"/>
              <p14:cNvContentPartPr/>
              <p14:nvPr/>
            </p14:nvContentPartPr>
            <p14:xfrm>
              <a:off x="9550400" y="5384800"/>
              <a:ext cx="146050" cy="360"/>
            </p14:xfrm>
          </p:contentPart>
        </mc:Choice>
        <mc:Fallback xmlns="">
          <p:pic>
            <p:nvPicPr>
              <p:cNvPr id="383" name="Ink 382"/>
            </p:nvPicPr>
            <p:blipFill>
              <a:blip r:embed="rId727"/>
            </p:blipFill>
            <p:spPr>
              <a:xfrm>
                <a:off x="9550400" y="5384800"/>
                <a:ext cx="146050" cy="360"/>
              </a:xfrm>
              <a:prstGeom prst="rect"/>
            </p:spPr>
          </p:pic>
        </mc:Fallback>
      </mc:AlternateContent>
      <mc:AlternateContent xmlns:mc="http://schemas.openxmlformats.org/markup-compatibility/2006" xmlns:p14="http://schemas.microsoft.com/office/powerpoint/2010/main">
        <mc:Choice Requires="p14">
          <p:contentPart r:id="rId728" p14:bwMode="auto">
            <p14:nvContentPartPr>
              <p14:cNvPr id="384" name="Ink 383"/>
              <p14:cNvContentPartPr/>
              <p14:nvPr/>
            </p14:nvContentPartPr>
            <p14:xfrm>
              <a:off x="9848850" y="5232400"/>
              <a:ext cx="260350" cy="222250"/>
            </p14:xfrm>
          </p:contentPart>
        </mc:Choice>
        <mc:Fallback xmlns="">
          <p:pic>
            <p:nvPicPr>
              <p:cNvPr id="384" name="Ink 383"/>
            </p:nvPicPr>
            <p:blipFill>
              <a:blip r:embed="rId729"/>
            </p:blipFill>
            <p:spPr>
              <a:xfrm>
                <a:off x="9848850" y="5232400"/>
                <a:ext cx="260350" cy="222250"/>
              </a:xfrm>
              <a:prstGeom prst="rect"/>
            </p:spPr>
          </p:pic>
        </mc:Fallback>
      </mc:AlternateContent>
      <mc:AlternateContent xmlns:mc="http://schemas.openxmlformats.org/markup-compatibility/2006" xmlns:p14="http://schemas.microsoft.com/office/powerpoint/2010/main">
        <mc:Choice Requires="p14">
          <p:contentPart r:id="rId730" p14:bwMode="auto">
            <p14:nvContentPartPr>
              <p14:cNvPr id="385" name="Ink 384"/>
              <p14:cNvContentPartPr/>
              <p14:nvPr/>
            </p14:nvContentPartPr>
            <p14:xfrm>
              <a:off x="10236200" y="5207000"/>
              <a:ext cx="127000" cy="177800"/>
            </p14:xfrm>
          </p:contentPart>
        </mc:Choice>
        <mc:Fallback xmlns="">
          <p:pic>
            <p:nvPicPr>
              <p:cNvPr id="385" name="Ink 384"/>
            </p:nvPicPr>
            <p:blipFill>
              <a:blip r:embed="rId731"/>
            </p:blipFill>
            <p:spPr>
              <a:xfrm>
                <a:off x="10236200" y="5207000"/>
                <a:ext cx="127000" cy="177800"/>
              </a:xfrm>
              <a:prstGeom prst="rect"/>
            </p:spPr>
          </p:pic>
        </mc:Fallback>
      </mc:AlternateContent>
      <mc:AlternateContent xmlns:mc="http://schemas.openxmlformats.org/markup-compatibility/2006" xmlns:p14="http://schemas.microsoft.com/office/powerpoint/2010/main">
        <mc:Choice Requires="p14">
          <p:contentPart r:id="rId732" p14:bwMode="auto">
            <p14:nvContentPartPr>
              <p14:cNvPr id="386" name="Ink 385"/>
              <p14:cNvContentPartPr/>
              <p14:nvPr/>
            </p14:nvContentPartPr>
            <p14:xfrm>
              <a:off x="10280650" y="5289550"/>
              <a:ext cx="88900" cy="12700"/>
            </p14:xfrm>
          </p:contentPart>
        </mc:Choice>
        <mc:Fallback xmlns="">
          <p:pic>
            <p:nvPicPr>
              <p:cNvPr id="386" name="Ink 385"/>
            </p:nvPicPr>
            <p:blipFill>
              <a:blip r:embed="rId733"/>
            </p:blipFill>
            <p:spPr>
              <a:xfrm>
                <a:off x="10280650" y="5289550"/>
                <a:ext cx="88900" cy="12700"/>
              </a:xfrm>
              <a:prstGeom prst="rect"/>
            </p:spPr>
          </p:pic>
        </mc:Fallback>
      </mc:AlternateContent>
      <mc:AlternateContent xmlns:mc="http://schemas.openxmlformats.org/markup-compatibility/2006" xmlns:p14="http://schemas.microsoft.com/office/powerpoint/2010/main">
        <mc:Choice Requires="p14">
          <p:contentPart r:id="rId734" p14:bwMode="auto">
            <p14:nvContentPartPr>
              <p14:cNvPr id="387" name="Ink 386"/>
              <p14:cNvContentPartPr/>
              <p14:nvPr/>
            </p14:nvContentPartPr>
            <p14:xfrm>
              <a:off x="9004300" y="5772150"/>
              <a:ext cx="184150" cy="25400"/>
            </p14:xfrm>
          </p:contentPart>
        </mc:Choice>
        <mc:Fallback xmlns="">
          <p:pic>
            <p:nvPicPr>
              <p:cNvPr id="387" name="Ink 386"/>
            </p:nvPicPr>
            <p:blipFill>
              <a:blip r:embed="rId735"/>
            </p:blipFill>
            <p:spPr>
              <a:xfrm>
                <a:off x="9004300" y="5772150"/>
                <a:ext cx="184150" cy="25400"/>
              </a:xfrm>
              <a:prstGeom prst="rect"/>
            </p:spPr>
          </p:pic>
        </mc:Fallback>
      </mc:AlternateContent>
      <mc:AlternateContent xmlns:mc="http://schemas.openxmlformats.org/markup-compatibility/2006" xmlns:p14="http://schemas.microsoft.com/office/powerpoint/2010/main">
        <mc:Choice Requires="p14">
          <p:contentPart r:id="rId736" p14:bwMode="auto">
            <p14:nvContentPartPr>
              <p14:cNvPr id="388" name="Ink 387"/>
              <p14:cNvContentPartPr/>
              <p14:nvPr/>
            </p14:nvContentPartPr>
            <p14:xfrm>
              <a:off x="9137650" y="5778500"/>
              <a:ext cx="38100" cy="254000"/>
            </p14:xfrm>
          </p:contentPart>
        </mc:Choice>
        <mc:Fallback xmlns="">
          <p:pic>
            <p:nvPicPr>
              <p:cNvPr id="388" name="Ink 387"/>
            </p:nvPicPr>
            <p:blipFill>
              <a:blip r:embed="rId737"/>
            </p:blipFill>
            <p:spPr>
              <a:xfrm>
                <a:off x="9137650" y="5778500"/>
                <a:ext cx="38100" cy="254000"/>
              </a:xfrm>
              <a:prstGeom prst="rect"/>
            </p:spPr>
          </p:pic>
        </mc:Fallback>
      </mc:AlternateContent>
      <mc:AlternateContent xmlns:mc="http://schemas.openxmlformats.org/markup-compatibility/2006" xmlns:p14="http://schemas.microsoft.com/office/powerpoint/2010/main">
        <mc:Choice Requires="p14">
          <p:contentPart r:id="rId738" p14:bwMode="auto">
            <p14:nvContentPartPr>
              <p14:cNvPr id="389" name="Ink 388"/>
              <p14:cNvContentPartPr/>
              <p14:nvPr/>
            </p14:nvContentPartPr>
            <p14:xfrm>
              <a:off x="9105900" y="6019800"/>
              <a:ext cx="203200" cy="25400"/>
            </p14:xfrm>
          </p:contentPart>
        </mc:Choice>
        <mc:Fallback xmlns="">
          <p:pic>
            <p:nvPicPr>
              <p:cNvPr id="389" name="Ink 388"/>
            </p:nvPicPr>
            <p:blipFill>
              <a:blip r:embed="rId739"/>
            </p:blipFill>
            <p:spPr>
              <a:xfrm>
                <a:off x="9105900" y="6019800"/>
                <a:ext cx="203200" cy="25400"/>
              </a:xfrm>
              <a:prstGeom prst="rect"/>
            </p:spPr>
          </p:pic>
        </mc:Fallback>
      </mc:AlternateContent>
      <mc:AlternateContent xmlns:mc="http://schemas.openxmlformats.org/markup-compatibility/2006" xmlns:p14="http://schemas.microsoft.com/office/powerpoint/2010/main">
        <mc:Choice Requires="p14">
          <p:contentPart r:id="rId740" p14:bwMode="auto">
            <p14:nvContentPartPr>
              <p14:cNvPr id="390" name="Ink 389"/>
              <p14:cNvContentPartPr/>
              <p14:nvPr/>
            </p14:nvContentPartPr>
            <p14:xfrm>
              <a:off x="9321800" y="5899150"/>
              <a:ext cx="82550" cy="158750"/>
            </p14:xfrm>
          </p:contentPart>
        </mc:Choice>
        <mc:Fallback xmlns="">
          <p:pic>
            <p:nvPicPr>
              <p:cNvPr id="390" name="Ink 389"/>
            </p:nvPicPr>
            <p:blipFill>
              <a:blip r:embed="rId741"/>
            </p:blipFill>
            <p:spPr>
              <a:xfrm>
                <a:off x="9321800" y="5899150"/>
                <a:ext cx="82550" cy="158750"/>
              </a:xfrm>
              <a:prstGeom prst="rect"/>
            </p:spPr>
          </p:pic>
        </mc:Fallback>
      </mc:AlternateContent>
      <mc:AlternateContent xmlns:mc="http://schemas.openxmlformats.org/markup-compatibility/2006" xmlns:p14="http://schemas.microsoft.com/office/powerpoint/2010/main">
        <mc:Choice Requires="p14">
          <p:contentPart r:id="rId742" p14:bwMode="auto">
            <p14:nvContentPartPr>
              <p14:cNvPr id="391" name="Ink 390"/>
              <p14:cNvContentPartPr/>
              <p14:nvPr/>
            </p14:nvContentPartPr>
            <p14:xfrm>
              <a:off x="9436100" y="5981700"/>
              <a:ext cx="360" cy="76200"/>
            </p14:xfrm>
          </p:contentPart>
        </mc:Choice>
        <mc:Fallback xmlns="">
          <p:pic>
            <p:nvPicPr>
              <p:cNvPr id="391" name="Ink 390"/>
            </p:nvPicPr>
            <p:blipFill>
              <a:blip r:embed="rId743"/>
            </p:blipFill>
            <p:spPr>
              <a:xfrm>
                <a:off x="9436100" y="5981700"/>
                <a:ext cx="360" cy="76200"/>
              </a:xfrm>
              <a:prstGeom prst="rect"/>
            </p:spPr>
          </p:pic>
        </mc:Fallback>
      </mc:AlternateContent>
      <mc:AlternateContent xmlns:mc="http://schemas.openxmlformats.org/markup-compatibility/2006" xmlns:p14="http://schemas.microsoft.com/office/powerpoint/2010/main">
        <mc:Choice Requires="p14">
          <p:contentPart r:id="rId744" p14:bwMode="auto">
            <p14:nvContentPartPr>
              <p14:cNvPr id="392" name="Ink 391"/>
              <p14:cNvContentPartPr/>
              <p14:nvPr/>
            </p14:nvContentPartPr>
            <p14:xfrm>
              <a:off x="9518650" y="5937250"/>
              <a:ext cx="95250" cy="133350"/>
            </p14:xfrm>
          </p:contentPart>
        </mc:Choice>
        <mc:Fallback xmlns="">
          <p:pic>
            <p:nvPicPr>
              <p:cNvPr id="392" name="Ink 391"/>
            </p:nvPicPr>
            <p:blipFill>
              <a:blip r:embed="rId745"/>
            </p:blipFill>
            <p:spPr>
              <a:xfrm>
                <a:off x="9518650" y="5937250"/>
                <a:ext cx="95250" cy="133350"/>
              </a:xfrm>
              <a:prstGeom prst="rect"/>
            </p:spPr>
          </p:pic>
        </mc:Fallback>
      </mc:AlternateContent>
      <mc:AlternateContent xmlns:mc="http://schemas.openxmlformats.org/markup-compatibility/2006" xmlns:p14="http://schemas.microsoft.com/office/powerpoint/2010/main">
        <mc:Choice Requires="p14">
          <p:contentPart r:id="rId746" p14:bwMode="auto">
            <p14:nvContentPartPr>
              <p14:cNvPr id="393" name="Ink 392"/>
              <p14:cNvContentPartPr/>
              <p14:nvPr/>
            </p14:nvContentPartPr>
            <p14:xfrm>
              <a:off x="9664700" y="5803900"/>
              <a:ext cx="127000" cy="25400"/>
            </p14:xfrm>
          </p:contentPart>
        </mc:Choice>
        <mc:Fallback xmlns="">
          <p:pic>
            <p:nvPicPr>
              <p:cNvPr id="393" name="Ink 392"/>
            </p:nvPicPr>
            <p:blipFill>
              <a:blip r:embed="rId747"/>
            </p:blipFill>
            <p:spPr>
              <a:xfrm>
                <a:off x="9664700" y="5803900"/>
                <a:ext cx="127000" cy="25400"/>
              </a:xfrm>
              <a:prstGeom prst="rect"/>
            </p:spPr>
          </p:pic>
        </mc:Fallback>
      </mc:AlternateContent>
      <mc:AlternateContent xmlns:mc="http://schemas.openxmlformats.org/markup-compatibility/2006" xmlns:p14="http://schemas.microsoft.com/office/powerpoint/2010/main">
        <mc:Choice Requires="p14">
          <p:contentPart r:id="rId748" p14:bwMode="auto">
            <p14:nvContentPartPr>
              <p14:cNvPr id="394" name="Ink 393"/>
              <p14:cNvContentPartPr/>
              <p14:nvPr/>
            </p14:nvContentPartPr>
            <p14:xfrm>
              <a:off x="9677400" y="5861050"/>
              <a:ext cx="127000" cy="12700"/>
            </p14:xfrm>
          </p:contentPart>
        </mc:Choice>
        <mc:Fallback xmlns="">
          <p:pic>
            <p:nvPicPr>
              <p:cNvPr id="394" name="Ink 393"/>
            </p:nvPicPr>
            <p:blipFill>
              <a:blip r:embed="rId749"/>
            </p:blipFill>
            <p:spPr>
              <a:xfrm>
                <a:off x="9677400" y="5861050"/>
                <a:ext cx="127000" cy="12700"/>
              </a:xfrm>
              <a:prstGeom prst="rect"/>
            </p:spPr>
          </p:pic>
        </mc:Fallback>
      </mc:AlternateContent>
      <mc:AlternateContent xmlns:mc="http://schemas.openxmlformats.org/markup-compatibility/2006" xmlns:p14="http://schemas.microsoft.com/office/powerpoint/2010/main">
        <mc:Choice Requires="p14">
          <p:contentPart r:id="rId750" p14:bwMode="auto">
            <p14:nvContentPartPr>
              <p14:cNvPr id="395" name="Ink 394"/>
              <p14:cNvContentPartPr/>
              <p14:nvPr/>
            </p14:nvContentPartPr>
            <p14:xfrm>
              <a:off x="10039350" y="5816600"/>
              <a:ext cx="355600" cy="12700"/>
            </p14:xfrm>
          </p:contentPart>
        </mc:Choice>
        <mc:Fallback xmlns="">
          <p:pic>
            <p:nvPicPr>
              <p:cNvPr id="395" name="Ink 394"/>
            </p:nvPicPr>
            <p:blipFill>
              <a:blip r:embed="rId751"/>
            </p:blipFill>
            <p:spPr>
              <a:xfrm>
                <a:off x="10039350" y="5816600"/>
                <a:ext cx="355600" cy="12700"/>
              </a:xfrm>
              <a:prstGeom prst="rect"/>
            </p:spPr>
          </p:pic>
        </mc:Fallback>
      </mc:AlternateContent>
      <mc:AlternateContent xmlns:mc="http://schemas.openxmlformats.org/markup-compatibility/2006" xmlns:p14="http://schemas.microsoft.com/office/powerpoint/2010/main">
        <mc:Choice Requires="p14">
          <p:contentPart r:id="rId752" p14:bwMode="auto">
            <p14:nvContentPartPr>
              <p14:cNvPr id="396" name="Ink 395"/>
              <p14:cNvContentPartPr/>
              <p14:nvPr/>
            </p14:nvContentPartPr>
            <p14:xfrm>
              <a:off x="10191750" y="5537200"/>
              <a:ext cx="241300" cy="247650"/>
            </p14:xfrm>
          </p:contentPart>
        </mc:Choice>
        <mc:Fallback xmlns="">
          <p:pic>
            <p:nvPicPr>
              <p:cNvPr id="396" name="Ink 395"/>
            </p:nvPicPr>
            <p:blipFill>
              <a:blip r:embed="rId753"/>
            </p:blipFill>
            <p:spPr>
              <a:xfrm>
                <a:off x="10191750" y="5537200"/>
                <a:ext cx="241300" cy="247650"/>
              </a:xfrm>
              <a:prstGeom prst="rect"/>
            </p:spPr>
          </p:pic>
        </mc:Fallback>
      </mc:AlternateContent>
      <mc:AlternateContent xmlns:mc="http://schemas.openxmlformats.org/markup-compatibility/2006" xmlns:p14="http://schemas.microsoft.com/office/powerpoint/2010/main">
        <mc:Choice Requires="p14">
          <p:contentPart r:id="rId754" p14:bwMode="auto">
            <p14:nvContentPartPr>
              <p14:cNvPr id="397" name="Ink 396"/>
              <p14:cNvContentPartPr/>
              <p14:nvPr/>
            </p14:nvContentPartPr>
            <p14:xfrm>
              <a:off x="10223500" y="5918200"/>
              <a:ext cx="368300" cy="146050"/>
            </p14:xfrm>
          </p:contentPart>
        </mc:Choice>
        <mc:Fallback xmlns="">
          <p:pic>
            <p:nvPicPr>
              <p:cNvPr id="397" name="Ink 396"/>
            </p:nvPicPr>
            <p:blipFill>
              <a:blip r:embed="rId755"/>
            </p:blipFill>
            <p:spPr>
              <a:xfrm>
                <a:off x="10223500" y="5918200"/>
                <a:ext cx="368300" cy="146050"/>
              </a:xfrm>
              <a:prstGeom prst="rect"/>
            </p:spPr>
          </p:pic>
        </mc:Fallback>
      </mc:AlternateContent>
      <mc:AlternateContent xmlns:mc="http://schemas.openxmlformats.org/markup-compatibility/2006" xmlns:p14="http://schemas.microsoft.com/office/powerpoint/2010/main">
        <mc:Choice Requires="p14">
          <p:contentPart r:id="rId756" p14:bwMode="auto">
            <p14:nvContentPartPr>
              <p14:cNvPr id="398" name="Ink 397"/>
              <p14:cNvContentPartPr/>
              <p14:nvPr/>
            </p14:nvContentPartPr>
            <p14:xfrm>
              <a:off x="10623550" y="5638800"/>
              <a:ext cx="114300" cy="260350"/>
            </p14:xfrm>
          </p:contentPart>
        </mc:Choice>
        <mc:Fallback xmlns="">
          <p:pic>
            <p:nvPicPr>
              <p:cNvPr id="398" name="Ink 397"/>
            </p:nvPicPr>
            <p:blipFill>
              <a:blip r:embed="rId757"/>
            </p:blipFill>
            <p:spPr>
              <a:xfrm>
                <a:off x="10623550" y="5638800"/>
                <a:ext cx="114300" cy="260350"/>
              </a:xfrm>
              <a:prstGeom prst="rect"/>
            </p:spPr>
          </p:pic>
        </mc:Fallback>
      </mc:AlternateContent>
      <mc:AlternateContent xmlns:mc="http://schemas.openxmlformats.org/markup-compatibility/2006" xmlns:p14="http://schemas.microsoft.com/office/powerpoint/2010/main">
        <mc:Choice Requires="p14">
          <p:contentPart r:id="rId758" p14:bwMode="auto">
            <p14:nvContentPartPr>
              <p14:cNvPr id="399" name="Ink 398"/>
              <p14:cNvContentPartPr/>
              <p14:nvPr/>
            </p14:nvContentPartPr>
            <p14:xfrm>
              <a:off x="10648950" y="5778500"/>
              <a:ext cx="82550" cy="360"/>
            </p14:xfrm>
          </p:contentPart>
        </mc:Choice>
        <mc:Fallback xmlns="">
          <p:pic>
            <p:nvPicPr>
              <p:cNvPr id="399" name="Ink 398"/>
            </p:nvPicPr>
            <p:blipFill>
              <a:blip r:embed="rId759"/>
            </p:blipFill>
            <p:spPr>
              <a:xfrm>
                <a:off x="10648950" y="5778500"/>
                <a:ext cx="82550" cy="360"/>
              </a:xfrm>
              <a:prstGeom prst="rect"/>
            </p:spPr>
          </p:pic>
        </mc:Fallback>
      </mc:AlternateContent>
      <mc:AlternateContent xmlns:mc="http://schemas.openxmlformats.org/markup-compatibility/2006" xmlns:p14="http://schemas.microsoft.com/office/powerpoint/2010/main">
        <mc:Choice Requires="p14">
          <p:contentPart r:id="rId760" p14:bwMode="auto">
            <p14:nvContentPartPr>
              <p14:cNvPr id="400" name="Ink 399"/>
              <p14:cNvContentPartPr/>
              <p14:nvPr/>
            </p14:nvContentPartPr>
            <p14:xfrm>
              <a:off x="9099550" y="6280150"/>
              <a:ext cx="177800" cy="360"/>
            </p14:xfrm>
          </p:contentPart>
        </mc:Choice>
        <mc:Fallback xmlns="">
          <p:pic>
            <p:nvPicPr>
              <p:cNvPr id="400" name="Ink 399"/>
            </p:nvPicPr>
            <p:blipFill>
              <a:blip r:embed="rId761"/>
            </p:blipFill>
            <p:spPr>
              <a:xfrm>
                <a:off x="9099550" y="6280150"/>
                <a:ext cx="177800" cy="360"/>
              </a:xfrm>
              <a:prstGeom prst="rect"/>
            </p:spPr>
          </p:pic>
        </mc:Fallback>
      </mc:AlternateContent>
      <mc:AlternateContent xmlns:mc="http://schemas.openxmlformats.org/markup-compatibility/2006" xmlns:p14="http://schemas.microsoft.com/office/powerpoint/2010/main">
        <mc:Choice Requires="p14">
          <p:contentPart r:id="rId762" p14:bwMode="auto">
            <p14:nvContentPartPr>
              <p14:cNvPr id="401" name="Ink 400"/>
              <p14:cNvContentPartPr/>
              <p14:nvPr/>
            </p14:nvContentPartPr>
            <p14:xfrm>
              <a:off x="9232900" y="6286500"/>
              <a:ext cx="360" cy="196850"/>
            </p14:xfrm>
          </p:contentPart>
        </mc:Choice>
        <mc:Fallback xmlns="">
          <p:pic>
            <p:nvPicPr>
              <p:cNvPr id="401" name="Ink 400"/>
            </p:nvPicPr>
            <p:blipFill>
              <a:blip r:embed="rId763"/>
            </p:blipFill>
            <p:spPr>
              <a:xfrm>
                <a:off x="9232900" y="6286500"/>
                <a:ext cx="360" cy="196850"/>
              </a:xfrm>
              <a:prstGeom prst="rect"/>
            </p:spPr>
          </p:pic>
        </mc:Fallback>
      </mc:AlternateContent>
      <mc:AlternateContent xmlns:mc="http://schemas.openxmlformats.org/markup-compatibility/2006" xmlns:p14="http://schemas.microsoft.com/office/powerpoint/2010/main">
        <mc:Choice Requires="p14">
          <p:contentPart r:id="rId764" p14:bwMode="auto">
            <p14:nvContentPartPr>
              <p14:cNvPr id="402" name="Ink 401"/>
              <p14:cNvContentPartPr/>
              <p14:nvPr/>
            </p14:nvContentPartPr>
            <p14:xfrm>
              <a:off x="9188450" y="6483350"/>
              <a:ext cx="165100" cy="6350"/>
            </p14:xfrm>
          </p:contentPart>
        </mc:Choice>
        <mc:Fallback xmlns="">
          <p:pic>
            <p:nvPicPr>
              <p:cNvPr id="402" name="Ink 401"/>
            </p:nvPicPr>
            <p:blipFill>
              <a:blip r:embed="rId765"/>
            </p:blipFill>
            <p:spPr>
              <a:xfrm>
                <a:off x="9188450" y="6483350"/>
                <a:ext cx="165100" cy="6350"/>
              </a:xfrm>
              <a:prstGeom prst="rect"/>
            </p:spPr>
          </p:pic>
        </mc:Fallback>
      </mc:AlternateContent>
      <mc:AlternateContent xmlns:mc="http://schemas.openxmlformats.org/markup-compatibility/2006" xmlns:p14="http://schemas.microsoft.com/office/powerpoint/2010/main">
        <mc:Choice Requires="p14">
          <p:contentPart r:id="rId766" p14:bwMode="auto">
            <p14:nvContentPartPr>
              <p14:cNvPr id="403" name="Ink 402"/>
              <p14:cNvContentPartPr/>
              <p14:nvPr/>
            </p14:nvContentPartPr>
            <p14:xfrm>
              <a:off x="9385300" y="6407150"/>
              <a:ext cx="88900" cy="63500"/>
            </p14:xfrm>
          </p:contentPart>
        </mc:Choice>
        <mc:Fallback xmlns="">
          <p:pic>
            <p:nvPicPr>
              <p:cNvPr id="403" name="Ink 402"/>
            </p:nvPicPr>
            <p:blipFill>
              <a:blip r:embed="rId767"/>
            </p:blipFill>
            <p:spPr>
              <a:xfrm>
                <a:off x="9385300" y="6407150"/>
                <a:ext cx="88900" cy="63500"/>
              </a:xfrm>
              <a:prstGeom prst="rect"/>
            </p:spPr>
          </p:pic>
        </mc:Fallback>
      </mc:AlternateContent>
      <mc:AlternateContent xmlns:mc="http://schemas.openxmlformats.org/markup-compatibility/2006" xmlns:p14="http://schemas.microsoft.com/office/powerpoint/2010/main">
        <mc:Choice Requires="p14">
          <p:contentPart r:id="rId768" p14:bwMode="auto">
            <p14:nvContentPartPr>
              <p14:cNvPr id="404" name="Ink 403"/>
              <p14:cNvContentPartPr/>
              <p14:nvPr/>
            </p14:nvContentPartPr>
            <p14:xfrm>
              <a:off x="9372600" y="6318250"/>
              <a:ext cx="76200" cy="196850"/>
            </p14:xfrm>
          </p:contentPart>
        </mc:Choice>
        <mc:Fallback xmlns="">
          <p:pic>
            <p:nvPicPr>
              <p:cNvPr id="404" name="Ink 403"/>
            </p:nvPicPr>
            <p:blipFill>
              <a:blip r:embed="rId769"/>
            </p:blipFill>
            <p:spPr>
              <a:xfrm>
                <a:off x="9372600" y="6318250"/>
                <a:ext cx="76200" cy="196850"/>
              </a:xfrm>
              <a:prstGeom prst="rect"/>
            </p:spPr>
          </p:pic>
        </mc:Fallback>
      </mc:AlternateContent>
      <mc:AlternateContent xmlns:mc="http://schemas.openxmlformats.org/markup-compatibility/2006" xmlns:p14="http://schemas.microsoft.com/office/powerpoint/2010/main">
        <mc:Choice Requires="p14">
          <p:contentPart r:id="rId770" p14:bwMode="auto">
            <p14:nvContentPartPr>
              <p14:cNvPr id="405" name="Ink 404"/>
              <p14:cNvContentPartPr/>
              <p14:nvPr/>
            </p14:nvContentPartPr>
            <p14:xfrm>
              <a:off x="9480550" y="6438900"/>
              <a:ext cx="63500" cy="69850"/>
            </p14:xfrm>
          </p:contentPart>
        </mc:Choice>
        <mc:Fallback xmlns="">
          <p:pic>
            <p:nvPicPr>
              <p:cNvPr id="405" name="Ink 404"/>
            </p:nvPicPr>
            <p:blipFill>
              <a:blip r:embed="rId771"/>
            </p:blipFill>
            <p:spPr>
              <a:xfrm>
                <a:off x="9480550" y="6438900"/>
                <a:ext cx="63500" cy="69850"/>
              </a:xfrm>
              <a:prstGeom prst="rect"/>
            </p:spPr>
          </p:pic>
        </mc:Fallback>
      </mc:AlternateContent>
      <mc:AlternateContent xmlns:mc="http://schemas.openxmlformats.org/markup-compatibility/2006" xmlns:p14="http://schemas.microsoft.com/office/powerpoint/2010/main">
        <mc:Choice Requires="p14">
          <p:contentPart r:id="rId772" p14:bwMode="auto">
            <p14:nvContentPartPr>
              <p14:cNvPr id="406" name="Ink 405"/>
              <p14:cNvContentPartPr/>
              <p14:nvPr/>
            </p14:nvContentPartPr>
            <p14:xfrm>
              <a:off x="9613900" y="6375400"/>
              <a:ext cx="101600" cy="114300"/>
            </p14:xfrm>
          </p:contentPart>
        </mc:Choice>
        <mc:Fallback xmlns="">
          <p:pic>
            <p:nvPicPr>
              <p:cNvPr id="406" name="Ink 405"/>
            </p:nvPicPr>
            <p:blipFill>
              <a:blip r:embed="rId773"/>
            </p:blipFill>
            <p:spPr>
              <a:xfrm>
                <a:off x="9613900" y="6375400"/>
                <a:ext cx="101600" cy="114300"/>
              </a:xfrm>
              <a:prstGeom prst="rect"/>
            </p:spPr>
          </p:pic>
        </mc:Fallback>
      </mc:AlternateContent>
      <mc:AlternateContent xmlns:mc="http://schemas.openxmlformats.org/markup-compatibility/2006" xmlns:p14="http://schemas.microsoft.com/office/powerpoint/2010/main">
        <mc:Choice Requires="p14">
          <p:contentPart r:id="rId774" p14:bwMode="auto">
            <p14:nvContentPartPr>
              <p14:cNvPr id="407" name="Ink 406"/>
              <p14:cNvContentPartPr/>
              <p14:nvPr/>
            </p14:nvContentPartPr>
            <p14:xfrm>
              <a:off x="9823450" y="6330950"/>
              <a:ext cx="101600" cy="360"/>
            </p14:xfrm>
          </p:contentPart>
        </mc:Choice>
        <mc:Fallback xmlns="">
          <p:pic>
            <p:nvPicPr>
              <p:cNvPr id="407" name="Ink 406"/>
            </p:nvPicPr>
            <p:blipFill>
              <a:blip r:embed="rId775"/>
            </p:blipFill>
            <p:spPr>
              <a:xfrm>
                <a:off x="9823450" y="6330950"/>
                <a:ext cx="101600" cy="360"/>
              </a:xfrm>
              <a:prstGeom prst="rect"/>
            </p:spPr>
          </p:pic>
        </mc:Fallback>
      </mc:AlternateContent>
      <mc:AlternateContent xmlns:mc="http://schemas.openxmlformats.org/markup-compatibility/2006" xmlns:p14="http://schemas.microsoft.com/office/powerpoint/2010/main">
        <mc:Choice Requires="p14">
          <p:contentPart r:id="rId776" p14:bwMode="auto">
            <p14:nvContentPartPr>
              <p14:cNvPr id="408" name="Ink 407"/>
              <p14:cNvContentPartPr/>
              <p14:nvPr/>
            </p14:nvContentPartPr>
            <p14:xfrm>
              <a:off x="9867900" y="6369050"/>
              <a:ext cx="57150" cy="360"/>
            </p14:xfrm>
          </p:contentPart>
        </mc:Choice>
        <mc:Fallback xmlns="">
          <p:pic>
            <p:nvPicPr>
              <p:cNvPr id="408" name="Ink 407"/>
            </p:nvPicPr>
            <p:blipFill>
              <a:blip r:embed="rId777"/>
            </p:blipFill>
            <p:spPr>
              <a:xfrm>
                <a:off x="9867900" y="6369050"/>
                <a:ext cx="57150" cy="360"/>
              </a:xfrm>
              <a:prstGeom prst="rect"/>
            </p:spPr>
          </p:pic>
        </mc:Fallback>
      </mc:AlternateContent>
      <mc:AlternateContent xmlns:mc="http://schemas.openxmlformats.org/markup-compatibility/2006" xmlns:p14="http://schemas.microsoft.com/office/powerpoint/2010/main">
        <mc:Choice Requires="p14">
          <p:contentPart r:id="rId778" p14:bwMode="auto">
            <p14:nvContentPartPr>
              <p14:cNvPr id="409" name="Ink 408"/>
              <p14:cNvContentPartPr/>
              <p14:nvPr/>
            </p14:nvContentPartPr>
            <p14:xfrm>
              <a:off x="10179050" y="6419850"/>
              <a:ext cx="539750" cy="12700"/>
            </p14:xfrm>
          </p:contentPart>
        </mc:Choice>
        <mc:Fallback xmlns="">
          <p:pic>
            <p:nvPicPr>
              <p:cNvPr id="409" name="Ink 408"/>
            </p:nvPicPr>
            <p:blipFill>
              <a:blip r:embed="rId779"/>
            </p:blipFill>
            <p:spPr>
              <a:xfrm>
                <a:off x="10179050" y="6419850"/>
                <a:ext cx="539750" cy="12700"/>
              </a:xfrm>
              <a:prstGeom prst="rect"/>
            </p:spPr>
          </p:pic>
        </mc:Fallback>
      </mc:AlternateContent>
      <mc:AlternateContent xmlns:mc="http://schemas.openxmlformats.org/markup-compatibility/2006" xmlns:p14="http://schemas.microsoft.com/office/powerpoint/2010/main">
        <mc:Choice Requires="p14">
          <p:contentPart r:id="rId780" p14:bwMode="auto">
            <p14:nvContentPartPr>
              <p14:cNvPr id="410" name="Ink 409"/>
              <p14:cNvContentPartPr/>
              <p14:nvPr/>
            </p14:nvContentPartPr>
            <p14:xfrm>
              <a:off x="10312400" y="6197600"/>
              <a:ext cx="190500" cy="190500"/>
            </p14:xfrm>
          </p:contentPart>
        </mc:Choice>
        <mc:Fallback xmlns="">
          <p:pic>
            <p:nvPicPr>
              <p:cNvPr id="410" name="Ink 409"/>
            </p:nvPicPr>
            <p:blipFill>
              <a:blip r:embed="rId781"/>
            </p:blipFill>
            <p:spPr>
              <a:xfrm>
                <a:off x="10312400" y="6197600"/>
                <a:ext cx="190500" cy="190500"/>
              </a:xfrm>
              <a:prstGeom prst="rect"/>
            </p:spPr>
          </p:pic>
        </mc:Fallback>
      </mc:AlternateContent>
      <mc:AlternateContent xmlns:mc="http://schemas.openxmlformats.org/markup-compatibility/2006" xmlns:p14="http://schemas.microsoft.com/office/powerpoint/2010/main">
        <mc:Choice Requires="p14">
          <p:contentPart r:id="rId782" p14:bwMode="auto">
            <p14:nvContentPartPr>
              <p14:cNvPr id="411" name="Ink 410"/>
              <p14:cNvContentPartPr/>
              <p14:nvPr/>
            </p14:nvContentPartPr>
            <p14:xfrm>
              <a:off x="10458450" y="6546850"/>
              <a:ext cx="120650" cy="127000"/>
            </p14:xfrm>
          </p:contentPart>
        </mc:Choice>
        <mc:Fallback xmlns="">
          <p:pic>
            <p:nvPicPr>
              <p:cNvPr id="411" name="Ink 410"/>
            </p:nvPicPr>
            <p:blipFill>
              <a:blip r:embed="rId783"/>
            </p:blipFill>
            <p:spPr>
              <a:xfrm>
                <a:off x="10458450" y="6546850"/>
                <a:ext cx="120650" cy="127000"/>
              </a:xfrm>
              <a:prstGeom prst="rect"/>
            </p:spPr>
          </p:pic>
        </mc:Fallback>
      </mc:AlternateContent>
      <mc:AlternateContent xmlns:mc="http://schemas.openxmlformats.org/markup-compatibility/2006" xmlns:p14="http://schemas.microsoft.com/office/powerpoint/2010/main">
        <mc:Choice Requires="p14">
          <p:contentPart r:id="rId784" p14:bwMode="auto">
            <p14:nvContentPartPr>
              <p14:cNvPr id="412" name="Ink 411"/>
              <p14:cNvContentPartPr/>
              <p14:nvPr/>
            </p14:nvContentPartPr>
            <p14:xfrm>
              <a:off x="10839450" y="6197600"/>
              <a:ext cx="171450" cy="279400"/>
            </p14:xfrm>
          </p:contentPart>
        </mc:Choice>
        <mc:Fallback xmlns="">
          <p:pic>
            <p:nvPicPr>
              <p:cNvPr id="412" name="Ink 411"/>
            </p:nvPicPr>
            <p:blipFill>
              <a:blip r:embed="rId785"/>
            </p:blipFill>
            <p:spPr>
              <a:xfrm>
                <a:off x="10839450" y="6197600"/>
                <a:ext cx="171450" cy="279400"/>
              </a:xfrm>
              <a:prstGeom prst="rect"/>
            </p:spPr>
          </p:pic>
        </mc:Fallback>
      </mc:AlternateContent>
      <mc:AlternateContent xmlns:mc="http://schemas.openxmlformats.org/markup-compatibility/2006" xmlns:p14="http://schemas.microsoft.com/office/powerpoint/2010/main">
        <mc:Choice Requires="p14">
          <p:contentPart r:id="rId786" p14:bwMode="auto">
            <p14:nvContentPartPr>
              <p14:cNvPr id="413" name="Ink 412"/>
              <p14:cNvContentPartPr/>
              <p14:nvPr/>
            </p14:nvContentPartPr>
            <p14:xfrm>
              <a:off x="10922000" y="6350000"/>
              <a:ext cx="107950" cy="6350"/>
            </p14:xfrm>
          </p:contentPart>
        </mc:Choice>
        <mc:Fallback xmlns="">
          <p:pic>
            <p:nvPicPr>
              <p:cNvPr id="413" name="Ink 412"/>
            </p:nvPicPr>
            <p:blipFill>
              <a:blip r:embed="rId787"/>
            </p:blipFill>
            <p:spPr>
              <a:xfrm>
                <a:off x="10922000" y="6350000"/>
                <a:ext cx="107950" cy="6350"/>
              </a:xfrm>
              <a:prstGeom prst="rect"/>
            </p:spPr>
          </p:pic>
        </mc:Fallback>
      </mc:AlternateContent>
      <mc:AlternateContent xmlns:mc="http://schemas.openxmlformats.org/markup-compatibility/2006" xmlns:p14="http://schemas.microsoft.com/office/powerpoint/2010/main">
        <mc:Choice Requires="p14">
          <p:contentPart r:id="rId788" p14:bwMode="auto">
            <p14:nvContentPartPr>
              <p14:cNvPr id="414" name="Ink 413"/>
              <p14:cNvContentPartPr/>
              <p14:nvPr/>
            </p14:nvContentPartPr>
            <p14:xfrm>
              <a:off x="5797550" y="5130800"/>
              <a:ext cx="6388100" cy="69850"/>
            </p14:xfrm>
          </p:contentPart>
        </mc:Choice>
        <mc:Fallback xmlns="">
          <p:pic>
            <p:nvPicPr>
              <p:cNvPr id="414" name="Ink 413"/>
            </p:nvPicPr>
            <p:blipFill>
              <a:blip r:embed="rId789"/>
            </p:blipFill>
            <p:spPr>
              <a:xfrm>
                <a:off x="5797550" y="5130800"/>
                <a:ext cx="6388100" cy="69850"/>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Thevenin’s Theorem (Cond.)</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p:sp>
        <p:nvSpPr>
          <p:cNvPr id="4" name="TextBox 3"/>
          <p:cNvSpPr txBox="1"/>
          <p:nvPr/>
        </p:nvSpPr>
        <p:spPr>
          <a:xfrm>
            <a:off x="1017650" y="1143000"/>
            <a:ext cx="8126350" cy="369332"/>
          </a:xfrm>
          <a:prstGeom prst="rect">
            <a:avLst/>
          </a:prstGeom>
          <a:noFill/>
        </p:spPr>
        <p:txBody>
          <a:bodyPr wrap="square">
            <a:spAutoFit/>
          </a:bodyPr>
          <a:lstStyle/>
          <a:p>
            <a:pPr algn="just"/>
            <a:r>
              <a:rPr lang="en-US" sz="1800" b="0" i="0" u="none" strike="noStrike" baseline="0" dirty="0">
                <a:latin typeface="Times-Roman"/>
              </a:rPr>
              <a:t>Q. Find the Thevenin equivalent of the circuit in </a:t>
            </a:r>
            <a:r>
              <a:rPr lang="en-US" dirty="0">
                <a:latin typeface="Times-Roman"/>
              </a:rPr>
              <a:t>the following figure</a:t>
            </a:r>
            <a:r>
              <a:rPr lang="en-US" sz="1800" b="0" i="0" u="none" strike="noStrike" baseline="0" dirty="0">
                <a:latin typeface="Times-Roman"/>
              </a:rPr>
              <a:t> at terminals </a:t>
            </a:r>
            <a:r>
              <a:rPr lang="en-US" sz="1800" b="0" i="1" u="none" strike="noStrike" baseline="0" dirty="0">
                <a:latin typeface="Times-Italic"/>
              </a:rPr>
              <a:t>a</a:t>
            </a:r>
            <a:r>
              <a:rPr lang="en-US" sz="1800" b="0" i="0" u="none" strike="noStrike" baseline="0" dirty="0">
                <a:latin typeface="Times-Roman"/>
              </a:rPr>
              <a:t>-</a:t>
            </a:r>
            <a:r>
              <a:rPr lang="en-US" sz="1800" b="0" i="1" u="none" strike="noStrike" baseline="0" dirty="0">
                <a:latin typeface="Times-Italic"/>
              </a:rPr>
              <a:t>b</a:t>
            </a:r>
            <a:r>
              <a:rPr lang="en-US" sz="1800" b="0" i="0" u="none" strike="noStrike" baseline="0" dirty="0">
                <a:latin typeface="Times-Roman"/>
              </a:rPr>
              <a:t>.</a:t>
            </a:r>
            <a:endParaRPr lang="en-US" dirty="0"/>
          </a:p>
        </p:txBody>
      </p:sp>
      <p:pic>
        <p:nvPicPr>
          <p:cNvPr id="7" name="Picture 6"/>
          <p:cNvPicPr>
            <a:picLocks noChangeAspect="1"/>
          </p:cNvPicPr>
          <p:nvPr/>
        </p:nvPicPr>
        <p:blipFill>
          <a:blip r:embed="rId1"/>
          <a:stretch>
            <a:fillRect/>
          </a:stretch>
        </p:blipFill>
        <p:spPr>
          <a:xfrm>
            <a:off x="6553200" y="1512332"/>
            <a:ext cx="3048000" cy="2036113"/>
          </a:xfrm>
          <a:prstGeom prst="rect">
            <a:avLst/>
          </a:prstGeom>
        </p:spPr>
      </p:pic>
      <mc:AlternateContent xmlns:mc="http://schemas.openxmlformats.org/markup-compatibility/2006" xmlns:p14="http://schemas.microsoft.com/office/powerpoint/2010/main">
        <mc:Choice Requires="p14">
          <p:contentPart r:id="rId2" p14:bwMode="auto">
            <p14:nvContentPartPr>
              <p14:cNvPr id="306" name="Ink 305"/>
              <p14:cNvContentPartPr/>
              <p14:nvPr/>
            </p14:nvContentPartPr>
            <p14:xfrm>
              <a:off x="9232900" y="3077210"/>
              <a:ext cx="266700" cy="234950"/>
            </p14:xfrm>
          </p:contentPart>
        </mc:Choice>
        <mc:Fallback xmlns="">
          <p:pic>
            <p:nvPicPr>
              <p:cNvPr id="306" name="Ink 305"/>
            </p:nvPicPr>
            <p:blipFill>
              <a:blip r:embed="rId3"/>
            </p:blipFill>
            <p:spPr>
              <a:xfrm>
                <a:off x="9232900" y="3077210"/>
                <a:ext cx="266700" cy="2349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07" name="Ink 306"/>
              <p14:cNvContentPartPr/>
              <p14:nvPr/>
            </p14:nvContentPartPr>
            <p14:xfrm>
              <a:off x="9296400" y="3261360"/>
              <a:ext cx="25400" cy="139700"/>
            </p14:xfrm>
          </p:contentPart>
        </mc:Choice>
        <mc:Fallback xmlns="">
          <p:pic>
            <p:nvPicPr>
              <p:cNvPr id="307" name="Ink 306"/>
            </p:nvPicPr>
            <p:blipFill>
              <a:blip r:embed="rId5"/>
            </p:blipFill>
            <p:spPr>
              <a:xfrm>
                <a:off x="9296400" y="3261360"/>
                <a:ext cx="25400" cy="1397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08" name="Ink 307"/>
              <p14:cNvContentPartPr/>
              <p14:nvPr/>
            </p14:nvContentPartPr>
            <p14:xfrm>
              <a:off x="9328150" y="3147060"/>
              <a:ext cx="120650" cy="19050"/>
            </p14:xfrm>
          </p:contentPart>
        </mc:Choice>
        <mc:Fallback xmlns="">
          <p:pic>
            <p:nvPicPr>
              <p:cNvPr id="308" name="Ink 307"/>
            </p:nvPicPr>
            <p:blipFill>
              <a:blip r:embed="rId7"/>
            </p:blipFill>
            <p:spPr>
              <a:xfrm>
                <a:off x="9328150" y="3147060"/>
                <a:ext cx="120650" cy="190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309" name="Ink 308"/>
              <p14:cNvContentPartPr/>
              <p14:nvPr/>
            </p14:nvContentPartPr>
            <p14:xfrm>
              <a:off x="9366250" y="3115310"/>
              <a:ext cx="12700" cy="101600"/>
            </p14:xfrm>
          </p:contentPart>
        </mc:Choice>
        <mc:Fallback xmlns="">
          <p:pic>
            <p:nvPicPr>
              <p:cNvPr id="309" name="Ink 308"/>
            </p:nvPicPr>
            <p:blipFill>
              <a:blip r:embed="rId9"/>
            </p:blipFill>
            <p:spPr>
              <a:xfrm>
                <a:off x="9366250" y="3115310"/>
                <a:ext cx="12700" cy="1016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310" name="Ink 309"/>
              <p14:cNvContentPartPr/>
              <p14:nvPr/>
            </p14:nvContentPartPr>
            <p14:xfrm>
              <a:off x="9340850" y="3229610"/>
              <a:ext cx="127000" cy="12700"/>
            </p14:xfrm>
          </p:contentPart>
        </mc:Choice>
        <mc:Fallback xmlns="">
          <p:pic>
            <p:nvPicPr>
              <p:cNvPr id="310" name="Ink 309"/>
            </p:nvPicPr>
            <p:blipFill>
              <a:blip r:embed="rId11"/>
            </p:blipFill>
            <p:spPr>
              <a:xfrm>
                <a:off x="9340850" y="3229610"/>
                <a:ext cx="127000" cy="127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311" name="Ink 310"/>
              <p14:cNvContentPartPr/>
              <p14:nvPr/>
            </p14:nvContentPartPr>
            <p14:xfrm>
              <a:off x="9302750" y="2594610"/>
              <a:ext cx="360" cy="463550"/>
            </p14:xfrm>
          </p:contentPart>
        </mc:Choice>
        <mc:Fallback xmlns="">
          <p:pic>
            <p:nvPicPr>
              <p:cNvPr id="311" name="Ink 310"/>
            </p:nvPicPr>
            <p:blipFill>
              <a:blip r:embed="rId13"/>
            </p:blipFill>
            <p:spPr>
              <a:xfrm>
                <a:off x="9302750" y="2594610"/>
                <a:ext cx="360" cy="4635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312" name="Ink 311"/>
              <p14:cNvContentPartPr/>
              <p14:nvPr/>
            </p14:nvContentPartPr>
            <p14:xfrm>
              <a:off x="9378950" y="2696210"/>
              <a:ext cx="38100" cy="298450"/>
            </p14:xfrm>
          </p:contentPart>
        </mc:Choice>
        <mc:Fallback xmlns="">
          <p:pic>
            <p:nvPicPr>
              <p:cNvPr id="312" name="Ink 311"/>
            </p:nvPicPr>
            <p:blipFill>
              <a:blip r:embed="rId15"/>
            </p:blipFill>
            <p:spPr>
              <a:xfrm>
                <a:off x="9378950" y="2696210"/>
                <a:ext cx="38100" cy="2984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313" name="Ink 312"/>
              <p14:cNvContentPartPr/>
              <p14:nvPr/>
            </p14:nvContentPartPr>
            <p14:xfrm>
              <a:off x="9366250" y="2696210"/>
              <a:ext cx="31750" cy="88900"/>
            </p14:xfrm>
          </p:contentPart>
        </mc:Choice>
        <mc:Fallback xmlns="">
          <p:pic>
            <p:nvPicPr>
              <p:cNvPr id="313" name="Ink 312"/>
            </p:nvPicPr>
            <p:blipFill>
              <a:blip r:embed="rId17"/>
            </p:blipFill>
            <p:spPr>
              <a:xfrm>
                <a:off x="9366250" y="2696210"/>
                <a:ext cx="31750" cy="889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314" name="Ink 313"/>
              <p14:cNvContentPartPr/>
              <p14:nvPr/>
            </p14:nvContentPartPr>
            <p14:xfrm>
              <a:off x="9410700" y="2708910"/>
              <a:ext cx="38100" cy="88900"/>
            </p14:xfrm>
          </p:contentPart>
        </mc:Choice>
        <mc:Fallback xmlns="">
          <p:pic>
            <p:nvPicPr>
              <p:cNvPr id="314" name="Ink 313"/>
            </p:nvPicPr>
            <p:blipFill>
              <a:blip r:embed="rId19"/>
            </p:blipFill>
            <p:spPr>
              <a:xfrm>
                <a:off x="9410700" y="2708910"/>
                <a:ext cx="38100" cy="889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15" name="Ink 314"/>
              <p14:cNvContentPartPr/>
              <p14:nvPr/>
            </p14:nvContentPartPr>
            <p14:xfrm>
              <a:off x="9518650" y="2727960"/>
              <a:ext cx="120650" cy="360"/>
            </p14:xfrm>
          </p:contentPart>
        </mc:Choice>
        <mc:Fallback xmlns="">
          <p:pic>
            <p:nvPicPr>
              <p:cNvPr id="315" name="Ink 314"/>
            </p:nvPicPr>
            <p:blipFill>
              <a:blip r:embed="rId21"/>
            </p:blipFill>
            <p:spPr>
              <a:xfrm>
                <a:off x="9518650" y="2727960"/>
                <a:ext cx="12065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16" name="Ink 315"/>
              <p14:cNvContentPartPr/>
              <p14:nvPr/>
            </p14:nvContentPartPr>
            <p14:xfrm>
              <a:off x="9594850" y="2727960"/>
              <a:ext cx="360" cy="177800"/>
            </p14:xfrm>
          </p:contentPart>
        </mc:Choice>
        <mc:Fallback xmlns="">
          <p:pic>
            <p:nvPicPr>
              <p:cNvPr id="316" name="Ink 315"/>
            </p:nvPicPr>
            <p:blipFill>
              <a:blip r:embed="rId23"/>
            </p:blipFill>
            <p:spPr>
              <a:xfrm>
                <a:off x="9594850" y="2727960"/>
                <a:ext cx="360" cy="1778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17" name="Ink 316"/>
              <p14:cNvContentPartPr/>
              <p14:nvPr/>
            </p14:nvContentPartPr>
            <p14:xfrm>
              <a:off x="9544050" y="2918460"/>
              <a:ext cx="146050" cy="360"/>
            </p14:xfrm>
          </p:contentPart>
        </mc:Choice>
        <mc:Fallback xmlns="">
          <p:pic>
            <p:nvPicPr>
              <p:cNvPr id="317" name="Ink 316"/>
            </p:nvPicPr>
            <p:blipFill>
              <a:blip r:embed="rId25"/>
            </p:blipFill>
            <p:spPr>
              <a:xfrm>
                <a:off x="9544050" y="2918460"/>
                <a:ext cx="14605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18" name="Ink 317"/>
              <p14:cNvContentPartPr/>
              <p14:nvPr/>
            </p14:nvContentPartPr>
            <p14:xfrm>
              <a:off x="9740900" y="2880360"/>
              <a:ext cx="63500" cy="76200"/>
            </p14:xfrm>
          </p:contentPart>
        </mc:Choice>
        <mc:Fallback xmlns="">
          <p:pic>
            <p:nvPicPr>
              <p:cNvPr id="318" name="Ink 317"/>
            </p:nvPicPr>
            <p:blipFill>
              <a:blip r:embed="rId27"/>
            </p:blipFill>
            <p:spPr>
              <a:xfrm>
                <a:off x="9740900" y="2880360"/>
                <a:ext cx="63500" cy="762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19" name="Ink 318"/>
              <p14:cNvContentPartPr/>
              <p14:nvPr/>
            </p14:nvContentPartPr>
            <p14:xfrm>
              <a:off x="9569450" y="3185160"/>
              <a:ext cx="127000" cy="184150"/>
            </p14:xfrm>
          </p:contentPart>
        </mc:Choice>
        <mc:Fallback xmlns="">
          <p:pic>
            <p:nvPicPr>
              <p:cNvPr id="319" name="Ink 318"/>
            </p:nvPicPr>
            <p:blipFill>
              <a:blip r:embed="rId29"/>
            </p:blipFill>
            <p:spPr>
              <a:xfrm>
                <a:off x="9569450" y="3185160"/>
                <a:ext cx="127000" cy="1841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0" name="Ink 319"/>
              <p14:cNvContentPartPr/>
              <p14:nvPr/>
            </p14:nvContentPartPr>
            <p14:xfrm>
              <a:off x="9728200" y="3337560"/>
              <a:ext cx="38100" cy="107950"/>
            </p14:xfrm>
          </p:contentPart>
        </mc:Choice>
        <mc:Fallback xmlns="">
          <p:pic>
            <p:nvPicPr>
              <p:cNvPr id="320" name="Ink 319"/>
            </p:nvPicPr>
            <p:blipFill>
              <a:blip r:embed="rId31"/>
            </p:blipFill>
            <p:spPr>
              <a:xfrm>
                <a:off x="9728200" y="3337560"/>
                <a:ext cx="38100" cy="1079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21" name="Ink 320"/>
              <p14:cNvContentPartPr/>
              <p14:nvPr/>
            </p14:nvContentPartPr>
            <p14:xfrm>
              <a:off x="9817100" y="3216910"/>
              <a:ext cx="82550" cy="12700"/>
            </p14:xfrm>
          </p:contentPart>
        </mc:Choice>
        <mc:Fallback xmlns="">
          <p:pic>
            <p:nvPicPr>
              <p:cNvPr id="321" name="Ink 320"/>
            </p:nvPicPr>
            <p:blipFill>
              <a:blip r:embed="rId33"/>
            </p:blipFill>
            <p:spPr>
              <a:xfrm>
                <a:off x="9817100" y="3216910"/>
                <a:ext cx="82550" cy="127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22" name="Ink 321"/>
              <p14:cNvContentPartPr/>
              <p14:nvPr/>
            </p14:nvContentPartPr>
            <p14:xfrm>
              <a:off x="9810750" y="3255010"/>
              <a:ext cx="190500" cy="31750"/>
            </p14:xfrm>
          </p:contentPart>
        </mc:Choice>
        <mc:Fallback xmlns="">
          <p:pic>
            <p:nvPicPr>
              <p:cNvPr id="322" name="Ink 321"/>
            </p:nvPicPr>
            <p:blipFill>
              <a:blip r:embed="rId35"/>
            </p:blipFill>
            <p:spPr>
              <a:xfrm>
                <a:off x="9810750" y="3255010"/>
                <a:ext cx="190500" cy="317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23" name="Ink 322"/>
              <p14:cNvContentPartPr/>
              <p14:nvPr/>
            </p14:nvContentPartPr>
            <p14:xfrm>
              <a:off x="10064750" y="3096260"/>
              <a:ext cx="31750" cy="247650"/>
            </p14:xfrm>
          </p:contentPart>
        </mc:Choice>
        <mc:Fallback xmlns="">
          <p:pic>
            <p:nvPicPr>
              <p:cNvPr id="323" name="Ink 322"/>
            </p:nvPicPr>
            <p:blipFill>
              <a:blip r:embed="rId37"/>
            </p:blipFill>
            <p:spPr>
              <a:xfrm>
                <a:off x="10064750" y="3096260"/>
                <a:ext cx="31750" cy="2476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24" name="Ink 323"/>
              <p14:cNvContentPartPr/>
              <p14:nvPr/>
            </p14:nvContentPartPr>
            <p14:xfrm>
              <a:off x="9988550" y="3096260"/>
              <a:ext cx="69850" cy="69850"/>
            </p14:xfrm>
          </p:contentPart>
        </mc:Choice>
        <mc:Fallback xmlns="">
          <p:pic>
            <p:nvPicPr>
              <p:cNvPr id="324" name="Ink 323"/>
            </p:nvPicPr>
            <p:blipFill>
              <a:blip r:embed="rId39"/>
            </p:blipFill>
            <p:spPr>
              <a:xfrm>
                <a:off x="9988550" y="3096260"/>
                <a:ext cx="69850" cy="698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25" name="Ink 324"/>
              <p14:cNvContentPartPr/>
              <p14:nvPr/>
            </p14:nvContentPartPr>
            <p14:xfrm>
              <a:off x="10153650" y="3013710"/>
              <a:ext cx="152400" cy="311150"/>
            </p14:xfrm>
          </p:contentPart>
        </mc:Choice>
        <mc:Fallback xmlns="">
          <p:pic>
            <p:nvPicPr>
              <p:cNvPr id="325" name="Ink 324"/>
            </p:nvPicPr>
            <p:blipFill>
              <a:blip r:embed="rId41"/>
            </p:blipFill>
            <p:spPr>
              <a:xfrm>
                <a:off x="10153650" y="3013710"/>
                <a:ext cx="152400" cy="31115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26" name="Ink 325"/>
              <p14:cNvContentPartPr/>
              <p14:nvPr/>
            </p14:nvContentPartPr>
            <p14:xfrm>
              <a:off x="6477000" y="2651760"/>
              <a:ext cx="781050" cy="558800"/>
            </p14:xfrm>
          </p:contentPart>
        </mc:Choice>
        <mc:Fallback xmlns="">
          <p:pic>
            <p:nvPicPr>
              <p:cNvPr id="326" name="Ink 325"/>
            </p:nvPicPr>
            <p:blipFill>
              <a:blip r:embed="rId43"/>
            </p:blipFill>
            <p:spPr>
              <a:xfrm>
                <a:off x="6477000" y="2651760"/>
                <a:ext cx="781050" cy="5588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27" name="Ink 326"/>
              <p14:cNvContentPartPr/>
              <p14:nvPr/>
            </p14:nvContentPartPr>
            <p14:xfrm>
              <a:off x="6350000" y="2626360"/>
              <a:ext cx="101600" cy="203200"/>
            </p14:xfrm>
          </p:contentPart>
        </mc:Choice>
        <mc:Fallback xmlns="">
          <p:pic>
            <p:nvPicPr>
              <p:cNvPr id="327" name="Ink 326"/>
            </p:nvPicPr>
            <p:blipFill>
              <a:blip r:embed="rId45"/>
            </p:blipFill>
            <p:spPr>
              <a:xfrm>
                <a:off x="6350000" y="2626360"/>
                <a:ext cx="101600" cy="2032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28" name="Ink 327"/>
              <p14:cNvContentPartPr/>
              <p14:nvPr/>
            </p14:nvContentPartPr>
            <p14:xfrm>
              <a:off x="6337300" y="2689860"/>
              <a:ext cx="285750" cy="50800"/>
            </p14:xfrm>
          </p:contentPart>
        </mc:Choice>
        <mc:Fallback xmlns="">
          <p:pic>
            <p:nvPicPr>
              <p:cNvPr id="328" name="Ink 327"/>
            </p:nvPicPr>
            <p:blipFill>
              <a:blip r:embed="rId47"/>
            </p:blipFill>
            <p:spPr>
              <a:xfrm>
                <a:off x="6337300" y="2689860"/>
                <a:ext cx="285750" cy="508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29" name="Ink 328"/>
              <p14:cNvContentPartPr/>
              <p14:nvPr/>
            </p14:nvContentPartPr>
            <p14:xfrm>
              <a:off x="6953250" y="2607310"/>
              <a:ext cx="101600" cy="107950"/>
            </p14:xfrm>
          </p:contentPart>
        </mc:Choice>
        <mc:Fallback xmlns="">
          <p:pic>
            <p:nvPicPr>
              <p:cNvPr id="329" name="Ink 328"/>
            </p:nvPicPr>
            <p:blipFill>
              <a:blip r:embed="rId49"/>
            </p:blipFill>
            <p:spPr>
              <a:xfrm>
                <a:off x="6953250" y="2607310"/>
                <a:ext cx="101600" cy="1079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30" name="Ink 329"/>
              <p14:cNvContentPartPr/>
              <p14:nvPr/>
            </p14:nvContentPartPr>
            <p14:xfrm>
              <a:off x="6946900" y="3166110"/>
              <a:ext cx="177800" cy="165100"/>
            </p14:xfrm>
          </p:contentPart>
        </mc:Choice>
        <mc:Fallback xmlns="">
          <p:pic>
            <p:nvPicPr>
              <p:cNvPr id="330" name="Ink 329"/>
            </p:nvPicPr>
            <p:blipFill>
              <a:blip r:embed="rId51"/>
            </p:blipFill>
            <p:spPr>
              <a:xfrm>
                <a:off x="6946900" y="3166110"/>
                <a:ext cx="177800" cy="16510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452" name="Ink 451"/>
              <p14:cNvContentPartPr/>
              <p14:nvPr/>
            </p14:nvContentPartPr>
            <p14:xfrm>
              <a:off x="4273550" y="5086350"/>
              <a:ext cx="12700" cy="360"/>
            </p14:xfrm>
          </p:contentPart>
        </mc:Choice>
        <mc:Fallback xmlns="">
          <p:pic>
            <p:nvPicPr>
              <p:cNvPr id="452" name="Ink 451"/>
            </p:nvPicPr>
            <p:blipFill>
              <a:blip r:embed="rId53"/>
            </p:blipFill>
            <p:spPr>
              <a:xfrm>
                <a:off x="4273550" y="5086350"/>
                <a:ext cx="12700" cy="36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484" name="Ink 483"/>
              <p14:cNvContentPartPr/>
              <p14:nvPr/>
            </p14:nvContentPartPr>
            <p14:xfrm>
              <a:off x="311150" y="1784350"/>
              <a:ext cx="31750" cy="374650"/>
            </p14:xfrm>
          </p:contentPart>
        </mc:Choice>
        <mc:Fallback xmlns="">
          <p:pic>
            <p:nvPicPr>
              <p:cNvPr id="484" name="Ink 483"/>
            </p:nvPicPr>
            <p:blipFill>
              <a:blip r:embed="rId55"/>
            </p:blipFill>
            <p:spPr>
              <a:xfrm>
                <a:off x="311150" y="1784350"/>
                <a:ext cx="31750" cy="3746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485" name="Ink 484"/>
              <p14:cNvContentPartPr/>
              <p14:nvPr/>
            </p14:nvContentPartPr>
            <p14:xfrm>
              <a:off x="273050" y="1746250"/>
              <a:ext cx="177800" cy="438150"/>
            </p14:xfrm>
          </p:contentPart>
        </mc:Choice>
        <mc:Fallback xmlns="">
          <p:pic>
            <p:nvPicPr>
              <p:cNvPr id="485" name="Ink 484"/>
            </p:nvPicPr>
            <p:blipFill>
              <a:blip r:embed="rId57"/>
            </p:blipFill>
            <p:spPr>
              <a:xfrm>
                <a:off x="273050" y="1746250"/>
                <a:ext cx="177800" cy="4381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486" name="Ink 485"/>
              <p14:cNvContentPartPr/>
              <p14:nvPr/>
            </p14:nvContentPartPr>
            <p14:xfrm>
              <a:off x="482600" y="2019300"/>
              <a:ext cx="38100" cy="234950"/>
            </p14:xfrm>
          </p:contentPart>
        </mc:Choice>
        <mc:Fallback xmlns="">
          <p:pic>
            <p:nvPicPr>
              <p:cNvPr id="486" name="Ink 485"/>
            </p:nvPicPr>
            <p:blipFill>
              <a:blip r:embed="rId59"/>
            </p:blipFill>
            <p:spPr>
              <a:xfrm>
                <a:off x="482600" y="2019300"/>
                <a:ext cx="38100" cy="2349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487" name="Ink 486"/>
              <p14:cNvContentPartPr/>
              <p14:nvPr/>
            </p14:nvContentPartPr>
            <p14:xfrm>
              <a:off x="444500" y="2114550"/>
              <a:ext cx="95250" cy="6350"/>
            </p14:xfrm>
          </p:contentPart>
        </mc:Choice>
        <mc:Fallback xmlns="">
          <p:pic>
            <p:nvPicPr>
              <p:cNvPr id="487" name="Ink 486"/>
            </p:nvPicPr>
            <p:blipFill>
              <a:blip r:embed="rId61"/>
            </p:blipFill>
            <p:spPr>
              <a:xfrm>
                <a:off x="444500" y="2114550"/>
                <a:ext cx="95250" cy="63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488" name="Ink 487"/>
              <p14:cNvContentPartPr/>
              <p14:nvPr/>
            </p14:nvContentPartPr>
            <p14:xfrm>
              <a:off x="584200" y="1968500"/>
              <a:ext cx="82550" cy="304800"/>
            </p14:xfrm>
          </p:contentPart>
        </mc:Choice>
        <mc:Fallback xmlns="">
          <p:pic>
            <p:nvPicPr>
              <p:cNvPr id="488" name="Ink 487"/>
            </p:nvPicPr>
            <p:blipFill>
              <a:blip r:embed="rId63"/>
            </p:blipFill>
            <p:spPr>
              <a:xfrm>
                <a:off x="584200" y="1968500"/>
                <a:ext cx="82550" cy="3048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489" name="Ink 488"/>
              <p14:cNvContentPartPr/>
              <p14:nvPr/>
            </p14:nvContentPartPr>
            <p14:xfrm>
              <a:off x="768350" y="1873250"/>
              <a:ext cx="107950" cy="6350"/>
            </p14:xfrm>
          </p:contentPart>
        </mc:Choice>
        <mc:Fallback xmlns="">
          <p:pic>
            <p:nvPicPr>
              <p:cNvPr id="489" name="Ink 488"/>
            </p:nvPicPr>
            <p:blipFill>
              <a:blip r:embed="rId65"/>
            </p:blipFill>
            <p:spPr>
              <a:xfrm>
                <a:off x="768350" y="1873250"/>
                <a:ext cx="107950" cy="635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490" name="Ink 489"/>
              <p14:cNvContentPartPr/>
              <p14:nvPr/>
            </p14:nvContentPartPr>
            <p14:xfrm>
              <a:off x="768350" y="1981200"/>
              <a:ext cx="107950" cy="19050"/>
            </p14:xfrm>
          </p:contentPart>
        </mc:Choice>
        <mc:Fallback xmlns="">
          <p:pic>
            <p:nvPicPr>
              <p:cNvPr id="490" name="Ink 489"/>
            </p:nvPicPr>
            <p:blipFill>
              <a:blip r:embed="rId67"/>
            </p:blipFill>
            <p:spPr>
              <a:xfrm>
                <a:off x="768350" y="1981200"/>
                <a:ext cx="107950" cy="190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491" name="Ink 490"/>
              <p14:cNvContentPartPr/>
              <p14:nvPr/>
            </p14:nvContentPartPr>
            <p14:xfrm>
              <a:off x="1009650" y="1873250"/>
              <a:ext cx="546100" cy="31750"/>
            </p14:xfrm>
          </p:contentPart>
        </mc:Choice>
        <mc:Fallback xmlns="">
          <p:pic>
            <p:nvPicPr>
              <p:cNvPr id="491" name="Ink 490"/>
            </p:nvPicPr>
            <p:blipFill>
              <a:blip r:embed="rId69"/>
            </p:blipFill>
            <p:spPr>
              <a:xfrm>
                <a:off x="1009650" y="1873250"/>
                <a:ext cx="546100" cy="317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492" name="Ink 491"/>
              <p14:cNvContentPartPr/>
              <p14:nvPr/>
            </p14:nvContentPartPr>
            <p14:xfrm>
              <a:off x="1085850" y="1492250"/>
              <a:ext cx="228600" cy="304800"/>
            </p14:xfrm>
          </p:contentPart>
        </mc:Choice>
        <mc:Fallback xmlns="">
          <p:pic>
            <p:nvPicPr>
              <p:cNvPr id="492" name="Ink 491"/>
            </p:nvPicPr>
            <p:blipFill>
              <a:blip r:embed="rId71"/>
            </p:blipFill>
            <p:spPr>
              <a:xfrm>
                <a:off x="1085850" y="1492250"/>
                <a:ext cx="228600" cy="30480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93" name="Ink 492"/>
              <p14:cNvContentPartPr/>
              <p14:nvPr/>
            </p14:nvContentPartPr>
            <p14:xfrm>
              <a:off x="1289050" y="1670050"/>
              <a:ext cx="76200" cy="139700"/>
            </p14:xfrm>
          </p:contentPart>
        </mc:Choice>
        <mc:Fallback xmlns="">
          <p:pic>
            <p:nvPicPr>
              <p:cNvPr id="493" name="Ink 492"/>
            </p:nvPicPr>
            <p:blipFill>
              <a:blip r:embed="rId73"/>
            </p:blipFill>
            <p:spPr>
              <a:xfrm>
                <a:off x="1289050" y="1670050"/>
                <a:ext cx="76200" cy="13970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94" name="Ink 493"/>
              <p14:cNvContentPartPr/>
              <p14:nvPr/>
            </p14:nvContentPartPr>
            <p14:xfrm>
              <a:off x="1143000" y="1993900"/>
              <a:ext cx="165100" cy="360"/>
            </p14:xfrm>
          </p:contentPart>
        </mc:Choice>
        <mc:Fallback xmlns="">
          <p:pic>
            <p:nvPicPr>
              <p:cNvPr id="494" name="Ink 493"/>
            </p:nvPicPr>
            <p:blipFill>
              <a:blip r:embed="rId75"/>
            </p:blipFill>
            <p:spPr>
              <a:xfrm>
                <a:off x="1143000" y="1993900"/>
                <a:ext cx="165100" cy="3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95" name="Ink 494"/>
              <p14:cNvContentPartPr/>
              <p14:nvPr/>
            </p14:nvContentPartPr>
            <p14:xfrm>
              <a:off x="1212850" y="2000250"/>
              <a:ext cx="360" cy="139700"/>
            </p14:xfrm>
          </p:contentPart>
        </mc:Choice>
        <mc:Fallback xmlns="">
          <p:pic>
            <p:nvPicPr>
              <p:cNvPr id="495" name="Ink 494"/>
            </p:nvPicPr>
            <p:blipFill>
              <a:blip r:embed="rId77"/>
            </p:blipFill>
            <p:spPr>
              <a:xfrm>
                <a:off x="1212850" y="2000250"/>
                <a:ext cx="360" cy="13970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96" name="Ink 495"/>
              <p14:cNvContentPartPr/>
              <p14:nvPr/>
            </p14:nvContentPartPr>
            <p14:xfrm>
              <a:off x="1143000" y="2139950"/>
              <a:ext cx="171450" cy="360"/>
            </p14:xfrm>
          </p:contentPart>
        </mc:Choice>
        <mc:Fallback xmlns="">
          <p:pic>
            <p:nvPicPr>
              <p:cNvPr id="496" name="Ink 495"/>
            </p:nvPicPr>
            <p:blipFill>
              <a:blip r:embed="rId79"/>
            </p:blipFill>
            <p:spPr>
              <a:xfrm>
                <a:off x="1143000" y="2139950"/>
                <a:ext cx="171450" cy="36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97" name="Ink 496"/>
              <p14:cNvContentPartPr/>
              <p14:nvPr/>
            </p14:nvContentPartPr>
            <p14:xfrm>
              <a:off x="1339850" y="2101850"/>
              <a:ext cx="88900" cy="69850"/>
            </p14:xfrm>
          </p:contentPart>
        </mc:Choice>
        <mc:Fallback xmlns="">
          <p:pic>
            <p:nvPicPr>
              <p:cNvPr id="497" name="Ink 496"/>
            </p:nvPicPr>
            <p:blipFill>
              <a:blip r:embed="rId81"/>
            </p:blipFill>
            <p:spPr>
              <a:xfrm>
                <a:off x="1339850" y="2101850"/>
                <a:ext cx="88900" cy="6985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98" name="Ink 497"/>
              <p14:cNvContentPartPr/>
              <p14:nvPr/>
            </p14:nvContentPartPr>
            <p14:xfrm>
              <a:off x="1619250" y="1790700"/>
              <a:ext cx="158750" cy="360"/>
            </p14:xfrm>
          </p:contentPart>
        </mc:Choice>
        <mc:Fallback xmlns="">
          <p:pic>
            <p:nvPicPr>
              <p:cNvPr id="498" name="Ink 497"/>
            </p:nvPicPr>
            <p:blipFill>
              <a:blip r:embed="rId83"/>
            </p:blipFill>
            <p:spPr>
              <a:xfrm>
                <a:off x="1619250" y="1790700"/>
                <a:ext cx="158750" cy="36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99" name="Ink 498"/>
              <p14:cNvContentPartPr/>
              <p14:nvPr/>
            </p14:nvContentPartPr>
            <p14:xfrm>
              <a:off x="1663700" y="1835150"/>
              <a:ext cx="171450" cy="6350"/>
            </p14:xfrm>
          </p:contentPart>
        </mc:Choice>
        <mc:Fallback xmlns="">
          <p:pic>
            <p:nvPicPr>
              <p:cNvPr id="499" name="Ink 498"/>
            </p:nvPicPr>
            <p:blipFill>
              <a:blip r:embed="rId85"/>
            </p:blipFill>
            <p:spPr>
              <a:xfrm>
                <a:off x="1663700" y="1835150"/>
                <a:ext cx="171450" cy="635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500" name="Ink 499"/>
              <p14:cNvContentPartPr/>
              <p14:nvPr/>
            </p14:nvContentPartPr>
            <p14:xfrm>
              <a:off x="1917700" y="1758950"/>
              <a:ext cx="381000" cy="38100"/>
            </p14:xfrm>
          </p:contentPart>
        </mc:Choice>
        <mc:Fallback xmlns="">
          <p:pic>
            <p:nvPicPr>
              <p:cNvPr id="500" name="Ink 499"/>
            </p:nvPicPr>
            <p:blipFill>
              <a:blip r:embed="rId87"/>
            </p:blipFill>
            <p:spPr>
              <a:xfrm>
                <a:off x="1917700" y="1758950"/>
                <a:ext cx="381000" cy="3810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501" name="Ink 500"/>
              <p14:cNvContentPartPr/>
              <p14:nvPr/>
            </p14:nvContentPartPr>
            <p14:xfrm>
              <a:off x="2082800" y="1524000"/>
              <a:ext cx="360" cy="158750"/>
            </p14:xfrm>
          </p:contentPart>
        </mc:Choice>
        <mc:Fallback xmlns="">
          <p:pic>
            <p:nvPicPr>
              <p:cNvPr id="501" name="Ink 500"/>
            </p:nvPicPr>
            <p:blipFill>
              <a:blip r:embed="rId89"/>
            </p:blipFill>
            <p:spPr>
              <a:xfrm>
                <a:off x="2082800" y="1524000"/>
                <a:ext cx="360" cy="15875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502" name="Ink 501"/>
              <p14:cNvContentPartPr/>
              <p14:nvPr/>
            </p14:nvContentPartPr>
            <p14:xfrm>
              <a:off x="2051050" y="1930400"/>
              <a:ext cx="171450" cy="12700"/>
            </p14:xfrm>
          </p:contentPart>
        </mc:Choice>
        <mc:Fallback xmlns="">
          <p:pic>
            <p:nvPicPr>
              <p:cNvPr id="502" name="Ink 501"/>
            </p:nvPicPr>
            <p:blipFill>
              <a:blip r:embed="rId91"/>
            </p:blipFill>
            <p:spPr>
              <a:xfrm>
                <a:off x="2051050" y="1930400"/>
                <a:ext cx="171450" cy="1270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03" name="Ink 502"/>
              <p14:cNvContentPartPr/>
              <p14:nvPr/>
            </p14:nvContentPartPr>
            <p14:xfrm>
              <a:off x="2146300" y="1968500"/>
              <a:ext cx="360" cy="152400"/>
            </p14:xfrm>
          </p:contentPart>
        </mc:Choice>
        <mc:Fallback xmlns="">
          <p:pic>
            <p:nvPicPr>
              <p:cNvPr id="503" name="Ink 502"/>
            </p:nvPicPr>
            <p:blipFill>
              <a:blip r:embed="rId93"/>
            </p:blipFill>
            <p:spPr>
              <a:xfrm>
                <a:off x="2146300" y="1968500"/>
                <a:ext cx="360" cy="15240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04" name="Ink 503"/>
              <p14:cNvContentPartPr/>
              <p14:nvPr/>
            </p14:nvContentPartPr>
            <p14:xfrm>
              <a:off x="2082800" y="2127250"/>
              <a:ext cx="171450" cy="360"/>
            </p14:xfrm>
          </p:contentPart>
        </mc:Choice>
        <mc:Fallback xmlns="">
          <p:pic>
            <p:nvPicPr>
              <p:cNvPr id="504" name="Ink 503"/>
            </p:nvPicPr>
            <p:blipFill>
              <a:blip r:embed="rId79"/>
            </p:blipFill>
            <p:spPr>
              <a:xfrm>
                <a:off x="2082800" y="2127250"/>
                <a:ext cx="171450" cy="36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05" name="Ink 504"/>
              <p14:cNvContentPartPr/>
              <p14:nvPr/>
            </p14:nvContentPartPr>
            <p14:xfrm>
              <a:off x="2266950" y="2082800"/>
              <a:ext cx="95250" cy="101600"/>
            </p14:xfrm>
          </p:contentPart>
        </mc:Choice>
        <mc:Fallback xmlns="">
          <p:pic>
            <p:nvPicPr>
              <p:cNvPr id="505" name="Ink 504"/>
            </p:nvPicPr>
            <p:blipFill>
              <a:blip r:embed="rId96"/>
            </p:blipFill>
            <p:spPr>
              <a:xfrm>
                <a:off x="2266950" y="2082800"/>
                <a:ext cx="95250" cy="1016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61" name="Ink 60"/>
              <p14:cNvContentPartPr/>
              <p14:nvPr/>
            </p14:nvContentPartPr>
            <p14:xfrm>
              <a:off x="8718550" y="2753360"/>
              <a:ext cx="298450" cy="476250"/>
            </p14:xfrm>
          </p:contentPart>
        </mc:Choice>
        <mc:Fallback xmlns="">
          <p:pic>
            <p:nvPicPr>
              <p:cNvPr id="61" name="Ink 60"/>
            </p:nvPicPr>
            <p:blipFill>
              <a:blip r:embed="rId98"/>
            </p:blipFill>
            <p:spPr>
              <a:xfrm>
                <a:off x="8718550" y="2753360"/>
                <a:ext cx="298450" cy="47625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2" name="Ink 61"/>
              <p14:cNvContentPartPr/>
              <p14:nvPr/>
            </p14:nvContentPartPr>
            <p14:xfrm>
              <a:off x="8699500" y="3083560"/>
              <a:ext cx="177800" cy="184150"/>
            </p14:xfrm>
          </p:contentPart>
        </mc:Choice>
        <mc:Fallback xmlns="">
          <p:pic>
            <p:nvPicPr>
              <p:cNvPr id="62" name="Ink 61"/>
            </p:nvPicPr>
            <p:blipFill>
              <a:blip r:embed="rId100"/>
            </p:blipFill>
            <p:spPr>
              <a:xfrm>
                <a:off x="8699500" y="3083560"/>
                <a:ext cx="177800" cy="18415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3" name="Ink 62"/>
              <p14:cNvContentPartPr/>
              <p14:nvPr/>
            </p14:nvContentPartPr>
            <p14:xfrm>
              <a:off x="7918450" y="2057400"/>
              <a:ext cx="323850" cy="450850"/>
            </p14:xfrm>
          </p:contentPart>
        </mc:Choice>
        <mc:Fallback xmlns="">
          <p:pic>
            <p:nvPicPr>
              <p:cNvPr id="63" name="Ink 62"/>
            </p:nvPicPr>
            <p:blipFill>
              <a:blip r:embed="rId102"/>
            </p:blipFill>
            <p:spPr>
              <a:xfrm>
                <a:off x="7918450" y="2057400"/>
                <a:ext cx="323850" cy="4508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4" name="Ink 63"/>
              <p14:cNvContentPartPr/>
              <p14:nvPr/>
            </p14:nvContentPartPr>
            <p14:xfrm>
              <a:off x="8166100" y="2435860"/>
              <a:ext cx="76200" cy="57150"/>
            </p14:xfrm>
          </p:contentPart>
        </mc:Choice>
        <mc:Fallback xmlns="">
          <p:pic>
            <p:nvPicPr>
              <p:cNvPr id="64" name="Ink 63"/>
            </p:nvPicPr>
            <p:blipFill>
              <a:blip r:embed="rId104"/>
            </p:blipFill>
            <p:spPr>
              <a:xfrm>
                <a:off x="8166100" y="2435860"/>
                <a:ext cx="76200" cy="571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5" name="Ink 64"/>
              <p14:cNvContentPartPr/>
              <p14:nvPr/>
            </p14:nvContentPartPr>
            <p14:xfrm>
              <a:off x="7861300" y="2632710"/>
              <a:ext cx="444500" cy="635000"/>
            </p14:xfrm>
          </p:contentPart>
        </mc:Choice>
        <mc:Fallback xmlns="">
          <p:pic>
            <p:nvPicPr>
              <p:cNvPr id="65" name="Ink 64"/>
            </p:nvPicPr>
            <p:blipFill>
              <a:blip r:embed="rId106"/>
            </p:blipFill>
            <p:spPr>
              <a:xfrm>
                <a:off x="7861300" y="2632710"/>
                <a:ext cx="444500" cy="6350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6" name="Ink 65"/>
              <p14:cNvContentPartPr/>
              <p14:nvPr/>
            </p14:nvContentPartPr>
            <p14:xfrm>
              <a:off x="7994650" y="3185160"/>
              <a:ext cx="107950" cy="69850"/>
            </p14:xfrm>
          </p:contentPart>
        </mc:Choice>
        <mc:Fallback xmlns="">
          <p:pic>
            <p:nvPicPr>
              <p:cNvPr id="66" name="Ink 65"/>
            </p:nvPicPr>
            <p:blipFill>
              <a:blip r:embed="rId108"/>
            </p:blipFill>
            <p:spPr>
              <a:xfrm>
                <a:off x="7994650" y="3185160"/>
                <a:ext cx="107950" cy="6985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7" name="Ink 66"/>
              <p14:cNvContentPartPr/>
              <p14:nvPr/>
            </p14:nvContentPartPr>
            <p14:xfrm>
              <a:off x="8877300" y="2937510"/>
              <a:ext cx="360" cy="76200"/>
            </p14:xfrm>
          </p:contentPart>
        </mc:Choice>
        <mc:Fallback xmlns="">
          <p:pic>
            <p:nvPicPr>
              <p:cNvPr id="67" name="Ink 66"/>
            </p:nvPicPr>
            <p:blipFill>
              <a:blip r:embed="rId110"/>
            </p:blipFill>
            <p:spPr>
              <a:xfrm>
                <a:off x="8877300" y="2937510"/>
                <a:ext cx="360" cy="762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8" name="Ink 67"/>
              <p14:cNvContentPartPr/>
              <p14:nvPr/>
            </p14:nvContentPartPr>
            <p14:xfrm>
              <a:off x="8870950" y="2867660"/>
              <a:ext cx="12700" cy="360"/>
            </p14:xfrm>
          </p:contentPart>
        </mc:Choice>
        <mc:Fallback xmlns="">
          <p:pic>
            <p:nvPicPr>
              <p:cNvPr id="68" name="Ink 67"/>
            </p:nvPicPr>
            <p:blipFill>
              <a:blip r:embed="rId112"/>
            </p:blipFill>
            <p:spPr>
              <a:xfrm>
                <a:off x="8870950" y="2867660"/>
                <a:ext cx="12700" cy="36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9" name="Ink 68"/>
              <p14:cNvContentPartPr/>
              <p14:nvPr/>
            </p14:nvContentPartPr>
            <p14:xfrm>
              <a:off x="8915400" y="2962910"/>
              <a:ext cx="57150" cy="107950"/>
            </p14:xfrm>
          </p:contentPart>
        </mc:Choice>
        <mc:Fallback xmlns="">
          <p:pic>
            <p:nvPicPr>
              <p:cNvPr id="69" name="Ink 68"/>
            </p:nvPicPr>
            <p:blipFill>
              <a:blip r:embed="rId114"/>
            </p:blipFill>
            <p:spPr>
              <a:xfrm>
                <a:off x="8915400" y="2962910"/>
                <a:ext cx="57150" cy="10795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70" name="Ink 69"/>
              <p14:cNvContentPartPr/>
              <p14:nvPr/>
            </p14:nvContentPartPr>
            <p14:xfrm>
              <a:off x="7893050" y="2203450"/>
              <a:ext cx="50800" cy="107950"/>
            </p14:xfrm>
          </p:contentPart>
        </mc:Choice>
        <mc:Fallback xmlns="">
          <p:pic>
            <p:nvPicPr>
              <p:cNvPr id="70" name="Ink 69"/>
            </p:nvPicPr>
            <p:blipFill>
              <a:blip r:embed="rId116"/>
            </p:blipFill>
            <p:spPr>
              <a:xfrm>
                <a:off x="7893050" y="2203450"/>
                <a:ext cx="50800" cy="10795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71" name="Ink 70"/>
              <p14:cNvContentPartPr/>
              <p14:nvPr/>
            </p14:nvContentPartPr>
            <p14:xfrm>
              <a:off x="7924800" y="2114550"/>
              <a:ext cx="12700" cy="360"/>
            </p14:xfrm>
          </p:contentPart>
        </mc:Choice>
        <mc:Fallback xmlns="">
          <p:pic>
            <p:nvPicPr>
              <p:cNvPr id="71" name="Ink 70"/>
            </p:nvPicPr>
            <p:blipFill>
              <a:blip r:embed="rId112"/>
            </p:blipFill>
            <p:spPr>
              <a:xfrm>
                <a:off x="7924800" y="2114550"/>
                <a:ext cx="12700" cy="36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72" name="Ink 71"/>
              <p14:cNvContentPartPr/>
              <p14:nvPr/>
            </p14:nvContentPartPr>
            <p14:xfrm>
              <a:off x="8001000" y="2235200"/>
              <a:ext cx="19050" cy="88900"/>
            </p14:xfrm>
          </p:contentPart>
        </mc:Choice>
        <mc:Fallback xmlns="">
          <p:pic>
            <p:nvPicPr>
              <p:cNvPr id="72" name="Ink 71"/>
            </p:nvPicPr>
            <p:blipFill>
              <a:blip r:embed="rId119"/>
            </p:blipFill>
            <p:spPr>
              <a:xfrm>
                <a:off x="8001000" y="2235200"/>
                <a:ext cx="19050" cy="8890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73" name="Ink 72"/>
              <p14:cNvContentPartPr/>
              <p14:nvPr/>
            </p14:nvContentPartPr>
            <p14:xfrm>
              <a:off x="7994650" y="2848610"/>
              <a:ext cx="69850" cy="120650"/>
            </p14:xfrm>
          </p:contentPart>
        </mc:Choice>
        <mc:Fallback xmlns="">
          <p:pic>
            <p:nvPicPr>
              <p:cNvPr id="73" name="Ink 72"/>
            </p:nvPicPr>
            <p:blipFill>
              <a:blip r:embed="rId121"/>
            </p:blipFill>
            <p:spPr>
              <a:xfrm>
                <a:off x="7994650" y="2848610"/>
                <a:ext cx="69850" cy="12065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74" name="Ink 73"/>
              <p14:cNvContentPartPr/>
              <p14:nvPr/>
            </p14:nvContentPartPr>
            <p14:xfrm>
              <a:off x="8077200" y="2772410"/>
              <a:ext cx="12700" cy="360"/>
            </p14:xfrm>
          </p:contentPart>
        </mc:Choice>
        <mc:Fallback xmlns="">
          <p:pic>
            <p:nvPicPr>
              <p:cNvPr id="74" name="Ink 73"/>
            </p:nvPicPr>
            <p:blipFill>
              <a:blip r:embed="rId112"/>
            </p:blipFill>
            <p:spPr>
              <a:xfrm>
                <a:off x="8077200" y="2772410"/>
                <a:ext cx="12700" cy="36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5" name="Ink 74"/>
              <p14:cNvContentPartPr/>
              <p14:nvPr/>
            </p14:nvContentPartPr>
            <p14:xfrm>
              <a:off x="8096250" y="2880360"/>
              <a:ext cx="50800" cy="82550"/>
            </p14:xfrm>
          </p:contentPart>
        </mc:Choice>
        <mc:Fallback xmlns="">
          <p:pic>
            <p:nvPicPr>
              <p:cNvPr id="75" name="Ink 74"/>
            </p:nvPicPr>
            <p:blipFill>
              <a:blip r:embed="rId124"/>
            </p:blipFill>
            <p:spPr>
              <a:xfrm>
                <a:off x="8096250" y="2880360"/>
                <a:ext cx="50800" cy="8255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6" name="Ink 75"/>
              <p14:cNvContentPartPr/>
              <p14:nvPr/>
            </p14:nvContentPartPr>
            <p14:xfrm>
              <a:off x="2730500" y="1524000"/>
              <a:ext cx="25400" cy="692150"/>
            </p14:xfrm>
          </p:contentPart>
        </mc:Choice>
        <mc:Fallback xmlns="">
          <p:pic>
            <p:nvPicPr>
              <p:cNvPr id="76" name="Ink 75"/>
            </p:nvPicPr>
            <p:blipFill>
              <a:blip r:embed="rId126"/>
            </p:blipFill>
            <p:spPr>
              <a:xfrm>
                <a:off x="2730500" y="1524000"/>
                <a:ext cx="25400" cy="69215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7" name="Ink 76"/>
              <p14:cNvContentPartPr/>
              <p14:nvPr/>
            </p14:nvContentPartPr>
            <p14:xfrm>
              <a:off x="2882900" y="1574800"/>
              <a:ext cx="95250" cy="38100"/>
            </p14:xfrm>
          </p:contentPart>
        </mc:Choice>
        <mc:Fallback xmlns="">
          <p:pic>
            <p:nvPicPr>
              <p:cNvPr id="77" name="Ink 76"/>
            </p:nvPicPr>
            <p:blipFill>
              <a:blip r:embed="rId128"/>
            </p:blipFill>
            <p:spPr>
              <a:xfrm>
                <a:off x="2882900" y="1574800"/>
                <a:ext cx="95250" cy="381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8" name="Ink 77"/>
              <p14:cNvContentPartPr/>
              <p14:nvPr/>
            </p14:nvContentPartPr>
            <p14:xfrm>
              <a:off x="3073400" y="1492250"/>
              <a:ext cx="139700" cy="158750"/>
            </p14:xfrm>
          </p:contentPart>
        </mc:Choice>
        <mc:Fallback xmlns="">
          <p:pic>
            <p:nvPicPr>
              <p:cNvPr id="78" name="Ink 77"/>
            </p:nvPicPr>
            <p:blipFill>
              <a:blip r:embed="rId130"/>
            </p:blipFill>
            <p:spPr>
              <a:xfrm>
                <a:off x="3073400" y="1492250"/>
                <a:ext cx="139700" cy="15875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9" name="Ink 78"/>
              <p14:cNvContentPartPr/>
              <p14:nvPr/>
            </p14:nvContentPartPr>
            <p14:xfrm>
              <a:off x="3251200" y="1485900"/>
              <a:ext cx="127000" cy="165100"/>
            </p14:xfrm>
          </p:contentPart>
        </mc:Choice>
        <mc:Fallback xmlns="">
          <p:pic>
            <p:nvPicPr>
              <p:cNvPr id="79" name="Ink 78"/>
            </p:nvPicPr>
            <p:blipFill>
              <a:blip r:embed="rId132"/>
            </p:blipFill>
            <p:spPr>
              <a:xfrm>
                <a:off x="3251200" y="1485900"/>
                <a:ext cx="127000" cy="16510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80" name="Ink 79"/>
              <p14:cNvContentPartPr/>
              <p14:nvPr/>
            </p14:nvContentPartPr>
            <p14:xfrm>
              <a:off x="3371850" y="1581150"/>
              <a:ext cx="158750" cy="184150"/>
            </p14:xfrm>
          </p:contentPart>
        </mc:Choice>
        <mc:Fallback xmlns="">
          <p:pic>
            <p:nvPicPr>
              <p:cNvPr id="80" name="Ink 79"/>
            </p:nvPicPr>
            <p:blipFill>
              <a:blip r:embed="rId134"/>
            </p:blipFill>
            <p:spPr>
              <a:xfrm>
                <a:off x="3371850" y="1581150"/>
                <a:ext cx="158750" cy="18415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81" name="Ink 80"/>
              <p14:cNvContentPartPr/>
              <p14:nvPr/>
            </p14:nvContentPartPr>
            <p14:xfrm>
              <a:off x="3587750" y="1581150"/>
              <a:ext cx="127000" cy="360"/>
            </p14:xfrm>
          </p:contentPart>
        </mc:Choice>
        <mc:Fallback xmlns="">
          <p:pic>
            <p:nvPicPr>
              <p:cNvPr id="81" name="Ink 80"/>
            </p:nvPicPr>
            <p:blipFill>
              <a:blip r:embed="rId136"/>
            </p:blipFill>
            <p:spPr>
              <a:xfrm>
                <a:off x="3587750" y="1581150"/>
                <a:ext cx="127000" cy="3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82" name="Ink 81"/>
              <p14:cNvContentPartPr/>
              <p14:nvPr/>
            </p14:nvContentPartPr>
            <p14:xfrm>
              <a:off x="3644900" y="1504950"/>
              <a:ext cx="31750" cy="152400"/>
            </p14:xfrm>
          </p:contentPart>
        </mc:Choice>
        <mc:Fallback xmlns="">
          <p:pic>
            <p:nvPicPr>
              <p:cNvPr id="82" name="Ink 81"/>
            </p:nvPicPr>
            <p:blipFill>
              <a:blip r:embed="rId138"/>
            </p:blipFill>
            <p:spPr>
              <a:xfrm>
                <a:off x="3644900" y="1504950"/>
                <a:ext cx="31750" cy="15240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83" name="Ink 82"/>
              <p14:cNvContentPartPr/>
              <p14:nvPr/>
            </p14:nvContentPartPr>
            <p14:xfrm>
              <a:off x="3752850" y="1504950"/>
              <a:ext cx="95250" cy="139700"/>
            </p14:xfrm>
          </p:contentPart>
        </mc:Choice>
        <mc:Fallback xmlns="">
          <p:pic>
            <p:nvPicPr>
              <p:cNvPr id="83" name="Ink 82"/>
            </p:nvPicPr>
            <p:blipFill>
              <a:blip r:embed="rId140"/>
            </p:blipFill>
            <p:spPr>
              <a:xfrm>
                <a:off x="3752850" y="1504950"/>
                <a:ext cx="95250" cy="13970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84" name="Ink 83"/>
              <p14:cNvContentPartPr/>
              <p14:nvPr/>
            </p14:nvContentPartPr>
            <p14:xfrm>
              <a:off x="3873500" y="1492250"/>
              <a:ext cx="82550" cy="215900"/>
            </p14:xfrm>
          </p:contentPart>
        </mc:Choice>
        <mc:Fallback xmlns="">
          <p:pic>
            <p:nvPicPr>
              <p:cNvPr id="84" name="Ink 83"/>
            </p:nvPicPr>
            <p:blipFill>
              <a:blip r:embed="rId142"/>
            </p:blipFill>
            <p:spPr>
              <a:xfrm>
                <a:off x="3873500" y="1492250"/>
                <a:ext cx="82550" cy="21590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85" name="Ink 84"/>
              <p14:cNvContentPartPr/>
              <p14:nvPr/>
            </p14:nvContentPartPr>
            <p14:xfrm>
              <a:off x="4038600" y="1530350"/>
              <a:ext cx="69850" cy="139700"/>
            </p14:xfrm>
          </p:contentPart>
        </mc:Choice>
        <mc:Fallback xmlns="">
          <p:pic>
            <p:nvPicPr>
              <p:cNvPr id="85" name="Ink 84"/>
            </p:nvPicPr>
            <p:blipFill>
              <a:blip r:embed="rId144"/>
            </p:blipFill>
            <p:spPr>
              <a:xfrm>
                <a:off x="4038600" y="1530350"/>
                <a:ext cx="69850" cy="13970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86" name="Ink 85"/>
              <p14:cNvContentPartPr/>
              <p14:nvPr/>
            </p14:nvContentPartPr>
            <p14:xfrm>
              <a:off x="4133850" y="1504950"/>
              <a:ext cx="12700" cy="360"/>
            </p14:xfrm>
          </p:contentPart>
        </mc:Choice>
        <mc:Fallback xmlns="">
          <p:pic>
            <p:nvPicPr>
              <p:cNvPr id="86" name="Ink 85"/>
            </p:nvPicPr>
            <p:blipFill>
              <a:blip r:embed="rId146"/>
            </p:blipFill>
            <p:spPr>
              <a:xfrm>
                <a:off x="4133850" y="1504950"/>
                <a:ext cx="12700" cy="36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87" name="Ink 86"/>
              <p14:cNvContentPartPr/>
              <p14:nvPr/>
            </p14:nvContentPartPr>
            <p14:xfrm>
              <a:off x="4191000" y="1651000"/>
              <a:ext cx="25400" cy="133350"/>
            </p14:xfrm>
          </p:contentPart>
        </mc:Choice>
        <mc:Fallback xmlns="">
          <p:pic>
            <p:nvPicPr>
              <p:cNvPr id="87" name="Ink 86"/>
            </p:nvPicPr>
            <p:blipFill>
              <a:blip r:embed="rId148"/>
            </p:blipFill>
            <p:spPr>
              <a:xfrm>
                <a:off x="4191000" y="1651000"/>
                <a:ext cx="25400" cy="13335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88" name="Ink 87"/>
              <p14:cNvContentPartPr/>
              <p14:nvPr/>
            </p14:nvContentPartPr>
            <p14:xfrm>
              <a:off x="4305300" y="1587500"/>
              <a:ext cx="127000" cy="6350"/>
            </p14:xfrm>
          </p:contentPart>
        </mc:Choice>
        <mc:Fallback xmlns="">
          <p:pic>
            <p:nvPicPr>
              <p:cNvPr id="88" name="Ink 87"/>
            </p:nvPicPr>
            <p:blipFill>
              <a:blip r:embed="rId150"/>
            </p:blipFill>
            <p:spPr>
              <a:xfrm>
                <a:off x="4305300" y="1587500"/>
                <a:ext cx="127000" cy="635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9" name="Ink 88"/>
              <p14:cNvContentPartPr/>
              <p14:nvPr/>
            </p14:nvContentPartPr>
            <p14:xfrm>
              <a:off x="4476750" y="1479550"/>
              <a:ext cx="57150" cy="196850"/>
            </p14:xfrm>
          </p:contentPart>
        </mc:Choice>
        <mc:Fallback xmlns="">
          <p:pic>
            <p:nvPicPr>
              <p:cNvPr id="89" name="Ink 88"/>
            </p:nvPicPr>
            <p:blipFill>
              <a:blip r:embed="rId152"/>
            </p:blipFill>
            <p:spPr>
              <a:xfrm>
                <a:off x="4476750" y="1479550"/>
                <a:ext cx="57150" cy="19685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90" name="Ink 89"/>
              <p14:cNvContentPartPr/>
              <p14:nvPr/>
            </p14:nvContentPartPr>
            <p14:xfrm>
              <a:off x="4502150" y="1441450"/>
              <a:ext cx="12700" cy="360"/>
            </p14:xfrm>
          </p:contentPart>
        </mc:Choice>
        <mc:Fallback xmlns="">
          <p:pic>
            <p:nvPicPr>
              <p:cNvPr id="90" name="Ink 89"/>
            </p:nvPicPr>
            <p:blipFill>
              <a:blip r:embed="rId146"/>
            </p:blipFill>
            <p:spPr>
              <a:xfrm>
                <a:off x="4502150" y="1441450"/>
                <a:ext cx="12700" cy="36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91" name="Ink 90"/>
              <p14:cNvContentPartPr/>
              <p14:nvPr/>
            </p14:nvContentPartPr>
            <p14:xfrm>
              <a:off x="4578350" y="1612900"/>
              <a:ext cx="69850" cy="101600"/>
            </p14:xfrm>
          </p:contentPart>
        </mc:Choice>
        <mc:Fallback xmlns="">
          <p:pic>
            <p:nvPicPr>
              <p:cNvPr id="91" name="Ink 90"/>
            </p:nvPicPr>
            <p:blipFill>
              <a:blip r:embed="rId155"/>
            </p:blipFill>
            <p:spPr>
              <a:xfrm>
                <a:off x="4578350" y="1612900"/>
                <a:ext cx="69850" cy="10160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92" name="Ink 91"/>
              <p14:cNvContentPartPr/>
              <p14:nvPr/>
            </p14:nvContentPartPr>
            <p14:xfrm>
              <a:off x="4610100" y="1498600"/>
              <a:ext cx="120650" cy="273050"/>
            </p14:xfrm>
          </p:contentPart>
        </mc:Choice>
        <mc:Fallback xmlns="">
          <p:pic>
            <p:nvPicPr>
              <p:cNvPr id="92" name="Ink 91"/>
            </p:nvPicPr>
            <p:blipFill>
              <a:blip r:embed="rId157"/>
            </p:blipFill>
            <p:spPr>
              <a:xfrm>
                <a:off x="4610100" y="1498600"/>
                <a:ext cx="120650" cy="27305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93" name="Ink 92"/>
              <p14:cNvContentPartPr/>
              <p14:nvPr/>
            </p14:nvContentPartPr>
            <p14:xfrm>
              <a:off x="4800600" y="1581150"/>
              <a:ext cx="82550" cy="12700"/>
            </p14:xfrm>
          </p:contentPart>
        </mc:Choice>
        <mc:Fallback xmlns="">
          <p:pic>
            <p:nvPicPr>
              <p:cNvPr id="93" name="Ink 92"/>
            </p:nvPicPr>
            <p:blipFill>
              <a:blip r:embed="rId159"/>
            </p:blipFill>
            <p:spPr>
              <a:xfrm>
                <a:off x="4800600" y="1581150"/>
                <a:ext cx="82550" cy="12700"/>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94" name="Ink 93"/>
              <p14:cNvContentPartPr/>
              <p14:nvPr/>
            </p14:nvContentPartPr>
            <p14:xfrm>
              <a:off x="4787900" y="1638300"/>
              <a:ext cx="101600" cy="360"/>
            </p14:xfrm>
          </p:contentPart>
        </mc:Choice>
        <mc:Fallback xmlns="">
          <p:pic>
            <p:nvPicPr>
              <p:cNvPr id="94" name="Ink 93"/>
            </p:nvPicPr>
            <p:blipFill>
              <a:blip r:embed="rId161"/>
            </p:blipFill>
            <p:spPr>
              <a:xfrm>
                <a:off x="4787900" y="1638300"/>
                <a:ext cx="101600" cy="360"/>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95" name="Ink 94"/>
              <p14:cNvContentPartPr/>
              <p14:nvPr/>
            </p14:nvContentPartPr>
            <p14:xfrm>
              <a:off x="4940300" y="1530350"/>
              <a:ext cx="95250" cy="107950"/>
            </p14:xfrm>
          </p:contentPart>
        </mc:Choice>
        <mc:Fallback xmlns="">
          <p:pic>
            <p:nvPicPr>
              <p:cNvPr id="95" name="Ink 94"/>
            </p:nvPicPr>
            <p:blipFill>
              <a:blip r:embed="rId163"/>
            </p:blipFill>
            <p:spPr>
              <a:xfrm>
                <a:off x="4940300" y="1530350"/>
                <a:ext cx="95250" cy="107950"/>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96" name="Ink 95"/>
              <p14:cNvContentPartPr/>
              <p14:nvPr/>
            </p14:nvContentPartPr>
            <p14:xfrm>
              <a:off x="2870200" y="2000250"/>
              <a:ext cx="82550" cy="360"/>
            </p14:xfrm>
          </p:contentPart>
        </mc:Choice>
        <mc:Fallback xmlns="">
          <p:pic>
            <p:nvPicPr>
              <p:cNvPr id="96" name="Ink 95"/>
            </p:nvPicPr>
            <p:blipFill>
              <a:blip r:embed="rId165"/>
            </p:blipFill>
            <p:spPr>
              <a:xfrm>
                <a:off x="2870200" y="2000250"/>
                <a:ext cx="82550" cy="360"/>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97" name="Ink 96"/>
              <p14:cNvContentPartPr/>
              <p14:nvPr/>
            </p14:nvContentPartPr>
            <p14:xfrm>
              <a:off x="3035300" y="1905000"/>
              <a:ext cx="114300" cy="146050"/>
            </p14:xfrm>
          </p:contentPart>
        </mc:Choice>
        <mc:Fallback xmlns="">
          <p:pic>
            <p:nvPicPr>
              <p:cNvPr id="97" name="Ink 96"/>
            </p:nvPicPr>
            <p:blipFill>
              <a:blip r:embed="rId167"/>
            </p:blipFill>
            <p:spPr>
              <a:xfrm>
                <a:off x="3035300" y="1905000"/>
                <a:ext cx="114300" cy="146050"/>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98" name="Ink 97"/>
              <p14:cNvContentPartPr/>
              <p14:nvPr/>
            </p14:nvContentPartPr>
            <p14:xfrm>
              <a:off x="3124200" y="1930400"/>
              <a:ext cx="222250" cy="196850"/>
            </p14:xfrm>
          </p:contentPart>
        </mc:Choice>
        <mc:Fallback xmlns="">
          <p:pic>
            <p:nvPicPr>
              <p:cNvPr id="98" name="Ink 97"/>
            </p:nvPicPr>
            <p:blipFill>
              <a:blip r:embed="rId169"/>
            </p:blipFill>
            <p:spPr>
              <a:xfrm>
                <a:off x="3124200" y="1930400"/>
                <a:ext cx="222250" cy="196850"/>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99" name="Ink 98"/>
              <p14:cNvContentPartPr/>
              <p14:nvPr/>
            </p14:nvContentPartPr>
            <p14:xfrm>
              <a:off x="3422650" y="2012950"/>
              <a:ext cx="146050" cy="6350"/>
            </p14:xfrm>
          </p:contentPart>
        </mc:Choice>
        <mc:Fallback xmlns="">
          <p:pic>
            <p:nvPicPr>
              <p:cNvPr id="99" name="Ink 98"/>
            </p:nvPicPr>
            <p:blipFill>
              <a:blip r:embed="rId171"/>
            </p:blipFill>
            <p:spPr>
              <a:xfrm>
                <a:off x="3422650" y="2012950"/>
                <a:ext cx="146050" cy="6350"/>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00" name="Ink 99"/>
              <p14:cNvContentPartPr/>
              <p14:nvPr/>
            </p14:nvContentPartPr>
            <p14:xfrm>
              <a:off x="3498850" y="1968500"/>
              <a:ext cx="360" cy="114300"/>
            </p14:xfrm>
          </p:contentPart>
        </mc:Choice>
        <mc:Fallback xmlns="">
          <p:pic>
            <p:nvPicPr>
              <p:cNvPr id="100" name="Ink 99"/>
            </p:nvPicPr>
            <p:blipFill>
              <a:blip r:embed="rId173"/>
            </p:blipFill>
            <p:spPr>
              <a:xfrm>
                <a:off x="3498850" y="1968500"/>
                <a:ext cx="360" cy="114300"/>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01" name="Ink 100"/>
              <p14:cNvContentPartPr/>
              <p14:nvPr/>
            </p14:nvContentPartPr>
            <p14:xfrm>
              <a:off x="3619500" y="1924050"/>
              <a:ext cx="171450" cy="120650"/>
            </p14:xfrm>
          </p:contentPart>
        </mc:Choice>
        <mc:Fallback xmlns="">
          <p:pic>
            <p:nvPicPr>
              <p:cNvPr id="101" name="Ink 100"/>
            </p:nvPicPr>
            <p:blipFill>
              <a:blip r:embed="rId175"/>
            </p:blipFill>
            <p:spPr>
              <a:xfrm>
                <a:off x="3619500" y="1924050"/>
                <a:ext cx="171450" cy="120650"/>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02" name="Ink 101"/>
              <p14:cNvContentPartPr/>
              <p14:nvPr/>
            </p14:nvContentPartPr>
            <p14:xfrm>
              <a:off x="3841750" y="1879600"/>
              <a:ext cx="127000" cy="260350"/>
            </p14:xfrm>
          </p:contentPart>
        </mc:Choice>
        <mc:Fallback xmlns="">
          <p:pic>
            <p:nvPicPr>
              <p:cNvPr id="102" name="Ink 101"/>
            </p:nvPicPr>
            <p:blipFill>
              <a:blip r:embed="rId177"/>
            </p:blipFill>
            <p:spPr>
              <a:xfrm>
                <a:off x="3841750" y="1879600"/>
                <a:ext cx="127000" cy="260350"/>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03" name="Ink 102"/>
              <p14:cNvContentPartPr/>
              <p14:nvPr/>
            </p14:nvContentPartPr>
            <p14:xfrm>
              <a:off x="4095750" y="2006600"/>
              <a:ext cx="19050" cy="50800"/>
            </p14:xfrm>
          </p:contentPart>
        </mc:Choice>
        <mc:Fallback xmlns="">
          <p:pic>
            <p:nvPicPr>
              <p:cNvPr id="103" name="Ink 102"/>
            </p:nvPicPr>
            <p:blipFill>
              <a:blip r:embed="rId179"/>
            </p:blipFill>
            <p:spPr>
              <a:xfrm>
                <a:off x="4095750" y="2006600"/>
                <a:ext cx="19050" cy="50800"/>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04" name="Ink 103"/>
              <p14:cNvContentPartPr/>
              <p14:nvPr/>
            </p14:nvContentPartPr>
            <p14:xfrm>
              <a:off x="4140200" y="1917700"/>
              <a:ext cx="360" cy="19050"/>
            </p14:xfrm>
          </p:contentPart>
        </mc:Choice>
        <mc:Fallback xmlns="">
          <p:pic>
            <p:nvPicPr>
              <p:cNvPr id="104" name="Ink 103"/>
            </p:nvPicPr>
            <p:blipFill>
              <a:blip r:embed="rId181"/>
            </p:blipFill>
            <p:spPr>
              <a:xfrm>
                <a:off x="4140200" y="1917700"/>
                <a:ext cx="360" cy="19050"/>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05" name="Ink 104"/>
              <p14:cNvContentPartPr/>
              <p14:nvPr/>
            </p14:nvContentPartPr>
            <p14:xfrm>
              <a:off x="4127500" y="2057400"/>
              <a:ext cx="107950" cy="69850"/>
            </p14:xfrm>
          </p:contentPart>
        </mc:Choice>
        <mc:Fallback xmlns="">
          <p:pic>
            <p:nvPicPr>
              <p:cNvPr id="105" name="Ink 104"/>
            </p:nvPicPr>
            <p:blipFill>
              <a:blip r:embed="rId183"/>
            </p:blipFill>
            <p:spPr>
              <a:xfrm>
                <a:off x="4127500" y="2057400"/>
                <a:ext cx="107950" cy="69850"/>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06" name="Ink 105"/>
              <p14:cNvContentPartPr/>
              <p14:nvPr/>
            </p14:nvContentPartPr>
            <p14:xfrm>
              <a:off x="4260850" y="1987550"/>
              <a:ext cx="76200" cy="360"/>
            </p14:xfrm>
          </p:contentPart>
        </mc:Choice>
        <mc:Fallback xmlns="">
          <p:pic>
            <p:nvPicPr>
              <p:cNvPr id="106" name="Ink 105"/>
            </p:nvPicPr>
            <p:blipFill>
              <a:blip r:embed="rId185"/>
            </p:blipFill>
            <p:spPr>
              <a:xfrm>
                <a:off x="4260850" y="1987550"/>
                <a:ext cx="76200" cy="360"/>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07" name="Ink 106"/>
              <p14:cNvContentPartPr/>
              <p14:nvPr/>
            </p14:nvContentPartPr>
            <p14:xfrm>
              <a:off x="4483100" y="1955800"/>
              <a:ext cx="19050" cy="69850"/>
            </p14:xfrm>
          </p:contentPart>
        </mc:Choice>
        <mc:Fallback xmlns="">
          <p:pic>
            <p:nvPicPr>
              <p:cNvPr id="107" name="Ink 106"/>
            </p:nvPicPr>
            <p:blipFill>
              <a:blip r:embed="rId187"/>
            </p:blipFill>
            <p:spPr>
              <a:xfrm>
                <a:off x="4483100" y="1955800"/>
                <a:ext cx="19050" cy="69850"/>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08" name="Ink 107"/>
              <p14:cNvContentPartPr/>
              <p14:nvPr/>
            </p14:nvContentPartPr>
            <p14:xfrm>
              <a:off x="4489450" y="1885950"/>
              <a:ext cx="12700" cy="360"/>
            </p14:xfrm>
          </p:contentPart>
        </mc:Choice>
        <mc:Fallback xmlns="">
          <p:pic>
            <p:nvPicPr>
              <p:cNvPr id="108" name="Ink 107"/>
            </p:nvPicPr>
            <p:blipFill>
              <a:blip r:embed="rId146"/>
            </p:blipFill>
            <p:spPr>
              <a:xfrm>
                <a:off x="4489450" y="1885950"/>
                <a:ext cx="12700" cy="36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09" name="Ink 108"/>
              <p14:cNvContentPartPr/>
              <p14:nvPr/>
            </p14:nvContentPartPr>
            <p14:xfrm>
              <a:off x="4559300" y="2000250"/>
              <a:ext cx="6350" cy="95250"/>
            </p14:xfrm>
          </p:contentPart>
        </mc:Choice>
        <mc:Fallback xmlns="">
          <p:pic>
            <p:nvPicPr>
              <p:cNvPr id="109" name="Ink 108"/>
            </p:nvPicPr>
            <p:blipFill>
              <a:blip r:embed="rId190"/>
            </p:blipFill>
            <p:spPr>
              <a:xfrm>
                <a:off x="4559300" y="2000250"/>
                <a:ext cx="6350" cy="9525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10" name="Ink 109"/>
              <p14:cNvContentPartPr/>
              <p14:nvPr/>
            </p14:nvContentPartPr>
            <p14:xfrm>
              <a:off x="4572000" y="1860550"/>
              <a:ext cx="101600" cy="260350"/>
            </p14:xfrm>
          </p:contentPart>
        </mc:Choice>
        <mc:Fallback xmlns="">
          <p:pic>
            <p:nvPicPr>
              <p:cNvPr id="110" name="Ink 109"/>
            </p:nvPicPr>
            <p:blipFill>
              <a:blip r:embed="rId192"/>
            </p:blipFill>
            <p:spPr>
              <a:xfrm>
                <a:off x="4572000" y="1860550"/>
                <a:ext cx="101600" cy="26035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11" name="Ink 110"/>
              <p14:cNvContentPartPr/>
              <p14:nvPr/>
            </p14:nvContentPartPr>
            <p14:xfrm>
              <a:off x="4756150" y="1981200"/>
              <a:ext cx="254000" cy="360"/>
            </p14:xfrm>
          </p:contentPart>
        </mc:Choice>
        <mc:Fallback xmlns="">
          <p:pic>
            <p:nvPicPr>
              <p:cNvPr id="111" name="Ink 110"/>
            </p:nvPicPr>
            <p:blipFill>
              <a:blip r:embed="rId194"/>
            </p:blipFill>
            <p:spPr>
              <a:xfrm>
                <a:off x="4756150" y="1981200"/>
                <a:ext cx="254000" cy="36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12" name="Ink 111"/>
              <p14:cNvContentPartPr/>
              <p14:nvPr/>
            </p14:nvContentPartPr>
            <p14:xfrm>
              <a:off x="4876800" y="1847850"/>
              <a:ext cx="25400" cy="241300"/>
            </p14:xfrm>
          </p:contentPart>
        </mc:Choice>
        <mc:Fallback xmlns="">
          <p:pic>
            <p:nvPicPr>
              <p:cNvPr id="112" name="Ink 111"/>
            </p:nvPicPr>
            <p:blipFill>
              <a:blip r:embed="rId196"/>
            </p:blipFill>
            <p:spPr>
              <a:xfrm>
                <a:off x="4876800" y="1847850"/>
                <a:ext cx="25400" cy="24130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13" name="Ink 112"/>
              <p14:cNvContentPartPr/>
              <p14:nvPr/>
            </p14:nvContentPartPr>
            <p14:xfrm>
              <a:off x="5105400" y="1841500"/>
              <a:ext cx="127000" cy="165100"/>
            </p14:xfrm>
          </p:contentPart>
        </mc:Choice>
        <mc:Fallback xmlns="">
          <p:pic>
            <p:nvPicPr>
              <p:cNvPr id="113" name="Ink 112"/>
            </p:nvPicPr>
            <p:blipFill>
              <a:blip r:embed="rId198"/>
            </p:blipFill>
            <p:spPr>
              <a:xfrm>
                <a:off x="5105400" y="1841500"/>
                <a:ext cx="127000" cy="16510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14" name="Ink 113"/>
              <p14:cNvContentPartPr/>
              <p14:nvPr/>
            </p14:nvContentPartPr>
            <p14:xfrm>
              <a:off x="5327650" y="1816100"/>
              <a:ext cx="76200" cy="158750"/>
            </p14:xfrm>
          </p:contentPart>
        </mc:Choice>
        <mc:Fallback xmlns="">
          <p:pic>
            <p:nvPicPr>
              <p:cNvPr id="114" name="Ink 113"/>
            </p:nvPicPr>
            <p:blipFill>
              <a:blip r:embed="rId200"/>
            </p:blipFill>
            <p:spPr>
              <a:xfrm>
                <a:off x="5327650" y="1816100"/>
                <a:ext cx="76200" cy="15875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15" name="Ink 114"/>
              <p14:cNvContentPartPr/>
              <p14:nvPr/>
            </p14:nvContentPartPr>
            <p14:xfrm>
              <a:off x="5480050" y="1860550"/>
              <a:ext cx="44450" cy="152400"/>
            </p14:xfrm>
          </p:contentPart>
        </mc:Choice>
        <mc:Fallback xmlns="">
          <p:pic>
            <p:nvPicPr>
              <p:cNvPr id="115" name="Ink 114"/>
            </p:nvPicPr>
            <p:blipFill>
              <a:blip r:embed="rId202"/>
            </p:blipFill>
            <p:spPr>
              <a:xfrm>
                <a:off x="5480050" y="1860550"/>
                <a:ext cx="44450" cy="15240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16" name="Ink 115"/>
              <p14:cNvContentPartPr/>
              <p14:nvPr/>
            </p14:nvContentPartPr>
            <p14:xfrm>
              <a:off x="5543550" y="1797050"/>
              <a:ext cx="12700" cy="360"/>
            </p14:xfrm>
          </p:contentPart>
        </mc:Choice>
        <mc:Fallback xmlns="">
          <p:pic>
            <p:nvPicPr>
              <p:cNvPr id="116" name="Ink 115"/>
            </p:nvPicPr>
            <p:blipFill>
              <a:blip r:embed="rId146"/>
            </p:blipFill>
            <p:spPr>
              <a:xfrm>
                <a:off x="5543550" y="1797050"/>
                <a:ext cx="12700" cy="360"/>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17" name="Ink 116"/>
              <p14:cNvContentPartPr/>
              <p14:nvPr/>
            </p14:nvContentPartPr>
            <p14:xfrm>
              <a:off x="5461000" y="1981200"/>
              <a:ext cx="120650" cy="95250"/>
            </p14:xfrm>
          </p:contentPart>
        </mc:Choice>
        <mc:Fallback xmlns="">
          <p:pic>
            <p:nvPicPr>
              <p:cNvPr id="117" name="Ink 116"/>
            </p:nvPicPr>
            <p:blipFill>
              <a:blip r:embed="rId205"/>
            </p:blipFill>
            <p:spPr>
              <a:xfrm>
                <a:off x="5461000" y="1981200"/>
                <a:ext cx="120650" cy="95250"/>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18" name="Ink 117"/>
              <p14:cNvContentPartPr/>
              <p14:nvPr/>
            </p14:nvContentPartPr>
            <p14:xfrm>
              <a:off x="5537200" y="2032000"/>
              <a:ext cx="101600" cy="6350"/>
            </p14:xfrm>
          </p:contentPart>
        </mc:Choice>
        <mc:Fallback xmlns="">
          <p:pic>
            <p:nvPicPr>
              <p:cNvPr id="118" name="Ink 117"/>
            </p:nvPicPr>
            <p:blipFill>
              <a:blip r:embed="rId207"/>
            </p:blipFill>
            <p:spPr>
              <a:xfrm>
                <a:off x="5537200" y="2032000"/>
                <a:ext cx="101600" cy="6350"/>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119" name="Ink 118"/>
              <p14:cNvContentPartPr/>
              <p14:nvPr/>
            </p14:nvContentPartPr>
            <p14:xfrm>
              <a:off x="5657850" y="1911350"/>
              <a:ext cx="63500" cy="12700"/>
            </p14:xfrm>
          </p:contentPart>
        </mc:Choice>
        <mc:Fallback xmlns="">
          <p:pic>
            <p:nvPicPr>
              <p:cNvPr id="119" name="Ink 118"/>
            </p:nvPicPr>
            <p:blipFill>
              <a:blip r:embed="rId209"/>
            </p:blipFill>
            <p:spPr>
              <a:xfrm>
                <a:off x="5657850" y="1911350"/>
                <a:ext cx="63500" cy="12700"/>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20" name="Ink 119"/>
              <p14:cNvContentPartPr/>
              <p14:nvPr/>
            </p14:nvContentPartPr>
            <p14:xfrm>
              <a:off x="5822950" y="1803400"/>
              <a:ext cx="25400" cy="120650"/>
            </p14:xfrm>
          </p:contentPart>
        </mc:Choice>
        <mc:Fallback xmlns="">
          <p:pic>
            <p:nvPicPr>
              <p:cNvPr id="120" name="Ink 119"/>
            </p:nvPicPr>
            <p:blipFill>
              <a:blip r:embed="rId211"/>
            </p:blipFill>
            <p:spPr>
              <a:xfrm>
                <a:off x="5822950" y="1803400"/>
                <a:ext cx="25400" cy="120650"/>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21" name="Ink 120"/>
              <p14:cNvContentPartPr/>
              <p14:nvPr/>
            </p14:nvContentPartPr>
            <p14:xfrm>
              <a:off x="5873750" y="1701800"/>
              <a:ext cx="6350" cy="19050"/>
            </p14:xfrm>
          </p:contentPart>
        </mc:Choice>
        <mc:Fallback xmlns="">
          <p:pic>
            <p:nvPicPr>
              <p:cNvPr id="121" name="Ink 120"/>
            </p:nvPicPr>
            <p:blipFill>
              <a:blip r:embed="rId213"/>
            </p:blipFill>
            <p:spPr>
              <a:xfrm>
                <a:off x="5873750" y="1701800"/>
                <a:ext cx="6350" cy="19050"/>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22" name="Ink 121"/>
              <p14:cNvContentPartPr/>
              <p14:nvPr/>
            </p14:nvContentPartPr>
            <p14:xfrm>
              <a:off x="5892800" y="1854200"/>
              <a:ext cx="139700" cy="184150"/>
            </p14:xfrm>
          </p:contentPart>
        </mc:Choice>
        <mc:Fallback xmlns="">
          <p:pic>
            <p:nvPicPr>
              <p:cNvPr id="122" name="Ink 121"/>
            </p:nvPicPr>
            <p:blipFill>
              <a:blip r:embed="rId215"/>
            </p:blipFill>
            <p:spPr>
              <a:xfrm>
                <a:off x="5892800" y="1854200"/>
                <a:ext cx="139700" cy="184150"/>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23" name="Ink 122"/>
              <p14:cNvContentPartPr/>
              <p14:nvPr/>
            </p14:nvContentPartPr>
            <p14:xfrm>
              <a:off x="6019800" y="1701800"/>
              <a:ext cx="50800" cy="241300"/>
            </p14:xfrm>
          </p:contentPart>
        </mc:Choice>
        <mc:Fallback xmlns="">
          <p:pic>
            <p:nvPicPr>
              <p:cNvPr id="123" name="Ink 122"/>
            </p:nvPicPr>
            <p:blipFill>
              <a:blip r:embed="rId217"/>
            </p:blipFill>
            <p:spPr>
              <a:xfrm>
                <a:off x="6019800" y="1701800"/>
                <a:ext cx="50800" cy="241300"/>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24" name="Ink 123"/>
              <p14:cNvContentPartPr/>
              <p14:nvPr/>
            </p14:nvContentPartPr>
            <p14:xfrm>
              <a:off x="6191250" y="1841500"/>
              <a:ext cx="158750" cy="360"/>
            </p14:xfrm>
          </p:contentPart>
        </mc:Choice>
        <mc:Fallback xmlns="">
          <p:pic>
            <p:nvPicPr>
              <p:cNvPr id="124" name="Ink 123"/>
            </p:nvPicPr>
            <p:blipFill>
              <a:blip r:embed="rId219"/>
            </p:blipFill>
            <p:spPr>
              <a:xfrm>
                <a:off x="6191250" y="1841500"/>
                <a:ext cx="158750" cy="360"/>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25" name="Ink 124"/>
              <p14:cNvContentPartPr/>
              <p14:nvPr/>
            </p14:nvContentPartPr>
            <p14:xfrm>
              <a:off x="6165850" y="1911350"/>
              <a:ext cx="171450" cy="25400"/>
            </p14:xfrm>
          </p:contentPart>
        </mc:Choice>
        <mc:Fallback xmlns="">
          <p:pic>
            <p:nvPicPr>
              <p:cNvPr id="125" name="Ink 124"/>
            </p:nvPicPr>
            <p:blipFill>
              <a:blip r:embed="rId221"/>
            </p:blipFill>
            <p:spPr>
              <a:xfrm>
                <a:off x="6165850" y="1911350"/>
                <a:ext cx="171450" cy="25400"/>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26" name="Ink 125"/>
              <p14:cNvContentPartPr/>
              <p14:nvPr/>
            </p14:nvContentPartPr>
            <p14:xfrm>
              <a:off x="6400800" y="1771650"/>
              <a:ext cx="146050" cy="133350"/>
            </p14:xfrm>
          </p:contentPart>
        </mc:Choice>
        <mc:Fallback xmlns="">
          <p:pic>
            <p:nvPicPr>
              <p:cNvPr id="126" name="Ink 125"/>
            </p:nvPicPr>
            <p:blipFill>
              <a:blip r:embed="rId223"/>
            </p:blipFill>
            <p:spPr>
              <a:xfrm>
                <a:off x="6400800" y="1771650"/>
                <a:ext cx="146050" cy="133350"/>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27" name="Ink 126"/>
              <p14:cNvContentPartPr/>
              <p14:nvPr/>
            </p14:nvContentPartPr>
            <p14:xfrm>
              <a:off x="2889250" y="2311400"/>
              <a:ext cx="114300" cy="139700"/>
            </p14:xfrm>
          </p:contentPart>
        </mc:Choice>
        <mc:Fallback xmlns="">
          <p:pic>
            <p:nvPicPr>
              <p:cNvPr id="127" name="Ink 126"/>
            </p:nvPicPr>
            <p:blipFill>
              <a:blip r:embed="rId225"/>
            </p:blipFill>
            <p:spPr>
              <a:xfrm>
                <a:off x="2889250" y="2311400"/>
                <a:ext cx="114300" cy="139700"/>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28" name="Ink 127"/>
              <p14:cNvContentPartPr/>
              <p14:nvPr/>
            </p14:nvContentPartPr>
            <p14:xfrm>
              <a:off x="3054350" y="2324100"/>
              <a:ext cx="82550" cy="120650"/>
            </p14:xfrm>
          </p:contentPart>
        </mc:Choice>
        <mc:Fallback xmlns="">
          <p:pic>
            <p:nvPicPr>
              <p:cNvPr id="128" name="Ink 127"/>
            </p:nvPicPr>
            <p:blipFill>
              <a:blip r:embed="rId227"/>
            </p:blipFill>
            <p:spPr>
              <a:xfrm>
                <a:off x="3054350" y="2324100"/>
                <a:ext cx="82550" cy="120650"/>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29" name="Ink 128"/>
              <p14:cNvContentPartPr/>
              <p14:nvPr/>
            </p14:nvContentPartPr>
            <p14:xfrm>
              <a:off x="3086100" y="2254250"/>
              <a:ext cx="6350" cy="19050"/>
            </p14:xfrm>
          </p:contentPart>
        </mc:Choice>
        <mc:Fallback xmlns="">
          <p:pic>
            <p:nvPicPr>
              <p:cNvPr id="129" name="Ink 128"/>
            </p:nvPicPr>
            <p:blipFill>
              <a:blip r:embed="rId229"/>
            </p:blipFill>
            <p:spPr>
              <a:xfrm>
                <a:off x="3086100" y="2254250"/>
                <a:ext cx="6350" cy="19050"/>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30" name="Ink 129"/>
              <p14:cNvContentPartPr/>
              <p14:nvPr/>
            </p14:nvContentPartPr>
            <p14:xfrm>
              <a:off x="3187700" y="2362200"/>
              <a:ext cx="107950" cy="158750"/>
            </p14:xfrm>
          </p:contentPart>
        </mc:Choice>
        <mc:Fallback xmlns="">
          <p:pic>
            <p:nvPicPr>
              <p:cNvPr id="130" name="Ink 129"/>
            </p:nvPicPr>
            <p:blipFill>
              <a:blip r:embed="rId231"/>
            </p:blipFill>
            <p:spPr>
              <a:xfrm>
                <a:off x="3187700" y="2362200"/>
                <a:ext cx="107950" cy="158750"/>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31" name="Ink 130"/>
              <p14:cNvContentPartPr/>
              <p14:nvPr/>
            </p14:nvContentPartPr>
            <p14:xfrm>
              <a:off x="3263900" y="2432050"/>
              <a:ext cx="19050" cy="360"/>
            </p14:xfrm>
          </p:contentPart>
        </mc:Choice>
        <mc:Fallback xmlns="">
          <p:pic>
            <p:nvPicPr>
              <p:cNvPr id="131" name="Ink 130"/>
            </p:nvPicPr>
            <p:blipFill>
              <a:blip r:embed="rId233"/>
            </p:blipFill>
            <p:spPr>
              <a:xfrm>
                <a:off x="3263900" y="2432050"/>
                <a:ext cx="19050" cy="360"/>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32" name="Ink 131"/>
              <p14:cNvContentPartPr/>
              <p14:nvPr/>
            </p14:nvContentPartPr>
            <p14:xfrm>
              <a:off x="3454400" y="2374900"/>
              <a:ext cx="76200" cy="12700"/>
            </p14:xfrm>
          </p:contentPart>
        </mc:Choice>
        <mc:Fallback xmlns="">
          <p:pic>
            <p:nvPicPr>
              <p:cNvPr id="132" name="Ink 131"/>
            </p:nvPicPr>
            <p:blipFill>
              <a:blip r:embed="rId235"/>
            </p:blipFill>
            <p:spPr>
              <a:xfrm>
                <a:off x="3454400" y="2374900"/>
                <a:ext cx="76200" cy="12700"/>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39" name="Ink 138"/>
              <p14:cNvContentPartPr/>
              <p14:nvPr/>
            </p14:nvContentPartPr>
            <p14:xfrm>
              <a:off x="4013200" y="2349500"/>
              <a:ext cx="139700" cy="50800"/>
            </p14:xfrm>
          </p:contentPart>
        </mc:Choice>
        <mc:Fallback xmlns="">
          <p:pic>
            <p:nvPicPr>
              <p:cNvPr id="139" name="Ink 138"/>
            </p:nvPicPr>
            <p:blipFill>
              <a:blip r:embed="rId237"/>
            </p:blipFill>
            <p:spPr>
              <a:xfrm>
                <a:off x="4013200" y="2349500"/>
                <a:ext cx="139700" cy="50800"/>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40" name="Ink 139"/>
              <p14:cNvContentPartPr/>
              <p14:nvPr/>
            </p14:nvContentPartPr>
            <p14:xfrm>
              <a:off x="4070350" y="2305050"/>
              <a:ext cx="25400" cy="152400"/>
            </p14:xfrm>
          </p:contentPart>
        </mc:Choice>
        <mc:Fallback xmlns="">
          <p:pic>
            <p:nvPicPr>
              <p:cNvPr id="140" name="Ink 139"/>
            </p:nvPicPr>
            <p:blipFill>
              <a:blip r:embed="rId239"/>
            </p:blipFill>
            <p:spPr>
              <a:xfrm>
                <a:off x="4070350" y="2305050"/>
                <a:ext cx="25400" cy="152400"/>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41" name="Ink 140"/>
              <p14:cNvContentPartPr/>
              <p14:nvPr/>
            </p14:nvContentPartPr>
            <p14:xfrm>
              <a:off x="4216400" y="2298700"/>
              <a:ext cx="107950" cy="127000"/>
            </p14:xfrm>
          </p:contentPart>
        </mc:Choice>
        <mc:Fallback xmlns="">
          <p:pic>
            <p:nvPicPr>
              <p:cNvPr id="141" name="Ink 140"/>
            </p:nvPicPr>
            <p:blipFill>
              <a:blip r:embed="rId241"/>
            </p:blipFill>
            <p:spPr>
              <a:xfrm>
                <a:off x="4216400" y="2298700"/>
                <a:ext cx="107950" cy="127000"/>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42" name="Ink 141"/>
              <p14:cNvContentPartPr/>
              <p14:nvPr/>
            </p14:nvContentPartPr>
            <p14:xfrm>
              <a:off x="4375150" y="2222500"/>
              <a:ext cx="82550" cy="273050"/>
            </p14:xfrm>
          </p:contentPart>
        </mc:Choice>
        <mc:Fallback xmlns="">
          <p:pic>
            <p:nvPicPr>
              <p:cNvPr id="142" name="Ink 141"/>
            </p:nvPicPr>
            <p:blipFill>
              <a:blip r:embed="rId243"/>
            </p:blipFill>
            <p:spPr>
              <a:xfrm>
                <a:off x="4375150" y="2222500"/>
                <a:ext cx="82550" cy="273050"/>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43" name="Ink 142"/>
              <p14:cNvContentPartPr/>
              <p14:nvPr/>
            </p14:nvContentPartPr>
            <p14:xfrm>
              <a:off x="4578350" y="2286000"/>
              <a:ext cx="57150" cy="101600"/>
            </p14:xfrm>
          </p:contentPart>
        </mc:Choice>
        <mc:Fallback xmlns="">
          <p:pic>
            <p:nvPicPr>
              <p:cNvPr id="143" name="Ink 142"/>
            </p:nvPicPr>
            <p:blipFill>
              <a:blip r:embed="rId245"/>
            </p:blipFill>
            <p:spPr>
              <a:xfrm>
                <a:off x="4578350" y="2286000"/>
                <a:ext cx="57150" cy="101600"/>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44" name="Ink 143"/>
              <p14:cNvContentPartPr/>
              <p14:nvPr/>
            </p14:nvContentPartPr>
            <p14:xfrm>
              <a:off x="4648200" y="2222500"/>
              <a:ext cx="12700" cy="360"/>
            </p14:xfrm>
          </p:contentPart>
        </mc:Choice>
        <mc:Fallback xmlns="">
          <p:pic>
            <p:nvPicPr>
              <p:cNvPr id="144" name="Ink 143"/>
            </p:nvPicPr>
            <p:blipFill>
              <a:blip r:embed="rId146"/>
            </p:blipFill>
            <p:spPr>
              <a:xfrm>
                <a:off x="4648200" y="2222500"/>
                <a:ext cx="12700" cy="360"/>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45" name="Ink 144"/>
              <p14:cNvContentPartPr/>
              <p14:nvPr/>
            </p14:nvContentPartPr>
            <p14:xfrm>
              <a:off x="4641850" y="2362200"/>
              <a:ext cx="127000" cy="120650"/>
            </p14:xfrm>
          </p:contentPart>
        </mc:Choice>
        <mc:Fallback xmlns="">
          <p:pic>
            <p:nvPicPr>
              <p:cNvPr id="145" name="Ink 144"/>
            </p:nvPicPr>
            <p:blipFill>
              <a:blip r:embed="rId248"/>
            </p:blipFill>
            <p:spPr>
              <a:xfrm>
                <a:off x="4641850" y="2362200"/>
                <a:ext cx="127000" cy="120650"/>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46" name="Ink 145"/>
              <p14:cNvContentPartPr/>
              <p14:nvPr/>
            </p14:nvContentPartPr>
            <p14:xfrm>
              <a:off x="4883150" y="2343150"/>
              <a:ext cx="133350" cy="6350"/>
            </p14:xfrm>
          </p:contentPart>
        </mc:Choice>
        <mc:Fallback xmlns="">
          <p:pic>
            <p:nvPicPr>
              <p:cNvPr id="146" name="Ink 145"/>
            </p:nvPicPr>
            <p:blipFill>
              <a:blip r:embed="rId250"/>
            </p:blipFill>
            <p:spPr>
              <a:xfrm>
                <a:off x="4883150" y="2343150"/>
                <a:ext cx="133350" cy="6350"/>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47" name="Ink 146"/>
              <p14:cNvContentPartPr/>
              <p14:nvPr/>
            </p14:nvContentPartPr>
            <p14:xfrm>
              <a:off x="5073650" y="2292350"/>
              <a:ext cx="19050" cy="114300"/>
            </p14:xfrm>
          </p:contentPart>
        </mc:Choice>
        <mc:Fallback xmlns="">
          <p:pic>
            <p:nvPicPr>
              <p:cNvPr id="147" name="Ink 146"/>
            </p:nvPicPr>
            <p:blipFill>
              <a:blip r:embed="rId252"/>
            </p:blipFill>
            <p:spPr>
              <a:xfrm>
                <a:off x="5073650" y="2292350"/>
                <a:ext cx="19050" cy="114300"/>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48" name="Ink 147"/>
              <p14:cNvContentPartPr/>
              <p14:nvPr/>
            </p14:nvContentPartPr>
            <p14:xfrm>
              <a:off x="5124450" y="2216150"/>
              <a:ext cx="6350" cy="19050"/>
            </p14:xfrm>
          </p:contentPart>
        </mc:Choice>
        <mc:Fallback xmlns="">
          <p:pic>
            <p:nvPicPr>
              <p:cNvPr id="148" name="Ink 147"/>
            </p:nvPicPr>
            <p:blipFill>
              <a:blip r:embed="rId213"/>
            </p:blipFill>
            <p:spPr>
              <a:xfrm>
                <a:off x="5124450" y="2216150"/>
                <a:ext cx="6350" cy="19050"/>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49" name="Ink 148"/>
              <p14:cNvContentPartPr/>
              <p14:nvPr/>
            </p14:nvContentPartPr>
            <p14:xfrm>
              <a:off x="5143500" y="2387600"/>
              <a:ext cx="101600" cy="82550"/>
            </p14:xfrm>
          </p:contentPart>
        </mc:Choice>
        <mc:Fallback xmlns="">
          <p:pic>
            <p:nvPicPr>
              <p:cNvPr id="149" name="Ink 148"/>
            </p:nvPicPr>
            <p:blipFill>
              <a:blip r:embed="rId255"/>
            </p:blipFill>
            <p:spPr>
              <a:xfrm>
                <a:off x="5143500" y="2387600"/>
                <a:ext cx="101600" cy="82550"/>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150" name="Ink 149"/>
              <p14:cNvContentPartPr/>
              <p14:nvPr/>
            </p14:nvContentPartPr>
            <p14:xfrm>
              <a:off x="5270500" y="2235200"/>
              <a:ext cx="139700" cy="241300"/>
            </p14:xfrm>
          </p:contentPart>
        </mc:Choice>
        <mc:Fallback xmlns="">
          <p:pic>
            <p:nvPicPr>
              <p:cNvPr id="150" name="Ink 149"/>
            </p:nvPicPr>
            <p:blipFill>
              <a:blip r:embed="rId257"/>
            </p:blipFill>
            <p:spPr>
              <a:xfrm>
                <a:off x="5270500" y="2235200"/>
                <a:ext cx="139700" cy="241300"/>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151" name="Ink 150"/>
              <p14:cNvContentPartPr/>
              <p14:nvPr/>
            </p14:nvContentPartPr>
            <p14:xfrm>
              <a:off x="5575300" y="2292350"/>
              <a:ext cx="184150" cy="19050"/>
            </p14:xfrm>
          </p:contentPart>
        </mc:Choice>
        <mc:Fallback xmlns="">
          <p:pic>
            <p:nvPicPr>
              <p:cNvPr id="151" name="Ink 150"/>
            </p:nvPicPr>
            <p:blipFill>
              <a:blip r:embed="rId259"/>
            </p:blipFill>
            <p:spPr>
              <a:xfrm>
                <a:off x="5575300" y="2292350"/>
                <a:ext cx="184150" cy="19050"/>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152" name="Ink 151"/>
              <p14:cNvContentPartPr/>
              <p14:nvPr/>
            </p14:nvContentPartPr>
            <p14:xfrm>
              <a:off x="5619750" y="2368550"/>
              <a:ext cx="133350" cy="360"/>
            </p14:xfrm>
          </p:contentPart>
        </mc:Choice>
        <mc:Fallback xmlns="">
          <p:pic>
            <p:nvPicPr>
              <p:cNvPr id="152" name="Ink 151"/>
            </p:nvPicPr>
            <p:blipFill>
              <a:blip r:embed="rId261"/>
            </p:blipFill>
            <p:spPr>
              <a:xfrm>
                <a:off x="5619750" y="2368550"/>
                <a:ext cx="133350" cy="360"/>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153" name="Ink 152"/>
              <p14:cNvContentPartPr/>
              <p14:nvPr/>
            </p14:nvContentPartPr>
            <p14:xfrm>
              <a:off x="5842000" y="2165350"/>
              <a:ext cx="139700" cy="146050"/>
            </p14:xfrm>
          </p:contentPart>
        </mc:Choice>
        <mc:Fallback xmlns="">
          <p:pic>
            <p:nvPicPr>
              <p:cNvPr id="153" name="Ink 152"/>
            </p:nvPicPr>
            <p:blipFill>
              <a:blip r:embed="rId263"/>
            </p:blipFill>
            <p:spPr>
              <a:xfrm>
                <a:off x="5842000" y="2165350"/>
                <a:ext cx="139700" cy="146050"/>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154" name="Ink 153"/>
              <p14:cNvContentPartPr/>
              <p14:nvPr/>
            </p14:nvContentPartPr>
            <p14:xfrm>
              <a:off x="6680200" y="1454150"/>
              <a:ext cx="31750" cy="952500"/>
            </p14:xfrm>
          </p:contentPart>
        </mc:Choice>
        <mc:Fallback xmlns="">
          <p:pic>
            <p:nvPicPr>
              <p:cNvPr id="154" name="Ink 153"/>
            </p:nvPicPr>
            <p:blipFill>
              <a:blip r:embed="rId265"/>
            </p:blipFill>
            <p:spPr>
              <a:xfrm>
                <a:off x="6680200" y="1454150"/>
                <a:ext cx="31750" cy="952500"/>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155" name="Ink 154"/>
              <p14:cNvContentPartPr/>
              <p14:nvPr/>
            </p14:nvContentPartPr>
            <p14:xfrm>
              <a:off x="6756400" y="1530350"/>
              <a:ext cx="158750" cy="360"/>
            </p14:xfrm>
          </p:contentPart>
        </mc:Choice>
        <mc:Fallback xmlns="">
          <p:pic>
            <p:nvPicPr>
              <p:cNvPr id="155" name="Ink 154"/>
            </p:nvPicPr>
            <p:blipFill>
              <a:blip r:embed="rId267"/>
            </p:blipFill>
            <p:spPr>
              <a:xfrm>
                <a:off x="6756400" y="1530350"/>
                <a:ext cx="158750" cy="360"/>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156" name="Ink 155"/>
              <p14:cNvContentPartPr/>
              <p14:nvPr/>
            </p14:nvContentPartPr>
            <p14:xfrm>
              <a:off x="6832600" y="1517650"/>
              <a:ext cx="6350" cy="196850"/>
            </p14:xfrm>
          </p:contentPart>
        </mc:Choice>
        <mc:Fallback xmlns="">
          <p:pic>
            <p:nvPicPr>
              <p:cNvPr id="156" name="Ink 155"/>
            </p:nvPicPr>
            <p:blipFill>
              <a:blip r:embed="rId269"/>
            </p:blipFill>
            <p:spPr>
              <a:xfrm>
                <a:off x="6832600" y="1517650"/>
                <a:ext cx="6350" cy="196850"/>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157" name="Ink 156"/>
              <p14:cNvContentPartPr/>
              <p14:nvPr/>
            </p14:nvContentPartPr>
            <p14:xfrm>
              <a:off x="6800850" y="1708150"/>
              <a:ext cx="82550" cy="12700"/>
            </p14:xfrm>
          </p:contentPart>
        </mc:Choice>
        <mc:Fallback xmlns="">
          <p:pic>
            <p:nvPicPr>
              <p:cNvPr id="157" name="Ink 156"/>
            </p:nvPicPr>
            <p:blipFill>
              <a:blip r:embed="rId271"/>
            </p:blipFill>
            <p:spPr>
              <a:xfrm>
                <a:off x="6800850" y="1708150"/>
                <a:ext cx="82550" cy="12700"/>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158" name="Ink 157"/>
              <p14:cNvContentPartPr/>
              <p14:nvPr/>
            </p14:nvContentPartPr>
            <p14:xfrm>
              <a:off x="6934200" y="1682750"/>
              <a:ext cx="50800" cy="69850"/>
            </p14:xfrm>
          </p:contentPart>
        </mc:Choice>
        <mc:Fallback xmlns="">
          <p:pic>
            <p:nvPicPr>
              <p:cNvPr id="158" name="Ink 157"/>
            </p:nvPicPr>
            <p:blipFill>
              <a:blip r:embed="rId273"/>
            </p:blipFill>
            <p:spPr>
              <a:xfrm>
                <a:off x="6934200" y="1682750"/>
                <a:ext cx="50800" cy="69850"/>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159" name="Ink 158"/>
              <p14:cNvContentPartPr/>
              <p14:nvPr/>
            </p14:nvContentPartPr>
            <p14:xfrm>
              <a:off x="7061200" y="1574800"/>
              <a:ext cx="101600" cy="6350"/>
            </p14:xfrm>
          </p:contentPart>
        </mc:Choice>
        <mc:Fallback xmlns="">
          <p:pic>
            <p:nvPicPr>
              <p:cNvPr id="159" name="Ink 158"/>
            </p:nvPicPr>
            <p:blipFill>
              <a:blip r:embed="rId275"/>
            </p:blipFill>
            <p:spPr>
              <a:xfrm>
                <a:off x="7061200" y="1574800"/>
                <a:ext cx="101600" cy="6350"/>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160" name="Ink 159"/>
              <p14:cNvContentPartPr/>
              <p14:nvPr/>
            </p14:nvContentPartPr>
            <p14:xfrm>
              <a:off x="7086600" y="1606550"/>
              <a:ext cx="95250" cy="360"/>
            </p14:xfrm>
          </p:contentPart>
        </mc:Choice>
        <mc:Fallback xmlns="">
          <p:pic>
            <p:nvPicPr>
              <p:cNvPr id="160" name="Ink 159"/>
            </p:nvPicPr>
            <p:blipFill>
              <a:blip r:embed="rId277"/>
            </p:blipFill>
            <p:spPr>
              <a:xfrm>
                <a:off x="7086600" y="1606550"/>
                <a:ext cx="95250" cy="360"/>
              </a:xfrm>
              <a:prstGeom prst="rect"/>
            </p:spPr>
          </p:pic>
        </mc:Fallback>
      </mc:AlternateContent>
      <mc:AlternateContent xmlns:mc="http://schemas.openxmlformats.org/markup-compatibility/2006" xmlns:p14="http://schemas.microsoft.com/office/powerpoint/2010/main">
        <mc:Choice Requires="p14">
          <p:contentPart r:id="rId278" p14:bwMode="auto">
            <p14:nvContentPartPr>
              <p14:cNvPr id="161" name="Ink 160"/>
              <p14:cNvContentPartPr/>
              <p14:nvPr/>
            </p14:nvContentPartPr>
            <p14:xfrm>
              <a:off x="7277100" y="1587500"/>
              <a:ext cx="95250" cy="360"/>
            </p14:xfrm>
          </p:contentPart>
        </mc:Choice>
        <mc:Fallback xmlns="">
          <p:pic>
            <p:nvPicPr>
              <p:cNvPr id="161" name="Ink 160"/>
            </p:nvPicPr>
            <p:blipFill>
              <a:blip r:embed="rId277"/>
            </p:blipFill>
            <p:spPr>
              <a:xfrm>
                <a:off x="7277100" y="1587500"/>
                <a:ext cx="95250" cy="360"/>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62" name="Ink 161"/>
              <p14:cNvContentPartPr/>
              <p14:nvPr/>
            </p14:nvContentPartPr>
            <p14:xfrm>
              <a:off x="7416800" y="1524000"/>
              <a:ext cx="19050" cy="165100"/>
            </p14:xfrm>
          </p:contentPart>
        </mc:Choice>
        <mc:Fallback xmlns="">
          <p:pic>
            <p:nvPicPr>
              <p:cNvPr id="162" name="Ink 161"/>
            </p:nvPicPr>
            <p:blipFill>
              <a:blip r:embed="rId280"/>
            </p:blipFill>
            <p:spPr>
              <a:xfrm>
                <a:off x="7416800" y="1524000"/>
                <a:ext cx="19050" cy="165100"/>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63" name="Ink 162"/>
              <p14:cNvContentPartPr/>
              <p14:nvPr/>
            </p14:nvContentPartPr>
            <p14:xfrm>
              <a:off x="7448550" y="1416050"/>
              <a:ext cx="19050" cy="360"/>
            </p14:xfrm>
          </p:contentPart>
        </mc:Choice>
        <mc:Fallback xmlns="">
          <p:pic>
            <p:nvPicPr>
              <p:cNvPr id="163" name="Ink 162"/>
            </p:nvPicPr>
            <p:blipFill>
              <a:blip r:embed="rId282"/>
            </p:blipFill>
            <p:spPr>
              <a:xfrm>
                <a:off x="7448550" y="1416050"/>
                <a:ext cx="19050" cy="360"/>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64" name="Ink 163"/>
              <p14:cNvContentPartPr/>
              <p14:nvPr/>
            </p14:nvContentPartPr>
            <p14:xfrm>
              <a:off x="7480300" y="1568450"/>
              <a:ext cx="82550" cy="209550"/>
            </p14:xfrm>
          </p:contentPart>
        </mc:Choice>
        <mc:Fallback xmlns="">
          <p:pic>
            <p:nvPicPr>
              <p:cNvPr id="164" name="Ink 163"/>
            </p:nvPicPr>
            <p:blipFill>
              <a:blip r:embed="rId284"/>
            </p:blipFill>
            <p:spPr>
              <a:xfrm>
                <a:off x="7480300" y="1568450"/>
                <a:ext cx="82550" cy="209550"/>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65" name="Ink 164"/>
              <p14:cNvContentPartPr/>
              <p14:nvPr/>
            </p14:nvContentPartPr>
            <p14:xfrm>
              <a:off x="7975600" y="1485900"/>
              <a:ext cx="654050" cy="360"/>
            </p14:xfrm>
          </p:contentPart>
        </mc:Choice>
        <mc:Fallback xmlns="">
          <p:pic>
            <p:nvPicPr>
              <p:cNvPr id="165" name="Ink 164"/>
            </p:nvPicPr>
            <p:blipFill>
              <a:blip r:embed="rId286"/>
            </p:blipFill>
            <p:spPr>
              <a:xfrm>
                <a:off x="7975600" y="1485900"/>
                <a:ext cx="654050" cy="360"/>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66" name="Ink 165"/>
              <p14:cNvContentPartPr/>
              <p14:nvPr/>
            </p14:nvContentPartPr>
            <p14:xfrm>
              <a:off x="7962900" y="1530350"/>
              <a:ext cx="730250" cy="6350"/>
            </p14:xfrm>
          </p:contentPart>
        </mc:Choice>
        <mc:Fallback xmlns="">
          <p:pic>
            <p:nvPicPr>
              <p:cNvPr id="166" name="Ink 165"/>
            </p:nvPicPr>
            <p:blipFill>
              <a:blip r:embed="rId288"/>
            </p:blipFill>
            <p:spPr>
              <a:xfrm>
                <a:off x="7962900" y="1530350"/>
                <a:ext cx="730250" cy="6350"/>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67" name="Ink 166"/>
              <p14:cNvContentPartPr/>
              <p14:nvPr/>
            </p14:nvContentPartPr>
            <p14:xfrm>
              <a:off x="8591550" y="1422400"/>
              <a:ext cx="203200" cy="222250"/>
            </p14:xfrm>
          </p:contentPart>
        </mc:Choice>
        <mc:Fallback xmlns="">
          <p:pic>
            <p:nvPicPr>
              <p:cNvPr id="167" name="Ink 166"/>
            </p:nvPicPr>
            <p:blipFill>
              <a:blip r:embed="rId290"/>
            </p:blipFill>
            <p:spPr>
              <a:xfrm>
                <a:off x="8591550" y="1422400"/>
                <a:ext cx="203200" cy="222250"/>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68" name="Ink 167"/>
              <p14:cNvContentPartPr/>
              <p14:nvPr/>
            </p14:nvContentPartPr>
            <p14:xfrm>
              <a:off x="6807200" y="1854200"/>
              <a:ext cx="101600" cy="209550"/>
            </p14:xfrm>
          </p:contentPart>
        </mc:Choice>
        <mc:Fallback xmlns="">
          <p:pic>
            <p:nvPicPr>
              <p:cNvPr id="168" name="Ink 167"/>
            </p:nvPicPr>
            <p:blipFill>
              <a:blip r:embed="rId292"/>
            </p:blipFill>
            <p:spPr>
              <a:xfrm>
                <a:off x="6807200" y="1854200"/>
                <a:ext cx="101600" cy="209550"/>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69" name="Ink 168"/>
              <p14:cNvContentPartPr/>
              <p14:nvPr/>
            </p14:nvContentPartPr>
            <p14:xfrm>
              <a:off x="6927850" y="1974850"/>
              <a:ext cx="152400" cy="139700"/>
            </p14:xfrm>
          </p:contentPart>
        </mc:Choice>
        <mc:Fallback xmlns="">
          <p:pic>
            <p:nvPicPr>
              <p:cNvPr id="169" name="Ink 168"/>
            </p:nvPicPr>
            <p:blipFill>
              <a:blip r:embed="rId294"/>
            </p:blipFill>
            <p:spPr>
              <a:xfrm>
                <a:off x="6927850" y="1974850"/>
                <a:ext cx="152400" cy="139700"/>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70" name="Ink 169"/>
              <p14:cNvContentPartPr/>
              <p14:nvPr/>
            </p14:nvContentPartPr>
            <p14:xfrm>
              <a:off x="7143750" y="1943100"/>
              <a:ext cx="57150" cy="360"/>
            </p14:xfrm>
          </p:contentPart>
        </mc:Choice>
        <mc:Fallback xmlns="">
          <p:pic>
            <p:nvPicPr>
              <p:cNvPr id="170" name="Ink 169"/>
            </p:nvPicPr>
            <p:blipFill>
              <a:blip r:embed="rId296"/>
            </p:blipFill>
            <p:spPr>
              <a:xfrm>
                <a:off x="7143750" y="1943100"/>
                <a:ext cx="57150" cy="360"/>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71" name="Ink 170"/>
              <p14:cNvContentPartPr/>
              <p14:nvPr/>
            </p14:nvContentPartPr>
            <p14:xfrm>
              <a:off x="7143750" y="1974850"/>
              <a:ext cx="76200" cy="19050"/>
            </p14:xfrm>
          </p:contentPart>
        </mc:Choice>
        <mc:Fallback xmlns="">
          <p:pic>
            <p:nvPicPr>
              <p:cNvPr id="171" name="Ink 170"/>
            </p:nvPicPr>
            <p:blipFill>
              <a:blip r:embed="rId298"/>
            </p:blipFill>
            <p:spPr>
              <a:xfrm>
                <a:off x="7143750" y="1974850"/>
                <a:ext cx="76200" cy="19050"/>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72" name="Ink 171"/>
              <p14:cNvContentPartPr/>
              <p14:nvPr/>
            </p14:nvContentPartPr>
            <p14:xfrm>
              <a:off x="7283450" y="1936750"/>
              <a:ext cx="57150" cy="360"/>
            </p14:xfrm>
          </p:contentPart>
        </mc:Choice>
        <mc:Fallback xmlns="">
          <p:pic>
            <p:nvPicPr>
              <p:cNvPr id="172" name="Ink 171"/>
            </p:nvPicPr>
            <p:blipFill>
              <a:blip r:embed="rId296"/>
            </p:blipFill>
            <p:spPr>
              <a:xfrm>
                <a:off x="7283450" y="1936750"/>
                <a:ext cx="57150" cy="360"/>
              </a:xfrm>
              <a:prstGeom prst="rect"/>
            </p:spPr>
          </p:pic>
        </mc:Fallback>
      </mc:AlternateContent>
      <mc:AlternateContent xmlns:mc="http://schemas.openxmlformats.org/markup-compatibility/2006" xmlns:p14="http://schemas.microsoft.com/office/powerpoint/2010/main">
        <mc:Choice Requires="p14">
          <p:contentPart r:id="rId300" p14:bwMode="auto">
            <p14:nvContentPartPr>
              <p14:cNvPr id="173" name="Ink 172"/>
              <p14:cNvContentPartPr/>
              <p14:nvPr/>
            </p14:nvContentPartPr>
            <p14:xfrm>
              <a:off x="7366000" y="1841500"/>
              <a:ext cx="101600" cy="139700"/>
            </p14:xfrm>
          </p:contentPart>
        </mc:Choice>
        <mc:Fallback xmlns="">
          <p:pic>
            <p:nvPicPr>
              <p:cNvPr id="173" name="Ink 172"/>
            </p:nvPicPr>
            <p:blipFill>
              <a:blip r:embed="rId301"/>
            </p:blipFill>
            <p:spPr>
              <a:xfrm>
                <a:off x="7366000" y="1841500"/>
                <a:ext cx="101600" cy="139700"/>
              </a:xfrm>
              <a:prstGeom prst="rect"/>
            </p:spPr>
          </p:pic>
        </mc:Fallback>
      </mc:AlternateContent>
      <mc:AlternateContent xmlns:mc="http://schemas.openxmlformats.org/markup-compatibility/2006" xmlns:p14="http://schemas.microsoft.com/office/powerpoint/2010/main">
        <mc:Choice Requires="p14">
          <p:contentPart r:id="rId302" p14:bwMode="auto">
            <p14:nvContentPartPr>
              <p14:cNvPr id="177" name="Ink 176"/>
              <p14:cNvContentPartPr/>
              <p14:nvPr/>
            </p14:nvContentPartPr>
            <p14:xfrm>
              <a:off x="3498850" y="2305050"/>
              <a:ext cx="6350" cy="133350"/>
            </p14:xfrm>
          </p:contentPart>
        </mc:Choice>
        <mc:Fallback xmlns="">
          <p:pic>
            <p:nvPicPr>
              <p:cNvPr id="177" name="Ink 176"/>
            </p:nvPicPr>
            <p:blipFill>
              <a:blip r:embed="rId303"/>
            </p:blipFill>
            <p:spPr>
              <a:xfrm>
                <a:off x="3498850" y="2305050"/>
                <a:ext cx="6350" cy="133350"/>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178" name="Ink 177"/>
              <p14:cNvContentPartPr/>
              <p14:nvPr/>
            </p14:nvContentPartPr>
            <p14:xfrm>
              <a:off x="3714750" y="2273300"/>
              <a:ext cx="12700" cy="177800"/>
            </p14:xfrm>
          </p:contentPart>
        </mc:Choice>
        <mc:Fallback xmlns="">
          <p:pic>
            <p:nvPicPr>
              <p:cNvPr id="178" name="Ink 177"/>
            </p:nvPicPr>
            <p:blipFill>
              <a:blip r:embed="rId305"/>
            </p:blipFill>
            <p:spPr>
              <a:xfrm>
                <a:off x="3714750" y="2273300"/>
                <a:ext cx="12700" cy="177800"/>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179" name="Ink 178"/>
              <p14:cNvContentPartPr/>
              <p14:nvPr/>
            </p14:nvContentPartPr>
            <p14:xfrm>
              <a:off x="3689350" y="2247900"/>
              <a:ext cx="31750" cy="76200"/>
            </p14:xfrm>
          </p:contentPart>
        </mc:Choice>
        <mc:Fallback xmlns="">
          <p:pic>
            <p:nvPicPr>
              <p:cNvPr id="179" name="Ink 178"/>
            </p:nvPicPr>
            <p:blipFill>
              <a:blip r:embed="rId307"/>
            </p:blipFill>
            <p:spPr>
              <a:xfrm>
                <a:off x="3689350" y="2247900"/>
                <a:ext cx="31750" cy="76200"/>
              </a:xfrm>
              <a:prstGeom prst="rect"/>
            </p:spPr>
          </p:pic>
        </mc:Fallback>
      </mc:AlternateContent>
      <mc:AlternateContent xmlns:mc="http://schemas.openxmlformats.org/markup-compatibility/2006" xmlns:p14="http://schemas.microsoft.com/office/powerpoint/2010/main">
        <mc:Choice Requires="p14">
          <p:contentPart r:id="rId308" p14:bwMode="auto">
            <p14:nvContentPartPr>
              <p14:cNvPr id="180" name="Ink 179"/>
              <p14:cNvContentPartPr/>
              <p14:nvPr/>
            </p14:nvContentPartPr>
            <p14:xfrm>
              <a:off x="7562850" y="1847850"/>
              <a:ext cx="19050" cy="114300"/>
            </p14:xfrm>
          </p:contentPart>
        </mc:Choice>
        <mc:Fallback xmlns="">
          <p:pic>
            <p:nvPicPr>
              <p:cNvPr id="180" name="Ink 179"/>
            </p:nvPicPr>
            <p:blipFill>
              <a:blip r:embed="rId309"/>
            </p:blipFill>
            <p:spPr>
              <a:xfrm>
                <a:off x="7562850" y="1847850"/>
                <a:ext cx="19050" cy="114300"/>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181" name="Ink 180"/>
              <p14:cNvContentPartPr/>
              <p14:nvPr/>
            </p14:nvContentPartPr>
            <p14:xfrm>
              <a:off x="7569200" y="1778000"/>
              <a:ext cx="12700" cy="360"/>
            </p14:xfrm>
          </p:contentPart>
        </mc:Choice>
        <mc:Fallback xmlns="">
          <p:pic>
            <p:nvPicPr>
              <p:cNvPr id="181" name="Ink 180"/>
            </p:nvPicPr>
            <p:blipFill>
              <a:blip r:embed="rId146"/>
            </p:blipFill>
            <p:spPr>
              <a:xfrm>
                <a:off x="7569200" y="1778000"/>
                <a:ext cx="12700" cy="360"/>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82" name="Ink 181"/>
              <p14:cNvContentPartPr/>
              <p14:nvPr/>
            </p14:nvContentPartPr>
            <p14:xfrm>
              <a:off x="7620000" y="1917700"/>
              <a:ext cx="114300" cy="133350"/>
            </p14:xfrm>
          </p:contentPart>
        </mc:Choice>
        <mc:Fallback xmlns="">
          <p:pic>
            <p:nvPicPr>
              <p:cNvPr id="182" name="Ink 181"/>
            </p:nvPicPr>
            <p:blipFill>
              <a:blip r:embed="rId312"/>
            </p:blipFill>
            <p:spPr>
              <a:xfrm>
                <a:off x="7620000" y="1917700"/>
                <a:ext cx="114300" cy="133350"/>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83" name="Ink 182"/>
              <p14:cNvContentPartPr/>
              <p14:nvPr/>
            </p14:nvContentPartPr>
            <p14:xfrm>
              <a:off x="9099550" y="1403350"/>
              <a:ext cx="95250" cy="114300"/>
            </p14:xfrm>
          </p:contentPart>
        </mc:Choice>
        <mc:Fallback xmlns="">
          <p:pic>
            <p:nvPicPr>
              <p:cNvPr id="183" name="Ink 182"/>
            </p:nvPicPr>
            <p:blipFill>
              <a:blip r:embed="rId314"/>
            </p:blipFill>
            <p:spPr>
              <a:xfrm>
                <a:off x="9099550" y="1403350"/>
                <a:ext cx="95250" cy="114300"/>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184" name="Ink 183"/>
              <p14:cNvContentPartPr/>
              <p14:nvPr/>
            </p14:nvContentPartPr>
            <p14:xfrm>
              <a:off x="9226550" y="1301750"/>
              <a:ext cx="360" cy="19050"/>
            </p14:xfrm>
          </p:contentPart>
        </mc:Choice>
        <mc:Fallback xmlns="">
          <p:pic>
            <p:nvPicPr>
              <p:cNvPr id="184" name="Ink 183"/>
            </p:nvPicPr>
            <p:blipFill>
              <a:blip r:embed="rId181"/>
            </p:blipFill>
            <p:spPr>
              <a:xfrm>
                <a:off x="9226550" y="1301750"/>
                <a:ext cx="360" cy="19050"/>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185" name="Ink 184"/>
              <p14:cNvContentPartPr/>
              <p14:nvPr/>
            </p14:nvContentPartPr>
            <p14:xfrm>
              <a:off x="9245600" y="1460500"/>
              <a:ext cx="63500" cy="139700"/>
            </p14:xfrm>
          </p:contentPart>
        </mc:Choice>
        <mc:Fallback xmlns="">
          <p:pic>
            <p:nvPicPr>
              <p:cNvPr id="185" name="Ink 184"/>
            </p:nvPicPr>
            <p:blipFill>
              <a:blip r:embed="rId317"/>
            </p:blipFill>
            <p:spPr>
              <a:xfrm>
                <a:off x="9245600" y="1460500"/>
                <a:ext cx="63500" cy="139700"/>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186" name="Ink 185"/>
              <p14:cNvContentPartPr/>
              <p14:nvPr/>
            </p14:nvContentPartPr>
            <p14:xfrm>
              <a:off x="9366250" y="1409700"/>
              <a:ext cx="82550" cy="12700"/>
            </p14:xfrm>
          </p:contentPart>
        </mc:Choice>
        <mc:Fallback xmlns="">
          <p:pic>
            <p:nvPicPr>
              <p:cNvPr id="186" name="Ink 185"/>
            </p:nvPicPr>
            <p:blipFill>
              <a:blip r:embed="rId319"/>
            </p:blipFill>
            <p:spPr>
              <a:xfrm>
                <a:off x="9366250" y="1409700"/>
                <a:ext cx="82550" cy="12700"/>
              </a:xfrm>
              <a:prstGeom prst="rect"/>
            </p:spPr>
          </p:pic>
        </mc:Fallback>
      </mc:AlternateContent>
      <mc:AlternateContent xmlns:mc="http://schemas.openxmlformats.org/markup-compatibility/2006" xmlns:p14="http://schemas.microsoft.com/office/powerpoint/2010/main">
        <mc:Choice Requires="p14">
          <p:contentPart r:id="rId320" p14:bwMode="auto">
            <p14:nvContentPartPr>
              <p14:cNvPr id="187" name="Ink 186"/>
              <p14:cNvContentPartPr/>
              <p14:nvPr/>
            </p14:nvContentPartPr>
            <p14:xfrm>
              <a:off x="9378950" y="1466850"/>
              <a:ext cx="63500" cy="6350"/>
            </p14:xfrm>
          </p:contentPart>
        </mc:Choice>
        <mc:Fallback xmlns="">
          <p:pic>
            <p:nvPicPr>
              <p:cNvPr id="187" name="Ink 186"/>
            </p:nvPicPr>
            <p:blipFill>
              <a:blip r:embed="rId321"/>
            </p:blipFill>
            <p:spPr>
              <a:xfrm>
                <a:off x="9378950" y="1466850"/>
                <a:ext cx="63500" cy="6350"/>
              </a:xfrm>
              <a:prstGeom prst="rect"/>
            </p:spPr>
          </p:pic>
        </mc:Fallback>
      </mc:AlternateContent>
      <mc:AlternateContent xmlns:mc="http://schemas.openxmlformats.org/markup-compatibility/2006" xmlns:p14="http://schemas.microsoft.com/office/powerpoint/2010/main">
        <mc:Choice Requires="p14">
          <p:contentPart r:id="rId322" p14:bwMode="auto">
            <p14:nvContentPartPr>
              <p14:cNvPr id="188" name="Ink 187"/>
              <p14:cNvContentPartPr/>
              <p14:nvPr/>
            </p14:nvContentPartPr>
            <p14:xfrm>
              <a:off x="9544050" y="1428750"/>
              <a:ext cx="120650" cy="6350"/>
            </p14:xfrm>
          </p:contentPart>
        </mc:Choice>
        <mc:Fallback xmlns="">
          <p:pic>
            <p:nvPicPr>
              <p:cNvPr id="188" name="Ink 187"/>
            </p:nvPicPr>
            <p:blipFill>
              <a:blip r:embed="rId323"/>
            </p:blipFill>
            <p:spPr>
              <a:xfrm>
                <a:off x="9544050" y="1428750"/>
                <a:ext cx="120650" cy="6350"/>
              </a:xfrm>
              <a:prstGeom prst="rect"/>
            </p:spPr>
          </p:pic>
        </mc:Fallback>
      </mc:AlternateContent>
      <mc:AlternateContent xmlns:mc="http://schemas.openxmlformats.org/markup-compatibility/2006" xmlns:p14="http://schemas.microsoft.com/office/powerpoint/2010/main">
        <mc:Choice Requires="p14">
          <p:contentPart r:id="rId324" p14:bwMode="auto">
            <p14:nvContentPartPr>
              <p14:cNvPr id="189" name="Ink 188"/>
              <p14:cNvContentPartPr/>
              <p14:nvPr/>
            </p14:nvContentPartPr>
            <p14:xfrm>
              <a:off x="9747250" y="1403350"/>
              <a:ext cx="177800" cy="6350"/>
            </p14:xfrm>
          </p:contentPart>
        </mc:Choice>
        <mc:Fallback xmlns="">
          <p:pic>
            <p:nvPicPr>
              <p:cNvPr id="189" name="Ink 188"/>
            </p:nvPicPr>
            <p:blipFill>
              <a:blip r:embed="rId325"/>
            </p:blipFill>
            <p:spPr>
              <a:xfrm>
                <a:off x="9747250" y="1403350"/>
                <a:ext cx="177800" cy="6350"/>
              </a:xfrm>
              <a:prstGeom prst="rect"/>
            </p:spPr>
          </p:pic>
        </mc:Fallback>
      </mc:AlternateContent>
      <mc:AlternateContent xmlns:mc="http://schemas.openxmlformats.org/markup-compatibility/2006" xmlns:p14="http://schemas.microsoft.com/office/powerpoint/2010/main">
        <mc:Choice Requires="p14">
          <p:contentPart r:id="rId326" p14:bwMode="auto">
            <p14:nvContentPartPr>
              <p14:cNvPr id="190" name="Ink 189"/>
              <p14:cNvContentPartPr/>
              <p14:nvPr/>
            </p14:nvContentPartPr>
            <p14:xfrm>
              <a:off x="9817100" y="1206500"/>
              <a:ext cx="360" cy="146050"/>
            </p14:xfrm>
          </p:contentPart>
        </mc:Choice>
        <mc:Fallback xmlns="">
          <p:pic>
            <p:nvPicPr>
              <p:cNvPr id="190" name="Ink 189"/>
            </p:nvPicPr>
            <p:blipFill>
              <a:blip r:embed="rId327"/>
            </p:blipFill>
            <p:spPr>
              <a:xfrm>
                <a:off x="9817100" y="1206500"/>
                <a:ext cx="360" cy="146050"/>
              </a:xfrm>
              <a:prstGeom prst="rect"/>
            </p:spPr>
          </p:pic>
        </mc:Fallback>
      </mc:AlternateContent>
      <mc:AlternateContent xmlns:mc="http://schemas.openxmlformats.org/markup-compatibility/2006" xmlns:p14="http://schemas.microsoft.com/office/powerpoint/2010/main">
        <mc:Choice Requires="p14">
          <p:contentPart r:id="rId328" p14:bwMode="auto">
            <p14:nvContentPartPr>
              <p14:cNvPr id="191" name="Ink 190"/>
              <p14:cNvContentPartPr/>
              <p14:nvPr/>
            </p14:nvContentPartPr>
            <p14:xfrm>
              <a:off x="9772650" y="1492250"/>
              <a:ext cx="114300" cy="184150"/>
            </p14:xfrm>
          </p:contentPart>
        </mc:Choice>
        <mc:Fallback xmlns="">
          <p:pic>
            <p:nvPicPr>
              <p:cNvPr id="191" name="Ink 190"/>
            </p:nvPicPr>
            <p:blipFill>
              <a:blip r:embed="rId329"/>
            </p:blipFill>
            <p:spPr>
              <a:xfrm>
                <a:off x="9772650" y="1492250"/>
                <a:ext cx="114300" cy="184150"/>
              </a:xfrm>
              <a:prstGeom prst="rect"/>
            </p:spPr>
          </p:pic>
        </mc:Fallback>
      </mc:AlternateContent>
      <mc:AlternateContent xmlns:mc="http://schemas.openxmlformats.org/markup-compatibility/2006" xmlns:p14="http://schemas.microsoft.com/office/powerpoint/2010/main">
        <mc:Choice Requires="p14">
          <p:contentPart r:id="rId330" p14:bwMode="auto">
            <p14:nvContentPartPr>
              <p14:cNvPr id="192" name="Ink 191"/>
              <p14:cNvContentPartPr/>
              <p14:nvPr/>
            </p14:nvContentPartPr>
            <p14:xfrm>
              <a:off x="10096500" y="1377950"/>
              <a:ext cx="196850" cy="31750"/>
            </p14:xfrm>
          </p:contentPart>
        </mc:Choice>
        <mc:Fallback xmlns="">
          <p:pic>
            <p:nvPicPr>
              <p:cNvPr id="192" name="Ink 191"/>
            </p:nvPicPr>
            <p:blipFill>
              <a:blip r:embed="rId331"/>
            </p:blipFill>
            <p:spPr>
              <a:xfrm>
                <a:off x="10096500" y="1377950"/>
                <a:ext cx="196850" cy="31750"/>
              </a:xfrm>
              <a:prstGeom prst="rect"/>
            </p:spPr>
          </p:pic>
        </mc:Fallback>
      </mc:AlternateContent>
      <mc:AlternateContent xmlns:mc="http://schemas.openxmlformats.org/markup-compatibility/2006" xmlns:p14="http://schemas.microsoft.com/office/powerpoint/2010/main">
        <mc:Choice Requires="p14">
          <p:contentPart r:id="rId332" p14:bwMode="auto">
            <p14:nvContentPartPr>
              <p14:cNvPr id="193" name="Ink 192"/>
              <p14:cNvContentPartPr/>
              <p14:nvPr/>
            </p14:nvContentPartPr>
            <p14:xfrm>
              <a:off x="10134600" y="1447800"/>
              <a:ext cx="165100" cy="19050"/>
            </p14:xfrm>
          </p:contentPart>
        </mc:Choice>
        <mc:Fallback xmlns="">
          <p:pic>
            <p:nvPicPr>
              <p:cNvPr id="193" name="Ink 192"/>
            </p:nvPicPr>
            <p:blipFill>
              <a:blip r:embed="rId333"/>
            </p:blipFill>
            <p:spPr>
              <a:xfrm>
                <a:off x="10134600" y="1447800"/>
                <a:ext cx="165100" cy="19050"/>
              </a:xfrm>
              <a:prstGeom prst="rect"/>
            </p:spPr>
          </p:pic>
        </mc:Fallback>
      </mc:AlternateContent>
      <mc:AlternateContent xmlns:mc="http://schemas.openxmlformats.org/markup-compatibility/2006" xmlns:p14="http://schemas.microsoft.com/office/powerpoint/2010/main">
        <mc:Choice Requires="p14">
          <p:contentPart r:id="rId334" p14:bwMode="auto">
            <p14:nvContentPartPr>
              <p14:cNvPr id="194" name="Ink 193"/>
              <p14:cNvContentPartPr/>
              <p14:nvPr/>
            </p14:nvContentPartPr>
            <p14:xfrm>
              <a:off x="10306050" y="1320800"/>
              <a:ext cx="120650" cy="196850"/>
            </p14:xfrm>
          </p:contentPart>
        </mc:Choice>
        <mc:Fallback xmlns="">
          <p:pic>
            <p:nvPicPr>
              <p:cNvPr id="194" name="Ink 193"/>
            </p:nvPicPr>
            <p:blipFill>
              <a:blip r:embed="rId335"/>
            </p:blipFill>
            <p:spPr>
              <a:xfrm>
                <a:off x="10306050" y="1320800"/>
                <a:ext cx="120650" cy="196850"/>
              </a:xfrm>
              <a:prstGeom prst="rect"/>
            </p:spPr>
          </p:pic>
        </mc:Fallback>
      </mc:AlternateContent>
      <mc:AlternateContent xmlns:mc="http://schemas.openxmlformats.org/markup-compatibility/2006" xmlns:p14="http://schemas.microsoft.com/office/powerpoint/2010/main">
        <mc:Choice Requires="p14">
          <p:contentPart r:id="rId336" p14:bwMode="auto">
            <p14:nvContentPartPr>
              <p14:cNvPr id="195" name="Ink 194"/>
              <p14:cNvContentPartPr/>
              <p14:nvPr/>
            </p14:nvContentPartPr>
            <p14:xfrm>
              <a:off x="10458450" y="1282700"/>
              <a:ext cx="152400" cy="19050"/>
            </p14:xfrm>
          </p:contentPart>
        </mc:Choice>
        <mc:Fallback xmlns="">
          <p:pic>
            <p:nvPicPr>
              <p:cNvPr id="195" name="Ink 194"/>
            </p:nvPicPr>
            <p:blipFill>
              <a:blip r:embed="rId337"/>
            </p:blipFill>
            <p:spPr>
              <a:xfrm>
                <a:off x="10458450" y="1282700"/>
                <a:ext cx="152400" cy="19050"/>
              </a:xfrm>
              <a:prstGeom prst="rect"/>
            </p:spPr>
          </p:pic>
        </mc:Fallback>
      </mc:AlternateContent>
      <mc:AlternateContent xmlns:mc="http://schemas.openxmlformats.org/markup-compatibility/2006" xmlns:p14="http://schemas.microsoft.com/office/powerpoint/2010/main">
        <mc:Choice Requires="p14">
          <p:contentPart r:id="rId338" p14:bwMode="auto">
            <p14:nvContentPartPr>
              <p14:cNvPr id="196" name="Ink 195"/>
              <p14:cNvContentPartPr/>
              <p14:nvPr/>
            </p14:nvContentPartPr>
            <p14:xfrm>
              <a:off x="10547350" y="1301750"/>
              <a:ext cx="360" cy="171450"/>
            </p14:xfrm>
          </p:contentPart>
        </mc:Choice>
        <mc:Fallback xmlns="">
          <p:pic>
            <p:nvPicPr>
              <p:cNvPr id="196" name="Ink 195"/>
            </p:nvPicPr>
            <p:blipFill>
              <a:blip r:embed="rId339"/>
            </p:blipFill>
            <p:spPr>
              <a:xfrm>
                <a:off x="10547350" y="1301750"/>
                <a:ext cx="360" cy="171450"/>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197" name="Ink 196"/>
              <p14:cNvContentPartPr/>
              <p14:nvPr/>
            </p14:nvContentPartPr>
            <p14:xfrm>
              <a:off x="10452100" y="1511300"/>
              <a:ext cx="184150" cy="360"/>
            </p14:xfrm>
          </p:contentPart>
        </mc:Choice>
        <mc:Fallback xmlns="">
          <p:pic>
            <p:nvPicPr>
              <p:cNvPr id="197" name="Ink 196"/>
            </p:nvPicPr>
            <p:blipFill>
              <a:blip r:embed="rId341"/>
            </p:blipFill>
            <p:spPr>
              <a:xfrm>
                <a:off x="10452100" y="1511300"/>
                <a:ext cx="184150" cy="360"/>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198" name="Ink 197"/>
              <p14:cNvContentPartPr/>
              <p14:nvPr/>
            </p14:nvContentPartPr>
            <p14:xfrm>
              <a:off x="10712450" y="1466850"/>
              <a:ext cx="69850" cy="76200"/>
            </p14:xfrm>
          </p:contentPart>
        </mc:Choice>
        <mc:Fallback xmlns="">
          <p:pic>
            <p:nvPicPr>
              <p:cNvPr id="198" name="Ink 197"/>
            </p:nvPicPr>
            <p:blipFill>
              <a:blip r:embed="rId343"/>
            </p:blipFill>
            <p:spPr>
              <a:xfrm>
                <a:off x="10712450" y="1466850"/>
                <a:ext cx="69850" cy="76200"/>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199" name="Ink 198"/>
              <p14:cNvContentPartPr/>
              <p14:nvPr/>
            </p14:nvContentPartPr>
            <p14:xfrm>
              <a:off x="10852150" y="1333500"/>
              <a:ext cx="165100" cy="6350"/>
            </p14:xfrm>
          </p:contentPart>
        </mc:Choice>
        <mc:Fallback xmlns="">
          <p:pic>
            <p:nvPicPr>
              <p:cNvPr id="199" name="Ink 198"/>
            </p:nvPicPr>
            <p:blipFill>
              <a:blip r:embed="rId345"/>
            </p:blipFill>
            <p:spPr>
              <a:xfrm>
                <a:off x="10852150" y="1333500"/>
                <a:ext cx="165100" cy="6350"/>
              </a:xfrm>
              <a:prstGeom prst="rect"/>
            </p:spPr>
          </p:pic>
        </mc:Fallback>
      </mc:AlternateContent>
      <mc:AlternateContent xmlns:mc="http://schemas.openxmlformats.org/markup-compatibility/2006" xmlns:p14="http://schemas.microsoft.com/office/powerpoint/2010/main">
        <mc:Choice Requires="p14">
          <p:contentPart r:id="rId346" p14:bwMode="auto">
            <p14:nvContentPartPr>
              <p14:cNvPr id="200" name="Ink 199"/>
              <p14:cNvContentPartPr/>
              <p14:nvPr/>
            </p14:nvContentPartPr>
            <p14:xfrm>
              <a:off x="10883900" y="1397000"/>
              <a:ext cx="165100" cy="19050"/>
            </p14:xfrm>
          </p:contentPart>
        </mc:Choice>
        <mc:Fallback xmlns="">
          <p:pic>
            <p:nvPicPr>
              <p:cNvPr id="200" name="Ink 199"/>
            </p:nvPicPr>
            <p:blipFill>
              <a:blip r:embed="rId347"/>
            </p:blipFill>
            <p:spPr>
              <a:xfrm>
                <a:off x="10883900" y="1397000"/>
                <a:ext cx="165100" cy="19050"/>
              </a:xfrm>
              <a:prstGeom prst="rect"/>
            </p:spPr>
          </p:pic>
        </mc:Fallback>
      </mc:AlternateContent>
      <mc:AlternateContent xmlns:mc="http://schemas.openxmlformats.org/markup-compatibility/2006" xmlns:p14="http://schemas.microsoft.com/office/powerpoint/2010/main">
        <mc:Choice Requires="p14">
          <p:contentPart r:id="rId348" p14:bwMode="auto">
            <p14:nvContentPartPr>
              <p14:cNvPr id="201" name="Ink 200"/>
              <p14:cNvContentPartPr/>
              <p14:nvPr/>
            </p14:nvContentPartPr>
            <p14:xfrm>
              <a:off x="11099800" y="1327150"/>
              <a:ext cx="273050" cy="360"/>
            </p14:xfrm>
          </p:contentPart>
        </mc:Choice>
        <mc:Fallback xmlns="">
          <p:pic>
            <p:nvPicPr>
              <p:cNvPr id="201" name="Ink 200"/>
            </p:nvPicPr>
            <p:blipFill>
              <a:blip r:embed="rId349"/>
            </p:blipFill>
            <p:spPr>
              <a:xfrm>
                <a:off x="11099800" y="1327150"/>
                <a:ext cx="273050" cy="360"/>
              </a:xfrm>
              <a:prstGeom prst="rect"/>
            </p:spPr>
          </p:pic>
        </mc:Fallback>
      </mc:AlternateContent>
      <mc:AlternateContent xmlns:mc="http://schemas.openxmlformats.org/markup-compatibility/2006" xmlns:p14="http://schemas.microsoft.com/office/powerpoint/2010/main">
        <mc:Choice Requires="p14">
          <p:contentPart r:id="rId350" p14:bwMode="auto">
            <p14:nvContentPartPr>
              <p14:cNvPr id="202" name="Ink 201"/>
              <p14:cNvContentPartPr/>
              <p14:nvPr/>
            </p14:nvContentPartPr>
            <p14:xfrm>
              <a:off x="11220450" y="1130300"/>
              <a:ext cx="360" cy="146050"/>
            </p14:xfrm>
          </p:contentPart>
        </mc:Choice>
        <mc:Fallback xmlns="">
          <p:pic>
            <p:nvPicPr>
              <p:cNvPr id="202" name="Ink 201"/>
            </p:nvPicPr>
            <p:blipFill>
              <a:blip r:embed="rId327"/>
            </p:blipFill>
            <p:spPr>
              <a:xfrm>
                <a:off x="11220450" y="1130300"/>
                <a:ext cx="360" cy="146050"/>
              </a:xfrm>
              <a:prstGeom prst="rect"/>
            </p:spPr>
          </p:pic>
        </mc:Fallback>
      </mc:AlternateContent>
      <mc:AlternateContent xmlns:mc="http://schemas.openxmlformats.org/markup-compatibility/2006" xmlns:p14="http://schemas.microsoft.com/office/powerpoint/2010/main">
        <mc:Choice Requires="p14">
          <p:contentPart r:id="rId351" p14:bwMode="auto">
            <p14:nvContentPartPr>
              <p14:cNvPr id="203" name="Ink 202"/>
              <p14:cNvContentPartPr/>
              <p14:nvPr/>
            </p14:nvContentPartPr>
            <p14:xfrm>
              <a:off x="11131550" y="1422400"/>
              <a:ext cx="146050" cy="222250"/>
            </p14:xfrm>
          </p:contentPart>
        </mc:Choice>
        <mc:Fallback xmlns="">
          <p:pic>
            <p:nvPicPr>
              <p:cNvPr id="203" name="Ink 202"/>
            </p:nvPicPr>
            <p:blipFill>
              <a:blip r:embed="rId352"/>
            </p:blipFill>
            <p:spPr>
              <a:xfrm>
                <a:off x="11131550" y="1422400"/>
                <a:ext cx="146050" cy="222250"/>
              </a:xfrm>
              <a:prstGeom prst="rect"/>
            </p:spPr>
          </p:pic>
        </mc:Fallback>
      </mc:AlternateContent>
      <mc:AlternateContent xmlns:mc="http://schemas.openxmlformats.org/markup-compatibility/2006" xmlns:p14="http://schemas.microsoft.com/office/powerpoint/2010/main">
        <mc:Choice Requires="p14">
          <p:contentPart r:id="rId353" p14:bwMode="auto">
            <p14:nvContentPartPr>
              <p14:cNvPr id="204" name="Ink 203"/>
              <p14:cNvContentPartPr/>
              <p14:nvPr/>
            </p14:nvContentPartPr>
            <p14:xfrm>
              <a:off x="11436350" y="1270000"/>
              <a:ext cx="139700" cy="165100"/>
            </p14:xfrm>
          </p:contentPart>
        </mc:Choice>
        <mc:Fallback xmlns="">
          <p:pic>
            <p:nvPicPr>
              <p:cNvPr id="204" name="Ink 203"/>
            </p:nvPicPr>
            <p:blipFill>
              <a:blip r:embed="rId354"/>
            </p:blipFill>
            <p:spPr>
              <a:xfrm>
                <a:off x="11436350" y="1270000"/>
                <a:ext cx="139700" cy="165100"/>
              </a:xfrm>
              <a:prstGeom prst="rect"/>
            </p:spPr>
          </p:pic>
        </mc:Fallback>
      </mc:AlternateContent>
      <mc:AlternateContent xmlns:mc="http://schemas.openxmlformats.org/markup-compatibility/2006" xmlns:p14="http://schemas.microsoft.com/office/powerpoint/2010/main">
        <mc:Choice Requires="p14">
          <p:contentPart r:id="rId355" p14:bwMode="auto">
            <p14:nvContentPartPr>
              <p14:cNvPr id="205" name="Ink 204"/>
              <p14:cNvContentPartPr/>
              <p14:nvPr/>
            </p14:nvContentPartPr>
            <p14:xfrm>
              <a:off x="11461750" y="1377950"/>
              <a:ext cx="107950" cy="360"/>
            </p14:xfrm>
          </p:contentPart>
        </mc:Choice>
        <mc:Fallback xmlns="">
          <p:pic>
            <p:nvPicPr>
              <p:cNvPr id="205" name="Ink 204"/>
            </p:nvPicPr>
            <p:blipFill>
              <a:blip r:embed="rId356"/>
            </p:blipFill>
            <p:spPr>
              <a:xfrm>
                <a:off x="11461750" y="1377950"/>
                <a:ext cx="107950" cy="360"/>
              </a:xfrm>
              <a:prstGeom prst="rect"/>
            </p:spPr>
          </p:pic>
        </mc:Fallback>
      </mc:AlternateContent>
      <mc:AlternateContent xmlns:mc="http://schemas.openxmlformats.org/markup-compatibility/2006" xmlns:p14="http://schemas.microsoft.com/office/powerpoint/2010/main">
        <mc:Choice Requires="p14">
          <p:contentPart r:id="rId357" p14:bwMode="auto">
            <p14:nvContentPartPr>
              <p14:cNvPr id="206" name="Ink 205"/>
              <p14:cNvContentPartPr/>
              <p14:nvPr/>
            </p14:nvContentPartPr>
            <p14:xfrm>
              <a:off x="44450" y="2819400"/>
              <a:ext cx="19050" cy="360"/>
            </p14:xfrm>
          </p:contentPart>
        </mc:Choice>
        <mc:Fallback xmlns="">
          <p:pic>
            <p:nvPicPr>
              <p:cNvPr id="206" name="Ink 205"/>
            </p:nvPicPr>
            <p:blipFill>
              <a:blip r:embed="rId233"/>
            </p:blipFill>
            <p:spPr>
              <a:xfrm>
                <a:off x="44450" y="2819400"/>
                <a:ext cx="19050" cy="360"/>
              </a:xfrm>
              <a:prstGeom prst="rect"/>
            </p:spPr>
          </p:pic>
        </mc:Fallback>
      </mc:AlternateContent>
      <mc:AlternateContent xmlns:mc="http://schemas.openxmlformats.org/markup-compatibility/2006" xmlns:p14="http://schemas.microsoft.com/office/powerpoint/2010/main">
        <mc:Choice Requires="p14">
          <p:contentPart r:id="rId358" p14:bwMode="auto">
            <p14:nvContentPartPr>
              <p14:cNvPr id="207" name="Ink 206"/>
              <p14:cNvContentPartPr/>
              <p14:nvPr/>
            </p14:nvContentPartPr>
            <p14:xfrm>
              <a:off x="222250" y="2806700"/>
              <a:ext cx="12700" cy="360"/>
            </p14:xfrm>
          </p:contentPart>
        </mc:Choice>
        <mc:Fallback xmlns="">
          <p:pic>
            <p:nvPicPr>
              <p:cNvPr id="207" name="Ink 206"/>
            </p:nvPicPr>
            <p:blipFill>
              <a:blip r:embed="rId146"/>
            </p:blipFill>
            <p:spPr>
              <a:xfrm>
                <a:off x="222250" y="2806700"/>
                <a:ext cx="12700" cy="360"/>
              </a:xfrm>
              <a:prstGeom prst="rect"/>
            </p:spPr>
          </p:pic>
        </mc:Fallback>
      </mc:AlternateContent>
      <mc:AlternateContent xmlns:mc="http://schemas.openxmlformats.org/markup-compatibility/2006" xmlns:p14="http://schemas.microsoft.com/office/powerpoint/2010/main">
        <mc:Choice Requires="p14">
          <p:contentPart r:id="rId359" p14:bwMode="auto">
            <p14:nvContentPartPr>
              <p14:cNvPr id="208" name="Ink 207"/>
              <p14:cNvContentPartPr/>
              <p14:nvPr/>
            </p14:nvContentPartPr>
            <p14:xfrm>
              <a:off x="349250" y="2800350"/>
              <a:ext cx="12700" cy="360"/>
            </p14:xfrm>
          </p:contentPart>
        </mc:Choice>
        <mc:Fallback xmlns="">
          <p:pic>
            <p:nvPicPr>
              <p:cNvPr id="208" name="Ink 207"/>
            </p:nvPicPr>
            <p:blipFill>
              <a:blip r:embed="rId146"/>
            </p:blipFill>
            <p:spPr>
              <a:xfrm>
                <a:off x="349250" y="2800350"/>
                <a:ext cx="12700" cy="360"/>
              </a:xfrm>
              <a:prstGeom prst="rect"/>
            </p:spPr>
          </p:pic>
        </mc:Fallback>
      </mc:AlternateContent>
      <mc:AlternateContent xmlns:mc="http://schemas.openxmlformats.org/markup-compatibility/2006" xmlns:p14="http://schemas.microsoft.com/office/powerpoint/2010/main">
        <mc:Choice Requires="p14">
          <p:contentPart r:id="rId360" p14:bwMode="auto">
            <p14:nvContentPartPr>
              <p14:cNvPr id="209" name="Ink 208"/>
              <p14:cNvContentPartPr/>
              <p14:nvPr/>
            </p14:nvContentPartPr>
            <p14:xfrm>
              <a:off x="323850" y="2673350"/>
              <a:ext cx="12700" cy="360"/>
            </p14:xfrm>
          </p:contentPart>
        </mc:Choice>
        <mc:Fallback xmlns="">
          <p:pic>
            <p:nvPicPr>
              <p:cNvPr id="209" name="Ink 208"/>
            </p:nvPicPr>
            <p:blipFill>
              <a:blip r:embed="rId146"/>
            </p:blipFill>
            <p:spPr>
              <a:xfrm>
                <a:off x="323850" y="2673350"/>
                <a:ext cx="12700" cy="360"/>
              </a:xfrm>
              <a:prstGeom prst="rect"/>
            </p:spPr>
          </p:pic>
        </mc:Fallback>
      </mc:AlternateContent>
      <mc:AlternateContent xmlns:mc="http://schemas.openxmlformats.org/markup-compatibility/2006" xmlns:p14="http://schemas.microsoft.com/office/powerpoint/2010/main">
        <mc:Choice Requires="p14">
          <p:contentPart r:id="rId361" p14:bwMode="auto">
            <p14:nvContentPartPr>
              <p14:cNvPr id="210" name="Ink 209"/>
              <p14:cNvContentPartPr/>
              <p14:nvPr/>
            </p14:nvContentPartPr>
            <p14:xfrm>
              <a:off x="463550" y="2571750"/>
              <a:ext cx="19050" cy="247650"/>
            </p14:xfrm>
          </p:contentPart>
        </mc:Choice>
        <mc:Fallback xmlns="">
          <p:pic>
            <p:nvPicPr>
              <p:cNvPr id="210" name="Ink 209"/>
            </p:nvPicPr>
            <p:blipFill>
              <a:blip r:embed="rId362"/>
            </p:blipFill>
            <p:spPr>
              <a:xfrm>
                <a:off x="463550" y="2571750"/>
                <a:ext cx="19050" cy="247650"/>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211" name="Ink 210"/>
              <p14:cNvContentPartPr/>
              <p14:nvPr/>
            </p14:nvContentPartPr>
            <p14:xfrm>
              <a:off x="469900" y="2571750"/>
              <a:ext cx="222250" cy="273050"/>
            </p14:xfrm>
          </p:contentPart>
        </mc:Choice>
        <mc:Fallback xmlns="">
          <p:pic>
            <p:nvPicPr>
              <p:cNvPr id="211" name="Ink 210"/>
            </p:nvPicPr>
            <p:blipFill>
              <a:blip r:embed="rId364"/>
            </p:blipFill>
            <p:spPr>
              <a:xfrm>
                <a:off x="469900" y="2571750"/>
                <a:ext cx="222250" cy="273050"/>
              </a:xfrm>
              <a:prstGeom prst="rect"/>
            </p:spPr>
          </p:pic>
        </mc:Fallback>
      </mc:AlternateContent>
      <mc:AlternateContent xmlns:mc="http://schemas.openxmlformats.org/markup-compatibility/2006" xmlns:p14="http://schemas.microsoft.com/office/powerpoint/2010/main">
        <mc:Choice Requires="p14">
          <p:contentPart r:id="rId365" p14:bwMode="auto">
            <p14:nvContentPartPr>
              <p14:cNvPr id="212" name="Ink 211"/>
              <p14:cNvContentPartPr/>
              <p14:nvPr/>
            </p14:nvContentPartPr>
            <p14:xfrm>
              <a:off x="781050" y="2692400"/>
              <a:ext cx="63500" cy="184150"/>
            </p14:xfrm>
          </p:contentPart>
        </mc:Choice>
        <mc:Fallback xmlns="">
          <p:pic>
            <p:nvPicPr>
              <p:cNvPr id="212" name="Ink 211"/>
            </p:nvPicPr>
            <p:blipFill>
              <a:blip r:embed="rId366"/>
            </p:blipFill>
            <p:spPr>
              <a:xfrm>
                <a:off x="781050" y="2692400"/>
                <a:ext cx="63500" cy="184150"/>
              </a:xfrm>
              <a:prstGeom prst="rect"/>
            </p:spPr>
          </p:pic>
        </mc:Fallback>
      </mc:AlternateContent>
      <mc:AlternateContent xmlns:mc="http://schemas.openxmlformats.org/markup-compatibility/2006" xmlns:p14="http://schemas.microsoft.com/office/powerpoint/2010/main">
        <mc:Choice Requires="p14">
          <p:contentPart r:id="rId367" p14:bwMode="auto">
            <p14:nvContentPartPr>
              <p14:cNvPr id="213" name="Ink 212"/>
              <p14:cNvContentPartPr/>
              <p14:nvPr/>
            </p14:nvContentPartPr>
            <p14:xfrm>
              <a:off x="749300" y="2768600"/>
              <a:ext cx="57150" cy="360"/>
            </p14:xfrm>
          </p:contentPart>
        </mc:Choice>
        <mc:Fallback xmlns="">
          <p:pic>
            <p:nvPicPr>
              <p:cNvPr id="213" name="Ink 212"/>
            </p:nvPicPr>
            <p:blipFill>
              <a:blip r:embed="rId368"/>
            </p:blipFill>
            <p:spPr>
              <a:xfrm>
                <a:off x="749300" y="2768600"/>
                <a:ext cx="57150" cy="360"/>
              </a:xfrm>
              <a:prstGeom prst="rect"/>
            </p:spPr>
          </p:pic>
        </mc:Fallback>
      </mc:AlternateContent>
      <mc:AlternateContent xmlns:mc="http://schemas.openxmlformats.org/markup-compatibility/2006" xmlns:p14="http://schemas.microsoft.com/office/powerpoint/2010/main">
        <mc:Choice Requires="p14">
          <p:contentPart r:id="rId369" p14:bwMode="auto">
            <p14:nvContentPartPr>
              <p14:cNvPr id="214" name="Ink 213"/>
              <p14:cNvContentPartPr/>
              <p14:nvPr/>
            </p14:nvContentPartPr>
            <p14:xfrm>
              <a:off x="831850" y="2660650"/>
              <a:ext cx="95250" cy="222250"/>
            </p14:xfrm>
          </p:contentPart>
        </mc:Choice>
        <mc:Fallback xmlns="">
          <p:pic>
            <p:nvPicPr>
              <p:cNvPr id="214" name="Ink 213"/>
            </p:nvPicPr>
            <p:blipFill>
              <a:blip r:embed="rId370"/>
            </p:blipFill>
            <p:spPr>
              <a:xfrm>
                <a:off x="831850" y="2660650"/>
                <a:ext cx="95250" cy="222250"/>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215" name="Ink 214"/>
              <p14:cNvContentPartPr/>
              <p14:nvPr/>
            </p14:nvContentPartPr>
            <p14:xfrm>
              <a:off x="1028700" y="2679700"/>
              <a:ext cx="101600" cy="6350"/>
            </p14:xfrm>
          </p:contentPart>
        </mc:Choice>
        <mc:Fallback xmlns="">
          <p:pic>
            <p:nvPicPr>
              <p:cNvPr id="215" name="Ink 214"/>
            </p:nvPicPr>
            <p:blipFill>
              <a:blip r:embed="rId372"/>
            </p:blipFill>
            <p:spPr>
              <a:xfrm>
                <a:off x="1028700" y="2679700"/>
                <a:ext cx="101600" cy="6350"/>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216" name="Ink 215"/>
              <p14:cNvContentPartPr/>
              <p14:nvPr/>
            </p14:nvContentPartPr>
            <p14:xfrm>
              <a:off x="1028700" y="2724150"/>
              <a:ext cx="82550" cy="19050"/>
            </p14:xfrm>
          </p:contentPart>
        </mc:Choice>
        <mc:Fallback xmlns="">
          <p:pic>
            <p:nvPicPr>
              <p:cNvPr id="216" name="Ink 215"/>
            </p:nvPicPr>
            <p:blipFill>
              <a:blip r:embed="rId374"/>
            </p:blipFill>
            <p:spPr>
              <a:xfrm>
                <a:off x="1028700" y="2724150"/>
                <a:ext cx="82550" cy="19050"/>
              </a:xfrm>
              <a:prstGeom prst="rect"/>
            </p:spPr>
          </p:pic>
        </mc:Fallback>
      </mc:AlternateContent>
      <mc:AlternateContent xmlns:mc="http://schemas.openxmlformats.org/markup-compatibility/2006" xmlns:p14="http://schemas.microsoft.com/office/powerpoint/2010/main">
        <mc:Choice Requires="p14">
          <p:contentPart r:id="rId375" p14:bwMode="auto">
            <p14:nvContentPartPr>
              <p14:cNvPr id="217" name="Ink 216"/>
              <p14:cNvContentPartPr/>
              <p14:nvPr/>
            </p14:nvContentPartPr>
            <p14:xfrm>
              <a:off x="1301750" y="2571750"/>
              <a:ext cx="120650" cy="241300"/>
            </p14:xfrm>
          </p:contentPart>
        </mc:Choice>
        <mc:Fallback xmlns="">
          <p:pic>
            <p:nvPicPr>
              <p:cNvPr id="217" name="Ink 216"/>
            </p:nvPicPr>
            <p:blipFill>
              <a:blip r:embed="rId376"/>
            </p:blipFill>
            <p:spPr>
              <a:xfrm>
                <a:off x="1301750" y="2571750"/>
                <a:ext cx="120650" cy="241300"/>
              </a:xfrm>
              <a:prstGeom prst="rect"/>
            </p:spPr>
          </p:pic>
        </mc:Fallback>
      </mc:AlternateContent>
      <mc:AlternateContent xmlns:mc="http://schemas.openxmlformats.org/markup-compatibility/2006" xmlns:p14="http://schemas.microsoft.com/office/powerpoint/2010/main">
        <mc:Choice Requires="p14">
          <p:contentPart r:id="rId377" p14:bwMode="auto">
            <p14:nvContentPartPr>
              <p14:cNvPr id="218" name="Ink 217"/>
              <p14:cNvContentPartPr/>
              <p14:nvPr/>
            </p14:nvContentPartPr>
            <p14:xfrm>
              <a:off x="1543050" y="2552700"/>
              <a:ext cx="266700" cy="158750"/>
            </p14:xfrm>
          </p:contentPart>
        </mc:Choice>
        <mc:Fallback xmlns="">
          <p:pic>
            <p:nvPicPr>
              <p:cNvPr id="218" name="Ink 217"/>
            </p:nvPicPr>
            <p:blipFill>
              <a:blip r:embed="rId378"/>
            </p:blipFill>
            <p:spPr>
              <a:xfrm>
                <a:off x="1543050" y="2552700"/>
                <a:ext cx="266700" cy="158750"/>
              </a:xfrm>
              <a:prstGeom prst="rect"/>
            </p:spPr>
          </p:pic>
        </mc:Fallback>
      </mc:AlternateContent>
      <p:pic>
        <p:nvPicPr>
          <p:cNvPr id="219" name="Content Placeholder 218"/>
          <p:cNvPicPr>
            <a:picLocks noChangeAspect="1"/>
          </p:cNvPicPr>
          <p:nvPr>
            <p:ph sz="half" idx="2"/>
          </p:nvPr>
        </p:nvPicPr>
        <p:blipFill>
          <a:blip r:embed="rId1"/>
          <a:stretch>
            <a:fillRect/>
          </a:stretch>
        </p:blipFill>
        <p:spPr>
          <a:xfrm>
            <a:off x="6518275" y="4267200"/>
            <a:ext cx="3060700" cy="2044700"/>
          </a:xfrm>
          <a:prstGeom prst="rect">
            <a:avLst/>
          </a:prstGeom>
        </p:spPr>
      </p:pic>
      <mc:AlternateContent xmlns:mc="http://schemas.openxmlformats.org/markup-compatibility/2006" xmlns:p14="http://schemas.microsoft.com/office/powerpoint/2010/main">
        <mc:Choice Requires="p14">
          <p:contentPart r:id="rId379" p14:bwMode="auto">
            <p14:nvContentPartPr>
              <p14:cNvPr id="221" name="Ink 220"/>
              <p14:cNvContentPartPr/>
              <p14:nvPr/>
            </p14:nvContentPartPr>
            <p14:xfrm>
              <a:off x="215900" y="4235450"/>
              <a:ext cx="330200" cy="596900"/>
            </p14:xfrm>
          </p:contentPart>
        </mc:Choice>
        <mc:Fallback xmlns="">
          <p:pic>
            <p:nvPicPr>
              <p:cNvPr id="221" name="Ink 220"/>
            </p:nvPicPr>
            <p:blipFill>
              <a:blip r:embed="rId380"/>
            </p:blipFill>
            <p:spPr>
              <a:xfrm>
                <a:off x="215900" y="4235450"/>
                <a:ext cx="330200" cy="596900"/>
              </a:xfrm>
              <a:prstGeom prst="rect"/>
            </p:spPr>
          </p:pic>
        </mc:Fallback>
      </mc:AlternateContent>
      <mc:AlternateContent xmlns:mc="http://schemas.openxmlformats.org/markup-compatibility/2006" xmlns:p14="http://schemas.microsoft.com/office/powerpoint/2010/main">
        <mc:Choice Requires="p14">
          <p:contentPart r:id="rId381" p14:bwMode="auto">
            <p14:nvContentPartPr>
              <p14:cNvPr id="222" name="Ink 221"/>
              <p14:cNvContentPartPr/>
              <p14:nvPr/>
            </p14:nvContentPartPr>
            <p14:xfrm>
              <a:off x="533400" y="4565650"/>
              <a:ext cx="133350" cy="260350"/>
            </p14:xfrm>
          </p:contentPart>
        </mc:Choice>
        <mc:Fallback xmlns="">
          <p:pic>
            <p:nvPicPr>
              <p:cNvPr id="222" name="Ink 221"/>
            </p:nvPicPr>
            <p:blipFill>
              <a:blip r:embed="rId382"/>
            </p:blipFill>
            <p:spPr>
              <a:xfrm>
                <a:off x="533400" y="4565650"/>
                <a:ext cx="133350" cy="260350"/>
              </a:xfrm>
              <a:prstGeom prst="rect"/>
            </p:spPr>
          </p:pic>
        </mc:Fallback>
      </mc:AlternateContent>
      <mc:AlternateContent xmlns:mc="http://schemas.openxmlformats.org/markup-compatibility/2006" xmlns:p14="http://schemas.microsoft.com/office/powerpoint/2010/main">
        <mc:Choice Requires="p14">
          <p:contentPart r:id="rId383" p14:bwMode="auto">
            <p14:nvContentPartPr>
              <p14:cNvPr id="223" name="Ink 222"/>
              <p14:cNvContentPartPr/>
              <p14:nvPr/>
            </p14:nvContentPartPr>
            <p14:xfrm>
              <a:off x="482600" y="4648200"/>
              <a:ext cx="127000" cy="12700"/>
            </p14:xfrm>
          </p:contentPart>
        </mc:Choice>
        <mc:Fallback xmlns="">
          <p:pic>
            <p:nvPicPr>
              <p:cNvPr id="223" name="Ink 222"/>
            </p:nvPicPr>
            <p:blipFill>
              <a:blip r:embed="rId384"/>
            </p:blipFill>
            <p:spPr>
              <a:xfrm>
                <a:off x="482600" y="4648200"/>
                <a:ext cx="127000" cy="12700"/>
              </a:xfrm>
              <a:prstGeom prst="rect"/>
            </p:spPr>
          </p:pic>
        </mc:Fallback>
      </mc:AlternateContent>
      <mc:AlternateContent xmlns:mc="http://schemas.openxmlformats.org/markup-compatibility/2006" xmlns:p14="http://schemas.microsoft.com/office/powerpoint/2010/main">
        <mc:Choice Requires="p14">
          <p:contentPart r:id="rId385" p14:bwMode="auto">
            <p14:nvContentPartPr>
              <p14:cNvPr id="224" name="Ink 223"/>
              <p14:cNvContentPartPr/>
              <p14:nvPr/>
            </p14:nvContentPartPr>
            <p14:xfrm>
              <a:off x="622300" y="4508500"/>
              <a:ext cx="146050" cy="342900"/>
            </p14:xfrm>
          </p:contentPart>
        </mc:Choice>
        <mc:Fallback xmlns="">
          <p:pic>
            <p:nvPicPr>
              <p:cNvPr id="224" name="Ink 223"/>
            </p:nvPicPr>
            <p:blipFill>
              <a:blip r:embed="rId386"/>
            </p:blipFill>
            <p:spPr>
              <a:xfrm>
                <a:off x="622300" y="4508500"/>
                <a:ext cx="146050" cy="342900"/>
              </a:xfrm>
              <a:prstGeom prst="rect"/>
            </p:spPr>
          </p:pic>
        </mc:Fallback>
      </mc:AlternateContent>
      <mc:AlternateContent xmlns:mc="http://schemas.openxmlformats.org/markup-compatibility/2006" xmlns:p14="http://schemas.microsoft.com/office/powerpoint/2010/main">
        <mc:Choice Requires="p14">
          <p:contentPart r:id="rId387" p14:bwMode="auto">
            <p14:nvContentPartPr>
              <p14:cNvPr id="225" name="Ink 224"/>
              <p14:cNvContentPartPr/>
              <p14:nvPr/>
            </p14:nvContentPartPr>
            <p14:xfrm>
              <a:off x="781050" y="4533900"/>
              <a:ext cx="82550" cy="360"/>
            </p14:xfrm>
          </p:contentPart>
        </mc:Choice>
        <mc:Fallback xmlns="">
          <p:pic>
            <p:nvPicPr>
              <p:cNvPr id="225" name="Ink 224"/>
            </p:nvPicPr>
            <p:blipFill>
              <a:blip r:embed="rId388"/>
            </p:blipFill>
            <p:spPr>
              <a:xfrm>
                <a:off x="781050" y="4533900"/>
                <a:ext cx="82550" cy="360"/>
              </a:xfrm>
              <a:prstGeom prst="rect"/>
            </p:spPr>
          </p:pic>
        </mc:Fallback>
      </mc:AlternateContent>
      <mc:AlternateContent xmlns:mc="http://schemas.openxmlformats.org/markup-compatibility/2006" xmlns:p14="http://schemas.microsoft.com/office/powerpoint/2010/main">
        <mc:Choice Requires="p14">
          <p:contentPart r:id="rId389" p14:bwMode="auto">
            <p14:nvContentPartPr>
              <p14:cNvPr id="226" name="Ink 225"/>
              <p14:cNvContentPartPr/>
              <p14:nvPr/>
            </p14:nvContentPartPr>
            <p14:xfrm>
              <a:off x="774700" y="4578350"/>
              <a:ext cx="82550" cy="6350"/>
            </p14:xfrm>
          </p:contentPart>
        </mc:Choice>
        <mc:Fallback xmlns="">
          <p:pic>
            <p:nvPicPr>
              <p:cNvPr id="226" name="Ink 225"/>
            </p:nvPicPr>
            <p:blipFill>
              <a:blip r:embed="rId390"/>
            </p:blipFill>
            <p:spPr>
              <a:xfrm>
                <a:off x="774700" y="4578350"/>
                <a:ext cx="82550" cy="6350"/>
              </a:xfrm>
              <a:prstGeom prst="rect"/>
            </p:spPr>
          </p:pic>
        </mc:Fallback>
      </mc:AlternateContent>
      <mc:AlternateContent xmlns:mc="http://schemas.openxmlformats.org/markup-compatibility/2006" xmlns:p14="http://schemas.microsoft.com/office/powerpoint/2010/main">
        <mc:Choice Requires="p14">
          <p:contentPart r:id="rId391" p14:bwMode="auto">
            <p14:nvContentPartPr>
              <p14:cNvPr id="227" name="Ink 226"/>
              <p14:cNvContentPartPr/>
              <p14:nvPr/>
            </p14:nvContentPartPr>
            <p14:xfrm>
              <a:off x="9042400" y="5734050"/>
              <a:ext cx="533400" cy="19050"/>
            </p14:xfrm>
          </p:contentPart>
        </mc:Choice>
        <mc:Fallback xmlns="">
          <p:pic>
            <p:nvPicPr>
              <p:cNvPr id="227" name="Ink 226"/>
            </p:nvPicPr>
            <p:blipFill>
              <a:blip r:embed="rId392"/>
            </p:blipFill>
            <p:spPr>
              <a:xfrm>
                <a:off x="9042400" y="5734050"/>
                <a:ext cx="533400" cy="19050"/>
              </a:xfrm>
              <a:prstGeom prst="rect"/>
            </p:spPr>
          </p:pic>
        </mc:Fallback>
      </mc:AlternateContent>
      <mc:AlternateContent xmlns:mc="http://schemas.openxmlformats.org/markup-compatibility/2006" xmlns:p14="http://schemas.microsoft.com/office/powerpoint/2010/main">
        <mc:Choice Requires="p14">
          <p:contentPart r:id="rId393" p14:bwMode="auto">
            <p14:nvContentPartPr>
              <p14:cNvPr id="228" name="Ink 227"/>
              <p14:cNvContentPartPr/>
              <p14:nvPr/>
            </p14:nvContentPartPr>
            <p14:xfrm>
              <a:off x="8972550" y="5664200"/>
              <a:ext cx="152400" cy="190500"/>
            </p14:xfrm>
          </p:contentPart>
        </mc:Choice>
        <mc:Fallback xmlns="">
          <p:pic>
            <p:nvPicPr>
              <p:cNvPr id="228" name="Ink 227"/>
            </p:nvPicPr>
            <p:blipFill>
              <a:blip r:embed="rId394"/>
            </p:blipFill>
            <p:spPr>
              <a:xfrm>
                <a:off x="8972550" y="5664200"/>
                <a:ext cx="152400" cy="190500"/>
              </a:xfrm>
              <a:prstGeom prst="rect"/>
            </p:spPr>
          </p:pic>
        </mc:Fallback>
      </mc:AlternateContent>
      <mc:AlternateContent xmlns:mc="http://schemas.openxmlformats.org/markup-compatibility/2006" xmlns:p14="http://schemas.microsoft.com/office/powerpoint/2010/main">
        <mc:Choice Requires="p14">
          <p:contentPart r:id="rId395" p14:bwMode="auto">
            <p14:nvContentPartPr>
              <p14:cNvPr id="229" name="Ink 228"/>
              <p14:cNvContentPartPr/>
              <p14:nvPr/>
            </p14:nvContentPartPr>
            <p14:xfrm>
              <a:off x="9347200" y="5803900"/>
              <a:ext cx="95250" cy="152400"/>
            </p14:xfrm>
          </p:contentPart>
        </mc:Choice>
        <mc:Fallback xmlns="">
          <p:pic>
            <p:nvPicPr>
              <p:cNvPr id="229" name="Ink 228"/>
            </p:nvPicPr>
            <p:blipFill>
              <a:blip r:embed="rId396"/>
            </p:blipFill>
            <p:spPr>
              <a:xfrm>
                <a:off x="9347200" y="5803900"/>
                <a:ext cx="95250" cy="152400"/>
              </a:xfrm>
              <a:prstGeom prst="rect"/>
            </p:spPr>
          </p:pic>
        </mc:Fallback>
      </mc:AlternateContent>
      <mc:AlternateContent xmlns:mc="http://schemas.openxmlformats.org/markup-compatibility/2006" xmlns:p14="http://schemas.microsoft.com/office/powerpoint/2010/main">
        <mc:Choice Requires="p14">
          <p:contentPart r:id="rId397" p14:bwMode="auto">
            <p14:nvContentPartPr>
              <p14:cNvPr id="230" name="Ink 229"/>
              <p14:cNvContentPartPr/>
              <p14:nvPr/>
            </p14:nvContentPartPr>
            <p14:xfrm>
              <a:off x="9455150" y="5880100"/>
              <a:ext cx="44450" cy="107950"/>
            </p14:xfrm>
          </p:contentPart>
        </mc:Choice>
        <mc:Fallback xmlns="">
          <p:pic>
            <p:nvPicPr>
              <p:cNvPr id="230" name="Ink 229"/>
            </p:nvPicPr>
            <p:blipFill>
              <a:blip r:embed="rId398"/>
            </p:blipFill>
            <p:spPr>
              <a:xfrm>
                <a:off x="9455150" y="5880100"/>
                <a:ext cx="44450" cy="107950"/>
              </a:xfrm>
              <a:prstGeom prst="rect"/>
            </p:spPr>
          </p:pic>
        </mc:Fallback>
      </mc:AlternateContent>
      <mc:AlternateContent xmlns:mc="http://schemas.openxmlformats.org/markup-compatibility/2006" xmlns:p14="http://schemas.microsoft.com/office/powerpoint/2010/main">
        <mc:Choice Requires="p14">
          <p:contentPart r:id="rId399" p14:bwMode="auto">
            <p14:nvContentPartPr>
              <p14:cNvPr id="231" name="Ink 230"/>
              <p14:cNvContentPartPr/>
              <p14:nvPr/>
            </p14:nvContentPartPr>
            <p14:xfrm>
              <a:off x="9550400" y="5873750"/>
              <a:ext cx="76200" cy="88900"/>
            </p14:xfrm>
          </p:contentPart>
        </mc:Choice>
        <mc:Fallback xmlns="">
          <p:pic>
            <p:nvPicPr>
              <p:cNvPr id="231" name="Ink 230"/>
            </p:nvPicPr>
            <p:blipFill>
              <a:blip r:embed="rId400"/>
            </p:blipFill>
            <p:spPr>
              <a:xfrm>
                <a:off x="9550400" y="5873750"/>
                <a:ext cx="76200" cy="88900"/>
              </a:xfrm>
              <a:prstGeom prst="rect"/>
            </p:spPr>
          </p:pic>
        </mc:Fallback>
      </mc:AlternateContent>
      <p:sp>
        <p:nvSpPr>
          <p:cNvPr id="232" name="Text Box 231"/>
          <p:cNvSpPr txBox="1"/>
          <p:nvPr/>
        </p:nvSpPr>
        <p:spPr>
          <a:xfrm>
            <a:off x="8554085" y="4073525"/>
            <a:ext cx="3598545" cy="922020"/>
          </a:xfrm>
          <a:prstGeom prst="rect">
            <a:avLst/>
          </a:prstGeom>
          <a:solidFill>
            <a:schemeClr val="accent1">
              <a:lumMod val="20000"/>
              <a:lumOff val="80000"/>
            </a:schemeClr>
          </a:solidFill>
          <a:ln>
            <a:solidFill>
              <a:schemeClr val="accent3">
                <a:lumMod val="20000"/>
                <a:lumOff val="80000"/>
              </a:schemeClr>
            </a:solidFill>
          </a:ln>
        </p:spPr>
        <p:txBody>
          <a:bodyPr wrap="square" rtlCol="0">
            <a:spAutoFit/>
          </a:bodyPr>
          <a:p>
            <a:r>
              <a:rPr lang="en-US">
                <a:solidFill>
                  <a:srgbClr val="00B050"/>
                </a:solidFill>
              </a:rPr>
              <a:t>note:</a:t>
            </a:r>
            <a:r>
              <a:rPr lang="en-US"/>
              <a:t> No cuurent will flow through this 2 ohm as there is an open circuit at terminal a and b</a:t>
            </a:r>
            <a:endParaRPr lang="en-US"/>
          </a:p>
        </p:txBody>
      </p:sp>
      <mc:AlternateContent xmlns:mc="http://schemas.openxmlformats.org/markup-compatibility/2006" xmlns:p14="http://schemas.microsoft.com/office/powerpoint/2010/main">
        <mc:Choice Requires="p14">
          <p:contentPart r:id="rId401" p14:bwMode="auto">
            <p14:nvContentPartPr>
              <p14:cNvPr id="233" name="Ink 232"/>
              <p14:cNvContentPartPr/>
              <p14:nvPr/>
            </p14:nvContentPartPr>
            <p14:xfrm>
              <a:off x="7150100" y="5556250"/>
              <a:ext cx="412750" cy="527050"/>
            </p14:xfrm>
          </p:contentPart>
        </mc:Choice>
        <mc:Fallback xmlns="">
          <p:pic>
            <p:nvPicPr>
              <p:cNvPr id="233" name="Ink 232"/>
            </p:nvPicPr>
            <p:blipFill>
              <a:blip r:embed="rId402"/>
            </p:blipFill>
            <p:spPr>
              <a:xfrm>
                <a:off x="7150100" y="5556250"/>
                <a:ext cx="412750" cy="527050"/>
              </a:xfrm>
              <a:prstGeom prst="rect"/>
            </p:spPr>
          </p:pic>
        </mc:Fallback>
      </mc:AlternateContent>
      <mc:AlternateContent xmlns:mc="http://schemas.openxmlformats.org/markup-compatibility/2006" xmlns:p14="http://schemas.microsoft.com/office/powerpoint/2010/main">
        <mc:Choice Requires="p14">
          <p:contentPart r:id="rId403" p14:bwMode="auto">
            <p14:nvContentPartPr>
              <p14:cNvPr id="234" name="Ink 233"/>
              <p14:cNvContentPartPr/>
              <p14:nvPr/>
            </p14:nvContentPartPr>
            <p14:xfrm>
              <a:off x="7258050" y="6013450"/>
              <a:ext cx="57150" cy="360"/>
            </p14:xfrm>
          </p:contentPart>
        </mc:Choice>
        <mc:Fallback xmlns="">
          <p:pic>
            <p:nvPicPr>
              <p:cNvPr id="234" name="Ink 233"/>
            </p:nvPicPr>
            <p:blipFill>
              <a:blip r:embed="rId404"/>
            </p:blipFill>
            <p:spPr>
              <a:xfrm>
                <a:off x="7258050" y="6013450"/>
                <a:ext cx="57150" cy="360"/>
              </a:xfrm>
              <a:prstGeom prst="rect"/>
            </p:spPr>
          </p:pic>
        </mc:Fallback>
      </mc:AlternateContent>
      <mc:AlternateContent xmlns:mc="http://schemas.openxmlformats.org/markup-compatibility/2006" xmlns:p14="http://schemas.microsoft.com/office/powerpoint/2010/main">
        <mc:Choice Requires="p14">
          <p:contentPart r:id="rId405" p14:bwMode="auto">
            <p14:nvContentPartPr>
              <p14:cNvPr id="235" name="Ink 234"/>
              <p14:cNvContentPartPr/>
              <p14:nvPr/>
            </p14:nvContentPartPr>
            <p14:xfrm>
              <a:off x="7848600" y="4889500"/>
              <a:ext cx="419100" cy="381000"/>
            </p14:xfrm>
          </p:contentPart>
        </mc:Choice>
        <mc:Fallback xmlns="">
          <p:pic>
            <p:nvPicPr>
              <p:cNvPr id="235" name="Ink 234"/>
            </p:nvPicPr>
            <p:blipFill>
              <a:blip r:embed="rId406"/>
            </p:blipFill>
            <p:spPr>
              <a:xfrm>
                <a:off x="7848600" y="4889500"/>
                <a:ext cx="419100" cy="381000"/>
              </a:xfrm>
              <a:prstGeom prst="rect"/>
            </p:spPr>
          </p:pic>
        </mc:Fallback>
      </mc:AlternateContent>
      <mc:AlternateContent xmlns:mc="http://schemas.openxmlformats.org/markup-compatibility/2006" xmlns:p14="http://schemas.microsoft.com/office/powerpoint/2010/main">
        <mc:Choice Requires="p14">
          <p:contentPart r:id="rId407" p14:bwMode="auto">
            <p14:nvContentPartPr>
              <p14:cNvPr id="236" name="Ink 235"/>
              <p14:cNvContentPartPr/>
              <p14:nvPr/>
            </p14:nvContentPartPr>
            <p14:xfrm>
              <a:off x="8045450" y="5187950"/>
              <a:ext cx="114300" cy="69850"/>
            </p14:xfrm>
          </p:contentPart>
        </mc:Choice>
        <mc:Fallback xmlns="">
          <p:pic>
            <p:nvPicPr>
              <p:cNvPr id="236" name="Ink 235"/>
            </p:nvPicPr>
            <p:blipFill>
              <a:blip r:embed="rId408"/>
            </p:blipFill>
            <p:spPr>
              <a:xfrm>
                <a:off x="8045450" y="5187950"/>
                <a:ext cx="114300" cy="69850"/>
              </a:xfrm>
              <a:prstGeom prst="rect"/>
            </p:spPr>
          </p:pic>
        </mc:Fallback>
      </mc:AlternateContent>
      <mc:AlternateContent xmlns:mc="http://schemas.openxmlformats.org/markup-compatibility/2006" xmlns:p14="http://schemas.microsoft.com/office/powerpoint/2010/main">
        <mc:Choice Requires="p14">
          <p:contentPart r:id="rId409" p14:bwMode="auto">
            <p14:nvContentPartPr>
              <p14:cNvPr id="237" name="Ink 236"/>
              <p14:cNvContentPartPr/>
              <p14:nvPr/>
            </p14:nvContentPartPr>
            <p14:xfrm>
              <a:off x="7886700" y="5556250"/>
              <a:ext cx="317500" cy="444500"/>
            </p14:xfrm>
          </p:contentPart>
        </mc:Choice>
        <mc:Fallback xmlns="">
          <p:pic>
            <p:nvPicPr>
              <p:cNvPr id="237" name="Ink 236"/>
            </p:nvPicPr>
            <p:blipFill>
              <a:blip r:embed="rId410"/>
            </p:blipFill>
            <p:spPr>
              <a:xfrm>
                <a:off x="7886700" y="5556250"/>
                <a:ext cx="317500" cy="444500"/>
              </a:xfrm>
              <a:prstGeom prst="rect"/>
            </p:spPr>
          </p:pic>
        </mc:Fallback>
      </mc:AlternateContent>
      <mc:AlternateContent xmlns:mc="http://schemas.openxmlformats.org/markup-compatibility/2006" xmlns:p14="http://schemas.microsoft.com/office/powerpoint/2010/main">
        <mc:Choice Requires="p14">
          <p:contentPart r:id="rId411" p14:bwMode="auto">
            <p14:nvContentPartPr>
              <p14:cNvPr id="238" name="Ink 237"/>
              <p14:cNvContentPartPr/>
              <p14:nvPr/>
            </p14:nvContentPartPr>
            <p14:xfrm>
              <a:off x="7874000" y="5943600"/>
              <a:ext cx="107950" cy="114300"/>
            </p14:xfrm>
          </p:contentPart>
        </mc:Choice>
        <mc:Fallback xmlns="">
          <p:pic>
            <p:nvPicPr>
              <p:cNvPr id="238" name="Ink 237"/>
            </p:nvPicPr>
            <p:blipFill>
              <a:blip r:embed="rId412"/>
            </p:blipFill>
            <p:spPr>
              <a:xfrm>
                <a:off x="7874000" y="5943600"/>
                <a:ext cx="107950" cy="114300"/>
              </a:xfrm>
              <a:prstGeom prst="rect"/>
            </p:spPr>
          </p:pic>
        </mc:Fallback>
      </mc:AlternateContent>
      <mc:AlternateContent xmlns:mc="http://schemas.openxmlformats.org/markup-compatibility/2006" xmlns:p14="http://schemas.microsoft.com/office/powerpoint/2010/main">
        <mc:Choice Requires="p14">
          <p:contentPart r:id="rId413" p14:bwMode="auto">
            <p14:nvContentPartPr>
              <p14:cNvPr id="239" name="Ink 238"/>
              <p14:cNvContentPartPr/>
              <p14:nvPr/>
            </p14:nvContentPartPr>
            <p14:xfrm>
              <a:off x="7213600" y="5835650"/>
              <a:ext cx="31750" cy="76200"/>
            </p14:xfrm>
          </p:contentPart>
        </mc:Choice>
        <mc:Fallback xmlns="">
          <p:pic>
            <p:nvPicPr>
              <p:cNvPr id="239" name="Ink 238"/>
            </p:nvPicPr>
            <p:blipFill>
              <a:blip r:embed="rId414"/>
            </p:blipFill>
            <p:spPr>
              <a:xfrm>
                <a:off x="7213600" y="5835650"/>
                <a:ext cx="31750" cy="76200"/>
              </a:xfrm>
              <a:prstGeom prst="rect"/>
            </p:spPr>
          </p:pic>
        </mc:Fallback>
      </mc:AlternateContent>
      <mc:AlternateContent xmlns:mc="http://schemas.openxmlformats.org/markup-compatibility/2006" xmlns:p14="http://schemas.microsoft.com/office/powerpoint/2010/main">
        <mc:Choice Requires="p14">
          <p:contentPart r:id="rId415" p14:bwMode="auto">
            <p14:nvContentPartPr>
              <p14:cNvPr id="240" name="Ink 239"/>
              <p14:cNvContentPartPr/>
              <p14:nvPr/>
            </p14:nvContentPartPr>
            <p14:xfrm>
              <a:off x="7207250" y="5759450"/>
              <a:ext cx="12700" cy="360"/>
            </p14:xfrm>
          </p:contentPart>
        </mc:Choice>
        <mc:Fallback xmlns="">
          <p:pic>
            <p:nvPicPr>
              <p:cNvPr id="240" name="Ink 239"/>
            </p:nvPicPr>
            <p:blipFill>
              <a:blip r:embed="rId416"/>
            </p:blipFill>
            <p:spPr>
              <a:xfrm>
                <a:off x="7207250" y="5759450"/>
                <a:ext cx="12700" cy="360"/>
              </a:xfrm>
              <a:prstGeom prst="rect"/>
            </p:spPr>
          </p:pic>
        </mc:Fallback>
      </mc:AlternateContent>
      <mc:AlternateContent xmlns:mc="http://schemas.openxmlformats.org/markup-compatibility/2006" xmlns:p14="http://schemas.microsoft.com/office/powerpoint/2010/main">
        <mc:Choice Requires="p14">
          <p:contentPart r:id="rId417" p14:bwMode="auto">
            <p14:nvContentPartPr>
              <p14:cNvPr id="241" name="Ink 240"/>
              <p14:cNvContentPartPr/>
              <p14:nvPr/>
            </p14:nvContentPartPr>
            <p14:xfrm>
              <a:off x="7296150" y="5880100"/>
              <a:ext cx="360" cy="57150"/>
            </p14:xfrm>
          </p:contentPart>
        </mc:Choice>
        <mc:Fallback xmlns="">
          <p:pic>
            <p:nvPicPr>
              <p:cNvPr id="241" name="Ink 240"/>
            </p:nvPicPr>
            <p:blipFill>
              <a:blip r:embed="rId418"/>
            </p:blipFill>
            <p:spPr>
              <a:xfrm>
                <a:off x="7296150" y="5880100"/>
                <a:ext cx="360" cy="57150"/>
              </a:xfrm>
              <a:prstGeom prst="rect"/>
            </p:spPr>
          </p:pic>
        </mc:Fallback>
      </mc:AlternateContent>
      <mc:AlternateContent xmlns:mc="http://schemas.openxmlformats.org/markup-compatibility/2006" xmlns:p14="http://schemas.microsoft.com/office/powerpoint/2010/main">
        <mc:Choice Requires="p14">
          <p:contentPart r:id="rId419" p14:bwMode="auto">
            <p14:nvContentPartPr>
              <p14:cNvPr id="242" name="Ink 241"/>
              <p14:cNvContentPartPr/>
              <p14:nvPr/>
            </p14:nvContentPartPr>
            <p14:xfrm>
              <a:off x="7772400" y="5035550"/>
              <a:ext cx="6350" cy="76200"/>
            </p14:xfrm>
          </p:contentPart>
        </mc:Choice>
        <mc:Fallback xmlns="">
          <p:pic>
            <p:nvPicPr>
              <p:cNvPr id="242" name="Ink 241"/>
            </p:nvPicPr>
            <p:blipFill>
              <a:blip r:embed="rId420"/>
            </p:blipFill>
            <p:spPr>
              <a:xfrm>
                <a:off x="7772400" y="5035550"/>
                <a:ext cx="6350" cy="76200"/>
              </a:xfrm>
              <a:prstGeom prst="rect"/>
            </p:spPr>
          </p:pic>
        </mc:Fallback>
      </mc:AlternateContent>
      <mc:AlternateContent xmlns:mc="http://schemas.openxmlformats.org/markup-compatibility/2006" xmlns:p14="http://schemas.microsoft.com/office/powerpoint/2010/main">
        <mc:Choice Requires="p14">
          <p:contentPart r:id="rId421" p14:bwMode="auto">
            <p14:nvContentPartPr>
              <p14:cNvPr id="243" name="Ink 242"/>
              <p14:cNvContentPartPr/>
              <p14:nvPr/>
            </p14:nvContentPartPr>
            <p14:xfrm>
              <a:off x="7791450" y="4978400"/>
              <a:ext cx="12700" cy="360"/>
            </p14:xfrm>
          </p:contentPart>
        </mc:Choice>
        <mc:Fallback xmlns="">
          <p:pic>
            <p:nvPicPr>
              <p:cNvPr id="243" name="Ink 242"/>
            </p:nvPicPr>
            <p:blipFill>
              <a:blip r:embed="rId416"/>
            </p:blipFill>
            <p:spPr>
              <a:xfrm>
                <a:off x="7791450" y="4978400"/>
                <a:ext cx="12700" cy="360"/>
              </a:xfrm>
              <a:prstGeom prst="rect"/>
            </p:spPr>
          </p:pic>
        </mc:Fallback>
      </mc:AlternateContent>
      <mc:AlternateContent xmlns:mc="http://schemas.openxmlformats.org/markup-compatibility/2006" xmlns:p14="http://schemas.microsoft.com/office/powerpoint/2010/main">
        <mc:Choice Requires="p14">
          <p:contentPart r:id="rId422" p14:bwMode="auto">
            <p14:nvContentPartPr>
              <p14:cNvPr id="244" name="Ink 243"/>
              <p14:cNvContentPartPr/>
              <p14:nvPr/>
            </p14:nvContentPartPr>
            <p14:xfrm>
              <a:off x="7778750" y="5118100"/>
              <a:ext cx="133350" cy="82550"/>
            </p14:xfrm>
          </p:contentPart>
        </mc:Choice>
        <mc:Fallback xmlns="">
          <p:pic>
            <p:nvPicPr>
              <p:cNvPr id="244" name="Ink 243"/>
            </p:nvPicPr>
            <p:blipFill>
              <a:blip r:embed="rId423"/>
            </p:blipFill>
            <p:spPr>
              <a:xfrm>
                <a:off x="7778750" y="5118100"/>
                <a:ext cx="133350" cy="82550"/>
              </a:xfrm>
              <a:prstGeom prst="rect"/>
            </p:spPr>
          </p:pic>
        </mc:Fallback>
      </mc:AlternateContent>
      <mc:AlternateContent xmlns:mc="http://schemas.openxmlformats.org/markup-compatibility/2006" xmlns:p14="http://schemas.microsoft.com/office/powerpoint/2010/main">
        <mc:Choice Requires="p14">
          <p:contentPart r:id="rId424" p14:bwMode="auto">
            <p14:nvContentPartPr>
              <p14:cNvPr id="245" name="Ink 244"/>
              <p14:cNvContentPartPr/>
              <p14:nvPr/>
            </p14:nvContentPartPr>
            <p14:xfrm>
              <a:off x="7893050" y="5753100"/>
              <a:ext cx="38100" cy="69850"/>
            </p14:xfrm>
          </p:contentPart>
        </mc:Choice>
        <mc:Fallback xmlns="">
          <p:pic>
            <p:nvPicPr>
              <p:cNvPr id="245" name="Ink 244"/>
            </p:nvPicPr>
            <p:blipFill>
              <a:blip r:embed="rId425"/>
            </p:blipFill>
            <p:spPr>
              <a:xfrm>
                <a:off x="7893050" y="5753100"/>
                <a:ext cx="38100" cy="69850"/>
              </a:xfrm>
              <a:prstGeom prst="rect"/>
            </p:spPr>
          </p:pic>
        </mc:Fallback>
      </mc:AlternateContent>
      <mc:AlternateContent xmlns:mc="http://schemas.openxmlformats.org/markup-compatibility/2006" xmlns:p14="http://schemas.microsoft.com/office/powerpoint/2010/main">
        <mc:Choice Requires="p14">
          <p:contentPart r:id="rId426" p14:bwMode="auto">
            <p14:nvContentPartPr>
              <p14:cNvPr id="246" name="Ink 245"/>
              <p14:cNvContentPartPr/>
              <p14:nvPr/>
            </p14:nvContentPartPr>
            <p14:xfrm>
              <a:off x="7899400" y="5651500"/>
              <a:ext cx="360" cy="19050"/>
            </p14:xfrm>
          </p:contentPart>
        </mc:Choice>
        <mc:Fallback xmlns="">
          <p:pic>
            <p:nvPicPr>
              <p:cNvPr id="246" name="Ink 245"/>
            </p:nvPicPr>
            <p:blipFill>
              <a:blip r:embed="rId427"/>
            </p:blipFill>
            <p:spPr>
              <a:xfrm>
                <a:off x="7899400" y="5651500"/>
                <a:ext cx="360" cy="19050"/>
              </a:xfrm>
              <a:prstGeom prst="rect"/>
            </p:spPr>
          </p:pic>
        </mc:Fallback>
      </mc:AlternateContent>
      <mc:AlternateContent xmlns:mc="http://schemas.openxmlformats.org/markup-compatibility/2006" xmlns:p14="http://schemas.microsoft.com/office/powerpoint/2010/main">
        <mc:Choice Requires="p14">
          <p:contentPart r:id="rId428" p14:bwMode="auto">
            <p14:nvContentPartPr>
              <p14:cNvPr id="247" name="Ink 246"/>
              <p14:cNvContentPartPr/>
              <p14:nvPr/>
            </p14:nvContentPartPr>
            <p14:xfrm>
              <a:off x="7950200" y="5740400"/>
              <a:ext cx="76200" cy="146050"/>
            </p14:xfrm>
          </p:contentPart>
        </mc:Choice>
        <mc:Fallback xmlns="">
          <p:pic>
            <p:nvPicPr>
              <p:cNvPr id="247" name="Ink 246"/>
            </p:nvPicPr>
            <p:blipFill>
              <a:blip r:embed="rId429"/>
            </p:blipFill>
            <p:spPr>
              <a:xfrm>
                <a:off x="7950200" y="5740400"/>
                <a:ext cx="76200" cy="146050"/>
              </a:xfrm>
              <a:prstGeom prst="rect"/>
            </p:spPr>
          </p:pic>
        </mc:Fallback>
      </mc:AlternateContent>
      <mc:AlternateContent xmlns:mc="http://schemas.openxmlformats.org/markup-compatibility/2006" xmlns:p14="http://schemas.microsoft.com/office/powerpoint/2010/main">
        <mc:Choice Requires="p14">
          <p:contentPart r:id="rId430" p14:bwMode="auto">
            <p14:nvContentPartPr>
              <p14:cNvPr id="248" name="Ink 247"/>
              <p14:cNvContentPartPr/>
              <p14:nvPr/>
            </p14:nvContentPartPr>
            <p14:xfrm>
              <a:off x="2990850" y="3962400"/>
              <a:ext cx="44450" cy="2527300"/>
            </p14:xfrm>
          </p:contentPart>
        </mc:Choice>
        <mc:Fallback xmlns="">
          <p:pic>
            <p:nvPicPr>
              <p:cNvPr id="248" name="Ink 247"/>
            </p:nvPicPr>
            <p:blipFill>
              <a:blip r:embed="rId431"/>
            </p:blipFill>
            <p:spPr>
              <a:xfrm>
                <a:off x="2990850" y="3962400"/>
                <a:ext cx="44450" cy="2527300"/>
              </a:xfrm>
              <a:prstGeom prst="rect"/>
            </p:spPr>
          </p:pic>
        </mc:Fallback>
      </mc:AlternateContent>
      <mc:AlternateContent xmlns:mc="http://schemas.openxmlformats.org/markup-compatibility/2006" xmlns:p14="http://schemas.microsoft.com/office/powerpoint/2010/main">
        <mc:Choice Requires="p14">
          <p:contentPart r:id="rId432" p14:bwMode="auto">
            <p14:nvContentPartPr>
              <p14:cNvPr id="249" name="Ink 248"/>
              <p14:cNvContentPartPr/>
              <p14:nvPr/>
            </p14:nvContentPartPr>
            <p14:xfrm>
              <a:off x="3149600" y="3949700"/>
              <a:ext cx="63500" cy="139700"/>
            </p14:xfrm>
          </p:contentPart>
        </mc:Choice>
        <mc:Fallback xmlns="">
          <p:pic>
            <p:nvPicPr>
              <p:cNvPr id="249" name="Ink 248"/>
            </p:nvPicPr>
            <p:blipFill>
              <a:blip r:embed="rId433"/>
            </p:blipFill>
            <p:spPr>
              <a:xfrm>
                <a:off x="3149600" y="3949700"/>
                <a:ext cx="63500" cy="139700"/>
              </a:xfrm>
              <a:prstGeom prst="rect"/>
            </p:spPr>
          </p:pic>
        </mc:Fallback>
      </mc:AlternateContent>
      <mc:AlternateContent xmlns:mc="http://schemas.openxmlformats.org/markup-compatibility/2006" xmlns:p14="http://schemas.microsoft.com/office/powerpoint/2010/main">
        <mc:Choice Requires="p14">
          <p:contentPart r:id="rId434" p14:bwMode="auto">
            <p14:nvContentPartPr>
              <p14:cNvPr id="250" name="Ink 249"/>
              <p14:cNvContentPartPr/>
              <p14:nvPr/>
            </p14:nvContentPartPr>
            <p14:xfrm>
              <a:off x="3181350" y="3860800"/>
              <a:ext cx="12700" cy="360"/>
            </p14:xfrm>
          </p:contentPart>
        </mc:Choice>
        <mc:Fallback xmlns="">
          <p:pic>
            <p:nvPicPr>
              <p:cNvPr id="250" name="Ink 249"/>
            </p:nvPicPr>
            <p:blipFill>
              <a:blip r:embed="rId416"/>
            </p:blipFill>
            <p:spPr>
              <a:xfrm>
                <a:off x="3181350" y="3860800"/>
                <a:ext cx="12700" cy="360"/>
              </a:xfrm>
              <a:prstGeom prst="rect"/>
            </p:spPr>
          </p:pic>
        </mc:Fallback>
      </mc:AlternateContent>
      <mc:AlternateContent xmlns:mc="http://schemas.openxmlformats.org/markup-compatibility/2006" xmlns:p14="http://schemas.microsoft.com/office/powerpoint/2010/main">
        <mc:Choice Requires="p14">
          <p:contentPart r:id="rId435" p14:bwMode="auto">
            <p14:nvContentPartPr>
              <p14:cNvPr id="251" name="Ink 250"/>
              <p14:cNvContentPartPr/>
              <p14:nvPr/>
            </p14:nvContentPartPr>
            <p14:xfrm>
              <a:off x="3295650" y="4019550"/>
              <a:ext cx="6350" cy="101600"/>
            </p14:xfrm>
          </p:contentPart>
        </mc:Choice>
        <mc:Fallback xmlns="">
          <p:pic>
            <p:nvPicPr>
              <p:cNvPr id="251" name="Ink 250"/>
            </p:nvPicPr>
            <p:blipFill>
              <a:blip r:embed="rId436"/>
            </p:blipFill>
            <p:spPr>
              <a:xfrm>
                <a:off x="3295650" y="4019550"/>
                <a:ext cx="6350" cy="101600"/>
              </a:xfrm>
              <a:prstGeom prst="rect"/>
            </p:spPr>
          </p:pic>
        </mc:Fallback>
      </mc:AlternateContent>
      <mc:AlternateContent xmlns:mc="http://schemas.openxmlformats.org/markup-compatibility/2006" xmlns:p14="http://schemas.microsoft.com/office/powerpoint/2010/main">
        <mc:Choice Requires="p14">
          <p:contentPart r:id="rId437" p14:bwMode="auto">
            <p14:nvContentPartPr>
              <p14:cNvPr id="252" name="Ink 251"/>
              <p14:cNvContentPartPr/>
              <p14:nvPr/>
            </p14:nvContentPartPr>
            <p14:xfrm>
              <a:off x="3390900" y="3949700"/>
              <a:ext cx="76200" cy="360"/>
            </p14:xfrm>
          </p:contentPart>
        </mc:Choice>
        <mc:Fallback xmlns="">
          <p:pic>
            <p:nvPicPr>
              <p:cNvPr id="252" name="Ink 251"/>
            </p:nvPicPr>
            <p:blipFill>
              <a:blip r:embed="rId438"/>
            </p:blipFill>
            <p:spPr>
              <a:xfrm>
                <a:off x="3390900" y="3949700"/>
                <a:ext cx="76200" cy="360"/>
              </a:xfrm>
              <a:prstGeom prst="rect"/>
            </p:spPr>
          </p:pic>
        </mc:Fallback>
      </mc:AlternateContent>
      <mc:AlternateContent xmlns:mc="http://schemas.openxmlformats.org/markup-compatibility/2006" xmlns:p14="http://schemas.microsoft.com/office/powerpoint/2010/main">
        <mc:Choice Requires="p14">
          <p:contentPart r:id="rId439" p14:bwMode="auto">
            <p14:nvContentPartPr>
              <p14:cNvPr id="253" name="Ink 252"/>
              <p14:cNvContentPartPr/>
              <p14:nvPr/>
            </p14:nvContentPartPr>
            <p14:xfrm>
              <a:off x="3409950" y="3987800"/>
              <a:ext cx="114300" cy="360"/>
            </p14:xfrm>
          </p:contentPart>
        </mc:Choice>
        <mc:Fallback xmlns="">
          <p:pic>
            <p:nvPicPr>
              <p:cNvPr id="253" name="Ink 252"/>
            </p:nvPicPr>
            <p:blipFill>
              <a:blip r:embed="rId440"/>
            </p:blipFill>
            <p:spPr>
              <a:xfrm>
                <a:off x="3409950" y="3987800"/>
                <a:ext cx="114300" cy="360"/>
              </a:xfrm>
              <a:prstGeom prst="rect"/>
            </p:spPr>
          </p:pic>
        </mc:Fallback>
      </mc:AlternateContent>
      <mc:AlternateContent xmlns:mc="http://schemas.openxmlformats.org/markup-compatibility/2006" xmlns:p14="http://schemas.microsoft.com/office/powerpoint/2010/main">
        <mc:Choice Requires="p14">
          <p:contentPart r:id="rId441" p14:bwMode="auto">
            <p14:nvContentPartPr>
              <p14:cNvPr id="254" name="Ink 253"/>
              <p14:cNvContentPartPr/>
              <p14:nvPr/>
            </p14:nvContentPartPr>
            <p14:xfrm>
              <a:off x="3575050" y="3860800"/>
              <a:ext cx="107950" cy="133350"/>
            </p14:xfrm>
          </p:contentPart>
        </mc:Choice>
        <mc:Fallback xmlns="">
          <p:pic>
            <p:nvPicPr>
              <p:cNvPr id="254" name="Ink 253"/>
            </p:nvPicPr>
            <p:blipFill>
              <a:blip r:embed="rId442"/>
            </p:blipFill>
            <p:spPr>
              <a:xfrm>
                <a:off x="3575050" y="3860800"/>
                <a:ext cx="107950" cy="133350"/>
              </a:xfrm>
              <a:prstGeom prst="rect"/>
            </p:spPr>
          </p:pic>
        </mc:Fallback>
      </mc:AlternateContent>
      <mc:AlternateContent xmlns:mc="http://schemas.openxmlformats.org/markup-compatibility/2006" xmlns:p14="http://schemas.microsoft.com/office/powerpoint/2010/main">
        <mc:Choice Requires="p14">
          <p:contentPart r:id="rId443" p14:bwMode="auto">
            <p14:nvContentPartPr>
              <p14:cNvPr id="255" name="Ink 254"/>
              <p14:cNvContentPartPr/>
              <p14:nvPr/>
            </p14:nvContentPartPr>
            <p14:xfrm>
              <a:off x="3606800" y="3867150"/>
              <a:ext cx="133350" cy="6350"/>
            </p14:xfrm>
          </p:contentPart>
        </mc:Choice>
        <mc:Fallback xmlns="">
          <p:pic>
            <p:nvPicPr>
              <p:cNvPr id="255" name="Ink 254"/>
            </p:nvPicPr>
            <p:blipFill>
              <a:blip r:embed="rId444"/>
            </p:blipFill>
            <p:spPr>
              <a:xfrm>
                <a:off x="3606800" y="3867150"/>
                <a:ext cx="133350" cy="6350"/>
              </a:xfrm>
              <a:prstGeom prst="rect"/>
            </p:spPr>
          </p:pic>
        </mc:Fallback>
      </mc:AlternateContent>
      <mc:AlternateContent xmlns:mc="http://schemas.openxmlformats.org/markup-compatibility/2006" xmlns:p14="http://schemas.microsoft.com/office/powerpoint/2010/main">
        <mc:Choice Requires="p14">
          <p:contentPart r:id="rId445" p14:bwMode="auto">
            <p14:nvContentPartPr>
              <p14:cNvPr id="256" name="Ink 255"/>
              <p14:cNvContentPartPr/>
              <p14:nvPr/>
            </p14:nvContentPartPr>
            <p14:xfrm>
              <a:off x="3740150" y="3784600"/>
              <a:ext cx="114300" cy="209550"/>
            </p14:xfrm>
          </p:contentPart>
        </mc:Choice>
        <mc:Fallback xmlns="">
          <p:pic>
            <p:nvPicPr>
              <p:cNvPr id="256" name="Ink 255"/>
            </p:nvPicPr>
            <p:blipFill>
              <a:blip r:embed="rId446"/>
            </p:blipFill>
            <p:spPr>
              <a:xfrm>
                <a:off x="3740150" y="3784600"/>
                <a:ext cx="114300" cy="209550"/>
              </a:xfrm>
              <a:prstGeom prst="rect"/>
            </p:spPr>
          </p:pic>
        </mc:Fallback>
      </mc:AlternateContent>
      <mc:AlternateContent xmlns:mc="http://schemas.openxmlformats.org/markup-compatibility/2006" xmlns:p14="http://schemas.microsoft.com/office/powerpoint/2010/main">
        <mc:Choice Requires="p14">
          <p:contentPart r:id="rId447" p14:bwMode="auto">
            <p14:nvContentPartPr>
              <p14:cNvPr id="257" name="Ink 256"/>
              <p14:cNvContentPartPr/>
              <p14:nvPr/>
            </p14:nvContentPartPr>
            <p14:xfrm>
              <a:off x="3771900" y="3905250"/>
              <a:ext cx="82550" cy="360"/>
            </p14:xfrm>
          </p:contentPart>
        </mc:Choice>
        <mc:Fallback xmlns="">
          <p:pic>
            <p:nvPicPr>
              <p:cNvPr id="257" name="Ink 256"/>
            </p:nvPicPr>
            <p:blipFill>
              <a:blip r:embed="rId388"/>
            </p:blipFill>
            <p:spPr>
              <a:xfrm>
                <a:off x="3771900" y="3905250"/>
                <a:ext cx="82550" cy="360"/>
              </a:xfrm>
              <a:prstGeom prst="rect"/>
            </p:spPr>
          </p:pic>
        </mc:Fallback>
      </mc:AlternateContent>
      <mc:AlternateContent xmlns:mc="http://schemas.openxmlformats.org/markup-compatibility/2006" xmlns:p14="http://schemas.microsoft.com/office/powerpoint/2010/main">
        <mc:Choice Requires="p14">
          <p:contentPart r:id="rId448" p14:bwMode="auto">
            <p14:nvContentPartPr>
              <p14:cNvPr id="258" name="Ink 257"/>
              <p14:cNvContentPartPr/>
              <p14:nvPr/>
            </p14:nvContentPartPr>
            <p14:xfrm>
              <a:off x="3149600" y="4267200"/>
              <a:ext cx="101600" cy="203200"/>
            </p14:xfrm>
          </p:contentPart>
        </mc:Choice>
        <mc:Fallback xmlns="">
          <p:pic>
            <p:nvPicPr>
              <p:cNvPr id="258" name="Ink 257"/>
            </p:nvPicPr>
            <p:blipFill>
              <a:blip r:embed="rId449"/>
            </p:blipFill>
            <p:spPr>
              <a:xfrm>
                <a:off x="3149600" y="4267200"/>
                <a:ext cx="101600" cy="203200"/>
              </a:xfrm>
              <a:prstGeom prst="rect"/>
            </p:spPr>
          </p:pic>
        </mc:Fallback>
      </mc:AlternateContent>
      <mc:AlternateContent xmlns:mc="http://schemas.openxmlformats.org/markup-compatibility/2006" xmlns:p14="http://schemas.microsoft.com/office/powerpoint/2010/main">
        <mc:Choice Requires="p14">
          <p:contentPart r:id="rId450" p14:bwMode="auto">
            <p14:nvContentPartPr>
              <p14:cNvPr id="259" name="Ink 258"/>
              <p14:cNvContentPartPr/>
              <p14:nvPr/>
            </p14:nvContentPartPr>
            <p14:xfrm>
              <a:off x="3289300" y="4406900"/>
              <a:ext cx="127000" cy="133350"/>
            </p14:xfrm>
          </p:contentPart>
        </mc:Choice>
        <mc:Fallback xmlns="">
          <p:pic>
            <p:nvPicPr>
              <p:cNvPr id="259" name="Ink 258"/>
            </p:nvPicPr>
            <p:blipFill>
              <a:blip r:embed="rId451"/>
            </p:blipFill>
            <p:spPr>
              <a:xfrm>
                <a:off x="3289300" y="4406900"/>
                <a:ext cx="127000" cy="133350"/>
              </a:xfrm>
              <a:prstGeom prst="rect"/>
            </p:spPr>
          </p:pic>
        </mc:Fallback>
      </mc:AlternateContent>
      <mc:AlternateContent xmlns:mc="http://schemas.openxmlformats.org/markup-compatibility/2006" xmlns:p14="http://schemas.microsoft.com/office/powerpoint/2010/main">
        <mc:Choice Requires="p14">
          <p:contentPart r:id="rId452" p14:bwMode="auto">
            <p14:nvContentPartPr>
              <p14:cNvPr id="260" name="Ink 259"/>
              <p14:cNvContentPartPr/>
              <p14:nvPr/>
            </p14:nvContentPartPr>
            <p14:xfrm>
              <a:off x="3454400" y="4318000"/>
              <a:ext cx="82550" cy="360"/>
            </p14:xfrm>
          </p:contentPart>
        </mc:Choice>
        <mc:Fallback xmlns="">
          <p:pic>
            <p:nvPicPr>
              <p:cNvPr id="260" name="Ink 259"/>
            </p:nvPicPr>
            <p:blipFill>
              <a:blip r:embed="rId388"/>
            </p:blipFill>
            <p:spPr>
              <a:xfrm>
                <a:off x="3454400" y="4318000"/>
                <a:ext cx="82550" cy="360"/>
              </a:xfrm>
              <a:prstGeom prst="rect"/>
            </p:spPr>
          </p:pic>
        </mc:Fallback>
      </mc:AlternateContent>
      <mc:AlternateContent xmlns:mc="http://schemas.openxmlformats.org/markup-compatibility/2006" xmlns:p14="http://schemas.microsoft.com/office/powerpoint/2010/main">
        <mc:Choice Requires="p14">
          <p:contentPart r:id="rId453" p14:bwMode="auto">
            <p14:nvContentPartPr>
              <p14:cNvPr id="261" name="Ink 260"/>
              <p14:cNvContentPartPr/>
              <p14:nvPr/>
            </p14:nvContentPartPr>
            <p14:xfrm>
              <a:off x="3441700" y="4343400"/>
              <a:ext cx="133350" cy="6350"/>
            </p14:xfrm>
          </p:contentPart>
        </mc:Choice>
        <mc:Fallback xmlns="">
          <p:pic>
            <p:nvPicPr>
              <p:cNvPr id="261" name="Ink 260"/>
            </p:nvPicPr>
            <p:blipFill>
              <a:blip r:embed="rId454"/>
            </p:blipFill>
            <p:spPr>
              <a:xfrm>
                <a:off x="3441700" y="4343400"/>
                <a:ext cx="133350" cy="6350"/>
              </a:xfrm>
              <a:prstGeom prst="rect"/>
            </p:spPr>
          </p:pic>
        </mc:Fallback>
      </mc:AlternateContent>
      <mc:AlternateContent xmlns:mc="http://schemas.openxmlformats.org/markup-compatibility/2006" xmlns:p14="http://schemas.microsoft.com/office/powerpoint/2010/main">
        <mc:Choice Requires="p14">
          <p:contentPart r:id="rId455" p14:bwMode="auto">
            <p14:nvContentPartPr>
              <p14:cNvPr id="262" name="Ink 261"/>
              <p14:cNvContentPartPr/>
              <p14:nvPr/>
            </p14:nvContentPartPr>
            <p14:xfrm>
              <a:off x="3638550" y="4191000"/>
              <a:ext cx="95250" cy="114300"/>
            </p14:xfrm>
          </p:contentPart>
        </mc:Choice>
        <mc:Fallback xmlns="">
          <p:pic>
            <p:nvPicPr>
              <p:cNvPr id="262" name="Ink 261"/>
            </p:nvPicPr>
            <p:blipFill>
              <a:blip r:embed="rId456"/>
            </p:blipFill>
            <p:spPr>
              <a:xfrm>
                <a:off x="3638550" y="4191000"/>
                <a:ext cx="95250" cy="114300"/>
              </a:xfrm>
              <a:prstGeom prst="rect"/>
            </p:spPr>
          </p:pic>
        </mc:Fallback>
      </mc:AlternateContent>
      <mc:AlternateContent xmlns:mc="http://schemas.openxmlformats.org/markup-compatibility/2006" xmlns:p14="http://schemas.microsoft.com/office/powerpoint/2010/main">
        <mc:Choice Requires="p14">
          <p:contentPart r:id="rId457" p14:bwMode="auto">
            <p14:nvContentPartPr>
              <p14:cNvPr id="263" name="Ink 262"/>
              <p14:cNvContentPartPr/>
              <p14:nvPr/>
            </p14:nvContentPartPr>
            <p14:xfrm>
              <a:off x="3860800" y="4076700"/>
              <a:ext cx="241300" cy="254000"/>
            </p14:xfrm>
          </p:contentPart>
        </mc:Choice>
        <mc:Fallback xmlns="">
          <p:pic>
            <p:nvPicPr>
              <p:cNvPr id="263" name="Ink 262"/>
            </p:nvPicPr>
            <p:blipFill>
              <a:blip r:embed="rId458"/>
            </p:blipFill>
            <p:spPr>
              <a:xfrm>
                <a:off x="3860800" y="4076700"/>
                <a:ext cx="241300" cy="254000"/>
              </a:xfrm>
              <a:prstGeom prst="rect"/>
            </p:spPr>
          </p:pic>
        </mc:Fallback>
      </mc:AlternateContent>
      <mc:AlternateContent xmlns:mc="http://schemas.openxmlformats.org/markup-compatibility/2006" xmlns:p14="http://schemas.microsoft.com/office/powerpoint/2010/main">
        <mc:Choice Requires="p14">
          <p:contentPart r:id="rId459" p14:bwMode="auto">
            <p14:nvContentPartPr>
              <p14:cNvPr id="264" name="Ink 263"/>
              <p14:cNvContentPartPr/>
              <p14:nvPr/>
            </p14:nvContentPartPr>
            <p14:xfrm>
              <a:off x="4038600" y="4140200"/>
              <a:ext cx="50800" cy="95250"/>
            </p14:xfrm>
          </p:contentPart>
        </mc:Choice>
        <mc:Fallback xmlns="">
          <p:pic>
            <p:nvPicPr>
              <p:cNvPr id="264" name="Ink 263"/>
            </p:nvPicPr>
            <p:blipFill>
              <a:blip r:embed="rId460"/>
            </p:blipFill>
            <p:spPr>
              <a:xfrm>
                <a:off x="4038600" y="4140200"/>
                <a:ext cx="50800" cy="95250"/>
              </a:xfrm>
              <a:prstGeom prst="rect"/>
            </p:spPr>
          </p:pic>
        </mc:Fallback>
      </mc:AlternateContent>
      <mc:AlternateContent xmlns:mc="http://schemas.openxmlformats.org/markup-compatibility/2006" xmlns:p14="http://schemas.microsoft.com/office/powerpoint/2010/main">
        <mc:Choice Requires="p14">
          <p:contentPart r:id="rId461" p14:bwMode="auto">
            <p14:nvContentPartPr>
              <p14:cNvPr id="265" name="Ink 264"/>
              <p14:cNvContentPartPr/>
              <p14:nvPr/>
            </p14:nvContentPartPr>
            <p14:xfrm>
              <a:off x="4057650" y="4038600"/>
              <a:ext cx="12700" cy="360"/>
            </p14:xfrm>
          </p:contentPart>
        </mc:Choice>
        <mc:Fallback xmlns="">
          <p:pic>
            <p:nvPicPr>
              <p:cNvPr id="265" name="Ink 264"/>
            </p:nvPicPr>
            <p:blipFill>
              <a:blip r:embed="rId416"/>
            </p:blipFill>
            <p:spPr>
              <a:xfrm>
                <a:off x="4057650" y="4038600"/>
                <a:ext cx="12700" cy="360"/>
              </a:xfrm>
              <a:prstGeom prst="rect"/>
            </p:spPr>
          </p:pic>
        </mc:Fallback>
      </mc:AlternateContent>
      <mc:AlternateContent xmlns:mc="http://schemas.openxmlformats.org/markup-compatibility/2006" xmlns:p14="http://schemas.microsoft.com/office/powerpoint/2010/main">
        <mc:Choice Requires="p14">
          <p:contentPart r:id="rId462" p14:bwMode="auto">
            <p14:nvContentPartPr>
              <p14:cNvPr id="266" name="Ink 265"/>
              <p14:cNvContentPartPr/>
              <p14:nvPr/>
            </p14:nvContentPartPr>
            <p14:xfrm>
              <a:off x="4152900" y="4165600"/>
              <a:ext cx="360" cy="165100"/>
            </p14:xfrm>
          </p:contentPart>
        </mc:Choice>
        <mc:Fallback xmlns="">
          <p:pic>
            <p:nvPicPr>
              <p:cNvPr id="266" name="Ink 265"/>
            </p:nvPicPr>
            <p:blipFill>
              <a:blip r:embed="rId463"/>
            </p:blipFill>
            <p:spPr>
              <a:xfrm>
                <a:off x="4152900" y="4165600"/>
                <a:ext cx="360" cy="165100"/>
              </a:xfrm>
              <a:prstGeom prst="rect"/>
            </p:spPr>
          </p:pic>
        </mc:Fallback>
      </mc:AlternateContent>
      <mc:AlternateContent xmlns:mc="http://schemas.openxmlformats.org/markup-compatibility/2006" xmlns:p14="http://schemas.microsoft.com/office/powerpoint/2010/main">
        <mc:Choice Requires="p14">
          <p:contentPart r:id="rId464" p14:bwMode="auto">
            <p14:nvContentPartPr>
              <p14:cNvPr id="267" name="Ink 266"/>
              <p14:cNvContentPartPr/>
              <p14:nvPr/>
            </p14:nvContentPartPr>
            <p14:xfrm>
              <a:off x="4203700" y="4165600"/>
              <a:ext cx="50800" cy="6350"/>
            </p14:xfrm>
          </p:contentPart>
        </mc:Choice>
        <mc:Fallback xmlns="">
          <p:pic>
            <p:nvPicPr>
              <p:cNvPr id="267" name="Ink 266"/>
            </p:nvPicPr>
            <p:blipFill>
              <a:blip r:embed="rId465"/>
            </p:blipFill>
            <p:spPr>
              <a:xfrm>
                <a:off x="4203700" y="4165600"/>
                <a:ext cx="50800" cy="6350"/>
              </a:xfrm>
              <a:prstGeom prst="rect"/>
            </p:spPr>
          </p:pic>
        </mc:Fallback>
      </mc:AlternateContent>
      <mc:AlternateContent xmlns:mc="http://schemas.openxmlformats.org/markup-compatibility/2006" xmlns:p14="http://schemas.microsoft.com/office/powerpoint/2010/main">
        <mc:Choice Requires="p14">
          <p:contentPart r:id="rId466" p14:bwMode="auto">
            <p14:nvContentPartPr>
              <p14:cNvPr id="268" name="Ink 267"/>
              <p14:cNvContentPartPr/>
              <p14:nvPr/>
            </p14:nvContentPartPr>
            <p14:xfrm>
              <a:off x="4337050" y="4057650"/>
              <a:ext cx="31750" cy="139700"/>
            </p14:xfrm>
          </p:contentPart>
        </mc:Choice>
        <mc:Fallback xmlns="">
          <p:pic>
            <p:nvPicPr>
              <p:cNvPr id="268" name="Ink 267"/>
            </p:nvPicPr>
            <p:blipFill>
              <a:blip r:embed="rId467"/>
            </p:blipFill>
            <p:spPr>
              <a:xfrm>
                <a:off x="4337050" y="4057650"/>
                <a:ext cx="31750" cy="139700"/>
              </a:xfrm>
              <a:prstGeom prst="rect"/>
            </p:spPr>
          </p:pic>
        </mc:Fallback>
      </mc:AlternateContent>
      <mc:AlternateContent xmlns:mc="http://schemas.openxmlformats.org/markup-compatibility/2006" xmlns:p14="http://schemas.microsoft.com/office/powerpoint/2010/main">
        <mc:Choice Requires="p14">
          <p:contentPart r:id="rId468" p14:bwMode="auto">
            <p14:nvContentPartPr>
              <p14:cNvPr id="269" name="Ink 268"/>
              <p14:cNvContentPartPr/>
              <p14:nvPr/>
            </p14:nvContentPartPr>
            <p14:xfrm>
              <a:off x="4368800" y="3956050"/>
              <a:ext cx="6350" cy="19050"/>
            </p14:xfrm>
          </p:contentPart>
        </mc:Choice>
        <mc:Fallback xmlns="">
          <p:pic>
            <p:nvPicPr>
              <p:cNvPr id="269" name="Ink 268"/>
            </p:nvPicPr>
            <p:blipFill>
              <a:blip r:embed="rId469"/>
            </p:blipFill>
            <p:spPr>
              <a:xfrm>
                <a:off x="4368800" y="3956050"/>
                <a:ext cx="6350" cy="19050"/>
              </a:xfrm>
              <a:prstGeom prst="rect"/>
            </p:spPr>
          </p:pic>
        </mc:Fallback>
      </mc:AlternateContent>
      <mc:AlternateContent xmlns:mc="http://schemas.openxmlformats.org/markup-compatibility/2006" xmlns:p14="http://schemas.microsoft.com/office/powerpoint/2010/main">
        <mc:Choice Requires="p14">
          <p:contentPart r:id="rId470" p14:bwMode="auto">
            <p14:nvContentPartPr>
              <p14:cNvPr id="270" name="Ink 269"/>
              <p14:cNvContentPartPr/>
              <p14:nvPr/>
            </p14:nvContentPartPr>
            <p14:xfrm>
              <a:off x="4406900" y="4133850"/>
              <a:ext cx="114300" cy="203200"/>
            </p14:xfrm>
          </p:contentPart>
        </mc:Choice>
        <mc:Fallback xmlns="">
          <p:pic>
            <p:nvPicPr>
              <p:cNvPr id="270" name="Ink 269"/>
            </p:nvPicPr>
            <p:blipFill>
              <a:blip r:embed="rId471"/>
            </p:blipFill>
            <p:spPr>
              <a:xfrm>
                <a:off x="4406900" y="4133850"/>
                <a:ext cx="114300" cy="203200"/>
              </a:xfrm>
              <a:prstGeom prst="rect"/>
            </p:spPr>
          </p:pic>
        </mc:Fallback>
      </mc:AlternateContent>
      <mc:AlternateContent xmlns:mc="http://schemas.openxmlformats.org/markup-compatibility/2006" xmlns:p14="http://schemas.microsoft.com/office/powerpoint/2010/main">
        <mc:Choice Requires="p14">
          <p:contentPart r:id="rId472" p14:bwMode="auto">
            <p14:nvContentPartPr>
              <p14:cNvPr id="271" name="Ink 270"/>
              <p14:cNvContentPartPr/>
              <p14:nvPr/>
            </p14:nvContentPartPr>
            <p14:xfrm>
              <a:off x="4521200" y="3956050"/>
              <a:ext cx="146050" cy="247650"/>
            </p14:xfrm>
          </p:contentPart>
        </mc:Choice>
        <mc:Fallback xmlns="">
          <p:pic>
            <p:nvPicPr>
              <p:cNvPr id="271" name="Ink 270"/>
            </p:nvPicPr>
            <p:blipFill>
              <a:blip r:embed="rId473"/>
            </p:blipFill>
            <p:spPr>
              <a:xfrm>
                <a:off x="4521200" y="3956050"/>
                <a:ext cx="146050" cy="247650"/>
              </a:xfrm>
              <a:prstGeom prst="rect"/>
            </p:spPr>
          </p:pic>
        </mc:Fallback>
      </mc:AlternateContent>
      <mc:AlternateContent xmlns:mc="http://schemas.openxmlformats.org/markup-compatibility/2006" xmlns:p14="http://schemas.microsoft.com/office/powerpoint/2010/main">
        <mc:Choice Requires="p14">
          <p:contentPart r:id="rId474" p14:bwMode="auto">
            <p14:nvContentPartPr>
              <p14:cNvPr id="272" name="Ink 271"/>
              <p14:cNvContentPartPr/>
              <p14:nvPr/>
            </p14:nvContentPartPr>
            <p14:xfrm>
              <a:off x="3175000" y="4667250"/>
              <a:ext cx="101600" cy="177800"/>
            </p14:xfrm>
          </p:contentPart>
        </mc:Choice>
        <mc:Fallback xmlns="">
          <p:pic>
            <p:nvPicPr>
              <p:cNvPr id="272" name="Ink 271"/>
            </p:nvPicPr>
            <p:blipFill>
              <a:blip r:embed="rId475"/>
            </p:blipFill>
            <p:spPr>
              <a:xfrm>
                <a:off x="3175000" y="4667250"/>
                <a:ext cx="101600" cy="177800"/>
              </a:xfrm>
              <a:prstGeom prst="rect"/>
            </p:spPr>
          </p:pic>
        </mc:Fallback>
      </mc:AlternateContent>
      <mc:AlternateContent xmlns:mc="http://schemas.openxmlformats.org/markup-compatibility/2006" xmlns:p14="http://schemas.microsoft.com/office/powerpoint/2010/main">
        <mc:Choice Requires="p14">
          <p:contentPart r:id="rId476" p14:bwMode="auto">
            <p14:nvContentPartPr>
              <p14:cNvPr id="273" name="Ink 272"/>
              <p14:cNvContentPartPr/>
              <p14:nvPr/>
            </p14:nvContentPartPr>
            <p14:xfrm>
              <a:off x="3314700" y="4813300"/>
              <a:ext cx="76200" cy="76200"/>
            </p14:xfrm>
          </p:contentPart>
        </mc:Choice>
        <mc:Fallback xmlns="">
          <p:pic>
            <p:nvPicPr>
              <p:cNvPr id="273" name="Ink 272"/>
            </p:nvPicPr>
            <p:blipFill>
              <a:blip r:embed="rId477"/>
            </p:blipFill>
            <p:spPr>
              <a:xfrm>
                <a:off x="3314700" y="4813300"/>
                <a:ext cx="76200" cy="76200"/>
              </a:xfrm>
              <a:prstGeom prst="rect"/>
            </p:spPr>
          </p:pic>
        </mc:Fallback>
      </mc:AlternateContent>
      <mc:AlternateContent xmlns:mc="http://schemas.openxmlformats.org/markup-compatibility/2006" xmlns:p14="http://schemas.microsoft.com/office/powerpoint/2010/main">
        <mc:Choice Requires="p14">
          <p:contentPart r:id="rId478" p14:bwMode="auto">
            <p14:nvContentPartPr>
              <p14:cNvPr id="274" name="Ink 273"/>
              <p14:cNvContentPartPr/>
              <p14:nvPr/>
            </p14:nvContentPartPr>
            <p14:xfrm>
              <a:off x="3422650" y="4800600"/>
              <a:ext cx="57150" cy="82550"/>
            </p14:xfrm>
          </p:contentPart>
        </mc:Choice>
        <mc:Fallback xmlns="">
          <p:pic>
            <p:nvPicPr>
              <p:cNvPr id="274" name="Ink 273"/>
            </p:nvPicPr>
            <p:blipFill>
              <a:blip r:embed="rId479"/>
            </p:blipFill>
            <p:spPr>
              <a:xfrm>
                <a:off x="3422650" y="4800600"/>
                <a:ext cx="57150" cy="82550"/>
              </a:xfrm>
              <a:prstGeom prst="rect"/>
            </p:spPr>
          </p:pic>
        </mc:Fallback>
      </mc:AlternateContent>
      <mc:AlternateContent xmlns:mc="http://schemas.openxmlformats.org/markup-compatibility/2006" xmlns:p14="http://schemas.microsoft.com/office/powerpoint/2010/main">
        <mc:Choice Requires="p14">
          <p:contentPart r:id="rId480" p14:bwMode="auto">
            <p14:nvContentPartPr>
              <p14:cNvPr id="275" name="Ink 274"/>
              <p14:cNvContentPartPr/>
              <p14:nvPr/>
            </p14:nvContentPartPr>
            <p14:xfrm>
              <a:off x="3581400" y="4654550"/>
              <a:ext cx="88900" cy="360"/>
            </p14:xfrm>
          </p:contentPart>
        </mc:Choice>
        <mc:Fallback xmlns="">
          <p:pic>
            <p:nvPicPr>
              <p:cNvPr id="275" name="Ink 274"/>
            </p:nvPicPr>
            <p:blipFill>
              <a:blip r:embed="rId481"/>
            </p:blipFill>
            <p:spPr>
              <a:xfrm>
                <a:off x="3581400" y="4654550"/>
                <a:ext cx="88900" cy="360"/>
              </a:xfrm>
              <a:prstGeom prst="rect"/>
            </p:spPr>
          </p:pic>
        </mc:Fallback>
      </mc:AlternateContent>
      <mc:AlternateContent xmlns:mc="http://schemas.openxmlformats.org/markup-compatibility/2006" xmlns:p14="http://schemas.microsoft.com/office/powerpoint/2010/main">
        <mc:Choice Requires="p14">
          <p:contentPart r:id="rId482" p14:bwMode="auto">
            <p14:nvContentPartPr>
              <p14:cNvPr id="276" name="Ink 275"/>
              <p14:cNvContentPartPr/>
              <p14:nvPr/>
            </p14:nvContentPartPr>
            <p14:xfrm>
              <a:off x="3568700" y="4699000"/>
              <a:ext cx="107950" cy="360"/>
            </p14:xfrm>
          </p:contentPart>
        </mc:Choice>
        <mc:Fallback xmlns="">
          <p:pic>
            <p:nvPicPr>
              <p:cNvPr id="276" name="Ink 275"/>
            </p:nvPicPr>
            <p:blipFill>
              <a:blip r:embed="rId483"/>
            </p:blipFill>
            <p:spPr>
              <a:xfrm>
                <a:off x="3568700" y="4699000"/>
                <a:ext cx="107950" cy="360"/>
              </a:xfrm>
              <a:prstGeom prst="rect"/>
            </p:spPr>
          </p:pic>
        </mc:Fallback>
      </mc:AlternateContent>
      <mc:AlternateContent xmlns:mc="http://schemas.openxmlformats.org/markup-compatibility/2006" xmlns:p14="http://schemas.microsoft.com/office/powerpoint/2010/main">
        <mc:Choice Requires="p14">
          <p:contentPart r:id="rId484" p14:bwMode="auto">
            <p14:nvContentPartPr>
              <p14:cNvPr id="277" name="Ink 276"/>
              <p14:cNvContentPartPr/>
              <p14:nvPr/>
            </p14:nvContentPartPr>
            <p14:xfrm>
              <a:off x="3727450" y="4578350"/>
              <a:ext cx="158750" cy="146050"/>
            </p14:xfrm>
          </p:contentPart>
        </mc:Choice>
        <mc:Fallback xmlns="">
          <p:pic>
            <p:nvPicPr>
              <p:cNvPr id="277" name="Ink 276"/>
            </p:nvPicPr>
            <p:blipFill>
              <a:blip r:embed="rId485"/>
            </p:blipFill>
            <p:spPr>
              <a:xfrm>
                <a:off x="3727450" y="4578350"/>
                <a:ext cx="158750" cy="146050"/>
              </a:xfrm>
              <a:prstGeom prst="rect"/>
            </p:spPr>
          </p:pic>
        </mc:Fallback>
      </mc:AlternateContent>
      <mc:AlternateContent xmlns:mc="http://schemas.openxmlformats.org/markup-compatibility/2006" xmlns:p14="http://schemas.microsoft.com/office/powerpoint/2010/main">
        <mc:Choice Requires="p14">
          <p:contentPart r:id="rId486" p14:bwMode="auto">
            <p14:nvContentPartPr>
              <p14:cNvPr id="278" name="Ink 277"/>
              <p14:cNvContentPartPr/>
              <p14:nvPr/>
            </p14:nvContentPartPr>
            <p14:xfrm>
              <a:off x="3981450" y="4597400"/>
              <a:ext cx="360" cy="76200"/>
            </p14:xfrm>
          </p:contentPart>
        </mc:Choice>
        <mc:Fallback xmlns="">
          <p:pic>
            <p:nvPicPr>
              <p:cNvPr id="278" name="Ink 277"/>
            </p:nvPicPr>
            <p:blipFill>
              <a:blip r:embed="rId487"/>
            </p:blipFill>
            <p:spPr>
              <a:xfrm>
                <a:off x="3981450" y="4597400"/>
                <a:ext cx="360" cy="76200"/>
              </a:xfrm>
              <a:prstGeom prst="rect"/>
            </p:spPr>
          </p:pic>
        </mc:Fallback>
      </mc:AlternateContent>
      <mc:AlternateContent xmlns:mc="http://schemas.openxmlformats.org/markup-compatibility/2006" xmlns:p14="http://schemas.microsoft.com/office/powerpoint/2010/main">
        <mc:Choice Requires="p14">
          <p:contentPart r:id="rId488" p14:bwMode="auto">
            <p14:nvContentPartPr>
              <p14:cNvPr id="279" name="Ink 278"/>
              <p14:cNvContentPartPr/>
              <p14:nvPr/>
            </p14:nvContentPartPr>
            <p14:xfrm>
              <a:off x="3975100" y="4546600"/>
              <a:ext cx="12700" cy="360"/>
            </p14:xfrm>
          </p:contentPart>
        </mc:Choice>
        <mc:Fallback xmlns="">
          <p:pic>
            <p:nvPicPr>
              <p:cNvPr id="279" name="Ink 278"/>
            </p:nvPicPr>
            <p:blipFill>
              <a:blip r:embed="rId416"/>
            </p:blipFill>
            <p:spPr>
              <a:xfrm>
                <a:off x="3975100" y="4546600"/>
                <a:ext cx="12700" cy="360"/>
              </a:xfrm>
              <a:prstGeom prst="rect"/>
            </p:spPr>
          </p:pic>
        </mc:Fallback>
      </mc:AlternateContent>
      <mc:AlternateContent xmlns:mc="http://schemas.openxmlformats.org/markup-compatibility/2006" xmlns:p14="http://schemas.microsoft.com/office/powerpoint/2010/main">
        <mc:Choice Requires="p14">
          <p:contentPart r:id="rId489" p14:bwMode="auto">
            <p14:nvContentPartPr>
              <p14:cNvPr id="280" name="Ink 279"/>
              <p14:cNvContentPartPr/>
              <p14:nvPr/>
            </p14:nvContentPartPr>
            <p14:xfrm>
              <a:off x="4038600" y="4641850"/>
              <a:ext cx="88900" cy="114300"/>
            </p14:xfrm>
          </p:contentPart>
        </mc:Choice>
        <mc:Fallback xmlns="">
          <p:pic>
            <p:nvPicPr>
              <p:cNvPr id="280" name="Ink 279"/>
            </p:nvPicPr>
            <p:blipFill>
              <a:blip r:embed="rId490"/>
            </p:blipFill>
            <p:spPr>
              <a:xfrm>
                <a:off x="4038600" y="4641850"/>
                <a:ext cx="88900" cy="114300"/>
              </a:xfrm>
              <a:prstGeom prst="rect"/>
            </p:spPr>
          </p:pic>
        </mc:Fallback>
      </mc:AlternateContent>
      <mc:AlternateContent xmlns:mc="http://schemas.openxmlformats.org/markup-compatibility/2006" xmlns:p14="http://schemas.microsoft.com/office/powerpoint/2010/main">
        <mc:Choice Requires="p14">
          <p:contentPart r:id="rId491" p14:bwMode="auto">
            <p14:nvContentPartPr>
              <p14:cNvPr id="281" name="Ink 280"/>
              <p14:cNvContentPartPr/>
              <p14:nvPr/>
            </p14:nvContentPartPr>
            <p14:xfrm>
              <a:off x="1041400" y="4330700"/>
              <a:ext cx="165100" cy="209550"/>
            </p14:xfrm>
          </p:contentPart>
        </mc:Choice>
        <mc:Fallback xmlns="">
          <p:pic>
            <p:nvPicPr>
              <p:cNvPr id="281" name="Ink 280"/>
            </p:nvPicPr>
            <p:blipFill>
              <a:blip r:embed="rId492"/>
            </p:blipFill>
            <p:spPr>
              <a:xfrm>
                <a:off x="1041400" y="4330700"/>
                <a:ext cx="165100" cy="209550"/>
              </a:xfrm>
              <a:prstGeom prst="rect"/>
            </p:spPr>
          </p:pic>
        </mc:Fallback>
      </mc:AlternateContent>
      <mc:AlternateContent xmlns:mc="http://schemas.openxmlformats.org/markup-compatibility/2006" xmlns:p14="http://schemas.microsoft.com/office/powerpoint/2010/main">
        <mc:Choice Requires="p14">
          <p:contentPart r:id="rId493" p14:bwMode="auto">
            <p14:nvContentPartPr>
              <p14:cNvPr id="282" name="Ink 281"/>
              <p14:cNvContentPartPr/>
              <p14:nvPr/>
            </p14:nvContentPartPr>
            <p14:xfrm>
              <a:off x="1193800" y="4489450"/>
              <a:ext cx="76200" cy="82550"/>
            </p14:xfrm>
          </p:contentPart>
        </mc:Choice>
        <mc:Fallback xmlns="">
          <p:pic>
            <p:nvPicPr>
              <p:cNvPr id="282" name="Ink 281"/>
            </p:nvPicPr>
            <p:blipFill>
              <a:blip r:embed="rId494"/>
            </p:blipFill>
            <p:spPr>
              <a:xfrm>
                <a:off x="1193800" y="4489450"/>
                <a:ext cx="76200" cy="82550"/>
              </a:xfrm>
              <a:prstGeom prst="rect"/>
            </p:spPr>
          </p:pic>
        </mc:Fallback>
      </mc:AlternateContent>
      <mc:AlternateContent xmlns:mc="http://schemas.openxmlformats.org/markup-compatibility/2006" xmlns:p14="http://schemas.microsoft.com/office/powerpoint/2010/main">
        <mc:Choice Requires="p14">
          <p:contentPart r:id="rId495" p14:bwMode="auto">
            <p14:nvContentPartPr>
              <p14:cNvPr id="283" name="Ink 282"/>
              <p14:cNvContentPartPr/>
              <p14:nvPr/>
            </p14:nvContentPartPr>
            <p14:xfrm>
              <a:off x="1320800" y="4464050"/>
              <a:ext cx="95250" cy="88900"/>
            </p14:xfrm>
          </p:contentPart>
        </mc:Choice>
        <mc:Fallback xmlns="">
          <p:pic>
            <p:nvPicPr>
              <p:cNvPr id="283" name="Ink 282"/>
            </p:nvPicPr>
            <p:blipFill>
              <a:blip r:embed="rId496"/>
            </p:blipFill>
            <p:spPr>
              <a:xfrm>
                <a:off x="1320800" y="4464050"/>
                <a:ext cx="95250" cy="88900"/>
              </a:xfrm>
              <a:prstGeom prst="rect"/>
            </p:spPr>
          </p:pic>
        </mc:Fallback>
      </mc:AlternateContent>
      <mc:AlternateContent xmlns:mc="http://schemas.openxmlformats.org/markup-compatibility/2006" xmlns:p14="http://schemas.microsoft.com/office/powerpoint/2010/main">
        <mc:Choice Requires="p14">
          <p:contentPart r:id="rId497" p14:bwMode="auto">
            <p14:nvContentPartPr>
              <p14:cNvPr id="284" name="Ink 283"/>
              <p14:cNvContentPartPr/>
              <p14:nvPr/>
            </p14:nvContentPartPr>
            <p14:xfrm>
              <a:off x="3149600" y="5168900"/>
              <a:ext cx="114300" cy="360"/>
            </p14:xfrm>
          </p:contentPart>
        </mc:Choice>
        <mc:Fallback xmlns="">
          <p:pic>
            <p:nvPicPr>
              <p:cNvPr id="284" name="Ink 283"/>
            </p:nvPicPr>
            <p:blipFill>
              <a:blip r:embed="rId440"/>
            </p:blipFill>
            <p:spPr>
              <a:xfrm>
                <a:off x="3149600" y="5168900"/>
                <a:ext cx="114300" cy="360"/>
              </a:xfrm>
              <a:prstGeom prst="rect"/>
            </p:spPr>
          </p:pic>
        </mc:Fallback>
      </mc:AlternateContent>
      <mc:AlternateContent xmlns:mc="http://schemas.openxmlformats.org/markup-compatibility/2006" xmlns:p14="http://schemas.microsoft.com/office/powerpoint/2010/main">
        <mc:Choice Requires="p14">
          <p:contentPart r:id="rId498" p14:bwMode="auto">
            <p14:nvContentPartPr>
              <p14:cNvPr id="285" name="Ink 284"/>
              <p14:cNvContentPartPr/>
              <p14:nvPr/>
            </p14:nvContentPartPr>
            <p14:xfrm>
              <a:off x="3302000" y="5029200"/>
              <a:ext cx="127000" cy="177800"/>
            </p14:xfrm>
          </p:contentPart>
        </mc:Choice>
        <mc:Fallback xmlns="">
          <p:pic>
            <p:nvPicPr>
              <p:cNvPr id="285" name="Ink 284"/>
            </p:nvPicPr>
            <p:blipFill>
              <a:blip r:embed="rId499"/>
            </p:blipFill>
            <p:spPr>
              <a:xfrm>
                <a:off x="3302000" y="5029200"/>
                <a:ext cx="127000" cy="177800"/>
              </a:xfrm>
              <a:prstGeom prst="rect"/>
            </p:spPr>
          </p:pic>
        </mc:Fallback>
      </mc:AlternateContent>
      <mc:AlternateContent xmlns:mc="http://schemas.openxmlformats.org/markup-compatibility/2006" xmlns:p14="http://schemas.microsoft.com/office/powerpoint/2010/main">
        <mc:Choice Requires="p14">
          <p:contentPart r:id="rId500" p14:bwMode="auto">
            <p14:nvContentPartPr>
              <p14:cNvPr id="286" name="Ink 285"/>
              <p14:cNvContentPartPr/>
              <p14:nvPr/>
            </p14:nvContentPartPr>
            <p14:xfrm>
              <a:off x="3473450" y="5130800"/>
              <a:ext cx="165100" cy="101600"/>
            </p14:xfrm>
          </p:contentPart>
        </mc:Choice>
        <mc:Fallback xmlns="">
          <p:pic>
            <p:nvPicPr>
              <p:cNvPr id="286" name="Ink 285"/>
            </p:nvPicPr>
            <p:blipFill>
              <a:blip r:embed="rId501"/>
            </p:blipFill>
            <p:spPr>
              <a:xfrm>
                <a:off x="3473450" y="5130800"/>
                <a:ext cx="165100" cy="101600"/>
              </a:xfrm>
              <a:prstGeom prst="rect"/>
            </p:spPr>
          </p:pic>
        </mc:Fallback>
      </mc:AlternateContent>
      <mc:AlternateContent xmlns:mc="http://schemas.openxmlformats.org/markup-compatibility/2006" xmlns:p14="http://schemas.microsoft.com/office/powerpoint/2010/main">
        <mc:Choice Requires="p14">
          <p:contentPart r:id="rId502" p14:bwMode="auto">
            <p14:nvContentPartPr>
              <p14:cNvPr id="287" name="Ink 286"/>
              <p14:cNvContentPartPr/>
              <p14:nvPr/>
            </p14:nvContentPartPr>
            <p14:xfrm>
              <a:off x="3644900" y="5054600"/>
              <a:ext cx="95250" cy="6350"/>
            </p14:xfrm>
          </p:contentPart>
        </mc:Choice>
        <mc:Fallback xmlns="">
          <p:pic>
            <p:nvPicPr>
              <p:cNvPr id="287" name="Ink 286"/>
            </p:nvPicPr>
            <p:blipFill>
              <a:blip r:embed="rId503"/>
            </p:blipFill>
            <p:spPr>
              <a:xfrm>
                <a:off x="3644900" y="5054600"/>
                <a:ext cx="95250" cy="6350"/>
              </a:xfrm>
              <a:prstGeom prst="rect"/>
            </p:spPr>
          </p:pic>
        </mc:Fallback>
      </mc:AlternateContent>
      <mc:AlternateContent xmlns:mc="http://schemas.openxmlformats.org/markup-compatibility/2006" xmlns:p14="http://schemas.microsoft.com/office/powerpoint/2010/main">
        <mc:Choice Requires="p14">
          <p:contentPart r:id="rId504" p14:bwMode="auto">
            <p14:nvContentPartPr>
              <p14:cNvPr id="288" name="Ink 287"/>
              <p14:cNvContentPartPr/>
              <p14:nvPr/>
            </p14:nvContentPartPr>
            <p14:xfrm>
              <a:off x="3702050" y="5016500"/>
              <a:ext cx="360" cy="95250"/>
            </p14:xfrm>
          </p:contentPart>
        </mc:Choice>
        <mc:Fallback xmlns="">
          <p:pic>
            <p:nvPicPr>
              <p:cNvPr id="288" name="Ink 287"/>
            </p:nvPicPr>
            <p:blipFill>
              <a:blip r:embed="rId505"/>
            </p:blipFill>
            <p:spPr>
              <a:xfrm>
                <a:off x="3702050" y="5016500"/>
                <a:ext cx="360" cy="95250"/>
              </a:xfrm>
              <a:prstGeom prst="rect"/>
            </p:spPr>
          </p:pic>
        </mc:Fallback>
      </mc:AlternateContent>
      <mc:AlternateContent xmlns:mc="http://schemas.openxmlformats.org/markup-compatibility/2006" xmlns:p14="http://schemas.microsoft.com/office/powerpoint/2010/main">
        <mc:Choice Requires="p14">
          <p:contentPart r:id="rId506" p14:bwMode="auto">
            <p14:nvContentPartPr>
              <p14:cNvPr id="289" name="Ink 288"/>
              <p14:cNvContentPartPr/>
              <p14:nvPr/>
            </p14:nvContentPartPr>
            <p14:xfrm>
              <a:off x="3822700" y="4959350"/>
              <a:ext cx="114300" cy="152400"/>
            </p14:xfrm>
          </p:contentPart>
        </mc:Choice>
        <mc:Fallback xmlns="">
          <p:pic>
            <p:nvPicPr>
              <p:cNvPr id="289" name="Ink 288"/>
            </p:nvPicPr>
            <p:blipFill>
              <a:blip r:embed="rId507"/>
            </p:blipFill>
            <p:spPr>
              <a:xfrm>
                <a:off x="3822700" y="4959350"/>
                <a:ext cx="114300" cy="152400"/>
              </a:xfrm>
              <a:prstGeom prst="rect"/>
            </p:spPr>
          </p:pic>
        </mc:Fallback>
      </mc:AlternateContent>
      <mc:AlternateContent xmlns:mc="http://schemas.openxmlformats.org/markup-compatibility/2006" xmlns:p14="http://schemas.microsoft.com/office/powerpoint/2010/main">
        <mc:Choice Requires="p14">
          <p:contentPart r:id="rId508" p14:bwMode="auto">
            <p14:nvContentPartPr>
              <p14:cNvPr id="290" name="Ink 289"/>
              <p14:cNvContentPartPr/>
              <p14:nvPr/>
            </p14:nvContentPartPr>
            <p14:xfrm>
              <a:off x="3981450" y="4889500"/>
              <a:ext cx="114300" cy="304800"/>
            </p14:xfrm>
          </p:contentPart>
        </mc:Choice>
        <mc:Fallback xmlns="">
          <p:pic>
            <p:nvPicPr>
              <p:cNvPr id="290" name="Ink 289"/>
            </p:nvPicPr>
            <p:blipFill>
              <a:blip r:embed="rId509"/>
            </p:blipFill>
            <p:spPr>
              <a:xfrm>
                <a:off x="3981450" y="4889500"/>
                <a:ext cx="114300" cy="304800"/>
              </a:xfrm>
              <a:prstGeom prst="rect"/>
            </p:spPr>
          </p:pic>
        </mc:Fallback>
      </mc:AlternateContent>
      <mc:AlternateContent xmlns:mc="http://schemas.openxmlformats.org/markup-compatibility/2006" xmlns:p14="http://schemas.microsoft.com/office/powerpoint/2010/main">
        <mc:Choice Requires="p14">
          <p:contentPart r:id="rId510" p14:bwMode="auto">
            <p14:nvContentPartPr>
              <p14:cNvPr id="291" name="Ink 290"/>
              <p14:cNvContentPartPr/>
              <p14:nvPr/>
            </p14:nvContentPartPr>
            <p14:xfrm>
              <a:off x="4171950" y="4991100"/>
              <a:ext cx="25400" cy="76200"/>
            </p14:xfrm>
          </p:contentPart>
        </mc:Choice>
        <mc:Fallback xmlns="">
          <p:pic>
            <p:nvPicPr>
              <p:cNvPr id="291" name="Ink 290"/>
            </p:nvPicPr>
            <p:blipFill>
              <a:blip r:embed="rId511"/>
            </p:blipFill>
            <p:spPr>
              <a:xfrm>
                <a:off x="4171950" y="4991100"/>
                <a:ext cx="25400" cy="76200"/>
              </a:xfrm>
              <a:prstGeom prst="rect"/>
            </p:spPr>
          </p:pic>
        </mc:Fallback>
      </mc:AlternateContent>
      <mc:AlternateContent xmlns:mc="http://schemas.openxmlformats.org/markup-compatibility/2006" xmlns:p14="http://schemas.microsoft.com/office/powerpoint/2010/main">
        <mc:Choice Requires="p14">
          <p:contentPart r:id="rId512" p14:bwMode="auto">
            <p14:nvContentPartPr>
              <p14:cNvPr id="292" name="Ink 291"/>
              <p14:cNvContentPartPr/>
              <p14:nvPr/>
            </p14:nvContentPartPr>
            <p14:xfrm>
              <a:off x="4203700" y="4895850"/>
              <a:ext cx="12700" cy="360"/>
            </p14:xfrm>
          </p:contentPart>
        </mc:Choice>
        <mc:Fallback xmlns="">
          <p:pic>
            <p:nvPicPr>
              <p:cNvPr id="292" name="Ink 291"/>
            </p:nvPicPr>
            <p:blipFill>
              <a:blip r:embed="rId416"/>
            </p:blipFill>
            <p:spPr>
              <a:xfrm>
                <a:off x="4203700" y="4895850"/>
                <a:ext cx="12700" cy="360"/>
              </a:xfrm>
              <a:prstGeom prst="rect"/>
            </p:spPr>
          </p:pic>
        </mc:Fallback>
      </mc:AlternateContent>
      <mc:AlternateContent xmlns:mc="http://schemas.openxmlformats.org/markup-compatibility/2006" xmlns:p14="http://schemas.microsoft.com/office/powerpoint/2010/main">
        <mc:Choice Requires="p14">
          <p:contentPart r:id="rId513" p14:bwMode="auto">
            <p14:nvContentPartPr>
              <p14:cNvPr id="293" name="Ink 292"/>
              <p14:cNvContentPartPr/>
              <p14:nvPr/>
            </p14:nvContentPartPr>
            <p14:xfrm>
              <a:off x="4241800" y="5035550"/>
              <a:ext cx="152400" cy="190500"/>
            </p14:xfrm>
          </p:contentPart>
        </mc:Choice>
        <mc:Fallback xmlns="">
          <p:pic>
            <p:nvPicPr>
              <p:cNvPr id="293" name="Ink 292"/>
            </p:nvPicPr>
            <p:blipFill>
              <a:blip r:embed="rId514"/>
            </p:blipFill>
            <p:spPr>
              <a:xfrm>
                <a:off x="4241800" y="5035550"/>
                <a:ext cx="152400" cy="190500"/>
              </a:xfrm>
              <a:prstGeom prst="rect"/>
            </p:spPr>
          </p:pic>
        </mc:Fallback>
      </mc:AlternateContent>
      <mc:AlternateContent xmlns:mc="http://schemas.openxmlformats.org/markup-compatibility/2006" xmlns:p14="http://schemas.microsoft.com/office/powerpoint/2010/main">
        <mc:Choice Requires="p14">
          <p:contentPart r:id="rId515" p14:bwMode="auto">
            <p14:nvContentPartPr>
              <p14:cNvPr id="294" name="Ink 293"/>
              <p14:cNvContentPartPr/>
              <p14:nvPr/>
            </p14:nvContentPartPr>
            <p14:xfrm>
              <a:off x="4457700" y="5016500"/>
              <a:ext cx="114300" cy="12700"/>
            </p14:xfrm>
          </p:contentPart>
        </mc:Choice>
        <mc:Fallback xmlns="">
          <p:pic>
            <p:nvPicPr>
              <p:cNvPr id="294" name="Ink 293"/>
            </p:nvPicPr>
            <p:blipFill>
              <a:blip r:embed="rId516"/>
            </p:blipFill>
            <p:spPr>
              <a:xfrm>
                <a:off x="4457700" y="5016500"/>
                <a:ext cx="114300" cy="12700"/>
              </a:xfrm>
              <a:prstGeom prst="rect"/>
            </p:spPr>
          </p:pic>
        </mc:Fallback>
      </mc:AlternateContent>
      <mc:AlternateContent xmlns:mc="http://schemas.openxmlformats.org/markup-compatibility/2006" xmlns:p14="http://schemas.microsoft.com/office/powerpoint/2010/main">
        <mc:Choice Requires="p14">
          <p:contentPart r:id="rId517" p14:bwMode="auto">
            <p14:nvContentPartPr>
              <p14:cNvPr id="295" name="Ink 294"/>
              <p14:cNvContentPartPr/>
              <p14:nvPr/>
            </p14:nvContentPartPr>
            <p14:xfrm>
              <a:off x="4584700" y="4953000"/>
              <a:ext cx="69850" cy="114300"/>
            </p14:xfrm>
          </p:contentPart>
        </mc:Choice>
        <mc:Fallback xmlns="">
          <p:pic>
            <p:nvPicPr>
              <p:cNvPr id="295" name="Ink 294"/>
            </p:nvPicPr>
            <p:blipFill>
              <a:blip r:embed="rId518"/>
            </p:blipFill>
            <p:spPr>
              <a:xfrm>
                <a:off x="4584700" y="4953000"/>
                <a:ext cx="69850" cy="114300"/>
              </a:xfrm>
              <a:prstGeom prst="rect"/>
            </p:spPr>
          </p:pic>
        </mc:Fallback>
      </mc:AlternateContent>
      <mc:AlternateContent xmlns:mc="http://schemas.openxmlformats.org/markup-compatibility/2006" xmlns:p14="http://schemas.microsoft.com/office/powerpoint/2010/main">
        <mc:Choice Requires="p14">
          <p:contentPart r:id="rId519" p14:bwMode="auto">
            <p14:nvContentPartPr>
              <p14:cNvPr id="296" name="Ink 295"/>
              <p14:cNvContentPartPr/>
              <p14:nvPr/>
            </p14:nvContentPartPr>
            <p14:xfrm>
              <a:off x="4578350" y="4876800"/>
              <a:ext cx="12700" cy="360"/>
            </p14:xfrm>
          </p:contentPart>
        </mc:Choice>
        <mc:Fallback xmlns="">
          <p:pic>
            <p:nvPicPr>
              <p:cNvPr id="296" name="Ink 295"/>
            </p:nvPicPr>
            <p:blipFill>
              <a:blip r:embed="rId416"/>
            </p:blipFill>
            <p:spPr>
              <a:xfrm>
                <a:off x="4578350" y="4876800"/>
                <a:ext cx="12700" cy="360"/>
              </a:xfrm>
              <a:prstGeom prst="rect"/>
            </p:spPr>
          </p:pic>
        </mc:Fallback>
      </mc:AlternateContent>
      <mc:AlternateContent xmlns:mc="http://schemas.openxmlformats.org/markup-compatibility/2006" xmlns:p14="http://schemas.microsoft.com/office/powerpoint/2010/main">
        <mc:Choice Requires="p14">
          <p:contentPart r:id="rId520" p14:bwMode="auto">
            <p14:nvContentPartPr>
              <p14:cNvPr id="297" name="Ink 296"/>
              <p14:cNvContentPartPr/>
              <p14:nvPr/>
            </p14:nvContentPartPr>
            <p14:xfrm>
              <a:off x="4679950" y="4991100"/>
              <a:ext cx="171450" cy="114300"/>
            </p14:xfrm>
          </p:contentPart>
        </mc:Choice>
        <mc:Fallback xmlns="">
          <p:pic>
            <p:nvPicPr>
              <p:cNvPr id="297" name="Ink 296"/>
            </p:nvPicPr>
            <p:blipFill>
              <a:blip r:embed="rId521"/>
            </p:blipFill>
            <p:spPr>
              <a:xfrm>
                <a:off x="4679950" y="4991100"/>
                <a:ext cx="171450" cy="114300"/>
              </a:xfrm>
              <a:prstGeom prst="rect"/>
            </p:spPr>
          </p:pic>
        </mc:Fallback>
      </mc:AlternateContent>
      <mc:AlternateContent xmlns:mc="http://schemas.openxmlformats.org/markup-compatibility/2006" xmlns:p14="http://schemas.microsoft.com/office/powerpoint/2010/main">
        <mc:Choice Requires="p14">
          <p:contentPart r:id="rId522" p14:bwMode="auto">
            <p14:nvContentPartPr>
              <p14:cNvPr id="298" name="Ink 297"/>
              <p14:cNvContentPartPr/>
              <p14:nvPr/>
            </p14:nvContentPartPr>
            <p14:xfrm>
              <a:off x="4787900" y="4838700"/>
              <a:ext cx="158750" cy="285750"/>
            </p14:xfrm>
          </p:contentPart>
        </mc:Choice>
        <mc:Fallback xmlns="">
          <p:pic>
            <p:nvPicPr>
              <p:cNvPr id="298" name="Ink 297"/>
            </p:nvPicPr>
            <p:blipFill>
              <a:blip r:embed="rId523"/>
            </p:blipFill>
            <p:spPr>
              <a:xfrm>
                <a:off x="4787900" y="4838700"/>
                <a:ext cx="158750" cy="285750"/>
              </a:xfrm>
              <a:prstGeom prst="rect"/>
            </p:spPr>
          </p:pic>
        </mc:Fallback>
      </mc:AlternateContent>
      <mc:AlternateContent xmlns:mc="http://schemas.openxmlformats.org/markup-compatibility/2006" xmlns:p14="http://schemas.microsoft.com/office/powerpoint/2010/main">
        <mc:Choice Requires="p14">
          <p:contentPart r:id="rId524" p14:bwMode="auto">
            <p14:nvContentPartPr>
              <p14:cNvPr id="299" name="Ink 298"/>
              <p14:cNvContentPartPr/>
              <p14:nvPr/>
            </p14:nvContentPartPr>
            <p14:xfrm>
              <a:off x="4991100" y="4953000"/>
              <a:ext cx="133350" cy="360"/>
            </p14:xfrm>
          </p:contentPart>
        </mc:Choice>
        <mc:Fallback xmlns="">
          <p:pic>
            <p:nvPicPr>
              <p:cNvPr id="299" name="Ink 298"/>
            </p:nvPicPr>
            <p:blipFill>
              <a:blip r:embed="rId525"/>
            </p:blipFill>
            <p:spPr>
              <a:xfrm>
                <a:off x="4991100" y="4953000"/>
                <a:ext cx="133350" cy="360"/>
              </a:xfrm>
              <a:prstGeom prst="rect"/>
            </p:spPr>
          </p:pic>
        </mc:Fallback>
      </mc:AlternateContent>
      <mc:AlternateContent xmlns:mc="http://schemas.openxmlformats.org/markup-compatibility/2006" xmlns:p14="http://schemas.microsoft.com/office/powerpoint/2010/main">
        <mc:Choice Requires="p14">
          <p:contentPart r:id="rId526" p14:bwMode="auto">
            <p14:nvContentPartPr>
              <p14:cNvPr id="300" name="Ink 299"/>
              <p14:cNvContentPartPr/>
              <p14:nvPr/>
            </p14:nvContentPartPr>
            <p14:xfrm>
              <a:off x="5067300" y="4902200"/>
              <a:ext cx="19050" cy="114300"/>
            </p14:xfrm>
          </p:contentPart>
        </mc:Choice>
        <mc:Fallback xmlns="">
          <p:pic>
            <p:nvPicPr>
              <p:cNvPr id="300" name="Ink 299"/>
            </p:nvPicPr>
            <p:blipFill>
              <a:blip r:embed="rId527"/>
            </p:blipFill>
            <p:spPr>
              <a:xfrm>
                <a:off x="5067300" y="4902200"/>
                <a:ext cx="19050" cy="114300"/>
              </a:xfrm>
              <a:prstGeom prst="rect"/>
            </p:spPr>
          </p:pic>
        </mc:Fallback>
      </mc:AlternateContent>
      <mc:AlternateContent xmlns:mc="http://schemas.openxmlformats.org/markup-compatibility/2006" xmlns:p14="http://schemas.microsoft.com/office/powerpoint/2010/main">
        <mc:Choice Requires="p14">
          <p:contentPart r:id="rId528" p14:bwMode="auto">
            <p14:nvContentPartPr>
              <p14:cNvPr id="301" name="Ink 300"/>
              <p14:cNvContentPartPr/>
              <p14:nvPr/>
            </p14:nvContentPartPr>
            <p14:xfrm>
              <a:off x="5226050" y="4857750"/>
              <a:ext cx="165100" cy="177800"/>
            </p14:xfrm>
          </p:contentPart>
        </mc:Choice>
        <mc:Fallback xmlns="">
          <p:pic>
            <p:nvPicPr>
              <p:cNvPr id="301" name="Ink 300"/>
            </p:nvPicPr>
            <p:blipFill>
              <a:blip r:embed="rId529"/>
            </p:blipFill>
            <p:spPr>
              <a:xfrm>
                <a:off x="5226050" y="4857750"/>
                <a:ext cx="165100" cy="177800"/>
              </a:xfrm>
              <a:prstGeom prst="rect"/>
            </p:spPr>
          </p:pic>
        </mc:Fallback>
      </mc:AlternateContent>
      <mc:AlternateContent xmlns:mc="http://schemas.openxmlformats.org/markup-compatibility/2006" xmlns:p14="http://schemas.microsoft.com/office/powerpoint/2010/main">
        <mc:Choice Requires="p14">
          <p:contentPart r:id="rId530" p14:bwMode="auto">
            <p14:nvContentPartPr>
              <p14:cNvPr id="302" name="Ink 301"/>
              <p14:cNvContentPartPr/>
              <p14:nvPr/>
            </p14:nvContentPartPr>
            <p14:xfrm>
              <a:off x="5454650" y="4864100"/>
              <a:ext cx="50800" cy="95250"/>
            </p14:xfrm>
          </p:contentPart>
        </mc:Choice>
        <mc:Fallback xmlns="">
          <p:pic>
            <p:nvPicPr>
              <p:cNvPr id="302" name="Ink 301"/>
            </p:nvPicPr>
            <p:blipFill>
              <a:blip r:embed="rId531"/>
            </p:blipFill>
            <p:spPr>
              <a:xfrm>
                <a:off x="5454650" y="4864100"/>
                <a:ext cx="50800" cy="95250"/>
              </a:xfrm>
              <a:prstGeom prst="rect"/>
            </p:spPr>
          </p:pic>
        </mc:Fallback>
      </mc:AlternateContent>
      <mc:AlternateContent xmlns:mc="http://schemas.openxmlformats.org/markup-compatibility/2006" xmlns:p14="http://schemas.microsoft.com/office/powerpoint/2010/main">
        <mc:Choice Requires="p14">
          <p:contentPart r:id="rId532" p14:bwMode="auto">
            <p14:nvContentPartPr>
              <p14:cNvPr id="303" name="Ink 302"/>
              <p14:cNvContentPartPr/>
              <p14:nvPr/>
            </p14:nvContentPartPr>
            <p14:xfrm>
              <a:off x="5441950" y="4768850"/>
              <a:ext cx="12700" cy="360"/>
            </p14:xfrm>
          </p:contentPart>
        </mc:Choice>
        <mc:Fallback xmlns="">
          <p:pic>
            <p:nvPicPr>
              <p:cNvPr id="303" name="Ink 302"/>
            </p:nvPicPr>
            <p:blipFill>
              <a:blip r:embed="rId416"/>
            </p:blipFill>
            <p:spPr>
              <a:xfrm>
                <a:off x="5441950" y="4768850"/>
                <a:ext cx="12700" cy="360"/>
              </a:xfrm>
              <a:prstGeom prst="rect"/>
            </p:spPr>
          </p:pic>
        </mc:Fallback>
      </mc:AlternateContent>
      <mc:AlternateContent xmlns:mc="http://schemas.openxmlformats.org/markup-compatibility/2006" xmlns:p14="http://schemas.microsoft.com/office/powerpoint/2010/main">
        <mc:Choice Requires="p14">
          <p:contentPart r:id="rId533" p14:bwMode="auto">
            <p14:nvContentPartPr>
              <p14:cNvPr id="304" name="Ink 303"/>
              <p14:cNvContentPartPr/>
              <p14:nvPr/>
            </p14:nvContentPartPr>
            <p14:xfrm>
              <a:off x="5524500" y="4870450"/>
              <a:ext cx="82550" cy="158750"/>
            </p14:xfrm>
          </p:contentPart>
        </mc:Choice>
        <mc:Fallback xmlns="">
          <p:pic>
            <p:nvPicPr>
              <p:cNvPr id="304" name="Ink 303"/>
            </p:nvPicPr>
            <p:blipFill>
              <a:blip r:embed="rId534"/>
            </p:blipFill>
            <p:spPr>
              <a:xfrm>
                <a:off x="5524500" y="4870450"/>
                <a:ext cx="82550" cy="158750"/>
              </a:xfrm>
              <a:prstGeom prst="rect"/>
            </p:spPr>
          </p:pic>
        </mc:Fallback>
      </mc:AlternateContent>
      <mc:AlternateContent xmlns:mc="http://schemas.openxmlformats.org/markup-compatibility/2006" xmlns:p14="http://schemas.microsoft.com/office/powerpoint/2010/main">
        <mc:Choice Requires="p14">
          <p:contentPart r:id="rId535" p14:bwMode="auto">
            <p14:nvContentPartPr>
              <p14:cNvPr id="305" name="Ink 304"/>
              <p14:cNvContentPartPr/>
              <p14:nvPr/>
            </p14:nvContentPartPr>
            <p14:xfrm>
              <a:off x="5689600" y="4800600"/>
              <a:ext cx="120650" cy="360"/>
            </p14:xfrm>
          </p:contentPart>
        </mc:Choice>
        <mc:Fallback xmlns="">
          <p:pic>
            <p:nvPicPr>
              <p:cNvPr id="305" name="Ink 304"/>
            </p:nvPicPr>
            <p:blipFill>
              <a:blip r:embed="rId536"/>
            </p:blipFill>
            <p:spPr>
              <a:xfrm>
                <a:off x="5689600" y="4800600"/>
                <a:ext cx="120650" cy="360"/>
              </a:xfrm>
              <a:prstGeom prst="rect"/>
            </p:spPr>
          </p:pic>
        </mc:Fallback>
      </mc:AlternateContent>
      <mc:AlternateContent xmlns:mc="http://schemas.openxmlformats.org/markup-compatibility/2006" xmlns:p14="http://schemas.microsoft.com/office/powerpoint/2010/main">
        <mc:Choice Requires="p14">
          <p:contentPart r:id="rId537" p14:bwMode="auto">
            <p14:nvContentPartPr>
              <p14:cNvPr id="331" name="Ink 330"/>
              <p14:cNvContentPartPr/>
              <p14:nvPr/>
            </p14:nvContentPartPr>
            <p14:xfrm>
              <a:off x="5695950" y="4851400"/>
              <a:ext cx="101600" cy="360"/>
            </p14:xfrm>
          </p:contentPart>
        </mc:Choice>
        <mc:Fallback xmlns="">
          <p:pic>
            <p:nvPicPr>
              <p:cNvPr id="331" name="Ink 330"/>
            </p:nvPicPr>
            <p:blipFill>
              <a:blip r:embed="rId538"/>
            </p:blipFill>
            <p:spPr>
              <a:xfrm>
                <a:off x="5695950" y="4851400"/>
                <a:ext cx="101600" cy="360"/>
              </a:xfrm>
              <a:prstGeom prst="rect"/>
            </p:spPr>
          </p:pic>
        </mc:Fallback>
      </mc:AlternateContent>
      <mc:AlternateContent xmlns:mc="http://schemas.openxmlformats.org/markup-compatibility/2006" xmlns:p14="http://schemas.microsoft.com/office/powerpoint/2010/main">
        <mc:Choice Requires="p14">
          <p:contentPart r:id="rId539" p14:bwMode="auto">
            <p14:nvContentPartPr>
              <p14:cNvPr id="332" name="Ink 331"/>
              <p14:cNvContentPartPr/>
              <p14:nvPr/>
            </p14:nvContentPartPr>
            <p14:xfrm>
              <a:off x="5867400" y="4673600"/>
              <a:ext cx="133350" cy="177800"/>
            </p14:xfrm>
          </p:contentPart>
        </mc:Choice>
        <mc:Fallback xmlns="">
          <p:pic>
            <p:nvPicPr>
              <p:cNvPr id="332" name="Ink 331"/>
            </p:nvPicPr>
            <p:blipFill>
              <a:blip r:embed="rId540"/>
            </p:blipFill>
            <p:spPr>
              <a:xfrm>
                <a:off x="5867400" y="4673600"/>
                <a:ext cx="133350" cy="177800"/>
              </a:xfrm>
              <a:prstGeom prst="rect"/>
            </p:spPr>
          </p:pic>
        </mc:Fallback>
      </mc:AlternateContent>
      <mc:AlternateContent xmlns:mc="http://schemas.openxmlformats.org/markup-compatibility/2006" xmlns:p14="http://schemas.microsoft.com/office/powerpoint/2010/main">
        <mc:Choice Requires="p14">
          <p:contentPart r:id="rId541" p14:bwMode="auto">
            <p14:nvContentPartPr>
              <p14:cNvPr id="333" name="Ink 332"/>
              <p14:cNvContentPartPr/>
              <p14:nvPr/>
            </p14:nvContentPartPr>
            <p14:xfrm>
              <a:off x="3143250" y="5575300"/>
              <a:ext cx="146050" cy="360"/>
            </p14:xfrm>
          </p:contentPart>
        </mc:Choice>
        <mc:Fallback xmlns="">
          <p:pic>
            <p:nvPicPr>
              <p:cNvPr id="333" name="Ink 332"/>
            </p:nvPicPr>
            <p:blipFill>
              <a:blip r:embed="rId542"/>
            </p:blipFill>
            <p:spPr>
              <a:xfrm>
                <a:off x="3143250" y="5575300"/>
                <a:ext cx="146050" cy="360"/>
              </a:xfrm>
              <a:prstGeom prst="rect"/>
            </p:spPr>
          </p:pic>
        </mc:Fallback>
      </mc:AlternateContent>
      <mc:AlternateContent xmlns:mc="http://schemas.openxmlformats.org/markup-compatibility/2006" xmlns:p14="http://schemas.microsoft.com/office/powerpoint/2010/main">
        <mc:Choice Requires="p14">
          <p:contentPart r:id="rId543" p14:bwMode="auto">
            <p14:nvContentPartPr>
              <p14:cNvPr id="334" name="Ink 333"/>
              <p14:cNvContentPartPr/>
              <p14:nvPr/>
            </p14:nvContentPartPr>
            <p14:xfrm>
              <a:off x="3333750" y="5391150"/>
              <a:ext cx="184150" cy="215900"/>
            </p14:xfrm>
          </p:contentPart>
        </mc:Choice>
        <mc:Fallback xmlns="">
          <p:pic>
            <p:nvPicPr>
              <p:cNvPr id="334" name="Ink 333"/>
            </p:nvPicPr>
            <p:blipFill>
              <a:blip r:embed="rId544"/>
            </p:blipFill>
            <p:spPr>
              <a:xfrm>
                <a:off x="3333750" y="5391150"/>
                <a:ext cx="184150" cy="215900"/>
              </a:xfrm>
              <a:prstGeom prst="rect"/>
            </p:spPr>
          </p:pic>
        </mc:Fallback>
      </mc:AlternateContent>
      <mc:AlternateContent xmlns:mc="http://schemas.openxmlformats.org/markup-compatibility/2006" xmlns:p14="http://schemas.microsoft.com/office/powerpoint/2010/main">
        <mc:Choice Requires="p14">
          <p:contentPart r:id="rId545" p14:bwMode="auto">
            <p14:nvContentPartPr>
              <p14:cNvPr id="335" name="Ink 334"/>
              <p14:cNvContentPartPr/>
              <p14:nvPr/>
            </p14:nvContentPartPr>
            <p14:xfrm>
              <a:off x="3581400" y="5314950"/>
              <a:ext cx="133350" cy="228600"/>
            </p14:xfrm>
          </p:contentPart>
        </mc:Choice>
        <mc:Fallback xmlns="">
          <p:pic>
            <p:nvPicPr>
              <p:cNvPr id="335" name="Ink 334"/>
            </p:nvPicPr>
            <p:blipFill>
              <a:blip r:embed="rId546"/>
            </p:blipFill>
            <p:spPr>
              <a:xfrm>
                <a:off x="3581400" y="5314950"/>
                <a:ext cx="133350" cy="228600"/>
              </a:xfrm>
              <a:prstGeom prst="rect"/>
            </p:spPr>
          </p:pic>
        </mc:Fallback>
      </mc:AlternateContent>
      <mc:AlternateContent xmlns:mc="http://schemas.openxmlformats.org/markup-compatibility/2006" xmlns:p14="http://schemas.microsoft.com/office/powerpoint/2010/main">
        <mc:Choice Requires="p14">
          <p:contentPart r:id="rId547" p14:bwMode="auto">
            <p14:nvContentPartPr>
              <p14:cNvPr id="336" name="Ink 335"/>
              <p14:cNvContentPartPr/>
              <p14:nvPr/>
            </p14:nvContentPartPr>
            <p14:xfrm>
              <a:off x="3714750" y="5441950"/>
              <a:ext cx="152400" cy="165100"/>
            </p14:xfrm>
          </p:contentPart>
        </mc:Choice>
        <mc:Fallback xmlns="">
          <p:pic>
            <p:nvPicPr>
              <p:cNvPr id="336" name="Ink 335"/>
            </p:nvPicPr>
            <p:blipFill>
              <a:blip r:embed="rId548"/>
            </p:blipFill>
            <p:spPr>
              <a:xfrm>
                <a:off x="3714750" y="5441950"/>
                <a:ext cx="152400" cy="165100"/>
              </a:xfrm>
              <a:prstGeom prst="rect"/>
            </p:spPr>
          </p:pic>
        </mc:Fallback>
      </mc:AlternateContent>
      <mc:AlternateContent xmlns:mc="http://schemas.openxmlformats.org/markup-compatibility/2006" xmlns:p14="http://schemas.microsoft.com/office/powerpoint/2010/main">
        <mc:Choice Requires="p14">
          <p:contentPart r:id="rId549" p14:bwMode="auto">
            <p14:nvContentPartPr>
              <p14:cNvPr id="337" name="Ink 336"/>
              <p14:cNvContentPartPr/>
              <p14:nvPr/>
            </p14:nvContentPartPr>
            <p14:xfrm>
              <a:off x="3975100" y="5454650"/>
              <a:ext cx="120650" cy="360"/>
            </p14:xfrm>
          </p:contentPart>
        </mc:Choice>
        <mc:Fallback xmlns="">
          <p:pic>
            <p:nvPicPr>
              <p:cNvPr id="337" name="Ink 336"/>
            </p:nvPicPr>
            <p:blipFill>
              <a:blip r:embed="rId536"/>
            </p:blipFill>
            <p:spPr>
              <a:xfrm>
                <a:off x="3975100" y="5454650"/>
                <a:ext cx="120650" cy="360"/>
              </a:xfrm>
              <a:prstGeom prst="rect"/>
            </p:spPr>
          </p:pic>
        </mc:Fallback>
      </mc:AlternateContent>
      <mc:AlternateContent xmlns:mc="http://schemas.openxmlformats.org/markup-compatibility/2006" xmlns:p14="http://schemas.microsoft.com/office/powerpoint/2010/main">
        <mc:Choice Requires="p14">
          <p:contentPart r:id="rId550" p14:bwMode="auto">
            <p14:nvContentPartPr>
              <p14:cNvPr id="338" name="Ink 337"/>
              <p14:cNvContentPartPr/>
              <p14:nvPr/>
            </p14:nvContentPartPr>
            <p14:xfrm>
              <a:off x="4025900" y="5416550"/>
              <a:ext cx="6350" cy="57150"/>
            </p14:xfrm>
          </p:contentPart>
        </mc:Choice>
        <mc:Fallback xmlns="">
          <p:pic>
            <p:nvPicPr>
              <p:cNvPr id="338" name="Ink 337"/>
            </p:nvPicPr>
            <p:blipFill>
              <a:blip r:embed="rId551"/>
            </p:blipFill>
            <p:spPr>
              <a:xfrm>
                <a:off x="4025900" y="5416550"/>
                <a:ext cx="6350" cy="57150"/>
              </a:xfrm>
              <a:prstGeom prst="rect"/>
            </p:spPr>
          </p:pic>
        </mc:Fallback>
      </mc:AlternateContent>
      <mc:AlternateContent xmlns:mc="http://schemas.openxmlformats.org/markup-compatibility/2006" xmlns:p14="http://schemas.microsoft.com/office/powerpoint/2010/main">
        <mc:Choice Requires="p14">
          <p:contentPart r:id="rId552" p14:bwMode="auto">
            <p14:nvContentPartPr>
              <p14:cNvPr id="339" name="Ink 338"/>
              <p14:cNvContentPartPr/>
              <p14:nvPr/>
            </p14:nvContentPartPr>
            <p14:xfrm>
              <a:off x="4191000" y="5340350"/>
              <a:ext cx="152400" cy="152400"/>
            </p14:xfrm>
          </p:contentPart>
        </mc:Choice>
        <mc:Fallback xmlns="">
          <p:pic>
            <p:nvPicPr>
              <p:cNvPr id="339" name="Ink 338"/>
            </p:nvPicPr>
            <p:blipFill>
              <a:blip r:embed="rId553"/>
            </p:blipFill>
            <p:spPr>
              <a:xfrm>
                <a:off x="4191000" y="5340350"/>
                <a:ext cx="152400" cy="152400"/>
              </a:xfrm>
              <a:prstGeom prst="rect"/>
            </p:spPr>
          </p:pic>
        </mc:Fallback>
      </mc:AlternateContent>
      <mc:AlternateContent xmlns:mc="http://schemas.openxmlformats.org/markup-compatibility/2006" xmlns:p14="http://schemas.microsoft.com/office/powerpoint/2010/main">
        <mc:Choice Requires="p14">
          <p:contentPart r:id="rId554" p14:bwMode="auto">
            <p14:nvContentPartPr>
              <p14:cNvPr id="340" name="Ink 339"/>
              <p14:cNvContentPartPr/>
              <p14:nvPr/>
            </p14:nvContentPartPr>
            <p14:xfrm>
              <a:off x="4432300" y="5302250"/>
              <a:ext cx="82550" cy="184150"/>
            </p14:xfrm>
          </p:contentPart>
        </mc:Choice>
        <mc:Fallback xmlns="">
          <p:pic>
            <p:nvPicPr>
              <p:cNvPr id="340" name="Ink 339"/>
            </p:nvPicPr>
            <p:blipFill>
              <a:blip r:embed="rId555"/>
            </p:blipFill>
            <p:spPr>
              <a:xfrm>
                <a:off x="4432300" y="5302250"/>
                <a:ext cx="82550" cy="184150"/>
              </a:xfrm>
              <a:prstGeom prst="rect"/>
            </p:spPr>
          </p:pic>
        </mc:Fallback>
      </mc:AlternateContent>
      <mc:AlternateContent xmlns:mc="http://schemas.openxmlformats.org/markup-compatibility/2006" xmlns:p14="http://schemas.microsoft.com/office/powerpoint/2010/main">
        <mc:Choice Requires="p14">
          <p:contentPart r:id="rId556" p14:bwMode="auto">
            <p14:nvContentPartPr>
              <p14:cNvPr id="341" name="Ink 340"/>
              <p14:cNvContentPartPr/>
              <p14:nvPr/>
            </p14:nvContentPartPr>
            <p14:xfrm>
              <a:off x="4572000" y="5314950"/>
              <a:ext cx="63500" cy="139700"/>
            </p14:xfrm>
          </p:contentPart>
        </mc:Choice>
        <mc:Fallback xmlns="">
          <p:pic>
            <p:nvPicPr>
              <p:cNvPr id="341" name="Ink 340"/>
            </p:nvPicPr>
            <p:blipFill>
              <a:blip r:embed="rId557"/>
            </p:blipFill>
            <p:spPr>
              <a:xfrm>
                <a:off x="4572000" y="5314950"/>
                <a:ext cx="63500" cy="139700"/>
              </a:xfrm>
              <a:prstGeom prst="rect"/>
            </p:spPr>
          </p:pic>
        </mc:Fallback>
      </mc:AlternateContent>
      <mc:AlternateContent xmlns:mc="http://schemas.openxmlformats.org/markup-compatibility/2006" xmlns:p14="http://schemas.microsoft.com/office/powerpoint/2010/main">
        <mc:Choice Requires="p14">
          <p:contentPart r:id="rId558" p14:bwMode="auto">
            <p14:nvContentPartPr>
              <p14:cNvPr id="342" name="Ink 341"/>
              <p14:cNvContentPartPr/>
              <p14:nvPr/>
            </p14:nvContentPartPr>
            <p14:xfrm>
              <a:off x="4622800" y="5257800"/>
              <a:ext cx="12700" cy="360"/>
            </p14:xfrm>
          </p:contentPart>
        </mc:Choice>
        <mc:Fallback xmlns="">
          <p:pic>
            <p:nvPicPr>
              <p:cNvPr id="342" name="Ink 341"/>
            </p:nvPicPr>
            <p:blipFill>
              <a:blip r:embed="rId416"/>
            </p:blipFill>
            <p:spPr>
              <a:xfrm>
                <a:off x="4622800" y="5257800"/>
                <a:ext cx="12700" cy="360"/>
              </a:xfrm>
              <a:prstGeom prst="rect"/>
            </p:spPr>
          </p:pic>
        </mc:Fallback>
      </mc:AlternateContent>
      <mc:AlternateContent xmlns:mc="http://schemas.openxmlformats.org/markup-compatibility/2006" xmlns:p14="http://schemas.microsoft.com/office/powerpoint/2010/main">
        <mc:Choice Requires="p14">
          <p:contentPart r:id="rId559" p14:bwMode="auto">
            <p14:nvContentPartPr>
              <p14:cNvPr id="343" name="Ink 342"/>
              <p14:cNvContentPartPr/>
              <p14:nvPr/>
            </p14:nvContentPartPr>
            <p14:xfrm>
              <a:off x="4660900" y="5391150"/>
              <a:ext cx="120650" cy="82550"/>
            </p14:xfrm>
          </p:contentPart>
        </mc:Choice>
        <mc:Fallback xmlns="">
          <p:pic>
            <p:nvPicPr>
              <p:cNvPr id="343" name="Ink 342"/>
            </p:nvPicPr>
            <p:blipFill>
              <a:blip r:embed="rId560"/>
            </p:blipFill>
            <p:spPr>
              <a:xfrm>
                <a:off x="4660900" y="5391150"/>
                <a:ext cx="120650" cy="82550"/>
              </a:xfrm>
              <a:prstGeom prst="rect"/>
            </p:spPr>
          </p:pic>
        </mc:Fallback>
      </mc:AlternateContent>
      <mc:AlternateContent xmlns:mc="http://schemas.openxmlformats.org/markup-compatibility/2006" xmlns:p14="http://schemas.microsoft.com/office/powerpoint/2010/main">
        <mc:Choice Requires="p14">
          <p:contentPart r:id="rId561" p14:bwMode="auto">
            <p14:nvContentPartPr>
              <p14:cNvPr id="344" name="Ink 343"/>
              <p14:cNvContentPartPr/>
              <p14:nvPr/>
            </p14:nvContentPartPr>
            <p14:xfrm>
              <a:off x="4794250" y="5346700"/>
              <a:ext cx="44450" cy="360"/>
            </p14:xfrm>
          </p:contentPart>
        </mc:Choice>
        <mc:Fallback xmlns="">
          <p:pic>
            <p:nvPicPr>
              <p:cNvPr id="344" name="Ink 343"/>
            </p:nvPicPr>
            <p:blipFill>
              <a:blip r:embed="rId562"/>
            </p:blipFill>
            <p:spPr>
              <a:xfrm>
                <a:off x="4794250" y="5346700"/>
                <a:ext cx="44450" cy="360"/>
              </a:xfrm>
              <a:prstGeom prst="rect"/>
            </p:spPr>
          </p:pic>
        </mc:Fallback>
      </mc:AlternateContent>
      <mc:AlternateContent xmlns:mc="http://schemas.openxmlformats.org/markup-compatibility/2006" xmlns:p14="http://schemas.microsoft.com/office/powerpoint/2010/main">
        <mc:Choice Requires="p14">
          <p:contentPart r:id="rId563" p14:bwMode="auto">
            <p14:nvContentPartPr>
              <p14:cNvPr id="345" name="Ink 344"/>
              <p14:cNvContentPartPr/>
              <p14:nvPr/>
            </p14:nvContentPartPr>
            <p14:xfrm>
              <a:off x="4965700" y="5245100"/>
              <a:ext cx="38100" cy="120650"/>
            </p14:xfrm>
          </p:contentPart>
        </mc:Choice>
        <mc:Fallback xmlns="">
          <p:pic>
            <p:nvPicPr>
              <p:cNvPr id="345" name="Ink 344"/>
            </p:nvPicPr>
            <p:blipFill>
              <a:blip r:embed="rId564"/>
            </p:blipFill>
            <p:spPr>
              <a:xfrm>
                <a:off x="4965700" y="5245100"/>
                <a:ext cx="38100" cy="120650"/>
              </a:xfrm>
              <a:prstGeom prst="rect"/>
            </p:spPr>
          </p:pic>
        </mc:Fallback>
      </mc:AlternateContent>
      <mc:AlternateContent xmlns:mc="http://schemas.openxmlformats.org/markup-compatibility/2006" xmlns:p14="http://schemas.microsoft.com/office/powerpoint/2010/main">
        <mc:Choice Requires="p14">
          <p:contentPart r:id="rId565" p14:bwMode="auto">
            <p14:nvContentPartPr>
              <p14:cNvPr id="346" name="Ink 345"/>
              <p14:cNvContentPartPr/>
              <p14:nvPr/>
            </p14:nvContentPartPr>
            <p14:xfrm>
              <a:off x="5003800" y="5149850"/>
              <a:ext cx="360" cy="19050"/>
            </p14:xfrm>
          </p:contentPart>
        </mc:Choice>
        <mc:Fallback xmlns="">
          <p:pic>
            <p:nvPicPr>
              <p:cNvPr id="346" name="Ink 345"/>
            </p:nvPicPr>
            <p:blipFill>
              <a:blip r:embed="rId427"/>
            </p:blipFill>
            <p:spPr>
              <a:xfrm>
                <a:off x="5003800" y="5149850"/>
                <a:ext cx="360" cy="19050"/>
              </a:xfrm>
              <a:prstGeom prst="rect"/>
            </p:spPr>
          </p:pic>
        </mc:Fallback>
      </mc:AlternateContent>
      <mc:AlternateContent xmlns:mc="http://schemas.openxmlformats.org/markup-compatibility/2006" xmlns:p14="http://schemas.microsoft.com/office/powerpoint/2010/main">
        <mc:Choice Requires="p14">
          <p:contentPart r:id="rId566" p14:bwMode="auto">
            <p14:nvContentPartPr>
              <p14:cNvPr id="347" name="Ink 346"/>
              <p14:cNvContentPartPr/>
              <p14:nvPr/>
            </p14:nvContentPartPr>
            <p14:xfrm>
              <a:off x="5060950" y="5314950"/>
              <a:ext cx="69850" cy="158750"/>
            </p14:xfrm>
          </p:contentPart>
        </mc:Choice>
        <mc:Fallback xmlns="">
          <p:pic>
            <p:nvPicPr>
              <p:cNvPr id="347" name="Ink 346"/>
            </p:nvPicPr>
            <p:blipFill>
              <a:blip r:embed="rId567"/>
            </p:blipFill>
            <p:spPr>
              <a:xfrm>
                <a:off x="5060950" y="5314950"/>
                <a:ext cx="69850" cy="158750"/>
              </a:xfrm>
              <a:prstGeom prst="rect"/>
            </p:spPr>
          </p:pic>
        </mc:Fallback>
      </mc:AlternateContent>
      <mc:AlternateContent xmlns:mc="http://schemas.openxmlformats.org/markup-compatibility/2006" xmlns:p14="http://schemas.microsoft.com/office/powerpoint/2010/main">
        <mc:Choice Requires="p14">
          <p:contentPart r:id="rId568" p14:bwMode="auto">
            <p14:nvContentPartPr>
              <p14:cNvPr id="348" name="Ink 347"/>
              <p14:cNvContentPartPr/>
              <p14:nvPr/>
            </p14:nvContentPartPr>
            <p14:xfrm>
              <a:off x="5124450" y="5175250"/>
              <a:ext cx="203200" cy="273050"/>
            </p14:xfrm>
          </p:contentPart>
        </mc:Choice>
        <mc:Fallback xmlns="">
          <p:pic>
            <p:nvPicPr>
              <p:cNvPr id="348" name="Ink 347"/>
            </p:nvPicPr>
            <p:blipFill>
              <a:blip r:embed="rId569"/>
            </p:blipFill>
            <p:spPr>
              <a:xfrm>
                <a:off x="5124450" y="5175250"/>
                <a:ext cx="203200" cy="273050"/>
              </a:xfrm>
              <a:prstGeom prst="rect"/>
            </p:spPr>
          </p:pic>
        </mc:Fallback>
      </mc:AlternateContent>
      <mc:AlternateContent xmlns:mc="http://schemas.openxmlformats.org/markup-compatibility/2006" xmlns:p14="http://schemas.microsoft.com/office/powerpoint/2010/main">
        <mc:Choice Requires="p14">
          <p:contentPart r:id="rId570" p14:bwMode="auto">
            <p14:nvContentPartPr>
              <p14:cNvPr id="349" name="Ink 348"/>
              <p14:cNvContentPartPr/>
              <p14:nvPr/>
            </p14:nvContentPartPr>
            <p14:xfrm>
              <a:off x="5486400" y="5251450"/>
              <a:ext cx="114300" cy="360"/>
            </p14:xfrm>
          </p:contentPart>
        </mc:Choice>
        <mc:Fallback xmlns="">
          <p:pic>
            <p:nvPicPr>
              <p:cNvPr id="349" name="Ink 348"/>
            </p:nvPicPr>
            <p:blipFill>
              <a:blip r:embed="rId440"/>
            </p:blipFill>
            <p:spPr>
              <a:xfrm>
                <a:off x="5486400" y="5251450"/>
                <a:ext cx="114300" cy="360"/>
              </a:xfrm>
              <a:prstGeom prst="rect"/>
            </p:spPr>
          </p:pic>
        </mc:Fallback>
      </mc:AlternateContent>
      <mc:AlternateContent xmlns:mc="http://schemas.openxmlformats.org/markup-compatibility/2006" xmlns:p14="http://schemas.microsoft.com/office/powerpoint/2010/main">
        <mc:Choice Requires="p14">
          <p:contentPart r:id="rId571" p14:bwMode="auto">
            <p14:nvContentPartPr>
              <p14:cNvPr id="350" name="Ink 349"/>
              <p14:cNvContentPartPr/>
              <p14:nvPr/>
            </p14:nvContentPartPr>
            <p14:xfrm>
              <a:off x="5486400" y="5308600"/>
              <a:ext cx="139700" cy="360"/>
            </p14:xfrm>
          </p:contentPart>
        </mc:Choice>
        <mc:Fallback xmlns="">
          <p:pic>
            <p:nvPicPr>
              <p:cNvPr id="350" name="Ink 349"/>
            </p:nvPicPr>
            <p:blipFill>
              <a:blip r:embed="rId572"/>
            </p:blipFill>
            <p:spPr>
              <a:xfrm>
                <a:off x="5486400" y="5308600"/>
                <a:ext cx="139700" cy="360"/>
              </a:xfrm>
              <a:prstGeom prst="rect"/>
            </p:spPr>
          </p:pic>
        </mc:Fallback>
      </mc:AlternateContent>
      <mc:AlternateContent xmlns:mc="http://schemas.openxmlformats.org/markup-compatibility/2006" xmlns:p14="http://schemas.microsoft.com/office/powerpoint/2010/main">
        <mc:Choice Requires="p14">
          <p:contentPart r:id="rId573" p14:bwMode="auto">
            <p14:nvContentPartPr>
              <p14:cNvPr id="351" name="Ink 350"/>
              <p14:cNvContentPartPr/>
              <p14:nvPr/>
            </p14:nvContentPartPr>
            <p14:xfrm>
              <a:off x="5645150" y="5181600"/>
              <a:ext cx="177800" cy="152400"/>
            </p14:xfrm>
          </p:contentPart>
        </mc:Choice>
        <mc:Fallback xmlns="">
          <p:pic>
            <p:nvPicPr>
              <p:cNvPr id="351" name="Ink 350"/>
            </p:nvPicPr>
            <p:blipFill>
              <a:blip r:embed="rId574"/>
            </p:blipFill>
            <p:spPr>
              <a:xfrm>
                <a:off x="5645150" y="5181600"/>
                <a:ext cx="177800" cy="152400"/>
              </a:xfrm>
              <a:prstGeom prst="rect"/>
            </p:spPr>
          </p:pic>
        </mc:Fallback>
      </mc:AlternateContent>
      <mc:AlternateContent xmlns:mc="http://schemas.openxmlformats.org/markup-compatibility/2006" xmlns:p14="http://schemas.microsoft.com/office/powerpoint/2010/main">
        <mc:Choice Requires="p14">
          <p:contentPart r:id="rId575" p14:bwMode="auto">
            <p14:nvContentPartPr>
              <p14:cNvPr id="352" name="Ink 351"/>
              <p14:cNvContentPartPr/>
              <p14:nvPr/>
            </p14:nvContentPartPr>
            <p14:xfrm>
              <a:off x="5956300" y="4229100"/>
              <a:ext cx="196850" cy="360"/>
            </p14:xfrm>
          </p:contentPart>
        </mc:Choice>
        <mc:Fallback xmlns="">
          <p:pic>
            <p:nvPicPr>
              <p:cNvPr id="352" name="Ink 351"/>
            </p:nvPicPr>
            <p:blipFill>
              <a:blip r:embed="rId576"/>
            </p:blipFill>
            <p:spPr>
              <a:xfrm>
                <a:off x="5956300" y="4229100"/>
                <a:ext cx="196850" cy="360"/>
              </a:xfrm>
              <a:prstGeom prst="rect"/>
            </p:spPr>
          </p:pic>
        </mc:Fallback>
      </mc:AlternateContent>
      <mc:AlternateContent xmlns:mc="http://schemas.openxmlformats.org/markup-compatibility/2006" xmlns:p14="http://schemas.microsoft.com/office/powerpoint/2010/main">
        <mc:Choice Requires="p14">
          <p:contentPart r:id="rId577" p14:bwMode="auto">
            <p14:nvContentPartPr>
              <p14:cNvPr id="353" name="Ink 352"/>
              <p14:cNvContentPartPr/>
              <p14:nvPr/>
            </p14:nvContentPartPr>
            <p14:xfrm>
              <a:off x="5988050" y="4254500"/>
              <a:ext cx="222250" cy="6350"/>
            </p14:xfrm>
          </p:contentPart>
        </mc:Choice>
        <mc:Fallback xmlns="">
          <p:pic>
            <p:nvPicPr>
              <p:cNvPr id="353" name="Ink 352"/>
            </p:nvPicPr>
            <p:blipFill>
              <a:blip r:embed="rId578"/>
            </p:blipFill>
            <p:spPr>
              <a:xfrm>
                <a:off x="5988050" y="4254500"/>
                <a:ext cx="222250" cy="6350"/>
              </a:xfrm>
              <a:prstGeom prst="rect"/>
            </p:spPr>
          </p:pic>
        </mc:Fallback>
      </mc:AlternateContent>
      <mc:AlternateContent xmlns:mc="http://schemas.openxmlformats.org/markup-compatibility/2006" xmlns:p14="http://schemas.microsoft.com/office/powerpoint/2010/main">
        <mc:Choice Requires="p14">
          <p:contentPart r:id="rId579" p14:bwMode="auto">
            <p14:nvContentPartPr>
              <p14:cNvPr id="354" name="Ink 353"/>
              <p14:cNvContentPartPr/>
              <p14:nvPr/>
            </p14:nvContentPartPr>
            <p14:xfrm>
              <a:off x="6172200" y="4146550"/>
              <a:ext cx="152400" cy="215900"/>
            </p14:xfrm>
          </p:contentPart>
        </mc:Choice>
        <mc:Fallback xmlns="">
          <p:pic>
            <p:nvPicPr>
              <p:cNvPr id="354" name="Ink 353"/>
            </p:nvPicPr>
            <p:blipFill>
              <a:blip r:embed="rId580"/>
            </p:blipFill>
            <p:spPr>
              <a:xfrm>
                <a:off x="6172200" y="4146550"/>
                <a:ext cx="152400" cy="215900"/>
              </a:xfrm>
              <a:prstGeom prst="rect"/>
            </p:spPr>
          </p:pic>
        </mc:Fallback>
      </mc:AlternateContent>
      <mc:AlternateContent xmlns:mc="http://schemas.openxmlformats.org/markup-compatibility/2006" xmlns:p14="http://schemas.microsoft.com/office/powerpoint/2010/main">
        <mc:Choice Requires="p14">
          <p:contentPart r:id="rId581" p14:bwMode="auto">
            <p14:nvContentPartPr>
              <p14:cNvPr id="355" name="Ink 354"/>
              <p14:cNvContentPartPr/>
              <p14:nvPr/>
            </p14:nvContentPartPr>
            <p14:xfrm>
              <a:off x="6534150" y="4102100"/>
              <a:ext cx="57150" cy="114300"/>
            </p14:xfrm>
          </p:contentPart>
        </mc:Choice>
        <mc:Fallback xmlns="">
          <p:pic>
            <p:nvPicPr>
              <p:cNvPr id="355" name="Ink 354"/>
            </p:nvPicPr>
            <p:blipFill>
              <a:blip r:embed="rId582"/>
            </p:blipFill>
            <p:spPr>
              <a:xfrm>
                <a:off x="6534150" y="4102100"/>
                <a:ext cx="57150" cy="114300"/>
              </a:xfrm>
              <a:prstGeom prst="rect"/>
            </p:spPr>
          </p:pic>
        </mc:Fallback>
      </mc:AlternateContent>
      <mc:AlternateContent xmlns:mc="http://schemas.openxmlformats.org/markup-compatibility/2006" xmlns:p14="http://schemas.microsoft.com/office/powerpoint/2010/main">
        <mc:Choice Requires="p14">
          <p:contentPart r:id="rId583" p14:bwMode="auto">
            <p14:nvContentPartPr>
              <p14:cNvPr id="356" name="Ink 355"/>
              <p14:cNvContentPartPr/>
              <p14:nvPr/>
            </p14:nvContentPartPr>
            <p14:xfrm>
              <a:off x="6572250" y="3968750"/>
              <a:ext cx="19050" cy="25400"/>
            </p14:xfrm>
          </p:contentPart>
        </mc:Choice>
        <mc:Fallback xmlns="">
          <p:pic>
            <p:nvPicPr>
              <p:cNvPr id="356" name="Ink 355"/>
            </p:nvPicPr>
            <p:blipFill>
              <a:blip r:embed="rId584"/>
            </p:blipFill>
            <p:spPr>
              <a:xfrm>
                <a:off x="6572250" y="3968750"/>
                <a:ext cx="19050" cy="25400"/>
              </a:xfrm>
              <a:prstGeom prst="rect"/>
            </p:spPr>
          </p:pic>
        </mc:Fallback>
      </mc:AlternateContent>
      <mc:AlternateContent xmlns:mc="http://schemas.openxmlformats.org/markup-compatibility/2006" xmlns:p14="http://schemas.microsoft.com/office/powerpoint/2010/main">
        <mc:Choice Requires="p14">
          <p:contentPart r:id="rId585" p14:bwMode="auto">
            <p14:nvContentPartPr>
              <p14:cNvPr id="357" name="Ink 356"/>
              <p14:cNvContentPartPr/>
              <p14:nvPr/>
            </p14:nvContentPartPr>
            <p14:xfrm>
              <a:off x="6667500" y="4140200"/>
              <a:ext cx="133350" cy="120650"/>
            </p14:xfrm>
          </p:contentPart>
        </mc:Choice>
        <mc:Fallback xmlns="">
          <p:pic>
            <p:nvPicPr>
              <p:cNvPr id="357" name="Ink 356"/>
            </p:nvPicPr>
            <p:blipFill>
              <a:blip r:embed="rId586"/>
            </p:blipFill>
            <p:spPr>
              <a:xfrm>
                <a:off x="6667500" y="4140200"/>
                <a:ext cx="133350" cy="120650"/>
              </a:xfrm>
              <a:prstGeom prst="rect"/>
            </p:spPr>
          </p:pic>
        </mc:Fallback>
      </mc:AlternateContent>
      <mc:AlternateContent xmlns:mc="http://schemas.openxmlformats.org/markup-compatibility/2006" xmlns:p14="http://schemas.microsoft.com/office/powerpoint/2010/main">
        <mc:Choice Requires="p14">
          <p:contentPart r:id="rId587" p14:bwMode="auto">
            <p14:nvContentPartPr>
              <p14:cNvPr id="358" name="Ink 357"/>
              <p14:cNvContentPartPr/>
              <p14:nvPr/>
            </p14:nvContentPartPr>
            <p14:xfrm>
              <a:off x="6921500" y="4038600"/>
              <a:ext cx="152400" cy="12700"/>
            </p14:xfrm>
          </p:contentPart>
        </mc:Choice>
        <mc:Fallback xmlns="">
          <p:pic>
            <p:nvPicPr>
              <p:cNvPr id="358" name="Ink 357"/>
            </p:nvPicPr>
            <p:blipFill>
              <a:blip r:embed="rId588"/>
            </p:blipFill>
            <p:spPr>
              <a:xfrm>
                <a:off x="6921500" y="4038600"/>
                <a:ext cx="152400" cy="12700"/>
              </a:xfrm>
              <a:prstGeom prst="rect"/>
            </p:spPr>
          </p:pic>
        </mc:Fallback>
      </mc:AlternateContent>
      <mc:AlternateContent xmlns:mc="http://schemas.openxmlformats.org/markup-compatibility/2006" xmlns:p14="http://schemas.microsoft.com/office/powerpoint/2010/main">
        <mc:Choice Requires="p14">
          <p:contentPart r:id="rId589" p14:bwMode="auto">
            <p14:nvContentPartPr>
              <p14:cNvPr id="359" name="Ink 358"/>
              <p14:cNvContentPartPr/>
              <p14:nvPr/>
            </p14:nvContentPartPr>
            <p14:xfrm>
              <a:off x="6927850" y="4095750"/>
              <a:ext cx="190500" cy="12700"/>
            </p14:xfrm>
          </p:contentPart>
        </mc:Choice>
        <mc:Fallback xmlns="">
          <p:pic>
            <p:nvPicPr>
              <p:cNvPr id="359" name="Ink 358"/>
            </p:nvPicPr>
            <p:blipFill>
              <a:blip r:embed="rId590"/>
            </p:blipFill>
            <p:spPr>
              <a:xfrm>
                <a:off x="6927850" y="4095750"/>
                <a:ext cx="190500" cy="12700"/>
              </a:xfrm>
              <a:prstGeom prst="rect"/>
            </p:spPr>
          </p:pic>
        </mc:Fallback>
      </mc:AlternateContent>
      <mc:AlternateContent xmlns:mc="http://schemas.openxmlformats.org/markup-compatibility/2006" xmlns:p14="http://schemas.microsoft.com/office/powerpoint/2010/main">
        <mc:Choice Requires="p14">
          <p:contentPart r:id="rId591" p14:bwMode="auto">
            <p14:nvContentPartPr>
              <p14:cNvPr id="360" name="Ink 359"/>
              <p14:cNvContentPartPr/>
              <p14:nvPr/>
            </p14:nvContentPartPr>
            <p14:xfrm>
              <a:off x="7251700" y="3981450"/>
              <a:ext cx="260350" cy="31750"/>
            </p14:xfrm>
          </p:contentPart>
        </mc:Choice>
        <mc:Fallback xmlns="">
          <p:pic>
            <p:nvPicPr>
              <p:cNvPr id="360" name="Ink 359"/>
            </p:nvPicPr>
            <p:blipFill>
              <a:blip r:embed="rId592"/>
            </p:blipFill>
            <p:spPr>
              <a:xfrm>
                <a:off x="7251700" y="3981450"/>
                <a:ext cx="260350" cy="31750"/>
              </a:xfrm>
              <a:prstGeom prst="rect"/>
            </p:spPr>
          </p:pic>
        </mc:Fallback>
      </mc:AlternateContent>
      <mc:AlternateContent xmlns:mc="http://schemas.openxmlformats.org/markup-compatibility/2006" xmlns:p14="http://schemas.microsoft.com/office/powerpoint/2010/main">
        <mc:Choice Requires="p14">
          <p:contentPart r:id="rId593" p14:bwMode="auto">
            <p14:nvContentPartPr>
              <p14:cNvPr id="361" name="Ink 360"/>
              <p14:cNvContentPartPr/>
              <p14:nvPr/>
            </p14:nvContentPartPr>
            <p14:xfrm>
              <a:off x="7289800" y="3810000"/>
              <a:ext cx="19050" cy="88900"/>
            </p14:xfrm>
          </p:contentPart>
        </mc:Choice>
        <mc:Fallback xmlns="">
          <p:pic>
            <p:nvPicPr>
              <p:cNvPr id="361" name="Ink 360"/>
            </p:nvPicPr>
            <p:blipFill>
              <a:blip r:embed="rId594"/>
            </p:blipFill>
            <p:spPr>
              <a:xfrm>
                <a:off x="7289800" y="3810000"/>
                <a:ext cx="19050" cy="88900"/>
              </a:xfrm>
              <a:prstGeom prst="rect"/>
            </p:spPr>
          </p:pic>
        </mc:Fallback>
      </mc:AlternateContent>
      <mc:AlternateContent xmlns:mc="http://schemas.openxmlformats.org/markup-compatibility/2006" xmlns:p14="http://schemas.microsoft.com/office/powerpoint/2010/main">
        <mc:Choice Requires="p14">
          <p:contentPart r:id="rId595" p14:bwMode="auto">
            <p14:nvContentPartPr>
              <p14:cNvPr id="362" name="Ink 361"/>
              <p14:cNvContentPartPr/>
              <p14:nvPr/>
            </p14:nvContentPartPr>
            <p14:xfrm>
              <a:off x="7404100" y="3746500"/>
              <a:ext cx="146050" cy="127000"/>
            </p14:xfrm>
          </p:contentPart>
        </mc:Choice>
        <mc:Fallback xmlns="">
          <p:pic>
            <p:nvPicPr>
              <p:cNvPr id="362" name="Ink 361"/>
            </p:nvPicPr>
            <p:blipFill>
              <a:blip r:embed="rId596"/>
            </p:blipFill>
            <p:spPr>
              <a:xfrm>
                <a:off x="7404100" y="3746500"/>
                <a:ext cx="146050" cy="127000"/>
              </a:xfrm>
              <a:prstGeom prst="rect"/>
            </p:spPr>
          </p:pic>
        </mc:Fallback>
      </mc:AlternateContent>
      <mc:AlternateContent xmlns:mc="http://schemas.openxmlformats.org/markup-compatibility/2006" xmlns:p14="http://schemas.microsoft.com/office/powerpoint/2010/main">
        <mc:Choice Requires="p14">
          <p:contentPart r:id="rId597" p14:bwMode="auto">
            <p14:nvContentPartPr>
              <p14:cNvPr id="363" name="Ink 362"/>
              <p14:cNvContentPartPr/>
              <p14:nvPr/>
            </p14:nvContentPartPr>
            <p14:xfrm>
              <a:off x="7327900" y="4019550"/>
              <a:ext cx="127000" cy="196850"/>
            </p14:xfrm>
          </p:contentPart>
        </mc:Choice>
        <mc:Fallback xmlns="">
          <p:pic>
            <p:nvPicPr>
              <p:cNvPr id="363" name="Ink 362"/>
            </p:nvPicPr>
            <p:blipFill>
              <a:blip r:embed="rId598"/>
            </p:blipFill>
            <p:spPr>
              <a:xfrm>
                <a:off x="7327900" y="4019550"/>
                <a:ext cx="127000" cy="196850"/>
              </a:xfrm>
              <a:prstGeom prst="rect"/>
            </p:spPr>
          </p:pic>
        </mc:Fallback>
      </mc:AlternateContent>
      <mc:AlternateContent xmlns:mc="http://schemas.openxmlformats.org/markup-compatibility/2006" xmlns:p14="http://schemas.microsoft.com/office/powerpoint/2010/main">
        <mc:Choice Requires="p14">
          <p:contentPart r:id="rId599" p14:bwMode="auto">
            <p14:nvContentPartPr>
              <p14:cNvPr id="364" name="Ink 363"/>
              <p14:cNvContentPartPr/>
              <p14:nvPr/>
            </p14:nvContentPartPr>
            <p14:xfrm>
              <a:off x="7632700" y="3803650"/>
              <a:ext cx="101600" cy="215900"/>
            </p14:xfrm>
          </p:contentPart>
        </mc:Choice>
        <mc:Fallback xmlns="">
          <p:pic>
            <p:nvPicPr>
              <p:cNvPr id="364" name="Ink 363"/>
            </p:nvPicPr>
            <p:blipFill>
              <a:blip r:embed="rId600"/>
            </p:blipFill>
            <p:spPr>
              <a:xfrm>
                <a:off x="7632700" y="3803650"/>
                <a:ext cx="101600" cy="215900"/>
              </a:xfrm>
              <a:prstGeom prst="rect"/>
            </p:spPr>
          </p:pic>
        </mc:Fallback>
      </mc:AlternateContent>
      <mc:AlternateContent xmlns:mc="http://schemas.openxmlformats.org/markup-compatibility/2006" xmlns:p14="http://schemas.microsoft.com/office/powerpoint/2010/main">
        <mc:Choice Requires="p14">
          <p:contentPart r:id="rId601" p14:bwMode="auto">
            <p14:nvContentPartPr>
              <p14:cNvPr id="365" name="Ink 364"/>
              <p14:cNvContentPartPr/>
              <p14:nvPr/>
            </p14:nvContentPartPr>
            <p14:xfrm>
              <a:off x="7639050" y="3924300"/>
              <a:ext cx="101600" cy="19050"/>
            </p14:xfrm>
          </p:contentPart>
        </mc:Choice>
        <mc:Fallback xmlns="">
          <p:pic>
            <p:nvPicPr>
              <p:cNvPr id="365" name="Ink 364"/>
            </p:nvPicPr>
            <p:blipFill>
              <a:blip r:embed="rId602"/>
            </p:blipFill>
            <p:spPr>
              <a:xfrm>
                <a:off x="7639050" y="3924300"/>
                <a:ext cx="101600" cy="19050"/>
              </a:xfrm>
              <a:prstGeom prst="rect"/>
            </p:spPr>
          </p:pic>
        </mc:Fallback>
      </mc:AlternateContent>
      <mc:AlternateContent xmlns:mc="http://schemas.openxmlformats.org/markup-compatibility/2006" xmlns:p14="http://schemas.microsoft.com/office/powerpoint/2010/main">
        <mc:Choice Requires="p14">
          <p:contentPart r:id="rId603" p14:bwMode="auto">
            <p14:nvContentPartPr>
              <p14:cNvPr id="366" name="Ink 365"/>
              <p14:cNvContentPartPr/>
              <p14:nvPr/>
            </p14:nvContentPartPr>
            <p14:xfrm>
              <a:off x="1612900" y="4343400"/>
              <a:ext cx="127000" cy="12700"/>
            </p14:xfrm>
          </p:contentPart>
        </mc:Choice>
        <mc:Fallback xmlns="">
          <p:pic>
            <p:nvPicPr>
              <p:cNvPr id="366" name="Ink 365"/>
            </p:nvPicPr>
            <p:blipFill>
              <a:blip r:embed="rId604"/>
            </p:blipFill>
            <p:spPr>
              <a:xfrm>
                <a:off x="1612900" y="4343400"/>
                <a:ext cx="127000" cy="12700"/>
              </a:xfrm>
              <a:prstGeom prst="rect"/>
            </p:spPr>
          </p:pic>
        </mc:Fallback>
      </mc:AlternateContent>
      <mc:AlternateContent xmlns:mc="http://schemas.openxmlformats.org/markup-compatibility/2006" xmlns:p14="http://schemas.microsoft.com/office/powerpoint/2010/main">
        <mc:Choice Requires="p14">
          <p:contentPart r:id="rId605" p14:bwMode="auto">
            <p14:nvContentPartPr>
              <p14:cNvPr id="367" name="Ink 366"/>
              <p14:cNvContentPartPr/>
              <p14:nvPr/>
            </p14:nvContentPartPr>
            <p14:xfrm>
              <a:off x="1606550" y="4425950"/>
              <a:ext cx="114300" cy="6350"/>
            </p14:xfrm>
          </p:contentPart>
        </mc:Choice>
        <mc:Fallback xmlns="">
          <p:pic>
            <p:nvPicPr>
              <p:cNvPr id="367" name="Ink 366"/>
            </p:nvPicPr>
            <p:blipFill>
              <a:blip r:embed="rId606"/>
            </p:blipFill>
            <p:spPr>
              <a:xfrm>
                <a:off x="1606550" y="4425950"/>
                <a:ext cx="114300" cy="6350"/>
              </a:xfrm>
              <a:prstGeom prst="rect"/>
            </p:spPr>
          </p:pic>
        </mc:Fallback>
      </mc:AlternateContent>
      <mc:AlternateContent xmlns:mc="http://schemas.openxmlformats.org/markup-compatibility/2006" xmlns:p14="http://schemas.microsoft.com/office/powerpoint/2010/main">
        <mc:Choice Requires="p14">
          <p:contentPart r:id="rId607" p14:bwMode="auto">
            <p14:nvContentPartPr>
              <p14:cNvPr id="368" name="Ink 367"/>
              <p14:cNvContentPartPr/>
              <p14:nvPr/>
            </p14:nvContentPartPr>
            <p14:xfrm>
              <a:off x="1822450" y="4210050"/>
              <a:ext cx="234950" cy="222250"/>
            </p14:xfrm>
          </p:contentPart>
        </mc:Choice>
        <mc:Fallback xmlns="">
          <p:pic>
            <p:nvPicPr>
              <p:cNvPr id="368" name="Ink 367"/>
            </p:nvPicPr>
            <p:blipFill>
              <a:blip r:embed="rId608"/>
            </p:blipFill>
            <p:spPr>
              <a:xfrm>
                <a:off x="1822450" y="4210050"/>
                <a:ext cx="234950" cy="222250"/>
              </a:xfrm>
              <a:prstGeom prst="rect"/>
            </p:spPr>
          </p:pic>
        </mc:Fallback>
      </mc:AlternateContent>
      <mc:AlternateContent xmlns:mc="http://schemas.openxmlformats.org/markup-compatibility/2006" xmlns:p14="http://schemas.microsoft.com/office/powerpoint/2010/main">
        <mc:Choice Requires="p14">
          <p:contentPart r:id="rId609" p14:bwMode="auto">
            <p14:nvContentPartPr>
              <p14:cNvPr id="369" name="Ink 368"/>
              <p14:cNvContentPartPr/>
              <p14:nvPr/>
            </p14:nvContentPartPr>
            <p14:xfrm>
              <a:off x="2051050" y="4102100"/>
              <a:ext cx="203200" cy="215900"/>
            </p14:xfrm>
          </p:contentPart>
        </mc:Choice>
        <mc:Fallback xmlns="">
          <p:pic>
            <p:nvPicPr>
              <p:cNvPr id="369" name="Ink 368"/>
            </p:nvPicPr>
            <p:blipFill>
              <a:blip r:embed="rId610"/>
            </p:blipFill>
            <p:spPr>
              <a:xfrm>
                <a:off x="2051050" y="4102100"/>
                <a:ext cx="203200" cy="215900"/>
              </a:xfrm>
              <a:prstGeom prst="rect"/>
            </p:spPr>
          </p:pic>
        </mc:Fallback>
      </mc:AlternateContent>
      <mc:AlternateContent xmlns:mc="http://schemas.openxmlformats.org/markup-compatibility/2006" xmlns:p14="http://schemas.microsoft.com/office/powerpoint/2010/main">
        <mc:Choice Requires="p14">
          <p:contentPart r:id="rId611" p14:bwMode="auto">
            <p14:nvContentPartPr>
              <p14:cNvPr id="370" name="Ink 369"/>
              <p14:cNvContentPartPr/>
              <p14:nvPr/>
            </p14:nvContentPartPr>
            <p14:xfrm>
              <a:off x="2292350" y="3987800"/>
              <a:ext cx="215900" cy="279400"/>
            </p14:xfrm>
          </p:contentPart>
        </mc:Choice>
        <mc:Fallback xmlns="">
          <p:pic>
            <p:nvPicPr>
              <p:cNvPr id="370" name="Ink 369"/>
            </p:nvPicPr>
            <p:blipFill>
              <a:blip r:embed="rId612"/>
            </p:blipFill>
            <p:spPr>
              <a:xfrm>
                <a:off x="2292350" y="3987800"/>
                <a:ext cx="215900" cy="27940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498" y="37795"/>
            <a:ext cx="5235702" cy="454025"/>
          </a:xfrm>
        </p:spPr>
        <p:txBody>
          <a:bodyPr/>
          <a:lstStyle/>
          <a:p>
            <a:pPr algn="ctr"/>
            <a:r>
              <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Norton’s Theorem</a:t>
            </a:r>
            <a:endParaRPr lang="en-US" sz="32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US" smtClean="0"/>
            </a:fld>
            <a:endParaRPr lang="en-US"/>
          </a:p>
        </p:txBody>
      </p:sp>
      <mc:AlternateContent xmlns:mc="http://schemas.openxmlformats.org/markup-compatibility/2006">
        <mc:Choice xmlns:a14="http://schemas.microsoft.com/office/drawing/2010/main" Requires="a14">
          <p:sp>
            <p:nvSpPr>
              <p:cNvPr id="5" name="TextBox 4"/>
              <p:cNvSpPr txBox="1"/>
              <p:nvPr/>
            </p:nvSpPr>
            <p:spPr>
              <a:xfrm>
                <a:off x="381000" y="533400"/>
                <a:ext cx="9067800" cy="1323439"/>
              </a:xfrm>
              <a:prstGeom prst="rect">
                <a:avLst/>
              </a:prstGeom>
              <a:noFill/>
            </p:spPr>
            <p:txBody>
              <a:bodyPr wrap="square">
                <a:spAutoFit/>
              </a:bodyPr>
              <a:lstStyle/>
              <a:p>
                <a:pPr algn="just"/>
                <a:r>
                  <a:rPr lang="en-US" sz="2000" b="0" i="0" u="none" strike="noStrike" baseline="0" dirty="0">
                    <a:solidFill>
                      <a:srgbClr val="009E70"/>
                    </a:solidFill>
                    <a:latin typeface="Times New Roman" panose="02020603050405020304" pitchFamily="18" charset="0"/>
                    <a:cs typeface="Times New Roman" panose="02020603050405020304" pitchFamily="18" charset="0"/>
                  </a:rPr>
                  <a:t>Norton’s theorem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states that a linear two-terminal circuit can be replaced by an equivalent circuit consisting of a current source </a:t>
                </a:r>
                <a14:m>
                  <m:oMath xmlns:m="http://schemas.openxmlformats.org/officeDocument/2006/math">
                    <m:sSub>
                      <m:sSubPr>
                        <m:ctrlP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ctrlPr>
                      </m:sSubPr>
                      <m:e>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𝐼</m:t>
                        </m:r>
                      </m:e>
                      <m:sub>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𝑁</m:t>
                        </m:r>
                      </m:sub>
                    </m:sSub>
                  </m:oMath>
                </a14:m>
                <a:r>
                  <a:rPr lang="en-US" sz="2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parallel with a resistor </a:t>
                </a:r>
                <a14:m>
                  <m:oMath xmlns:m="http://schemas.openxmlformats.org/officeDocument/2006/math">
                    <m:sSub>
                      <m:sSubPr>
                        <m:ctrlPr>
                          <a:rPr lang="en-US" sz="2000" i="1" dirty="0">
                            <a:solidFill>
                              <a:srgbClr val="000000"/>
                            </a:solidFill>
                            <a:latin typeface="Cambria Math" panose="02040503050406030204" pitchFamily="18" charset="0"/>
                            <a:cs typeface="Times New Roman" panose="02020603050405020304" pitchFamily="18" charset="0"/>
                          </a:rPr>
                        </m:ctrlPr>
                      </m:sSubPr>
                      <m:e>
                        <m:r>
                          <a:rPr lang="en-US" sz="2000" b="0" i="1" dirty="0" smtClean="0">
                            <a:solidFill>
                              <a:srgbClr val="000000"/>
                            </a:solidFill>
                            <a:latin typeface="Cambria Math" panose="02040503050406030204" pitchFamily="18" charset="0"/>
                            <a:cs typeface="Times New Roman" panose="02020603050405020304" pitchFamily="18" charset="0"/>
                          </a:rPr>
                          <m:t>𝑅</m:t>
                        </m:r>
                      </m:e>
                      <m:sub>
                        <m:r>
                          <a:rPr lang="en-US" sz="2000" i="1" dirty="0">
                            <a:solidFill>
                              <a:srgbClr val="000000"/>
                            </a:solidFill>
                            <a:latin typeface="Cambria Math" panose="02040503050406030204" pitchFamily="18" charset="0"/>
                            <a:cs typeface="Times New Roman" panose="02020603050405020304" pitchFamily="18" charset="0"/>
                          </a:rPr>
                          <m:t>𝑁</m:t>
                        </m:r>
                      </m:sub>
                    </m:sSub>
                  </m:oMath>
                </a14:m>
                <a:r>
                  <a:rPr lang="en-US" sz="2000" i="1"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2000" i="1" dirty="0">
                            <a:solidFill>
                              <a:srgbClr val="000000"/>
                            </a:solidFill>
                            <a:latin typeface="Cambria Math" panose="02040503050406030204" pitchFamily="18" charset="0"/>
                            <a:cs typeface="Times New Roman" panose="02020603050405020304" pitchFamily="18" charset="0"/>
                          </a:rPr>
                        </m:ctrlPr>
                      </m:sSubPr>
                      <m:e>
                        <m:r>
                          <a:rPr lang="en-US" sz="2000" i="1" dirty="0">
                            <a:solidFill>
                              <a:srgbClr val="000000"/>
                            </a:solidFill>
                            <a:latin typeface="Cambria Math" panose="02040503050406030204" pitchFamily="18" charset="0"/>
                            <a:cs typeface="Times New Roman" panose="02020603050405020304" pitchFamily="18" charset="0"/>
                          </a:rPr>
                          <m:t>𝐼</m:t>
                        </m:r>
                      </m:e>
                      <m:sub>
                        <m:r>
                          <a:rPr lang="en-US" sz="2000" i="1" dirty="0">
                            <a:solidFill>
                              <a:srgbClr val="000000"/>
                            </a:solidFill>
                            <a:latin typeface="Cambria Math" panose="02040503050406030204" pitchFamily="18" charset="0"/>
                            <a:cs typeface="Times New Roman" panose="02020603050405020304" pitchFamily="18" charset="0"/>
                          </a:rPr>
                          <m:t>𝑁</m:t>
                        </m:r>
                      </m:sub>
                    </m:sSub>
                  </m:oMath>
                </a14:m>
                <a:r>
                  <a:rPr lang="en-US" sz="2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short-circuit current through the terminals and </a:t>
                </a:r>
                <a14:m>
                  <m:oMath xmlns:m="http://schemas.openxmlformats.org/officeDocument/2006/math">
                    <m:sSub>
                      <m:sSubPr>
                        <m:ctrlPr>
                          <a:rPr lang="en-US" sz="2000" i="1" dirty="0">
                            <a:solidFill>
                              <a:srgbClr val="000000"/>
                            </a:solidFill>
                            <a:latin typeface="Cambria Math" panose="02040503050406030204" pitchFamily="18" charset="0"/>
                            <a:cs typeface="Times New Roman" panose="02020603050405020304" pitchFamily="18" charset="0"/>
                          </a:rPr>
                        </m:ctrlPr>
                      </m:sSubPr>
                      <m:e>
                        <m:r>
                          <a:rPr lang="en-US" sz="2000" i="1" dirty="0">
                            <a:solidFill>
                              <a:srgbClr val="000000"/>
                            </a:solidFill>
                            <a:latin typeface="Cambria Math" panose="02040503050406030204" pitchFamily="18" charset="0"/>
                            <a:cs typeface="Times New Roman" panose="02020603050405020304" pitchFamily="18" charset="0"/>
                          </a:rPr>
                          <m:t>𝑅</m:t>
                        </m:r>
                      </m:e>
                      <m:sub>
                        <m:r>
                          <a:rPr lang="en-US" sz="2000" i="1" dirty="0">
                            <a:solidFill>
                              <a:srgbClr val="000000"/>
                            </a:solidFill>
                            <a:latin typeface="Cambria Math" panose="02040503050406030204" pitchFamily="18" charset="0"/>
                            <a:cs typeface="Times New Roman" panose="02020603050405020304" pitchFamily="18" charset="0"/>
                          </a:rPr>
                          <m:t>𝑁</m:t>
                        </m:r>
                      </m:sub>
                    </m:sSub>
                  </m:oMath>
                </a14:m>
                <a:r>
                  <a:rPr lang="en-US" sz="2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input or equivalent resistance at the terminals when the independent sources are turned off.</a:t>
                </a:r>
                <a:endParaRPr lang="en-US" sz="2000" dirty="0">
                  <a:latin typeface="Times New Roman" panose="020206030504050203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381000" y="533400"/>
                <a:ext cx="9067800" cy="1323439"/>
              </a:xfrm>
              <a:prstGeom prst="rect">
                <a:avLst/>
              </a:prstGeom>
              <a:blipFill rotWithShape="1">
                <a:blip r:embed="rId1"/>
                <a:stretch>
                  <a:fillRect b="7"/>
                </a:stretch>
              </a:blipFill>
            </p:spPr>
            <p:txBody>
              <a:bodyPr/>
              <a:lstStyle/>
              <a:p>
                <a:r>
                  <a:rPr lang="en-US" altLang="en-US">
                    <a:noFill/>
                  </a:rPr>
                  <a:t> </a:t>
                </a:r>
              </a:p>
            </p:txBody>
          </p:sp>
        </mc:Fallback>
      </mc:AlternateContent>
      <p:pic>
        <p:nvPicPr>
          <p:cNvPr id="8" name="Picture 7"/>
          <p:cNvPicPr>
            <a:picLocks noChangeAspect="1"/>
          </p:cNvPicPr>
          <p:nvPr/>
        </p:nvPicPr>
        <p:blipFill>
          <a:blip r:embed="rId2"/>
          <a:stretch>
            <a:fillRect/>
          </a:stretch>
        </p:blipFill>
        <p:spPr>
          <a:xfrm>
            <a:off x="0" y="1737613"/>
            <a:ext cx="3124200" cy="3383350"/>
          </a:xfrm>
          <a:prstGeom prst="rect">
            <a:avLst/>
          </a:prstGeom>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3886200" y="762635"/>
              <a:ext cx="2916555" cy="10795"/>
            </p14:xfrm>
          </p:contentPart>
        </mc:Choice>
        <mc:Fallback xmlns="">
          <p:pic>
            <p:nvPicPr>
              <p:cNvPr id="3" name="Ink 2"/>
            </p:nvPicPr>
            <p:blipFill>
              <a:blip r:embed="rId4"/>
            </p:blipFill>
            <p:spPr>
              <a:xfrm>
                <a:off x="3886200" y="762635"/>
                <a:ext cx="2916555" cy="1079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Ink 3"/>
              <p14:cNvContentPartPr/>
              <p14:nvPr/>
            </p14:nvContentPartPr>
            <p14:xfrm>
              <a:off x="4110355" y="1043940"/>
              <a:ext cx="1697355" cy="41275"/>
            </p14:xfrm>
          </p:contentPart>
        </mc:Choice>
        <mc:Fallback xmlns="">
          <p:pic>
            <p:nvPicPr>
              <p:cNvPr id="4" name="Ink 3"/>
            </p:nvPicPr>
            <p:blipFill>
              <a:blip r:embed="rId6"/>
            </p:blipFill>
            <p:spPr>
              <a:xfrm>
                <a:off x="4110355" y="1043940"/>
                <a:ext cx="1697355" cy="412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6396355" y="1084580"/>
              <a:ext cx="772795" cy="20955"/>
            </p14:xfrm>
          </p:contentPart>
        </mc:Choice>
        <mc:Fallback xmlns="">
          <p:pic>
            <p:nvPicPr>
              <p:cNvPr id="7" name="Ink 6"/>
            </p:nvPicPr>
            <p:blipFill>
              <a:blip r:embed="rId8"/>
            </p:blipFill>
            <p:spPr>
              <a:xfrm>
                <a:off x="6396355" y="1084580"/>
                <a:ext cx="772795" cy="209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Ink 8"/>
              <p14:cNvContentPartPr/>
              <p14:nvPr/>
            </p14:nvContentPartPr>
            <p14:xfrm>
              <a:off x="8062595" y="1084580"/>
              <a:ext cx="1036955" cy="635"/>
            </p14:xfrm>
          </p:contentPart>
        </mc:Choice>
        <mc:Fallback xmlns="">
          <p:pic>
            <p:nvPicPr>
              <p:cNvPr id="9" name="Ink 8"/>
            </p:nvPicPr>
            <p:blipFill>
              <a:blip r:embed="rId10"/>
            </p:blipFill>
            <p:spPr>
              <a:xfrm>
                <a:off x="8062595" y="1084580"/>
                <a:ext cx="1036955" cy="63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1204595" y="1348740"/>
              <a:ext cx="173355" cy="635"/>
            </p14:xfrm>
          </p:contentPart>
        </mc:Choice>
        <mc:Fallback xmlns="">
          <p:pic>
            <p:nvPicPr>
              <p:cNvPr id="11" name="Ink 10"/>
            </p:nvPicPr>
            <p:blipFill>
              <a:blip r:embed="rId12"/>
            </p:blipFill>
            <p:spPr>
              <a:xfrm>
                <a:off x="1204595" y="1348740"/>
                <a:ext cx="173355" cy="63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Ink 11"/>
              <p14:cNvContentPartPr/>
              <p14:nvPr/>
            </p14:nvContentPartPr>
            <p14:xfrm>
              <a:off x="2230755" y="1338580"/>
              <a:ext cx="4592955" cy="31115"/>
            </p14:xfrm>
          </p:contentPart>
        </mc:Choice>
        <mc:Fallback xmlns="">
          <p:pic>
            <p:nvPicPr>
              <p:cNvPr id="12" name="Ink 11"/>
            </p:nvPicPr>
            <p:blipFill>
              <a:blip r:embed="rId14"/>
            </p:blipFill>
            <p:spPr>
              <a:xfrm>
                <a:off x="2230755" y="1338580"/>
                <a:ext cx="4592955" cy="3111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Ink 12"/>
              <p14:cNvContentPartPr/>
              <p14:nvPr/>
            </p14:nvContentPartPr>
            <p14:xfrm>
              <a:off x="7392035" y="1338580"/>
              <a:ext cx="335915" cy="20955"/>
            </p14:xfrm>
          </p:contentPart>
        </mc:Choice>
        <mc:Fallback xmlns="">
          <p:pic>
            <p:nvPicPr>
              <p:cNvPr id="13" name="Ink 12"/>
            </p:nvPicPr>
            <p:blipFill>
              <a:blip r:embed="rId16"/>
            </p:blipFill>
            <p:spPr>
              <a:xfrm>
                <a:off x="7392035" y="1338580"/>
                <a:ext cx="335915" cy="2095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Ink 13"/>
              <p14:cNvContentPartPr/>
              <p14:nvPr/>
            </p14:nvContentPartPr>
            <p14:xfrm>
              <a:off x="8499475" y="1369060"/>
              <a:ext cx="813435" cy="31115"/>
            </p14:xfrm>
          </p:contentPart>
        </mc:Choice>
        <mc:Fallback xmlns="">
          <p:pic>
            <p:nvPicPr>
              <p:cNvPr id="14" name="Ink 13"/>
            </p:nvPicPr>
            <p:blipFill>
              <a:blip r:embed="rId18"/>
            </p:blipFill>
            <p:spPr>
              <a:xfrm>
                <a:off x="8499475" y="1369060"/>
                <a:ext cx="813435" cy="3111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Ink 14"/>
              <p14:cNvContentPartPr/>
              <p14:nvPr/>
            </p14:nvContentPartPr>
            <p14:xfrm>
              <a:off x="473075" y="1653540"/>
              <a:ext cx="3698875" cy="20955"/>
            </p14:xfrm>
          </p:contentPart>
        </mc:Choice>
        <mc:Fallback xmlns="">
          <p:pic>
            <p:nvPicPr>
              <p:cNvPr id="15" name="Ink 14"/>
            </p:nvPicPr>
            <p:blipFill>
              <a:blip r:embed="rId20"/>
            </p:blipFill>
            <p:spPr>
              <a:xfrm>
                <a:off x="473075" y="1653540"/>
                <a:ext cx="3698875" cy="209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Ink 15"/>
              <p14:cNvContentPartPr/>
              <p14:nvPr/>
            </p14:nvContentPartPr>
            <p14:xfrm>
              <a:off x="4150995" y="1684020"/>
              <a:ext cx="4633595" cy="20955"/>
            </p14:xfrm>
          </p:contentPart>
        </mc:Choice>
        <mc:Fallback xmlns="">
          <p:pic>
            <p:nvPicPr>
              <p:cNvPr id="16" name="Ink 15"/>
            </p:nvPicPr>
            <p:blipFill>
              <a:blip r:embed="rId22"/>
            </p:blipFill>
            <p:spPr>
              <a:xfrm>
                <a:off x="4150995" y="1684020"/>
                <a:ext cx="4633595" cy="209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Ink 16"/>
              <p14:cNvContentPartPr/>
              <p14:nvPr/>
            </p14:nvContentPartPr>
            <p14:xfrm>
              <a:off x="5258435" y="1592580"/>
              <a:ext cx="3688715" cy="183515"/>
            </p14:xfrm>
          </p:contentPart>
        </mc:Choice>
        <mc:Fallback xmlns="">
          <p:pic>
            <p:nvPicPr>
              <p:cNvPr id="17" name="Ink 16"/>
            </p:nvPicPr>
            <p:blipFill>
              <a:blip r:embed="rId24"/>
            </p:blipFill>
            <p:spPr>
              <a:xfrm>
                <a:off x="5258435" y="1592580"/>
                <a:ext cx="3688715" cy="183515"/>
              </a:xfrm>
              <a:prstGeom prst="rect"/>
            </p:spPr>
          </p:pic>
        </mc:Fallback>
      </mc:AlternateContent>
      <p:sp>
        <p:nvSpPr>
          <p:cNvPr id="146" name="Text Box 145"/>
          <p:cNvSpPr txBox="1"/>
          <p:nvPr/>
        </p:nvSpPr>
        <p:spPr>
          <a:xfrm>
            <a:off x="7620000" y="635"/>
            <a:ext cx="4552315" cy="583565"/>
          </a:xfrm>
          <a:prstGeom prst="rect">
            <a:avLst/>
          </a:prstGeom>
          <a:solidFill>
            <a:schemeClr val="accent6">
              <a:lumMod val="40000"/>
              <a:lumOff val="60000"/>
            </a:schemeClr>
          </a:solidFill>
          <a:ln>
            <a:solidFill>
              <a:schemeClr val="accent6">
                <a:lumMod val="75000"/>
              </a:schemeClr>
            </a:solidFill>
          </a:ln>
        </p:spPr>
        <p:txBody>
          <a:bodyPr wrap="square" rtlCol="0">
            <a:spAutoFit/>
          </a:bodyPr>
          <a:p>
            <a:r>
              <a:rPr lang="en-US" sz="1600" b="1" i="1">
                <a:solidFill>
                  <a:schemeClr val="bg1">
                    <a:lumMod val="50000"/>
                  </a:schemeClr>
                </a:solidFill>
              </a:rPr>
              <a:t>If there is</a:t>
            </a:r>
            <a:r>
              <a:rPr lang="en-US" sz="1600" b="1" i="1"/>
              <a:t> </a:t>
            </a:r>
            <a:r>
              <a:rPr lang="en-US" sz="1600" b="1" i="1">
                <a:solidFill>
                  <a:srgbClr val="FF0000"/>
                </a:solidFill>
              </a:rPr>
              <a:t>short circuit</a:t>
            </a:r>
            <a:r>
              <a:rPr lang="en-US" sz="1600" b="1" i="1"/>
              <a:t> in</a:t>
            </a:r>
            <a:r>
              <a:rPr lang="en-US" sz="1600" b="1" i="1">
                <a:solidFill>
                  <a:srgbClr val="FF0000"/>
                </a:solidFill>
              </a:rPr>
              <a:t> parallel with a resistor,</a:t>
            </a:r>
            <a:r>
              <a:rPr lang="en-US" sz="1600" b="1" i="1"/>
              <a:t> then </a:t>
            </a:r>
            <a:r>
              <a:rPr lang="en-US" sz="1600" b="1" i="1">
                <a:highlight>
                  <a:srgbClr val="C0C0C0"/>
                </a:highlight>
              </a:rPr>
              <a:t>current won’t go through the resistor</a:t>
            </a:r>
            <a:endParaRPr lang="en-US" sz="1600" b="1" i="1">
              <a:highlight>
                <a:srgbClr val="C0C0C0"/>
              </a:highlight>
            </a:endParaRPr>
          </a:p>
        </p:txBody>
      </p:sp>
      <p:sp>
        <p:nvSpPr>
          <p:cNvPr id="19" name="Text Box 18"/>
          <p:cNvSpPr txBox="1"/>
          <p:nvPr/>
        </p:nvSpPr>
        <p:spPr>
          <a:xfrm>
            <a:off x="9575800" y="686435"/>
            <a:ext cx="2596515" cy="829945"/>
          </a:xfrm>
          <a:prstGeom prst="rect">
            <a:avLst/>
          </a:prstGeom>
          <a:solidFill>
            <a:schemeClr val="accent6">
              <a:lumMod val="20000"/>
              <a:lumOff val="80000"/>
            </a:schemeClr>
          </a:solidFill>
          <a:ln>
            <a:solidFill>
              <a:schemeClr val="accent6">
                <a:lumMod val="75000"/>
              </a:schemeClr>
            </a:solidFill>
          </a:ln>
        </p:spPr>
        <p:txBody>
          <a:bodyPr wrap="square" rtlCol="0">
            <a:spAutoFit/>
          </a:bodyPr>
          <a:p>
            <a:r>
              <a:rPr lang="en-US">
                <a:solidFill>
                  <a:srgbClr val="FF0000"/>
                </a:solidFill>
              </a:rPr>
              <a:t>Proccess</a:t>
            </a:r>
            <a:r>
              <a:rPr lang="en-US"/>
              <a:t> of getting </a:t>
            </a:r>
            <a:r>
              <a:rPr lang="en-US" sz="2400">
                <a:solidFill>
                  <a:srgbClr val="FF0000"/>
                </a:solidFill>
              </a:rPr>
              <a:t>R</a:t>
            </a:r>
            <a:r>
              <a:rPr lang="en-US" sz="2400" baseline="-25000">
                <a:solidFill>
                  <a:srgbClr val="FF0000"/>
                </a:solidFill>
              </a:rPr>
              <a:t>Th</a:t>
            </a:r>
            <a:r>
              <a:rPr lang="en-US" baseline="-25000"/>
              <a:t> </a:t>
            </a:r>
            <a:r>
              <a:rPr lang="en-US"/>
              <a:t>and </a:t>
            </a:r>
            <a:r>
              <a:rPr lang="en-US" sz="2400">
                <a:solidFill>
                  <a:srgbClr val="FF0000"/>
                </a:solidFill>
              </a:rPr>
              <a:t>R</a:t>
            </a:r>
            <a:r>
              <a:rPr lang="en-US" sz="2400" baseline="-25000">
                <a:solidFill>
                  <a:srgbClr val="FF0000"/>
                </a:solidFill>
              </a:rPr>
              <a:t>N</a:t>
            </a:r>
            <a:r>
              <a:rPr lang="en-US" baseline="-25000"/>
              <a:t> </a:t>
            </a:r>
            <a:r>
              <a:rPr lang="en-US"/>
              <a:t>are the </a:t>
            </a:r>
            <a:r>
              <a:rPr lang="en-US">
                <a:solidFill>
                  <a:srgbClr val="FF0000"/>
                </a:solidFill>
              </a:rPr>
              <a:t>same</a:t>
            </a:r>
            <a:endParaRPr lang="en-US">
              <a:solidFill>
                <a:srgbClr val="FF0000"/>
              </a:solidFill>
            </a:endParaRPr>
          </a:p>
        </p:txBody>
      </p:sp>
      <p:pic>
        <p:nvPicPr>
          <p:cNvPr id="20" name="Content Placeholder 19"/>
          <p:cNvPicPr>
            <a:picLocks noChangeAspect="1"/>
          </p:cNvPicPr>
          <p:nvPr>
            <p:ph sz="half" idx="2"/>
          </p:nvPr>
        </p:nvPicPr>
        <p:blipFill>
          <a:blip r:embed="rId25"/>
          <a:srcRect l="2245" t="10993" r="3470" b="21779"/>
          <a:stretch>
            <a:fillRect/>
          </a:stretch>
        </p:blipFill>
        <p:spPr>
          <a:xfrm>
            <a:off x="3048000" y="2058035"/>
            <a:ext cx="7038975" cy="1646555"/>
          </a:xfrm>
          <a:prstGeom prst="rect">
            <a:avLst/>
          </a:prstGeom>
        </p:spPr>
      </p:pic>
      <mc:AlternateContent xmlns:mc="http://schemas.openxmlformats.org/markup-compatibility/2006" xmlns:p14="http://schemas.microsoft.com/office/powerpoint/2010/main">
        <mc:Choice Requires="p14">
          <p:contentPart r:id="rId26" p14:bwMode="auto">
            <p14:nvContentPartPr>
              <p14:cNvPr id="22" name="Ink 21"/>
              <p14:cNvContentPartPr/>
              <p14:nvPr/>
            </p14:nvContentPartPr>
            <p14:xfrm>
              <a:off x="4029075" y="2099310"/>
              <a:ext cx="4349115" cy="2550795"/>
            </p14:xfrm>
          </p:contentPart>
        </mc:Choice>
        <mc:Fallback xmlns="">
          <p:pic>
            <p:nvPicPr>
              <p:cNvPr id="22" name="Ink 21"/>
            </p:nvPicPr>
            <p:blipFill>
              <a:blip r:embed="rId27"/>
            </p:blipFill>
            <p:spPr>
              <a:xfrm>
                <a:off x="4029075" y="2099310"/>
                <a:ext cx="4349115" cy="255079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3" name="Ink 22"/>
              <p14:cNvContentPartPr/>
              <p14:nvPr/>
            </p14:nvContentPartPr>
            <p14:xfrm>
              <a:off x="7188835" y="5919470"/>
              <a:ext cx="635" cy="20955"/>
            </p14:xfrm>
          </p:contentPart>
        </mc:Choice>
        <mc:Fallback xmlns="">
          <p:pic>
            <p:nvPicPr>
              <p:cNvPr id="23" name="Ink 22"/>
            </p:nvPicPr>
            <p:blipFill>
              <a:blip r:embed="rId29"/>
            </p:blipFill>
            <p:spPr>
              <a:xfrm>
                <a:off x="7188835" y="5919470"/>
                <a:ext cx="635" cy="2095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4" name="Ink 23"/>
              <p14:cNvContentPartPr/>
              <p14:nvPr/>
            </p14:nvContentPartPr>
            <p14:xfrm>
              <a:off x="5837555" y="2200910"/>
              <a:ext cx="41275" cy="986155"/>
            </p14:xfrm>
          </p:contentPart>
        </mc:Choice>
        <mc:Fallback xmlns="">
          <p:pic>
            <p:nvPicPr>
              <p:cNvPr id="24" name="Ink 23"/>
            </p:nvPicPr>
            <p:blipFill>
              <a:blip r:embed="rId31"/>
            </p:blipFill>
            <p:spPr>
              <a:xfrm>
                <a:off x="5837555" y="2200910"/>
                <a:ext cx="41275" cy="98615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5" name="Ink 24"/>
              <p14:cNvContentPartPr/>
              <p14:nvPr/>
            </p14:nvContentPartPr>
            <p14:xfrm>
              <a:off x="5695315" y="2576830"/>
              <a:ext cx="315595" cy="254635"/>
            </p14:xfrm>
          </p:contentPart>
        </mc:Choice>
        <mc:Fallback xmlns="">
          <p:pic>
            <p:nvPicPr>
              <p:cNvPr id="25" name="Ink 24"/>
            </p:nvPicPr>
            <p:blipFill>
              <a:blip r:embed="rId33"/>
            </p:blipFill>
            <p:spPr>
              <a:xfrm>
                <a:off x="5695315" y="2576830"/>
                <a:ext cx="315595" cy="25463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6" name="Ink 25"/>
              <p14:cNvContentPartPr/>
              <p14:nvPr/>
            </p14:nvContentPartPr>
            <p14:xfrm>
              <a:off x="5756275" y="2129790"/>
              <a:ext cx="163195" cy="635"/>
            </p14:xfrm>
          </p:contentPart>
        </mc:Choice>
        <mc:Fallback xmlns="">
          <p:pic>
            <p:nvPicPr>
              <p:cNvPr id="26" name="Ink 25"/>
            </p:nvPicPr>
            <p:blipFill>
              <a:blip r:embed="rId35"/>
            </p:blipFill>
            <p:spPr>
              <a:xfrm>
                <a:off x="5756275" y="2129790"/>
                <a:ext cx="163195" cy="63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7" name="Ink 26"/>
              <p14:cNvContentPartPr/>
              <p14:nvPr/>
            </p14:nvContentPartPr>
            <p14:xfrm>
              <a:off x="5837555" y="2058670"/>
              <a:ext cx="10795" cy="132715"/>
            </p14:xfrm>
          </p:contentPart>
        </mc:Choice>
        <mc:Fallback xmlns="">
          <p:pic>
            <p:nvPicPr>
              <p:cNvPr id="27" name="Ink 26"/>
            </p:nvPicPr>
            <p:blipFill>
              <a:blip r:embed="rId37"/>
            </p:blipFill>
            <p:spPr>
              <a:xfrm>
                <a:off x="5837555" y="2058670"/>
                <a:ext cx="10795" cy="13271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8" name="Ink 27"/>
              <p14:cNvContentPartPr/>
              <p14:nvPr/>
            </p14:nvContentPartPr>
            <p14:xfrm>
              <a:off x="5766435" y="3348990"/>
              <a:ext cx="132715" cy="635"/>
            </p14:xfrm>
          </p:contentPart>
        </mc:Choice>
        <mc:Fallback xmlns="">
          <p:pic>
            <p:nvPicPr>
              <p:cNvPr id="28" name="Ink 27"/>
            </p:nvPicPr>
            <p:blipFill>
              <a:blip r:embed="rId39"/>
            </p:blipFill>
            <p:spPr>
              <a:xfrm>
                <a:off x="5766435" y="3348990"/>
                <a:ext cx="132715" cy="63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9" name="Ink 28"/>
              <p14:cNvContentPartPr/>
              <p14:nvPr/>
            </p14:nvContentPartPr>
            <p14:xfrm>
              <a:off x="5715635" y="2556510"/>
              <a:ext cx="274955" cy="234315"/>
            </p14:xfrm>
          </p:contentPart>
        </mc:Choice>
        <mc:Fallback xmlns="">
          <p:pic>
            <p:nvPicPr>
              <p:cNvPr id="29" name="Ink 28"/>
            </p:nvPicPr>
            <p:blipFill>
              <a:blip r:embed="rId41"/>
            </p:blipFill>
            <p:spPr>
              <a:xfrm>
                <a:off x="5715635" y="2556510"/>
                <a:ext cx="274955" cy="23431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0" name="Ink 29"/>
              <p14:cNvContentPartPr/>
              <p14:nvPr/>
            </p14:nvContentPartPr>
            <p14:xfrm>
              <a:off x="6050915" y="2475230"/>
              <a:ext cx="163195" cy="635"/>
            </p14:xfrm>
          </p:contentPart>
        </mc:Choice>
        <mc:Fallback xmlns="">
          <p:pic>
            <p:nvPicPr>
              <p:cNvPr id="30" name="Ink 29"/>
            </p:nvPicPr>
            <p:blipFill>
              <a:blip r:embed="rId43"/>
            </p:blipFill>
            <p:spPr>
              <a:xfrm>
                <a:off x="6050915" y="2475230"/>
                <a:ext cx="163195" cy="63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1" name="Ink 30"/>
              <p14:cNvContentPartPr/>
              <p14:nvPr/>
            </p14:nvContentPartPr>
            <p14:xfrm>
              <a:off x="6111875" y="2475230"/>
              <a:ext cx="635" cy="234315"/>
            </p14:xfrm>
          </p:contentPart>
        </mc:Choice>
        <mc:Fallback xmlns="">
          <p:pic>
            <p:nvPicPr>
              <p:cNvPr id="31" name="Ink 30"/>
            </p:nvPicPr>
            <p:blipFill>
              <a:blip r:embed="rId45"/>
            </p:blipFill>
            <p:spPr>
              <a:xfrm>
                <a:off x="6111875" y="2475230"/>
                <a:ext cx="635" cy="23431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2" name="Ink 31"/>
              <p14:cNvContentPartPr/>
              <p14:nvPr/>
            </p14:nvContentPartPr>
            <p14:xfrm>
              <a:off x="6010275" y="2759710"/>
              <a:ext cx="153035" cy="635"/>
            </p14:xfrm>
          </p:contentPart>
        </mc:Choice>
        <mc:Fallback xmlns="">
          <p:pic>
            <p:nvPicPr>
              <p:cNvPr id="32" name="Ink 31"/>
            </p:nvPicPr>
            <p:blipFill>
              <a:blip r:embed="rId47"/>
            </p:blipFill>
            <p:spPr>
              <a:xfrm>
                <a:off x="6010275" y="2759710"/>
                <a:ext cx="153035" cy="63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3" name="Ink 32"/>
              <p14:cNvContentPartPr/>
              <p14:nvPr/>
            </p14:nvContentPartPr>
            <p14:xfrm>
              <a:off x="6243955" y="2698750"/>
              <a:ext cx="132715" cy="122555"/>
            </p14:xfrm>
          </p:contentPart>
        </mc:Choice>
        <mc:Fallback xmlns="">
          <p:pic>
            <p:nvPicPr>
              <p:cNvPr id="33" name="Ink 32"/>
            </p:nvPicPr>
            <p:blipFill>
              <a:blip r:embed="rId49"/>
            </p:blipFill>
            <p:spPr>
              <a:xfrm>
                <a:off x="6243955" y="2698750"/>
                <a:ext cx="132715" cy="12255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34" name="Ink 33"/>
              <p14:cNvContentPartPr/>
              <p14:nvPr/>
            </p14:nvContentPartPr>
            <p14:xfrm>
              <a:off x="6365875" y="2698750"/>
              <a:ext cx="20955" cy="163195"/>
            </p14:xfrm>
          </p:contentPart>
        </mc:Choice>
        <mc:Fallback xmlns="">
          <p:pic>
            <p:nvPicPr>
              <p:cNvPr id="34" name="Ink 33"/>
            </p:nvPicPr>
            <p:blipFill>
              <a:blip r:embed="rId51"/>
            </p:blipFill>
            <p:spPr>
              <a:xfrm>
                <a:off x="6365875" y="2698750"/>
                <a:ext cx="20955" cy="16319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5" name="Ink 34"/>
              <p14:cNvContentPartPr/>
              <p14:nvPr/>
            </p14:nvContentPartPr>
            <p14:xfrm>
              <a:off x="8021955" y="3562350"/>
              <a:ext cx="635" cy="81915"/>
            </p14:xfrm>
          </p:contentPart>
        </mc:Choice>
        <mc:Fallback xmlns="">
          <p:pic>
            <p:nvPicPr>
              <p:cNvPr id="35" name="Ink 34"/>
            </p:nvPicPr>
            <p:blipFill>
              <a:blip r:embed="rId53"/>
            </p:blipFill>
            <p:spPr>
              <a:xfrm>
                <a:off x="8021955" y="3562350"/>
                <a:ext cx="635" cy="8191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6" name="Ink 35"/>
              <p14:cNvContentPartPr/>
              <p14:nvPr/>
            </p14:nvContentPartPr>
            <p14:xfrm>
              <a:off x="8011795" y="3562350"/>
              <a:ext cx="61595" cy="102235"/>
            </p14:xfrm>
          </p:contentPart>
        </mc:Choice>
        <mc:Fallback xmlns="">
          <p:pic>
            <p:nvPicPr>
              <p:cNvPr id="36" name="Ink 35"/>
            </p:nvPicPr>
            <p:blipFill>
              <a:blip r:embed="rId55"/>
            </p:blipFill>
            <p:spPr>
              <a:xfrm>
                <a:off x="8011795" y="3562350"/>
                <a:ext cx="61595" cy="10223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7" name="Ink 36"/>
              <p14:cNvContentPartPr/>
              <p14:nvPr/>
            </p14:nvContentPartPr>
            <p14:xfrm>
              <a:off x="-878205" y="2099310"/>
              <a:ext cx="1905" cy="635"/>
            </p14:xfrm>
          </p:contentPart>
        </mc:Choice>
        <mc:Fallback xmlns="">
          <p:pic>
            <p:nvPicPr>
              <p:cNvPr id="37" name="Ink 36"/>
            </p:nvPicPr>
            <p:blipFill>
              <a:blip r:embed="rId57"/>
            </p:blipFill>
            <p:spPr>
              <a:xfrm>
                <a:off x="-878205" y="2099310"/>
                <a:ext cx="1905" cy="635"/>
              </a:xfrm>
              <a:prstGeom prst="rect"/>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6652</Words>
  <Application>WPS Presentation</Application>
  <PresentationFormat>Widescreen</PresentationFormat>
  <Paragraphs>194</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Trebuchet MS</vt:lpstr>
      <vt:lpstr>Times New Roman</vt:lpstr>
      <vt:lpstr>Times-Roman</vt:lpstr>
      <vt:lpstr>Cambria Math</vt:lpstr>
      <vt:lpstr>Times-Italic</vt:lpstr>
      <vt:lpstr>Arial Black</vt:lpstr>
      <vt:lpstr>Calibri</vt:lpstr>
      <vt:lpstr>Microsoft YaHei</vt:lpstr>
      <vt:lpstr>Arial Unicode MS</vt:lpstr>
      <vt:lpstr>Segoe Print</vt:lpstr>
      <vt:lpstr>Office Theme</vt:lpstr>
      <vt:lpstr>Course Title: Electrical Engineering</vt:lpstr>
      <vt:lpstr>Circuit Theorem</vt:lpstr>
      <vt:lpstr>Source Transformation</vt:lpstr>
      <vt:lpstr>Source Transformation (Contd.)</vt:lpstr>
      <vt:lpstr>Superposition Theorem</vt:lpstr>
      <vt:lpstr>Thevenin’s Theorem</vt:lpstr>
      <vt:lpstr>Thevenin’s Theorem (Cond.)</vt:lpstr>
      <vt:lpstr>Thevenin’s Theorem (Cond.)</vt:lpstr>
      <vt:lpstr>Norton’s Theorem</vt:lpstr>
      <vt:lpstr>Norton’s Theorem (Contd.)</vt:lpstr>
      <vt:lpstr>Norton’s Theorem (Contd.)</vt:lpstr>
      <vt:lpstr>Maximum Power Transfer Theorem</vt:lpstr>
      <vt:lpstr>Maximum Power Transfer Theorem (Contd.)</vt:lpstr>
      <vt:lpstr>Maximum Power Transfer Theorem (Contd.)</vt:lpstr>
      <vt:lpstr>Maximum Power Transfer Theorem (Contd.)</vt:lpstr>
      <vt:lpstr>Maximum Power Transfer Theorem (Contd.)</vt:lpstr>
      <vt:lpstr>Maximum Power Transfer Theorem (Contd.)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BAB AL SAFA</cp:lastModifiedBy>
  <cp:revision>84</cp:revision>
  <dcterms:created xsi:type="dcterms:W3CDTF">2022-07-20T04:46:00Z</dcterms:created>
  <dcterms:modified xsi:type="dcterms:W3CDTF">2023-03-16T00:20:42Z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2020-04-13T00:00:00Z</vt:filetime>
  </property>
  <property fmtid="{D5CDD505-2E9C-101B-9397-08002B2CF9AE}" pid="3" name="Creator">
    <vt:lpwstr>Microsoft® PowerPoint® 2019</vt:lpwstr>
  </property>
  <property fmtid="{D5CDD505-2E9C-101B-9397-08002B2CF9AE}" pid="4" name="LastSaved">
    <vt:filetime>2022-07-21T00:00:00Z</vt:filetime>
  </property>
  <property fmtid="{D5CDD505-2E9C-101B-9397-08002B2CF9AE}" pid="5" name="ICV">
    <vt:lpwstr>10D3C811028D442F9B161989F7A0484E</vt:lpwstr>
  </property>
  <property fmtid="{D5CDD505-2E9C-101B-9397-08002B2CF9AE}" pid="6" name="KSOProductBuildVer">
    <vt:lpwstr>1033-11.2.0.11486</vt:lpwstr>
  </property>
</Properties>
</file>