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77450" cy="5668645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5" autoAdjust="0"/>
  </p:normalViewPr>
  <p:slideViewPr>
    <p:cSldViewPr snapToGrid="0">
      <p:cViewPr varScale="1">
        <p:scale>
          <a:sx n="109" d="100"/>
          <a:sy n="109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5970.5 2750.05,'0'14,"0"25,13-12,-13 12,0 27,0-26,0-13,0-1,0 0,0 1,0-14,0 0,0 1,0-14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9938.5 2697.05,'13'-13,"0"0,0-53,14 26,-27 27,13 0,13-14,-12 14,12 13,-26-13,13 13,14-13,-14 13,13-14,14 14,-13-13,-1 13,0 0,1 0,-1 0,14 0,-14 0,1 0,13-26,-1 26,-12 0,-1 0,1 0,-14 0,0 0,14 0,-14 0,0 0,13 0,-12 0,25 0,-12 0,-1 0,14 0,-14 0,-12 0,25 0,-25 0,-1 0,0 0,-13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2637.5 8609.05,'-26'0,"13"13,-1-13,1 14,0-1,0 0,0 0,-1 0,1-13,0 14,13-1,0 0,0 14,0-14,0 13,0-13,0 1,0-1,13 0,0 0,1 1,-1-14,-13 13,0 0,13-13,-13 13,13-13,0 0,1 0,12 0,-13 0,1 0,-1 0,0-13,0 0,0 13,-13-13,0-1,0 1,0 0,0 0,0-1,0-12,0 13,0-14,0 14,0 0,0 0,0-1,0 1,0 0,0 0,-13 0,13-1,-13 14,0-13,0 0,-1 13,1 0,0 0,13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3418.5 8649.05,'-14'0,"-12"0,13 13,-1 13,1-26,0 14,0-1,13 0,-13 14,13-14,0 13,0-13,0 1,0-1,0 0,0 0,0 1,0-1,13 0,0-13,0 0,0 0,14 13,-14-13,14 0,-1 0,1 0,-14 0,13 0,1 0,-27-13,26 13,-13 0,1 0,-1 0,0-13,0 13,-13-27,0 1,0 13,13-1,-13 1,0 0,0 0,0 0,-13-14,13 14,-13 13,13-13,-13 13,0-14,-1 1,1 13,13-13,-13 13,0-13,-1 13,1 0,0 0,0-13,0 13,-1 0,1 0,0 0,0 0,-1 0,1 0,0 0,0 0,13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4767.5 6546.05,'13'0,"0"0,0 0,14 0,26 0,13 0,-13 0,-14 0,27 0,14 0,-1 0,0 0,-12 0,-14 0,-27 0,14 0,13 0,-40 0,-13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4714.5 7670.05,'13'0,"13"0,1 13,-14-13,13 0,1 0,13 0,12 0,1 0,-13 0,0 0,26 0,-40 0,-12 0,-1 0,0 0,13 0,-12 0,-1 0,13 0,1 0,26 0,-27-13,-13 13,-13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5243.5 6890.05,'-14'0,"1"0,0 0,0 0,0 13,-1 0,-25 27,25-14,-12 1,26-1,-13 1,0-1,13-13,0 1,0 25,0-25,0-1,0 0,0 13,0-12,0 12,0-13,0 1,13 12,0-13,0 14,0-27,14 26,-14-26,0 0,1 0,-1 0,0 0,0 0,0 0,1-13,-14 0,13-1,0 14,0-13,1 13,-14-13,13 0,0-14,0 1,-13 13,0-1,0 1,0 0,0 0,0 0,0-1,0 1,-13-13,0 26,0-27,13 14,-14 0,1-1,0 1,13 0,-13 13,-1 0,14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5692.5 7154.05,'14'0,"-14"0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6129.5 7101.05,'0'0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6063.5 7115.05,'0'0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6076.5 7141.05,'0'-13,"0"0,0 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6367.5 7128.05,'13'0,"0"0,-13 13,0-13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10586.5 2089.05,'13'13,"0"-13,0 13,1 1,25 12,14 27,-13-26,-1-14,-12 13,26-13,-27 14,14-14,-14 27,1-27,-14-13,27 13,-27-13,0 0,-26 0,0 13,0 1,13-1,-14 13,14 1,-13-14,0 0,13 14,-13-14,-1 13,14-12,-13-1,0 0,13 0,0 0,-13 1,0-14,13 13,0 0,0 0,-14 1,14-1,0 0,0 0,-13 1,13-1,0 0,0-13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3338.5 6361.05,'0'13,"0"0,0 0,0 1,-13-1,13 0,0 0,-13 1,13-1,0 0,-13 0,13 0,0-13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2452.5 6308.05,'0'-13,"13"13,1-14,-1 14,0 0,0 0,1 0,-1 0,13 0,1 40,-14-40,0 13,-13 1,0-1,0 0,0 0,-13-13,13 13,-13-13,-1 14,14-1,-13 0,0-13,0 0,0 13,-1 1,1-14,13 13,13-13,1 0,-1 0,0 13,0-13,0 0,14 0,-1 0,-12 0,12 0,-13 0,0 0,1 0,-1 0,-26 0,13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1659.5 6348.05,'0'-14,"0"1,13 13,-13-13,13 13,-13-13,13 13,1 0,12 0,-26-14,13 14,0 0,1 0,-1 0,0 0,0 0,1 0,-1 0,0 0,-13 14,13-1,0 0,-13 0,0 1,0-1,0 0,-13 0,0 0,0-13,0 0,13 14,13-14,13 0,1 0,-1 0,-13 0,1 0,-1 0,-13 13,13-13,-13 13,0 0,0 1,0-1,0 0,0 0,-13 14,0-27,-1 0,1 0,0 13,0-13,-1 0,1 0,0 0,0 0,0 0,-1 0,14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878.498 6229.05,'0'13,"0"0,0 0,0 0,-13-13,13 14,0-1,-13 0,13 0,-13 1,13 12,0-13,0 0,0 1,0-1,13 0,0-13,0 0,14 0,-14 0,0 0,14 0,-14-13,0 13,-13-13,0-1,13 1,-13-13,0-1,0 14,0 0,0 26,0 0,0 1,0-1,0 13,0-13,0 1,0-1,0 0,0 0,0 1,0-1,0 0,0 0,0 0,0 1,0-1,0 0,0 0,0-39,0 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7412.5 2843.05,'0'-13,"-14"-1,-12 14,13 0,-14 0,1 0,-27 0,26 0,-39 14,27 25,-1-25,-13 12,13 0,-12 14,-1-13,0 12,26-26,1 40,-14-26,0-1,40-13,-13 14,0-14,13 0,-13 27,0-40,-1 40,1-14,0 27,0-13,-1-1,14 1,-26 66,13-80,13 1,0-1,0-12,0 25,0-12,0-14,0 0,0 40,0-27,0-12,0 39,0-27,0-13,-13 40,13-13,0-27,-14 13,1 1,13-1,-13 1,0 13,13-14,-14 0,1 14,0-13,-14-1,14 27,0-27,-13 1,-14 12,27-25,-1 12,1 1,0-14,-13 13,-1-13,14 1,-27 12,14-13,13 1,-27 25,13-25,1-1,-27 13,27-13,26 1,-40-1,13 0,14-13,-26 27,12-27,14 0,-27 26,14-13,13-13,-27 0,0 13,1 1,12-14,-13 0,-26 0,40 0,-14 0,0 0,14 0,0 0,-14 0,13 0,1 0,-14 0,14 0,-14 0,-13 0,14 0,-1 0,0 0,1 0,-14 0,26 0,-26 0,14 0,25 0,-25 0,-1 0,14 0,-1 0,1 0,-1 0,1 0,-1 0,1 0,-1 0,1 0,0 0,-1 0,1 0,12 13,-12-13,0 0,26 13,-27 14,14-27,0 13,-14-13,14 0,0 13,-14 13,14 1,-13-1,26-12,-14-1,1 0,0 0,13 1,0-1,0-13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3894.5 4880.05,'0'13,"0"0,0 0,0 14,0-14,0 0,13 0,-13 1,0-1,0 0,13 0,-13 0,0 1,13-1,-13 0,0 0,0 1,0-1,14-13,-14 13,13 0,-13 1,0-1,0 0,0 0,13-13,-13 13,13-13,1 0,-1 0,0 0,53 0,-53 0,1 0,12 0,-13 0,14 0,-1 0,-13 0,1 0,-1 0,0 0,-13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3021.5 7247.05,'0'0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2796.5 6453.05,'0'14,"0"-1,0 0,-13 0,13 0,-13-13,-14 27,27-1,-53 80,53-79,-13-1,13-13,0 1,0-1,0 0,0 0,0 0,0-13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2584.5 7313.05,'0'0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5243.5 7723.05,'0'-26,"0"-14,0 13,0-12,0-14,13 13,-13-13,0 27,0-1,13 14,-13-13,0-1,0 1,13 65,1 14,12 40,-13-14,0-13,27 27,-27-14,1-39,25 13,-25-27,-1 1,-13-14,-13-13,-1-13,-25-27,25 27,-12-14,13 14,-1 0,-12 0,26 0,-13-1,0 1,-1 0,1 0,0-1,0 14,13-13,-14 13,14-13,-13 13,0 0,0 0,0 0,-1 0,1-13,0 13,-14 0,14-13,13-1,-13 14,0 0,39 0,-13 0,14 0,-1 0,1 0,12-13,-12 0,-1 13,1-27,12 14,-39 0,14 13,-1-13,0-1,14 14,-14 0,-13 14,-27 12,-12 14,12-14,-12 1,12 12,14-39,0 14,-27 12,40-13,-13 14,0-14,-1 13,14-12,-13-14,13 13,-13 13,0 1,13-14,-14-13,14 13,0-26,0 0,0 0,0-1,0 1,14 0,-14 0,13-1,0 1,0 0,-13 0,0 0,14-1,-1 1,0 13,-13-13,13 0,-13-1,13 1,1 13,-14-13,0 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11445.5 1970.05,'-13'0,"0"0,13 13,-13-13,-1 27,1-1,13 1,0-14,0 0,0 13,0 14,0-27,0 14,0-14,0 0,13-13,1 0,-14 14,13-14,-13 13,13-13,0 0,1 0,-1 0,0 0,0 0,0 0,1 0,12 0,27-27,-27 14,27 13,-39 0,12 0,-26 27,0 12,0-26,0 27,0-13,-13-1,0 0,-1-12,1 12,-13 1,12-27,1 13,0-13,0 0,-14 0,14 0,-13 0,-1 0,14 0,0 0,0 0,13-13,0-1,0-12,0 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918.498 7009.05,'0'0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561.498 7538.05,'13'0,"-13"-13,13 13,1 0,-1-14,0 14,14 0,-14 0,13 0,-13 0,14 14,-1-1,1 53,-14-26,0-1,14 14,-27-13,0-14,0 14,0-14,0 1,0 13,0-14,0-13,-14 0,1-13,13 14,-13-14,0 0,0 0,-1 0,14-14,-13 14,0-13,13 0,0 0,0 0,0-1,0-12,0-1,0 1,13 0,-13-1,13 1,14-27,-14 26,0 1,0-1,14 1,-14-1,0 14,1-13,-1 13,0-1,-13-12,0-1,0 14,0-13,0-1,0 1,0-1,-13 14,13 0,-13 13,-1 0,14 13,-13 0,0 1,0 12,-1 14,14-1,-13-25,13 12,-13-13,13 27,0-14,0 1,0-1,13-12,0-1,1 13,-1 1,13-1,-12 1,-1-14,0 0,0 0,0-13,1 14,12-1,-13-13,1 0,12 0,-13 0,14 0,-14 0,0 0,0 0,1-13,12 13,-26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1632.5 7141.05,'-13'0,"0"13,-14 40,-12-13,39-27,-27 27,-13-14,27 1,0-1,13-13,0 1,0-1,0 0,13-13,14 13,12 27,14-27,-26 0,12 14,-12-14,-1 0,1-13,-14 13,0-13,0 0,1 0,-14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2241.5 6969.05,'-14'0,"1"0,-13 13,-14 1,14 12,-1 0,1-12,-14 12,14 1,12-14,14 0,-13 0,0-13,13 14,0-1,0 0,0 0,0 0,0 1,-13-14,13 13,-14-13,14 13,14-13,-1 0,0 13,0 1,1-1,-1-13,13 13,1 0,-1-13,1 13,-1 1,0-14,1 0,-1 0,-12 0,-1 13,-13-13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2571.5 6903.05,'13'0,"1"0,-1 0,0 26,14-12,-14 12,26 14,-25-1,-14-12,13-1,-13 14,0-13,0-1,0 27,-13-53,-1 26,1-12,0 12,0-26,13 13,-13-13,-1 0,1 0,0 0,0-26,13 13,0-1,0 1,0 0,0-14,0-12,0 12,0 1,13-1,13 1,-12-1,-1 1,13-14,-13 40,1 0,12-13,-13 13,1 0,-1 0,0 0,0 0,0 0,1 0,-1 0,0 13,0 1,-13-1,0 0,14 13,-1 1,-13-14,0 0,0 1,0-1,13 0,-13 14,0-1,0 0,0-12,0-1,0 0,0 0,13 1,-13-14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2108.5 8384.05,'0'-13,"40"13,-27 0,14 0,-1-13,14 13,13-27,-14 27,1 0,0 0,-14 0,1 0,-27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2188.5 8596.05,'13'0,"0"0,0 0,14-13,-14 13,13 0,-12 0,12-14,27 14,-27 0,1 0,-1-13,-12 13,-1 0,0 0,0 0,1 0,-14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2822.5 8093.05,'14'0,"25"0,-25 0,12 0,14 0,-27 0,13 0,-12 0,-1 13,0-13,0 27,1-14,-14 14,0-1,0 1,0-1,-14 14,1-14,0 1,-40-1,40 0,-14 1,14-14,-13 0,-1 14,27-14,-13-13,13 13,0-26,0 0,0 0,13-27,27 13,-14 1,1 13,12 0,1-14,-27 14,27 0,-14-14,1 27,-14-13,0 13,1-13,-1 13,0-27,-13 14,13 0,0-14,-13 1,14-1,-14 14,0 0,0-13,13-1,-13 14,0-14,0 14,-13 13,-1 0,1 0,-13 0,-1 0,14 13,-13 14,-1-14,27 14,-13-14,0 13,0-13,-1 14,14-1,0-12,0-1,0 13,0 1,14-14,-1 13,0-12,13-1,-12 0,-1-13,0 13,0-13,14 0,-14 0,13 0,-12 0,-1 0,13 0,-12 0,-1-13,13 13,-26-13,27 13,-14 0,0 0,0 0,1 0,25 0,-12 0,-1-13,-26 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3828.5 7816.05,'-14'26,"1"-26,0 26,-27 27,14 0,-1 0,1-13,-14 52,27-65,-13 13,12-1,1-26,13 1,0-14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3550.5 7974.05,'26'0,"1"13,-14 1,27 12,-27 1,13-14,1 13,-14-26,0 13,14 1,-14-14,-13 13,13-13,0 0,1 0,12 0,-26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11842.5 2142.05,'26'0,"-12"0,12 0,-13-13,1 13,12-14,-13 14,-13-13,0-13,0 13,0-1,0-12,0-1,0 14,0 0,0 0,-13 13,13-13,-13-1,0 14,-1 0,14 14,-13-1,13 0,0 0,0 14,0-14,0 0,0 0,0 1,0-1,0 0,0 0,0 0,13-13,-13 14,14-1,-1 0,0-13,0 13,1-13,-1 14,0-14,0 0,0 0,1 0,-1 0,0 0,14-14,-14 1,0 0,13 0,-12-1,12 1,-13-13,1-14,-14 14,0 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4119.5 7829.05,'-14'-13,"1"13,13-14,0 1,0 0,13-14,1 14,12 0,-13 0,14 13,-1-13,-13 13,1 0,-1 0,0 0,13 0,-26 13,14 0,-1 0,-13 14,0-1,0 1,0-14,0 0,0 13,-13-12,-1 12,1 1,0-27,-13 26,12-13,14 0,-13 14,0-14,0 0,-1 14,1-27,0 13,0 0,13 0,0 1,0-1,0 0,13-13,0 13,53-13,-26 0,13 0,0 0,-14 0,14 0,0-13,-26 0,-1 13,1 0,-14-13,-13-1,0 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4290.5 7287.05,'14'0,"12"0,-13 0,14 13,-27 0,13-13,0 26,14 14,-27-27,0 14,13-1,-13 1,0-14,0 27,0-27,0 0,0 0,-13-13,-1 0,1 0,13-26,0-1,0 1,0 13,0-1,0 1,0-13,0 13,0-14,0 1,0 12,0-12,13 26,1-26,-14 12,13 1,-13 0,13 0,0 13,1 0,-1 0,0-14,0 14,1 0,-1 0,0 0,13 14,-12-1,-14 0,13 0,-13 1,0-1,0 0,0 13,0-12,0-1,0 0,0 0,0 1,0-1,0 0,0 0,0 0,0 1,0-14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12794.5 2089.05,'0'-13,"0"0,0-1,0 1,0-27,0 14,0 0,0-14,0 13,0-12,0 26,0-14,0 1,0-1,0 14,0 0,13 0,-13-1,0 1,0 0,0 0,0-1,0 1,0 0,0 0,0-1,0 1,0 0,0 0,0 0,-13 13,0 0,13 13,-26 0,12 0,1-13,0 13,-14 1,1 12,0 1,-14-1,13-13,14 1,-13-1,13-13,13 13,-14-13,14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12834.5 1507.05,'13'0,"14"0,-1 13,-13-13,1 14,-1 12,13-13,-13 0,1 1,-1-14,0 0,-13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12040.5 621.046,'-13'0,"0"0,0 0,0 0,-1 0,14 13,0 27,0-27,0 14,0-1,0-13,0 14,0-14,0 13,0-12,14 12,-14-13,13 1,0 12,0 0,-13 1,13-14,1 14,-14-14,0 0,0 0,13-13,-13 13,13 1,-13-1,13 0,14 14,-14-1,0-13,0 14,1-27,-1 26,0-26,-13 13,0-13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13680.5 171.046,'14'27,"-1"-14,13 27,-13-14,1 1,25 12,-25 1,-14 13,13-13,0-1,0 41,-13-54,0 40,0-26,-13 26,0-26,-27 26,14-27,12-25,-25 25,12-12,1-1,-1 1,14-14,0 0,0 0,-14 1,27-1,-13-13,-13 26,12-26,-12 0,0 13,26-13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12530.5 502.046,'0'13,"0"0,0 14,0-1,0-12,0-1,0 13,0 1,0-14,0 0,0 14,0-1,0-13,0 1,13-1,0-13,0 0,1 13,-1 0,0 0,0-13,1 0,-1 14,0-14,0-14,0 1,14-13,-14-1,-13 1,13-1,-13 1,0-14,0 14,0-1,0 14,0 0,0 0,-13-1,0-12,0 26,13 26,0 27,0 0,13-13,0 0,-13-14,0 14,13 13,-13-27,0 14,14-40,-14 13,0 0,0 0,13-13,-13 14,13-14,0 0,-13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12979.5 317.046,'0'26,"0"1,-13-1,0-13,0 27,13-27,-13 14,-1-14,14 0,0 0,0 1,0-1,0 0,0 0,14-13,-1 0,-13 14,13-1,0-13,0 0,1 13,12-13,-13 0,14 0,-14-26,13 12,-12-12,-1 13,0-14,-13 14,13 13,-13-26,0 12,0 1,0 0,0 0,-13-1,0 1,0 0,-1-13,14 12,-13-12,0 13,13 39,13 14,0-1,-13-12,14 39,-1-40,0 1,0 13,1-14,-14 0,13-12,-13-1,13 0,-13 0,0 1,13-1,-13 0,0 0,13 1,-13 12,0-13,0 0,0-13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14051.5 899.046,'0'-13,"0"-1,13 14,0 0,0 0,1 40,-14-14,13-12,-13 25,13-12,-13-14,0 0,13 0,-13 1,0-1,13 27,-13-27,0 0,14-13,-14 13,0-13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14302.5 740.046,'0'13,"0"1,0-1,0 0,0 13,0-12,0-1,0 0,0 0,0 1,13-1,0 0,-13 0,14 0,-1-13,-13 14,13-1,0 0,1-13,-1 0,0 0,0 0,0-13,-13 0,14-1,-14 1,0-13,0 13,0-1,0 1,0 0,0 0,0-1,0 1,0 0,-14 0,14 0,-13 13,13-14,-13 14,13-13,-13 0,0 13,13-13,-14 13,1 0,0 0,0 0,-1 0,1 0,0 0,13 13,-13-13,13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12239.5 1534.05,'0'26,"0"27,0-40,13 40,0-13,14-1,-27 1,13 13,-13-27,13 1,-13-1,13-12,-13 12,14 0,-1 1,-13-14,13-13,0 13,1-13,-1 14,0-14,0 0,0 0,1 0,-14-14,13 1,-13 0,0 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4714.5 3054.05,'13'0,"0"0,0 0,1 0,12 0,-13 0,0 0,14 0,-14 27,14-27,-14 13,0-13,-13 13,13 1,0-14,-13 13,14-13,-1 13,13 13,-26-12,14-1,-14 0,0 0,0 1,13-14,0 26,-13-13,13 14,1-1,-14-13,0 14,13-14,-13 0,0 1,13-1,-13 0,0 0,0 0,0 1,13-1,-13 0,0 0,0 14,0-14,0 0,0 14,0-14,13 0,-13 0,0 1,0-1,0 0,0 0,0 1,0-1,0 0,-13 0,13 0,-13 14,0-14,0 14,13-14,-53 26,39-25,1-1,0 0,0-13,-14 0,14 13,0-13,0 0,-1 14,-12-1,-1-13,14 0,-13 0,-14 0,14 0,26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3880.5 3147.05,'-39'13,"39"0,-13 14,-1-14,1-13,13 13,-13 1,0-1,13 13,-14-12,14 12,0 0,0-12,0 12,0 1,0-14,0 13,14-26,-14 13,0 1,13-1,-13 27,0-27,0 26,0-25,13-1,-13 0,0 0,0 14,13-14,-13 0,0 1,14-1,-1 13,-13-13,13 14,-13-14,13-13,0 27,-13-14,14 0,-1 13,-13-12,0-1,13-13,0 0,1 40,-14-27,13 13,13-13,-12 1,12-1,-13 0,14 0,-27 1,13-14,13 0,-12 0,-1 13,13 0,-13-13,14 13,-1-13,-26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5110.5 3927.05,'0'14,"14"12,-14-13,0 0,0 1,0 12,0-13,0 1,0-1,0 0,0 0,0 0,0 1,0-1,0 0,0-13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5348.5 3927.05,'-13'0,"0"0,0 0,0 14,-1-14,14 13,0 0,0 0,-13 14,13-14,0 0,0 0,0 1,0 12,0-13,0 0,0 40,0-39,13-14,1 13,-1-13,0 0,0 0,0 0,1 0,-1 0,0 0,0-13,-13-1,0 1,0 0,14-14,-14 14,0-13,0 13,0-1,0 1,0 0,0 0,-14 13,1 0,13-14,-13 14,13-13,-13 13,-1 0,1 0,0 0,13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10903.5 2274.05,'-13'13,"-14"27,14-13,0-27,0 13,-14 13,14 1,13-14,-26 0,26 0,0 1,0 12,-14-13,14 0,-13 14,0-27,13 13,-13 14,-1-1,1 27,0-27,13 1,0-14,-13 14,13-1,0-13,0 0,0 1,0-1,0 13,0 14,0-14,0 1,0-14,0 27,0-27,13 0,-13 0,13 1,-13 12,13-13,-13 1,0-1,14-13,-1 0,0 0,0 13,14 0,-14-13,-13 13,40 1,-27-1,13-13,-26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14593.5 2195.05,'13'0,"-13"13,13-13,1 13,12 14,-13-27,0 0,14 13,-1 0,-12 0,12 14,0-1,-12-12,-1 12,27 0,-14 1,-13-1,1 1,-1-1,0-13,-13 14,26-1,-26 1,0-14,14 13,-14-12,0 12,0-13,0 14,0-1,0 27,0-40,0 14,0-1,0-12,0 12,0 0,-14-12,14 12,-13 1,0-14,13 0,-26 27,12-40,1 13,-13 13,-1-12,14-1,-14 13,1-13,13 1,0-1,-40 0,26 0,1 14,-14-14,14-13,-14 13,-66 14,67-14,-54 0,40 0,-13 1,66-14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14778.5 3319.05,'13'0,"0"0,1 0,-1 0,0 0,14 0,-14 0,0 0,14 0,-27 13,26 0,-26 1,13-1,-13 0,0 0,0 14,-26 26,13-40,-1-13,1 13,13 0,-13-13,-14 14,14-14,13 13,-13-13,0 13,-1-13,1 13,0 0,-13 1,12-14,14 13,-13-13,13 13,0 0,13 1,1-1,-1-13,79 13,-65-13,-1 0,1 0,-1 0,1 0,-14 0,0 0,0 0,1 0,-1 0,0 13,0-13,0 0,-13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5785.5 1441.05,'3227'0,"-2936"0,0 0,66 0,-93 0,596 0,-754 0,-14 0,-39-13,-26 13,-14 0,-13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799.498 991.046,'-26'0,"-1"0,1 0,12 0,-12 0,0 27,-1-14,1 0,-1 14,14-1,-13 1,26 25,0 1,0-26,0-1,0 1,13-1,0 1,0-1,0-13,-13 1,14-14,-14 13,13-13,0 0,27 0,-14 0,14 0,26-27,-26 14,-1-13,1 12,-14-12,-12 26,-14-26,0-1,0-13,0 27,0-13,0-1,-27 1,27-1,-26 1,13 13,-1 13,1 0,0 0,-14-14,14 14,-13-13,13 0,-1 13,1 0,-13 0,12 0,14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1368.5 859.046,'-14'0,"1"27,0 12,0 41,13-54,-13 14,13 39,0-26,-14 0,14-13,0-14,0-13,0 0,0 1,0-14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12159.5 1811.05,'14'0,"12"0,-13 0,1 0,12 0,0 0,-12 0,-1-13,0 0,0 13,1 0,-1-13,0 13,-13-14,13 1,14 0,-1 0,-26 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283.498 952.046,'0'13,"0"13,0 40,0-39,0 39,0-13,0 13,0-13,0 0,0 0,0-27,0-13,13 14,-13-14,0 0,14 1,-14-14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1804.5 912.046,'-13'0,"-14"-13,14 13,-26 0,12 0,1 0,12 0,-12 13,0 13,-1 1,14-14,0 27,13-1,-14-25,14-1,0 0,0 14,0-1,0-13,0 14,14-27,-1 13,0 0,0-13,1 13,-1 1,0-14,0 0,0 0,14 0,-14 0,14 0,-27-14,13 1,0-27,13 14,-12 0,-1-1,0 14,0 0,-13-1,0 1,14 0,-14 0,0 0,0-1,0-12,-14 26,14-13,-26-1,26 1,-13 0,-1 13,1-13,0 13,0 0,13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2267.5 780.046,'0'39,"-13"1,13 0,0 26,-13-26,13 26,0-27,0-12,-14-1,14-13,0 1,14-14,-14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2611.5 674.046,'0'53,"0"-27,0 54,0-54,0 14,0-1,0-25,0 12,0 1,0-14,0 0,13-13,-13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3219.5 661.046,'-26'0,"-1"0,14 0,-27 13,27 0,-13 0,13 14,-14 13,14-14,13-13,-13 40,13-40,0 40,0-26,0-1,0 1,13-1,0 0,14-12,-1 12,-26-13,13-13,0 0,1 0,-1 0,13 0,-26-13,14 0,-14 0,13-1,-13-12,0 13,0-14,0 1,0-1,0 14,0 0,0 0,0 0,0-1,0 1,-13 13,13-13,-14 13,14-27,-13 14,13 0,0 0,-13 13,13-13,-13 13,13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1606.5 1441.05,'-13'0,"-1"0,1 0,0 0,0 0,-1 0,14 13,-13-13,0 0,26 0,0 13,1-13,12 0,-13 14,1-14,12 13,-13-13,0 0,1 0,-1 0,0 0,14 0,-14 0,0 0,13 0,1 0,-14 0,0 0,1 0,-28 0,1 0,0 0,0 0,-14 0,1 0,-1 0,14 0,-13 0,12 0,1 0,-13 0,13 0,-1 0,1 0,0 0,0 0,39 0,-13 0,1 0,25 0,-12 0,-1 0,-13 0,14 0,-14 0,0 0,14 0,-1 26,-26-26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389.498 2063.05,'-13'0,"0"0,13 13,-14-13,14 13,-13 13,13-12,-13 12,13 1,0-14,-13 13,13 1,0-14,0 13,0-12,0-1,13-13,0 13,0-13,1 0,-14 13,13 1,0-14,0 13,0-13,1 0,-1 0,0 0,0 0,1-13,-14-1,26 1,-13 13,1-13,-1 0,0 13,-13-14,0 1,0 0,13 0,-13 0,0-1,0 1,0 0,0 0,0-1,0 1,-13 0,13 0,-13-1,0 14,-1-13,1 13,0-13,0 13,-1-13,1 13,0 0,0 0,-1-13,1 13,0 0,0 0,0 0,-1 0,14 13,0-13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852.498 2010.05,'-13'0,"-1"0,14 26,-13-13,13 1,0-1,0 0,0 0,0 14,0-14,13 0,1 14,-1-1,0-26,0 27,1-14,-1-13,0 13,0 0,0-13,1 0,-1 0,13-26,-26-1,14 14,-1 0,-13 0,13-40,-13 26,0 14,0 0,0 0,0-1,-13-12,0 26,-1-13,1 13,0 0,-14-14,14 14,-13-13,13 0,-14 13,14 0,0 0,-14 0,1 0,13 0,-1 0,1 0,0 0,13 13,0 0,13 1,14-1,-14 0,0 0,13 1,-26-14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1381.5 1864.05,'-13'0,"-1"27,14 12,-13-25,13 12,0-13,0 0,0 1,0 12,0-13,13 1,1-1,-1-13,0 13,0-13,1 0,-1 0,0 0,0 0,0 0,1 0,-1 0,-13-13,40-14,-40 14,13 0,-13 0,0-1,13 1,-13 0,-26 0,26 0,0-1,0 1,-14 0,1 0,0 13,0 0,-1 0,1 0,0 0,0 0,0 0,-1 0,1 0,0 0,0 0,-1 0,1 0,0 0,13 13,13-13,-13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1923.5 1772.05,'0'26,"0"-13,0 14,13-1,-13 1,0 12,0-25,0 25,0-12,14-1,-14-13,0 1,0-1,0 0,0 0,0 0,0 1,0-1,0-13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12966.5 1415.05,'13'0,"27"66,-27-13,40 26,0 14,0-54,0 107,-13-80,12 26,1 1,-26-27,13-39,-27-1,-13-13,13 0,-13-13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2201.5 1692.05,'0'14,"0"25,-13 14,13-40,0 14,0 26,0-27,13-13,-13 1,13-14,0 13,1-13,-14 13,13-13,0 0,-13 13,26 0,-12-13,-1 0,0 0,0 0,1 0,-1-26,-13 0,13-1,-13 1,0 12,0 1,0 0,0 0,0 0,-13-1,13 1,-13 13,-1-13,1 13,0 0,0-13,-1 13,14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2783.5 1666.05,'-13'13,"13"0,-14-13,14 14,0-1,0 13,0 1,0-14,0 0,14 0,-14 14,13-14,0 13,0-12,0-1,-13 0,27 0,-14-13,0 0,1 0,-1 0,0 0,-13-13,0 0,13 0,-13-1,0 1,0 0,0 0,0 0,0-1,0 1,0 0,0 0,-13 13,0-14,0 1,-1 13,1-26,0 13,0-1,13 1,-14 0,1 13,13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3365.5 1507.05,'-14'0,"1"13,0 1,0-1,13 13,0-13,0 1,0 12,0-13,0 14,13-14,-13 0,13 14,0-14,1-13,-1 13,0-13,-13 13,13-13,1 0,-1 0,0 0,0-13,-13 0,0 0,0 0,0-1,0 1,-13 13,0 0,-14-13,27 0,-13-14,-13 14,12 0,1 13,0 0,0 0,0 0,13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336.498 3147.05,'53'0,"-13"0,13 0,39-40,-26 40,14-26,-14 26,13-13,27 13,-27-27,-13 27,40-13,-26 13,52 0,-53 0,14-13,39-14,-53 27,27-13,-40 0,14 13,12-27,-12 27,-14-13,13 0,-13 13,-26 0,39-13,-26 13,-26 0,39-13,-27 13,-12 0,39-40,-13 40,-27-13,40-1,1 1,-15 0,15-27,-1 40,-13-13,13 0,0 0,-26 13,-1-14,-12 1,39 13,-27-26,-25 26,25 0,-12-14,-1 14,1-13,-14 13,13-13,27 0,-40 13,27-13,-40-1,13 14,1 0,-28 0,-39 0,53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270.498 2750.05,'-13'0,"0"0,13 14,-14-1,14 0,0 13,0-12,0-1,0 0,0 0,0 1,14-1,-1-13,-13 13,13-13,0 0,0 0,1 0,-1 0,0 0,0 0,1 0,-1-13,0 0,0-1,-13 1,0 0,0-14,0 1,0 13,-13 0,13-1,-13 14,0 0,-1 0,1 0,0 0,0 0,-1 0,1 0,0 0,0 0,0 0,-1 0,14 14,14-14,25 0,-39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468.498 2578.05,'14'14,"-14"12,0 0,0 14,13 13,0-26,-13 12,0 1,13-27,-13 0,0 1,0-1,0-13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482.498 2539.05,'13'0,"13"0,-12 0,12 0,-13 0,0 0,14 0,-14 0,14 0,-14 0,0 0,-13 13,0 0,0 0,-13 1,0 12,-1-26,1 13,13 0,-13-13,0 14,-14-14,14 13,0-13,13 13,-13-13,-14 13,27 1,-13-14,26 0,0 0,1 0,12 0,-13 13,0-13,14 13,-14-13,0 13,1-13,-1 0,0 0,13 0,-12 0,-14 14,13-14,0 0,0 0,1 0,-1 0,0 0,0 0,-13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746.498 2446.05,'13'0,"27"0,-27 0,14 0,-14 0,27 27,-14-14,-13 13,0-13,1 1,-1-1,0 0,-13 0,13 1,-13-1,0 0,0 0,0 0,0 14,0-1,0-12,0 12,-13 1,0-14,0 13,-1-13,-12 14,13-14,13 0,-13-13,13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151.498 2605.05,'-13'26,"13"-13,0 1,-13-1,13 13,0-12,0-1,0 0,0 14,0-1,0 0,0-12,0-1,0 13,0-12,0-1,0 0,0 0,0 0,0 1,0-1,0 0,0 0,0 1,0-1,0 13,13-13,0-13,0 14,0-14,1 13,-1 0,0-13,0 0,1 0,-1 0,0 0,0 0,0 0,1 0,-14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482.498 3319.05,'0'13,"0"0,0 1,0-1,0 13,0 1,0-1,0 1,0 12,0-12,13-1,-13 1,0-14,0 0,13 0,0-13,1 14,-14-14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12993.5 1520.05,'0'-13,"13"-13,0 12,14-12,-1 0,0 26,27-27,-26 1,-1 26,14 0,-27 0,0 0,14 0,-14 0,0 26,14 1,-27-1,13 0,0 1,0-1,-13 1,0-1,0 1,0-14,-13-13,-13 26,12-12,1-1,-26 0,12 0,14-13,0 0,-14 0,1 0,-1 0,14 0,0 0,0-13,13 0,0 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865.498 3293.05,'-13'0,"0"0,-1 13,14 0,0 0,-13 14,13-14,0 13,0-12,0 12,0-13,0 14,0-14,0 0,13 0,1 1,-1-1,0 0,0-13,1 13,25-13,1 0,-27 0,0 0,1 0,-1 0,0 0,0-13,-13-13,0 12,0 1,0 0,0 0,0-1,-13 1,0 13,13-13,-13 0,-1 0,1-1,0 1,0 0,13 0,-14-1,1 1,0 0,13 0,-13 13,0 0,-1 0,14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1368.5 3226.05,'0'14,"0"12,0 14,0-14,0 14,13-14,-13-12,0 25,0-26,0 1,0-1,13-13,-13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1738.5 3094.05,'0'13,"0"14,0-1,13 1,-13-14,0 27,0-14,0 1,0-14,0 0,0 0,0 0,13-13,-13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2082.5 3002.05,'0'26,"13"0,-13 14,0 0,13-14,1 1,-1 12,-13-25,0 12,0-13,13 14,-13-14,0-13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2373.5 3068.05,'13'0,"-13"26,0 1,13 25,0-25,-13 26,14-13,-14-14,0 0,13-12,-13-1,0-13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2783.5 3081.05,'-13'0,"-1"0,1 0,0 0,13 13,0 0,-13 1,13-1,-14 0,1 0,13 40,0-40,13 1,-13 12,0-13,14 1,-14-1,13-13,0 0,-13 13,13-13,1 0,-1 0,0 0,0 0,0-13,1 0,-1-1,0-12,-13 13,0-1,0 1,0 0,0 0,0-14,0 14,0 0,-13 0,13-14,-13 27,13-13,-14 13,1-13,0 13,13-14,-13 14,0 0,-1 0,1 0,0 0,13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3563.5 1269.05,'-13'-13,"0"13,-1 0,1 0,0 0,0 0,0 0,-40 0,39 0,1-13,-40 13,40 0,-13 0,12 0,1 0,0 0,0 0,-1 0,1 0,0 0,0 0,0 0,-1 0,1 0,-13 0,-1 13,1 0,-1-13,14 13,-27-13,27 0,0 14,-27-1,14 0,-1 0,1-13,-1 13,1 1,0-14,-1 13,14 0,0-13,-14 0,14 0,0 0,0 13,-1-13,1 0,0 0,0 0,-14 0,1 0,26 14,-27-14,1 13,13 0,-1 0,-25-13,25 13,1-13,13 14,-13-14,-13 0,12 13,1-13,0 0,-14 13,27 0,-39 1,26-14,-1 13,-12-13,13 13,-1 0,1 0,0-13,0 14,-14-14,1 0,13 0,13 13,-14-13,-12 13,13 0,-14-13,14 0,0 0,-14 14,14-14,-13 0,12 0,1 0,0 13,0-13,-14 0,14 0,0 0,0 0,-1 0,1 0,-13 0,-1 0,14 0,-13 0,12 0,-12 13,13-13,-14 0,14 0,-13 0,-1 0,14 0,0 0,-14 0,1 0,13 13,-1-13,-12 0,13 0,-14 0,1 0,13 0,-14 0,14 0,0 0,-1 0,1 0,-13 0,13 0,-1 0,1 0,0 0,-14 0,14 0,0 14,0-14,0 0,-14 13,1-13,12 0,-12 0,13 0,-1 0,-12 13,0-13,-1 0,1 0,-1 13,-12-13,12 0,1 13,-1-13,1 0,13 14,-14-14,14 0,0 0,-14 13,14-13,0 0,0 0,-1 0,1 13,0-13,0 13,-1-13,-12 14,13-1,-14-13,14 13,0-13,0 13,-1 0,1-13,0 14,13-1,-13-13,-1 13,1-13,0 0,0 13,0 1,-1-1,-12 0,13 0,13 0,-14-13,14 14,-13-14,0 0,13 13,-13 0,13 0,-27-13,27 14,-13-14,13 13,-13-13,13 13,-27 0,27 0,-13 1,0-1,13 0,-13 0,0-13,13 14,-14-1,1 0,13 0,0 1,0-1,0 0,0 0,0 0,0 1,0-1,0 13,0-12,13-1,1 0,-1 0,0 0,0-13,-13 14,13-1,1 0,-1 0,0 1,0-14,1 13,-1-13,0 13,0 0,0 0,27 1,13-1,-27-13,1 0,-14 0,14 0,-14 0,0 0,0 13,14-13,-14 0,13 13,1 1,-1-14,1 0,-1 0,1 13,-14-13,0 0,0 0,14 0,-1 0,-13 0,14 0,-1 0,-12 0,-1 0,13 0,-13 0,1 0,-1 0,0 0,14 0,-14 0,13 0,-13 0,14 0,26 0,26 0,-39 0,13 0,-14 0,28 0,-28 0,1 0,26 0,-13 0,-27 0,1 0,13 0,12 0,-12 0,0 0,-14 0,14 0,-14 0,14 0,13 0,-40 0,40 0,-26 0,-14 0,40 0,0 0,-14 0,14 0,-26 0,25-13,-12-1,-13 14,25-26,-12 13,-13 13,-1 0,1-14,-1 14,0 0,1 0,-14 0,40-13,-13 0,-14 13,1-13,-1 0,0 13,1-14,13 1,-14 13,0-13,27-14,-13 27,0-13,26-13,-26 26,-1-13,27-1,-26 14,0-13,26 0,-26 13,-1-13,27-1,0 1,-52 13,-1-13,0 0,0 0,14-1,-14 1,13-13,-12 12,-1 14,0 0,0-13,14-13,-14 12,0 1,0 0,-13 0,14-14,-14 1,0 13,0-27,0 0,0 14,0-1,0-12,0 12,13-12,-13 25,0 1,0 0,0-13,0-1,0 1,0-1,0 1,0 12,0 1,0-13,0 13,0-14,0 14,0-14,-13 14,13 0,-14 13,14-13,-13 0,0-1,0 1,13 0,-13 0,-1 13,1-14,0 1,0 0,-1 13,1-13,0 13,-13-13,12 13,-12 0,13 0,-1 0,1 0,0 0,0 0,0 0,-1 0,1 0,0 0,-14 0,1 0,0 0,12 0,1 0,-13 0,-14 0,27 0,-14 0,14 0,0 0,0 0,-1 0,14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3910 2102.05,'14'0,"25"40,-12 0,-1 13,-13-27,27 0,-27 14,1-27,12 27,-13 26,-13-13,13 13,-13 13,0-39,0 26,0-13,0-26,0 52,-26 14,13-41,-40 28,0-14,27 0,-54-13,40 13,-26-39,0 12,-13 14,26-26,0-27,27 26,-27 0,0 1,13-14,0 0,-12-13,25 14,-13-1,-12-13,-1 13,13-13,0 0,1 13,12-13,1 0,-1 14,1-1,13 0,-14 13,14-12,-14 12,14-26,-13 40,13-14,-1-13,1 27,13-27,0 14,0-14,0 0,0 14,0-14,0 0,13 14,-13-14,0 13,0-13,14 1,-14-1,0 0,0 0,0 1,0-1,0 0,0 0,0 1,0-14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2482 4099.05,'13'0,"1"0,12 0,0 13,-26 1,14-1,-14 0,13 0,0 1,0-14,-13 13,14-13,-14 13,0 0,0 1,13-1,-13 0,13 0,0 0,0 1,1-14,-14 13,13-13,0 0,0 0,14 0,-1 0,1-13,-1-1,1 14,-14 0,0-13,13 0,-26 0,14-14,-1 27,0 0,-13-13,13 13,-13-13,14 13,-14-13,0 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1398 5395.05,'0'53,"0"-26,26 26,-26-14,0-12,0 39,0-26,0 12,0-25,0 26,0-14,0-25,0-1,0 0,0 0,0 1,0-1,0-13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13482.5 1256.05,'-13'26,"13"1,-13-14,-1 0,14 27,-13-14,13 1,0 12,0-25,0 25,0 1,0-27,13 0,-13 1,14-14,-1 13,0-13,0 0,0 0,1 0,12 0,-13 0,1 0,-1 0,0 0,13-13,-12-1,-1-12,-13 13,0-14,0 1,0-1,0 1,0 0,0-14,0 13,0-12,0 12,0 14,-13 13,-1 0,14-13,-13 13,0 0,0 0,0 0,-1 0,1 0,0 0,0 0,-1 0,14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2019 5223.05,'0'14,"-13"-1,0 13,0 1,-1-14,-12 27,13-27,-1 27,-12-27,13 26,-1-25,14-1,-13 0,0-13,13 13,-13-13,13 14,-13-1,13 0,-14-13,14 13,0 0,14-13,-1 0,13 0,-13 0,1 0,12 0,1 0,-1 0,1 0,-14 0,0 0,0 0,-13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2416 5012.05,'0'13,"0"0,-27 27,14-14,0 14,13-27,-26 14,12 12,1-25,0 12,13-13,-13 1,13-1,0 0,0 0,0 0,13-13,0 0,0 0,1 0,12 0,-13 0,0 0,14 14,-14-14,0 0,1 0,-1 0,0 0,-13 13,0-13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3024 158.046,'-13'0,"-27"27,27-1,-13 1,26-14,-14 0,-12 27,26-27,0 0,0 0,0 1,0-1,26-13,-12 0,-1 13,0-13,0 0,1 0,-1 0,0 0,0 0,14-40,-27 27,0 0,0 0,-13-1,-1 1,14 0,-13 13,13-13,-13 13,0 0,-1 0,-12 0,26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2442 185.046,'14'13,"-1"0,-13 0,0 14,0-14,13 13,-13 1,0-1,0-12,0-1,0 0,0 0,0 0,0 1,0-14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1980 343.046,'13'0,"13"0,-13 0,1 0,-14 27,26-1,-26-13,13 1,-13-1,0 0,0 0,0 14,0-14,0 0,0 0,-13 1,0-1,0 0,13 0,-14-13,1 0,13 14,13-14,1 0,-1 0,0 0,0 0,14 0,-14 0,0-14,0 14,1 0,-1 0,0 0,0 0,1 0,-1 0,-13-13,0 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1411 462.046,'13'0,"13"0,1-13,-14 13,27 0,-27 0,14 0,-14 0,0 0,0 0,0 13,-13 1,0-1,0 0,0 0,-13 14,0-14,0 0,-14 0,14 1,0-1,0-13,-1 0,28 0,-1 0,0 0,0 0,1 0,-1 0,0 0,0 13,0-13,1 13,-14 0,13 1,-13-1,0 0,0 0,-13-13,-1 0,1 0,0 0,0 0,0 0,-1 0,1 0,0 0,0 0,-1 0,1 0,0 0,0 0,-1 0,1 0,0 0,13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1041 251.046,'0'-13,"26"-1,0 1,-12 13,-14-13,13 13,0 0,0 0,1 0,-14 13,26 14,0 12,-12 1,12-14,-13-12,14-1,-14 0,0 13,0-26,-13 14,0-1,0 0,0 0,0 1,-13-14,0 0,0 0,0 13,-1 0,1-13,0 0,0 0,-1 0,1 0,0 0,0 0,0 0,-1 0,14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920.998 118.046,'14'0,"-14"0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2852 4946.05,'27'-14,"-14"14,0-13,14 13,-14-13,13 0,1 0,-14-1,0 1,1 13,-1 0,0 27,-13-14,13 13,-13-13,13-13,-13 27,0-14,14 14,-14-1,0-13,0 0,13 1,-13-1,0 0,0 0,0 1,0-1,0 13,0-12,-13-14,-1 0,1 0,0 0,0 0,0 0,-1 0,1 0,0 0,0 0,-1 0,1 0,13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2826 4721.05,'0'0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13985.5 1057.05,'-14'0,"-12"53,-1-26,14-14,0 0,13 27,-13-40,13 13,-14 0,14 1,14-14,-1 0,13 0,-12 0,-1 0,0 0,0 0,14 0,-1 0,1 0,-14-14,0 14,-13 27,0-1,0 1,0-14,0 27,-13-14,0 1,13-14,-27 13,14-13,0-13,0 14,-1-14,1 0,0 0,0 0,-1 0,-12 0,13 0,-14 0,1 0,13 0,-14 0,27-14,0 1,0 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2852 4655.05,'-13'0,"0"13,13 0,0 0,13-13,-13-13,0 0,13 0,-13-1,0 1,0 0,0 26,0 0,0 1,14-1,-14-13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5577 2922.05,'0'-13,"0"0,0 0,0-1,0-12,0-1,0 1,0 13,0-27,0 27,0-14,0 14,0-13,0 12,0-12,0 0,0-14,0 0,0 1,0 25,0-12,0-14,0 1,0 25,0-25,0 12,0 1,0-1,0 1,-13 13,-1-1,1 14,0-13,13-13,-13-1,-1 1,14-1,-13-12,0 12,-13-12,12-1,1 13,-27-12,27-14,0 53,-27-66,14 26,-1-26,-12 39,25 1,-12 0,-14-1,14-13,13 40,-14-39,1 26,13-1,-14-25,1 12,-1 14,1-40,-27 27,40 12,-1-25,-25 12,39 14,-40-13,27 12,0 1,-1 13,1-13,-13 0,-1-1,1 14,-1-13,1 0,-1 0,1 0,0-1,-14 14,13-13,1 13,-14 0,27-13,-13 13,-1 0,1 0,-14-13,14 13,-14 0,0 0,14 0,-27 0,13 0,14 0,-1 0,1 0,13 0,-1 0,1 0,-13 0,12 0,-12 0,13 0,0 0,-1 0,1 0,-13 0,-1 0,14 0,0 0,-14 0,14 0,-13 0,-27 0,40 0,-1 0,1 0,0 0,0 0,-1-14,1 14,0 0,0 0,13-13,-13 13,-1 0,14-13,14 13,-1 0,0 0,0 13,0-13,1 13,-1-13,0 14,0-14,1 0,-14 13,13 0,0-13,40 27,-27-14,-12-13,-1 0,0 0,13 13,-26 0,0 0,0 1,0 12,14-26,-14 13,0 1,0-1,0-13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3434 899.046,'14'0,"12"0,0 0,-12 0,-1 0,0 0,0-27,1 27,-1-13,-13 0,13 0,-13-1,13 14,-13-13,13 13,1-13,-1 0,0 0,-13-1,0 1,0 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1675 3532.05,'14'0,"-1"0,13 0,-13 0,14 0,-14 0,14 0,-1 0,-13 0,14 0,-14 0,13 0,1 0,-27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5507.5 1422.05,'27'0,"-14"0,27 13,12-13,-12 0,53 0,-1 13,14-13,79 26,172-26,-145 0,79 0,-106 0,53 0,79 0,-52 0,-27 0,79 0,-79 0,-26 0,0 0,-1 0,-52 0,-27 0,27 0,-80 0,1 0,12 0,-52 0,-14 0,1 0,-14 0,27 0,-27 0,0 0,14 0,-14 0,13 0,-26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1103.5 1541.05,'-13'0,"0"0,-14 13,14 0,-13 0,12 0,14 1,-13-14,0 26,13-13,-13 1,13-1,0 13,0 1,0-14,0 13,0 1,0-14,0 0,0 1,0-1,0 0,0 0,13 0,-13 1,13-1,14 13,-27-12,13-1,0-13,0 13,14 0,-14 0,0-13,14 0,12-26,1 0,-27-1,14 1,12-14,-25 14,12-1,0-13,-12 14,-1 13,-13-1,13 14,-13-13,0 0,0 0,0 0,0-1,-13 14,13-13,0 0,-13 0,-1 13,1 0,0 0,-13-14,12 1,1 0,0 13,-14 0,14 0,0 0,0 0,0 0,-1 0,1 0,0 0,0-13,-1 13,1 0,0 0,-40 0,13 0,-13 13,53-13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667.498 1567.05,'0'13,"13"14,0-1,-13 1,0 25,0-38,0 39,0-14,13 1,-13-14,0 1,0 13,0-27,0 0,14 13,-14-12,0-1,0 0,0 14,0-14,0 0,0 13,0-12,0 12,0-13,0-13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1685.5 1355.05,'0'53,"0"0,0 13,0-26,0 26,0-13,0 13,0-13,0 13,13-39,-13 12,0 1,0-27,0-13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1936.5 1276.05,'0'26,"0"-12,0 39,0 0,0 13,0 13,0-26,0 53,0-53,0-14,0-12,0-1,0 1,0-14,14 0,-14-13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2505.5 1170.05,'-26'0,"-27"0,13 0,14 0,-1 0,1 13,12 1,14-1,-13 27,0-27,13 40,0-14,-13 14,13 40,0-53,0-1,0 27,13-26,-13-14,13-12,14 12,-27-13,13-13,-13 14,13-14,0 0,14 0,-14 0,13 0,-12-14,12-12,1 13,-1-27,14 14,-40 12,0 1,0 0,0 0,0-1,0 1,0 0,0 0,0-27,0 27,0 0,-27-14,14 14,0 13,0-13,-1 0,1-1,-13-12,26 13,-14 13,14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7015.5 2658.05,'13'0,"14"0,-1 0,40-14,-53 14,14 0,-1-13,1 13,-1 0,1 0,-14 0,0 0,0 13,0-13,1 14,-1-1,0 13,0 1,-13-14,27 14,-27 12,13-26,-13 27,0-27,0 1,0-1,0 0,0 0,0 0,-13 14,0-14,13 0,-27 1,14-1,-27 13,-13 14,14-27,-14 0,26 14,14-27,0 0,0 0,-1 0,1 0,26 0,1 0,12 13,-26 0,13-13,14 0,-27 13,13-13,13 0,-12 14,-1-14,40 0,-27 0,-13 0,14 0,-1 0,1 0,-1 0,-12 0,-1 0,0 0,-26 0,13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14117.5 1044.05,'13'0,"0"0,27 27,0 39,-14-40,-13 14,14 13,-14-27,0 1,0-14,-26-13,0 0,13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2994.5 972.046,'0'66,"0"-26,0 26,0 13,0 40,0-79,0-27,14-13,-14 13,0-13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2439.5 1170.05,'0'13,"0"1,0-1,0 0,0 0,0 1,0-1,13 26,-13-12,0-14,13 14,-13-1,0 1,0-27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1870.5 2202.05,'13'0,"1"0,-1 0,13 0,-12 0,12 0,1 0,-1 0,-13 0,0 0,1 0,-1 0,0 0,-26 0,0 0,-1 0,1 0,0 0,-13 13,12-13,1 0,-13 0,12 0,1 0,0 0,0 0,13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2902.5 496.046,'-13'0,"-1"0,1 0,0 0,0 13,13 0,0 0,-14 1,14-1,-13 27,13-14,0 0,0-12,13-1,1-13,-1 13,0-13,-13 13,13-13,1 0,-1-13,-13-13,13 12,-13-12,0 13,13 0,-13-1,0 1,0 0,0 0,0-1,-13 14,0 0,13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2307.5 628.046,'0'-13,"0"52,0-12,13-1,-13 1,26-1,-26 1,0-1,0-13,0 14,0-14,0 0,0-13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1778.5 773.046,'13'-13,"0"13,0 0,1-13,-1 13,13-13,-13 13,1 0,-1 0,13 0,-12 0,-1 0,0 0,0 0,-13 13,0 0,0 0,0 1,0-1,-13 0,0 0,0 1,13-1,-14 0,14 0,-13 1,0-1,13 0,0 0,0 0,-13 1,-1-1,1 0,13 0,-13 27,13-27,0 0,13-13,0 0,1-13,-1 13,0 0,0 0,27-13,-27 0,1 13,-1-13,13-1,-13 14,1 0,-1-13,0 13,0 0,-13-13,0 13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1566.5 297.046,'53'0,"-40"0,0 0,14 0,-1 0,-12-13,-1 13,0 0,0-13,0 13,1-13,-1-1,-13 28,0-1,0 0,0 0,0 1,0-1,0 0,0 14,0-1,0-13,0 0,0 14,0-14,0 0,0 1,0-1,0 0,0 0,0 0,-13 1,13-1,-14-13,14 13,-13-13,-26 0,25 0,1 0,0 0,0 0,-1 0,14-13,0 0,0 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1619.5 99.0459,'13'0,"0"0,1 13,-1-13,0 0,0 0,-13-13,0 0,0 0,0-1,-13 14,0 0,0 0,-1 0,1 0,0 0,0 0,13 14,-13-14,13 13,0-13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812.498 2770.05,'13'27,"-13"13,14-40,-1 26,-13 14,13 26,-13-40,0-12,0 12,13-13,-13 0,0-13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1288.5 2678.05,'0'26,"0"1,0-1,0 1,0-14,0 13,0-12,0 12,0-13,0 1,0-14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13998.5 806.046,'13'0,"-13"-13,0 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1725.5 2506.05,'0'13,"0"14,0-14,0 0,13 14,-13-1,0 0,0 1,0-14,0 14,0-14,0 13,0-13,0 1,0-1,0-13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2108.5 2427.05,'-13'0,"0"0,0 0,-1 0,1 13,0 13,13-12,0-1,0 0,0 0,0 0,0 14,0-14,13 0,-13 14,13-27,-13 26,14-13,-1-13,-13 14,13-14,0 0,1 0,-1 0,0 0,0 0,0-27,1 27,-14-13,0 0,0 0,0-1,0 1,0 0,0 0,0-1,-14 1,1 0,0 0,-13 13,12 0,1 0,-13 0,12 0,-12 0,13 0,0 0,52 0,-39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2479.5 2281.05,'0'40,"0"-14,0 14,0-14,0 41,0-41,0-13,0 40,13-26,-13 12,13-26,0 1,-13-1,14-13,-14 13,0 0,13-13,-13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2981.5 2175.05,'13'0,"-13"14,0-1,0 13,0 1,0 12,0 1,0-27,0 14,14 12,-14-12,0-1,0-12,0-1,0 13,13 1,-13-14,0 0,0-13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389.498 3207.05,'-13'0,"0"0,-1-13,-25-14,39 14,-14 13,1-13,13 0,-13-1,0 1,0 13,13-13,-14 0,1-1,0 1,0-26,-1 39,1-14,0 14,13-13,0 0,13 0,0 13,1 0,39-14,-40 14,0 0,13 0,-12 0,-1 0,0 0,0 0,1 0,-14 14,0 12,0-13,0 1,0 12,0-13,0 0,0 1,0-1,0 13,0-12,0-1,-27 13,14-13,-27 14,27-27,-13 13,12 0,1-13,-27 27,27-14,0 0,13 0,-13-13,13 14,0-1,0 0,13-13,-13 13,13-13,-13 14,13-14,1 0,-1 0,0 0,0 0,1 0,-1 0,0 0,0 0,0 0,1 0,-1-14,-13 1,0-27,13 40,-13-13,0 0,13-13,-13-1,14 1,-1-1,-13 14,26-13,-26 12,13 14,1-13,-1 0,0 0,0-1,-13 1,0 0,0 26,0 0,-66 40,40-39,26-14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310.498 3260.05,'0'-13,"13"13,0 0,14 13,-14 0,0-13,0 13,0 0,1 1,-1-14,-13 13,0-13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111.498 3736.05,'14'0,"12"0,0-13,14-1,-27 14,14-13,-1 0,14 0,13-27,-14 27,14-14,-26 27,26-13,-14 0,28 0,-41 0,0 13,14-14,13 1,0-13,-27 26,1-14,26 1,-27 13,1-13,-1 13,40-26,-26 26,-14-14,40-25,-26 25,26-12,-26 26,0 0,12-13,-12-1,26 14,-52 0,38-13,-25 13,-14 0,14-13,-1 13,0 0,27-13,-53 0,40 13,13-14,-27 14,14 0,0-13,-1-13,14 26,-13 0,0 0,-1-14,-12 14,12-13,14 13,-26-13,-1 0,1 13,12-13,-25 13,25-14,-12 1,-1 13,1 0,-1-13,1 0,12-1,1 1,-14 0,1 13,26-13,-53 0,26-1,1 1,-14 13,13 0,-13-13,14 13,-1-13,1-1,-1 14,1-13,-1 0,1 0,-1 0,1-1,-1 1,-13 0,14 0,-1 13,1-14,-1 1,-13 13,-13-13,27 0,-1-1,-13 1,14 0,-14 13,0 0,14-13,-14 0,0-1,0 1,-13 13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878.498 3762.05,'0'14,"14"12,-14 1,26-1,-26 0,13 1,0 26,-13-40,0 13,14-12,-14-1,0 0,0-13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1434.5 3590.05,'-13'0,"-1"0,1 0,0 14,13-1,-13 0,13 0,-14 14,1-14,13 13,0-12,0-1,-13 13,13-12,0-1,0 13,0-12,0 12,0-13,0 14,0-14,0 0,0 0,13-13,0 0,1 0,-1 0,13-13,-12 0,-1 13,13-13,-26-1,13 1,1-53,-14 40,0-1,0 1,0 12,0 1,0 0,0 0,0 0,0-1,0 1,0 0,-14 13,1 0,0 0,0 0,0 0,-1 0,14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1831.5 3458.05,'0'13,"13"14,-13-1,0 14,0-14,0-12,0-1,13 27,-13-27,0 13,0 1,13-1,-13 1,0-14,13 0,-13 0,0 1,14-14,-14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14434.5 515.046,'13'27,"14"39,-14-40,27 27,-27-13,0-14,0 14,14 13,-14-27,0 1,14 12,-14-25,-13 25,13-25,0-1,1 0,-14 0,0 0,0 1,0-1,0-13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2386.5 3392.05,'-13'0,"0"0,-14 0,27 13,-13 1,0-1,-1-13,14 13,-13 0,13 14,-13-27,13 13,0 13,0-12,-13-1,13 0,0 0,0 0,0 1,13 12,-13-13,26 1,-26-1,14-13,-1 13,0-13,-13 13,13 0,1-13,-1 0,13 0,-13 0,1 0,-1-13,13 0,-12 0,-1-14,-13 14,0-13,0 12,0-12,0 0,0 12,-13-25,13 12,-14 14,1 0,-13 13,26-13,-14 13,1 0,0 0,0 0,0 0,13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2730.5 3392.05,'-13'13,"-1"14,1-1,0-13,0 1,13-1,0 0,0 0,0 1,0-1,13 0,0 0,0 0,1-13,-1 14,0-1,0-13,1 0,-1 0,0 0,0 0,0 0,1 0,-1 0,0 0,0-13,1-14,-1 14,0 13,13-26,-12 12,-14-12,0-1,0 14,0 0,0 0,0 0,0-1,-14 14,-12-39,13 25,13 1,-27-13,14 26,0-14,0 14,-1 0,1-13,0 13,0-13,0 13,-1-13,1 13,0 0,0 0,-1 0,1 13,13 0,0 0,0 1,0-1,13 0,-13 0,14-13,-14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3127.5 3088.05,'0'26,"0"1,0-1,0 14,0-14,0 1,0-14,13 13,-13-12,0 12,13-26,-13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3074.5 3286.05,'13'13,"-13"1,0-1,0 0,0 0,13-13,-13 14,0-1,0 0,0 0,0 1,0-1,13-13,-13 13,0 0,0 0,0 1,0-1,0 0,0 0,14-13,-14 14,0 12,0-39,0-40,0-13,0 39,0-12,0 12,0 1,0-1,0 14,0 0,0 0,0-1,-14 14,14-13,-13 13,13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2320.5 3974.05,'13'0,"0"0,1 0,-1 0,0 0,0 0,0 0,1 0,25 0,-25 0,-1 0,0 0,-13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3232.5 1964.05,'-13'0,"0"0,-13 0,12 0,-12 0,13 0,-14 0,14 0,0 0,0 0,-1 0,1 0,0 0,0 0,-1 0,1 0,-13 0,-1 26,14-26,0 0,0 0,-1 0,1 0,0 0,0 13,-1-13,1 14,13-1,-26 0,13-13,-1 0,1 13,0-13,0 0,13 14,-14-14,1 0,0 13,0-13,0 13,-1-13,1 13,0-13,0 0,-1 13,1-13,0 0,13 14,-13-14,0 0,-1 13,1-13,0 0,0 13,-1 0,1 1,0-14,0 0,-1 13,1-13,0 13,0-13,0 13,-1-13,1 0,0 0,0 13,-1-13,1 14,-13-1,-14 0,0-13,27 0,0 13,-13-13,12 0,1 0,0 14,-14-14,14 0,0 0,0 0,0 0,-1 0,1 0,-13 0,12 0,1 0,0 0,0 0,-1 0,1 0,0 0,-13 0,12 0,1 0,0 0,0 0,-1 0,1 0,0 0,0 0,0 13,-1-13,1 0,0 0,0 0,-1 13,1-13,0 0,0 13,0-13,-14 14,14-14,13 13,-13-13,-1 13,1 0,0-13,0 0,-1 13,1-13,0 0,0 0,0 0,-1 0,1 14,0-14,0 13,-1-13,1 0,0 13,-13-13,12 13,1-13,0 0,0 14,-1-14,1 0,0 0,0 0,0 13,-1-13,1 0,0 0,0 0,-1 0,1 0,0 13,0-13,0 13,-1-13,1 13,0-13,0 14,-1-14,1 13,0-13,0 0,-1 0,1 13,0-13,0 13,0-13,-1 14,-12-1,13 0,-1-13,1 13,0-13,0 0,13 13,-13-13,-1 0,1 0,0 0,0 0,-1 14,1-14,0 0,13 13,-13-13,13 13,-13-13,-1 13,1 1,0-1,13 0,0 0,-13 0,13 1,-14-1,14 0,0 0,0 1,0-1,0 0,0 0,0 1,0-1,0 0,0 0,0 0,0 1,0-1,0 0,0 0,14 1,-14-1,0 0,0 0,26 0,-13 1,1-1,-1 0,0-13,0 0,0 0,1 0,-1 0,0 0,14 13,-14-13,0 0,0 0,0 0,1 0,-1 0,0 0,14 0,-1 0,0 0,1 0,-1 0,1 0,-1 0,1 0,-1 0,14 0,-27 0,27 0,-14 0,14 0,-14 0,-12 0,12 0,14 0,-27 0,13 0,1 0,-14 0,0 0,14 0,-14 0,27 0,-14 0,1 0,-1 0,0 0,14 0,-13 0,-1 0,0 0,1 0,-1 0,-12 0,38 0,-25-13,-1 13,1 0,-14 0,40 0,-27 0,1-13,13 13,-14 0,0-13,1 13,13 0,-14-14,0 14,1 0,-14-13,0 13,14 0,-1-13,1 13,-1-13,1 0,-14 13,13-14,14 1,-27 13,27-13,13 0,-14-1,14 1,-53 0,27 0,26 0,-27-1,1 1,-1 0,-13 0,27-1,-40 1,13 13,27-13,-27 0,0-1,14 1,-14 0,0 13,0 0,1 0,-1 0,13-13,-12 0,12-1,0 1,1-13,-14 12,14 1,-27 0,13 0,13 0,-13-1,1 1,-1 13,0-13,-13 0,0-1,0 1,13 0,1 0,-1-14,-13 14,0 0,13 0,-13-1,13 1,-13-40,0 40,0 0,0 0,0-1,0-12,0 13,0-14,0 14,0 0,0 0,-13-1,13 1,-13 0,13 0,-13-1,13 1,-14 0,1 0,0 13,0-13,-1 13,1-14,-13 14,13 0,-14 0,1 0,12 0,1 0,0 0,0 0,0 0,13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3510.5 2228.05,'13'0,"1"13,-14 1,0-1,26 0,-13 14,1-14,12 0,-13 0,0 14,14-1,-14 1,0-14,1 13,-1 1,0-1,0 14,-13-14,13-12,-13-1,0 0,0 13,0-12,14 12,-14-13,0 1,0 12,0-13,0 14,0-1,-14 1,-12-1,26 1,-13 25,-14-25,14-1,-13 14,-1-14,1 1,-1 26,1-27,-1 1,-25 12,25 1,1-14,-14 14,-13 13,27-26,-14-1,0 14,14-1,-14-12,14-1,-1-13,1 1,-14 12,40-13,-26 1,-1-1,14 0,-14 0,1 14,0-14,-1 13,-13 1,14-14,0 14,-1-1,1-13,12 0,-25 14,-1 26,14-27,-1 1,-12-14,-1 13,13 1,14-14,0 0,0 0,-1 14,14-14,-13 0,13 1,-13 12,0-13,13 14,-13-1,13-13,-14 14,14-14,0 14,-13-1,13-13,0 0,0 14,0-14,0 14,0-1,0-13,0 14,0-1,0-13,0 1,0-1,0 0,0 13,0-12,0-1,0 0,0 40,0-27,0 1,0-14,0 14,0-14,0 0,0 0,0 1,0-1,0 0,-13 0,13-13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2108.5 4728.05,'0'13,"27"13,-14-12,-13-1,26 13,-12-12,-1-14,0 26,0 1,-13-14,14 13,-1-13,0-13,0 27,0-14,1-13,-14 13,13-13,-13 14,13-1,-13 0,13-13,-13 13,14-13,-1 0,0-13,13 0,1-14,-14 14,0-13,1-1,-1 1,-13 13,13-1,0 1,14 0,-14 0,0-1,14-12,-14 13,0-1,-13 1,0 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442.498 7003.05,'0'-27,"13"14,0-14,1 14,12 0,-13 0,14-14,-14 14,0 13,0 0,1 0,-1 0,0 0,0 0,1 0,-1 0,13 27,-13-27,-13 13,14-13,-1 13,0-13,-13 13,27-13,-27 13,13-13,0 0,0 14,0-14,1 0,-1 0,0 0,0 0,1 0,12 0,0-27,-26 14,27-27,-27 27,0 0,-13 13,13-13,0 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1130.5 6024.05,'-14'0,"1"13,-13 27,-14-1,14-12,12 39,-39-26,40 13,-13-14,-14 1,27 13,0-13,13-1,0-26,0 1,0 25,0-25,0 25,26-12,-13-1,1 14,25-14,-39-13,13 14,14-1,-14 1,0-14,14 14,-14-14,0 0,14 0,-14 0,13 1,-26-1,14-13,-1 0,0 13,0 0,1 1,-1-14,-13 13,13-13,0 0,0 13,1-13,-1 0,0 0,14 0,-14 0,-13-13,0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14368.5 925.046,'13'0,"1"0,-1 0,66-13,-39 0,-1-14,-12 14,39-13,-26 12,-27 1,13 0,-12 0,-14 0,13 13,-13-14,13 14,0-13,14 40,-14-1,0 0,0 41,14-28,-14 27,14-39,-14-1,0 1,0-1,-13-13,0-26,-39-79,39 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1288.5 6302.05,'-13'0,"0"0,0 0,-1 13,14 0,-13 0,0 14,0-14,0 27,-1-27,14 0,-13 0,13 14,0-14,0 0,0 14,0-1,0 1,0-14,0 13,13 1,1-14,12 13,0-12,1-1,-14-13,14 0,-1 0,-13 0,0 0,14-13,-1-1,-12 1,-14 0,0 0,0-27,0 27,0 0,-14-1,1 1,0-13,13-1,-13 14,-1 0,1 13,-13-13,13-1,-1 14,1 0,0 0,13-13,0 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1540.5 6381.05,'-14'13,"14"0,0 14,0-1,0 1,0-14,0 0,0 0,14-13,-1 14,0-14,0 0,1 13,12-13,0 0,1 0,-1 0,14-13,-14-1,-12 1,12-13,-13 13,1 13,-1-40,-13 27,0-1,-13 1,-1 0,-12-13,-1-14,-12 40,26 0,-1 0,1 0,0 0,0-13,-1 13,1 0,0 0,0 0,0 0,-1 0,1 0,0 26,13-13,0 1,13-14,-13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2333.5 6077.05,'-13'0,"0"13,-1 13,1-12,13-1,-13 13,0-12,13-1,0 13,0-13,0 1,0-1,0 0,0 0,0 1,13-1,-13 0,13-13,0 0,1 0,-14-13,13 13,0-13,0-1,1 14,-1-13,0 13,-13-13,0 0,13-1,0 1,1 0,-1 0,-13 0,13-1,-13 1,0 0,0 0,0-14,-13 1,-14 26,1 0,13-13,0 13,-14 0,14 0,0 0,-1 0,1 0,13 13,0 0,0-13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2624.5 5839.05,'27'13,"-14"13,0 27,0-26,14 26,-1 0,-13-27,-13-13,14 0,-14 1,13 12,-13 1,13-14,-13 0,0-13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3047.5 5535.05,'-13'0,"0"0,0 0,13 26,-14-26,14 40,0-27,0 27,0-14,0-13,0 0,0 14,14-1,-1 1,-13 13,13-14,0-13,1 0,-14 1,13-14,0 0,0 0,14 0,-14-14,-13 1,13 13,-13-26,0 13,0-1,0 1,0 0,0 0,0-1,0 1,0 0,0 0,-13-14,0 14,-1 13,1 0,0-13,-13 0,26 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3431.5 5310.05,'-13'0,"-14"0,14 0,0 0,-1 26,1 1,13-1,0-13,0 1,0-1,13 26,1-25,-1-14,0 13,0-13,-13 13,14-13,-14 13,13-13,0 0,0 0,14-26,-14 13,0-14,0 27,1-13,-1-13,0 12,-13-12,0 13,0-1,0 1,0 0,0 0,-13 0,13-1,0 1,-13 13,13-13,0 0,-27-1,14 1,0 13,0 0,-14 0,14 0,0 0,-1 0,1 0,-13 0,-1 0,14 0,-13 0,26 13,0-13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3431.5 4767.05,'0'14,"13"-14,14 13,12 0,1 27,-14-27,27 0,0 1,-26-1,39 40,-40-40,27 13,-27-12,1-1,-1 26,-26-12,0 13,14-1,-14-26,0 54,0-28,0-12,0 12,-14 28,-12-28,26-26,0 1,-13 12,-1 1,1-14,0 13,0-13,13 1,-13-1,13 0,-14 0,1-13,13 14,0-14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1698.5 7214.05,'0'27,"14"-14,-1-13,0 13,0-13,-13 13,13 1,-13-1,14-13,-1 13,0-13,0 0,1 0,-1 0,0 13,13-13,1 0,-1 0,14 0,-27 0,14 0,-14-26,0 26,0-13,-13-1,27 1,-14-13,0 12,1 14,-1 0,0-13,0 0,-13-14,13 14,14 0,-1 13,1-13,-1 0,-13 13,1-14,-1 1,0 13,-13-13,0 0,13-1,1 14,-14-13,13 13,13 0,-13-13,1 13,-1-26,0 12,0 1,1 0,-1 13,-13-13,0-1,0-12,0 13,0 0,0-27,0 27,13 13,14-14,-27 1,13 0,0 0,13-1,-12 1,12-13,14 13,-27 13,13-14,-12 1,-1 13,0-13,0 13,14 0,-27 13,13-13,0 13,-13 1,13-14,-13 13,14 0,-1-13,-13-13,0 0,0-1,0 1,0 0,0-14,0 1,13 13,-13-14,13 14,-13 0,14 0,-1-1,-13 1,13 13,0 0,0 0,1 0,-1 0,0 0,0 0,1 0,-1 0,13 0,-12 0,12 0,-13 0,14 0,-1 0,27-13,-40 13,14 0,-14 0,13 0,-12 0,-1-13,0 13,13-13,1-1,-14 1,14 0,-1-14,1 1,-14 13,26-14,-12 14,-14 0,27-27,-1 14,1 12,-27 1,14 13,-14-13,0-13,0 12,-13 1,14 0,-14 0,13-1,-13 1,0 0,0 0,0 0,0-1,0 1,0 0,0 0,0-1,0 14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2108.5 7703.05,'0'27,"27"13,-27-14,13 40,-13-26,13 0,0-1,-13-26,14 40,-14-39,13-1,-13 0,0 0,13-13,0 0,-13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2558.5 7505.05,'0'27,"0"-14,-13 13,13 14,-13-14,13 1,-14-1,1 27,13-40,-13 14,0-1,13 1,-14-14,14 0,14-13,12 0,1 0,-14 0,13 0,14 13,-27-13,27 0,-14 0,-13 0,1 0,-1 0,0 0,0 0,1 0,12 0,-26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14778.5 542.046,'-13'0,"0"0,13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2941.5 7227.05,'0'14,"-26"25,-14 1,27-27,13 0,-13 14,0-1,-1-12,14 12,-13-13,13 14,0-14,13-13,1 0,-1 0,0 0,14 0,-1 0,0 0,14 13,-13 0,-1-13,1 0,-1 14,0-14,-12 0,-1 0,0 0,0 0,-13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3246.5 7029.05,'53'-13,"-1"13,-25-13,-1-1,27 1,-53 0,14-14,-14 14,13 0,0 13,-13 26,13 1,0 13,1-27,-1 26,0 1,-13-13,13-14,1 26,-14-12,0-14,13 0,-13 1,13 12,-13-13,0 1,0-1,0 0,0 0,0 0,0 1,-13-1,0-13,-1 0,-12-13,26-1,-13 1,-1 0,14-13,-13 12,0 1,13 0,-13 0,13 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3285.5 6725.05,'-13'0,"13"13,0 0,0 0,0 1,0-1,13-13,1 0,-1 0,0 0,0 0,-13-13,0-14,0 14,0-13,-13 26,0 0,0 0,-1 0,1 0,0 0,13 13,26-13,-12 0,12 0,14 26,-40-26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429.498 6976.05,'-14'13,"1"27,13-27,0 0,0 1,0 12,0-13,0 14,0-14,0 0,0-26,0 0,0 0,0-14,0 14,0 0,13 13,-13-14,0 1,14-13,-1 26,0 0,0 0,-13-13,14 13,-1 0,0-14,0 1,1 13,25-13,-26 0,1 13,-1 0,0-14,0 14,1 0,-14-13,13 13,0 0,0 0,0 0,1 0,-1 0,0 0,0 0,1 0,-1 0,0 13,-13 1,13-1,14 13,-27-12,13-14,0 0,0 0,1 13,-1-13,0 0,0 0,0 0,1 0,-1 0,0-13,0-1,1 1,-1-13,-13 12,13 1,-13-13,13 13,-13-14,0 14,0 0,0-1,0 1,0 0,0 0,0-1,-13 1,13 0,-13 0,0 0,13-1,0 28,0-1,0 0,0 0,0 0,0 14,0-14,0 0,0 1,0-1,0 0,0 0,0 1,0-1,-14 0,14 0,0 0,0 1,0-1,-26 27,13-27,13 0,-14-13,1 13,0-13,0 0,0 0,-1 0,1 0,0 0,0 0,-1 0,14-13,-13 13,0-26,13 12,0 1,-13 13,13-13,0 0,-13 13,-1 0,1-14,0 14,0-13,-1 13,1 0,0 0,0 0,0 0,-14 0,27 13,-26 1,12-14,-12 13,13-13,0 0,-1 0,14 13,0 0,0 1,0-1,0 0,0 0,0 0,0 1,0-1,-13 0,13 0,-13 1,13-1,0 0,0 0,0 0,0 1,-13-1,13-26,0-1,0 1,0-13,0 13,-14-1,14 1,0 0,0 0,0-14,0 1,0 13,0-1,0 1,0 0,0 0,14-1,-1 1,-13 0,0 0,13 0,-13-1,13 14,1-13,-1 0,0 13,0 0,0 0,1 0,-1 0,0 0,0 0,1 13,-1-13,-13 13,0 1,0-1,13 0,-13 0,13 0,0 1,1-1,-14 0,13-13,-13 13,13-13,0 27,1-14,-1-13,0 0,0 0,0 0,1 0,-1 0,0 0,0 0,1 0,-14-13,13 0,-13-1,13 1,-13 0,0 0,0-1,0 1,0 0,0 0,0 0,0-1,0 1,0 0,13 13,14 0,26 40,-53-40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5547.5 1441.05,'26'0,"54"0,12 0,-39 0,26 0,54 0,-27 0,132 0,-27 0,1 0,105 0,-52 0,184-26,-118 26,53 0,105-27,-145 1,158-1,-158 1,40 26,-146-27,13 27,119-26,-105 26,26-13,-53-14,26 27,-52-26,-27 12,-26 14,-27 0,-26 0,-53 0,-14-13,-39 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495.498 1534.05,'0'26,"0"27,0 26,0 1,0-1,-13-13,13-39,0-27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825.498 1481.05,'0'13,"-13"13,13 1,-13-14,0 0,13 0,-13 1,-1 12,1 40,0-52,13 12,0 14,-13-27,13 13,0 1,0-1,0-13,0 1,13 12,0-26,0 40,14-40,-14 13,0-13,0 0,14 0,13 0,-14 0,27-13,0-14,0 14,0 0,13-27,0 14,-13-14,0 0,-40 27,0-13,0 13,-13-1,0 1,0-13,0 12,0-12,0 13,-26-14,26 14,-27 0,14 0,0-1,-13 14,12 0,-12-13,13 13,-14 0,1 0,13 0,-14-13,1 13,12-13,1 13,-13 0,-1 26,14-13,0 1,0-14,-1 0,1 0,0 13,0-13,-1 0,1 13,0-13,0 0,13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1619.5 1335.05,'13'40,"0"-14,1 40,-14 40,0-66,26 39,-26-13,0 14,0-1,0-39,0 26,0-40,0-12,0-14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2003.5 1282.05,'0'14,"0"12,0 27,0 0,0 39,13-26,-13-13,0 14,0 12,0-26,0 13,0-26,0-14,0 14,0-27,0 0,0-13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2598.5 1216.05,'-14'0,"1"0,0 0,0 0,0 0,-1 27,1-1,0-26,-14 40,14-27,0 27,0-14,-14 14,27-27,0 0,-13 14,0-27,13 26,0-13,0 1,0 12,0 0,0 1,0-14,0 14,0-14,0 0,26 14,-13-27,1 0,12 0,-13 0,1 0,-1-14,0 1,-13 0,27-14,-14 1,-13 13,26-14,-13 27,-13-13,14 0,-14 0,0-1,0-12,0 13,0-14,0 1,0 13,0-14,0 14,0-14,0 14,0 0,0 0,-14 13,14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14976.5 555.046,'0'26,"-13"1,13-1,0-13,0 1,0 12,0 1,0-14,0 13,0-12,13 12,1-13,-1-13,0 13,-13 1,13-14,1 0,-1 0,13 0,-13-14,14 1,-14 0,0 0,14-27,-14 14,-13-1,0 1,0 12,0-12,0 13,-13 13,13-13,-13 13,-1-14,-12 1,-1 0,14 13,-13 0,-1-13,14 13,0 0,-14 0,14 0,13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2770.5 1137.05,'0'13,"0"13,0 14,0 0,13 26,-13 0,0-26,0 13,0-14,0 27,0-26,0 0,0-14,0-26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2703.5 727.046,'0'13,"0"0,0 14,0-14,0 13,0-12,0-1,14-13,-1 0,0 0,0 0,-13-13,0-1,0-12,0 13,0 0,0-1,-13 14,0 0,0 0,-1 0,1 0,13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2426.5 767.046,'0'13,"13"0,0-13,-13 13,0 14,13-14,-13 0,14 0,-14 1,0-1,0 0,0 0,0 0,0 1,0-14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1897.5 925.046,'0'-13,"13"0,0 0,0 13,1 0,-1 0,-13 13,13 0,-13 0,0 0,0 1,0-1,0 0,0 14,0-14,0 0,0 0,0 0,0 1,-13-14,13 13,-13-13,13 13,0 0,0 1,13-14,0 0,0 0,1 0,-1 0,0 0,0 0,0 0,1-14,-1 14,0 0,0 0,1 0,-14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1685.5 502.046,'27'0,"-14"0,13 0,1 0,-14 0,27 0,-14 0,-13 0,0 0,-13-13,14 13,-14 13,0 13,0-12,0-1,0 0,0 14,0-14,0 0,0 0,0 0,0 1,0-1,-14 0,14 0,-13 1,0-14,0 13,0-13,13 13,-14-13,1 13,0-13,0 0,-1 0,14-13,0 0,-13 13,13-13,0-1,0 14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1778.5 357.046,'0'13,"13"-13,0 0,-13-13,0-1,0 1,0 0,0 0,0-1,0 1,0 26,0 1,-13-1,0 0,-1-13,1 0,0 0,13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389.498 2552.05,'-13'13,"0"-13,13 13,-14 1,1 12,0-13,0 0,13 1,-14-1,14 13,0-12,-13-1,13 13,-13 1,13-1,0 1,0-1,0 1,0-14,0 0,0 0,0 0,13-13,0 0,1 0,12 0,1 0,-1 0,-13 0,14 0,-14 0,13 0,1-13,-14 13,0-13,14-13,-14 26,0-14,0-12,-13 13,0-1,27 1,-27 0,13 0,0-14,-13 14,0 0,0-14,0 14,0-13,0 12,0 1,0 0,0 0,-13 13,-27-13,40-1,-13 14,-26-13,12 0,14 13,-27-13,14-1,12 14,1 0,0 0,0 0,0 0,-1 0,1 0,-13 14,12-14,1 13,13 0,-13-13,13 27,0-14,0 13,13-13,-13-13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1064.5 2433.05,'-14'0,"1"0,-13 13,12 0,1 14,-13-1,12 1,1-1,0 1,13-1,0 0,0 1,0-1,0 14,0-13,0-14,0 13,0-13,13 1,0-1,1 0,-1 0,0-13,-13 14,13-14,14 13,-14-13,14 0,-14 0,0 0,0 0,0 0,1 0,-1-13,0 13,0-40,-13 27,0-1,0-12,14 13,-14 0,0-1,0 1,0 0,0 0,0-1,0 1,0 0,0-14,0 14,0-13,0 13,0-1,0-12,0 13,-14-1,1 1,0 0,-14 0,27 0,-26-1,13 1,0 13,-14 0,14 0,-14 0,14 0,0 0,0 0,-14 0,14 0,0 0,13 13,0 14,0-1,26 1,-13-1,40 14,-53-40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1579.5 2420.05,'-13'0,"0"0,-14 0,14 0,0 0,-14 26,1 27,13-40,0 27,13-14,0 1,0 12,0-25,0 12,0 14,13-27,0 14,0-14,0-13,1 26,-1-13,13-13,-12 0,-1 0,0 0,0 0,1 0,-1 0,-13-13,0 0,13-13,-13 12,0 1,13 0,-13 0,0-1,0 1,0-13,0 12,0-12,0 13,-26-40,13 40,13-1,0-12,0 13,-14 13,1 0,0 0,13 13,0-13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2624.5 2115.05,'-13'0,"0"14,-1-1,1 0,0 14,0-14,13 0,0 0,-13 1,13-1,-14 13,14 14,0 13,0-40,0 13,0-12,0 12,0-13,14-13,-14 14,13-14,0 13,0-13,0 13,-13-26,14-14,-1 27,0 0,-13-26,13 13,1-1,-14 1,0 0,13 13,-13-13,0 0,0-1,0 1,0 0,0 0,0-1,0 1,0 0,0-13,0 12,0 1,-13 0,-1 0,1-1,0 14,13-13,-13 13,-1-13,1 13,13-13,-13 13,0 0,0 0,13 13,0 0,0-13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15135.5 409.046,'13'0,"1"0,-1 0,26 14,-25-1,12 0,-13 0,-13 1,14-1,-1 13,-13-13,13 14,-13-1,0-12,0 12,-26-26,12 0,1 0,0-13,13 0,-13-1,13 1,0 0,0 0,0-1,0-12,0 13,0 0,0-1,0 1,0-13,0-1,13 14,-13 0,0-14,13 14,14 0,-27 0,13-1,0 14,0 0,0 0,1 0,-1 14,0-14,14 26,-14-26,0 13,14 14,-27-14,0 0,13 0,0 1,0-1,14 27,-14-14,0 0,0-12,-13 12,14-26,-14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2902.5 2036.05,'-13'0,"13"13,-14 1,1-1,13 0,-13 0,0 0,-1 14,1-1,13 1,0-14,0 0,0 1,0-1,0 0,0 0,13 0,1-13,-14 27,13-27,0 0,-13 13,13-13,1 0,-1 0,0 0,0 0,0-13,-13 0,14-1,-1 14,-13-13,13 13,-13-13,13 13,-13-13,0 0,0-1,14 1,-1 0,-13 0,0-1,0 1,0 0,0 0,0-1,-13 14,13-13,-14 0,1 0,0 13,0-13,13-1,-14 1,1 13,0 0,0 0,0 0,13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2069.5 2433.05,'0'13,"0"0,0 14,0-1,13 14,-13-14,13 1,-13-1,0-13,13 14,-13-1,14-26,-14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323.498 3345.05,'-13'0,"-1"0,-12 0,13 0,0 0,-1-13,14 0,-13 0,0 13,13-13,-13 13,13-14,-14 1,14 0,0 0,-13 13,0-27,13 14,0 0,-13-1,13 1,0 0,0 0,0 0,0-1,0 1,-13 13,13-13,13 13,-13 13,0 0,0 27,0-27,0 0,0 14,0-1,0-12,0-1,0 0,-13 0,-1 14,1-1,0-13,-14 1,14-1,0 0,0 0,13 1,0-1,0 0,26-13,-13 0,1 0,-1 0,0 0,14 0,-1 0,-13 0,14 0,-1-13,-13 13,1-13,-1-1,-13 1,0 0,0-14,0 14,0 0,0 0,0-14,0 1,0 13,0-1,0 1,0 0,0 0,0-1,0 1,13 0,-13 0,13 13,0 0,1 0,-1 0,0 0,-13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28.998 3795.05,'13'0,"14"0,-14 0,13 0,1-13,12 0,-12 13,-1 0,14 0,-14-27,1 14,13 0,-27 13,13-13,14-27,0 27,-14-1,14-12,-14 26,1-13,12-1,1 14,-14-13,14 0,-13 0,-1 0,14 13,-1-14,-12 1,12 13,1-13,-13 0,12 13,14-14,-26 1,12 13,14-13,0 0,-13 13,-1-27,1 27,26-13,-26 0,13 0,-13-1,-1 14,27-13,-26 0,0 0,13 0,-40 13,13-14,67-12,-53 13,-14 13,27-14,-27 1,14 0,-14 13,1-13,13-1,-14 14,0-13,1 0,-1 0,14 13,13-13,-27-1,14 14,-27-13,27 0,-14 13,1-13,-1-1,-12 14,12-13,0-13,1 26,-1-13,14-1,-14 1,1 0,13-27,-14 27,14 0,-14 0,1-1,12 1,-12 0,-14 13,13-13,1-1,-14 14,-13-13,27 0,-14 13,0 0,13-13,1 13,-14 0,0-13,1 13,-1-14,13 1,-13 13,1 0,12-13,-13 13,-13-13,14 13,-1-14,0 14,0 0,1 0,-1-13,-13 0,13 13,-13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2251 3385.05,'0'13,"13"1,-13-1,0 13,0-13,0 1,0 12,0-13,13 27,-13-14,0-12,13 12,-13-13,14 1,-14-1,0 0,0 0,13 1,-13-14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12342 2446.05,'0'27,"0"12,0 1,13 26,-13-26,13 13,-13 0,0-27,13 14,-13-27,0 0,14 14,-14-14,0 0,13 27,-13-27,0 13,0-12,0-1,0 0,13-13,-13 13,0-13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12871 2380.05,'-14'13,"14"0,0 14,0-14,0 0,0 14,0-1,0-13,0 14,0-14,0 0,0 1,0 12,0-13,0 0,14-13,-1 14,0-1,-13 0,13 0,1 1,-1-14,0 0,13 0,-12 0,12 0,-13 0,1 0,-1 0,0 0,0 0,40-14,-40-25,1 39,-14-27,13 1,0-1,-13 14,0-13,0 12,0-25,0 26,0-1,0 1,-13-13,0 12,-1 14,14-13,-13 13,13-13,-26 13,12-13,-12 13,13 0,-14 0,1 0,-1 0,14 0,0 0,0 0,0 0,-1 0,1 0,0 0,0 13,-1-13,1 13,0 0,0 1,-1-1,1-13,13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13532 2248.05,'0'13,"0"0,0 27,0-27,0 14,13 12,-13-12,0 12,13 1,-13-14,14 41,-14-41,0 0,13 14,-13 0,0-27,0 0,0 1,13-1,-13 0,0-26,0 0,0 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13889 2129.05,'0'13,"0"0,0 14,13 12,-13-12,0-14,0 27,0-1,0-12,13 39,-13-26,0-14,0 14,0-1,0-12,0-1,0 1,0-14,0 0,0-26,0 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14259 2023.05,'0'13,"-13"0,13 1,-13 25,13 1,-13-14,13 27,-14-26,1-1,13-13,0 1,0 12,0 1,0-1,0-13,0 0,0 1,13-1,1 0,-1-13,-13 13,13-13,0 0,0-26,1-1,-1 14,0-13,0-1,-13 14,14-13,-1-1,-13 14,0 0,13 0,-13-1,0 1,0 0,0 0,-13-14,13 14,0 0,-13-1,-1 14,1 0,0 0,0 0,-1 0,1 0,13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11485.5 7458.05,'-13'0,"-14"0,1 14,-1-14,-12 0,-14 0,40 0,-40 0,13 0,14 0,-14 0,13 0,-39-40,27 27,12 0,-26-14,14 14,12-14,-13-25,-26 25,40-13,-27 14,13 0,14 12,-1 1,14 0,-13 0,26-1,-13 14,-1-26,1 26,0-13,13-1,-13 1,-1 0,1 13,13-13,-13 0,0 13,-1-27,1 27,13-13,-13 13,13-13,-13-1,13 54,0 13,0 0,0-27,0 14,0-13,0 12,0-26,-13-13,-1 0,1 0,0 0,13-13,-13 0,13 0,0-27,0 27,0-14,0 1,0-27,0 40,0-14,0 14,0 0,13 0,0-1,-13-12,0 13,13 0,1-1,-14 1,13 13,0-13,0 13,0 0,1 0,-1 0,13 0,-12 0,12 0,1 0,-14 0,13 0,14 13,-14-13,1 0,-14 0,13 0,-12 0,-14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14682 1970.05,'0'26,"0"-12,0-1,14 40,-14-27,0 27,0-26,0 12,13-12,-13-1,0-13,0 14,0-14,0 0,0 1,0-1,0 0,0 0,0-13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14669 1732.05,'0'13,"0"0,0 1,13-14,-13 13,0 0,0 0,14-13,12 27,1-27,-14 13,13-13,-13 0,1 0,-1 0,-13-13,0 0,0-1,0-12,0-1,0 14,0 0,-13 13,13 13,-14 0,1-13,0 0,0 0,0-13,-1 0,1 13,-13 0,12 0,1 0,-13 0,13 0,-1 0,-12 0,13 0,-1 0,1 0,0 0,26 0,0 0,-13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14206 1692.05,'0'27,"0"-1,0-13,0 1,0-1,0 0,0 0,0 1,0-1,0-13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13717 1679.05,'13'0,"0"0,1-13,12 13,-13-13,1-1,-1 1,0 13,0 0,0-13,14 13,-1 0,1-13,-14 13,14-14,-1 1,-13 0,-13 39,0-12,0 12,0-13,0 1,0-1,0 13,0 1,0-1,0 14,0-27,0 0,0 1,0-1,0 13,-13-13,0 1,0-1,-27 0,0 0,-13-13,40 0,-40 0,27 0,12 0,-12 0,13 0,0 0,-1 0,14-13,0 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13876 1428.05,'13'0,"-13"13,0 0,-13-52,-1 25,14 14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12408 3451.05,'-13'0,"-1"13,1 1,13-1,0 0,0 0,0 1,0 12,0-13,0 14,0-14,0 13,0-12,0 12,0-13,0 1,0-1,13-13,1 0,-1 0,13 0,-13 0,1 0,-1-13,0-1,0 1,1 0,-1 13,0-13,-13-1,0-12,13 13,-13-1,0 1,0-13,0 13,0-1,0-12,0 13,0-1,-13 14,13-13,-13 13,-14 0,27-13,-13 13,0 0,0 0,-1 0,1 0,-13 0,13 0,13 13,-14-13,1 0,13 13,-13-13,13 14,0-1,13 0,0-13,-13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13056 3306.05,'-13'0,"-14"13,14 0,0-13,-1 0,14 27,0-14,0 13,0-12,0-1,0 0,0 13,0-12,0 12,0 1,0-14,14 0,-14 0,13-13,13 13,-12-13,-1 0,0 0,13 0,-12 0,-1 0,13 0,-12-13,-1 13,-13-13,0 0,0 0,13-14,-13 14,0 0,0-14,0 1,-13-1,13 14,-13-40,-1 53,1-13,0 13,0 0,-14 0,14 0,0 0,0 0,-14 0,14 0,0 0,-1 13,14 0,0 1,0-1,14 0,-14-13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13572 3200.05,'-14'0,"1"0,0 0,13 13,-13 0,13 1,0 12,0-13,0 1,0-1,0 0,0 0,0 14,0-14,0 0,13 0,0 1,0-1,1-13,25 13,-26-13,14 0,-14 0,-13-13,0 0,13-1,-13 1,14-13,-14 12,0 1,0 0,0 0,0 0,0-1,0 1,0 0,-14 0,14-1,-13 14,0 0,13-13,-13 13,-1 0,1 0,0-13,-13 13,12 0,1 0,0 0,0 0,-1 0,14 13,-13-13,13 13,-13 1,13-1,0 13,0-26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13955 3107.05,'-13'14,"0"-1,13 13,-14-13,14 14,0-14,0 0,0 1,0-1,0 0,0 0,14-13,-1 14,-13-1,13-13,0 13,14-13,-1 0,-13 0,1 0,-1 0,0 0,-13-13,0 0,0-1,0 1,0 0,0 0,0-1,0 1,0 0,0 0,0-1,-13 1,0 13,-1-13,1 13,0 0,0 0,0 0,-1 0,1 0,0 0,13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14339 2896.05,'13'26,"0"1,-13-1,27 14,-27-14,13 1,-13-1,13 1,0 12,-13-12,13-1,1 27,-1-53,-13 13,0 1,0-14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11432.5 6996.05,'27'13,"-1"40,0-14,14 14,-27-53,14 27,-1 26,1 0,12 39,-12-39,-1-27,-26-12,13-1,-13 0,14 0,-14 1,0-1,-14-13,1 0,0-13,-13-27,-1 0,14-13,-40 0,40 1,13-28,0 27,0 40,26-13,1 12,-1 14,-13 0,14 0,-1 0,-13 0,27 0,-13 0,12 0,1 0,-14 0,1 0,-1 27,-26-14,0 0,14-13,-1 14,-13-1,0 0,0 13,0 1,0 13,-13-14,-14 27,1-27,26 1,0-14,-14 13,1-26,13 14,-13-14,0 0,-1 0,1 0,-13 0,13 0,-1 0,1 0,0 0,0 0,26-14,-13 1,13-13,14-14,12 0,-39 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14696 2790.05,'-14'13,"1"-13,13 13,-13 14,0-14,13 0,0 1,0 12,0 0,0 1,0-14,0 14,13-1,-13-13,13 0,14 14,-14-14,0 0,0 1,1-14,-1 13,0-13,0 0,0 0,1-13,-14-14,26-39,-26 53,0-14,0 14,0-13,0 12,0 1,0 0,0 0,0 0,0-1,0 1,-13 13,13-13,-13 13,13-13,-14 13,14-14,-13 14,0 0,0 0,0 0,-1 0,1 0,0 0,0 0,-14 0,14 0,0 0,0 0,13 14,-14 12,14-26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12474 4152.05,'106'-13,"-1"-27,41 14,-14-14,67 0,-41-12,-25 52,-14-40,13 13,-13 14,-40-26,40 25,-39-12,12-1,-26 14,0-26,-26 25,0 14,13-26,-14 13,-12 13,12-14,-12-12,13 13,12-1,15-12,-28 13,41 0,-14-27,0 27,13-1,-39 1,26-13,-13 26,0-13,-14-1,-12 14,-1-13,1 13,-1-13,-12 13,-14-13,-14 13,1 0,0 0,-53 26,66-26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14616 3795.05,'-13'0,"0"13,0-13,-1 14,1-1,13 0,-13 0,0 14,13-14,0 0,0 0,0 1,0-1,0 0,0 0,13 0,0 1,14 12,-14-26,0 13,0 1,1-14,-1 0,0 0,27 0,-14-27,1 14,-27 0,13-1,-13 1,0-13,0 13,-13-1,13 1,0 0,-14-14,14 14,-13 0,0 13,13-13,-13 13,-1 0,1 0,0 0,0 0,0 0,-1 0,1 0,13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15000 3703.05,'-13'0,"-1"0,-12 26,13-13,0 14,-14-14,27 13,-13 1,13-14,0 0,0 0,0 1,0-1,0 0,13-13,0 0,1 13,-1 1,13-14,-13 0,14 0,-1 0,-12 0,-1 0,26 0,-25 0,-1 0,-13-14,0 1,13 13,-13-13,0 0,0-1,0-12,0 13,-13-14,13 14,-13-13,13 12,-14 1,1 0,13 0,0 0,-26 13,13-14,-14 1,14 13,-14-13,14 13,0 0,0 0,0 13,13 0,0 1,0-1,0-13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14220 3980.05,'-14'0,"1"0,0 0,-14 0,14 0,-13 0,-1 27,14-14,-13-13,26 13,-14 0,1 1,13 12,0-13,0 14,0-14,0 0,0 14,13-14,-13 0,14 0,-1-13,0 14,0-1,1-13,-1 0,0 0,0 0,0 0,1 0,-1 0,0-13,-13-1,13 1,1 13,-1-13,-13 0,13-1,-13 1,13-13,-13-1,0 14,0 0,0 0,0-1,0 1,-13 13,13-13,-13 13,0-13,-1-1,1 14,0 0,13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13558 4139.05,'-13'0,"13"13,-13 14,13-14,0 0,0 0,-13 14,13-1,0 1,0-14,0 0,0 14,0-14,0 0,26 40,-13-40,1 0,12-13,-13 0,0 0,1 0,-1 0,0 0,0 0,14-26,-14 13,0 13,-13-27,13 14,-13 0,14 13,-14-13,0-1,0 1,0 0,0 0,0-1,0 1,0 0,0 0,0 0,-14-1,14 1,-13 0,0 0,-27-1,14 14,13 0,-1 0,-25 0,12 0,14 0,-13 0,12 0,14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13162 4298.05,'-14'0,"1"26,0-13,13 1,-27 12,27-13,0 14,-13-27,13 26,0-13,0 1,0-1,0 13,0-13,0 1,0-1,0 0,0 0,0 14,0-14,13-13,1 13,-1-13,0 13,0 1,1-14,25-14,-12-12,-1 13,-13-14,-13 14,14-13,-14-1,0 14,0 0,13 13,-13-13,0-1,0 1,0 0,0 0,-13-1,13 1,-14 13,1-26,13 13,0-1,-13 14,0-13,-1 13,1-13,0 13,0 0,0 0,-1 0,1 13,13-13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12514 4351.05,'0'26,"0"-13,0 0,-14 14,14-1,0-12,0 12,0 0,0-12,0-1,0 13,0-12,0-1,0 0,27 27,-1-40,-13 0,14 0,-14 0,14 0,-1 0,0 0,-12-14,12 1,-26 0,13 13,-13-26,0 12,0 1,0 0,0 0,0-1,0 1,-13-13,0 13,0-1,-1 1,14 0,-13 0,0 13,-13-14,12 14,-12 0,-1 0,1 0,13 0,0 0,-1 0,1 0,0 0,13 14,0-14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2767 3240.05,'-14'0,"14"13,0 0,-13-13,13 27,0-14,-13 13,13-13,0 1,0 12,0 1,0-14,0 0,0 0,0 0,13-13,0 14,1-1,-1-13,0 13,0-13,0 13,1-13,12 0,1 0,-1 0,0 0,1 0,13 0,-14 0,1-13,-1 13,0-13,-12 0,-14-1,0-12,0 13,0 0,0-1,0 1,-14 0,1 0,13-1,-26 1,13 0,-14 13,1-40,12 40,-12-26,-1 13,14 13,0 0,0-14,0 14,-14 0,14 0,0 0,-1 0,1 0,0 0,-13 0,12 0,1 0,13 14,0-1,0 0,0 0,0 1,13 12,14-26,12 0,-39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3269 3028.05,'0'13,"-13"0,0 14,13-14,0 0,0 1,0-1,0 13,0-13,0 1,13-1,0 0,-13 0,13-13,1 14,-1-14,13 0,1 0,-1 0,1 0,-14 0,0 0,0 0,1-14,-14 1,0 0,13 0,-13-1,0 1,0 0,0 0,0 0,0-1,0-12,-13 26,-1-27,1 27,0-13,0 0,-14 0,14 13,13-13,-13-1,-1 28,14-14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12067.5 6982.05,'26'14,"1"25,-1 14,14 0,-14 13,-12-39,-1 26,-26-53,-14-27,27 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1748 3557.05,'-13'0,"0"0,0 13,-1 0,1-13,0 14,13-1,-13-13,-1 13,14 0,0 1,0 12,0-13,0 1,0-1,0 13,0-13,0 1,14-1,-1 0,-13 0,13-13,0 14,1-1,-1 0,0-13,0 0,-13 13,13-13,14 0,-14 0,14 0,-14 0,0-13,-13 0,13-14,0 27,-13-13,0 0,0-14,0 14,0-13,0-1,0-12,0 25,0 1,0 0,-13 13,13-13,0-1,-13 14,0-13,0 13,-1 0,1 0,13-13,-13 13,0 0,-1 0,14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1074 3597.05,'-27'39,"27"-25,-13-1,0 13,0-12,13 12,0-13,-14 0,14 14,0-1,0-12,0-1,0 0,0 13,0 1,0-14,14 0,-1-13,-13 14,13 12,0-13,1-13,-14 13,13-13,13 14,-13-14,1 0,39 0,-27 0,-13 0,14-14,-14-12,0 13,0 0,-13-1,0 1,0-13,0-1,0 1,0-1,0 14,0-13,0 12,0 1,-13 13,13-13,0 0,-13-14,0 14,-1 0,14 0,-13 13,0 0,0 0,0-14,-1 14,1 0,0 0,0 0,-1 0,1 0,0 0,0 0,13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557.998 3848.05,'-13'0,"0"13,-1 0,1 1,13-1,0 0,0 0,0 1,0-1,0 0,0 0,0 14,0-14,0 13,13-12,-13-1,14 13,-1-13,0-13,13 0,-12 0,12 0,1 0,-1 0,-13 0,0 0,1-13,-14 0,0 0,13 0,-13-1,13 1,-13 0,0-14,0 14,0-13,0 13,-13-1,13 1,0 0,0 0,0-1,-13 14,-1 0,14-13,-13 0,0 0,0 0,0 13,-1-14,1 14,0 0,0 0,-1 0,1 0,0 0,0 0,0 0,13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11971 3993.05,'0'-13,"-13"0,-13 0,12 13,-12-13,-1-1,1 1,0 0,-1 0,1 13,12-14,-12-12,13 26,13-13,-13 0,-1 13,1 0,0-14,-14 1,14 0,13-14,-13 14,0 0,13 0,0 0,0-14,13 14,0 13,0-13,1 13,-1 0,0 0,0-14,14 14,-14 0,13 0,-12 0,-1 0,0 0,-13 14,0-1,13 0,-13 0,0 1,0 12,0 0,0 1,0-1,-13 1,13-1,-13 1,0-1,13 1,-14-1,1 0,0-12,0 12,13-13,0 1,0-1,-13 0,-1 13,14-12,0-1,14-13,12 0,-26-13,26-14,-12 1,12 13,14-14,-27 1,-13 12,26-25,-12 26,-1-1,0 1,-13 0,0-14,13 14,-13 0,14 13,-14-13,0 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2952 1864.05,'-14'0,"1"0,-13 0,13 0,-27 0,27 0,-14 0,-12 0,25 0,-25 0,-1 13,14-13,12 0,-25 14,-1 12,0-26,14 13,-27 1,26-14,1 0,13 0,-14 0,14 13,-13 0,12-13,1 0,-13 0,13 13,-14 0,14-13,-14 14,1-1,13-13,-14 13,1 0,-1-13,1 14,0-1,12-13,-12 13,-1-13,27 13,-13-13,13 13,-13-13,0 14,-1-14,1 0,13 13,-13-13,0 13,0 0,-1-13,1 0,0 0,0 0,-14 14,14-14,0 0,-27 13,14-13,-1 0,-12 13,12-13,14 0,-14 13,14-13,0 0,-14 0,1 14,13-14,-14 0,1 0,13 0,-14 0,1 0,13 0,-1 0,1 0,0 0,0 0,-1 0,1 0,-13 0,-1 0,14 0,-13 0,12 0,1 0,-13 0,-14 0,27 0,-14 0,1 0,13 0,-14 0,14 0,-13 0,12 0,1 0,-13 0,12 0,-12 0,0 0,12 0,-12 0,-1 0,1 0,13 0,-14 0,14 0,0 13,0-13,-1 0,1 0,-13 13,-1 0,14-13,-13 13,12 1,1-14,0 13,-14 0,1-13,0 13,-14 1,27-14,-27 26,40-13,-26-13,12 13,1 1,0-14,0 13,-14 0,14 0,-13 1,12-1,1 0,-13 13,12-12,1-1,0-13,0 13,0 0,-1 1,1-1,13 0,0 0,0 0,-13 1,13-1,0 0,0 0,0 14,0-14,0 0,13-13,0 27,1-14,-14 0,13-13,0 13,0 1,-13-1,13 13,-13-12,14-1,-1-13,0 13,0 0,1 0,-1-13,-13 14,13-1,0 0,14 0,-14 1,13-1,-12 0,-14 0,26 0,-13 1,14-1,-1 0,1 0,-14 1,13-1,1 0,-14-13,13 13,-12-13,-14 13,13 1,0-14,0 13,14 0,-14-13,0 13,0 1,1-14,12 13,1-13,-1 0,-13 0,14 0,-1 0,1 0,-1 0,0 0,-12 0,12 0,1 0,-1 0,14 0,13 0,0-13,-14 13,107-40,-80 27,-13 13,13-14,-27 1,-12 0,-1 13,1-13,-1 0,-12 13,25-14,-26 14,14-13,-14 13,-13-13,40 0,-27 13,0-14,0 1,14 13,-1-13,1 13,-1 0,1-13,12 0,1-1,13 1,-13 0,-14 13,14-13,-1-1,-12 14,-1-13,1 0,-14 13,0-13,14 13,-14 0,13-13,1-1,-1 14,1-13,-14 13,13-13,27 0,-39 13,25-14,1 1,-14 13,120-26,-120 13,14-1,-14 14,1 0,-14-13,13 13,-26-13,14 13,-14-13,13-14,0 14,0 0,1-14,-1 27,-13-26,13 13,-13-1,0 1,0 0,0 0,13 13,-13-27,14 14,-14-13,0 12,0-12,0-1,0 14,0 0,0-13,0 12,0 1,0 0,13-14,-13 14,0 0,0 0,0 0,0-1,0 1,13 0,-13 0,0-1,0 1,0 0,0 0,0-1,0 1,0 0,-13 0,0 13,-1-13,14-1,-13 14,0-13,-14 0,14 13,-13 0,12 0,1-13,0-1,0 1,0 13,-1 0,1 0,13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3081.5 2049.05,'14'14,"-1"-14,0 0,14 13,-14-13,13 0,-13 13,1-13,25 26,-12-12,-1-14,1 13,-14 0,27 14,-14-14,27 27,0-27,-27 0,1 13,12-12,-25-1,12 13,-13-26,1 0,-1 14,-13-1,0 0,13 13,0-12,0-1,1 13,-14-12,13-1,13 13,-26 1,14-14,-1 13,-13-12,13-1,-13 0,0 13,0-12,13 12,-13-13,0 14,0-1,0 1,0 12,0 1,0-13,0 12,0 1,0 13,0-40,0 13,0 27,0-39,0 38,0-12,0-13,-13 12,13 1,-13-14,-14 14,27 0,-13-14,-13 14,12 0,-25-1,12 1,1-14,-1 1,1 26,-27-27,13 14,14-14,-27 14,13 0,14-14,-27 14,0-14,27-13,-27 1,26 12,1-13,-14-13,14 14,-1-1,1-13,-1 13,1 0,-14-13,-13 13,27 1,-14-14,14 13,-1 0,1-13,-1 40,1-27,0-13,-1 27,14-14,0-13,-14 26,14-26,0 13,0 14,-1-14,1 0,-13 14,-1 12,14-25,-14 12,1 14,13-27,-14 13,14 14,13-27,-13 14,0-1,13-13,0 14,0-1,0-12,0-1,0 0,0 14,0-1,0-13,0 0,0 1,0-1,0 0,0 0,0 1,0-1,0 0,0-13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2116.5 4575.05,'13'14,"-13"-1,13 13,1 1,-1-27,0 26,-13 1,13-14,14 13,-27 1,13-14,0 13,-13-12,13-14,-13 13,0 0,0 0,14 1,-14-1,13 0,0 0,14-39,-14 13,13-27,1 27,-1-14,1 1,-14 13,27-14,-27 1,0 26,0-14,-13 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1574.5 5607.05,'13'26,"0"14,-13 26,13-13,1 0,12 0,-26 26,13-13,1-26,-14-14,0-12,0-1,13-13,-13 13,13-13,-13 13,0 1,0-14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2063.5 5448.05,'0'27,"0"12,0-12,-13-1,13 27,-13-53,-1 27,1 26,13-27,-13 14,0-27,0 0,13 0,-14 14,14-14,-13 0,13 14,-13-14,13 0,-13 0,-1 1,1-14,53 0,-14 0,14 0,-14 0,14 0,26 0,-39-14,-14 14,13 0,1 0,-14-13,0 13,0 0,14 0,-14 0,0 0,-13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2486.5 5263.05,'0'27,"-13"-1,13-13,0 14,0-14,-13 13,0 1,-1-1,14 14,-13-14,0 1,13 12,-13-12,13-1,0-12,-14-1,14 0,0 0,0 1,0-1,0 0,27-13,-1 0,-12 0,12 0,-13 0,1 0,12 13,0-13,1 0,-14 0,14 0,-14 0,0 13,0-13,-13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8205.5 2830.05,'-13'0,"0"-14,13 1,0-13,0 13,0-14,0 14,0-14,13 1,-13 13,26-1,-12 14,-1-26,0 26,0 0,27-13,-27 13,14 0,-14 0,0 0,13 39,-12 1,-1-13,-13-1,13-13,-13 1,0-1,0 13,0 1,0-1,-13 1,0-1,-14-13,14 14,0-14,-14-13,14 13,0 0,0-13,26-13,0 13,0 0,14 0,-1 0,1 0,-14 0,0 0,0 0,-13 13,14 1,-14-1,13 0,0 13,-13 1,0-1,0-12,0 12,0-13,0 0,0 14,-13-1,-14-12,1-1,-1 0,-12 0,12 27,1-27,-27 0,40-13,-14 14,1-14,-1 0,14 0,0 0,0 0,0 0,-1 0,14-14,-13-12,13 13,0 0,0 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12001.5 6758.05,'0'0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2790.5 5276.05,'14'0,"-1"0,0-13,40 13,-13-26,-1-1,1-12,0 12,-14 14,14-14,-27 14,-13 0,0 39,0 1,0-1,0 1,0-14,0 13,13 1,1 13,-1-14,-13-13,0 0,0 1,0-1,0 0,-13-13,-1 27,1-14,0-13,-27 26,27-26,-13 13,12-13,1 0,0-13,0 13,13-13,13 13,-13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2896.5 4959.05,'0'13,"0"-13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5758.5 1454.05,'14'0,"-1"0,13 13,1-13,-1 0,27 14,13-14,53 0,40 26,26-26,0 0,27 13,119-13,-67 0,-13 0,159 0,-158 0,78 0,160 0,-292 0,14 0,-1 0,-92 0,-39 0,12-13,-92 13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720.498 2261.05,'13'40,"0"-1,0 14,1-13,-14-14,13 14,-13-14,0 1,13-1,-13-12,13-1,-13-13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1130.5 2129.05,'-14'0,"1"0,0 0,0 13,13 0,0 0,0 1,0 12,0-13,0 1,0-1,0 13,0-13,0 1,0-1,0 0,0 14,0-14,0 0,0 0,0 0,0 1,0-1,0 0,13-13,0 13,-13 1,13-1,1 0,-1 0,-13 0,13-13,0 0,27 14,-14-14,1 0,-14 0,27 0,-14-14,-13 14,1-26,12 26,-13-13,14 0,-27-1,0 1,0 0,0 0,0-40,-13 40,-1-27,-12-13,13 53,-1-13,-12 0,26-1,0 1,-26 0,26 0,-14 13,1-27,0 14,0 13,13-13,-14 13,1-14,0 14,0-13,0 13,-1 0,1 0,0 0,0 0,-1 13,14 1,0-14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1593.5 1944.05,'13'0,"-13"13,0 0,13-13,-13 13,13 0,-13 1,13 25,1-12,-14 12,26 28,-13-1,-13-27,40 1,-40 13,13-27,0-26,-13 14,0-28,27-25,-27 39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1976.5 1745.05,'0'27,"0"-1,0 14,0-14,13 27,14 13,-27-26,13 26,13 27,-26-40,27 13,-27-13,0-14,0 14,13-26,-13-14,0-26,0 13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2399.5 1785.05,'-13'13,"0"14,13-14,-13 13,-1-13,14 14,-13-1,13 14,0 66,0-80,0 14,0-27,0 0,0 1,13-1,14 13,-14-26,0 14,14-1,-14-13,0 0,0 0,1 0,12 0,-13 0,1 0,12 0,-13-13,0-14,1 1,-1-1,-13 1,13-1,-13 1,0-1,0 1,0-1,0 14,0-13,0 13,-13-1,13 1,-13 0,-1 0,1 13,13-14,-13 14,13-13,-13 13,0-13,-1 13,1 0,0 0,0 0,-1 0,1 0,0 0,13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2783.5 1732.05,'0'26,"0"1,0 13,13-1,-13 14,13 0,0-13,-13-27,0 13,14 1,-14-14,0 0,13-13,-13 13,0 1,0-14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11842.5 2896.05,'0'13,"13"0,14 40,12 13,-25 0,25 27,-25-53,-1 26,0-13,0 0,0-27,-13 0,14 1,-14-27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12292.5 6890.05,'13'0,"0"13,-13 0,13-13,40 66,-39-39,12 12,-13 1,14 0,-27 0,0-14,13-13,-26-13,-1 0,1 0,0 0,-13-13,12-13,1-1,-13-13,26 1,-14 12,14 1,0-1,0 14,0 0,0-14,0 14,14 0,-14 0,13 0,0-14,0 14,14 13,-27-13,26-1,-13 14,14-13,-14 13,14 0,-1-13,-13 13,14 0,-1 26,1 14,-1 13,-13-27,0 14,1-13,12-14,-26 0,0 0,-13-13,0 0,-1-13,14 13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12239.5 2750.05,'-13'14,"-1"-14,14 13,-13 0,0 13,13-12,0 12,0 1,0-1,0 14,0-14,0 1,0-1,0 0,0-12,13 12,0 1,1-1,-1-13,0 0,0 1,14-1,-14 0,0 0,0-13,1 0,-1 14,0-14,0 0,1 0,12 0,-13 0,27-53,-27 39,0-12,1 0,-14 12,13 1,-13 0,0 0,0-1,0 1,0-13,-13 13,-1-1,1-25,0 39,13-27,-40 1,40 13,-13-1,0-12,13 13,-13-1,-14-12,27 13,-13 13,0-13,13-1,-14 14,14-13,-13 0,0 13,0 0,-1 0,1 0,0 0,0 13,13 0,0 1,0-14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12636.5 2605.05,'0'39,"26"28,-13-14,0 39,1-26,25 14,-39-28,14-25,-14 13,13-40,-13 13,0-13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12966.5 2525.05,'0'27,"0"26,27 26,-14-39,13 39,-12 14,-1-27,0-13,0 13,-13-40,13 1,14 12,-14-12,-13-1,13 1,-13-14,0 0,0-26,0 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13469.5 2406.05,'-13'0,"-14"14,14-1,0 0,-1 14,1-14,0 0,13 0,-13 14,13-1,0 1,0-1,0 0,0 14,0-27,0 27,13-13,0-14,0 13,1-13,-1 1,-13-1,13 0,0 0,1 1,-1-14,0 0,0 0,0 0,1 0,25-27,-12 1,-14 12,13-12,-12-14,-1 27,-13-13,0-1,0 14,0-14,0 14,0-13,0-1,0 14,0 0,0-14,-13 27,13-13,-14-13,14 13,0-1,-13 14,13-13,0 0,-13 13,0 0,0 0,-1 0,1 0,0 0,0 0,-1 0,1 0,13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13826.5 2327.05,'0'27,"0"-1,0 0,0 14,0-13,13 12,-13 27,26-13,-26 0,14-13,-1 0,-13-27,13 26,-13-25,13-14,-13 13,0 0,14-13,-14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2703.5 1335.05,'-13'0,"0"0,0 0,13 13,-13-13,-1 14,14-1,-13 0,13 0,0 1,0-1,0 0,0 0,0 0,13 1,1-1,-14 0,13-13,0 0,0 0,0 13,1-13,-1 0,0 0,0 0,1 0,-1 0,0 0,0-13,-13-13,0 12,0-12,0 13,0 0,0-1,0 1,0 0,0 0,-13-1,0 1,0 13,-1 0,1 0,13 13,0-13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2254.5 1401.05,'0'14,"0"-1,13 0,0 27,-13-14,13 1,-13-14,14 26,-14-25,13-1,0 0,-13 0,13-13,1 0,-1 0,-13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13760.5 1957.05,'-14'0,"14"13,0 0,0 0,0 1,0-1,0 0,0 0,0 1,0-1,0 0,0 0,14 0,-14 1,13-14,0 0,0 13,-13 0,14 0,-1-13,0 0,-13-13,0 0,0 0,0-1,0 1,0 0,0 0,0 0,0-1,0 1,0 0,-13 13,13-13,-13 13,-1 0,1 0,0 0,0 0,-1 0,1 0,0 0,13 13,0 0,-13 0,13-13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13336.5 2049.05,'0'14,"0"-1,14 26,-14-25,13 12,-13-13,0 1,13 12,-13-13,0 1,0-1,0-13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12728.5 2182.05,'0'-14,"13"1,-13 0,14 13,-1 0,0 0,0 0,0 0,1 13,-14 0,13 14,-13-14,0 0,0 1,0-1,0 0,0 0,0 14,0-14,-13 0,13 0,-14-13,1 0,0 14,0-14,13 13,-13 0,-1-13,14 13,0 0,40-13,-14-13,14 0,-27 13,27-13,13-14,-40 27,27-13,-14 0,1 13,-14 0,13 0,-39 0,0 0,0 0,-14-13,27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12014.5 6638.05,'-13'14,"0"-1,13 0,0 0,0 1,13-14,0 0,0 0,0 0,-13-14,-13 14,13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12265.5 2063.05,'13'0,"1"0,-1 0,0 0,0 0,1 0,-1 0,-13-14,13 14,0-13,1 13,-14-13,13 13,13 13,-26 0,13 14,1-1,-14-13,13 14,-13-14,0 0,0 1,0-1,0 0,0 0,-13 1,-14-14,14 13,0 0,0-13,-1 0,1 0,0 0,0 0,-1 0,14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12292.5 1904.05,'0'13,"13"0,0-13,-13-13,0 0,0 0,0-1,0 1,0 0,0 13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1976.5 1031.05,'13'0,"1"0,-1 0,26-26,-12-1,-1 14,1 0,-1-1,-13-12,14 13,-14 13,14-27,-14 14,0 13,-26 0,13 13,0 1,0 25,0-12,13-1,0 1,0-1,-13-13,14 14,-14-14,0 0,0 0,0 1,0-1,-14-13,1 13,0 0,13 0,-26 1,12-14,1 13,0-13,0 0,13-13,-14-1,14 1,-13 13,13-13,-13 13,13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2016.5 700.046,'0'14,"0"-1,0 0,0 0,0 1,0-1,0 0,0 0,0-13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918.498 3226.05,'-13'0,"0"0,-1 14,-12-1,26 0,-13 0,-1 14,1-14,0-13,0 26,13-12,0 12,0-13,0 1,0 12,0-13,0 0,0 1,0-1,0 0,13-13,0 13,0 1,1-14,-1 13,0-13,0 13,14-13,-14 0,0 0,0 0,1-13,-1 13,0-27,-13 14,13 0,-13 0,0-1,0 1,14 0,-14-13,0 12,0 1,0 0,0 0,0-1,0 1,0 0,0 0,0 0,-14-1,1 1,0 0,0 13,-1-13,1 13,0 0,0 0,0 0,-1 0,14 13,0 0,0 0,0 1,0-14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1341.5 3041.05,'-13'27,"0"-14,0 0,13 14,-14-14,14 0,-13 13,13-12,-13-1,13 13,0 1,0-14,0 14,0-14,0 0,0 0,13-13,-13 13,13 1,1-1,-1-13,0 0,0 0,0-13,1 13,-1-14,0 1,-13 0,0 0,13 13,-13-13,14-1,-14 1,0 0,0-14,0 14,0 0,0 0,0-1,0 1,0 0,0-13,0 12,0 1,0 0,-14 0,1 13,0-14,0 1,-1 13,1 0,-13 0,13 0,-1 0,1 13,13 1,0-1,0 0,0-13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1870.5 2949.05,'-13'0,"0"13,0-13,13 26,-14-12,14 12,0-13,0 0,-13 1,13-1,0 0,0 0,0 14,0-14,0 0,0 0,0 1,0-1,13-13,1 13,-1-13,0 0,0 0,0 0,1 0,-1 0,0 0,0 0,1 0,-1 0,-13-13,0 0,13-1,-13 1,0 0,0 0,0 0,0-1,0 1,0 0,0 0,0-1,-13 14,0 0,-1 0,1 0,0 0,13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2174.5 2790.05,'0'13,"-13"0,0-13,13 14,0 12,0-13,0 14,0-14,0 0,0 0,0 1,0-1,0 27,0-27,0 0,13-13,0 0,1 13,-1-13,-13 13,13-13,0 0,1 0,-1 0,0 0,0 0,0-13,-13 0,14 0,-1 0,-13-1,13 1,-13 0,13 0,-13-1,0-12,0 13,0 0,0-1,0 1,-13 13,0-13,0 0,13-1,-14 1,1 13,0-13,0 13,0 0,-1-13,1 13,13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2584.5 2671.05,'0'26,"0"1,0-14,14 0,-14 1,13-1,-13 0,0 0,13 0,-13 14,13-1,-13 1,14-14,-14 0,0-13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2981.5 2578.05,'-13'0,"0"0,13 14,0-1,0 0,13-13,0 0,0 13,1-13,-1 0,0 0,0 0,1 0,-1-13,-13 0,0-14,0 1,0 13,0-14,0 14,0-13,0-1,0 14,0 0,0-1,0 1,0 0,-13 13,-1 0,1 0,0 13,0 0,13 14,-14-14,1 0,0-13,0 27,13-14,0 0,0 0,0 1,0-1,0 0,13-13,-13 13,0-13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13006.5 6903.05,'-13'0,"-1"0,1 0,0 0,0 0,0 0,-1 0,1 0,26 13,1 0,-1-13,0 0,0 0,0 0,1-26,-14 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12226.5 3888.05,'0'13,"0"0,0 0,0 1,0-1,0 0,0 0,0 0,0 1,0-1,13 27,0-40,0 0,-13 13,27-13,-14 0,0 0,0 0,14 0,-14 0,-13-13,13-1,-13 1,0-13,0 12,0 1,0-13,0 13,0-1,0 1,0 0,-13 13,0 0,0 0,-1 0,1-13,0 13,0 0,-1 0,-12 0,13 0,0 0,-1 0,1 0,0 0,0 0,-1 0,1 0,13 13,0 0,0 0,0-13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12596.5 3742.05,'-13'0,"-1"0,1 27,13-14,-13 0,0 0,13 1,0-1,0 0,0 0,0 0,0 1,0-1,0 0,13 0,-13 1,13-14,0 0,-13 13,14-13,-1 13,13-13,-12 13,-1-13,0 0,0 0,0-13,1 0,-14 0,13-1,-13 1,0 0,0-14,0 14,0 0,0 0,0-14,0 14,0 0,0 0,0-1,-13 1,-1 0,1 0,0 13,0 0,0 0,-1 0,1 0,0 0,0 0,-1 0,14 13,0 0,0 0,0-13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12993.5 3597.05,'-14'0,"1"13,13 0,-13 0,0-13,13 14,0-1,0 0,-13 0,13 1,-14-14,14 13,-13 0,13 0,0 0,0 1,0-1,0 0,13 0,1-13,-1 14,-13-1,13-13,0 13,-13 0,13-13,1 0,-1 0,0 0,0 0,1 0,-1-13,0 0,0 0,-13-1,0 1,0 0,0 0,0-1,0 1,0 0,0 0,0 0,0-1,0 1,-13 13,0-13,0 0,-1-1,1 14,0 0,0 0,-1 0,1 0,0 0,0 0,0 0,13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13297.5 3531.05,'0'13,"13"13,0-13,0 1,1 12,-14-13,13 1,-13-1,0 0,0 0,13 1,0-1,-13 0,14 13,-14-12,0-14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13786.5 3332.05,'-13'0,"0"0,-1 0,1 13,13 1,-13-1,13 0,0 0,0 1,0-1,0 13,0-13,0 1,0 12,0-13,0 1,13-1,0-13,1 0,-1 0,0 0,-13 13,13-13,1 0,-1 0,0-13,-13 0,13-1,-13 1,0 0,0 0,0-1,0 1,0 0,0 0,0 0,-13-1,13 1,-13 0,0 0,13-1,-14 14,1 0,0 0,0 0,13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14051.5 3173.05,'-14'0,"1"14,0-1,13 0,-13 14,13-14,0 13,0-12,0-1,0 0,0 0,0 0,13 1,0-14,0 13,1-13,-14 13,13-13,0 13,0-13,1 0,-1 0,0-26,0 13,-13-1,0 1,0 0,0 0,0 0,0-1,0 1,0 0,0-14,0 14,0 0,-13 13,13-13,-13 13,13-14,-13 14,-1 0,1 0,0 0,0 0,-1 0,1 0,13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11974.5 4641.05,'14'0,"12"0,0 0,1 0,-1 0,-12 0,25-26,-26 26,40-26,-13 12,0 1,13-13,13-14,-13 27,13-14,0-12,26 25,-12-25,12-1,-25 27,12 0,13-27,27 0,-52 14,25-14,-12 27,-14 0,0-40,40 26,-40 14,26-27,-26 14,-13 13,66-27,-53 0,1 27,25-40,-12 40,-41 0,27 0,-26-14,13 14,-40 13,0 0,14 0,-14-13,0 13,14-13,-14-1,-13 1,13 0,14 0,-14 13,-26 0,-40-14,53 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812.498 4046.05,'13'0,"1"-13,-1 13,93-26,-14 12,27-25,14-1,12 0,14-26,-40 27,13-1,40 0,-40 1,40-1,-13-26,-40 53,13-27,-13 0,-40 27,14-27,26 1,-53 12,-13 1,66-1,-53-12,0 25,14 1,-14 0,0-14,-13 1,66 0,-79 12,26 1,-13 0,-27 0,1-1,-14 14,0 0,-13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230.498 4046.05,'0'-26,"0"-1,0 14,0 0,0 0,0 0,0-1,0 1,0 0,0 0,0-1,0 1,0-13,0-1,0 14,0 0,0 0,0-1,0 1,0 0,0 0,0 0,0-1,0 1,0-13,0 12,0-12,0 13,0-1,0 1,0-13,0 13,0-1,0 1,0 0,0 0,0-1,0 1,0 0,0 0,0 0,0-1,14 14,-1 27,0-27,13 26,1-13,-14-13,14 27,-27-14,13-13,13 27,-13-14,1-13,-1 26,0-13,0-13,1 27,12-14,-13 0,-13 1,14 12,-1-13,0 1,-13-1,13-13,-13 13,13 0,-13 0,14 1,-1-1,-13 0,13-13,-13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11459.5 4522.05,'13'0,"0"0,-13-39,13-14,0-40,1 67,-14-1,13 1,-13-14,0 27,0-13,0 12,0 1,13 13,27 0,-27 0,13 13,1 27,-1-27,1 1,-14-14,0 13,0 0,27 13,-13-12,-27-1,26 13,0-12,-12-14,12 26,-13-13,1 0,12 1,-13-14,-13 13,0-13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13204.5 6057.05,'0'26,"27"40,52 53,-39-26,39 26,-26-27,-13-12,13 12,-40-65,13 26,14-27,-27 1,-13-27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455.498 1401.05,'0'14,"-13"-1,13 13,-13-26,-1 13,1 14,13-14,0 0,-13 14,-13 12,26-12,-14-1,14 1,0-14,-13 0,13 14,-13-1,13 14,0-27,-13 27,-1-27,14 13,0-12,0 12,0-13,0 27,0-27,0 27,0 0,0-1,0 27,0-39,0 13,0-14,0 14,0-14,0 1,0-1,0 0,0 1,0-1,0 14,0-14,14-12,-14 12,0-13,0 14,0-14,0 13,0 1,0-1,0-12,13 12,-13 1,0-1,0 0,0-12,0 12,0 1,0-14,0 13,0 1,0-14,0 13,0-12,0-1,0 0,0 0,0 14,0-14,0 13,0-12,0-1,0 0,0 0,0 0,0 1,0-1,0 0,0 0,0 1,-13-14,13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138.498 3002.05,'13'13,"-13"0,0 0,13 0,14 1,-14 12,0-13,-13 1,13 12,1-13,-14 0,13 1,0-14,0 13,-13 0,0 0,13-13,-13 14,14-14,-14 13,26-53,1-13,-1 27,-26 13,13-1,-13 1,0 0,13 0,-13 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429.498 647.046,'-14'0,"1"27,13-14,-13 40,13-13,-13-1,13-12,0 39,-27-13,27 0,-13-27,13 1,0-1,0-13,-13-13,0 0,-1 14,14-14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270.498 740.046,'-13'0,"26"0,0 13,0 1,1-1,12 0,1 0,-14 0,66 27,-52-13,-1-14,1 13,-14-26,0 13,-13 1,13-1,0 0,-13-13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693.498 515.046,'-13'0,"0"0,0 0,13 13,0 1,-14-1,1 0,13 0,0 1,-13-14,13 39,0-26,0 1,0 12,0-13,0 1,0-1,0 0,13 14,0-14,-13 0,14 0,-1-13,-13 13,13-13,0 14,0-1,1-13,-1 0,0 0,0 0,1 0,-1 0,0 0,0-13,0-1,14-12,-27 13,13 0,-13-1,0 1,0 0,0 0,0-1,-13 14,0-26,13 13,0-14,-14 1,1 13,0-1,0 14,0-13,-1 13,1 0,0-13,0 13,-1-13,1 13,0 0,0-14,0 14,-1-13,1 13,0 0,0 0,-1 0,1 0,0 0,0 0,13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746.498 357.046,'27'0,"-14"0,13 13,-13 0,14 13,-14-26,0 27,14-1,-27 1,13-1,0-13,14 14,-27-1,13 1,-13-14,0 0,0 0,0-13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786.498 290.046,'13'0,"0"-13,0 0,1 13,-1 0,0-13,0 13,1 0,-14-13,13 13,0 0,0 0,0 13,1-13,-1 13,-13 0,13-13,-13 13,13 14,-13-14,0 0,0 1,0-1,0 0,0 0,0 0,0 1,-13-14,13 13,-13-13,0 0,-1 0,1 0,0 0,13 13,-13-13,26 0,13 13,-12-13,-1 0,0 14,0-14,1 13,-1-13,27 13,-40 0,13-13,0 0,0 0,0 0,1 0,-1 0,0 0,0 0,-13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3616.5 3464.05,'13'14,"-13"-1,13 0,-13 14,14-27,-1 26,-13 14,0-27,0 13,0-12,13 12,-13-13,0 1,0-14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3113.5 3610.05,'0'13,"0"0,14 14,-14-14,13 27,0-14,0 1,-13-1,14-13,-14 14,13-1,-13-13,0-13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2558.5 3808.05,'13'0,"-13"14,13-1,-13 0,14 0,-1 0,-13 1,13-1,0 13,-13-12,0-1,14 0,-1 13,26 41,-39-67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13284.5 6149.05,'13'-26,"13"-1,27-12,-26 12,26 1,-1 12,-25 1,-14 13,0 0,14 13,-14 40,13-13,1 0,-27-1,0 14,0-13,0-27,0 14,-13-27,-14 13,14-13,-13 13,26 0,-27-13,1 0,12 0,-12 0,-14 0,14 0,-1 0,27-13,0-13,27-1,-27 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2161.5 3888.05,'27'26,"-14"27,0-27,0 14,-13-27,14 14,12 12,-26-25,0 25,0-25,0-1,0 0,26 14,-26-1,14-13,-14-13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1698.5 4165.05,'-13'0,"0"0,0 14,13-1,-27 0,14 14,0-14,13 0,0 0,0 14,-13 12,13-25,-14 12,14 0,0-12,0-1,0 13,0-12,0-1,0 0,14-13,12 13,-13-13,0 0,1 0,-1 0,0 0,0 0,14 0,-14 0,0-13,14-13,-14 26,-13-14,26-12,-12 13,-14-1,13 14,-13-13,0 0,-13-13,-14-1,14 1,0-1,-1 14,1 0,13 0,-13 13,0 0,0 0,-1 0,1 0,0 0,0 0,-1 0,1 0,0 0,0 0,13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1196.5 4284.05,'0'14,"0"-1,0 0,0 0,0 1,13-1,-13 0,0 0,0 27,0 66,13-80,-13 14,0-1,0-25,0-1,0 0,0 0,0-13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2412.5 2433.05,'40'-13,"-27"-1,1 1,-1 13,0-13,0 13,14 0,-14 0,-13-13,0 0,13 13,0-14,1 14,-1 0,0 0,0 0,14 0,-27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3193.5 4126.05,'13'0,"0"0,0 0,14 0,-27-14,13 14,0-13,1 13,-1 0,0 0,0-13,0 0,1 13,-1 0,-13-13,13 13,-13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14619.5 4086.05,'-13'0,"0"0,0 0,-1 0,1 13,13 0,-13-13,0 0,13 14,-13-1,13 0,0 0,-14 1,14-1,0 0,0 0,0 1,0-1,0 0,0 0,0 0,0 1,0-1,0 0,0 0,14-13,-14 14,13-1,-13 0,13 0,0 0,0-13,1 0,-1 0,0 0,0 0,1 0,-1 0,0 0,0 0,0 0,1-13,-14 0,13-40,-13 40,0 0,0-1,0 1,0-13,0 13,0-1,0-12,-13 13,13-1,0 1,-14 13,14-13,0 0,-13 13,0-14,0 14,13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14117.5 4099.05,'-13'0,"-1"13,1 14,-13-1,12 1,1-1,0 1,0-27,13 13,0 0,0 0,0 27,0-27,0 14,0-14,13 0,-13 0,13 1,0-1,-13 0,14 0,-1-13,0 14,0-14,1 0,-1 0,0 0,0 0,0 0,1-14,12-12,-13 26,1-27,-14 14,13 0,-13-13,0 12,0 1,0 0,0 0,0-14,0 14,0 0,0 0,-13 13,13-14,-14 1,1-13,13 12,-13 1,0-13,13 12,-14 14,1 0,0 0,0 0,0 0,-1 0,1 0,0 0,0 0,-14 0,-12 27,-1-1,13-12,1-1,26-13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13680.5 4430.05,'-13'0,"0"0,0 0,-1 0,1 13,13 0,0 1,0-1,0 0,13 13,1-12,-14-1,13 13,0-12,-13-1,13-13,-13 13,14-13,-1 0,0 0,-13-13,13 0,-13-1,0 1,0 0,0 0,0-1,0 1,-13 0,13 0,0 0,-13 13,0 0,-1 0,1 0,0 0,0 0,-40 0,26 0,14 0,0 0,0 0,-1 0,14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13191.5 4483.05,'13'0,"0"13,-13 0,0 0,14 14,-1-14,0-13,0 27,1-14,-14 0,13 13,0-12,-13-1,13 13,-13-12,13-1,-13 0,0 0,14 1,-1-1,-13 0,0 0,0 0,0 1,13-1,-13-13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12940.5 4800.05,'-13'0,"-1"0,14 13,-13 1,13-1,-13 0,0 0,13 1,-14 25,1 14,13-40,0 1,0-1,0 0,0 13,0-12,13-1,1 0,-14 0,13-13,-13 14,13-14,0 13,14 0,-14-13,0 0,0 0,1 0,-1 0,0 0,0-13,1 0,-1-14,0 1,-13 12,0 1,13 0,-13-13,0 12,0-12,0 13,0-14,0 14,0-13,-13 12,13 1,-13-13,0 12,-1 1,1 13,0-13,13 0,-13 0,-1 13,1 0,0 0,0 0,0 0,13 13,-14 0,1-13,0 0,13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13826.5 5700.05,'-13'0,"-1"0,1 26,13-13,0 14,0 26,0-14,0-26,0 1,27-14,-27 13,26 0,-26 0,13 1,0-14,1 0,-1 0,0 0,0-27,-13 14,0-14,0 14,0 0,0-13,0 12,0 1,0-13,0 12,0-12,-13 13,0 0,-14-14,14 27,0-13,-13 0,12 13,-12 0,26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12424.5 4827.05,'13'0,"0"26,-13-13,14-13,-1 27,0-1,0 14,-13-14,0-12,0 12,14 0,-14-12,13-14,-13 26,0 1,0-14,0 0,0 0,0 1,0-1,0 0,0 0,0 0,0-13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13085.5 3451.05,'13'0,"1"0,-1 0,0 0,0 0,1 0,-1-13,0 13,0 0,0-26,14 12,-14 14,-13-13,13 13,1 0,-1 0,0 0,-13-13,0 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13654.5 4800.05,'13'0,"14"0,-14 0,0 0,0 0,14-13,-14 13,13 0,-12 0,-14-13,13 13,0-13,0 13,0 0,1 0,-14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3378.5 2182.05,'-13'0,"-1"0,1 0,-13 0,13 13,-14-13,14 0,-14 0,14 0,0 0,0 0,0 0,-1 0,1 0,0 13,0-13,-1 13,1-13,0 14,0-14,0 0,-1 0,-12 13,13-13,-1 13,1 0,0-13,0 13,-1-13,14 14,-13-1,0 0,-13-13,12 13,1 1,13-1,-13 0,13 0,-13 0,-1 1,-25 25,39-25,-13-14,-1 0,1 0,0 0,13 13,-13-13,-1 13,1-13,0 13,0-13,0 0,-1 0,1 0,0 13,0-13,-1 0,1 0,0 0,0 0,-14 0,14 14,0-14,0 0,-1 13,1-13,0 0,0 0,-1 0,1 0,0 0,0 13,0-13,-1 0,1 0,0 13,0-13,-1 0,1 14,0-14,0 13,0-13,-1 0,1 0,0 0,0 0,-1 0,14 13,-13-13,0 0,0 0,0 0,-1 0,1 13,0-13,0 0,-1 0,1 13,0-13,0 0,13 14,-13-14,-1 0,1 0,0 13,0-13,-1 13,1-13,0 0,0 0,-1 0,1 0,0 0,0 13,0-13,-1 0,1 14,0-14,0 13,-1-13,1 0,0 13,0-13,-14 0,27 13,-13-13,-13 0,12 14,1-14,-13 0,13 0,-1 0,1 13,0-13,0 0,-1 13,1-13,0 13,0-13,-1 0,1 13,0-13,0 0,0 14,-1-14,-12 0,13 0,-14 0,14 0,-40 26,27-26,-1 13,14-13,-13 14,12-14,1 0,-13 13,-1-13,14 0,-13 13,-1-13,14 13,-14 0,14-13,0 14,0-1,-27 0,14 0,-1 14,1-27,-1 13,1 13,13-12,-1-1,1 0,0-13,0 13,-1 1,1-14,0 0,0 13,13 0,-13 0,-1 0,1 1,0-1,0-13,-1 13,14 0,-13 1,13-1,-13 0,13 0,0 1,0-1,0 0,0 0,13-13,-13 13,0 1,13-1,1 0,-1 0,0 1,-13-1,0 0,13 0,-13 0,14 1,-14-1,13 0,-13 0,0 1,13-14,0 13,-13 0,13 0,1 0,-1 1,-13-1,13-13,-13 13,13 0,1-13,-1 14,-13-1,13 0,0-13,0 0,-13 13,14-13,-1 0,0 0,0 0,14 0,-14 0,13 0,-12 0,-1 0,13 0,1 0,-1 0,1-13,-14 13,27 0,65 0,-52 0,-13 0,13-13,-40 13,40 0,-13 0,-1-13,28-1,-15 1,-38 13,25-13,27 0,-26 13,0-27,52 1,-52 26,26-27,-13 27,-26-13,39 0,-13 13,-27-13,40 13,-26-14,-1 14,1-13,13 13,-13-26,-14 13,14 13,13-27,-27 14,14 0,0-1,-14 1,-13 13,27-26,-14-1,1 27,-1-26,1 13,-1-1,27-25,-26 25,-1 1,0-13,1 13,-14-1,14 1,-1-13,0 12,-12-12,12 0,1-1,-14 1,0-1,13 1,-12-1,25 1,-25-14,12 14,1-1,-14 14,0-13,13-1,-12 14,-1 13,0-27,-13 14,13 0,14-13,-27 12,13 1,-13 0,0 0,0-1,0-12,0 13,0 0,0-1,-13 14,0-13,13 0,-14 13,1-13,0 13,-14-14,1 14,13-13,13 0,-27 0,14 13,13-13,-13 13,0-14,-1 1,1 13,13-13,-13 0,-14 13,14 0,0 0,13-14,-13 14,13-13,-27 0,27 0,-13-14,0 14,13 13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3629.5 2539.05,'13'13,"1"0,25 14,1-1,13 0,-13 1,26 26,-27-27,14-12,13 38,-26-25,-13-14,-1 0,0 1,1 12,26 14,-27-27,1 0,-1 14,14-14,-14 13,1-13,12 14,14 26,-13-14,0 14,13-13,-40 13,13-13,-13-14,1-13,-14 1,0-1,0 0,0 0,0 14,0-14,0 0,0 0,0 1,-14 25,1-12,-40 12,27 1,-1-27,-12 40,-14-13,26-27,-12 40,-27-27,39 1,-39 13,-27-14,54 0,-27 14,-27 26,0-53,27 54,-26-28,-1 14,27 0,0-13,13-1,-13 14,26-26,-13 26,-13-27,40 1,-40 25,39-25,-39 26,0 0,26-27,-52 40,26-13,26-26,-53 52,27-13,27-39,-28 65,41-52,-1 0,-25 26,25 0,1-40,-1 27,1-13,13-27,-1 13,1-26,13 14,-13 12,0 14,13-14,0 1,-14-14,14 0,0 0,0 1,-13-14,13 13,0-13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2029.5 5448.05,'0'13,"13"1,-13 12,13 14,-13-27,0 13,0-12,14 12,-1 27,0-26,-13 12,13 1,-13-27,14 0,-14 1,0 12,13-26,-13 13,13-13,13-13,-12 0,12-14,1 14,-1 0,14-14,-40 14,26 0,1 0,-14 0,0-1,13 1,-12 0,-1 13,-13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1394.5 6546.05,'13'53,"14"-14,12 28,14 25,-39 1,52 39,-40-66,14 27,-27-27,0-40,1 1,-1-14,-13-13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1923.5 6242.05,'-13'39,"0"1,-1 0,1-40,0 39,13-12,-13-14,-14 27,14-14,-13 14,12-40,1 13,0 14,13-1,-13 0,13-12,0-1,13 0,0-13,0 13,1-13,-1 0,0 0,0 0,14 0,-27 14,26-14,-13 13,14 0,-14 0,14-13,-1 0,1 0,-14 0,0 0,0-26,-13 13,13-1,-13 14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2280.5 6149.05,'0'27,"-39"12,25-12,1-1,13-13,-13 27,13-27,-13 14,13-14,-14-13,14 13,0 0,0 1,0-1,0 0,14-13,-1 0,13 0,-12 0,-1 0,26 0,1 0,-13 0,25 0,-12 0,-13 0,-1 0,-13 0,14 0,-14 0,0 0,14 0,-27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2664.5 6096.05,'13'0,"13"-13,1 13,-1-13,40-14,-39 14,13 0,-1 0,41-14,-1-12,-39 39,-1-40,27 13,-39 27,-14-13,0 0,-26 26,0 14,0-14,-1 0,14 0,-13 1,13 12,0 0,0 1,0 13,0-27,0 13,13 1,1-1,-1 14,0-14,-13 1,0-14,0 13,0-12,0-1,0 0,0 0,-26 14,-1-14,-12-13,25 0,-25 0,25 0,1 0,0 0,0 0,0-13,-1 0,1-1,0 14,-14-26,27 13,-13 13,13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14315.5 5329.05,'-13'13,"0"27,-1 0,-12 13,-14-14,27-12,13 12,-13-12,13 26,0-40,0 0,13-13,0 0,14-13,12 0,1 0,-13-1,-1 1,1 13,-14-13,-13 26,0 0,0 1,0-1,0 0,0 0,0 14,-13-27,13 13,-27 0,14 0,-27-13,27 0,-14 14,14-14,0 0,0 0,-14 0,14 13,0-13,0 0,-1 0,14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2849.5 5660.05,'0'13,"0"0,0 1,13-14,-13-14,0 1,0 0,-13 0,13-1,-13 1,-1 13,14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1354.5 6519.05,'0'14,"0"-1,-13 0,0 0,-13 14,26-14,-14 13,14-26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878.498 1745.05,'0'27,"0"-1,0 1,0-14,0 13,0-13,0 14,0 13,0-27,0 0,0 13,0-12,0-1,0 13,0-12,0-1,0 0,0 0,0 0,0 1,0-14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1262.5 1653.05,'-13'0,"-1"13,1-13,0 13,-13 14,26-1,-14 0,1 1,0-14,13 14,0 12,0-12,13-14,14 0,-14-13,0 0,0 0,14 0,-1 0,-13-26,1 12,25-12,-12 0,-14 26,13-14,-12 1,-14 0,13 0,-13-1,0 1,0 0,0-13,0 12,0 1,-13 13,13-13,-14 13,1-13,0-1,0 1,-1 13,1 0,0 0,0 0,0 0,-1 0,1 0,0 0,0 0,-1 0,14 13,0 1,0-1,0-13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1672.5 1573.05,'0'40,"0"0,0-14,0 27,0-40,0 40,0-13,13-1,-13-25,0-1,13 0,-13 0,14-13,12 0,0-26,1-1,-27 27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1950.5 1560.05,'0'26,"0"-12,13 25,-13-12,0-1,0 1,0 12,0-25,0-1,13 27,-13-27,0 0,0 0,0 0,13-13,14 0,-1 0,1 0,-1 0,-26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2346.5 1467.05,'-13'0,"-13"0,-1 14,14-1,-13 0,12 27,1-27,0 27,13-1,-13-12,-1-14,14 0,0 1,0-1,0 13,0-13,14 27,-1-27,0-13,14 14,-14-14,13 0,-13 0,1 0,-1 0,13 0,-12 0,12-14,-26 1,13 13,0-26,1 26,-14-27,13 14,-13 0,0 0,13-14,-13 1,0-1,0 1,0 12,0 1,0-13,0 13,0-1,0 1,-13 13,13-13,-13 13,-1 0,1-13,0 13,0 0,0 0,-1 0,1 0,0 0,13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2809.5 1335.05,'0'27,"13"-14,-13 27,14-27,-1 0,-13 0,0 0,13 14,-13-1,13-26,-13 27,0-1,0-13,0 1,0-1,0 0,0-13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11432.5 1441.05,'13'40,"1"-14,-1 27,13-13,-26-27,13 27,1-14,-14-13,13 14,0-1,-13 1,13-27,1 26,-14-13,13 1,-13-1,0 0,13 0,0 0,-13 1,0-1,0 0,0 0,0 1,0-1,0 0,0-13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11802.5 1362.05,'-13'0,"13"13,-13 0,0 0,13 1,-14 12,14-13,0 14,0-1,0-13,0 1,0-1,0 0,0 13,0-12,0-1,0 13,0-12,14-14,25 0,-25 0,-1 0,13 0,-13 13,1-13,-1 0,0 0,0 0,-13-13,14-1,-14-12,0-1,13 14,-13-13,13-1,0 1,-13 13,0-14,0 14,0 0,0 0,0-14,0 14,0 0,0-1,-13 1,0 0,0 13,-1 0,1 0,0 0,0 0,13 13,0-13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14606.5 5567.05,'-13'0,"0"0,13 27,-14-14,14 0,0 0,0 1,0-28,0-12,0 13,0-1,0 1,-13 13,13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12212.5 1229.05,'0'14,"0"-1,0 13,0-12,0-1,0-13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12199.5 1044.05,'0'13,"0"14,0-1,0-12,0 12,0-13,0 14,0-14,0 13,13-12,1 12,-14-13,13 14,-13-14,13 27,0-14,0-13,1 1,-14-1,0 0,0 0,13 0,-13 1,0-28,0 1,0 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12464.5 925.046,'13'13,"-13"14,0-14,0 14,0-1,40 93,-40-53,13-13,0-26,13 39,-12-40,-14-13,0 1,0 12,13-13,0-13,14-26,-27 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12913.5 780.046,'-66'26,"40"-13,12 27,1-27,0 40,13-13,0-14,0 1,0-1,0 14,0-14,0 1,0-14,0 13,13 1,0-1,1 1,25-1,-39-12,14-14,-1 0,13 13,1-13,-1 0,1 0,-1-13,1-40,-1 39,0-25,-26 25,14-12,-14 13,13-14,-13 1,0 13,0-14,0 14,0 0,0 0,0-1,-13-12,13 13,-14 13,-12-27,13 14,0 0,-14 0,14 13,0 0,-1 0,1 0,-13 0,13 0,-1 0,1 0,0 0,0 0,13-14,0 28,0-14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13416.5 714.046,'-13'0,"-1"0,-12 0,-1 13,14 13,0-12,0 12,0-26,-1 40,14-14,0 1,0-1,0 14,0-14,0 1,0-1,0-13,0 27,40-14,-40-12,13 12,14-13,-14 0,13-13,1 27,-1-27,-12 0,12 0,-13 0,0 0,27-13,-13-1,-14 14,-13-13,13 0,-13-13,0 12,0-12,0-1,0 14,0-13,-13-27,13 26,-13 14,-14-26,14 12,0 27,-1-13,1-14,13 14,0 0,-13 0,-13 13,12 0,1 0,0 0,0 0,-1 0,-12 0,-1 0,14 0,-13 0,13 0,-14 0,14 0,13 26,0-26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2452.5 938.046,'13'0,"27"0,0 0,-14-13,14-13,-14 13,1 13,26-27,-40 27,13-26,1 26,-27-14,13 14,-13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2651.5 912.046,'0'13,"13"14,-13-14,0 0,13 27,-13-27,13 13,-13-12,0-1,0 0,13-13,-13 13,0 1,0-14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2994.5 912.046,'14'0,"-1"0,0 0,0 0,1 0,12 0,0 0,-12 0,12-13,-13 13,1 0,-14 13,0 0,0-13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3034.5 1057.05,'13'0,"1"0,-14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3047.5 1044.05,'14'0,"12"0,-13 0,0 0,1 0,-1 0,0 0,0 0,1 0,-1 0,0 0,0 0,0 0,-13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4409.5 7406.05,'0'-14,"-26"1,13 0,0 0,-1 13,14-14,-13 14,0 0,13 14,-13 12,-1-13,1 1,0-1,13 0,-13 0,13 0,0 14,0-14,0 0,0 14,-13-27,-1 26,1-13,13 1,-13 12,0-13,13 1,0 12,-14-13,14 1,0 12,0-13,0 0,0 1,0 12,0 1,0-1,14-26,-14 13,13 0,0 1,0-14,1 13,-1-13,0 0,13 0,1 0,-14 0,14 0,-14 0,26 0,-25 0,-1 0,-13 13,0 0,0 1,0-1,0 13,-13-26,-1 13,14 14,-26-1,13 1,0-1,-14 1,14-14,-14 13,1 1,0-14,12 0,-12 14,13-14,-1 0,1-13,0 13,0 1,0-14,-1 0,14 13,14-13,-1 0,13 0,1 0,-1 0,1 0,-1 0,27 0,13 13,-40 0,1-13,-14 0,0 14,14-14,-14 0,0 0,-13 13,-13 13,0 1,13-14,-27 0,14 0,0 14,0-27,13 13,0 0,0 0,0 1,13-14,0 13,0-13,1 0,-1 0,0 0,0 0,14 0,-1 0,1 0,-1 0,1 0,-14 0,13 0,1 0,-1 0,1 0,-14 0,0 0,0 0,-13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3365.5 767.046,'0'-14,"0"1,0 0,0 0,0-27,13 40,13-13,-12 13,-1 0,0 0,0 0,14 0,-14 0,0 0,0 0,1 0,12 0,-13 0,1 0,-1 0,0 0,0 0,-13 39,0-25,13-1,-13 0,0 14,0-14,0 0,0 13,-13-12,13-1,-26 13,26-12,-13-1,-1 0,1 0,0 0,13 1,0-1,0 0,0 0,0 1,0-1,0 0,0 0,0 0,0 1,0-1,13-13,-13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3616.5 1296.05,'0'13,"0"-13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12133.5 555.046,'13'0,"-13"-13,13 13,14-14,-14 1,14 13,-1 0,0-13,-12 0,12 13,1 0,-14 0,-13-13,13 13,0 0,-13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12318.5 502.046,'13'0,"-13"13,0 0,14 14,-1-14,0 0,-13 1,13-1,-13 0,14 0,-1-13,-13 13,0 1,0-1,0 0,0 0,0 1,13-14,-13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12636.5 383.046,'13'0,"0"0,13 0,-12 0,12 0,-13 0,1-13,-1 13,-13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12636.5 568.046,'13'0,"13"0,-13 0,14-13,-14 13,14-13,-14 13,0 0,-13-14,13 1,0 13,-13-13,0 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13019.5 290.046,'-13'0,"13"-13,-13 0,-1 13,1-13,13 0,-13 13,13-14,0 1,0 0,0 0,13-40,0 39,1 1,12 0,-13 13,1 0,-1 0,0 0,-13 13,13 27,-13-14,13 14,-13-27,0 14,0-14,0 0,0 0,0 1,0-1,0 0,0 0,0 1,0-1,0 0,0 0,-13 14,13-14,0 13,-13 1,13-14,0 0,0 0,13-13,0 14,1-14,-1 0,0 0,0 0,1 0,-1 13,-13 0,0-13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13231.5 661.046,'0'0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12609.5 1692.05,'40'-26,"-14"13,1 13,-14-14,13-12,1 13,-14-1,27 1,-27 13,-13-13,13 13,-13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2836.5 1944.05,'13'0,"0"0,0 0,14 0,-14 0,0-14,14 1,-14 13,0 0,-13-13,13 13,1-13,-1 13,-13-14,26 1,1 13,-14 0,0-13,0 13,1 0,-14-13,13 13,-13-13,0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9528.5 2354.05,'0'13,"-14"-13,-12 26,0 1,-1-1,1 1,26-1,-27 14,14 13,-14-14,27-12,0 26,0-27,0 14,0-14,0 1,14-14,-1 13,0-12,0-1,1-13,-1 0,0 0,0 0,14-13,-14-27,0 13,0-39,-13 53,0 0,0 0,0-1,0 1,0 0,0 26,0 0,14 14,25 13,-39-1,14-12,-1 26,0-14,-13-26,0 14,0 13,0-27,13 0,-13 13,0-12,0 12,0 1,0-14,0 0,0 0,0-13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680.498 7855.05,'-13'0,"0"0,-14 0,27 13,0 1,0 12,0-13,0 1,0-1,0 0,0 0,13 0,1 1,-1-14,0 0,0 0,-13 13,13-13,27 13,-27-13,14 0,-14 0,0 0,27 13,-14-13,1 0,-14 0,-13 14,0-1,0 0,0 0,0 14,0-14,0 0,0 0,-13 1,0-1,13 0,-14-13,-12 27,13-27,-14 0,14 13,0-13,0 0,-14 13,14-13,-14 0,-12 0,26 0,-14 0,1 0,12 0,1 0,0 0,13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3087.5 1996.05,'-13'0,"0"0,-1 14,-12-14,26 13,-13-13,13 26,-14-26,14 27,0-14,-13-13,13 13,0 0,0 1,0-1,0 0,0 0,0 1,0-1,13-13,-13 13,14 0,-1 1,0-1,0-13,1 0,-1 0,0 0,0 0,0 0,1-13,-14-1,13 1,-13 0,13-14,-13 14,0 0,0 0,0-1,0 1,0 0,0 0,-13 0,0-1,-1 14,1 0,0-13,0 13,0 0,-1 0,-12 0,13 0,-1 0,14 13,0-13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2426.5 2208.05,'0'13,"0"1,13-1,-13 0,0 0,13 0,-13 1,13-1,-13 0,0 0,14 14,-14-1,13-26,-13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1870.5 2380.05,'27'-13,"-14"0,0-1,0 1,1-13,-1 26,13 0,1-14,-14 14,0 0,14 0,-14 0,0 0,0 0,1 0,-1 14,0-1,-13 0,0 0,0 1,0-1,0 13,0-13,0 1,0-1,-13 0,0 14,-1-14,1 0,0 0,13 0,-13-13,-1 0,1 14,0-1,13 0,0 0,13 1,0-14,1 0,-1 0,0 0,0 0,1 0,-1 0,13 0,-13 0,1 0,-1 0,0 0,0 0,-13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1619.5 2565.05,'0'-13,"0"0,26-14,-12 27,-1 0,0-13,0 13,-13-13,14 13,-1 0,0 0,0 0,-13 13,13-13,-13 13,0 0,14 1,-14 12,0-13,0 1,0-1,0 0,0 0,0 14,0-14,0 13,-14-26,1 14,0-1,0-13,26 0,0 0,14 0,-14 0,0 0,0 0,1 0,-1 0,0 13,-13 0,0 1,0-1,0 0,0 0,0 0,0 1,-40 12,40-13,-13-13,0 14,-14-14,1 0,13 0,0 0,-1 0,-25 0,39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1275.5 2446.05,'0'13,"0"1,-13-1,0 26,-1-25,1 12,13-13,-13 1,-13 12,26 0,-14-26,1 14,13-1,-13 0,13 0,0 1,0-1,0 0,13-13,0 0,1 0,12 0,-13 0,0 0,-13-13,14 0,-14-1,0 1,0 0,0 26,0 14,13-1,-13 1,0 12,0-26,13 27,-13-13,0-14,0 0,0 13,0-12,0-1,13 0,-13-13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786.498 2671.05,'0'13,"0"14,0-1,-13-13,13 1,0-1,0 0,0 0,0 0,13-13,0 0,0 0,14-13,-14 13,0 0,14-13,-14 13,0 0,-13-13,13 13,-13 13,0 0,0 0,0 14,0-14,0 0,0 1,0-1,0 0,0 0,0 0,-13-13,13 14,-13-14,0 0,-1 0,1 13,0-13,0 0,-1 0,1 0,0 0,0 0,13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812.498 2618.05,'13'0,"40"0,-39 0,-1 0,0 0,0 0,0 0,1 0,-1 0,-13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13720.5 1520.05,'-13'14,"13"-1,-13 0,13 0,-14 0,14 27,0-27,0 1,0-1,14-13,-1 0,0 0,0 0,0 0,1-13,-14-1,13 1,-13 0,13 13,-13-13,0-1,0 1,0 0,0 0,0 0,-13 13,0 0,-1 0,1 0,0 0,0 0,0 0,-1 13,14-13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13284.5 1706.05,'13'39,"13"-12,-26-14,13 13,1 1,-14-14,0 0,0 14,13-27,-13 13,0 0,0 0,0-13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12821.5 2076.05,'0'-13,"13"-1,0 1,-13 0,27 0,-14 13,0 0,0 0,1 0,-1 0,0 0,-13 13,13 13,-13-12,0-1,0 0,0 0,0 0,0 1,0 12,0-13,0 1,0-1,0 0,0 0,0 1,0 12,-13 0,13-12,-13 12,13-13,0 1,0-1,0 0,13-13,13 0,14 0,26-26,-13-1,0-13,0 27,-27 0,14 0,-14 0,-12 13,-14-14,-14 14,1 0,-13 0,13 0,-40 0,26 0,14 0,-40 0,53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1050.5 7908.05,'0'40,"0"-27,0 40,0-13,0-14,0 27,0-27,14 1,12-14,-26 0,13-13,0 14,1-14,-1 0,0 0,14 0,-14 0,0 0,0 0,0-14,1 14,-1-13,0 13,0 0,1-13,-1 0,-13-1,0 1,0 0,0 0,-13-1,13-12,0 13,-14 0,1-1,13 1,-13-13,13-1,-13 1,13-14,0-39,0 52,0 14,0 0,0 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12345.5 2248.05,'0'-13,"0"-1,0 1,0 0,0 0,13 13,0-14,0 1,14 0,-14 13,0 0,0 0,1 0,-1 0,0 0,-13 26,0-12,0 12,0-13,-13 1,13-1,-13 0,-1 0,14 0,14-13,-1 0,0 0,0 0,1 0,-1 0,0 0,0 0,-13 27,13-27,-13 26,0-12,0 12,0-13,0 0,0 1,-13-1,0-13,0 13,0 0,-14 1,14-14,0 13,-1-13,1 0,0 0,0 0,0 0,-1 0,1 0,13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11974.5 2274.05,'0'27,"0"-14,0 13,0-12,0-1,0 0,0 0,14-13,-14 13,13-13,13 0,-13 0,1 0,-1 0,-13-13,0 0,0 0,0 0,0-1,0 1,0-13,0 12,0 1,13 26,0 14,1-1,-1-12,-13 12,13 14,-13-27,0 13,26 1,-26-14,0 0,0 0,0 14,14-14,-14 0,13-13,-13 14,-13-14,-14-14,27 1,0 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11591.5 2486.05,'0'26,"0"-13,0 14,0-1,-13 1,13 12,0-25,0-1,0 0,0 0,13-13,0 0,13-13,1 0,-14 0,27-1,-14 1,-13 0,14 13,-1-13,-12 13,-1 0,0 13,0 0,-13 14,0-14,13 0,-13 0,0 1,0-1,0 0,0 0,0 1,-13-1,0-13,0 0,0 0,-1 0,1 13,0-13,0 0,-1 0,1 0,0 0,0 0,13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11630.5 2512.05,'14'-13,"12"0,-13 0,1-1,-1 1,13 0,-26 0,27-1,-14 14,0 0,0-13,1 13,-14-13,13 13,-13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13019.5 2750.05,'13'0,"14"0,-1-13,1 13,12-13,27-14,-13 1,0 26,0 0,0 0,-13 0,-14 0,-13 0,1 0,-14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9d9d9d"/>
      <inkml:brushProperty name="ignorePressure" value="0"/>
    </inkml:brush>
  </inkml:definitions>
  <inkml:trace contextRef="#ctx0" brushRef="#br0">3061.5 2578.05,'13'0,"0"0,27-26,-14 26,1-13,-1-1,0 1,-12 13,12-13,-13 13,-13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614.498 1441.05,'-13'0,"13"13,-14 0,1-13,0 27,0-14,0 14,-1-27,14 26,-26 0,-1 27,14-39,0 25,0-12,13-14,0 13,0 1,0-1,0 1,0-1,0 1,0-1,0 14,0-14,0 1,0-14,0 13,0 1,13-1,-13-13,0 14,0-14,0 0,13 1,-13 12,13-26,-13 13,14-13,-14 14,13-1,13 0,-12-13,-14 13,13-13,0 0,0 0,-13 13,13-13,1 0,12 14,1-14,-1 13,-13-13,-13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2822.5 1203.05,'14'0,"-1"0,0 13,0-13,14 0,-1 0,1 13,-14-13,0 14,14-14,-14 0,0 0,14 13,-14-13,0 0,0 0,0 13,1 0,-1 14,0-14,0-13,14 13,-14 0,-13 1,0-1,13 13,-13-12,0 12,0-13,0 0,0 1,0 25,0-12,0-14,0 0,-13-13,13 13,-26 27,26-27,-14 1,1 12,0-13,0 1,13-14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3391.5 1573.05,'27'0,"-14"0,27 0,-27 0,13 0,-13 0,1 0,-14 13,0 1,0-1,0 13,0-12,-14-14,1 13,0-13,0 13,0-13,-1 0,1 0,0 13,0-13,-1 14,1-14,0 0,13 13,0 0,0 0,0 0,26-13,-12 0,25 0,-25 14,-1-14,26 0,-12 0,-14 0,27 0,-27 0,13 0,-12 0,12 0,-13 0,-13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3828.5 1163.05,'13'0,"0"0,0 0,40 0,-26 0,-1 0,1 0,-1-13,0 13,-12 0,-14-13,0 26,0 0,-14 0,1 14,13-27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1354.5 7432.05,'0'26,"0"1,14-1,-14 27,0-13,0 0,13-1,-13-12,13 39,14-13,-27 0,13-14,-13 1,13-14,-13-12,0-1,13-13,-13 13,0 0,13-26,1-13,-14 12,26-25,-13 12,-13 1,27-14,-14 14,27 13,-14-1,-26 1,13 13,1 0,-1 0,0 0,0 0,14 27,-27-14,26 0,-26 0,13 0,-13 1,0-1,0 0,0 14,-13-14,13 0,-13 27,0-40,13 13,-13 0,-1-13,-12 0,13 0,-1 0,1 0,0 0,0 0,0 0,-1 0,1 0,0 0,0 0,-1 0,1 0,0 0,13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3907.5 1282.05,'13'0,"14"0,-14 0,0 0,14 0,-14 0,13 0,1 0,-14 0,13 0,-26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4330.5 899.046,'0'13,"0"0,0 0,0 1,0-1,0 0,0 0,13 14,-13-1,0-13,14 1,-14-1,13 0,0 0,0 1,0-1,1-13,-1 0,0 0,0 0,1 0,-1 0,13 0,-12 0,12-27,-13 27,0-39,1 25,-14 1,0-13,13 13,-13-1,0 1,0 0,0 0,-13-1,13 54,0-13,13-1,-13 14,0-1,13 14,0-26,-13 52,14-39,-14 13,0-40,13 27,-13-27,0 0,0 0,13-13,-13 13,13-13,-13-26,13-14,1 14,-14 26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4912.5 780.046,'0'13,"-13"13,-27 14,27 0,0-1,-1 1,-12 0,26-27,13-13,0 0,14 0,-14 0,14-13,-14 13,0 0,0 0,0 0,1 0,-1 0,0 0,0 0,1 0,-1 26,-13-13,0 27,13-27,-13 14,0-14,0 0,0 0,0 1,0-1,0 0,-13-13,0 13,-1 1,-12-1,13-13,-14 13,14-13,0 0,0 0,-1 0,1 0,13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4965.5 793.046,'13'0,"0"0,14 0,-1 0,-12 0,-1 0,0 0,0 0,0 0,1 0,-1 0,0 0,0 0,1 0,-14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14117.5 647.046,'13'0,"0"0,0 0,1 0,12 0,-13 0,14 0,-14 0,0 0,0 0,1 0,-1 0,0 0,-13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14143.5 793.046,'13'0,"1"0,-1 0,0 0,0 0,1 0,-1 0,13 0,-13 0,1 0,-1 0,0 0,0 0,1 0,-1 0,0 0,-13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14580.5 489.046,'0'13,"0"13,0-12,0 12,0-13,0 14,13-14,0-13,14 0,12 0,-26 0,14 0,-14 0,27 0,-27 0,0 0,0 0,1 0,-14-13,13 13,0-27,-13 14,0 0,13-27,-13 27,0 0,0-27,0 27,-13 0,0-1,13 1,-13 13,13 27,-14-1,14-13,0 1,0 12,0 0,0-12,0 12,0 1,14-1,-1 0,0 1,-13-14,13 14,1-14,-14 0,13-13,0 13,0 1,-13-1,0-13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15095.5 409.046,'-13'0,"0"27,13-14,0 14,-13-14,13 0,0 13,0-12,-13-1,13 0,0 0,0 1,0-1,0 0,0 0,13-13,0 0,13 0,-12 0,12 0,-13 0,14 0,-14 0,0 0,14-26,-27 13,13-1,13 14,-26-13,0 0,0 0,0-14,0 14,0 0,0 0,0-1,0-12,0 13,0-1,0 1,-13 13,13 13,0 1,0 12,0 14,0-14,0 1,0-1,0-13,0 27,0-14,13 1,-13-14,0 0,0 1,0-1,0 0,0 0,0 1,0-1,0 0,0 0,0 0,0 1,0-1,0-13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3947.5 2406.05,'13'0,"0"0,0 0,1 0,12 0,-13 0,0 0,1 0,-1-13,0 13,0 0,1-13,-1 13,0 0,0 0,0 0,14 0,-14-13,-13 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3973.5 2539.05,'13'0,"1"0,-1 0,0 0,13 0,-12 0,-1 0,13 0,-12 0,-1 0,0 0,0 0,-13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2108.5 7551.05,'-13'0,"0"0,-53 0,39 26,-26-12,27-1,-1 13,14-12,0-1,13 0,0 14,0-14,0 0,0 13,13-12,0-1,14 13,-14-26,14 14,-14-14,13 0,-12 0,-1-14,13 1,-13 0,14 0,-1-1,1 14,-14 0,0 0,0 14,-13-1,14 13,-14-12,0 12,0-13,0 0,0 14,0-14,-14 14,1-14,-13 13,13-26,-14 13,14-13,0 0,-14 14,14-14,0 0,0 0,-1 0,1 0,0-14,13 14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4409.5 2406.05,'14'0,"25"0,-25 0,-1 0,13 0,-12 0,-1 0,0 0,0 0,0 0,1 0,-1 0,-13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4859.5 2063.05,'-13'39,"13"-26,0 1,-13-14,-1 13,14 0,0 0,-13 1,13-1,-13 13,0-12,13-1,0 0,0 0,0 0,0 1,13-1,0-13,0 13,1-13,-14 13,13-13,0 14,0-14,1 0,25 0,-12 0,-14 0,0-14,0 1,-13-13,14 26,-14-27,0 14,0-13,0-1,0 1,0 12,0 1,0-13,0-1,0 14,0 26,0 27,0-14,0 14,0 13,0 0,0 13,0-13,0-13,0 12,0-38,0 39,0-27,0-13,0 0,13 1,-13-1,0-26,0-1,0 14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5256.5 1930.05,'-13'14,"13"12,-14 0,14-12,-13 12,13-13,0 1,0-1,-13-13,13 26,0-13,0 1,-13-1,13 0,13-13,0 0,0 0,1 0,-1 0,0 0,0-13,1 13,-1-13,0-1,0 14,0 0,1 0,-1 14,-13-1,13 0,0 14,1-14,-14 0,0 0,0 14,0-14,0 13,0-12,0-1,0 0,0 0,0 1,-14-1,1 0,0 0,13 0,-13 1,-1-14,1 0,0 0,0-14,0 1,13 0,0 0,-14 13,14-13,-13-1,13 1,0 13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5256.5 1944.05,'26'0,"-12"0,-1 0,0 0,0 0,14 0,-14 0,0 0,0 0,-13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1090.5 3372.05,'0'13,"-13"-13,0 13,-1 1,1-1,13 0,0 0,0 0,-13-13,13 27,0-14,-13-13,13 13,0 1,0-1,0 0,0 0,0 0,13 1,-13-1,13 0,14 0,-27 1,13-1,0-13,0 0,-13 13,13-13,1 0,-1 0,13 0,-12 0,-1 0,0-13,0 0,-13-1,13 14,-13-26,14 13,-14-1,0-12,0 13,0 0,0-1,0-12,0-1,0 1,-14 13,14 0,-13 13,13-27,-13 27,0 0,0-13,-1 13,1 0,0 0,0 0,-1 0,1 0,0 0,0 0,0 0,-1 0,1 0,0 13,0-13,-1 0,14 13,-13-13,13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1394.5 3240.05,'13'13,"1"-13,-14 13,13 0,-13 1,0-1,13 0,0 0,-13 0,13 1,-13-1,0 0,14 0,-14 1,0-1,0 0,0 0,0-13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1883.5 3200.05,'-13'0,"0"0,0 13,0 0,-1 1,1-1,0 0,13 0,-13 1,13-1,0 0,0 0,0 0,0 1,0-1,0 0,0 0,0 1,0-1,0 0,13 13,0-26,0 0,1 0,12 0,0 0,-12-13,12-13,-13 13,1-1,-1 1,0 13,-13-13,13-27,-13 27,0 0,0 0,0-1,0-12,-13 26,0-13,0-1,-1 14,-12 0,13 0,-14 0,14 0,0 0,0 0,13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2267.5 3121.05,'-13'0,"0"0,-1 13,1 13,0-13,0 1,13-1,-14 13,1-12,13-1,-13 0,13 14,0-14,0 0,0 0,0 0,0 1,0-1,0 0,13 0,0-13,1 0,-1 0,0 0,14 0,-14 0,0 0,0 0,0 0,1 0,12-13,-13 0,14 0,-14-1,-13 1,13 0,0 0,1-14,-14 14,0 0,0 0,0-1,0 1,0 0,0 0,0-1,-14 1,14 0,-13 0,0 0,0-1,0 1,-1 13,14-13,-13 13,0 0,0 0,-1 0,1 0,0 0,0 0,0 0,-1 0,1 0,0 0,0 0,-1 0,14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2598.5 2949.05,'0'13,"13"13,-13 1,13-14,-13 0,13 0,1 1,-14-1,13 0,0 0,0 1,-13-1,0 0,0-13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2889.5 2843.05,'13'13,"-13"0,13 1,0-1,0-13,-13 13,14 0,-14 0,0 1,0-1,13 0,0 0,-13 1,0-1,0 0,13 0,-13 14,0-27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2492.5 7617.05,'13'0,"14"0,-14 0,0 0,13-13,-12 0,-1-1,27-12,-40 13,0 0,0-14,0 14,0-14,0 14,-14 0,-12 0,13 0,-14-1,14 14,-13 0,12 0,1 0,-27 0,27 14,0-1,-14 0,14 0,0-13,-27 13,27-13,13 14,-13-1,0 0,13 0,0 14,0-1,0 1,0 12,0-12,26 26,-26-40,13-13,1 26,-1-12,0-14,-13 13,13-13,0 0,1 0,-1 0,0 0,14 0,-1 0,-13 0,1 0,-1 0,0 0,0 0,14 0,-14 0,0-13,14-14,-14 27,-13-13,26 0,-13 13,1 0,12-13,-13-1,1 1,-14 0,0 0,0 13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191.498 2010.05,'-14'0,"1"0,0 0,0 0,0 13,-1 0,14 0,0 1,0-1,0 0,0 13,0-12,0-1,0 0,0 0,0 1,0-1,0 0,14-13,-1 13,0 1,0-14,0 0,1 0,-1 0,0-14,0 1,1 0,-1 0,-13-1,13-12,-13 13,0-1,13 14,-13-13,0 0,0 0,0 0,0-1,0 1,0 0,0 0,0-1,-13 14,13-13,-13 13,0 0,-1 0,1 0,0 0,0 0,-1 0,1 0,0 13,0-13,0 14,-1-14,14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680.498 3478.05,'0'13,"0"13,0-12,0-1,0 0,13 13,-13 1,0-1,0 1,13-14,-13 0,0 1,0-1,14 0,-14 0,13-13,-13 13,0-13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508.498 4020.05,'13'0,"1"0,25 0,-26 0,1 0,-1-13,0 13,14-14,-14 1,0 13,0 0,-13-13,13 13,14 0,-14-13,0 13,1 0,-1-13,0 13,0 0,0 0,1 0,-1 0,0 0,0 0,-13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164.498 5118.05,'13'-14,"1"14,-1-26,0-1,0 14,1 0,-14 0,13-14,0 14,-13 0,0 0,13-1,-13 1,13-13,1-1,-14 14,13-13,-13 12,0 1,13 0,-13 0,13 0,-13-14,0 14,14 0,-1-14,-13 14,13 13,0-13,-13-1,0 1,0 0,0 0,13 0,1-14,-1 14,-13 0,13-14,-13 14,0 0,13 0,-13-14,14 14,-14 0,13-14,-13 1,0 13,13-1,-13-12,0 13,0-1,-13 14,0 0,-1 0,1 0,0 0,-14 0,14 14,0-14,0 0,0 0,-1 0,1 0,0 0,0 0,-1 0,14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495.498 4298.05,'0'13,"13"13,-13-12,0-1,13-13,-13 26,0-13,14-13,-14 14,0-1,0 0,0 0,0 1,13-14,-13 13,13-13,-13 13,0 0,0-13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151.498 5395.05,'0'14,"0"-1,0 0,0 0,0 0,13 27,-13-27,13 1,-13-1,0 13,0-13,0-26,-13-13,13 13,0-1,-13-12,13 13,0-1,-13-12,13 0,0 12,0-12,0 13,0-14,0 14,0 0,0-14,0 14,13 13,0-13,0 0,1-1,-1 14,0-13,0 0,1 13,-1 0,0 0,0 0,-13 40,13-40,-13 26,0-13,0 14,0-14,-26 13,13-12,-14-1,14 0,0-13,0 13,-1-13,1 0,-13 0,-1 0,14 0,-13 0,12 0,1 0,0 0,26 14,-13-1,0 0,0-13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363.498 5435.05,'-27'0,"14"13,0-13,13 13,0 1,-14-1,1-13,13 26,-13-26,13 14,0-1,-13 0,13 13,0-12,0-1,0 0,0 0,13 1,0-1,0-13,-13 13,14-13,-1 0,0 0,14-13,-14 13,13-27,-13 14,-13 0,0-14,0 14,0 0,0 0,-13 0,-13-1,13 1,-1 0,1 0,0 13,0 0,-1-14,28 28,-14-1,0 0,13 0,0 1,0-14,-13 13,14-13,-1 13,-13 0,13-13,13 13,-12-13,12 0,1 0,-14 0,0 0,0 0,1 0,-14-13,13 0,0 13,-13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508.498 5342.05,'13'0,"-13"14,14-14,-14 13,13 0,-13 14,0-14,13 0,-13 13,0 1,13-14,-13 0,0 1,0 12,-13-66,0 1,13 25,0 1,0 0,0 0,0 0,0-1,0 1,13 13,0 0,0-13,1 13,-1 0,0 0,0 0,1 0,-14 13,13 0,0-13,0 0,0 0,-13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773.498 5316.05,'0'13,"0"0,0 27,0-27,0 1,0-1,0 0,13 0,-13 14,0-14,0 0,0 0,0-13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773.498 5171.05,'0'0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2756.5 6877.05,'0'13,"0"26,0 1,0 0,0-14,0 27,0-26,0 12,0-12,0-1,0 1,0-14,0 13,0-12,0-1,0 13,0-13,0 1,14 12,-1-13,0 1,13 12,-12-13,-1 14,-13-14,13-13,-13 13,13-13,1 13,-1-13,0 14,0-14,0 0,1 0,-1 0,0-27,0 14,-13 0,0-14,0 1,0-1,0 27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733.498 5025.05,'0'13,"0"0,0 1,0-1,0 0,0 0,0-13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905.498 5038.05,'0'13,"0"1,0 12,0-13,13 1,-13-1,0 0,0 0,0 27,0-27,0 14,0-1,0-13,0 1,0-1,0 0,0 0,0 0,0 1,0-1,0 0,0 0,0-13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865.498 5223.05,'13'0,"1"0,-1 0,0 0,0 0,0 0,1 0,-1-13,0 13,0 0,-13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1050.5 5157.05,'27'14,"-14"-14,0 13,-13-26,13-1,-13 1,0 40,0-1,0-13,0 0,0 14,0-14,0 0,0 1,0-1,0 0,-13 13,13-12,-13 12,13-13,-13-13,13 27,0-14,0 0,0 0,0 1,0-1,0 0,0 0,-13-13,13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574.498 5766.05,'0'13,"13"0,-13 14,0-14,0 13,14-13,-14 1,13 12,-13-13,13 14,-13-14,0 0,0 14,0-14,0-26,0-27,0 14,27 12,-1-12,-13 13,0 13,40-14,-26 1,-1 13,14 0,-14 0,1 0,12 0,-25 0,12 0,-13 27,-13-14,0 13,0-12,0-1,0 0,0 0,-26 0,13 1,-1-1,-12 0,0 0,-1 1,1-1,-1-13,14 0,-13 13,12-13,-12 0,13 0,-1 0,1 0,0 0,13-13,-13 13,13-13,0 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1156.5 5871.05,'0'14,"0"-1,0 13,0 1,0-14,0 0,0 0,0 1,0-1,0-40,0 27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1183.5 5660.05,'0'13,"0"0,0 14,0-14,0 0,0-13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1354.5 5580.05,'0'14,"0"12,0-13,0 14,0 26,0-27,0-13,0 14,0-1,0-12,0 12,0 0,0-12,0 12,0-13,0 1,0-14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1275.5 5766.05,'13'0,"1"0,-1 0,0 0,0 0,-13-14,13 14,1 0,-1 0,0 0,0 0,1-13,-1 13,0 0,0-13,-13 13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706.498 4324.05,'14'0,"12"0,1-26,-1 26,0-14,14 1,13-26,0 12,0 14,-13-14,39 14,-26-13,0-1,13 1,-13-1,0 14,13 0,-13 0,13 13,-27-14,1 14,13-13,-27 13,14 0,-27-13,27 0,-14 13,1-13,13-1,-1 1,-12 13,26-40,0 40,-27-13,40 0,-13 0,0 0,26-14,-13 1,-26 12,0-12,13 13,-40 13,40-13,-27 13,-13 0,14-14,-14 14,0 0,14-13,-14 13,0-13,0 0,1 13,-1 0,13-14,1 14,-14 0,13 0,1-13,-1 13,1-13,-1 13,1 0,-14-13,13 13,1-14,-1 14,1 0,-1-13,14 0,0 0,12 0,-25 13,13-14,-1 1,-25 13,-1 0,0 0,0 0,-13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2598.5 7128.05,'26'0,"1"0,-1 0,14 0,-14 0,14 0,-14 0,27 0,-26 0,-1 0,0 0,-12 0,-28-13,14 13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323.498 3874.05,'13'0,"-26"0,13-13,-27-13,27 13,-13-14,13 14,-13 0,0 13,13-14,-13 14,13-13,-14 13,1-13,13 0,0 0,0-1,-13 14,0-13,-1 0,14 0,-13-1,13 1,-13 13,0-13,13 0,0-1,-13 1,13 0,-14 0,1 0,13-1,0 1,0 0,0 0,-13-1,13 1,0 0,0 0,13 0,0 13,-13-14,14 14,-1 14,13 12,-13-13,-13 0,14 1,-14 12,0-13,0 1,0 12,0-13,0 14,0-14,0 0,0 0,-14 1,14 12,0-13,0 1,0-1,-13 0,13 13,0-12,-13 12,0-13,13 14,-13-14,13 0,0 0,0 1,0-1,26-13,-13 0,0 0,-13-13,14-1,-1-12,-13 13,13-14,-13 14,13 13,-13-13,0-14,0 14,14-13,-14-1,13 14,-13 0,0 0,13-1,-13 1,0 0,13 13,0 0,1 0,-1 0,0 0,0 0,-13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3206.5 3835.05,'0'13,"0"13,0-12,0-1,0 0,0 0,0 27,0-27,0 0,13 14,-13-14,0 14,0-14,13 0,-13 0,14-13,-14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2889.5 4007.05,'-14'0,"1"0,0 13,0-13,-1 0,1 13,0-13,0 13,0-13,-1 0,1 14,0-14,0 13,-1-13,1 13,0 0,0 0,13 1,0-1,0 0,0 0,0 1,0 12,13-26,0 0,0 0,1 0,-1 0,0 0,0 0,1 0,-1 0,0 0,0 0,0 0,1 0,-1-13,-13 0,13-1,-13 1,0 0,0 0,0-1,0 1,0 0,-13 13,13-13,-13 0,-1 13,1-14,13 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2346.5 4152.05,'0'13,"-13"1,0-1,0 0,13 0,0 1,-14-14,14 13,0 0,0 13,0-12,0 12,0-13,0 1,0-1,0 0,0 0,14-13,-1 0,0 0,0 0,1 0,-1 0,0 0,0 0,0 0,-13-13,14 0,-1 0,0 13,-13-14,0 1,0 0,0-14,0 14,0 0,-13 0,13 0,-13-1,13 1,-14-13,1 26,13-14,-13 14,0 0,0 0,-1 0,1 0,0 0,13 14,0-14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1963.5 4271.05,'-13'0,"-1"0,1 0,13 13,0 1,-13-1,13 0,0 0,0 1,0-1,0 0,0 0,0 0,0 1,0-1,0 0,0 0,13 1,-13-1,13-13,1 13,-1-13,0 0,27 0,-27 0,0 0,0 0,1-13,-1 0,-13-1,0 1,0 0,0-27,0 27,0-13,0-1,0 14,-13 0,13-1,-14 14,1-13,13 0,-13 13,13-13,-13 13,0 0,-1 0,14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1645.5 4417.05,'-13'0,"0"0,0 13,0 0,-1 27,14-27,-13 0,13 0,0 1,-13-14,26 26,-13-13,13-13,1 14,-1-14,0 0,0 0,14 0,-14 0,0 0,0 0,1 0,-1 0,0-14,0 14,-13-13,13 13,-13-13,0 0,0-1,0 1,0 0,0 0,0 0,0-1,0 1,0 0,-13 0,13-1,-13 14,0 0,0 0,-1 0,1 0,0 0,0 0,-1 0,1 0,13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1315.5 4549.05,'-13'0,"-1"0,14 13,-13-13,0 13,13 1,0-1,-13 0,13 0,0 0,0 1,0-1,0 0,0 0,0 1,0-1,0 0,0 0,0 1,0-1,13 0,0-13,0 0,1 0,12 0,-26-13,13 0,-13-1,13 14,1-13,-14 0,13 0,-13-1,0 1,0-13,0 12,0 1,0 0,0 0,0 0,-13 13,-1-14,1 1,13 0,0 0,-13 13,0 0,0 0,-1 0,1 0,13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1011.5 4549.05,'0'13,"0"0,0 14,0-1,0-13,13 1,-13-1,0 0,13 0,-13 1,13-14,-13 13,0 0,0 0,14 1,-14-1,0 0,0 0,13-13,-13 13,0 1,0-1,0 0,0 0,0-13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931.498 4562.05,'-13'13,"13"1,-13-1,13 0,-13-13,13 13,0 0,-14 1,14-1,0 0,-13-13,13 13,0 1,0-1,0 0,0 0,0 1,0-1,0 0,13 0,1-13,-14 13,13 1,-13-1,13 0,-13 0,13 1,0-1,-13 0,14 0,-14 0,13-13,-13 14,13-14,0 0,1 0,12-14,-26 1,13 0,-13 0,14 13,-14-13,13-1,0 14,-13-13,0 0,0 0,0-1,0 1,0 0,0 0,0 0,0-1,0 1,0 0,0 0,-13 13,13-14,-13 14,-1 0,14-13,-13 13,0-13,13 0,-13 13,-1 0,1-14,0 1,0 13,13-13,0 0,-14 13,1-13,13 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2584.5 4549.05,'0'13,"0"14,0-14,14 0,-14 13,0-12,13-14,-13 26,13-13,-13 1,0-1,0 0,0-13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5137.5 7644.05,'0'-14,"-13"14,-1-13,1 13,0 0,0 0,0 0,-1 0,-12 0,13 13,-1 1,1-14,13 13,-13 0,0-13,-1 27,1-14,0 0,13 0,-13-13,0 0,13 13,0 14,-14-14,14 0,0 1,0-1,0 13,0-13,0 1,0 25,14-25,-14-1,26 13,-26-13,13 1,0-1,1-13,-1 0,0 0,0 0,1-27,25 1,-12 13,-14-14,-13 14,13 0,0 13,-13-13,0-1,0 1,0 0,0 0,0-14,0 1,0 13,-13 13,13-14,0 1,0 0,-13 13,13-13,0 26,0 0,13 14,14-14,-14 13,0-12,14 12,-14-13,53 40,-66-40,13-13,0 14,1-14,-14 13,13-13,0 0,0 0,0 0,1 0,-1 0,0 0,14 0,-1 0,-13 0,14 0,-1 0,-13 0,-13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2690.5 4522.05,'0'14,"13"-1,-13 0,0 0,14 14,-14-1,0-13,0 1,0-1,13 40,-13-27,13 27,-13-26,0-14,0-13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2452.5 4734.05,'13'13,"-13"1,14-14,-1 0,-13 13,26 0,-26 0,0 0,14 1,-1-1,0-13,0 26,0-12,1-1,-14 0,0 0,13-13,0 0,0 13,1 1,-1-1,0 0,-13 0,13-13,0-13,1 0,-1 0,-13-1,13 1,-13 0,27-27,-14 14,-13 13,26-14,-13 1,-13 13,14-14,-14 1,0 12,13 1,-13 0,0 0,13 13,-13-14,13 14,-13-13,14 0,-14 0,13 0,-13-1,0 14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2783.5 5118.05,'0'26,"0"-13,0 1,0 12,13 0,-13 1,0-1,0-12,0-1,13 13,-13-13,0 1,0-1,0 0,0 0,0 1,13-14,-13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2928.5 4946.05,'13'0,"14"26,-27-13,26 14,-12-14,12 13,-26-12,13 25,-13-25,14 12,-14-13,0 14,0-1,0-13,0 14,0 13,0-27,-14 13,1-13,13 1,-13-1,0-13,13 13,0 0,0 1,0-1,-14 0,14 0,-13-13,13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2584.5 5144.05,'-13'40,"0"-14,13-13,0 1,-13 25,0-25,13-1,-14 26,14-12,0-1,0-12,0 12,0 0,0 1,0-1,0-12,0-1,0 13,14-13,-14 14,13-27,-13 13,13-13,0 13,0-13,1 14,-1-14,-13 13,13-13,0 13,1-13,-14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3166.5 5342.05,'0'14,"0"-1,0 13,0-12,0-1,14 0,-14 0,0 0,0 14,0-1,0-12,13-1,-13 0,0 0,0-26,13 0,-13 13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3351.5 5250.05,'-13'40,"13"-27,0 0,0 0,0 0,0 14,0-14,0 0,0 1,0-1,0 13,0-13,13-13,1 0,-1 0,0 0,0 0,-13-13,0 0,0 0,0 0,0-1,0 1,0 0,0 0,0-1,0 1,-13 13,13-13,-13 13,0-13,-1 13,1 0,13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14434.5 2393.05,'13'-26,"1"13,12-14,-26 14,13 0,1 13,12 0,-13 0,0 0,1 0,-1 0,0 0,-13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14408.5 2578.05,'13'0,"0"0,27-13,-27 0,-13 0,13 13,1-14,-1 14,0-13,13 0,-12 13,-1 0,0-13,0 13,1 0,-1 0,0 0,0 0,14-13,-14 13,-13-14,26 1,-12 0,-14 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14884.5 2248.05,'0'13,"26"-26,-12 0,-1 13,0-14,0 1,0-13,1 12,-1 1,0 13,0 0,1-13,-1 0,-13 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5758.5 7895.05,'0'13,"0"0,-13 1,0-1,0-13,0 13,-14 27,1 13,26-40,-14-13,14 13,14-13,-14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15214.5 1798.05,'0'27,"-13"-27,13 26,0-13,-13 14,13-1,-13-13,13 14,-13-27,13 26,-14-13,14 1,0 12,0-13,14-13,-1 0,0 0,0 0,14 0,-14 0,0 0,14-26,-1 13,-13-1,-13-12,13 13,-13-14,14 27,-14-26,0 13,0-1,0 1,0 0,0 0,-14 39,14-13,0 14,0 13,0-14,0-13,0 27,0-27,0 0,0 14,0-14,0 13,0-12,0-1,0 0,0-39,0-27,0 26,0 27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15492.5 1706.05,'0'13,"0"0,0 13,-13 1,13-14,0 14,-13-1,13-13,0 0,-13 1,13-1,0 0,0-26,13 0,0-1,0 1,0 13,-13-13,14 13,-1 0,0 0,0 0,-13 13,0 0,0 1,0-1,0 0,0 0,0 1,0-1,0 0,0 0,0 0,0 1,0 12,-13-13,13 1,-13-14,0 0,13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15519.5 1679.05,'0'13,"26"-13,-13 0,1 0,-1 0,0 0,-13-13,13 13,0 0,1 0,-1 0,0 0,-13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14130.5 2658.05,'-13'0,"0"0,-1 0,1 0,-13 0,12 0,14 13,-26 0,13-13,0 13,-14 14,14-27,0 0,13 13,-14-13,14 13,0 1,0-1,0 0,0 0,0 0,0 1,0 12,0 1,14-27,-14 13,13-13,0 0,0 0,-13 13,14-13,-14 13,13-13,0 0,0 0,14 0,-14 0,13 0,-12-13,12 0,0 13,-12-13,-1 13,13-27,-26 14,0 0,0-1,0 1,0 0,0 0,0 0,-13-1,13 1,-13 0,0 13,13-13,-14 13,1 0,0 0,0 0,0 0,13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13548.5 2949.05,'-13'0,"13"13,-13 0,13 0,0 1,0-1,-14 0,14 0,0 0,0 1,0-1,0 0,0 0,14 1,-14-1,13-13,0 0,0 0,1 0,12 0,-13 0,14 0,-14 0,0 0,14-13,-27-1,0 1,0 0,13 13,-13-13,13-1,-13-12,0 13,0 0,0-1,0 1,-13 0,13 0,0-1,-13 14,13-13,-14 0,1 13,0 0,0 0,-1 0,1 0,0 0,0 0,0 0,-1 0,1 0,0 0,0 0,-1 13,1 0,13 1,-13-1,13 0,-13-13,13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13165.5 3028.05,'0'13,"0"14,0-14,0 13,13-12,-13 12,13-26,0 26,0-26,-13 14,0-1,14 0,-14 0,0 1,13-1,-13 0,0 0,0 1,0-1,0 0,0-13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12927.5 3200.05,'-14'0,"1"0,0 0,0 0,13 13,-14-13,14 13,-13 1,13-1,-13 0,13 0,0 1,0 12,0 0,0-12,0-1,0 0,0 0,0 1,0-1,0 0,0 0,13-13,0 0,1 0,-1 0,0 0,0 0,1 0,-1 0,0-13,13 0,-12 0,-1-1,-13 1,13 0,0 13,-13-13,0-1,0 1,0 0,0 0,0 0,0-1,0 1,0 0,-13 0,0-1,0 1,-14 13,14 0,0 0,0 0,-1 0,1 0,13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12583.5 3359.05,'0'26,"0"-13,13 1,-13-1,0 0,0 0,0 0,13 1,-13 12,13 1,-13-14,0 0,0 0,0 0,14 14,-1-27,-13 13,0 0,0-13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12358.5 3597.05,'-13'0,"-1"0,14 13,-13 0,13 0,-13-13,13 27,-53 65,40-65,0-27,13 13,-14-13,14 13,0 1,0-1,0 13,0-13,0 1,0-1,0 0,0 14,0-14,0 0,14-13,-1 0,0 0,0 0,0-13,1 0,-1-1,0 1,0 0,1-27,-1 40,0-26,0 13,-13-1,14 1,-14 0,13 0,-13-1,0 1,0 0,0 0,-13 0,-1 13,1-14,13 1,-13 0,0 13,-1 0,1-13,0 13,0 0,-1 0,-25 0,39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11842.5 3861.05,'0'13,"13"1,-13-1,13-13,-13 13,0 0,0 1,0-1,14 0,-14 0,13 0,-13 1,13-1,-13 0,13 0,1 14,-14-14,0 0,13-13,-13 13,0 1,0-1,0 0,0-13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6420.5 7644.05,'0'13,"-14"-13,14-27,-13 14,13 0,-13 0,0-1,13 1,-13 0,-1 13,1 0,0 0,0 0,-1 0,14 13,-26 0,26 1,-13-1,-14 0,14 0,13 14,-26-1,12-12,1-1,-13 13,26-13,-13 1,-1 12,14-13,0 1,0-1,-13 0,13 0,0 0,0 1,0-1,0 0,13 0,-13 1,0-1,27-13,-14 0,13 13,1 0,-14-13,14 0,-1 0,0 0,14 0,-13 0,-1 0,0 0,-12 0,-1 0,0 0,0 0,-13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11141.5 1811.05,'-13'27,"0"-14,13 0,0 0,-14 1,14-1,0 0,-13 0,0 14,0-14,13 0,-13 0,13 1,0 12,-14-13,14 1,0-1,0 0,0 0,0 0,14-13,-1 14,0-14,0 0,14 0,-1 0,1 0,-1 0,0 0,1-27,-14 14,0 0,1 13,-1 0,-13-13,13-14,-13 14,13-14,-13 14,0 0,0 0,0 0,-13 13,0-14,0 1,-1 0,-12 0,13-1,-1 14,1 0,0 0,0 0,0 0,-1 0,1 0,0 14,0-14,13 13,-14-13,14 13,0-13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11816.5 4549.05,'13'0,"0"0,13-13,-12 13,39-40,13-13,0 13,26-12,1-1,-27 13,0 14,0-27,27 13,-27-13,-39 40,39-27,-13 14,-27-1,-13 27,-13-13,13 0,1 0,-1-1,0 1,0 0,14 0,-1-14,1 14,-1-27,14 14,-14 13,1-14,-1 1,1 13,-1-1,1-12,-1 13,0-1,1-12,13-1,-1 1,1 0,-14-1,27 14,-13-14,0 14,13-26,-14 12,-12 14,12 0,14-14,-26 14,12 0,-12-14,-1 1,1 13,-1-1,1 1,-1 0,14-14,-14 14,1 0,12-13,-12 26,-1-14,1 1,12 0,-12 0,12-14,-12 14,-1 0,1-27,13 27,-14 0,27-14,-13 14,-14 0,0 0,-12-1,12 1,1 0,-14 13,0-27,0 27,0 0,14-13,-14 0,0 13,14-13,-14 13,27-13,-27-1,13 1,1 13,-14-13,0 0,1 13,-14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11697.5 4245.05,'-14'0,"1"0,0 0,0 13,-1-13,1 0,-13 0,13 0,-14 0,14 0,-14 0,14 0,0 0,0 0,0 0,-1 0,-25 0,12 0,14 0,-14-13,14 13,0 0,-13-13,12-1,1 14,-13-13,12 0,1 0,13-1,0 1,-13 13,13-13,-13 0,13-1,0 1,0-13,0 13,0-14,0 14,0 0,0-14,13 14,0 13,-13-13,13 13,1-13,-1 13,0 0,0 13,-13 13,0-13,0 1,0 12,0 1,0-1,0 0,0-12,-13-1,0 13,13-12,0 12,-13 1,13-14,0 0,-14 13,14-12,0 12,0-13,0 1,0 12,0-13,0 0,0 1,14-14,-1 0,13 0,-12 0,-1 0,40-14,-27-12,1 0,-1-1,-13 1,1 12,-1 1,-13 0,13-13,-13 12,13 1,-13 0,0 0,0-14,0 1,0-1,0 14,0 0,0 0,0-1,0-12,0 13,13 13,-13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14421.5 3306.05,'-26'0,"12"13,14 0,0 0,-13-13,13 14,0-1,0 0,0 0,0 1,0-1,0 0,0 0,0 0,0 1,0-1,0 0,13-13,1 13,-1-13,0 0,0 0,0 0,1 0,-1 0,0-13,0 13,1 0,-1-13,-13 0,0-1,13 1,0 0,-13 0,13 13,-13-13,0-1,0 1,0 0,0 0,0-1,-13 1,13 0,0 0,0 0,-13-1,0 14,-14 0,14 0,0 0,0 0,-1 14,1-1,0-13,13 13,-13-13,13 13,-13-13,-1 0,14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13958.5 3544.05,'-13'0,"0"0,-1 0,1 0,13 13,-13 0,13 0,0 1,0-1,0 0,0 0,0 1,0 12,0-13,13 14,-13-14,13-13,-13 13,0 0,14-13,-14 14,13-14,0 0,0 0,1 0,-1 0,0 0,0-14,0 1,1 13,-14-13,13 0,0 0,-13-1,0 1,0 0,0 0,13-1,-13 1,0 0,0 0,0-1,0 1,0 0,0 0,-13 0,13-1,-13 14,0 0,-1 0,1 0,0 0,0 0,0 0,-1 0,1 14,13-1,-13 0,0 0,-1 0,14 1,0-14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13641.5 3755.05,'0'14,"13"12,-13-13,13 14,0-14,1 13,-1 1,-13-14,13 14,0-1,-13-13,13 27,-13-27,0 0,14 1,-14-1,13-13,-13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13363.5 4007.05,'-13'13,"-1"-13,1 13,0-13,0 13,0 14,-1-1,14-13,0 1,0-1,0 0,0 0,0 14,0-14,0 0,0 1,0-1,14 0,-1-13,0 13,0-13,0 0,1 0,-1 0,13 0,-12-13,-1 0,13 0,-26-1,14 1,12 0,-26 0,13 13,-13-14,0 1,13 0,-13 0,0-1,-13-12,-13 0,26 12,-13 14,-14-26,14 26,0-13,-1-1,1 14,0 0,0 0,-1 0,1 0,13 14,0-1,0-13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12979.5 4139.05,'-13'13,"13"0,-13 1,0-14,0 13,13 0,0 0,0 1,-14-1,1 0,0 0,13 14,0-14,0 0,0 0,0 1,0-1,0 0,0 0,13 14,0-27,1 0,-14 13,13 0,0-13,0 0,0 0,1 0,-1 0,0 0,0 0,1 0,-1 0,13 0,-13-13,-13 0,14-1,-14 1,0 0,0 0,0 0,0-1,0 1,0-13,0 12,-14 1,14 0,0 0,0 0,-13-1,13 1,-13 0,0 0,13-1,-13 14,-1 0,1 0,0 0,13-13,-13 13,-1 0,14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12622.5 4549.05,'-13'0,"0"0,0 0,-1 0,1 0,0 13,13 0,-13 1,13-1,0 0,-13 0,13 0,0 1,0-1,0 0,0 0,0 1,0-1,0 0,0 0,26 14,-13-27,0 13,1-13,12 0,-13 0,1 0,-1 0,13 0,-13 0,14 0,-27-13,13-14,-13 14,0-13,13 26,-13-27,14 14,-14-14,0 14,0 0,-14 0,14 0,-13-1,0 1,0 13,-1-13,1 13,0 0,0 0,0 0,-1 0,14 13,0-13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12067.5 4668.05,'-13'13,"-1"-13,14 13,0 1,-13-1,13 0,0 0,0 1,0-1,0 0,0 0,0 14,0-14,0 27,13-40,1 13,-1-13,-13 13,13-13,0 0,1 0,-1 0,0 0,0 0,0 0,1 0,12 0,-13 0,1-13,12 0,-13 13,0 0,1-14,-14 1,0 0,0 0,0-1,0 1,0 0,0 0,0 0,0-1,0 1,-14 0,14 0,-13-1,0 14,0-13,0 13,-1 0,1 0,0 0,0 0,-1 0,1 0,0 0,0 0,0 0,-1 0,1 0,0 0,0 0,-1 0,1 13,13 1,0-14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9924.5 6070.05,'14'436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6869.5 7379.05,'-13'13,"13"1,-13 12,0-26,-1 0,1 0,0 0,0 0,0 0,-1-26,14-1,0 14,0-14,0 14,0-13,0-1,14 1,12 13,-26-1,13-12,0 13,14 13,-14 0,0 0,14-13,-14 13,0 0,1 0,-1 0,0 0,0 0,0 13,1 13,-1 1,0-1,-13 1,0-1,13-13,-13 14,0-1,0-13,0 14,0-14,0 0,0 14,0-1,0 1,0-14,0 13,0-13,0 1,0-1,0 0,14 0,-1 1,0-14,0 0,0 0,1 0,-1 0,0 0,0 0,1 0,-1 0,-40 0,27 13,-13-13,13 13,-13-13,13 13,0 14,0-14,0 0,0 14,0-1,0-13,0 1,0-1,0 0,0 0,0 0,0 1,0-1,0 0,0 0,0 1,13-14,0 13,1 13,-1-13,-13 1,13-1,-13 0,0 14,-13-14,13 0,-13 13,-1 1,1-14,-13 0,12 1,1-14,0 13,0-13,13 13,-13-13,-14 13,14-13,0 0,-1 0,1 0,0 0,13-13,0 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13522.5 4589.05,'13'13,"-13"0,0 13,13-12,0 12,-13-13,0 1,14-14,-14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13680.5 4522.05,'0'14,"0"25,0-12,14-1,-14-13,0 1,0-1,13-13,-13 13,0 0,0-13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13270.5 4813.05,'14'0,"-1"0,0 14,0-1,27 0,-27 0,14 14,-14-14,0 0,14 0,-1 1,-13-1,0 13,14-12,-14-1,0-13,1 0,-1 13,0-13,0 13,0 0,1-13,-1 14,0-14,0 13,1-13,-14 13,13-13,0 0,0 0,0 0,1 0,-1 0,0-13,-13 0,13-14,-13 14,14-13,-1-1,-13-13,13 27,-13-13,13-1,0 1,-13 13,14-14,-1 14,-13 0,0 0,13 13,-13-14,0 1,13 13,-13-13,0 0,0 13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13680.5 5369.05,'0'13,"0"0,0 1,-13-14,13 13,-26 40,12-27,1 14,-13-14,26 1,-13 12,-1-25,14 12,-13-26,13 27,0-1,0-13,0 0,0 1,0-1,0 0,13-13,1 0,25 0,-12 0,12-13,14 0,-13-1,-14 1,14-13,0 13,-40-1,26-12,-26 13,13-1,-13 1,0 0,0 0,-13-1,13 1,-13-13,0 13,-1-1,1 14,13-13,-13 13,13-13,-13 13,13 13,13 14,-13-14,13 13,0-26,-13 40,14-14,-14-12,13 12,-13 1,0-1,0-13,13 0,-13 1,0-1,0 0,0 14,0-14,0 0,13-13,-13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13971.5 5237.05,'14'0,"-1"0,0 0,13 0,-12 0,-1 13,13 0,-12 0,-14 1,13-1,0 0,0 0,14 0,-27 14,13-14,0 14,-13-1,13 0,1 1,-14-1,0-12,13 12,-13 0,0-12,0-1,0 13,0-12,0 25,-13-12,-1-14,14 0,-13-13,0 27,13-14,-13 0,13-13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13389.5 5448.05,'-13'0,"0"0,0 13,-1-13,1 14,0 12,-13 1,-1-1,14-13,0 0,-1 14,1-14,13 0,-13 1,13-1,0 13,0-12,0 12,0 0,0 1,0-14,0 0,0 14,0-14,0 0,0 0,0 14,26-1,-26 1,14-1,25 1,-39-1,0-13,27 1,-14-1,-13 0,13-13,0 0,14 26,-14-12,67 12,-41-26,1 0,-14 0,14 0,-40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14421.5 5501.05,'0'13,"0"14,13-14,0 13,1 14,-14-27,13 27,0 0,-13-27,13 13,1 1,-1-1,-13-26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14672.5 5435.05,'-13'0,"-13"13,12 0,14 1,0-1,-13 0,13 0,0 1,0-1,0 0,0 0,0 14,0-14,13 0,1-13,-14 13,13-13,-13 14,13-14,-13 13,13-13,0 0,1 0,-14-13,13 13,-13-14,0-12,13 13,-13-1,0 1,0 0,0 0,0 0,0-1,0 1,0 0,0 0,0-1,-13 14,0 0,13-13,-14 13,1-13,0 13,0 0,0 0,-1 0,14 13,0-13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10996.5 7498.05,'0'-13,"0"0,-14 13,1 0,0-14,0 14,0-13,-1 13,-25-39,25 12,1 14,0-14,-14 1,27 0,0 12,-13 14,0-26,13 13,0-14,-13 1,13 13,0-14,0 1,0-1,0 14,0-14,0-25,0 38,0-25,0-1,13 14,0-1,0 1,1 12,12-12,1 13,-14 0,13-1,1 1,-1 0,1 0,-1 13,1 0,-14-14,13 14,1 0,-14 0,0 0,0 0,1 0,-1 0,0 0,13 27,14 13,-27-1,1-12,25 26,-12-14,-27-26,13 14,0 13,0-14,-13 0,0 1,14-14,-14 14,0-1,0-13,0 1,0 25,0-26,0 14,-14-14,14 14,-13 12,13-26,-13 27,0 0,13-27,-14 27,1-14,0-13,0 27,0-14,-14 14,14-27,0 14,-1-1,1 1,-13-1,26-13,-13 14,-14-1,27-12,-13-1,0 13,13-13,-14 1,14-1,-13 0,13 0,0 1,0-1,13 0,1-13,-1 13,0 0,0-13,-13 14,14-14,-1 13,-13 0,0 0,13-13,-13 14,13-1,0 0,-13 0,0 0,0 1,0-14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11273.5 8345.05,'-39'13,"25"-13,1 0,0 13,0 0,13 0,-13 1,13-1,0 0,0 0,0 1,0-1,13-13,-13 13,26-13,-13 0,1 13,-1-13,0 0,0 0,1 0,-1 0,0 0,-13-13,0 0,0 0,0-1,-13 14,0 0,-1-13,1 13,0 0,0 0,13-13,0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3299.5 3822.05,'0'-14,"0"-39,0 14,0 26,0-14,0 14,0-14,13 1,-13-1,0 1,13 0,0 12,-13 1,13 13,1 0,12 0,-13 0,14 13,-1 1,-12-14,12 0,0 0,-12 0,12 26,-13-26,27 0,-14 0,1 0,13 0,-14 0,14 0,-14 0,27 0,-40 0,53 0,-26-13,-13 13,12 0,-12 0,26-13,-14 13,-26 0,1 0,12 0,1 0,-1 0,0 0,-12 0,12 0,14 0,-14 0,27 0,0 0,-13 0,-1 0,1 0,39 0,-39 0,13 0,0 0,-13 0,-1 0,27 0,-26 0,0 0,26 0,-26 0,-1 0,1 0,13 0,-14 0,-12 0,13 0,-14 0,1 0,-1 0,0 0,-12 0,-1 0,0 0,0 0,1 0,-1 0,-13 13,0 0,0 13,0-12,0-1,0 0,0 0,0 1,0-1,0 0,0 0,0 1,0-1,0 0,0 0,0-13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5163.3 5438.06,'14'0,"0"0,0 0,0 0,0 0,-14 14,14-14,0 0,0 0,0 0,-14 14,0 0,14 0,0 0,0 0,0-14,0 0,0 14,0-14,0 0,0 0,1 0,-1 14,0-14,0 0,0 0,0 0,0 0,14 0,-14 0,0 0,0 0,0 0,0 0,0 0,0 0,0 0,0-14,0 0,0 14,-14-14,0 0,14 14,-14-14,0 0,0 14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7969.3 7375.06,'0'14,"0"0,0 14,0-14,0 0,0 0,0 0,0 0,0 14,0-14,0 0,0 0,0 0,0 0,0 0,14-14,0 0,0 0,0 0,0 0,0 0,15 0,-15 0,14 0,-14 0,0 0,0 0,0 0,0 0,0 0,14 0,-14 0,14 0,-14 0,0 0,14 0,-14 0,14 0,-14 0,14 0,0 0,-14 0,0 0,0 0,0 0,15 0,-1 0,-14 0,14 0,-14 0,0 0,14 0,-14 0,0 0,14 0,-14 0,-14-28,0 14,0 0,0-14,0 0,0 14,0 0,0 0,0 0,0 0,0 0,0 0,0 0,0 14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8306.3 7824.06,'0'14,"0"0,0 0,0 0,0 0,0 0,0 0,0 14,0-14,0 0,0 0,0 0,0-14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8306.3 7781.06,'-14'0,"0"0,0 15,0-1,0 0,14 0,-14-14,0 14,0-14,0 0,0 0,14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8194.3 8034.06,'14'0,"0"0,0 0,0 0,0 14,0-14,0 0,0 0,0 0,0 0,-14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2735.3 5957.06,'14'0,"0"0,1-14,-1 14,0 0,0 0,0 0,0 0,14-14,0 14,0 0,-14 0,0 0,0-14,0 14,28 0,-28 0,0-14,0 14,0-14,0 14,0 0,0-14,-14 14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601.498 1904.05,'0'-13,"0"-1,13 14,0 0,0 0,1 0,12 27,-13-1,0-12,1 12,-1 0,-13 1,13-1,0-26,-13 27,0-1,0-13,0 1,0-1,0 0,0 0,0 1,0-1,-13 0,0-13,13 13,-13-13,-1 0,1 0,0 0,0 0,-27-53,40 0,0 14,0 26,0-1,0-39,0 27,0-14,0 1,13 39,1-40,-14 27,26 0,0-14,-12 1,25 12,-12-38,-14 52,-13-14,26 1,1 0,-14 0,0-1,1 14,-1 0,0 14,-13-1,0 13,13 27,-13-40,0 14,0-1,0 1,0-14,0 13,13 1,-13-14,0 14,0-1,0-13,0 14,0-14,0 0,0 0,0 14,0-14,0 0,0 14,0-14,14 0,-14 0,13-13,-13 14,13-14,0 0,-13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1116.5 1772.05,'14'0,"-1"-14,13-12,27 13,-40 0,1 13,-1 0,0 0,-13 13,0-13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1064.5 1957.05,'13'0,"0"-13,0 13,0-14,1 1,-1 0,0 13,14-13,-14-1,0 14,0-13,-13 0,13 13,1-13,-1 0,0 13,-13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997.498 2631.05,'14'0,"-1"27,13-1,-12 14,-1-14,-13-12,13 12,0 0,-13-12,13-14,-13 13,0 0,0 0,0 1,14-14,-14 13,0-13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4595.5 5990.05,'0'14,"0"-1,0 0,0 14,0-14,0 13,0-13,0 1,0-1,0 0,0 0,0 1,0-1,0 0,0 0,13-13,0 0,14 0,-14 0,13 0,1 0,-14 0,13 0,-12 0,-1 0,0 0,0 0,14 0,-14 0,0 0,0 0,1 0,-1 0,0 0,0 0,0 0,1 0,-1 0,0 0,27 0,-27 0,0 0,1 0,-14-13,13-27,0 40,0-26,-13 13,13-1,-13-12,0 13,14 13,-14-27,0 14,0 0,0 0,0 13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1368.5 2367.05,'0'13,"-14"0,14 0,0 1,0-1,0 0,-13 14,0-1,13-13,0 14,0-1,0-13,0 1,-13 12,13-13,-13 0,13 1,0-1,0 0,13-13,0 0,0 0,0 0,1 13,-1-13,0 0,0 14,1-14,-1 13,13-13,-13 0,14 0,-1 0,1 0,-27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1751.5 2208.05,'-13'0,"13"13,0 14,-13-1,0 1,-1-1,-12 1,26-1,-13 0,13-12,0-1,0 0,0 0,0 1,-14-1,28-13,-1 0,13 0,-12 0,-1 0,13 0,-13 0,1 0,12 0,1 0,-14 0,0 0,0 0,-13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2505.5 2102.05,'27'0,"-14"0,13-13,-13 13,1 0,12-13,-13 13,1 0,12 0,-13 0,0 0,1 0,-1 0,0 0,-13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2558.5 2235.05,'13'0,"0"0,1 0,-1 0,0 0,0 0,1 0,-1 0,0 0,0 0,14-14,-14 14,0-13,0 13,1 0,-1 0,-13-13,13 13,0 0,-13-13,0 13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2809.5 1904.05,'13'0,"14"13,-1 27,1-14,-1 1,-13-27,1 13,-1-13,-13 13,13 0,0-13,-13 14,0 12,0-13,-13 14,0-14,0 13,-1 1,1-1,-26 14,25-14,1 1,0-1,0 1,13-14,-14 0,14 0,0 1,0-14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3206.5 1798.05,'0'13,"0"27,0-14,13-12,-13 25,0 1,0-14,0 14,0-13,0-1,13-13,-13 0,0 1,14-14,-14 13,13-13,0 13,-13-13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3537.5 1758.05,'-14'0,"1"0,0 0,0 0,0 0,13 14,-27 25,14-12,13-14,0 13,0-12,0-1,0 0,0 0,0 1,0-1,13 0,0 0,1 0,-14 14,13-27,0 0,0 0,0 0,1 0,-1-13,0-1,-13 1,0 0,13 0,1 13,-14-13,0-1,13 1,-13 0,0-40,0 40,-13 0,-1 13,1-14,13 1,0 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3880.5 1613.05,'-13'0,"0"0,-27 13,27 14,13-14,0 0,0 0,-13 14,0-27,13 26,-14-13,14 14,0-14,0 0,0 1,0-1,0 13,0-13,0 14,0-1,0-12,14-14,-1 26,-13-13,13 0,-13 1,13-14,1 0,-1 0,0 0,0 0,14 0,-27-14,13 1,0-13,0-1,-13 14,14 0,-14 0,0-1,0 1,0-13,0 13,0-1,0 1,0-13,0 12,0 1,0 0,0 0,-14 0,1 13,0 0,0 0,13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825.498 3650.05,'0'13,"0"0,0 0,0 1,0-1,0 0,0 13,0-12,0 12,0-13,0 1,0 12,14-26,-14 26,0-12,0-1,0 0,13 0,0-13,0 0,14 0,-14 0,0 0,0-13,1 0,12 0,1-1,-14 14,13-13,-12 0,-1 0,-13 13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759.498 3412.05,'0'13,"0"-13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10652.5 6176.05,'0'13,"0"0,0 14,0-14,-13 0,13 13,0-12,0 12,0 14,0-27,0 27,0-1,0-25,0 12,0 14,0-27,0 13,0-12,0-1,0-13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1169.5 3729.05,'14'0,"-1"0,0 0,0 0,0 0,1 0,-14 13,0 0,13 14,0-14,-13 0,0 1,0-1,0 0,0 0,0 0,0 1,-13-1,0-13,-1 0,1 0,13-13,0-1,0-12,0 13,0 0,0-14,13 27,-13-13,27 0,-14 13,0-14,1 14,-1-13,0 13,0 0,0-13,1 13,-1 0,0 0,0 13,1 14,-14-1,0-13,0 1,13-14,-13 13,0 0,-13-13,-1-13,14 0,0-1,0-12,0 13,0-14,0 1,14 13,12-1,-13 14,14 0,-14 0,0 0,0 0,1 14,-1-1,-13 0,0 0,0 0,0 1,0-1,0 13,0-12,0-1,13-13,0 13,1-13,12 0,-13 0,-13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1844.5 3531.05,'-13'0,"-1"0,1 13,13 0,-13 0,0-13,-1 13,14 1,0-1,0 0,0 0,0 1,0-1,0 0,0 0,0 1,0-1,14-13,-1 0,0 0,0 0,14 0,-27-13,26-1,-13 1,1 0,-14 0,0-1,0 1,0-27,0 1,0 26,0-1,0 1,0 0,0 39,0-12,0 12,13 0,-13 1,13-1,14 1,-27-14,13-13,0 0,0 0,1 0,-1-13,-13 0,13 13,0-14,-13 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2214.5 3332.05,'-13'13,"0"1,13-1,-14 0,14 0,-13 1,0 12,13-13,-13 14,0-1,13-13,0 14,-27-1,27-13,0 14,0-14,0 0,0 1,0-1,0 0,0-13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2055.5 3412.05,'14'0,"12"0,-13 13,1 0,-1-13,13 13,-13 0,1-13,-1 14,0-1,0-13,1 0,-1 0,-13 13,13-13,-13 13,13-13,-13 14,0-1,0-13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2439.5 3134.05,'13'0,"0"0,1 0,25 0,-25 0,-1 0,0-13,0 13,14 0,-27-14,13 14,0 0,0 0,-13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2426.5 3293.05,'13'0,"0"0,0 0,1 0,-1 0,0 0,0 0,1 0,-1 0,0 0,0 0,0 0,1 0,-14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3008.5 2512.05,'26'0,"-13"0,1 0,12 0,-13-13,14 13,-14 0,0 0,0 0,1 0,-14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2796.5 2737.05,'13'0,"0"0,1 0,-1 0,0 0,-13-13,13 13,1 0,-1 0,13 0,-13-13,1 13,-14-14,26 14,-13 0,14-13,-14 13,0 0,1-13,12 13,-13-13,14 13,-14 0,0 0,0 0,1 0,-1 0,0-14,0 14,0 0,1 0,-1 0,0 0,0 0,1-13,12 13,-13-13,14 13,-14 0,0-13,14 13,-14-13,13 13,-12 0,-1-14,0 14,0 0,0 0,1 0,-1-13,13 0,1 13,-14 0,13-13,-12 13,-1 0,13-14,1 14,-14 0,13-13,-12 13,-1 0,0 0,0 0,1-13,12 13,-13 0,14-13,-1 13,1-13,-1-1,-13 14,1 0,12 0,0 0,-12-13,-1 13,13 0,-12 0,12 0,0 0,-12 0,12-13,1 0,-1 13,-13 0,14 0,-14 0,0 0,0 0,1-14,-1 14,13-13,1 13,-1 0,1-13,-14 0,0 13,14-13,-14 13,0-14,0 14,0 0,1 0,-14-13,13 13,0-13,14 13,-14 0,0 0,13 0,-26-13,14 13,12-14,-13 14,1 0,-1-13,0 13,-13-13,13 0,0 13,1 0,-1-13,0 13,0 0,1 0,-1 0,0-14,0 14,0 0,1-13,-1 13,0 0,0-13,1 13,-1 0,-13-13,13 13,-13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3325.5 2896.05,'0'13,"0"13,13-12,-13 12,0-13,0 1,0-1,0 0,13-13,-13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3603.5 2830.05,'0'13,"0"13,0 1,0-1,0 1,0-1,0-13,13-13,-13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10440.5 6506.05,'13'0,"1"0,-1 0,0 13,-13 14,13-14,14 0,-27 1,13-1,0 0,-13 0,13-13,-13 13,14 1,-1-14,-13 13,13-13,0 0,1 13,-1-13,0 0,0-13,-13 0,13-1,1 14,-1-13,-13-13,13 26,0-27,1 14,-14 0,13 0,0-1,0 1,-13 13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4542.5 2592.05,'0'13,"26"0,-13 13,1-12,12-1,-13 0,1 14,12-1,-13 1,-13-14,0 13,0 1,0-14,0 0,0 0,0 14,0-14,0 0,0 0,0 1,-13 12,0-13,13 1,-13 12,-1-13,1 0,13 1,-26 12,12-13,14-13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3021.5 2962.05,'-13'0,"13"13,0 0,0 27,0-14,0-12,0-1,0 0,0 0,0 14,0-14,0 13,0-12,0-1,0 0,0 0,0 1,0-1,13 0,-13 0,13 1,-13-1,13 0,1 0,-1 0,13 1,-13-1,27-13,-27 0,14 13,26-13,-53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4978.5 2711.05,'13'0,"1"0,52-14,-53 14,0 0,14-13,-14 13,13-13,-12 13,-1 0,0 0,0 0,14-13,-14 13,13 0,-26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5044.5 2883.05,'0'-14,"14"14,-1 0,0 0,13-13,-12 0,-1 13,13-13,-12 13,-1 0,26-14,-12 1,-14 13,0 0,14 0,-14 0,0 0,-13-13,27 0,-14 0,13 13,-26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627.498 886.046,'0'-14,"0"1,0 0,0 0,0-1,0 1,0 0,0 0,13 0,-13-1,14 14,12 0,-26 14,0-1,13-13,-13 13,13 0,-13 0,0 1,0-1,0 13,0-12,0-1,0 0,0 0,0 0,0 1,0-1,0 0,-13 0,13 1,0-1,-13-13,13 13,-13-13,13 13,0 0,0 1,0-1,0 0,0 0,-13-13,13 14,0-1,0 0,39-13,-26 0,1 0,12-13,-13 0,1-1,-1 1,0 13,0 0,14-13,-27 0,13 13,0 0,0-14,-13 1,0-13,0 26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1037.5 634.046,'27'-13,"-14"13,0 0,13-26,-12 26,-1-14,0 14,0 0,14 0,-14 0,0 0,0 14,-13-14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1090.5 767.046,'13'0,"0"-14,1 1,12 0,-13 0,1-1,-1 1,13 13,-13 0,1 0,-1-13,-13 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6182.5 2393.05,'13'0,"0"0,27-26,-27 13,0 13,0-14,1 1,-1 13,0 0,0 0,-13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6208.5 2592.05,'0'-14,"13"1,14 0,-14 13,13-13,1 13,-14 0,0 0,1-14,-1 14,0 0,0-13,0 13,-13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6578.5 2142.05,'0'-40,"0"27,0 0,27-14,-14 14,0 13,14-26,-14 26,13 0,-12 0,-1 0,0 0,-13 53,0-27,0 14,0-14,0 1,0-14,0 0,0 0,0 14,0-14,-13 0,0-13,-14 27,14-27,-13 13,26 0,-27-13,14 13,0 1,13-1,0 0,26 0,-13-13,1 0,-1 0,13 0,-13 0,14 0,-1-13,-12 13,12-13,0 0,-12-1,-1 14,0 0,0 0,-13-13,14 13,-14-13,0 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9792.5 7062.05,'0'13,"-13"27,13-14,0 1,0-1,-13-13,13 0,0 27,0-27,-14 27,14-14,0-12,0-1,0 0,0 0,0 1,0-1,0 0,0-13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7055.5 2010.05,'26'0,"-13"0,0-14,1 14,-1-13,0 13,0-13,1 13,-1 0,0 0,0-13,0 13,1 0,-1 0,-13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7425.5 1666.05,'13'0,"0"0,-13 13,27 0,-14 14,0-1,-13-13,13 14,-13-14,0 0,0 1,14-1,-14 0,13 0,-13 0,0 1,13-1,0-13,-13 13,0 0,0 1,14-1,-14 0,0 0,0-13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6856.5 5276.05,'0'14,"0"-1,0 0,0 0,0 14,0-14,0 0,0 0,0 27,0-27,0 0,0 14,0-1,0-12,0 12,0-13,0-13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7213.5 5580.05,'-13'27,"13"-14,-13-13,0 27,13-14,-14-13,1 26,13-12,-13-1,13 0,-13 0,13 0,-14-13,14 14,0-14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7385.5 5342.05,'-13'0,"0"0,13-13,0-13,0 13,0-14,0 14,13-14,0 14,0 0,1 0,-1 13,0 0,0 0,14 0,-14 0,0 0,0 0,1 0,-1 13,0 0,0 0,-13 1,0-1,0 0,0 14,0-14,0 0,0 13,0-12,-13-1,-13 40,-1-40,14 0,-13 0,26 1,-14-1,1 0,0-13,13 13,-13 1,-1-1,1-13,13 13,0 0,-13-13,26 0,0 0,1 0,-1 0,0 0,0 0,14 0,-14-13,0 13,0-13,1 13,-1 0,0-13,0 13,1 0,-1 0,0 0,0 0,0 0,-13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7901.5 5528.05,'0'13,"0"13,0-13,0 1,-13 25,13-25,-14-1,14 0,-13-13,0 27,13-14,-13 0,13 0,0 0,0 1,0-14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574.498 396.046,'13'-13,"1"0,-14 0,39-14,-25 27,-1 0,0 0,0 13,-13 1,0-1,0 0,13 0,-13 0,0 1,0 12,0-13,0 14,0-14,-13 0,0 0,13 1,-13-1,13 0,-13-13,13 13,13-13,0 0,0 0,14-13,-1 13,1-26,-14 26,-13-14,13 14,0-13,-13 13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1368.5 198.046,'0'26,"0"-12,-14 12,14-13,0 0,0 1,0 12,0-13,0 1,0-1,0 0,0 0,0 0,14-13,-1 0,0 0,0 0,27 0,-27 0,14 0,-1-13,1 13,-1-13,-13 0,1 0,-14-1,13 1,-13 0,0-14,0 14,0-13,0 13,0-1,0 1,0 0,-13 13,-1 0,1 0,0 0,13 26,0 1,0-14,0 0,0 14,13 12,-13-12,13-1,-13 1,14-1,-14-13,13 1,-13-1,0 0,0 0,0 0,0 1,13-1,0 0,-13 0,0 14,0-14,0 0,0 0,0 1,0-1,0 0,0 0,0-13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1354.5 1309.05,'0'-13,"14"-1,-14 1,13 13,0-13,0 0,1-1,-1 14,0-13,0 13,0 0,1 0,12 0,-13 0,1 0,-1 0,0 0,0 0,1 0,-14 13,13 1,-13-1,0 0,0 0,0 1,0-1,0 0,0 0,0 0,-13 1,-1-1,1 13,0-12,0 12,13-13,-27 14,14-14,0 0,13 0,-14 1,14-1,-13 0,13 0,0 0,0 1,0-1,13 0,1-13,-1 0,0 0,0 0,1 0,12-13,1-14,-1 14,0-13,1-1,-14 14,14 0,-14 0,0-1,0 1,0 0,-13 26,0-13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1844.5 2129.05,'13'-14,"0"-25,-13 26,13-14,1 14,-1 13,13-27,-12 14,-1 13,27 0,-27-13,0 13,13 0,-12 0,12 0,-13 0,1 0,-1 13,0-13,0 13,-13 1,0-1,13 13,-13-12,0-1,0 13,0 1,0-1,0-13,0 1,-13 12,0-13,13 1,-13 12,13-13,-13 0,-1 1,1 12,0-13,0 14,13-14,-14 0,14 0,0 1,14-14,-1 0,0 0,0 0,1 0,-1 0,0 0,0 0,0 0,1 0,-1 0,0 0,0 0,1 0,-1 0,0 0,0 0,27 26,-14-26,-26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10189.5 7035.05,'-13'0,"-1"13,1 1,-13 12,26-13,-13 1,13-1,0 0,0 0,-14 14,14-14,0 0,0 14,0-14,-13-13,13 13,0 0,0 14,0-14,-13 0,13 0,0 1,0-1,0 0,0 0,13-13,-13 14,13-1,1-13,-1 0,13 0,-13 0,14 0,-14 0,0 0,14 0,-14 0,0 0,53-13,-52 13,-14-14,13 1,0 0,-13 0,13-1,-13 1,0 0,0 0,0 0,0-14,0 14,0 0,-13-1,0-12,0 13,-1 0,14-1,-13 14,0-13,0 13,-1 0,1 0,0 0,0 0,13-13,-13 13,-1-13,1 13,0 0,0-14,13 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3880.5 2049.05,'14'14,"-14"-1,0 0,0 13,13-26,-13 14,0 12,0 1,0-14,0 0,0 0,0 1,13-14,-13 13,0 0,0-13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5520.5 2486.05,'0'-13,"0"-1,0-12,0 13,0-1,-13-12,13 13,0-14,13 27,-13-13,14 13,-1-13,13 13,-12 0,-1 0,-13 13,13-13,-13 13,0 1,0-1,0 0,0 13,0-12,0 12,-13-13,13 1,0 12,-13-13,13 0,-14 1,14-1,0 0,0 0,27-13,-14 0,0 0,0 0,1 0,-1 0,0 0,0 0,1 0,-14 14,0-1,0 0,0 0,0 0,0 1,0-1,0 0,0 0,0 14,0-14,0 0,-14 1,1-1,0 0,0-13,-1 13,1-13,0 13,-13-13,12 0,1 0,0 0,13 14,0-14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6578.5 1692.05,'0'-13,"0"0,0 0,0-1,14 14,-1 0,0 0,0 0,1 0,-14 14,0-1,0 0,13-13,-13 13,0 1,0 12,0-13,0 14,0-14,0 0,0 0,0 1,0-1,0 0,-13 0,-1 0,1 1,13-1,-13 0,0 0,26-13,0-13,0 0,1 0,-1-1,-13 1,13 13,0-13,0 13,1 0,-1-13,0 13,0 0,-13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8271.5 5237.05,'0'-14,"0"1,0 0,0-40,13 27,-13 12,14-12,-1 13,0-1,0 14,1-13,12 0,-13 13,0 0,1 0,12 0,-13 0,14 0,-14 0,14 0,-14 0,0 13,0 14,0-14,1 0,-14 0,0 1,0 25,-27-12,14-14,-13 0,-14 27,27-27,-1-13,-25 13,39 1,-27-1,14 0,-13 0,12-13,14 13,27-13,-14 0,0 0,0 0,1 0,-1 0,13 0,-12 0,12 0,-13 0,1 0,-1 0,13 0,-13 0,1 0,-1 0,-13 27,13-14,-13 0,0 1,13-1,-13 0,0 13,0-12,0-1,0 0,-13 14,0-1,0-13,13 0,-14 1,1 12,0-13,-13-13,-1 27,14-27,-14 0,1 13,-1 0,-12 14,26-27,-1 0,1 0,13-13,-13-1,13 1,-13 13,13 13,0-13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9223.5 3742.05,'14'0,"-1"0,27 0,-27 0,0 0,-13 13,0 1,0-1,0 0,0 0,0 1,-13-14,13 13,0 0,0 0,-13-13,13 13,-14 1,1-14,0 13,13 0,-13 0,13 1,0-1,-14-13,41 0,-1 0,-12 0,-1 0,13 0,1 0,-1 0,1 0,-14 0,13 0,-12 0,-1 0,0 0,-13-13,-13 13,0 0,13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7967.5 3676.05,'0'-13,"0"0,0-1,0 1,0-13,0 12,0-25,0 26,0-1,0-12,0 13,0-1,0 1,0-13,0 13,13 13,1 0,-1 0,13 13,27-13,-26 0,12 0,-12 0,39 0,-27 0,28-13,-28-1,-12 14,12-13,1 13,13 0,-13-13,-1 13,1-27,13 27,-13-13,-14 13,14 0,-1-13,-12 13,-1 0,14 0,-14 0,-12 0,12 0,-13 0,1 0,12 0,-13 0,14 0,-1 0,-13 0,1 0,-1 0,0 0,0 0,14 0,-14 0,0 0,14 0,-14 0,0 0,0 0,0 0,1 0,-1 0,0 0,0 0,1 0,-1 0,0 0,0 0,1 0,-1 0,0 0,0 0,0 0,-13 26,14-12,-14 12,0 1,13-1,-13-13,0 0,0 14,0-14,0 0,0 14,0-14,0 13,0-12,0 12,0-13,0 1,0-1,0 0,0 0,13-13,-39 0,-1-13,-26-13,53 26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8628.5 2843.05,'14'13,"-14"0,0 1,0 12,0 0,0-12,0-1,0 13,-14-26,14 14,-13-1,13 0,0 13,0-12,0-1,13-13,1 0,-1 0,0 0,0 0,0 0,1 0,12 0,1-13,-14 13,13 0,-13 0,-13-14,14 1,-1 13,-13-13,0 0,0 0,0-1,0 1,0 0,0 0,0-1,0 1,0 0,0 0,0 0,0-1,0 1,-13 0,-1 13,14 13,0 0,0 14,0-14,0 13,0 1,0-14,0 14,0-14,0 0,0 0,0 0,0 14,0-14,0 14,0-14,0 0,0 0,0 0,0 1,0-1,0-13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7266.5 6414.05,'0'13,"0"0,0 0,0 1,0 12,0 0,0 1,0-14,0 0,0 14,0-14,0 0,0 0,0 1,0-1,0 0,0 0,0 1,0-1,0 0,0 0,0 1,0-14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8205.5 6387.05,'0'13,"0"14,0-1,0 1,0-14,0 27,0-14,0 1,0-14,0 0,0 0,0 14,0-14,0 0,0 0,0 1,13-1,-13-13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8456.5 6321.05,'-13'0,"0"13,13 1,-13-1,-1-13,14 13,-13 0,13 0,0 1,0-1,0 13,0-12,0-1,0 0,0 0,0 0,0 1,0 39,0-40,13-13,1 0,-1 0,-13 13,13-13,0 0,1 0,-14 13,13-13,0 0,0 0,1 0,-1-13,0 13,0-26,0 12,1 1,-1 0,-13 0,0-1,13 1,-13 0,0 0,0 0,0-1,0-12,0 13,-13-1,0 1,-1 0,1 0,13 0,-13 13,0 0,0 0,-1 0,1 0,0 0,13-14,-13 14,-1 0,1 0,0 0,0 0,-1 14,14-1,0 0,0-13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10665.5 7035.05,'-13'0,"0"0,-1 13,-12 27,13-27,13 1,0-1,-14-13,14 26,0-12,0-1,0 0,0 0,0 0,0 1,14-1,-14 0,13 0,-13 1,0-1,13-13,0 0,1 13,-1-13,-13 13,13 0,0-13,0 0,1 0,-1 0,0 0,0 0,14 0,-27-13,0 0,13 0,0 0,-13-14,13 14,-13 0,0-1,14 14,-14-13,0 0,0 0,0 0,0-1,0 1,0 0,-14 0,1-1,0 1,0 0,0 13,-1 0,1-13,0-1,0 14,-1 0,1 0,0 0,0 0,0 0,-1 0,1 0,13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9369.5 6096.05,'13'27,"-13"-14,0 0,13 53,1-26,-14-14,0 1,0-1,0-12,0-1,13 0,-13 0,0 0,0-13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9594.5 6096.05,'0'27,"0"-14,0 0,0 14,0-1,0-13,0 1,0 12,0-13,0 0,0 1,0-1,0 0,0 0,0 1,0-1,0 0,0-13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7597.5 6744.05,'0'14,"0"12,0 0,-13 1,13-1,-14 1,1-14,0 0,0 14,-1-1,1-13,13 1,-13-1,13-13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8946.5 6506.05,'0'13,"0"14,0-14,0 0,0 14,0-1,0-13,0 1,0-1,0 0,-13 0,13 1,-14-1,14 0,-13 0,13 1,0-1,-13-13,13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9700.5 5726.05,'13'0,"0"0,0 13,-13 0,13 1,14-1,-14-13,14 26,-1 1,-13 12,14 1,-14-13,0-1,27 14,-27-14,0 27,1-13,-14-1,0 1,0 13,0-13,0-1,0 1,0 0,-14 13,1-27,-13 14,26-1,-14 14,1-26,0-1,0 1,13-14,0 0,0 0,0 1,0-1,0 0,0-13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10202.5 6691.05,'0'-13,"0"0,0 0,0-1,0 1,13 13,1 0,-1 0,26 0,-39 13,14 1,-14-1,0 13,0 1,0-14,0 27,0-27,0 0,0 14,0-1,-14-13,14 1,-13-1,0 0,0 0,0-13,-1 0,1 13,13 1,13-14,1 0,-1 0,13-14,-13 14,1 0,-1-13,0 13,0 0,1 0,-1 0,0 0,0-13,0 13,1 0,-1 0,0 0,0-13,1 13,-14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11988.5 2076.05,'-14'0,"1"0,0 0,0 0,-1 0,1 0,0 0,0 13,-1-13,1 0,0 13,0 0,13 1,-13-1,13 0,-14 0,1-13,13 14,-13 12,13-13,0 1,0-1,0 13,0 1,0-14,0 13,0 1,13-14,0 13,1-12,-1-1,-13 0,13 0,-13 1,13-1,-13 0,13 0,-13 0,0 1,14-1,-14 0,13-13,-13 13,0 1,13-1,-13 0,0 0,0 0,0 1,0-1,0 13,0 27,-13-39,-14-1,14 13,0-26,-13 27,-1-14,14-13,0 13,-27 0,27-13,0 0,13-13,13 0,0 13,0-13,0 13,1 0,-1 0,0 0,-13 13,13 0,1 0,-1 1,0-1,-13 0,0 0,13-13,-13 13,13 1,-13-1,0 0,0 0,0 1,0-1,0 0,0 0,0 0,14 14,-14-14,0 14,0-14,0 0,0 0,0 14,13-1,-13-13,0 1,13 12,-13-13,0 1,13-14,-13 13,0 0,14 0,-14 0,13 1,-13-1,13-13,0 0,-13 13,14-13,12 0,0 0,-12 0,12 0,14 0,-27 0,0 0,40 0,-40 0,-13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12477.5 2486.05,'-13'0,"-1"0,-12 0,-14 26,40-13,-13 1,-13 25,12-39,1 14,0 25,0-26,-1 1,14 12,0-13,0 1,0-1,0 0,0 14,0-14,0 0,0 0,0 0,0 1,0-1,14-13,-1 13,0-13,0 0,1-13,-14 0,13-14,-13 14,13-13,0-1,14-39,-14 53,-13-1,0 1,13-13,-13 13,0-1,0 1,0 0,0 0,13 13,1 13,-1 0,0 14,-13-14,0 0,0 0,13 0,1 1,-1-14,0 13,0-13,0 0,14 0,-14 0,14 0,-14 0,0 0,13 0,-12 0,-14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12927.5 2578.05,'0'27,"0"-1,0-13,0 14,0-1,0 1,0-14,0 0,0 1,0-1,0 0,0-13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13257.5 2063.05,'0'26,"0"14,13-14,-13 40,0-26,0 0,0-1,0 1,0-14,0 1,0-1,0-12,0-28,14-12,-14-1,13 27,13-39,1 26,-1-1,-13 1,1 13,-1 0,0 0,-13 13,0 14,0-14,0 0,0 0,0 1,0 12,-13-13,13 1,-13-1,-1 0,1 0,0-13,0 0,-1 0,1 0,0 0,13 13,-13-13,0 0,-1 0,14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11300.5 6982.05,'-13'0,"-1"0,1 0,0 0,-14 0,14 14,0-14,-13 13,12 0,1 13,13-12,-13 12,0 1,13-14,0 13,0-12,0 12,0 27,13-40,-13 0,13 1,0-14,1 0,-1 0,0 13,0-13,0 0,1 0,-1 0,0 0,0 0,1 0,-1 0,0 0,0 0,14-13,-27-1,13 14,0-13,0 0,14 13,-27-13,0-1,0 1,0 0,0 0,0 0,0-1,0 1,0 0,-13-14,-1 1,1-1,13 14,-13 13,13-13,-13 13,-1 0,1 0,0 0,13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13667.5 1930.05,'0'-13,"-13"13,0-13,13 0,-14-1,14 1,0 0,0 0,0 0,0-1,0 1,0 0,14 0,-1 13,0 0,0 0,27 0,-27 26,0-13,1 1,-1-14,-13 13,0 0,13 13,-13-12,0-1,13 0,-13 0,0 1,0-1,0 13,0-13,0 1,0 12,0 1,0-14,0 0,0 13,0-12,0 12,0-13,0 1,0-1,14 0,-1-13,0 13,-13 1,13-14,-13 13,0 0,-13 0,13 0,0 1,0-1,0 0,0 0,0 1,0-1,0 0,0 0,0 0,0 1,0-1,0 0,13-13,-13 13,0 1,13-14,1 13,-14 0,0 0,0 0,13-13,-13 14,0-1,0 0,0 0,0 1,0-1,0 0,0 0,0 0,0 1,0-1,0 0,-13 0,13-13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7213.5 7630.05,'-13'0,"0"0,0 0,13-13,-14 13,1 0,0 0,-14 27,14-14,0 13,0-26,13 14,-27-1,27 0,0 0,0 0,0 14,0-14,0 14,0-14,0 0,0 0,0 0,14 1,-1-1,0-13,-13 13,13 0,0 14,1-14,-1 0,-13 0,13 1,0-14,1 13,-1 0,-13 0,13 1,-13-1,0 0,0 0,0 27,-13-27,0 0,-14 1,1 12,-1-26,14 13,-13 1,-1-14,14 0,0 0,-1 0,14-14,27 14,-14 0,0 0,1 0,12 0,-13 0,0 0,1 0,-1 27,-13-14,13-13,-13 13,0 0,13 1,-13-1,14 0,-14 0,13 1,-13 12,0-13,0 0,0 1,13-1,-13 0,0 0,0 1,13-1,-13 0,0 0,0 0,13 14,1-14,-1 0,0-13,0 0,1 0,-1 0,13 0,-13 0,1 0,-1 0,-13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7795.5 7710.05,'-13'0,"0"0,-1-13,14-1,-13-12,0 13,13-1,0 1,0 0,0 0,13-1,0 14,1-13,12 13,-13-13,1 0,-1 0,13 13,-13 0,1 0,-1 0,-13 13,0 0,0 13,26 14,-26-13,14-1,-14-13,0 14,0-14,0 13,0-12,0 12,0-13,0 14,0-14,13 0,0 14,0-27,1 13,-1-13,13 0,1 0,-14 0,0 0,14 0,-14 0,0 0,0 0,-13-13,0-1,-13 28,0-1,0 13,13-12,0-1,0 13,0 1,0-14,0 0,0 0,0 1,0-1,0 0,0 0,0 0,0 1,0-1,13 0,-13 0,0 1,0-1,0 0,0 0,-13 1,-1 12,14-13,-13-13,-13 13,26 1,0-1,-14 0,1 0,-13 1,13-14,-1 0,1 0,13-14,13 14,1 0,12 0,-26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8668.5 7406.05,'0'-14,"0"1,0 0,-13 13,0 0,-1 0,1 13,0 0,0 1,13 12,-14 0,14-12,-13-1,13 0,-13 14,13-14,0 0,0 0,0 0,0 1,0-1,0 0,0 0,13 1,-13-1,0 0,13 0,1 1,-1-14,0 13,0 0,1 0,-1 0,0 1,-13-1,13-13,-13 13,0 0,-13 1,0-1,13 0,-13-13,-1 0,1 0,0 13,0 0,-1-13,14-13,27 13,-14 0,0 0,1 0,-1 0,0 13,-13 1,13-1,-13 13,0-12,13-1,-13 0,0 0,0 0,0 1,0-1,0 0,0 0,0 1,0-1,0 26,0-25,0-1,0 0,0 0,0 1,14-14,-14 13,13 0,0-13,-13 13,13-13,1 0,-1 0,0 0,0 0,0 0,14 0,-14 14,0-14,1 0,-14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7517.5 7855.05,'-13'0,"0"0,-27 0,27 0,0 0,-14 13,14 1,0-14,0 13,13 0,-14 14,14-14,0 0,0 13,0-12,0-1,0 0,0 0,0 1,0-1,0 0,14 0,-14 0,13-13,0 0,-13 14,13-14,1 0,-1 0,0 0,0 0,-13-14,14 1,-1 0,-13-13,0 12,0 1,0 0,0-14,0 1,0 13,0 0,0-1,-13 14,13-13,0 26,13 1,0 12,-13-13,0 0,13 1,0-14,-13 13,14 0,-14 0,13 1,0-1,0-13,-13 13,14-13,-1 0,0 0,0 0,0 0,14 0,-1 0,-12 0,12 13,-13-13,-13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8893.5 7564.05,'13'27,"-13"12,13-12,-13 13,14-14,-1 14,-13-1,13 14,-13-40,0 1,0-1,0 13,13-12,-13-28,0-12,13 13,1 13,-1-27,13 14,1-13,12-1,-12 14,26-14,26-12,-66 26,1 13,-1 0,-13 13,13 13,-13-13,0 1,0 12,0 1,-13-1,13-13,-13 0,-14 14,14-14,0-13,-27 27,14-14,12-13,-25 13,12 0,14-13,0 0,0 0,-1 13,1-13,0 0,0 0,-1 0,1 0,0 0,26 0,-13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9475.5 7366.05,'-13'0,"-1"0,1-27,13 14,0 0,0 0,0 0,0-1,13 1,1 0,-1 13,0 0,0-13,14 13,-14 0,27 0,-27 0,13 0,-13 0,-13 13,14 0,-14 0,13 14,-13-14,0 0,0 0,0 1,0-1,0 13,13-12,-13-1,0 13,13-13,-13 1,0-1,14 0,-14 0,13 1,0-1,-13 0,13 0,0-13,14 0,-14 0,0 0,14 0,-14 0,0 0,-13-13,-13 13,0 0,13 13,-13-13,13 27,-14-1,14-13,0 14,0-14,0 14,0-14,0 13,14-13,-14 1,0-1,0 0,13-13,-13 13,13 1,-13-1,13 0,-13 0,0 0,0 1,0-1,0 0,0 0,0 14,-13-14,-13 0,12-13,14 13,-26 1,13-14,13 13,-27 0,14-13,13 13,-13-13,0 0,-1 0,14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10652.5 7115.05,'-13'0,"-1"0,1 0,0 0,0 13,-1 0,14 0,-26 14,26-14,0 0,0 14,0-14,0 13,0-12,0-1,0 13,0 1,0-14,0 0,0 0,0 1,13 12,0-13,-13 0,14 1,-14-1,13 0,-13 0,0 1,13-1,-13 13,0-13,0 14,-13-14,0-13,-14 27,14-14,0-13,0 13,-27 0,13 1,14-14,0 0,13-14,13 14,0 0,1 0,-1 0,0 0,0 0,1 14,-1-14,-13 13,13-13,0 0,-13 13,13 0,1 0,-1 1,0-1,-13 0,0 0,0 1,0-1,13 0,-13 0,14-13,-14 13,13 1,0-1,0 0,0-13,27 13,-13-13,-1 0,-13 0,40-26,-26-1,26-25,-40 25,-13 27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10956.5 7287.05,'-13'0,"0"0,13 13,-14-13,1 13,13 0,-13 27,13-14,0 1,0-1,0 1,0-14,0 0,0 14,0-14,0 0,0 0,0 0,13 1,0-14,1 0,-1 0,0 0,-13-27,0 14,13 0,-13-14,0 14,0 0,0-14,0 1,0 0,0 12,0 1,13 13,-13 13,0 1,0-1,14-13,-1 13,0 0,0-13,1 13,-1-13,0 0,0 14,0-14,27 13,13-13,-40 13,-13-13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11445.5 7234.05,'0'26,"0"-13,0 1,0-1,0 0,0 27,-13-14,13 1,-13-1,0 0,13-12,0-1,0 0,0 0,0 1,0-1,0-13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11802.5 6943.05,'-13'0,"-13"13,26 0,-14 14,14-14,-13-13,13 26,0 1,0-14,0 0,0 0,0 1,0-1,0 0,0 0,0 1,13-1,-13 0,14 0,-14 0,13 1,-13-1,13-13,0 0,1 0,-1 0,0 0,0 0,0 0,1 0,12 0,-26-13,13-1,1 14,-1-13,-13 0,0 0,13 0,0 13,-13-14,0 1,0 0,0 0,0-1,0 1,0 0,0-14,-13 14,0-13,13 13,-13 13,-1 0,1 0,0-14,0 14,-1 0,14-13,-13 13,0 0,0 0,0 0,-1 0,1 0,0 0,0 0,-1 0,14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11564.5 6691.05,'27'14,"-27"25,26 14,-26-26,0 12,13 27,-13-52,0 39,0-14,0-26,0 14,0-14,0 0,0 14,0-14,0 0,0-39,0-1,0 14,0-13,40-1,-13 14,-14 0,0 13,0 0,0 0,1 0,-14 13,0 0,0 14,0-14,0 0,0 0,0 14,0-14,0 0,0 1,0-1,-14 0,1 0,-13 0,13-13,-1 14,1-14,0 0,0 0,-1-14,14 1,0 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11921.5 6691.05,'-13'0,"-27"0,40-13,-13 0,13 0,-13-1,13 1,0 0,0 0,0 0,0-1,13 1,14 0,-27 0,13 13,0 13,0 0,1 14,-14-14,0 0,13 0,-13 14,0-14,0 13,0 1,13-14,-13 0,13 14,-13-14,14 13,-1-12,-13-1,13-13,0 0,0 0,1 0,-28 0,1 13,13 0,-13 1,0-1,13 0,0 13,0-12,0 12,0-13,0 1,0-1,13 0,-13 0,13 0,0-13,1 0,-1 14,-13-1,13 0,0 40,-13-26,0-1,0 0,0 1,-13-1,0 1,0-14,-1 13,-12-12,13-14,0 0,-1 0,1 0,0 13,13 0,-13-13,13 13,0-13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7306.5 7101.05,'0'14,"0"12,0 1,0-14,13 0,-13 13,0 1,0-14,13 14,-13-14,0 0,13 13,1-12,-14 12,0-13,13 1,-13-1,0 0,0 0,0 0,0 1,0-1,13-13,-13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7134.5 7392.05,'13'0,"0"0,14 0,-14 14,0-14,-13 13,0 0,13-13,1 0,-14 13,13-13,0 13,-13 1,13-14,1 0,-14 13,13-13,-13 13,13-13,0 0,-13 13,13-13,14-39,13-14,-27 26,0 1,14-1,-27 1,13 13,0 0,-13 13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8470.5 6758.05,'26'0,"-26"13,13 0,1-13,12 13,-13 14,0-14,1 0,-1 14,0-14,0 13,14-13,-14 14,0-14,14 14,-1-14,-13-13,14 26,-14 1,0-27,0 26,1-13,-14 1,0-1,13 0,-13 0,13-13,-13 14,0-1,0 0,0 0,0 0,0-13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8562.5 7154.05,'13'0,"1"0,-1 0,13 0,-12 27,12-14,-13-13,0 13,1 0,-1-13,-13 14,26-1,-12 0,-1-13,0 13,0-13,0 0,1-39,-14 25,13-12,0 0,0-1,-13 1,14 12,-1-25,-13 25,13 1,-13 0,13 13,-13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9620.5 6519.05,'13'-13,"1"0,12 0,-13-14,1 14,12 13,-13-40,14 27,-1 13,1-26,-14 13,13-1,1 1,-14 13,13 0,-12 0,-1 0,13-13,-12 13,-1 0,0 0,13-13,-12 13,12-14,-13 14,1 0,12 0,-13 0,0 0,1 0,-1 0,0 0,0 0,14 0,-27 14,26-14,-13 0,14 13,-1 0,-12-13,12 13,0 14,1-27,-14 13,14 0,-1-13,-26 13,27 14,-14-27,0 13,13 0,-12-13,-1 14,-13-1,13-13,0 13,1 0,-1 14,0-14,0-13,0 13,-13 0,14 1,-1-1,0-13,0 26,1-13,-14 1,13-1,0 0,-13 0,13 14,0-14,-13 0,14 1,-14-1,13-13,-13 13,0 0,0 0,0 1,0-14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10691.5 6850.05,'14'0,"-1"0,0 0,0 0,14 0,-14 0,0 13,0-13,1 0,-1 0,-13 14,13-14,-13-14,0 1,13 0,1-40,-14 40,13 0,0-14,-13 14,0 13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5058.5 5633.05,'-14'14,"1"-14,13 13,-13 0,13 14,0 12,0-12,0-1,0-13,0 27,0-27,0 0,0 1,0 12,13-13,0 1,1-14,-14 13,13-13,0 0,0 0,0 0,1 0,12-27,-13-12,1 25,-14 1,0 13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5084.5 5369.05,'-13'0,"13"13,0 0,0 1,0-28,0 1,0 0,0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8377.5 6334.05,'0'-13,"0"0,0 0,0-1,0-25,26 12,-26 14,14 0,12 0,-13 13,1 0,-1-14,27 14,-27 0,26 0,-25 0,-1 0,0 0,0 0,1 27,-1-27,0 13,0-13,0 13,-13 1,0-1,0 13,0 1,0-1,0 1,0-14,-13-13,0 13,-13 0,12 14,-12-14,13 0,-1 0,-25 14,12-27,27 13,-26 0,26 0,-13 1,-14-1,14-13,0 0,-14 13,27 0,-13 1,0-14,0 13,13 0,-14 0,14 0,-13-13,26 0,1 0,12 0,-13 0,0 0,40 0,-39 0,25 0,1 0,-14 0,1-26,-1 26,-12 0,12 0,-13 0,0-13,1 13,12-13,-13 13,1 0,-1 0,0 0,13 0,-26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12278.5 6943.05,'-13'0,"0"0,13 13,0 0,-13 0,0 1,-1-14,14 13,0 0,0 0,0 14,0-14,0 0,0 0,0 1,0-1,0 0,0 0,0 1,0-1,14 0,-1 0,-13 0,13 1,0-14,0 0,1 0,-1 0,0 0,0 0,1 0,-1 0,0 0,0 0,1 0,-1 0,0-14,0 14,-13-13,0 0,13 0,-13-40,0 40,0-1,14 1,-14 0,0 0,0-1,0 1,0 0,0 0,0 0,-14 13,14-14,-13 14,0 0,0-13,0 13,-14 0,14-13,0 13,-1 0,1 0,-13 0,12 0,1 0,0 0,0 0,0 0,13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5309.5 5567.05,'13'0,"13"0,1 0,-14 0,14 0,-1 0,1 0,-14 0,0 0,13 0,-12 0,-1 0,0 0,0 0,1 0,-1 0,0 0,0 0,-13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5428.5 5713.05,'26'0,"-12"0,-1 0,0 0,13 0,-12 0,-1 0,0 0,0 0,1 0,-1 0,0 0,0 0,0 0,14-13,-27 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5957.5 5369.05,'-27'13,"14"0,0 1,-14 25,27-26,-13 1,13-1,0 0,0 0,0 1,0 12,0-13,0 0,0 1,13-14,1 0,-1 13,-13 0,13-13,-13 13,13-13,1 14,-1-14,0 0,0 0,-13-14,14 1,-1 13,-13-13,13 13,0-13,0-1,-13 1,0 0,0-13,0 12,0 1,0 0,0 0,-13 13,13-14,-13 14,0 0,0-13,13 0,-14 13,1 0,0 0,13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6473.5 5554.05,'0'13,"0"0,0 40,0-39,0-1,0 13,-14-12,14 12,0-13,-13-13,0 13,13-13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6658.5 6784.05,'0'13,"0"0,0 1,0 12,0-13,0 1,-13-1,13 0,-14-13,1 26,0-26,13 14,-13-14,13 13,-14-13,1 0,0 0,13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6116.5 6599.05,'-14'0,"14"13,-13 13,0 1,13-14,-13 14,-1-27,14 26,-13-13,0 14,13-14,0 0,0 0,0 1,0-1,0 0,0 0,0 1,13 12,0-26,1 13,-1 0,0-13,0 0,1 0,12 0,-13 0,0-13,1 13,12-13,-26 0,13 13,-13-13,0-1,0 1,0-13,0 12,0 1,0-13,0 13,0-1,0 1,0 0,0 0,-13 13,0-27,0 27,-1-13,1 13,0-13,13-1,-13 14,0-13,-1 13,14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5732.5 6414.05,'0'13,"-13"0,0 0,-1 14,14-14,-13 13,13 1,-13-14,0 14,-1 12,1-12,13-14,0 0,-13 14,13-1,0-13,0 14,0-1,0 1,0-14,0 0,0 0,0 1,0-1,0 13,0-13,0 14,0-1,13-12,-13 12,13-26,-13 13,14 14,-14-14,0 0,13-13,-13 13,13-13,-13 14,13-14,-13 13,14 0,-1-13,-13 13,13 1,0-14,0 13,1 0,-1-13,27 0,-27 0,26 13,-39-13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5600.5 7868.05,'0'-13,"-13"13,-1 0,1 0,13 13,-13 1,0-1,13 0,0 0,-14-13,14 14,0-1,0 0,0 0,0 0,0 1,0-1,0 0,0 0,0 1,14-1,-1 0,0 0,0 0,1 1,-14-1,13 0,0-13,0 13,0-13,1 0,-1 14,-13-1,13 0,-13 0,0 1,0 12,-26-13,12-13,1 13,-13 1,-14-1,14 0,-1 0,14-13,13 14,13-14,0 0,1 0,-1 13,0-13,0 13,-13 0,0 14,14-14,12-13,-13 13,-13 0,0 1,13-1,1 0,-14 0,13 0,-13 1,13-1,0 0,1 0,-14 1,13-14,0 0,27 13,-27-13,0 0,14 0,-14 0,13 0,-13 0,1 0,-1-13,13-1,-26 14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6116.5 7816.05,'0'-14,"-14"1,14 0,0 0,0-1,0-12,0 13,0 0,0-1,0-12,0 13,27-1,-14 14,13-26,1 13,-1 13,-12 0,-1-14,0 14,0 0,-13 14,0 12,0-13,0 1,0 25,0-12,13-1,-13-13,0 1,0-1,0 0,0 0,0 40,-13-26,-13 26,13-40,-1 26,1-12,13-14,0 14,0-1,0-13,0 0,0 1,13-14,-13 13,14-13,-1 0,0 0,0 0,0 0,1 0,-1-13,0 13,-13-14,0 1,-13 13,13 13,-13 1,13-1,0 0,0 0,0 14,0-14,0 0,0 1,0-1,13 13,0-13,0 1,1-1,-14 0,13 0,-13 1,13-1,-13 0,0 0,0 0,0 1,0 12,0-13,0 1,0-1,-13 0,-27 53,27-66,0 0,13 13,-14-13,1 0,0 0,0 0,0 0,13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6102.5 7247.05,'-13'0,"0"0,13 13,-27 0,14-13,0 14,0 12,0-13,-14 14,14-14,13 0,-13 14,13-14,-14 0,1 0,0 0,0 1,-1-1,14 0,0 0,-13 1,13-1,-13 0,0 0,13 14,-13-27,-1 13,14 0,0 0,0 1,0-14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12821.5 6295.05,'13'0,"0"0,14 0,-14 0,-13 13,13-13,0 13,1-13,12 13,0 1,-12 12,-1 14,13-14,-12 1,12-1,-13 0,14 14,-1-13,14 25,-27-12,13 0,-12-14,-1-26,-13 27,13-1,-13-13,0 14,13-1,1 40,-14-39,13 13,-13 12,0-38,0 52,0 0,0-40,0 27,0 0,0-26,-13-1,-1 14,-12-1,26 1,-27 13,-12 13,26-39,-14 12,1 1,12-14,-12-12,-14 25,27-12,-13-1,12-26,14 13,-26-13,13 14,0-14,-1 0,1 13,0-13,0 0,-14 0,1 0,-1 0,1 0,-1 0,1 0,-1 0,14 0,0 0,0 0,13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5666.5 7406.05,'13'0,"0"13,-13 0,14 13,-14-12,13-14,0 26,-13-13,26 14,-26-14,14 13,-14 1,0-14,0 0,0 1,13-1,-13 0,0 0,13-13,-13 14,0-1,0 0,13 0,14-39,-1-1,-13 14,14-13,-14 26,0-14,-13 1,0 13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5930.5 6427.05,'14'0,"-1"0,0 0,40 0,-40 0,0 0,14 0,-1 0,1 0,12 0,-25 0,12-13,-13 13,1 0,-1 0,0 0,0 0,-13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6975.5 6176.05,'13'0,"1"0,-1 0,0 0,14 0,-14 0,13 0,1-14,-1 14,1 0,-1 0,-13 0,0-13,1 13,-1 0,0 0,0 0,1 0,-14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8139.5 6229.05,'13'0,"0"0,1 0,-1 0,0 0,0 0,1 0,-1-14,0 14,0 0,14-13,-1 13,-13 0,14-13,-14 13,0 0,0 0,1 0,12-13,-13 13,1 0,-14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9131.5 5898.05,'13'13,"0"-13,1 0,-1 0,13 0,1 0,-1 0,1 0,12 0,14-13,-13 0,-27 13,14-14,-14 14,0 0,-13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8589.5 396.046,'13'-13,"0"13,14 0,-27-13,26 13,0 0,-12-13,-1 13,13-14,27 14,-26-13,12 0,1 13,-27 0,27-13,-14-1,1 14,13-26,-14 13,27 0,-13 13,-14-14,0 1,1 13,13-13,-14 13,0 0,1 0,-1 0,-12 0,12-13,-13 13,1 0,12 0,0 0,-12 0,12 0,14 0,-1 0,67 0,-53-27,40 27,-54 0,41-13,-27 13,0 0,-1 0,-12 0,-13-13,-1 13,0 0,-12 0,12 0,14 0,-27 0,0 0,14 0,-1 0,-13 0,1 0,25 0,-12 0,12 0,1 0,-13 0,25 0,-12 0,0 0,-1 0,-12 0,13 0,13 0,-40 0,53 0,-26 0,-14 0,40 0,-26 0,-14 0,14 0,13 0,-27 0,27 0,-13 0,-14 0,14 0,-14 0,1 0,13 0,-1 0,-12 0,12 0,1 0,-14 0,27 0,-39 0,12 0,0 0,27 0,-26 0,13 0,-14 13,0-13,1 0,-1 0,-12 0,-1 13,13-13,-13 0,14 0,-14 0,14 13,-14-13,0 14,0-14,0 13,1 0,-1-13,0 13,0 1,1-14,-1 13,0 0,0 0,1 0,-14 1,13-14,26 39,-25-39,-1 14,-13-1,13 0,0-13,1 26,-14-12,13-14,0 13,0-13,0 13,-13 0,14-13,-14 14,13-1,-13 0,0-13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5719.5 8847.05,'13'0,"0"0,0 0,14 0,13-13,-27 13,26-13,1 13,-27 0,14-14,-14 14,14 0,-14 0,0 0,0 0,0 0,1 0,-1 0,0 0,0 0,14 0,12 0,1 0,-13 0,-1 0,14 0,-14 0,1-13,-14 13,0 0,-13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7306.5 8622.05,'26'-26,"-13"13,14-14,-14 1,14 12,-1-12,27 0,-27 12,1 1,-1-13,1 12,-1 1,-13 13,1 0,12-13,-13 13,1 0,-1-13,0 13,0 0,0-13,1 13,-1 0,0 0,-13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9025.5 8556.05,'27'-13,"12"-14,1 1,26 13,-26 0,13 13,-14-27,1 14,0 13,-14-13,40 13,-26-14,-14 1,27 0,-13 0,-14 0,1 13,-1-14,-13 1,1 13,-14-13,13 13,0-13,0 13,1 0,-1 0,-13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11062.5 8120.05,'13'0,"13"0,1-27,-1 14,1-27,26 1,26-1,-26 0,-13 1,39-14,14 0,-41 26,28-12,12-14,1 0,0 40,-27-27,0 14,-27 26,-12-14,13 1,-27 0,0 13,0-13,0 13,-13-14,0 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12755.5 7697.05,'-27'0,"14"26,0 0,-14-12,14 12,0-13,0 1,-14-1,14 13,0-26,13 13,-14 1,14-1,0 0,14-13,-1 0,13 0,-12 0,-1 0,0 13,13 1,1-1,-14 0,14-13,-14 0,-13 13,26 0,-13-13,-13 14,-13-14,13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4833.5 1428.05,'13'0,"0"0,0-13,80 13,-67 0,1 0,13 0,-27 0,40 0,-27 0,14 0,-1 0,-12 0,-1 0,-12 0,25 0,-12 0,-1 0,14 0,0 0,-14 0,40 0,-26 0,-1 0,14 0,0 0,-26 0,12 0,1 0,-14 0,1 0,-1 0,1 0,-1 0,-12 0,12 0,-13 0,14 0,12 0,-25 0,-1 0,26-14,-12 14,-14 0,27 0,-14 0,14 0,-14 0,1 0,-14 0,13 0,1 0,-14 0,14 0,-14 0,0 0,0 0,1 0,-1 0,0 0,0 0,0 0,14 0,-14 0,0 0,1 0,12 0,-13 0,53 0,-39 0,-1 0,1 0,-1 0,-13 0,1 0,12 0,-13 0,14 0,-14 0,13 0,-12 0,-1 0,13 0,-12-13,-1 13,13 0,-13 0,1-13,-1 13,0 0,0 0,1 0,-1 0,13 0,1 0,-14 0,13 0,-12 0,-1 0,0 0,0 0,0 0,1 0,-1 0,0 0,0 0,1 0,-1 0,0 0,0 0,1 0,-1 0,0 0,0 0,0 0,1 0,-14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5706.5 2830.05,'13'0,"0"0,0 0,0 0,1 0,-1 0,0 0,0 0,1 0,-1 0,0 0,0 0,0 0,1 0,-14 13,0 0,0 0,0 1,0-1,0 0,0 0,-14 0,-12 1,26-1,-40-13,27 13,-13-13,-1 13,14 1,-13-14,39 0,0 0,0 0,0 0,1 0,-1 13,0-13,14 13,-14-13,13 13,-13-13,1 13,-1-13,0 0,0 0,1 0,-1 0,0 0,-13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4396.5 2737.05,'0'-13,"0"0,0-14,0 14,0-14,0 14,0 0,0 0,0 0,0-1,0-12,0 13,0-1,13 14,14 0,-14 14,0-14,1 0,-1 0,13 0,14 0,26 0,-53 0,14 0,-14 0,13 0,-12 0,25 0,-25 0,25 0,1 0,-14 0,1 0,-14 0,27 0,-14 0,1 0,-1 0,14 0,-1 0,-12 0,-1 0,1 0,-1 0,-13 0,93 0,-79 0,12 0,-12 0,13 0,-14 0,14 0,-14 0,14 0,-27 0,13 0,1 0,-14 0,0 0,1 0,-1 0,0 0,13 0,-12 0,-1 0,13 0,-12 0,-1 0,0 0,0 0,0 0,1 0,-1 0,0 0,0 0,1 0,12 0,-13 0,1 0,-1 0,0 0,-13 26,0-13,0 1,0-1,0 0,0 0,0 14,0-14,0 0,0 0,0 1,0-1,0 0,0-13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4529.5 2248.05,'0'-13,"0"-1,0 1,0 0,13 0,-13-1,13 1,0 0,14 13,-1 0,-13 0,14 0,-14 0,0 26,0-12,-13-1,0 0,0 0,0 1,0 12,0-13,0 0,0 1,0 12,-13-26,0 27,0-14,0 0,-14 0,14-13,13 13,-13 1,13-1,13-13,0 0,0 13,1-13,-1 0,0 0,13 0,-12 0,12 0,-13 0,14 0,-1 0,-13 0,-13-13,14 13,-28 0,1 0,-13 0,13 0,13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4529.5 1917.05,'26'0,"-13"-26,0 26,1-14,-1 1,0 0,0 13,1 0,-1 0,0 0,13 0,-12 0,-14 13,0 0,0 14,-14-14,1 0,13 1,-13-1,0 0,0 0,13 0,-14 1,28-14,-1 0,0 0,0 0,0 0,1 0,-1 0,0 0,0 0,1 0,-1 0,13 0,1 0,-27 13,0 0,0 0,0 14,0-27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5137.5 2221.05,'13'0,"0"0,14 0,-1 0,-13 0,27 0,-27 0,1 0,-1 0,0 0,-13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5190.5 2301.05,'13'0,"0"0,0 0,27 0,-13 0,-1 0,0 0,1 0,-14 0,14 0,-1 0,-13 0,1 0,-1 0,0 0,-26 0,0 0,13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5692.5 1983.05,'0'13,"0"1,-13-14,13 26,-13 1,-14-14,14 0,13 0,-13 14,0-27,13 13,0 0,0 0,0 1,13-14,13 0,-12 0,-1 0,0 0,66 0,-12 0,-54 0,13 0,-13-14,-13 1,0-13,0 12,0-12,0 13,0-14,0 14,0 0,0 26,0 14,0-1,0 0,0 1,0-14,0 14,0-14,0 0,0 0,0 1,0-14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9409.5 2499.05,'0'13,"0"0,0 1,0-1,13 13,-13 14,0-14,0 1,0-1,0 1,0-1,0-12,0-1,0 0,0 0,0 0,0-13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9700.5 2711.05,'0'26,"-14"1,-25-1,25 0,14-12,-13-1,0 0,0 14,0-14,-1-13,1 0,40-13,-27 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9792.5 8067.05,'13'0,"1"0,-1 0,13 0,1 0,-1 0,14 0,-14 0,1 0,-1 0,-13 0,14-13,-14 13,0 0,1 0,-14-14,13 14,-13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9858.5 2459.05,'0'-13,"0"0,0 0,13-1,1 14,-14-13,13 13,0-13,0 13,1 0,12 0,-13 0,-13 13,14-13,-1 13,0 1,0-1,-13 0,0 0,0 1,0 12,0-13,0 0,-13 14,0-14,-14 0,27 1,-13-14,13 13,-13 0,0 0,-1-13,1 13,0 1,13-1,0 0,13-13,14 0,-14 0,13-13,1 13,-27-13,26 13,-13 0,14-14,-14 14,0 0,14-13,-14 13,-13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10348.5 2565.05,'0'13,"0"14,-14-14,1 13,13-12,0-1,0 0,-13 0,0 1,13-1,-14 0,14-13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10453.5 2327.05,'0'-13,"0"0,27-14,-14 27,0-13,14 0,-14 0,0 13,14 0,-27-14,13 14,13 0,-12 0,-1 0,0 0,-13 14,13-1,-13 0,0 0,0 0,0 1,0 12,-13-26,0 13,0 1,-1-14,-12 13,13 0,13 0,0 0,53-13,-27 0,0 0,-12 0,12 0,-13 0,1 14,-14-1,0 13,0-12,0-1,0 0,0 0,0 14,-14-27,14 13,0 0,-13 0,13 1,-13-14,0 0,-1 0,1 0,0 0,0 0,0 0,-1 0,1 0,-13 26,-1-13,27 14,0-27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9766.5 3703.05,'13'0,"13"0,-12 0,12-14,0 1,1 13,-1-13,1-14,-1 27,-12 0,12 0,-13 0,-13-13,13 13,-13 27,0-14,0 0,0 0,0 14,0-14,0 0,0 0,0 1,0-1,0 0,0 0,0 1,0-1,0 0,-13 13,0-12,13-1,-13-13,0 0,-1 13,1-13,0 0,0 0,-1 0,1 0,13-13,-13 0,13-1,-13 1,13 0,0 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9871.5 3359.05,'0'26,"0"1,0-1,0-13,0 0,14-13,-1 0,-13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10281.5 3689.05,'14'-13,"-1"13,13 0,1-13,-14 13,13 0,-12 0,-1 0,0-13,14 13,-14 0,0 0,-39 26,12-13,-12-13,26 14,-13-1,-14 0,14 0,13 0,-13 1,0-1,-1 0,14 0,-13 1,-27 12,14-13,13-13,0 0,-1 13,1-13,13 14,0-14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10268.5 3848.05,'27'0,"-14"0,13 0,-12 0,-1 0,0 0,0 0,0 0,1 0,-14-13,13 13,0 0,0 0,-13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10837.5 3478.05,'0'13,"13"-13,-13 13,0 14,0-1,13 14,-13-14,0 1,0-1,0-13,14 1,-14-1,0 0,13-13,-13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8430.5 2843.05,'0'13,"0"14,0 12,0-12,0-1,0-13,0 14,0-14,0 0,0 0,0 1,0-1,13-13,0 13,1-13,-14 13,13-13,-13 14,13-14,0 0,1 0,-1 0,26-40,1 13,-40 27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8377.5 2618.05,'0'13,"0"0,13-13,-13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12186.5 7657.05,'0'13,"0"0,0 14,0-14,0 0,-13 14,13-1,0 1,0-14,0 13,0-13,0 14,0-14,0 0,0 1,0-1,0 0,0 27,0 26,0-40,0-13,0 1,0-1,-14-13,1 0,13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8668.5 2856.05,'13'0,"0"0,1 0,-1 0,0 0,0 0,1 0,-14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8708.5 3002.05,'13'0,"0"0,0 0,1 0,-1 0,0 0,0-14,0 14,-13-13,14 0,-14 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9012.5 2671.05,'-13'13,"13"0,-14-13,1 14,13-1,-13 0,13 0,0 1,0 12,0-13,-13 14,13-14,0 0,0 0,0 14,0-14,0 0,0 0,0 1,0-1,13-13,0 13,0-13,1 0,-1 0,-13-13,13 0,-13-1,0 1,0 0,0 0,0 0,0-1,0 1,0 0,0 0,0-1,0 1,0 0,0 0,0 0,0-1,-13 14,13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9210.5 2896.05,'0'13,"0"0,0 0,0 1,0-1,0 0,0 0,0 1,-13-1,13 0,0 0,0 0,-13 1,13-1,0 0,-13-13,13 13,0 1,0-14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10744.5 3544.05,'-13'13,"0"13,13-12,-13-1,-1 0,1 14,13-14,0 13,0-12,0-1,0 0,0 0,0 14,0-14,0 0,0 0,13 1,-13-1,14-13,-1 0,0 13,0-13,1 0,-1-13,0 13,-13-27,0 1,0 13,0-1,0 1,0-13,0 13,0-1,0 1,0 0,0 0,-13-1,13 1,-13 13,13-13,-14 0,1 13,0 0,13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11088.5 3676.05,'0'13,"0"14,-13-1,13-13,-13 1,0 12,13-13,-14 1,14-14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11207.5 3398.05,'13'0,"-13"27,14-14,-1-13,0 26,-13-12,0-1,13 0,1 27,-1-40,-13 13,0 0,0 0,0 1,0-1,0 0,0-13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13098.5 4245.05,'0'13,"0"0,0 0,0 1,0-1,0 0,-13 0,13 1,0-1,0 0,0 0,0 0,0 1,0-1,0 0,0 0,0 1,13-1,-13 0,0 0,14-13,-1 0,0 0,0-13,-13 13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13098.5 3993.05,'0'14,"0"-1,0 0,0 0,14-13,-1 0,0 0,0 0,-13-13,0 0,-13 13,-13 0,12 0,1 0,0 0,13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13442.5 4086.05,'0'13,"14"-13,-14 13,13-13,13 40,1-27,-27 1,13-1,0 0,0 0,1 1,-1-14,-13 13,13 0,0 0,14 0,-27 1,26-14,-13 13,-13 0,14-13,-14 13,-14 1,14-1,-13 0,13 0,-13 0,0-13,-1 0,14 14,0-1,-66 13,66-12,-13-1,-27 13,14-13,13-13,-14 27,14-27,0 0,13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9157.5 8424.05,'14'0,"-1"0,13 0,-13 0,1 0,25 0,-12 0,-1 0,-13 0,14 0,-1 0,-12 0,-1 0,13 0,-12 0,12 0,-13 0,14 0,-1 0,1 0,-1 0,0 0,1 0,13 0,-1 0,-26 0,14 0,13 0,-27 0,13 0,-13 0,1 0,-1 0,13 0,-12 0,12 0,-13 0,1 0,12 0,-13 0,0 0,14 0,-1 0,14 0,-14 0,1 0,-1 0,1 0,12 0,-12 0,-1 0,1 0,-1 0,1 0,-1 0,1 0,-14 0,13 0,1 0,-1 0,14 0,-14 0,107 0,-81 0,-12 0,-13 0,12 0,-12 0,26 0,-40 0,13 0,1 0,-1 0,-13 0,14 0,-1 0,-12 0,-1 0,0 0,0 0,14 0,-1 0,-13 0,14 0,-14 0,13 0,1 0,-1 0,1 0,-1 0,14 0,-14 0,1 0,39 0,-40 0,14 0,13 0,-13 0,13 0,-14 0,-12 0,-1 0,1 0,-1 0,-13 0,14 0,-1 0,1 0,-1 0,1 0,12 0,-12 0,-1 0,14 0,-14 0,1 0,12 0,-12 0,-1 0,-12 0,12 0,0 0,1 0,-14 0,0 0,14 0,-14 0,13 0,-12 0,-1 0,0 0,0 0,1 0,-1 0,0 0,0 0,0 0,1 0,-1 0,0 0,0 0,-13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14051.5 3967.05,'-14'0,"1"0,0 26,0-12,13-1,-13 0,13 0,-14 14,14-14,-13 13,13-12,-13-1,0 13,13-12,-14 12,14-13,0 1,0 12,0-13,0 0,0 1,0-1,0 0,14 0,-14 1,0-1,13-13,0 0,0 0,1 0,-1 0,0 0,13-13,1-1,-14 1,0 0,1 0,-1-1,0 14,-13-13,13 13,-13-13,0 0,0-14,13 14,-13 0,0 0,0-1,0 1,0-13,0 12,0 1,0 0,-13 0,0 0,0-1,0 14,13-13,-14 0,1 13,13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7755.5 4999.05,'14'0,"-1"0,0 0,0 0,1 0,-1 0,0 0,0 0,0 0,1 0,-1 0,0 0,53 0,-52 0,12 0,-13 0,14 0,-14 0,0 0,0 0,1 0,-1 0,0 0,0 0,0 0,1 0,-1 0,0 0,0 0,14 0,-14 0,0 0,0 0,14 0,-1 0,1 0,-1 0,1 0,-1 0,1 0,-14 0,40 0,-27 0,-13 0,14 0,-14 0,14 0,-1 0,-13 0,0 0,1 0,-1 0,0 0,-13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12384.5 1639.05,'-13'0,"0"14,0-1,-1 0,1 0,0-13,13 14,0-1,0 0,0 0,0 0,0 1,13-14,0 0,27 13,-13-13,-14 0,13 0,-13 0,1 0,-1 0,0 13,0 0,-13 1,0-1,0 0,0 0,0 0,0 1,-13 12,0-13,0-13,-1 14,1-1,0-13,0 0,0 0,-1 0,1 0,13-13,-13 13,13-14,-13 1,-1 13,14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12702.5 1732.05,'13'0,"0"0,27 0,-27 0,0 0,0 0,-13-13,0 0,0-1,0 1,0 0,0 0,0-1,-13 14,13-13,-13 13,0 0,0 0,-1 0,1 0,0 0,0 0,-1 0,1 13,0 14,0-1,0-12,13 12,-14-13,14 0,0 1,0-1,0 0,0 0,0 1,0-1,0 0,0 0,0 0,14 1,-14-1,13-13,0 0,0 0,0 0,1 0,-1 0,0-13,-13 13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12979.5 1388.05,'0'27,"0"-14,0 0,0 13,0-12,0-1,0 13,0-12,0-1,0 13,0-13,0 1,0-1,0 0,0 14,0-14,0 0,0 0,14 1,-14-1,0 0,0 0,13 0,0 1,0-14,-13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12887.5 1520.05,'13'0,"0"0,1 0,-1 0,0 0,0 0,0 0,1 0,-1 0,0 0,0 0,1 0,-1 0,0 0,-13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13376.5 1296.05,'-53'13,"40"-13,0 0,0 13,-1 0,1 0,0-13,0 0,-1 0,1 0,13 14,0-1,-13 0,13 0,0 1,0-1,13 0,-13 0,13-13,1 27,-14-14,0 0,0 14,13-14,-13 0,13 13,0-12,-13-1,14 13,-14-12,0-1,13 13,-13-12,0-1,0 0,0 0,0 0,0 1,0-1,0 0,13-13,0 0,0 0,1 0,-1 0,0 0,0 0,1 0,-1 0,0 0,0 0,-13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13495.5 1375.05,'0'-27,"0"14,0-13,0 13,13-1,1 1,12 0,-13 13,1 0,-1 0,0 0,13 0,-12 0,12 0,-13 0,1 13,-1 14,-13-14,0 0,0 0,0 0,0 14,0-14,-27 14,27-14,-13-13,-13 26,12-13,1 14,0-14,0 0,0 1,-14-1,14 0,-14 13,27-12,0-1,0 0,0 0,27-13,-14 0,0 0,1 0,12 0,-13 0,0 0,14 0,-14-13,0 0,-13 0,14 13,-1 0,0 0,-13-14,13 14,-13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13760.5 1190.05,'13'-14,"0"14,27 0,-27 0,0-13,14 13,-14 0,0-13,0 13,-13 26,14 1,-14-1,13 1,0 13,-13-14,13 14,14-1,-27-25,0 25,26 1,-13-14,-13-12,0 25,0-26,0 1,0-1,0 0,-13-13,0 0,0 0,0 0,-1 0,-12 0,-1 0,1 0,-1 27,1-14,13-13,0 0,-1 0,1 0,13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14183.5 1216.05,'13'0,"27"0,-14 0,1-13,-1 13,-13 0,14 0,-27-13,0-1,0 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12212.5 8569.05,'0'14,"0"-1,0 0,0 0,0 1,14 38,-14-25,0-1,0-12,0 12,13 0,-13-12,0-1,0 0,13 14,-13-14,13-13,-13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14209.5 1362.05,'40'-14,"-27"14,14-13,-1 0,-13 0,1 13,-1-13,0-1,0 14,-13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14752.5 872.046,'-14'0,"1"0,0 0,0 0,-1 0,1 0,0 0,0 0,0 0,-1 14,1 12,0 0,0 14,-1-40,1 13,13 1,0 12,0-13,0 0,0 1,0-1,0 0,0 0,0 1,13-1,1-13,-14 13,13 0,0-13,0 0,1 13,-14 1,0-1,13 0,-13 0,0 1,0-1,0 0,-13 14,-1-14,-12 13,13-13,-1-13,-12 14,26-1,40-13,-27 0,0 0,14 0,-14 13,0 0,0 1,0 12,-13 0,0-12,14 12,-14-13,0 1,13 12,-13 0,0-12,0-1,0 0,0 0,0 1,13-14,0 0,1 0,12 0,-13 0,0-14,1 1,-14 0,0 0,13 13,-13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14950.5 1044.05,'-26'13,"12"-13,14 14,-13 12,0-13,0 14,-1-14,14 0,-13 0,13 1,-13-1,13 13,0-12,0-1,0 0,0 0,0 1,13-1,0-13,1 0,-14-13,0-27,0 13,13 14,-13 0,0 0,0-1,0 1,0 0,0 0,13 13,-13 13,0 0,13 14,1-27,-14 13,13 13,0-12,-13 12,13-13,0-13,1 0,-1 0,-13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15162.5 1229.05,'0'14,"0"-1,0 0,0 14,0-14,0 0,0 13,0-12,-14 12,14-13,0 1,0-14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15320.5 634.046,'0'27,"0"52,13-52,-13 12,0 27,0-39,0 12,0 1,0-27,0 14,0-14,0 0,0 0,0 1,0-1,0 0,0-53,14 27,-1-13,0 13,-13-1,13 14,1 0,-1 14,0-1,-13 13,0 1,0-1,0-13,0 1,0-1,0 0,-13 0,0-13,-1 0,1 0,0-13,0 0,13 0,0-1,0 14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15545.5 608.046,'0'-13,"0"-1,0 1,0 0,0 0,13-1,1 1,-1 13,0 0,0 13,-13 1,13 25,-13-25,0 12,0 0,0-12,0-1,0 0,0 0,0 1,0-1,0 0,0 0,0 1,0-1,0 0,0 0,0 14,0-14,14 13,-14-12,0-1,0 0,13-13,-13 13,0 0,0-26,0 0,0 0,-13 26,13 0,0 0,0 1,0-1,-14 0,14 0,0 1,0-1,0 0,0 0,0 0,0 1,0-1,0 0,0 14,0-14,0 0,0 0,0 0,14-13,-14 14,0-1,0 0,0 0,0 1,0-1,0 0,-14-13,14 13,-13 14,0-14,0-13,13 13,-13 0,-1-13,1 14,0-14,0 0,-1 0,1 0,13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11908.5 4179.05,'-13'0,"0"0,-1 0,1 0,0 0,0 0,0 0,-1 0,1 0,0 0,-40 0,40 0,-14 0,14 0,0 0,0 0,-1 0,1 0,0 0,0 0,0 0,-1 0,1 0,0 0,0 0,-1 0,1 0,0 0,-13 0,12 0,-12 0,13 0,-1 0,-12 0,13 0,-14 0,14 0,0 0,0 0,-14 0,14 0,0 13,-1-13,1 0,0 0,0 13,0-13,-1 0,1 13,0-13,0 14,-1-1,1 0,0-13,0 0,0 0,-1 13,1-13,13 13,0 1,-13-1,0 0,-1-13,14 13,-13 1,13-1,-13 0,13 0,0 0,-13 1,13-1,0 0,0 0,0 1,0-1,0 0,0 0,0 0,0 1,0-1,0 0,0 0,0 1,0-1,0 0,0 0,0 0,0 1,0-1,0 0,0 0,0 27,0-13,13-27,-13 13,0 13,0-13,0 1,0-1,0 0,0 0,13 1,-13-1,13-13,-13 13,14-13,-1 13,0-13,0 0,1 0,-1 13,0-13,0 0,0 14,1-14,-1 0,0 0,0 0,1 0,-1 0,0 0,0 0,0 0,1 0,-1 0,0 0,14 0,-14 0,0 0,0 0,0 0,1 0,-1 0,0 0,14 0,-14 0,0 0,14 0,-14 0,0 0,0 0,0 0,1 0,12 0,-13 0,14 0,-14 0,0 0,0 0,14 0,-14 0,0 0,14 0,-14 0,0 0,14 0,-14 0,13 0,-12 0,-1 0,0 0,13 0,1 0,-14 0,0 0,1 0,-1 0,0 0,0 0,1 0,-1-14,0 14,0 0,0 0,1 0,-1 0,0-13,0 13,-13-13,14 13,-1 0,0 0,-13-13,0 0,13 13,-13-14,13 14,1 0,-14-13,0 0,0 0,0-1,0 1,0 0,0-13,0 12,0 1,0 0,0 0,0-1,0 1,0-13,0 12,0 1,0 0,0 0,0 0,-14-1,14 1,-13 0,13 0,-13-1,0 1,0 0,13 0,0 0,-14-1,1 14,13-13,-13 0,0 0,13-1,-14 1,14 0,-13 0,0 0,0-1,0 1,-1 0,-12 0,-1-1,14 14,0 0,13-13,-13 13,-1 0,14-13,-13 13,0-13,13 0,-13 13,13-14,-13 1,-1 13,1-13,0 13,0 0,-1-13,14 13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11855.5 4139.05,'0'-13,"0"-1,0 1,0-13,0 13,0-1,0 1,0-13,0-1,13 14,-13 0,14-14,-1 27,-13-26,13 13,-13-1,27-12,-14 13,0 0,0 13,14-27,-14 14,0 0,14-14,-1 14,-26 0,13 13,1-13,12-1,-13 14,0-13,1 13,-1 0,-13-13,13 13,-13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11908.5 3610.05,'27'0,"-14"0,0 0,14 0,-1 0,-13 0,14 0,-1 0,1 0,-14 0,0 0,0 0,0 0,1 0,-14 13,0 27,0-27,0 14,-14-1,14-13,-13-13,13 27,0-14,0 0,0 0,0 1,0-1,0 0,0 0,0 0,0 1,0-1,0-26,13-14,-13-12,0 25,0 14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12199.5 3319.05,'0'13,"13"0,-13 1,14-1,-14 0,13 14,0-27,-13 26,13 0,0-12,-13-1,14 13,-14-12,0-1,13-13,-13 13,13 0,-13 0,0 1,0-1,0 0,0-26,-13 0,13-1,-13 1,13 0,0-13,-14 26,14-14,0-12,0-1,0 14,0 0,0 0,0 0,0-1,14 14,-14-13,13 13,0 0,0 0,1 0,-1 0,0 0,0 0,1 27,-1-27,-13 13,13 0,-13 0,26-13,-12 0,-14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11789.5 8569.05,'0'14,"0"-1,0 0,0 0,0 1,0-1,0 13,0-13,0 1,0 12,0-13,0 1,0-1,0 0,0 0,0 0,0 1,0-1,0-13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12609.5 3438.05,'13'0,"1"-13,-1 0,13-1,1-12,-14 13,0-1,14-25,-14 39,-13-13,0-1,0 1,-13 0,-1 0,1 13,0-14,0 14,-1 0,1 0,-13 0,13 0,13 14,-14-14,14 13,-13 0,13 0,0 1,0-1,0 0,0 13,0-12,0-1,0 0,0 0,0 1,0-1,-13 0,13 0,0 0,0 1,0-1,0 0,26 0,-26 1,14-14,-1 0,0 0,0 0,14 0,-1-14,-13 1,-13 0,27 0,-1-1,-13 1,1 13,-1-13,-13 0,0 0,0-1,0 1,0 0,-13 13,13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12979.5 2777.05,'0'53,"0"-40,14 27,-1-14,0 0,0 14,-13 0,27-1,-14 14,0-13,-13 0,13-1,-13-25,0-1,14 0,-14 0,-14-13,1-13,0 0,13 0,-13 13,13-14,0 1,-13 0,-14 0,14-1,0 1,-14 13,14 0,13 13,0 1,0 12,0-13,0 1,0-1,0 13,0-12,0-1,0 0,13-13,-13 13,13-13,1 13,-1 1,13-1,1-13,-14 0,0 0,0 0,-13-13,14 13,-14-14,13 1,-13 0,0 0,13 0,-13-1,0 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13191.5 3002.05,'0'26,"0"-13,0 0,0 1,0 12,0-13,0 14,0-1,0-13,0 14,13-1,-13-12,13-1,1-13,-1 0,0 0,0-13,1-1,-1 14,-13-13,0 0,13 0,-13-1,0 1,0 0,0 0,0 0,0-1,0 1,0 0,0-14,0 14,0 0,0 0,0 0,0-1,13 14,0-13,-13 13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13456.5 2949.05,'0'26,"0"-13,0 14,0-14,13 0,-13 14,0-1,0-13,0 1,0-1,0 13,0-13,0 1,-13-14,-1-14,14 1,0 0,0-13,0-1,0 14,0-27,14 14,-14 13,13-14,0 14,0 0,0-1,1 14,-1 0,0 0,0 0,1 0,-1 0,13 27,-26-14,0 14,13-1,-13-13,0 14,0-14,0 0,0 0,0 1,0-1,0 0,0-26,14-14,-1-12,13 12,-26 27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13865.5 2565.05,'0'13,"14"1,-14 12,0 0,13 1,-13-14,0 27,0-14,13 1,-13 12,0-25,0 12,13-13,-13 1,0-1,0 0,0 0,0 0,-13-13,0-13,-14-13,14 26,0-27,0 14,0-13,13 12,-14 14,1 0,0 0,13 14,-13-1,13 0,0 14,0-14,0 0,0 13,0-12,0-1,0 0,0 0,13 1,0-1,-13 0,13-13,1 13,-1-13,13 0,1-13,-27 0,13 13,-13-13,0-1,0 14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14051.5 2816.05,'-14'0,"14"14,-13-1,13 13,-13-12,13 12,0-13,0 0,0 1,0-1,13 0,0 0,1-13,-1 0,-13-13,13 0,0 0,-13-1,0-12,0 13,14 0,-14-1,0 1,0 0,0 0,0-1,-14 1,1 13,26 0,14 27,-14-27,-13 13,26 0,-12-13,12 0,-13 0,1 0,-1 0,0 0,0 0,-13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14223.5 2737.05,'13'0,"0"0,0 0,-13 13,27 14,-14-14,-13 13,13-12,-13-1,0 13,0-12,0-1,0 0,0 0,0 0,0 1,-13-1,0-13,13-13,0-1,0-12,0 0,0 12,0 1,0 0,0 0,0-1,13 1,13 0,-12 13,-1-13,0 13,0 0,1 0,-1 13,-13 0,13 0,-13 1,0-1,0 0,13 14,-13-14,0 0,0 0,13-13,-13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14434.5 2406.05,'27'27,"-14"13,0 12,27-12,-27 0,-13 13,13-14,-13-12,0-1,0 1,13-14,-13 0,0 0,0 1,0-28,0 1,-13 0,-13-13,26 26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14381.5 2644.05,'14'0,"12"0,-13 0,0-13,14 13,-14 0,-13-13,27 0,-14 13,26-13,-25-1,-1 14,-13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14804.5 2750.05,'0'27,"0"-14,0 13,0-12,0-1,0 0,0 0,0 1,0-1,-26 13,13-13,0 1,-1-14,14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11273.5 8596.05,'0'13,"0"0,0 1,0-1,0 0,0 0,0 0,0 1,0-1,0 0,0 14,0-14,0 0,-13 0,13-13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12556.5 3663.05,'13'13,"-13"0,14 27,-1 0,-13-14,13 1,-13-14,13 13,-13 1,0-14,14 0,-14-26,0 0,26-14,0 1,1-1,-1 14,14 0,-14 0,14 13,-13 0,-14 0,0 0,-13 13,0 0,0 0,-13 14,0-14,13 0,-14 0,1-13,0 0,-14 14,14-1,0-13,0 0,-14 13,14-13,-13 0,-1 0,14 0,0 0,-14 0,14 0,0 0,0 0,13 13,13-13,27 14,-40-14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13098.5 3636.05,'-13'0,"-13"0,13 0,-1 0,1 14,0-14,13 13,-13 0,13 0,0 1,0 12,0-13,0 0,13 14,-13-14,13 0,14 1,-14-14,0 0,0 0,0 0,1 0,12 0,-13 0,1 0,-1-14,-13-12,0 13,0-1,0 1,0-13,-13 26,-1-27,1 14,0 13,13-13,-13 13,13-13,13 26,13 13,-12-12,-1-1,0 0,13-13,-12 0,-1 0,0 0,14 0,-1 0,-13 0,0 0,1 0,-14-13,0 0,0 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13456.5 3253.05,'13'26,"0"-12,0 12,-13 0,27 1,-27-14,26 27,-26-14,13-26,-13 13,14 14,-14-14,0 0,13 1,-13-1,0 0,0 0,-27-13,14-13,0 0,-14 0,14 13,0-14,0 1,0 13,-1 0,14 13,0 1,-13-14,13 13,0 13,0-13,0 14,0-14,0 0,0 1,13-1,1 0,-14 0,13 1,0-14,0 0,0 0,14 0,-14 0,0 0,1 0,-1 0,0-14,-13 14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14011.5 3385.05,'26'27,"-12"12,-1-12,0-1,0 14,1-14,-1 1,0-27,-13 13,13 0,-13 0,0-13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13985.5 3279.05,'0'-13,"13"0,0 0,0 13,0 0,1-14,12 14,-13 0,1 0,12 0,-13 0,0 0,1 0,-1 14,-13-1,13 13,-13-12,0-1,0 13,0-13,-13 1,0 12,-1-26,14 13,-13 1,0-1,0 0,0-13,-1 0,1 0,0 0,0 0,-1 0,14-13,0 13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14275.5 3160.05,'0'27,"0"-1,14-13,-1 1,-13 12,13-13,0 14,-13-14,0 13,14-12,-14-1,0 0,13-13,-13-26,0 12,0 1,0-13,0 13,0-14,0 14,0 0,0-1,0 1,13 13,0 0,1 0,-1 0,0 0,0 0,-13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14685.5 3213.05,'-13'0,"0"0,0 13,0 1,13-1,0 0,0 0,0 27,0-27,0 0,0 1,0-1,13-13,0 0,13 0,-12 0,-14-13,0-1,0 1,0 0,0 0,0 0,0-1,0 1,0 0,0 0,-14 13,14-14,-13 14,13 14,13 12,14 1,-14-14,0-13,1 0,-1 0,0 0,0 0,0 0,-13-13,14 13,-14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14910.5 3081.05,'-26'13,"26"14,-13-14,13 0,0 0,0 0,0 1,0-1,0 0,0 0,13 1,0-14,0 13,1-13,-14-13,0 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15016.5 2816.05,'13'27,"1"-14,-14 14,26 12,-13-12,-13-1,13-13,1 27,-1-27,-13 0,0 1,0-1,13 0,-13 0,0 1,0-1,0 0,0 0,0-13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15029.5 3068.05,'0'-14,"14"14,-1-13,-13 0,13 13,0-13,0 0,1-1,-1 1,0 13,-13-13,13 0,1 13,-14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10837.5 8609.05,'0'13,"0"14,0-14,0 13,0-12,0 12,0 1,0-14,0 0,0 27,0-40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15254.5 2883.05,'0'13,"13"-13,-13 13,0 0,0 14,0-14,0 0,14 0,-14 1,0-1,0 0,0 0,-14-13,1-26,13 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15201.5 2671.05,'0'26,"0"-12,0-1,13-26,-13 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15479.5 2711.05,'-13'0,"0"13,-1-13,1 13,0 0,0 1,13-1,0 0,-14-13,14 13,0 0,0 1,0-1,0 0,0 0,0 1,0-1,0 0,0 0,0 0,14 1,-1-14,0 0,0 0,1 0,-1 0,0-14,-13 1,0 0,0 0,0 13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ff700"/>
      <inkml:brushProperty name="ignorePressure" value="0"/>
    </inkml:brush>
  </inkml:definitions>
  <inkml:trace contextRef="#ctx0" brushRef="#br0">15611.5 2750.05,'13'-13,"-13"0,14 13,-1-13,0 13,0-14,-13 1,14 0,-1 0,-13-1,0 1,0 0,0 0,0 0,0-1,0 1,0 0,-13 13,-1 0,1 0,-13 0,12 0,1 0,0 0,0 0,13 26,0-12,0-1,0 13,0-13,0 14,0-14,0 0,0 1,0-1,0 0,0 0,0 1,0-1,0 0,0 0,0 0,0 1,0-1,13 0,0-13,0 0,1 0,-1 0,0-13,0 0,-13-1,14 14,-14-13,13 0,0 0,0 13,14 0,-27-13,13 13,0 0,-13-14,13 14,1 0,-14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8827.5 2578.05,'13'0,"0"0,0 0,1 0,-1 0,0 0,0 0,1 0,-1 0,0 0,0 0,0 0,-13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6271.3 4386.06,'-14'0,"-14"28,14-14,14 0,-14 14,0-14,14 0,-14 14,0-28,0 0,14 14,-14 0,14 0,-14 0,14 0,0 0,0 0,0 0,0 0,0 0,0 0,0 0,0 1,0-1,0 0,0 0,0 0,0 0,0 0,0 0,0 0,14 0,-14 0,14 0,-14 0,14-14,-14 14,0 0,14-14,-14 14,14 0,-14 0,14-14,-14 14,14 0,0 0,0 0,0 0,0 0,0 0,0-14,1 14,-1-14,0 14,0 0,0-14,14 0,-14 0,0 0,0 14,70-14,-70 0,28 0,-28 0,14 0,-14 0,28 0,-14 0,15 0,-15 0,-14 0,14 0,0 0,0 0,14 0,0 0,-14 0,14 0,14 0,-28 14,14-14,1 0,27 0,-28 0,0 0,0 0,0 0,14 0,-14 0,0 0,-14 0,1 0,13 0,-14 0,0 0,0 0,0 0,0 0,0 0,-14 0,0 0,14 0,0 0,-14 0,14 0,0 0,0 0,15 0,-15 0,0 0,0 0,-14 0,14 0,0 0,0 0,0 0,0 0,-14 0,14 0,0 0,0 0,0 0,0 0,-14 0,0 0,15 0,-15 0,0 0,14 0,-14 0,0 0,0 0,0 0,14 0,-14 0,14 0,-14 0,0 0,0 0,0 0,0 0,0 0,0 0,0 0,0 0,0 0,14 0,-14 0,0 0,0 0,0 0,0 0,-14-14,15 14,41 0,-42 0,14 0,-14 0,0 0,0-14,0 14,0 0,28 0,-28 0,0 0,0 0,0 0,0 0,14 0,-14 0,0 0,14 0,0 0,0 0,1 0,-15 0,14 0,-14 0,0 0,14 0,0 0,-14 0,0 0,14 0,-14 0,0 0,0 0,0 0,14 0,0 0,-14 0,0 0,0 0,0 0,0 0,14 0,-14 0,0 0,1 0,-1 0,0 0,14 0,-14 0,14 0,-14 0,0 0,0 0,0 0,14 0,-14 0,0 0,0 0,0 0,0 0,0 0,0 0,0 0,0 0,0 0,0 0,0 14,0-14,0 0,0 0,0 0,0 0,1 0,-1 0,0 0,0 0,0 0,0 0,0 0,28 0,-28 0,0 0,0 0,0 0,0 0,0 0,0 0,0 0,0 0,0 0,0 0,0 0,0 0,0 0,0 0,0 0,14 0,-14 0,0 0,0 0,0 0,1 0,-1 0,0 0,0 0,0 0,0 0,0 0,14 0,-14 0,0 0,0 0,14 0,-14 0,14 0,0 0,-14 0,0 0,14 0,0 0,0 0,0 0,0 0,1 0,-1 0,14 0,-14 0,0 0,0 0,-14 0,0 0,14 0,0 0,-14 0,0 0,14 0,-14 0,0 0,0 0,0 0,0 0,0 0,0 0,0 0,0 0,15 0,-15 0,0 0,14 0,0 0,-14 0,14 0,0 0,-14 0,0 0,0 0,0 0,0 0,0 0,14 0,-14 0,0 0,14 0,-14 0,0 0,0 0,0 0,0 0,0 0,1 0,-1 0,0 0,0 0,0 0,14 0,-14 0,0 0,14 0,-14 0,0 0,14 0,-14 0,0-14,0 14,0 0,0 0,0 0,0 0,0 0,28 0,-28 0,0 0,28 0,-28 0,29-14,-29 14,14 0,-14 0,0-14,0 14,0-14,0 14,-14-14,14 14,0-14,0 14,0-14,0 14,-14-14,14 14,14-14,-14 0,0 14,0 0,0-14,-14 0,0 0,14 14,0 0,-14-14,14 0,14-14,-28 14,14 14,-14-14,14 0,0-14,-14 0,15 0,-15 14,0 0,0-1,0-13,0 0,0-14,14 42,-14-28,14 0,-14 14,0 0,14 0,-14 0,0-14,0 14,0 0,0 0,0-14,0 14,0 0,0 0,0 0,-14 0,14 0,0 0,-14 14,14-14,-14-1,14 1,-15 0,1 0,0 0,-14-14,0 14,0 0,0 0,14 14,-14-14,14 0,-14 14,14-14,0 14,0 0,-28 0,0 0,14 0,-29 0,43 0,-56 0,42 0,-28 0,-14 0,14 0,-14 0,42 0,-29 0,29 0,-14 0,14 0,-14 0,0 0,0 0,14 0,-14 14,14-14,14 0,-99 14,57-14,-14 0,28 14,-28 14,28-28,0 0,-28 14,27-14,-27 14,14-14,28 0,-14 0,-14 0,14 0,14 0,-28 0,-15 0,43 0,-14 0,14 0,-14 0,28 0,-28 0,28 0,0 0,-14 0,14 0,-14 0,14 0,-14 0,14 0,-14 0,14 0,0 0,0 0,-1 0,1 0,-14 0,0 14,0-14,14 0,-14 0,28 14,-14-14,0 14,0-14,0 0,0 0,0 0,0 0,0 0,0 0,0 0,0 0,0 0,0 0,0 14,0-14,0 0,0 0,0 0,0 14,-15-14,15 0,0 0,-14 0,0 0,-14 0,-14 0,28 0,0 0,0 0,0 0,14 0,0 0,0 0,0 0,0 0,-14 0,14 0,0 0,-1 0,1 0,0 0,-14 0,0 0,14 0,14 15,-14-15,-28 0,28 0,0 0,-14 0,14 0,0 0,0 0,0 14,0-14,-14 0,14 0,0 0,-14 14,14-14,0 0,0 0,0 14,0-14,-15 0,1 0,14 0,-28 14,-42-14,56 0,0 0,14 0,-14 0,14 0,-14 0,14 0,0 0,0 0,0 0,-14 0,14 0,-15 0,15 0,0 0,0 0,0 0,0 0,0 0,0 0,0 0,0 0,0 0,0 0,0 0,0 0,14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9871.5 6083.05,'0'13,"0"40,0-26,0 12,0-12,0-1,0 1,0-1,0 1,0 12,0-26,0 1,0-1,0 0,0 0,0 1,0-1,0 0,0 0,0 0,0 1,0 12,0 1,0-1,0-13,0 0,0 1,-13-14,0 0,13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10334.5 8622.05,'0'27,"0"-14,0 0,0 14,0-1,0-13,0 1,0-1,0 0,0 0,0 0,0 1,0-1,0-13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9647.5 8569.05,'-14'0,"1"14,0-1,13 0,0 0,0 1,0-1,-13 0,13 0,0 0,0 1,0-1,0 0,0 14,0-14,0 0,0 0,0 0,0 1,0-1,0 0,13 0,-13 1,13-1,0 0,1-13,-1 13,0-13,0 0,1 0,-1 0,0 0,27 0,-14-13,-13 0,-13 0,14 13,-14-14,0 1,13 13,-13-13,13 13,-13-13,13-1,-13 1,13 13,-13-13,0 0,0 0,0-1,0 1,0 0,0 0,0-1,0 1,-13 13,13-13,0-13,-13 12,0 14,0-13,13 0,-14 13,1-13,0 13,0 0,-1-14,1 14,0 0,0 0,0 0,-1 0,1 0,0 0,0 0,-1 0,14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12530.5 8741.05,'13'0,"0"0,0 0,1 0,-1 0,0 0,0 0,1 0,12 0,-13 0,0 0,1 0,-1 0,0 0,0 0,1 0,12 0,0 0,1 0,13 0,-14 0,-13 0,14 0,-1 0,-13 0,1 0,-1 0,0 0,14 0,-14 0,0 0,0 0,14 0,-14-13,0 13,14 0,-1-13,-13 13,27-13,-14-1,14 1,13 0,-27 0,1-14,-1 14,-12-13,-1 12,13-12,14-14,-14 14,-12 13,-1-1,-13-12,53-1,-53 14,13 13,0-13,14-13,-27 12,13-12,0-27,13 13,-12 14,-14 13,13-14,0 1,0-1,27 1,-40-1,13 1,0-1,1 1,-1 0,13-27,-26 26,14 1,12-14,-26 14,13-14,1 14,-14-27,39 13,-26 13,-13-12,27-14,-14 13,-13 1,13-1,1 13,-14-25,13-1,0 0,-13 13,40-26,-27 26,-13 1,0-1,13 13,-13-12,13-14,-13 13,0 1,0-1,0-13,0 13,0 1,0 12,0-13,0 14,0-14,0 1,0-1,-13 0,13 1,-13-1,0-13,13 13,-27 1,14-1,13-13,-13 13,-14 1,27-1,-13-13,0 14,0 12,-1 1,-12-27,26 40,-26-40,-1 13,27 13,-13-12,-14 12,14-12,0-1,0 27,-14-27,1 0,13 14,-27-14,27-13,-1 27,-25-14,26 14,-1-1,-12 1,-14-27,40 40,-26-14,-1 1,14 13,-13-1,-27-12,26 13,14 0,0-1,-14 1,1 0,13 0,-27-14,14 14,12 13,-25-26,12 12,-12 1,-14 0,39 0,-12 13,13-14,-14 1,14 13,-13-13,12 13,14-13,-13 13,0-14,0 14,0-13,-1 13,1-13,0 13,0 0,-1 0,1 0,0 0,13 26,0-12,0-1,0 0,0 0,0 14,13-1,-13-12,0-1,13 13,-13-13,0 1,0-1,0 0,0 0,0 1,0-1,0-13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12847.5 4615.05,'27'0,"-14"0,13 0,-12 0,-1-13,13 13,-26-13,13-1,1 14,-1-13,0 13,0 0,1 0,-1 0,-13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4476.5 6797.05,'0'27,"0"-14,0 0,0 14,-14-27,14 39,-13 27,13-52,-13 25,0 1,13-27,0 14,0-1,0-13,0 14,0-14,0 0,0 0,0 1,0-1,0 0,0 0,0 1,0-1,0-13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4436.5 6810.05,'0'14,"0"12,-13-13,13 14,-14-14,1 13,0-26,0 0,13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4238.5 7366.05,'13'0,"0"0,0 0,0 0,1 0,-1 0,0 0,0 0,1 0,-1 0,13 0,-13 0,14 0,-14 0,0 0,1 0,-1 0,0 0,0 0,1 0,-1 0,0 0,0 0,-13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4727.5 6533.05,'0'13,"0"13,0-12,0-1,0 13,0 1,0-14,0 13,0 1,0-14,0 0,0 1,0 12,0 14,0-14,0 1,0-1,0-13,0 14,0-1,0-13,0 14,0-1,0 1,0-14,0 13,0 1,0-14,0 0,0 1,0-1,-13 13,13 1,0-1,-14 1,14-1,0-13,0 14,0-14,0 0,0 14,0-1,0 0,0 1,0-1,0-12,0-1,0 13,0-13,0 14,0-1,0-12,0-1,0 0,0 0,0-26,0 0,0 0,0-14,0 14,0 0,0-14,0 14,0 0,0-14,0 1,0 13,0-14,0 14,0-13,0 12,0 1,0 0,0 0,0-1,0 1,0 0,0 0,0 0,0-14,0 14,0-14,0 14,0 0,0 0,0 0,0-1,0-12,0 13,0-1,0-12,0 13,0-1,0 1,0-13,0 13,0-14,0 14,0-14,0 1,0 13,0 0,0-14,0 14,0 0,0-14,0 14,0 0,0 0,14-1,-14 1,0-13,0 12,0 1,0 0,0 0,0-1,0-12,0 13,0 0,0-1,0 1,0 0,0 0,0-1,0 1,0 0,0 0,0 0,0-1,0 1,0 0,0 0,0-1,0 1,0 26,0 1,0-1,0 27,0-27,0 0,0 27,0-27,0 27,0-27,0 0,0 13,0-12,0 12,-14 1,14-1,0 1,-13-1,13-13,0 14,0-1,0-13,0 1,0 12,0-13,0 14,0-1,0-13,0 14,0-14,0 13,0 1,0-14,0 14,0-14,0 0,0 0,0 1,0 12,0-13,0 0,0 1,0 12,0-13,0 14,0-14,0 13,0 1,0-14,0 0,0 14,0-14,0 0,0 0,0 1,0-1,0 13,0-12,0-1,0 0,0 0,0 0,0 1,0-1,0 0,0 0,0 1,0-1,0 0,0 0,0 1,0-1,0 0,0 0,0 0,0 1,0-14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4648.5 6546.05,'-14'0,"1"0,0 0,0 0,-27 0,27 0,0 0,-14 0,1 0,-14 0,13 0,1 0,0 0,-1 0,14 0,-27 0,14 0,-1 0,1 0,-1 0,14 0,0 0,0 0,-14 0,1 0,-1 0,1 0,0 0,-1 0,-13 0,1 0,-1 0,-26 0,26 0,1 0,-28 0,28 0,-1 0,-39 0,39 0,-26 0,26 0,-13 0,-13 0,27 0,-1 0,-26 0,13 0,13 0,-39 0,13 0,26 0,-26 0,26 0,1 0,-14 0,0 0,13 0,-13 0,0 0,14 0,-14 0,26 0,-12 0,-28 0,41 0,-14 0,1 0,12 0,1 0,-14 0,14 0,-1 0,1 0,-1 0,-12 0,12 0,1 0,-14 0,0 0,-13 13,14-13,-1 0,0 0,1 0,-1 13,0-13,14 0,-14 0,14 14,-1-14,14 0,0 0,-14 0,1 0,0 0,-1 0,1 13,-1-13,1 0,-14 0,-26 13,39-13,-12 0,12 0,1 0,-1 0,14 0,0 0,0 0,0 0,-1 13,1-13,-13 0,12 0,1 0,0 0,0 0,0 0,-1 0,1 0,0 0,0 0,-1 0,1 0,13 13,-13 1,13 12,0 14,0-27,-13 27,0-1,13 1,0-13,0-1,0 14,0-14,0 1,0-1,0 0,0 14,0-27,0 14,0-1,0-12,0 12,0-13,0 0,0 1,-14-1,14 0,0 0,0 1,0 12,0-13,0 14,0 12,0-25,0 12,0-13,0 0,0 1,0-1,0 0,-13 0,13 14,0-14,0 0,-13 27,13-27,0 0,13-13,14 14,-14-14,13 0,1 0,-1 0,53 0,-26 0,0 13,0 0,-26-13,39 0,-27 0,14 0,13 13,-13-13,-39 0,38 0,15 0,-28 27,41-27,-1 13,-13-13,93 0,-67 0,14 0,-66 0,39 0,-26 0,-26 0,39 0,-27 0,-12 0,12 13,-12-13,39 0,-53 0,14 0,39 0,-26 0,26 0,26 13,-39-13,40 27,-27-14,13-13,14 13,-14-13,0 0,1 0,-1 0,-26 0,26 0,-39 0,0 0,-14 0,1 0,-1 0,1 0,12 0,-12 0,-1 0,27 0,-13 0,-14 0,40 0,-26 0,-14 0,14 0,0 0,-14 0,1 0,-1-13,1 13,-1 0,-13 0,0 0,1 0,12 0,1-13,-1 13,-13 0,14-13,-1 13,-13 0,14-14,-14 14,14 0,-14 0,13 0,1 0,-14 0,0 0,0 0,14 0,-14 0,0 0,0 0,1 0,-1 0,13 0,-12 0,12 0,-26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3814.5 6572.05,'0'14,"0"-1,0 0,0 13,0-12,0 12,0-13,0 14,-13 26,13-40,-13 27,0-1,13-12,-14 12,1 1,13-13,-13 25,0-12,13-27,0 27,-27 0,27-14,-13 1,0-1,0 14,-1-14,1 1,13 26,-26-27,13 0,13-12,-14-1,1 0,13 0,0 1,-13-1,13 13,0-13,0 1,0-1,0 0,0 0,0 1,0-14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6724.5 6453.05,'0'-13,"0"0,0 0,0-1,0 1,0 0,13-13,-13 12,13-12,14-1,12 14,-12 0,-1-13,-12 12,-1 1,13 13,1 0,-14 0,27 0,-27 13,-13 1,13 25,-13-12,0-1,0 1,0-14,0 0,0 13,-13-12,0-1,-14 0,1 0,-1 1,-12-1,12 0,1-13,-14 13,27-13,0 0,39 0,-13 0,14 0,-1-13,14 13,-14 0,-12 0,-1 0,13 0,-13 0,1 13,-14 0,0 14,13-1,-13 1,0 12,0-12,0-14,0 14,-13-14,-1 0,1-13,0 0,-13 13,26 1,-27-1,1 13,-14-13,27-13,-1 0,-12 14,13-14,0 0,-14 0,14 0,0 0,-1 0,1 0,0-14,13 1,-13 13,13-13,0 0,0 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2955.5 6559.05,'-14'13,"14"1,0 12,-13 0,13 1,0 13,0-14,0 1,0-14,-13 13,13 14,0-14,-13 14,0 0,13-14,-14 40,1-26,0-14,-14 41,14-41,13-13,-13 27,13 0,0-27,-13 13,13 14,-13-14,-14 14,27-14,-13 14,13-27,0 1,0 12,-13-13,13 14,-14-14,14 13,0-12,0-1,0 0,0 0,0 1,-13-14,0 0,-13-27,26 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2227.5 6546.05,'0'26,"0"1,0-1,0 1,0 12,-13 28,13-41,-13 14,-14 13,27-27,-13 27,0-13,13 12,0 1,-13-13,0 0,13-1,-14-12,14 26,0-27,-13 1,13 12,-13-12,0-1,13 14,-14-27,1 14,13-1,0 0,-13 1,13-14,-13-13,13 27,0-14,0 0,-13-13,13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1354.5 6572.05,'0'27,"0"-1,0-13,0 1,0-1,0 27,0-14,-13 1,13 12,-13-12,13-1,0 1,0-14,0 26,0-12,-13 13,13-1,-13-26,13 40,-14 14,1-41,0 0,13-12,-13 25,-1-12,14-1,-13-13,13 1,0-1,-13 13,13-12,0-1,-13-13,13 26,-13 1,13-1,0-13,-14 1,14 12,-13-26,13 13,0-13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3986.5 6850.05,'-13'0,"0"0,0 0,-14 0,14 0,-14 0,-12 13,12-13,-12 0,-1 0,-26 0,-13 0,39 0,-39 0,26 0,-14 0,-12 0,0 0,26 0,-26 0,-14 0,53 0,-13 0,-13 0,40 0,-27 0,13 0,14 0,-27 0,13 0,1 0,-14 0,0 0,13 0,-39 0,26 0,26 0,-39 0,13 0,27 0,-14 0,-13 0,40 0,-13 0,-27 0,13 0,27 0,-27 0,0 0,27 0,0 0,-40 0,27 0,-14 0,0 0,1 0,-1 0,-13 0,13 0,1 0,-1 0,14 0,12 0,-12 0,13 0,-14 0,14 0,0 0,0 0,-1 0,1 0,0 0,0 0,-1 0,1 0,-13 0,-1 0,14 0,0 0,-14 0,1 0,-14 0,14 0,-1 0,14 0,0 0,26 0,0 14,1-14,-1 13,-13 0,13-13,0 13,-13 0,0 1,13 12,-13-13,14 1,-14-1,0 0,0-13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825.498 6863.05,'14'0,"-1"0,0 0,0 0,1 0,38 0,-38 0,-1 0,0 0,0 0,1 0,-1 0,0 0,0 0,1 0,-1 0,0 0,0-13,0 13,-13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865.498 6837.05,'27'0,"-1"0,-26-13,13 13,0-14,1 14,-1 0,0 0,0-13,1 13,-1-13,0 0,-13 0,13 13,1 0,-1 0,-13-14,13 14,-13-13,13 13,-13-13,13 13,-13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2399.5 7921.05,'0'14,"0"-1,0 0,0 0,0 0,0 14,0-1,-13 1,13 12,0 1,0-13,-13-14,13 0,0 0,-13-13,13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2545.5 7935.05,'0'13,"0"0,0 0,0 0,-13 1,13-1,0 13,0-12,0-1,0 0,0 0,0 0,0 1,-14-1,14 0,0 0,-13-13,13 14,-13-1,13 0,-13 0,13 1,-14-1,1-13,-27 0,40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2188.5 8040.05,'13'0,"0"14,0 12,-13-13,14 0,-1 14,-13-14,13 14,0-14,-13 0,13 14,1-14,-1 13,-13-13,13 1,-13-1,13 0,1 0,-1-13,0 0,0 14,0-41,14 1,-14 26,14-14,-1 1,-13 13,-13-13,14 13,-1-13,-13 0,13 13,0-14,0 14,1 0,-1-13,0 13,14-13,-14 13,13 0,-26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614.498 8186.05,'13'0,"27"0,-27 13,13-13,1 0,-1 0,-12 13,-1-13,0 0,0 0,0 0,1 0,12 14,-13-14,1 0,12 0,-13 0,0 0,1 0,-1 0,0 0,0 0,14 0,-14 0,0 0,1 0,-1 0,13 0,1 0,-14 0,0 0,0 0,14 0,-1 0,1 13,-1-13,1 0,-1 0,0 0,14 26,-27-26,27 0,0 13,-27-13,27 0,-14 0,-13 0,14 14,-1-14,1 0,-1 13,1-13,-1 0,-13 0,14 0,12 13,-25-13,12 13,0-13,1 0,-1 14,1-14,-1 0,1 13,-1-13,-13 0,1 0,12 13,1-13,-14 0,0 0,13 0,1 0,-1 0,1 26,12-26,-12 0,-1 0,1 0,12 0,-25 0,12 0,14 0,-27 0,14 0,-1 0,-13 0,14 0,12 0,-12 0,-1 0,-13 0,14 0,26 0,-27 0,-13 0,40 0,-13 0,0 0,-1 0,1 0,13 0,-13 0,-1 0,1 0,-14 0,14 0,-13 0,-1 0,14 0,-14 0,1 0,-14 0,13 0,1 0,-14 0,13 0,14 0,-13 0,-14 0,26 0,-12 0,13 0,-14 0,0 0,1 0,-1 0,-12 0,-1 0,0 0,0 0,0 0,1 0,-1 0,13 0,27 0,-13 0,-14 0,1 0,13-13,-27 13,13-13,1 13,-1-13,-13 13,14 0,-14-13,0 13,-13-14,13 14,1 0,-14 14,0-1,-27 53,14-26,0 12,0-25,-1 13,14-14,-13-13,13 14,0-1,-13-13,13 1,0-1,0 0,0 0,0 1,0-1,0 0,-40-13,40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5454.5 6215.05,'-13'27,"0"-1,0-13,-1 1,1 12,0-13,-14 14,14-1,0 1,0-14,0 13,-14 14,27-27,0 14,0-14,0 0,0 14,0-1,0 0,0-12,13-1,1-13,-1 0,0 0,27 0,-1 0,-25 0,12-27,1 14,-14 0,13-13,-13-1,-13 14,14-14,-14 14,0 0,0 0,0-14,-14 14,1-13,0-1,0 27,0-13,13 0,0 0,0 26,-14 13,14-13,0 14,0-14,0 0,0 1,0 12,0 14,0-14,0 1,0-1,0 0,14 1,-14-1,0-12,0-1,0 13,0-12,0-1,0 0,0 0,0 14,0-14,0 0,0 14,0-14,0 13,0-13,0 1,0-1,0 0,0 14,0-14,0-13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601.498 8265.05,'0'13,"0"1,0 12,0-13,0 1,0-1,0 13,0-13,0 14,0 26,-14-27,14 14,-13-14,13 1,0-1,-13 1,13 26,-13 13,13-40,0 1,0-1,-13-26,13 13,0 1,0-14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1103.5 8278.05,'0'14,"0"-1,0 0,0 0,0 14,0-1,0 54,0-41,0 1,0-14,0 1,0-1,0 1,0-1,-13 1,13-14,0 0,0 14,0-14,0 0,0 13,0-12,0-1,0 13,0-12,0-1,0-13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1685.5 8371.05,'0'40,"0"-1,0-12,0 39,-13-26,13-1,-27-12,14 12,13 1,-13 0,13-14,0 1,0-1,0 1,0-14,0 13,0-13,0 1,0-1,0 0,0-13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2280.5 8464.05,'0'13,"0"13,0-13,0 14,0-14,0 40,0-13,-13-14,13 27,-13-13,13-27,-13 40,13-27,0-12,-14-1,14 0,0 0,0 0,0 1,0-1,0 0,0-13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3074.5 8477.05,'0'13,"0"0,0 14,0-1,0 1,0-1,0 14,0-1,0 1,0 13,-13-13,13-1,0-12,0 12,0-25,0 12,0-13,0 1,0-1,0 0,0 0,0 0,-14 1,14-1,-13-13,13 13,0 0,0-13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4304.5 8146.05,'0'27,"0"-1,0-13,0 1,0-1,0 13,0 27,0-13,0 13,-14 0,14-1,0-25,-39 13,39-1,0 27,-13-26,13 0,0-1,0-25,0 25,-14-25,14-1,0 0,0 0,0 0,0 1,0-1,0 0,0 0,-13-13,13 14,-13-1,13 0,0-39,0-1,0 1,13-1,0 1,14-14,-27 0,13 14,0-27,-13 27,13-1,-13-12,0 25,0 1,0 0,14-14,-14 1,0-1,0 14,0-13,13 13,-13-1,0 1,0 0,0-14,0 14,0 0,0 0,0 0,0-14,0 14,0-14,0 14,0 0,0 0,0 26,0 40,0 13,0-13,0 0,0 0,0 13,0-26,0 12,-13 1,13 0,-14-13,14-14,-13 27,13-40,-13 14,13 26,-13-40,13 0,0 14,-13-14,13 13,0-12,-14-1,14 0,0 0,0-13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825.498 8437.05,'0'13,"0"1,0 12,0-13,0 14,0-1,0 1,0-14,0 13,0 1,0 12,0-25,0-1,0 13,0-12,0-1,0 0,0 0,0 0,0 1,0-1,0 0,0 0,0-13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759.498 8464.05,'0'13,"-13"-13,13 13,0 0,0 0,-13 1,13-14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1354.5 8490.05,'-13'0,"0"0,13 13,-13 0,0 14,13-14,0 0,-14 1,14-1,0 0,0 0,0 1,0-1,0 0,0 0,0 0,14-13,-14 14,0-1,0 0,13-13,0 0,-13 13,0 1,13-14,-13 13,13-13,1 0,-1 0,0 0,0 0,14 0,-14-13,0-1,-13 1,13 13,-13-13,0-14,0 14,0 0,0 0,0 0,0-1,0 1,0 0,0 0,0-1,0 1,0 0,0 0,-13-1,0 1,0 13,13-13,-13 13,-1 0,1 0,0 0,0 0,-1 0,1 0,13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9T22:25:49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2003.5 8556.05,'-14'0,"1"0,0 0,0 0,-1 13,1-13,-13 14,12-14,-25 26,26-13,13 1,0-1,0 0,-14 13,14-12,0-1,-13 0,13 0,0 1,0-1,0 0,0 0,0 0,13 1,-13-1,14-13,-1 0,0 0,0 13,0-13,1 0,-1 0,0 0,0 0,1 0,25-13,-39 0,14-1,-14 1,0-13,0 13,0-1,0 1,0 0,0 0,0-1,0 1,0 0,0-13,0 12,0 1,0 0,-14 0,1 13,0-14,0 14,-1 0,14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0E32-E4D3-4443-A864-004517F870E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329C-E804-4D50-896B-0CC6DF869B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329C-E804-4D50-896B-0CC6DF869B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E0BDEE-34F5-4132-BA9C-110189CE45C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AC6970-E6BA-4E85-B38D-5FAF3C012CB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0D8931-FE09-480C-A2E2-2AB6B466A6D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F18295-3A62-4CD5-9734-95963768FD32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90AFA-CA2A-428D-90E8-BDB4B3E79D77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DAE1EA-F521-48E1-A984-2E58FA1D069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322F00-0E3A-439C-A96A-C1E2161A67F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2B9B8B-0488-4C85-B52A-0F518D4E08D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398E52-F8A6-4E45-A30B-17F6688BF5A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A8657F-5CCC-41C3-A133-C56B5D66613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34CFB7-C42F-4C1C-89FC-5E7A465E4C3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338A4C-CCB6-4EAB-94AF-2A57AC530AF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3542D0EB-6869-4BE0-ABD2-526613A02B9D}" type="slidenum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2" Type="http://schemas.openxmlformats.org/officeDocument/2006/relationships/notesSlide" Target="../notesSlides/notesSlide1.xml"/><Relationship Id="rId101" Type="http://schemas.openxmlformats.org/officeDocument/2006/relationships/slideLayout" Target="../slideLayouts/slideLayout2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65.xml"/><Relationship Id="rId98" Type="http://schemas.openxmlformats.org/officeDocument/2006/relationships/image" Target="../media/image552.png"/><Relationship Id="rId97" Type="http://schemas.openxmlformats.org/officeDocument/2006/relationships/customXml" Target="../ink/ink564.xml"/><Relationship Id="rId96" Type="http://schemas.openxmlformats.org/officeDocument/2006/relationships/image" Target="../media/image551.png"/><Relationship Id="rId95" Type="http://schemas.openxmlformats.org/officeDocument/2006/relationships/customXml" Target="../ink/ink563.xml"/><Relationship Id="rId94" Type="http://schemas.openxmlformats.org/officeDocument/2006/relationships/image" Target="../media/image550.png"/><Relationship Id="rId93" Type="http://schemas.openxmlformats.org/officeDocument/2006/relationships/customXml" Target="../ink/ink562.xml"/><Relationship Id="rId92" Type="http://schemas.openxmlformats.org/officeDocument/2006/relationships/image" Target="../media/image549.png"/><Relationship Id="rId91" Type="http://schemas.openxmlformats.org/officeDocument/2006/relationships/customXml" Target="../ink/ink561.xml"/><Relationship Id="rId90" Type="http://schemas.openxmlformats.org/officeDocument/2006/relationships/image" Target="../media/image548.png"/><Relationship Id="rId9" Type="http://schemas.openxmlformats.org/officeDocument/2006/relationships/customXml" Target="../ink/ink520.xml"/><Relationship Id="rId89" Type="http://schemas.openxmlformats.org/officeDocument/2006/relationships/customXml" Target="../ink/ink560.xml"/><Relationship Id="rId88" Type="http://schemas.openxmlformats.org/officeDocument/2006/relationships/image" Target="../media/image547.png"/><Relationship Id="rId87" Type="http://schemas.openxmlformats.org/officeDocument/2006/relationships/customXml" Target="../ink/ink559.xml"/><Relationship Id="rId86" Type="http://schemas.openxmlformats.org/officeDocument/2006/relationships/image" Target="../media/image546.png"/><Relationship Id="rId85" Type="http://schemas.openxmlformats.org/officeDocument/2006/relationships/customXml" Target="../ink/ink558.xml"/><Relationship Id="rId84" Type="http://schemas.openxmlformats.org/officeDocument/2006/relationships/image" Target="../media/image545.png"/><Relationship Id="rId83" Type="http://schemas.openxmlformats.org/officeDocument/2006/relationships/customXml" Target="../ink/ink557.xml"/><Relationship Id="rId82" Type="http://schemas.openxmlformats.org/officeDocument/2006/relationships/image" Target="../media/image544.png"/><Relationship Id="rId81" Type="http://schemas.openxmlformats.org/officeDocument/2006/relationships/customXml" Target="../ink/ink556.xml"/><Relationship Id="rId80" Type="http://schemas.openxmlformats.org/officeDocument/2006/relationships/image" Target="../media/image543.png"/><Relationship Id="rId8" Type="http://schemas.openxmlformats.org/officeDocument/2006/relationships/image" Target="../media/image508.png"/><Relationship Id="rId79" Type="http://schemas.openxmlformats.org/officeDocument/2006/relationships/customXml" Target="../ink/ink555.xml"/><Relationship Id="rId78" Type="http://schemas.openxmlformats.org/officeDocument/2006/relationships/image" Target="../media/image542.png"/><Relationship Id="rId77" Type="http://schemas.openxmlformats.org/officeDocument/2006/relationships/customXml" Target="../ink/ink554.xml"/><Relationship Id="rId76" Type="http://schemas.openxmlformats.org/officeDocument/2006/relationships/image" Target="../media/image541.png"/><Relationship Id="rId75" Type="http://schemas.openxmlformats.org/officeDocument/2006/relationships/customXml" Target="../ink/ink553.xml"/><Relationship Id="rId74" Type="http://schemas.openxmlformats.org/officeDocument/2006/relationships/image" Target="../media/image540.png"/><Relationship Id="rId73" Type="http://schemas.openxmlformats.org/officeDocument/2006/relationships/customXml" Target="../ink/ink552.xml"/><Relationship Id="rId72" Type="http://schemas.openxmlformats.org/officeDocument/2006/relationships/image" Target="../media/image539.png"/><Relationship Id="rId71" Type="http://schemas.openxmlformats.org/officeDocument/2006/relationships/customXml" Target="../ink/ink551.xml"/><Relationship Id="rId70" Type="http://schemas.openxmlformats.org/officeDocument/2006/relationships/image" Target="../media/image538.png"/><Relationship Id="rId7" Type="http://schemas.openxmlformats.org/officeDocument/2006/relationships/customXml" Target="../ink/ink519.xml"/><Relationship Id="rId69" Type="http://schemas.openxmlformats.org/officeDocument/2006/relationships/customXml" Target="../ink/ink550.xml"/><Relationship Id="rId68" Type="http://schemas.openxmlformats.org/officeDocument/2006/relationships/image" Target="../media/image537.png"/><Relationship Id="rId67" Type="http://schemas.openxmlformats.org/officeDocument/2006/relationships/customXml" Target="../ink/ink549.xml"/><Relationship Id="rId66" Type="http://schemas.openxmlformats.org/officeDocument/2006/relationships/image" Target="../media/image536.png"/><Relationship Id="rId65" Type="http://schemas.openxmlformats.org/officeDocument/2006/relationships/customXml" Target="../ink/ink548.xml"/><Relationship Id="rId64" Type="http://schemas.openxmlformats.org/officeDocument/2006/relationships/image" Target="../media/image535.png"/><Relationship Id="rId63" Type="http://schemas.openxmlformats.org/officeDocument/2006/relationships/customXml" Target="../ink/ink547.xml"/><Relationship Id="rId62" Type="http://schemas.openxmlformats.org/officeDocument/2006/relationships/image" Target="../media/image534.png"/><Relationship Id="rId61" Type="http://schemas.openxmlformats.org/officeDocument/2006/relationships/customXml" Target="../ink/ink546.xml"/><Relationship Id="rId60" Type="http://schemas.openxmlformats.org/officeDocument/2006/relationships/image" Target="../media/image533.png"/><Relationship Id="rId6" Type="http://schemas.openxmlformats.org/officeDocument/2006/relationships/image" Target="../media/image507.png"/><Relationship Id="rId59" Type="http://schemas.openxmlformats.org/officeDocument/2006/relationships/customXml" Target="../ink/ink545.xml"/><Relationship Id="rId58" Type="http://schemas.openxmlformats.org/officeDocument/2006/relationships/image" Target="../media/image532.png"/><Relationship Id="rId57" Type="http://schemas.openxmlformats.org/officeDocument/2006/relationships/customXml" Target="../ink/ink544.xml"/><Relationship Id="rId56" Type="http://schemas.openxmlformats.org/officeDocument/2006/relationships/image" Target="../media/image531.png"/><Relationship Id="rId55" Type="http://schemas.openxmlformats.org/officeDocument/2006/relationships/customXml" Target="../ink/ink543.xml"/><Relationship Id="rId54" Type="http://schemas.openxmlformats.org/officeDocument/2006/relationships/image" Target="../media/image530.png"/><Relationship Id="rId53" Type="http://schemas.openxmlformats.org/officeDocument/2006/relationships/customXml" Target="../ink/ink542.xml"/><Relationship Id="rId52" Type="http://schemas.openxmlformats.org/officeDocument/2006/relationships/image" Target="../media/image529.png"/><Relationship Id="rId51" Type="http://schemas.openxmlformats.org/officeDocument/2006/relationships/customXml" Target="../ink/ink541.xml"/><Relationship Id="rId50" Type="http://schemas.openxmlformats.org/officeDocument/2006/relationships/image" Target="../media/image528.png"/><Relationship Id="rId5" Type="http://schemas.openxmlformats.org/officeDocument/2006/relationships/customXml" Target="../ink/ink518.xml"/><Relationship Id="rId49" Type="http://schemas.openxmlformats.org/officeDocument/2006/relationships/customXml" Target="../ink/ink540.xml"/><Relationship Id="rId48" Type="http://schemas.openxmlformats.org/officeDocument/2006/relationships/image" Target="../media/image527.png"/><Relationship Id="rId47" Type="http://schemas.openxmlformats.org/officeDocument/2006/relationships/customXml" Target="../ink/ink539.xml"/><Relationship Id="rId46" Type="http://schemas.openxmlformats.org/officeDocument/2006/relationships/image" Target="../media/image526.png"/><Relationship Id="rId45" Type="http://schemas.openxmlformats.org/officeDocument/2006/relationships/customXml" Target="../ink/ink538.xml"/><Relationship Id="rId44" Type="http://schemas.openxmlformats.org/officeDocument/2006/relationships/image" Target="../media/image525.png"/><Relationship Id="rId43" Type="http://schemas.openxmlformats.org/officeDocument/2006/relationships/customXml" Target="../ink/ink537.xml"/><Relationship Id="rId42" Type="http://schemas.openxmlformats.org/officeDocument/2006/relationships/image" Target="../media/image524.png"/><Relationship Id="rId41" Type="http://schemas.openxmlformats.org/officeDocument/2006/relationships/customXml" Target="../ink/ink536.xml"/><Relationship Id="rId40" Type="http://schemas.openxmlformats.org/officeDocument/2006/relationships/image" Target="../media/image523.png"/><Relationship Id="rId4" Type="http://schemas.openxmlformats.org/officeDocument/2006/relationships/image" Target="../media/image506.png"/><Relationship Id="rId39" Type="http://schemas.openxmlformats.org/officeDocument/2006/relationships/customXml" Target="../ink/ink535.xml"/><Relationship Id="rId38" Type="http://schemas.openxmlformats.org/officeDocument/2006/relationships/image" Target="../media/image522.png"/><Relationship Id="rId37" Type="http://schemas.openxmlformats.org/officeDocument/2006/relationships/customXml" Target="../ink/ink534.xml"/><Relationship Id="rId36" Type="http://schemas.openxmlformats.org/officeDocument/2006/relationships/image" Target="../media/image521.png"/><Relationship Id="rId35" Type="http://schemas.openxmlformats.org/officeDocument/2006/relationships/customXml" Target="../ink/ink533.xml"/><Relationship Id="rId34" Type="http://schemas.openxmlformats.org/officeDocument/2006/relationships/image" Target="../media/image520.png"/><Relationship Id="rId33" Type="http://schemas.openxmlformats.org/officeDocument/2006/relationships/customXml" Target="../ink/ink532.xml"/><Relationship Id="rId32" Type="http://schemas.openxmlformats.org/officeDocument/2006/relationships/image" Target="../media/image519.png"/><Relationship Id="rId31" Type="http://schemas.openxmlformats.org/officeDocument/2006/relationships/customXml" Target="../ink/ink531.xml"/><Relationship Id="rId30" Type="http://schemas.openxmlformats.org/officeDocument/2006/relationships/image" Target="../media/image518.png"/><Relationship Id="rId3" Type="http://schemas.openxmlformats.org/officeDocument/2006/relationships/customXml" Target="../ink/ink517.xml"/><Relationship Id="rId29" Type="http://schemas.openxmlformats.org/officeDocument/2006/relationships/customXml" Target="../ink/ink530.xml"/><Relationship Id="rId28" Type="http://schemas.openxmlformats.org/officeDocument/2006/relationships/image" Target="../media/image294.png"/><Relationship Id="rId27" Type="http://schemas.openxmlformats.org/officeDocument/2006/relationships/customXml" Target="../ink/ink529.xml"/><Relationship Id="rId26" Type="http://schemas.openxmlformats.org/officeDocument/2006/relationships/image" Target="../media/image517.png"/><Relationship Id="rId25" Type="http://schemas.openxmlformats.org/officeDocument/2006/relationships/customXml" Target="../ink/ink528.xml"/><Relationship Id="rId24" Type="http://schemas.openxmlformats.org/officeDocument/2006/relationships/image" Target="../media/image516.png"/><Relationship Id="rId23" Type="http://schemas.openxmlformats.org/officeDocument/2006/relationships/customXml" Target="../ink/ink527.xml"/><Relationship Id="rId22" Type="http://schemas.openxmlformats.org/officeDocument/2006/relationships/image" Target="../media/image515.png"/><Relationship Id="rId211" Type="http://schemas.openxmlformats.org/officeDocument/2006/relationships/slideLayout" Target="../slideLayouts/slideLayout1.xml"/><Relationship Id="rId210" Type="http://schemas.openxmlformats.org/officeDocument/2006/relationships/image" Target="../media/image607.png"/><Relationship Id="rId21" Type="http://schemas.openxmlformats.org/officeDocument/2006/relationships/customXml" Target="../ink/ink526.xml"/><Relationship Id="rId209" Type="http://schemas.openxmlformats.org/officeDocument/2006/relationships/customXml" Target="../ink/ink620.xml"/><Relationship Id="rId208" Type="http://schemas.openxmlformats.org/officeDocument/2006/relationships/image" Target="../media/image606.png"/><Relationship Id="rId207" Type="http://schemas.openxmlformats.org/officeDocument/2006/relationships/customXml" Target="../ink/ink619.xml"/><Relationship Id="rId206" Type="http://schemas.openxmlformats.org/officeDocument/2006/relationships/image" Target="../media/image605.png"/><Relationship Id="rId205" Type="http://schemas.openxmlformats.org/officeDocument/2006/relationships/customXml" Target="../ink/ink618.xml"/><Relationship Id="rId204" Type="http://schemas.openxmlformats.org/officeDocument/2006/relationships/image" Target="../media/image604.png"/><Relationship Id="rId203" Type="http://schemas.openxmlformats.org/officeDocument/2006/relationships/customXml" Target="../ink/ink617.xml"/><Relationship Id="rId202" Type="http://schemas.openxmlformats.org/officeDocument/2006/relationships/image" Target="../media/image603.png"/><Relationship Id="rId201" Type="http://schemas.openxmlformats.org/officeDocument/2006/relationships/customXml" Target="../ink/ink616.xml"/><Relationship Id="rId200" Type="http://schemas.openxmlformats.org/officeDocument/2006/relationships/image" Target="../media/image602.png"/><Relationship Id="rId20" Type="http://schemas.openxmlformats.org/officeDocument/2006/relationships/image" Target="../media/image514.png"/><Relationship Id="rId2" Type="http://schemas.openxmlformats.org/officeDocument/2006/relationships/image" Target="../media/image505.png"/><Relationship Id="rId199" Type="http://schemas.openxmlformats.org/officeDocument/2006/relationships/customXml" Target="../ink/ink615.xml"/><Relationship Id="rId198" Type="http://schemas.openxmlformats.org/officeDocument/2006/relationships/image" Target="../media/image601.png"/><Relationship Id="rId197" Type="http://schemas.openxmlformats.org/officeDocument/2006/relationships/customXml" Target="../ink/ink614.xml"/><Relationship Id="rId196" Type="http://schemas.openxmlformats.org/officeDocument/2006/relationships/image" Target="../media/image600.png"/><Relationship Id="rId195" Type="http://schemas.openxmlformats.org/officeDocument/2006/relationships/customXml" Target="../ink/ink613.xml"/><Relationship Id="rId194" Type="http://schemas.openxmlformats.org/officeDocument/2006/relationships/image" Target="../media/image599.png"/><Relationship Id="rId193" Type="http://schemas.openxmlformats.org/officeDocument/2006/relationships/customXml" Target="../ink/ink612.xml"/><Relationship Id="rId192" Type="http://schemas.openxmlformats.org/officeDocument/2006/relationships/image" Target="../media/image598.png"/><Relationship Id="rId191" Type="http://schemas.openxmlformats.org/officeDocument/2006/relationships/customXml" Target="../ink/ink611.xml"/><Relationship Id="rId190" Type="http://schemas.openxmlformats.org/officeDocument/2006/relationships/image" Target="../media/image597.png"/><Relationship Id="rId19" Type="http://schemas.openxmlformats.org/officeDocument/2006/relationships/customXml" Target="../ink/ink525.xml"/><Relationship Id="rId189" Type="http://schemas.openxmlformats.org/officeDocument/2006/relationships/customXml" Target="../ink/ink610.xml"/><Relationship Id="rId188" Type="http://schemas.openxmlformats.org/officeDocument/2006/relationships/image" Target="../media/image596.png"/><Relationship Id="rId187" Type="http://schemas.openxmlformats.org/officeDocument/2006/relationships/customXml" Target="../ink/ink609.xml"/><Relationship Id="rId186" Type="http://schemas.openxmlformats.org/officeDocument/2006/relationships/image" Target="../media/image595.png"/><Relationship Id="rId185" Type="http://schemas.openxmlformats.org/officeDocument/2006/relationships/customXml" Target="../ink/ink608.xml"/><Relationship Id="rId184" Type="http://schemas.openxmlformats.org/officeDocument/2006/relationships/image" Target="../media/image594.png"/><Relationship Id="rId183" Type="http://schemas.openxmlformats.org/officeDocument/2006/relationships/customXml" Target="../ink/ink607.xml"/><Relationship Id="rId182" Type="http://schemas.openxmlformats.org/officeDocument/2006/relationships/image" Target="../media/image593.png"/><Relationship Id="rId181" Type="http://schemas.openxmlformats.org/officeDocument/2006/relationships/customXml" Target="../ink/ink606.xml"/><Relationship Id="rId180" Type="http://schemas.openxmlformats.org/officeDocument/2006/relationships/image" Target="../media/image592.png"/><Relationship Id="rId18" Type="http://schemas.openxmlformats.org/officeDocument/2006/relationships/image" Target="../media/image513.png"/><Relationship Id="rId179" Type="http://schemas.openxmlformats.org/officeDocument/2006/relationships/customXml" Target="../ink/ink605.xml"/><Relationship Id="rId178" Type="http://schemas.openxmlformats.org/officeDocument/2006/relationships/image" Target="../media/image591.png"/><Relationship Id="rId177" Type="http://schemas.openxmlformats.org/officeDocument/2006/relationships/customXml" Target="../ink/ink604.xml"/><Relationship Id="rId176" Type="http://schemas.openxmlformats.org/officeDocument/2006/relationships/image" Target="../media/image590.png"/><Relationship Id="rId175" Type="http://schemas.openxmlformats.org/officeDocument/2006/relationships/customXml" Target="../ink/ink603.xml"/><Relationship Id="rId174" Type="http://schemas.openxmlformats.org/officeDocument/2006/relationships/image" Target="../media/image589.png"/><Relationship Id="rId173" Type="http://schemas.openxmlformats.org/officeDocument/2006/relationships/customXml" Target="../ink/ink602.xml"/><Relationship Id="rId172" Type="http://schemas.openxmlformats.org/officeDocument/2006/relationships/image" Target="../media/image588.png"/><Relationship Id="rId171" Type="http://schemas.openxmlformats.org/officeDocument/2006/relationships/customXml" Target="../ink/ink601.xml"/><Relationship Id="rId170" Type="http://schemas.openxmlformats.org/officeDocument/2006/relationships/image" Target="../media/image587.png"/><Relationship Id="rId17" Type="http://schemas.openxmlformats.org/officeDocument/2006/relationships/customXml" Target="../ink/ink524.xml"/><Relationship Id="rId169" Type="http://schemas.openxmlformats.org/officeDocument/2006/relationships/customXml" Target="../ink/ink600.xml"/><Relationship Id="rId168" Type="http://schemas.openxmlformats.org/officeDocument/2006/relationships/image" Target="../media/image586.png"/><Relationship Id="rId167" Type="http://schemas.openxmlformats.org/officeDocument/2006/relationships/customXml" Target="../ink/ink599.xml"/><Relationship Id="rId166" Type="http://schemas.openxmlformats.org/officeDocument/2006/relationships/image" Target="../media/image585.png"/><Relationship Id="rId165" Type="http://schemas.openxmlformats.org/officeDocument/2006/relationships/customXml" Target="../ink/ink598.xml"/><Relationship Id="rId164" Type="http://schemas.openxmlformats.org/officeDocument/2006/relationships/image" Target="../media/image584.png"/><Relationship Id="rId163" Type="http://schemas.openxmlformats.org/officeDocument/2006/relationships/customXml" Target="../ink/ink597.xml"/><Relationship Id="rId162" Type="http://schemas.openxmlformats.org/officeDocument/2006/relationships/image" Target="../media/image583.png"/><Relationship Id="rId161" Type="http://schemas.openxmlformats.org/officeDocument/2006/relationships/customXml" Target="../ink/ink596.xml"/><Relationship Id="rId160" Type="http://schemas.openxmlformats.org/officeDocument/2006/relationships/image" Target="../media/image582.png"/><Relationship Id="rId16" Type="http://schemas.openxmlformats.org/officeDocument/2006/relationships/image" Target="../media/image512.png"/><Relationship Id="rId159" Type="http://schemas.openxmlformats.org/officeDocument/2006/relationships/customXml" Target="../ink/ink595.xml"/><Relationship Id="rId158" Type="http://schemas.openxmlformats.org/officeDocument/2006/relationships/image" Target="../media/image581.png"/><Relationship Id="rId157" Type="http://schemas.openxmlformats.org/officeDocument/2006/relationships/customXml" Target="../ink/ink594.xml"/><Relationship Id="rId156" Type="http://schemas.openxmlformats.org/officeDocument/2006/relationships/image" Target="../media/image580.png"/><Relationship Id="rId155" Type="http://schemas.openxmlformats.org/officeDocument/2006/relationships/customXml" Target="../ink/ink593.xml"/><Relationship Id="rId154" Type="http://schemas.openxmlformats.org/officeDocument/2006/relationships/image" Target="../media/image579.png"/><Relationship Id="rId153" Type="http://schemas.openxmlformats.org/officeDocument/2006/relationships/customXml" Target="../ink/ink592.xml"/><Relationship Id="rId152" Type="http://schemas.openxmlformats.org/officeDocument/2006/relationships/image" Target="../media/image578.png"/><Relationship Id="rId151" Type="http://schemas.openxmlformats.org/officeDocument/2006/relationships/customXml" Target="../ink/ink591.xml"/><Relationship Id="rId150" Type="http://schemas.openxmlformats.org/officeDocument/2006/relationships/image" Target="../media/image577.png"/><Relationship Id="rId15" Type="http://schemas.openxmlformats.org/officeDocument/2006/relationships/customXml" Target="../ink/ink523.xml"/><Relationship Id="rId149" Type="http://schemas.openxmlformats.org/officeDocument/2006/relationships/customXml" Target="../ink/ink590.xml"/><Relationship Id="rId148" Type="http://schemas.openxmlformats.org/officeDocument/2006/relationships/image" Target="../media/image576.png"/><Relationship Id="rId147" Type="http://schemas.openxmlformats.org/officeDocument/2006/relationships/customXml" Target="../ink/ink589.xml"/><Relationship Id="rId146" Type="http://schemas.openxmlformats.org/officeDocument/2006/relationships/image" Target="../media/image575.png"/><Relationship Id="rId145" Type="http://schemas.openxmlformats.org/officeDocument/2006/relationships/customXml" Target="../ink/ink588.xml"/><Relationship Id="rId144" Type="http://schemas.openxmlformats.org/officeDocument/2006/relationships/image" Target="../media/image574.png"/><Relationship Id="rId143" Type="http://schemas.openxmlformats.org/officeDocument/2006/relationships/customXml" Target="../ink/ink587.xml"/><Relationship Id="rId142" Type="http://schemas.openxmlformats.org/officeDocument/2006/relationships/image" Target="../media/image573.png"/><Relationship Id="rId141" Type="http://schemas.openxmlformats.org/officeDocument/2006/relationships/customXml" Target="../ink/ink586.xml"/><Relationship Id="rId140" Type="http://schemas.openxmlformats.org/officeDocument/2006/relationships/image" Target="../media/image572.png"/><Relationship Id="rId14" Type="http://schemas.openxmlformats.org/officeDocument/2006/relationships/image" Target="../media/image511.png"/><Relationship Id="rId139" Type="http://schemas.openxmlformats.org/officeDocument/2006/relationships/customXml" Target="../ink/ink585.xml"/><Relationship Id="rId138" Type="http://schemas.openxmlformats.org/officeDocument/2006/relationships/image" Target="../media/image571.png"/><Relationship Id="rId137" Type="http://schemas.openxmlformats.org/officeDocument/2006/relationships/customXml" Target="../ink/ink584.xml"/><Relationship Id="rId136" Type="http://schemas.openxmlformats.org/officeDocument/2006/relationships/image" Target="../media/image570.png"/><Relationship Id="rId135" Type="http://schemas.openxmlformats.org/officeDocument/2006/relationships/customXml" Target="../ink/ink583.xml"/><Relationship Id="rId134" Type="http://schemas.openxmlformats.org/officeDocument/2006/relationships/image" Target="../media/image569.png"/><Relationship Id="rId133" Type="http://schemas.openxmlformats.org/officeDocument/2006/relationships/customXml" Target="../ink/ink582.xml"/><Relationship Id="rId132" Type="http://schemas.openxmlformats.org/officeDocument/2006/relationships/image" Target="../media/image568.png"/><Relationship Id="rId131" Type="http://schemas.openxmlformats.org/officeDocument/2006/relationships/customXml" Target="../ink/ink581.xml"/><Relationship Id="rId130" Type="http://schemas.openxmlformats.org/officeDocument/2006/relationships/image" Target="../media/image567.png"/><Relationship Id="rId13" Type="http://schemas.openxmlformats.org/officeDocument/2006/relationships/customXml" Target="../ink/ink522.xml"/><Relationship Id="rId129" Type="http://schemas.openxmlformats.org/officeDocument/2006/relationships/customXml" Target="../ink/ink580.xml"/><Relationship Id="rId128" Type="http://schemas.openxmlformats.org/officeDocument/2006/relationships/image" Target="../media/image566.png"/><Relationship Id="rId127" Type="http://schemas.openxmlformats.org/officeDocument/2006/relationships/customXml" Target="../ink/ink579.xml"/><Relationship Id="rId126" Type="http://schemas.openxmlformats.org/officeDocument/2006/relationships/image" Target="../media/image69.png"/><Relationship Id="rId125" Type="http://schemas.openxmlformats.org/officeDocument/2006/relationships/customXml" Target="../ink/ink578.xml"/><Relationship Id="rId124" Type="http://schemas.openxmlformats.org/officeDocument/2006/relationships/image" Target="../media/image565.png"/><Relationship Id="rId123" Type="http://schemas.openxmlformats.org/officeDocument/2006/relationships/customXml" Target="../ink/ink577.xml"/><Relationship Id="rId122" Type="http://schemas.openxmlformats.org/officeDocument/2006/relationships/image" Target="../media/image564.png"/><Relationship Id="rId121" Type="http://schemas.openxmlformats.org/officeDocument/2006/relationships/customXml" Target="../ink/ink576.xml"/><Relationship Id="rId120" Type="http://schemas.openxmlformats.org/officeDocument/2006/relationships/image" Target="../media/image563.png"/><Relationship Id="rId12" Type="http://schemas.openxmlformats.org/officeDocument/2006/relationships/image" Target="../media/image510.png"/><Relationship Id="rId119" Type="http://schemas.openxmlformats.org/officeDocument/2006/relationships/customXml" Target="../ink/ink575.xml"/><Relationship Id="rId118" Type="http://schemas.openxmlformats.org/officeDocument/2006/relationships/image" Target="../media/image562.png"/><Relationship Id="rId117" Type="http://schemas.openxmlformats.org/officeDocument/2006/relationships/customXml" Target="../ink/ink574.xml"/><Relationship Id="rId116" Type="http://schemas.openxmlformats.org/officeDocument/2006/relationships/image" Target="../media/image561.png"/><Relationship Id="rId115" Type="http://schemas.openxmlformats.org/officeDocument/2006/relationships/customXml" Target="../ink/ink573.xml"/><Relationship Id="rId114" Type="http://schemas.openxmlformats.org/officeDocument/2006/relationships/image" Target="../media/image560.png"/><Relationship Id="rId113" Type="http://schemas.openxmlformats.org/officeDocument/2006/relationships/customXml" Target="../ink/ink572.xml"/><Relationship Id="rId112" Type="http://schemas.openxmlformats.org/officeDocument/2006/relationships/image" Target="../media/image559.png"/><Relationship Id="rId111" Type="http://schemas.openxmlformats.org/officeDocument/2006/relationships/customXml" Target="../ink/ink571.xml"/><Relationship Id="rId110" Type="http://schemas.openxmlformats.org/officeDocument/2006/relationships/image" Target="../media/image558.png"/><Relationship Id="rId11" Type="http://schemas.openxmlformats.org/officeDocument/2006/relationships/customXml" Target="../ink/ink521.xml"/><Relationship Id="rId109" Type="http://schemas.openxmlformats.org/officeDocument/2006/relationships/customXml" Target="../ink/ink570.xml"/><Relationship Id="rId108" Type="http://schemas.openxmlformats.org/officeDocument/2006/relationships/image" Target="../media/image557.png"/><Relationship Id="rId107" Type="http://schemas.openxmlformats.org/officeDocument/2006/relationships/customXml" Target="../ink/ink569.xml"/><Relationship Id="rId106" Type="http://schemas.openxmlformats.org/officeDocument/2006/relationships/image" Target="../media/image556.png"/><Relationship Id="rId105" Type="http://schemas.openxmlformats.org/officeDocument/2006/relationships/customXml" Target="../ink/ink568.xml"/><Relationship Id="rId104" Type="http://schemas.openxmlformats.org/officeDocument/2006/relationships/image" Target="../media/image555.png"/><Relationship Id="rId103" Type="http://schemas.openxmlformats.org/officeDocument/2006/relationships/customXml" Target="../ink/ink567.xml"/><Relationship Id="rId102" Type="http://schemas.openxmlformats.org/officeDocument/2006/relationships/image" Target="../media/image554.png"/><Relationship Id="rId101" Type="http://schemas.openxmlformats.org/officeDocument/2006/relationships/customXml" Target="../ink/ink566.xml"/><Relationship Id="rId100" Type="http://schemas.openxmlformats.org/officeDocument/2006/relationships/image" Target="../media/image553.png"/><Relationship Id="rId10" Type="http://schemas.openxmlformats.org/officeDocument/2006/relationships/image" Target="../media/image509.png"/><Relationship Id="rId1" Type="http://schemas.openxmlformats.org/officeDocument/2006/relationships/customXml" Target="../ink/ink516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70.xml"/><Relationship Id="rId98" Type="http://schemas.openxmlformats.org/officeDocument/2006/relationships/image" Target="../media/image656.png"/><Relationship Id="rId97" Type="http://schemas.openxmlformats.org/officeDocument/2006/relationships/customXml" Target="../ink/ink669.xml"/><Relationship Id="rId96" Type="http://schemas.openxmlformats.org/officeDocument/2006/relationships/image" Target="../media/image655.png"/><Relationship Id="rId95" Type="http://schemas.openxmlformats.org/officeDocument/2006/relationships/customXml" Target="../ink/ink668.xml"/><Relationship Id="rId94" Type="http://schemas.openxmlformats.org/officeDocument/2006/relationships/image" Target="../media/image654.png"/><Relationship Id="rId93" Type="http://schemas.openxmlformats.org/officeDocument/2006/relationships/customXml" Target="../ink/ink667.xml"/><Relationship Id="rId92" Type="http://schemas.openxmlformats.org/officeDocument/2006/relationships/image" Target="../media/image653.png"/><Relationship Id="rId91" Type="http://schemas.openxmlformats.org/officeDocument/2006/relationships/customXml" Target="../ink/ink666.xml"/><Relationship Id="rId90" Type="http://schemas.openxmlformats.org/officeDocument/2006/relationships/image" Target="../media/image652.png"/><Relationship Id="rId9" Type="http://schemas.openxmlformats.org/officeDocument/2006/relationships/customXml" Target="../ink/ink625.xml"/><Relationship Id="rId89" Type="http://schemas.openxmlformats.org/officeDocument/2006/relationships/customXml" Target="../ink/ink665.xml"/><Relationship Id="rId88" Type="http://schemas.openxmlformats.org/officeDocument/2006/relationships/image" Target="../media/image651.png"/><Relationship Id="rId87" Type="http://schemas.openxmlformats.org/officeDocument/2006/relationships/customXml" Target="../ink/ink664.xml"/><Relationship Id="rId86" Type="http://schemas.openxmlformats.org/officeDocument/2006/relationships/image" Target="../media/image650.png"/><Relationship Id="rId85" Type="http://schemas.openxmlformats.org/officeDocument/2006/relationships/customXml" Target="../ink/ink663.xml"/><Relationship Id="rId84" Type="http://schemas.openxmlformats.org/officeDocument/2006/relationships/image" Target="../media/image649.png"/><Relationship Id="rId83" Type="http://schemas.openxmlformats.org/officeDocument/2006/relationships/customXml" Target="../ink/ink662.xml"/><Relationship Id="rId82" Type="http://schemas.openxmlformats.org/officeDocument/2006/relationships/image" Target="../media/image648.png"/><Relationship Id="rId81" Type="http://schemas.openxmlformats.org/officeDocument/2006/relationships/customXml" Target="../ink/ink661.xml"/><Relationship Id="rId80" Type="http://schemas.openxmlformats.org/officeDocument/2006/relationships/image" Target="../media/image647.png"/><Relationship Id="rId8" Type="http://schemas.openxmlformats.org/officeDocument/2006/relationships/image" Target="../media/image611.png"/><Relationship Id="rId79" Type="http://schemas.openxmlformats.org/officeDocument/2006/relationships/customXml" Target="../ink/ink660.xml"/><Relationship Id="rId78" Type="http://schemas.openxmlformats.org/officeDocument/2006/relationships/image" Target="../media/image646.png"/><Relationship Id="rId77" Type="http://schemas.openxmlformats.org/officeDocument/2006/relationships/customXml" Target="../ink/ink659.xml"/><Relationship Id="rId76" Type="http://schemas.openxmlformats.org/officeDocument/2006/relationships/image" Target="../media/image645.png"/><Relationship Id="rId75" Type="http://schemas.openxmlformats.org/officeDocument/2006/relationships/customXml" Target="../ink/ink658.xml"/><Relationship Id="rId74" Type="http://schemas.openxmlformats.org/officeDocument/2006/relationships/image" Target="../media/image644.png"/><Relationship Id="rId73" Type="http://schemas.openxmlformats.org/officeDocument/2006/relationships/customXml" Target="../ink/ink657.xml"/><Relationship Id="rId72" Type="http://schemas.openxmlformats.org/officeDocument/2006/relationships/image" Target="../media/image643.png"/><Relationship Id="rId71" Type="http://schemas.openxmlformats.org/officeDocument/2006/relationships/customXml" Target="../ink/ink656.xml"/><Relationship Id="rId70" Type="http://schemas.openxmlformats.org/officeDocument/2006/relationships/image" Target="../media/image642.png"/><Relationship Id="rId7" Type="http://schemas.openxmlformats.org/officeDocument/2006/relationships/customXml" Target="../ink/ink624.xml"/><Relationship Id="rId69" Type="http://schemas.openxmlformats.org/officeDocument/2006/relationships/customXml" Target="../ink/ink655.xml"/><Relationship Id="rId68" Type="http://schemas.openxmlformats.org/officeDocument/2006/relationships/image" Target="../media/image641.png"/><Relationship Id="rId67" Type="http://schemas.openxmlformats.org/officeDocument/2006/relationships/customXml" Target="../ink/ink654.xml"/><Relationship Id="rId66" Type="http://schemas.openxmlformats.org/officeDocument/2006/relationships/image" Target="../media/image640.png"/><Relationship Id="rId65" Type="http://schemas.openxmlformats.org/officeDocument/2006/relationships/customXml" Target="../ink/ink653.xml"/><Relationship Id="rId64" Type="http://schemas.openxmlformats.org/officeDocument/2006/relationships/image" Target="../media/image639.png"/><Relationship Id="rId63" Type="http://schemas.openxmlformats.org/officeDocument/2006/relationships/customXml" Target="../ink/ink652.xml"/><Relationship Id="rId62" Type="http://schemas.openxmlformats.org/officeDocument/2006/relationships/image" Target="../media/image638.png"/><Relationship Id="rId61" Type="http://schemas.openxmlformats.org/officeDocument/2006/relationships/customXml" Target="../ink/ink651.xml"/><Relationship Id="rId60" Type="http://schemas.openxmlformats.org/officeDocument/2006/relationships/image" Target="../media/image637.png"/><Relationship Id="rId6" Type="http://schemas.openxmlformats.org/officeDocument/2006/relationships/image" Target="../media/image610.png"/><Relationship Id="rId59" Type="http://schemas.openxmlformats.org/officeDocument/2006/relationships/customXml" Target="../ink/ink650.xml"/><Relationship Id="rId58" Type="http://schemas.openxmlformats.org/officeDocument/2006/relationships/image" Target="../media/image636.png"/><Relationship Id="rId57" Type="http://schemas.openxmlformats.org/officeDocument/2006/relationships/customXml" Target="../ink/ink649.xml"/><Relationship Id="rId56" Type="http://schemas.openxmlformats.org/officeDocument/2006/relationships/image" Target="../media/image635.png"/><Relationship Id="rId55" Type="http://schemas.openxmlformats.org/officeDocument/2006/relationships/customXml" Target="../ink/ink648.xml"/><Relationship Id="rId54" Type="http://schemas.openxmlformats.org/officeDocument/2006/relationships/image" Target="../media/image634.png"/><Relationship Id="rId53" Type="http://schemas.openxmlformats.org/officeDocument/2006/relationships/customXml" Target="../ink/ink647.xml"/><Relationship Id="rId52" Type="http://schemas.openxmlformats.org/officeDocument/2006/relationships/image" Target="../media/image633.png"/><Relationship Id="rId51" Type="http://schemas.openxmlformats.org/officeDocument/2006/relationships/customXml" Target="../ink/ink646.xml"/><Relationship Id="rId50" Type="http://schemas.openxmlformats.org/officeDocument/2006/relationships/image" Target="../media/image632.png"/><Relationship Id="rId5" Type="http://schemas.openxmlformats.org/officeDocument/2006/relationships/customXml" Target="../ink/ink623.xml"/><Relationship Id="rId49" Type="http://schemas.openxmlformats.org/officeDocument/2006/relationships/customXml" Target="../ink/ink645.xml"/><Relationship Id="rId48" Type="http://schemas.openxmlformats.org/officeDocument/2006/relationships/image" Target="../media/image631.png"/><Relationship Id="rId47" Type="http://schemas.openxmlformats.org/officeDocument/2006/relationships/customXml" Target="../ink/ink644.xml"/><Relationship Id="rId46" Type="http://schemas.openxmlformats.org/officeDocument/2006/relationships/image" Target="../media/image630.png"/><Relationship Id="rId45" Type="http://schemas.openxmlformats.org/officeDocument/2006/relationships/customXml" Target="../ink/ink643.xml"/><Relationship Id="rId44" Type="http://schemas.openxmlformats.org/officeDocument/2006/relationships/image" Target="../media/image629.png"/><Relationship Id="rId43" Type="http://schemas.openxmlformats.org/officeDocument/2006/relationships/customXml" Target="../ink/ink642.xml"/><Relationship Id="rId42" Type="http://schemas.openxmlformats.org/officeDocument/2006/relationships/image" Target="../media/image628.png"/><Relationship Id="rId41" Type="http://schemas.openxmlformats.org/officeDocument/2006/relationships/customXml" Target="../ink/ink641.xml"/><Relationship Id="rId40" Type="http://schemas.openxmlformats.org/officeDocument/2006/relationships/image" Target="../media/image627.png"/><Relationship Id="rId4" Type="http://schemas.openxmlformats.org/officeDocument/2006/relationships/image" Target="../media/image609.png"/><Relationship Id="rId39" Type="http://schemas.openxmlformats.org/officeDocument/2006/relationships/customXml" Target="../ink/ink640.xml"/><Relationship Id="rId38" Type="http://schemas.openxmlformats.org/officeDocument/2006/relationships/image" Target="../media/image626.png"/><Relationship Id="rId37" Type="http://schemas.openxmlformats.org/officeDocument/2006/relationships/customXml" Target="../ink/ink639.xml"/><Relationship Id="rId36" Type="http://schemas.openxmlformats.org/officeDocument/2006/relationships/image" Target="../media/image625.png"/><Relationship Id="rId35" Type="http://schemas.openxmlformats.org/officeDocument/2006/relationships/customXml" Target="../ink/ink638.xml"/><Relationship Id="rId34" Type="http://schemas.openxmlformats.org/officeDocument/2006/relationships/image" Target="../media/image624.png"/><Relationship Id="rId33" Type="http://schemas.openxmlformats.org/officeDocument/2006/relationships/customXml" Target="../ink/ink637.xml"/><Relationship Id="rId32" Type="http://schemas.openxmlformats.org/officeDocument/2006/relationships/image" Target="../media/image623.png"/><Relationship Id="rId31" Type="http://schemas.openxmlformats.org/officeDocument/2006/relationships/customXml" Target="../ink/ink636.xml"/><Relationship Id="rId30" Type="http://schemas.openxmlformats.org/officeDocument/2006/relationships/image" Target="../media/image622.png"/><Relationship Id="rId3" Type="http://schemas.openxmlformats.org/officeDocument/2006/relationships/customXml" Target="../ink/ink622.xml"/><Relationship Id="rId29" Type="http://schemas.openxmlformats.org/officeDocument/2006/relationships/customXml" Target="../ink/ink635.xml"/><Relationship Id="rId28" Type="http://schemas.openxmlformats.org/officeDocument/2006/relationships/image" Target="../media/image621.png"/><Relationship Id="rId27" Type="http://schemas.openxmlformats.org/officeDocument/2006/relationships/customXml" Target="../ink/ink634.xml"/><Relationship Id="rId26" Type="http://schemas.openxmlformats.org/officeDocument/2006/relationships/image" Target="../media/image620.png"/><Relationship Id="rId25" Type="http://schemas.openxmlformats.org/officeDocument/2006/relationships/customXml" Target="../ink/ink633.xml"/><Relationship Id="rId24" Type="http://schemas.openxmlformats.org/officeDocument/2006/relationships/image" Target="../media/image619.png"/><Relationship Id="rId23" Type="http://schemas.openxmlformats.org/officeDocument/2006/relationships/customXml" Target="../ink/ink632.xml"/><Relationship Id="rId22" Type="http://schemas.openxmlformats.org/officeDocument/2006/relationships/image" Target="../media/image618.png"/><Relationship Id="rId21" Type="http://schemas.openxmlformats.org/officeDocument/2006/relationships/customXml" Target="../ink/ink631.xml"/><Relationship Id="rId20" Type="http://schemas.openxmlformats.org/officeDocument/2006/relationships/image" Target="../media/image617.png"/><Relationship Id="rId2" Type="http://schemas.openxmlformats.org/officeDocument/2006/relationships/image" Target="../media/image608.png"/><Relationship Id="rId19" Type="http://schemas.openxmlformats.org/officeDocument/2006/relationships/customXml" Target="../ink/ink630.xml"/><Relationship Id="rId18" Type="http://schemas.openxmlformats.org/officeDocument/2006/relationships/image" Target="../media/image616.png"/><Relationship Id="rId17" Type="http://schemas.openxmlformats.org/officeDocument/2006/relationships/customXml" Target="../ink/ink629.xml"/><Relationship Id="rId16" Type="http://schemas.openxmlformats.org/officeDocument/2006/relationships/image" Target="../media/image615.png"/><Relationship Id="rId15" Type="http://schemas.openxmlformats.org/officeDocument/2006/relationships/customXml" Target="../ink/ink628.xml"/><Relationship Id="rId149" Type="http://schemas.openxmlformats.org/officeDocument/2006/relationships/slideLayout" Target="../slideLayouts/slideLayout1.xml"/><Relationship Id="rId148" Type="http://schemas.openxmlformats.org/officeDocument/2006/relationships/image" Target="../media/image681.png"/><Relationship Id="rId147" Type="http://schemas.openxmlformats.org/officeDocument/2006/relationships/customXml" Target="../ink/ink694.xml"/><Relationship Id="rId146" Type="http://schemas.openxmlformats.org/officeDocument/2006/relationships/image" Target="../media/image680.png"/><Relationship Id="rId145" Type="http://schemas.openxmlformats.org/officeDocument/2006/relationships/customXml" Target="../ink/ink693.xml"/><Relationship Id="rId144" Type="http://schemas.openxmlformats.org/officeDocument/2006/relationships/image" Target="../media/image679.png"/><Relationship Id="rId143" Type="http://schemas.openxmlformats.org/officeDocument/2006/relationships/customXml" Target="../ink/ink692.xml"/><Relationship Id="rId142" Type="http://schemas.openxmlformats.org/officeDocument/2006/relationships/image" Target="../media/image678.png"/><Relationship Id="rId141" Type="http://schemas.openxmlformats.org/officeDocument/2006/relationships/customXml" Target="../ink/ink691.xml"/><Relationship Id="rId140" Type="http://schemas.openxmlformats.org/officeDocument/2006/relationships/image" Target="../media/image677.png"/><Relationship Id="rId14" Type="http://schemas.openxmlformats.org/officeDocument/2006/relationships/image" Target="../media/image614.png"/><Relationship Id="rId139" Type="http://schemas.openxmlformats.org/officeDocument/2006/relationships/customXml" Target="../ink/ink690.xml"/><Relationship Id="rId138" Type="http://schemas.openxmlformats.org/officeDocument/2006/relationships/image" Target="../media/image676.png"/><Relationship Id="rId137" Type="http://schemas.openxmlformats.org/officeDocument/2006/relationships/customXml" Target="../ink/ink689.xml"/><Relationship Id="rId136" Type="http://schemas.openxmlformats.org/officeDocument/2006/relationships/image" Target="../media/image675.png"/><Relationship Id="rId135" Type="http://schemas.openxmlformats.org/officeDocument/2006/relationships/customXml" Target="../ink/ink688.xml"/><Relationship Id="rId134" Type="http://schemas.openxmlformats.org/officeDocument/2006/relationships/image" Target="../media/image674.png"/><Relationship Id="rId133" Type="http://schemas.openxmlformats.org/officeDocument/2006/relationships/customXml" Target="../ink/ink687.xml"/><Relationship Id="rId132" Type="http://schemas.openxmlformats.org/officeDocument/2006/relationships/image" Target="../media/image673.png"/><Relationship Id="rId131" Type="http://schemas.openxmlformats.org/officeDocument/2006/relationships/customXml" Target="../ink/ink686.xml"/><Relationship Id="rId130" Type="http://schemas.openxmlformats.org/officeDocument/2006/relationships/image" Target="../media/image672.png"/><Relationship Id="rId13" Type="http://schemas.openxmlformats.org/officeDocument/2006/relationships/customXml" Target="../ink/ink627.xml"/><Relationship Id="rId129" Type="http://schemas.openxmlformats.org/officeDocument/2006/relationships/customXml" Target="../ink/ink685.xml"/><Relationship Id="rId128" Type="http://schemas.openxmlformats.org/officeDocument/2006/relationships/image" Target="../media/image671.png"/><Relationship Id="rId127" Type="http://schemas.openxmlformats.org/officeDocument/2006/relationships/customXml" Target="../ink/ink684.xml"/><Relationship Id="rId126" Type="http://schemas.openxmlformats.org/officeDocument/2006/relationships/image" Target="../media/image670.png"/><Relationship Id="rId125" Type="http://schemas.openxmlformats.org/officeDocument/2006/relationships/customXml" Target="../ink/ink683.xml"/><Relationship Id="rId124" Type="http://schemas.openxmlformats.org/officeDocument/2006/relationships/image" Target="../media/image669.png"/><Relationship Id="rId123" Type="http://schemas.openxmlformats.org/officeDocument/2006/relationships/customXml" Target="../ink/ink682.xml"/><Relationship Id="rId122" Type="http://schemas.openxmlformats.org/officeDocument/2006/relationships/image" Target="../media/image668.png"/><Relationship Id="rId121" Type="http://schemas.openxmlformats.org/officeDocument/2006/relationships/customXml" Target="../ink/ink681.xml"/><Relationship Id="rId120" Type="http://schemas.openxmlformats.org/officeDocument/2006/relationships/image" Target="../media/image667.png"/><Relationship Id="rId12" Type="http://schemas.openxmlformats.org/officeDocument/2006/relationships/image" Target="../media/image613.png"/><Relationship Id="rId119" Type="http://schemas.openxmlformats.org/officeDocument/2006/relationships/customXml" Target="../ink/ink680.xml"/><Relationship Id="rId118" Type="http://schemas.openxmlformats.org/officeDocument/2006/relationships/image" Target="../media/image666.png"/><Relationship Id="rId117" Type="http://schemas.openxmlformats.org/officeDocument/2006/relationships/customXml" Target="../ink/ink679.xml"/><Relationship Id="rId116" Type="http://schemas.openxmlformats.org/officeDocument/2006/relationships/image" Target="../media/image665.png"/><Relationship Id="rId115" Type="http://schemas.openxmlformats.org/officeDocument/2006/relationships/customXml" Target="../ink/ink678.xml"/><Relationship Id="rId114" Type="http://schemas.openxmlformats.org/officeDocument/2006/relationships/image" Target="../media/image664.png"/><Relationship Id="rId113" Type="http://schemas.openxmlformats.org/officeDocument/2006/relationships/customXml" Target="../ink/ink677.xml"/><Relationship Id="rId112" Type="http://schemas.openxmlformats.org/officeDocument/2006/relationships/image" Target="../media/image663.png"/><Relationship Id="rId111" Type="http://schemas.openxmlformats.org/officeDocument/2006/relationships/customXml" Target="../ink/ink676.xml"/><Relationship Id="rId110" Type="http://schemas.openxmlformats.org/officeDocument/2006/relationships/image" Target="../media/image662.png"/><Relationship Id="rId11" Type="http://schemas.openxmlformats.org/officeDocument/2006/relationships/customXml" Target="../ink/ink626.xml"/><Relationship Id="rId109" Type="http://schemas.openxmlformats.org/officeDocument/2006/relationships/customXml" Target="../ink/ink675.xml"/><Relationship Id="rId108" Type="http://schemas.openxmlformats.org/officeDocument/2006/relationships/image" Target="../media/image661.png"/><Relationship Id="rId107" Type="http://schemas.openxmlformats.org/officeDocument/2006/relationships/customXml" Target="../ink/ink674.xml"/><Relationship Id="rId106" Type="http://schemas.openxmlformats.org/officeDocument/2006/relationships/image" Target="../media/image660.png"/><Relationship Id="rId105" Type="http://schemas.openxmlformats.org/officeDocument/2006/relationships/customXml" Target="../ink/ink673.xml"/><Relationship Id="rId104" Type="http://schemas.openxmlformats.org/officeDocument/2006/relationships/image" Target="../media/image659.png"/><Relationship Id="rId103" Type="http://schemas.openxmlformats.org/officeDocument/2006/relationships/customXml" Target="../ink/ink672.xml"/><Relationship Id="rId102" Type="http://schemas.openxmlformats.org/officeDocument/2006/relationships/image" Target="../media/image658.png"/><Relationship Id="rId101" Type="http://schemas.openxmlformats.org/officeDocument/2006/relationships/customXml" Target="../ink/ink671.xml"/><Relationship Id="rId100" Type="http://schemas.openxmlformats.org/officeDocument/2006/relationships/image" Target="../media/image657.png"/><Relationship Id="rId10" Type="http://schemas.openxmlformats.org/officeDocument/2006/relationships/image" Target="../media/image612.png"/><Relationship Id="rId1" Type="http://schemas.openxmlformats.org/officeDocument/2006/relationships/customXml" Target="../ink/ink6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2.png"/><Relationship Id="rId1" Type="http://schemas.openxmlformats.org/officeDocument/2006/relationships/customXml" Target="../ink/ink695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9.png"/><Relationship Id="rId98" Type="http://schemas.openxmlformats.org/officeDocument/2006/relationships/customXml" Target="../ink/ink100.xml"/><Relationship Id="rId97" Type="http://schemas.openxmlformats.org/officeDocument/2006/relationships/image" Target="../media/image98.png"/><Relationship Id="rId96" Type="http://schemas.openxmlformats.org/officeDocument/2006/relationships/customXml" Target="../ink/ink99.xml"/><Relationship Id="rId95" Type="http://schemas.openxmlformats.org/officeDocument/2006/relationships/image" Target="../media/image97.png"/><Relationship Id="rId94" Type="http://schemas.openxmlformats.org/officeDocument/2006/relationships/customXml" Target="../ink/ink98.xml"/><Relationship Id="rId93" Type="http://schemas.openxmlformats.org/officeDocument/2006/relationships/image" Target="../media/image96.png"/><Relationship Id="rId92" Type="http://schemas.openxmlformats.org/officeDocument/2006/relationships/customXml" Target="../ink/ink97.xml"/><Relationship Id="rId91" Type="http://schemas.openxmlformats.org/officeDocument/2006/relationships/image" Target="../media/image95.png"/><Relationship Id="rId90" Type="http://schemas.openxmlformats.org/officeDocument/2006/relationships/customXml" Target="../ink/ink96.xml"/><Relationship Id="rId9" Type="http://schemas.openxmlformats.org/officeDocument/2006/relationships/customXml" Target="../ink/ink55.xml"/><Relationship Id="rId89" Type="http://schemas.openxmlformats.org/officeDocument/2006/relationships/image" Target="../media/image94.png"/><Relationship Id="rId88" Type="http://schemas.openxmlformats.org/officeDocument/2006/relationships/customXml" Target="../ink/ink95.xml"/><Relationship Id="rId87" Type="http://schemas.openxmlformats.org/officeDocument/2006/relationships/image" Target="../media/image93.png"/><Relationship Id="rId86" Type="http://schemas.openxmlformats.org/officeDocument/2006/relationships/customXml" Target="../ink/ink94.xml"/><Relationship Id="rId85" Type="http://schemas.openxmlformats.org/officeDocument/2006/relationships/image" Target="../media/image92.png"/><Relationship Id="rId84" Type="http://schemas.openxmlformats.org/officeDocument/2006/relationships/customXml" Target="../ink/ink93.xml"/><Relationship Id="rId83" Type="http://schemas.openxmlformats.org/officeDocument/2006/relationships/image" Target="../media/image91.png"/><Relationship Id="rId82" Type="http://schemas.openxmlformats.org/officeDocument/2006/relationships/customXml" Target="../ink/ink92.xml"/><Relationship Id="rId81" Type="http://schemas.openxmlformats.org/officeDocument/2006/relationships/image" Target="../media/image90.png"/><Relationship Id="rId80" Type="http://schemas.openxmlformats.org/officeDocument/2006/relationships/customXml" Target="../ink/ink91.xml"/><Relationship Id="rId8" Type="http://schemas.openxmlformats.org/officeDocument/2006/relationships/image" Target="../media/image54.png"/><Relationship Id="rId79" Type="http://schemas.openxmlformats.org/officeDocument/2006/relationships/image" Target="../media/image89.png"/><Relationship Id="rId78" Type="http://schemas.openxmlformats.org/officeDocument/2006/relationships/customXml" Target="../ink/ink90.xml"/><Relationship Id="rId77" Type="http://schemas.openxmlformats.org/officeDocument/2006/relationships/image" Target="../media/image88.png"/><Relationship Id="rId76" Type="http://schemas.openxmlformats.org/officeDocument/2006/relationships/customXml" Target="../ink/ink89.xml"/><Relationship Id="rId75" Type="http://schemas.openxmlformats.org/officeDocument/2006/relationships/image" Target="../media/image87.png"/><Relationship Id="rId74" Type="http://schemas.openxmlformats.org/officeDocument/2006/relationships/customXml" Target="../ink/ink88.xml"/><Relationship Id="rId73" Type="http://schemas.openxmlformats.org/officeDocument/2006/relationships/image" Target="../media/image86.png"/><Relationship Id="rId72" Type="http://schemas.openxmlformats.org/officeDocument/2006/relationships/customXml" Target="../ink/ink87.xml"/><Relationship Id="rId71" Type="http://schemas.openxmlformats.org/officeDocument/2006/relationships/image" Target="../media/image85.png"/><Relationship Id="rId70" Type="http://schemas.openxmlformats.org/officeDocument/2006/relationships/customXml" Target="../ink/ink86.xml"/><Relationship Id="rId7" Type="http://schemas.openxmlformats.org/officeDocument/2006/relationships/customXml" Target="../ink/ink54.xml"/><Relationship Id="rId69" Type="http://schemas.openxmlformats.org/officeDocument/2006/relationships/image" Target="../media/image84.png"/><Relationship Id="rId68" Type="http://schemas.openxmlformats.org/officeDocument/2006/relationships/customXml" Target="../ink/ink85.xml"/><Relationship Id="rId67" Type="http://schemas.openxmlformats.org/officeDocument/2006/relationships/image" Target="../media/image83.png"/><Relationship Id="rId66" Type="http://schemas.openxmlformats.org/officeDocument/2006/relationships/customXml" Target="../ink/ink84.xml"/><Relationship Id="rId65" Type="http://schemas.openxmlformats.org/officeDocument/2006/relationships/image" Target="../media/image82.png"/><Relationship Id="rId64" Type="http://schemas.openxmlformats.org/officeDocument/2006/relationships/customXml" Target="../ink/ink83.xml"/><Relationship Id="rId63" Type="http://schemas.openxmlformats.org/officeDocument/2006/relationships/image" Target="../media/image81.png"/><Relationship Id="rId62" Type="http://schemas.openxmlformats.org/officeDocument/2006/relationships/customXml" Target="../ink/ink82.xml"/><Relationship Id="rId61" Type="http://schemas.openxmlformats.org/officeDocument/2006/relationships/image" Target="../media/image80.png"/><Relationship Id="rId60" Type="http://schemas.openxmlformats.org/officeDocument/2006/relationships/customXml" Target="../ink/ink81.xml"/><Relationship Id="rId6" Type="http://schemas.openxmlformats.org/officeDocument/2006/relationships/image" Target="../media/image53.png"/><Relationship Id="rId59" Type="http://schemas.openxmlformats.org/officeDocument/2006/relationships/image" Target="../media/image79.png"/><Relationship Id="rId58" Type="http://schemas.openxmlformats.org/officeDocument/2006/relationships/customXml" Target="../ink/ink80.xml"/><Relationship Id="rId57" Type="http://schemas.openxmlformats.org/officeDocument/2006/relationships/image" Target="../media/image78.png"/><Relationship Id="rId56" Type="http://schemas.openxmlformats.org/officeDocument/2006/relationships/customXml" Target="../ink/ink79.xml"/><Relationship Id="rId55" Type="http://schemas.openxmlformats.org/officeDocument/2006/relationships/image" Target="../media/image77.png"/><Relationship Id="rId54" Type="http://schemas.openxmlformats.org/officeDocument/2006/relationships/customXml" Target="../ink/ink78.xml"/><Relationship Id="rId53" Type="http://schemas.openxmlformats.org/officeDocument/2006/relationships/image" Target="../media/image76.png"/><Relationship Id="rId52" Type="http://schemas.openxmlformats.org/officeDocument/2006/relationships/customXml" Target="../ink/ink77.xml"/><Relationship Id="rId51" Type="http://schemas.openxmlformats.org/officeDocument/2006/relationships/image" Target="../media/image75.png"/><Relationship Id="rId50" Type="http://schemas.openxmlformats.org/officeDocument/2006/relationships/customXml" Target="../ink/ink76.xml"/><Relationship Id="rId5" Type="http://schemas.openxmlformats.org/officeDocument/2006/relationships/customXml" Target="../ink/ink53.xml"/><Relationship Id="rId49" Type="http://schemas.openxmlformats.org/officeDocument/2006/relationships/image" Target="../media/image74.png"/><Relationship Id="rId48" Type="http://schemas.openxmlformats.org/officeDocument/2006/relationships/customXml" Target="../ink/ink75.xml"/><Relationship Id="rId47" Type="http://schemas.openxmlformats.org/officeDocument/2006/relationships/image" Target="../media/image73.png"/><Relationship Id="rId46" Type="http://schemas.openxmlformats.org/officeDocument/2006/relationships/customXml" Target="../ink/ink74.xml"/><Relationship Id="rId45" Type="http://schemas.openxmlformats.org/officeDocument/2006/relationships/image" Target="../media/image72.png"/><Relationship Id="rId44" Type="http://schemas.openxmlformats.org/officeDocument/2006/relationships/customXml" Target="../ink/ink73.xml"/><Relationship Id="rId43" Type="http://schemas.openxmlformats.org/officeDocument/2006/relationships/image" Target="../media/image71.png"/><Relationship Id="rId42" Type="http://schemas.openxmlformats.org/officeDocument/2006/relationships/customXml" Target="../ink/ink72.xml"/><Relationship Id="rId41" Type="http://schemas.openxmlformats.org/officeDocument/2006/relationships/image" Target="../media/image70.png"/><Relationship Id="rId40" Type="http://schemas.openxmlformats.org/officeDocument/2006/relationships/customXml" Target="../ink/ink71.xml"/><Relationship Id="rId4" Type="http://schemas.openxmlformats.org/officeDocument/2006/relationships/image" Target="../media/image52.png"/><Relationship Id="rId39" Type="http://schemas.openxmlformats.org/officeDocument/2006/relationships/customXml" Target="../ink/ink70.xml"/><Relationship Id="rId38" Type="http://schemas.openxmlformats.org/officeDocument/2006/relationships/image" Target="../media/image69.png"/><Relationship Id="rId37" Type="http://schemas.openxmlformats.org/officeDocument/2006/relationships/customXml" Target="../ink/ink69.xml"/><Relationship Id="rId36" Type="http://schemas.openxmlformats.org/officeDocument/2006/relationships/image" Target="../media/image68.png"/><Relationship Id="rId35" Type="http://schemas.openxmlformats.org/officeDocument/2006/relationships/customXml" Target="../ink/ink68.xml"/><Relationship Id="rId34" Type="http://schemas.openxmlformats.org/officeDocument/2006/relationships/image" Target="../media/image67.png"/><Relationship Id="rId33" Type="http://schemas.openxmlformats.org/officeDocument/2006/relationships/customXml" Target="../ink/ink67.xml"/><Relationship Id="rId32" Type="http://schemas.openxmlformats.org/officeDocument/2006/relationships/image" Target="../media/image66.png"/><Relationship Id="rId31" Type="http://schemas.openxmlformats.org/officeDocument/2006/relationships/customXml" Target="../ink/ink66.xml"/><Relationship Id="rId30" Type="http://schemas.openxmlformats.org/officeDocument/2006/relationships/image" Target="../media/image65.png"/><Relationship Id="rId3" Type="http://schemas.openxmlformats.org/officeDocument/2006/relationships/customXml" Target="../ink/ink52.xml"/><Relationship Id="rId29" Type="http://schemas.openxmlformats.org/officeDocument/2006/relationships/customXml" Target="../ink/ink65.xml"/><Relationship Id="rId28" Type="http://schemas.openxmlformats.org/officeDocument/2006/relationships/image" Target="../media/image64.png"/><Relationship Id="rId27" Type="http://schemas.openxmlformats.org/officeDocument/2006/relationships/customXml" Target="../ink/ink64.xml"/><Relationship Id="rId26" Type="http://schemas.openxmlformats.org/officeDocument/2006/relationships/image" Target="../media/image63.png"/><Relationship Id="rId25" Type="http://schemas.openxmlformats.org/officeDocument/2006/relationships/customXml" Target="../ink/ink63.xml"/><Relationship Id="rId24" Type="http://schemas.openxmlformats.org/officeDocument/2006/relationships/image" Target="../media/image62.png"/><Relationship Id="rId23" Type="http://schemas.openxmlformats.org/officeDocument/2006/relationships/customXml" Target="../ink/ink62.xml"/><Relationship Id="rId22" Type="http://schemas.openxmlformats.org/officeDocument/2006/relationships/image" Target="../media/image61.png"/><Relationship Id="rId21" Type="http://schemas.openxmlformats.org/officeDocument/2006/relationships/customXml" Target="../ink/ink61.xml"/><Relationship Id="rId20" Type="http://schemas.openxmlformats.org/officeDocument/2006/relationships/image" Target="../media/image60.png"/><Relationship Id="rId2" Type="http://schemas.openxmlformats.org/officeDocument/2006/relationships/image" Target="../media/image51.png"/><Relationship Id="rId19" Type="http://schemas.openxmlformats.org/officeDocument/2006/relationships/customXml" Target="../ink/ink60.xml"/><Relationship Id="rId18" Type="http://schemas.openxmlformats.org/officeDocument/2006/relationships/image" Target="../media/image59.png"/><Relationship Id="rId17" Type="http://schemas.openxmlformats.org/officeDocument/2006/relationships/customXml" Target="../ink/ink59.xml"/><Relationship Id="rId16" Type="http://schemas.openxmlformats.org/officeDocument/2006/relationships/image" Target="../media/image58.png"/><Relationship Id="rId15" Type="http://schemas.openxmlformats.org/officeDocument/2006/relationships/customXml" Target="../ink/ink58.xml"/><Relationship Id="rId14" Type="http://schemas.openxmlformats.org/officeDocument/2006/relationships/image" Target="../media/image57.png"/><Relationship Id="rId13" Type="http://schemas.openxmlformats.org/officeDocument/2006/relationships/customXml" Target="../ink/ink57.xml"/><Relationship Id="rId129" Type="http://schemas.openxmlformats.org/officeDocument/2006/relationships/slideLayout" Target="../slideLayouts/slideLayout1.xml"/><Relationship Id="rId128" Type="http://schemas.openxmlformats.org/officeDocument/2006/relationships/image" Target="../media/image112.png"/><Relationship Id="rId127" Type="http://schemas.openxmlformats.org/officeDocument/2006/relationships/customXml" Target="../ink/ink115.xml"/><Relationship Id="rId126" Type="http://schemas.openxmlformats.org/officeDocument/2006/relationships/image" Target="../media/image111.png"/><Relationship Id="rId125" Type="http://schemas.openxmlformats.org/officeDocument/2006/relationships/customXml" Target="../ink/ink114.xml"/><Relationship Id="rId124" Type="http://schemas.openxmlformats.org/officeDocument/2006/relationships/image" Target="../media/image110.png"/><Relationship Id="rId123" Type="http://schemas.openxmlformats.org/officeDocument/2006/relationships/customXml" Target="../ink/ink113.xml"/><Relationship Id="rId122" Type="http://schemas.openxmlformats.org/officeDocument/2006/relationships/image" Target="../media/image109.png"/><Relationship Id="rId121" Type="http://schemas.openxmlformats.org/officeDocument/2006/relationships/customXml" Target="../ink/ink112.xml"/><Relationship Id="rId120" Type="http://schemas.openxmlformats.org/officeDocument/2006/relationships/image" Target="../media/image108.png"/><Relationship Id="rId12" Type="http://schemas.openxmlformats.org/officeDocument/2006/relationships/image" Target="../media/image56.png"/><Relationship Id="rId119" Type="http://schemas.openxmlformats.org/officeDocument/2006/relationships/customXml" Target="../ink/ink111.xml"/><Relationship Id="rId118" Type="http://schemas.openxmlformats.org/officeDocument/2006/relationships/image" Target="../media/image107.png"/><Relationship Id="rId117" Type="http://schemas.openxmlformats.org/officeDocument/2006/relationships/customXml" Target="../ink/ink110.xml"/><Relationship Id="rId116" Type="http://schemas.openxmlformats.org/officeDocument/2006/relationships/image" Target="../media/image106.png"/><Relationship Id="rId115" Type="http://schemas.openxmlformats.org/officeDocument/2006/relationships/customXml" Target="../ink/ink109.xml"/><Relationship Id="rId114" Type="http://schemas.openxmlformats.org/officeDocument/2006/relationships/image" Target="../media/image105.png"/><Relationship Id="rId113" Type="http://schemas.openxmlformats.org/officeDocument/2006/relationships/customXml" Target="../ink/ink108.xml"/><Relationship Id="rId112" Type="http://schemas.openxmlformats.org/officeDocument/2006/relationships/customXml" Target="../ink/ink107.xml"/><Relationship Id="rId111" Type="http://schemas.openxmlformats.org/officeDocument/2006/relationships/image" Target="../media/image30.png"/><Relationship Id="rId110" Type="http://schemas.openxmlformats.org/officeDocument/2006/relationships/customXml" Target="../ink/ink106.xml"/><Relationship Id="rId11" Type="http://schemas.openxmlformats.org/officeDocument/2006/relationships/customXml" Target="../ink/ink56.xml"/><Relationship Id="rId109" Type="http://schemas.openxmlformats.org/officeDocument/2006/relationships/image" Target="../media/image104.png"/><Relationship Id="rId108" Type="http://schemas.openxmlformats.org/officeDocument/2006/relationships/customXml" Target="../ink/ink105.xml"/><Relationship Id="rId107" Type="http://schemas.openxmlformats.org/officeDocument/2006/relationships/image" Target="../media/image103.png"/><Relationship Id="rId106" Type="http://schemas.openxmlformats.org/officeDocument/2006/relationships/customXml" Target="../ink/ink104.xml"/><Relationship Id="rId105" Type="http://schemas.openxmlformats.org/officeDocument/2006/relationships/image" Target="../media/image102.png"/><Relationship Id="rId104" Type="http://schemas.openxmlformats.org/officeDocument/2006/relationships/customXml" Target="../ink/ink103.xml"/><Relationship Id="rId103" Type="http://schemas.openxmlformats.org/officeDocument/2006/relationships/image" Target="../media/image101.png"/><Relationship Id="rId102" Type="http://schemas.openxmlformats.org/officeDocument/2006/relationships/customXml" Target="../ink/ink102.xml"/><Relationship Id="rId101" Type="http://schemas.openxmlformats.org/officeDocument/2006/relationships/image" Target="../media/image100.png"/><Relationship Id="rId100" Type="http://schemas.openxmlformats.org/officeDocument/2006/relationships/customXml" Target="../ink/ink101.xml"/><Relationship Id="rId10" Type="http://schemas.openxmlformats.org/officeDocument/2006/relationships/image" Target="../media/image55.png"/><Relationship Id="rId1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4.png"/><Relationship Id="rId6" Type="http://schemas.openxmlformats.org/officeDocument/2006/relationships/customXml" Target="../ink/ink119.xml"/><Relationship Id="rId5" Type="http://schemas.openxmlformats.org/officeDocument/2006/relationships/customXml" Target="../ink/ink118.xml"/><Relationship Id="rId4" Type="http://schemas.openxmlformats.org/officeDocument/2006/relationships/image" Target="../media/image113.png"/><Relationship Id="rId3" Type="http://schemas.openxmlformats.org/officeDocument/2006/relationships/customXml" Target="../ink/ink117.xml"/><Relationship Id="rId2" Type="http://schemas.openxmlformats.org/officeDocument/2006/relationships/image" Target="../media/image30.png"/><Relationship Id="rId1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4.xml"/><Relationship Id="rId8" Type="http://schemas.openxmlformats.org/officeDocument/2006/relationships/image" Target="../media/image117.png"/><Relationship Id="rId7" Type="http://schemas.openxmlformats.org/officeDocument/2006/relationships/customXml" Target="../ink/ink123.xml"/><Relationship Id="rId6" Type="http://schemas.openxmlformats.org/officeDocument/2006/relationships/image" Target="../media/image116.png"/><Relationship Id="rId55" Type="http://schemas.openxmlformats.org/officeDocument/2006/relationships/slideLayout" Target="../slideLayouts/slideLayout1.xml"/><Relationship Id="rId54" Type="http://schemas.openxmlformats.org/officeDocument/2006/relationships/image" Target="../media/image140.png"/><Relationship Id="rId53" Type="http://schemas.openxmlformats.org/officeDocument/2006/relationships/customXml" Target="../ink/ink146.xml"/><Relationship Id="rId52" Type="http://schemas.openxmlformats.org/officeDocument/2006/relationships/image" Target="../media/image139.png"/><Relationship Id="rId51" Type="http://schemas.openxmlformats.org/officeDocument/2006/relationships/customXml" Target="../ink/ink145.xml"/><Relationship Id="rId50" Type="http://schemas.openxmlformats.org/officeDocument/2006/relationships/image" Target="../media/image138.png"/><Relationship Id="rId5" Type="http://schemas.openxmlformats.org/officeDocument/2006/relationships/customXml" Target="../ink/ink122.xml"/><Relationship Id="rId49" Type="http://schemas.openxmlformats.org/officeDocument/2006/relationships/customXml" Target="../ink/ink144.xml"/><Relationship Id="rId48" Type="http://schemas.openxmlformats.org/officeDocument/2006/relationships/image" Target="../media/image137.png"/><Relationship Id="rId47" Type="http://schemas.openxmlformats.org/officeDocument/2006/relationships/customXml" Target="../ink/ink143.xml"/><Relationship Id="rId46" Type="http://schemas.openxmlformats.org/officeDocument/2006/relationships/image" Target="../media/image136.png"/><Relationship Id="rId45" Type="http://schemas.openxmlformats.org/officeDocument/2006/relationships/customXml" Target="../ink/ink142.xml"/><Relationship Id="rId44" Type="http://schemas.openxmlformats.org/officeDocument/2006/relationships/image" Target="../media/image135.png"/><Relationship Id="rId43" Type="http://schemas.openxmlformats.org/officeDocument/2006/relationships/customXml" Target="../ink/ink141.xml"/><Relationship Id="rId42" Type="http://schemas.openxmlformats.org/officeDocument/2006/relationships/image" Target="../media/image134.png"/><Relationship Id="rId41" Type="http://schemas.openxmlformats.org/officeDocument/2006/relationships/customXml" Target="../ink/ink140.xml"/><Relationship Id="rId40" Type="http://schemas.openxmlformats.org/officeDocument/2006/relationships/image" Target="../media/image133.png"/><Relationship Id="rId4" Type="http://schemas.openxmlformats.org/officeDocument/2006/relationships/image" Target="../media/image115.png"/><Relationship Id="rId39" Type="http://schemas.openxmlformats.org/officeDocument/2006/relationships/customXml" Target="../ink/ink139.xml"/><Relationship Id="rId38" Type="http://schemas.openxmlformats.org/officeDocument/2006/relationships/image" Target="../media/image132.png"/><Relationship Id="rId37" Type="http://schemas.openxmlformats.org/officeDocument/2006/relationships/customXml" Target="../ink/ink138.xml"/><Relationship Id="rId36" Type="http://schemas.openxmlformats.org/officeDocument/2006/relationships/image" Target="../media/image131.png"/><Relationship Id="rId35" Type="http://schemas.openxmlformats.org/officeDocument/2006/relationships/customXml" Target="../ink/ink137.xml"/><Relationship Id="rId34" Type="http://schemas.openxmlformats.org/officeDocument/2006/relationships/image" Target="../media/image130.png"/><Relationship Id="rId33" Type="http://schemas.openxmlformats.org/officeDocument/2006/relationships/customXml" Target="../ink/ink136.xml"/><Relationship Id="rId32" Type="http://schemas.openxmlformats.org/officeDocument/2006/relationships/image" Target="../media/image129.png"/><Relationship Id="rId31" Type="http://schemas.openxmlformats.org/officeDocument/2006/relationships/customXml" Target="../ink/ink135.xml"/><Relationship Id="rId30" Type="http://schemas.openxmlformats.org/officeDocument/2006/relationships/image" Target="../media/image128.png"/><Relationship Id="rId3" Type="http://schemas.openxmlformats.org/officeDocument/2006/relationships/customXml" Target="../ink/ink121.xml"/><Relationship Id="rId29" Type="http://schemas.openxmlformats.org/officeDocument/2006/relationships/customXml" Target="../ink/ink134.xml"/><Relationship Id="rId28" Type="http://schemas.openxmlformats.org/officeDocument/2006/relationships/image" Target="../media/image127.png"/><Relationship Id="rId27" Type="http://schemas.openxmlformats.org/officeDocument/2006/relationships/customXml" Target="../ink/ink133.xml"/><Relationship Id="rId26" Type="http://schemas.openxmlformats.org/officeDocument/2006/relationships/image" Target="../media/image126.png"/><Relationship Id="rId25" Type="http://schemas.openxmlformats.org/officeDocument/2006/relationships/customXml" Target="../ink/ink132.xml"/><Relationship Id="rId24" Type="http://schemas.openxmlformats.org/officeDocument/2006/relationships/image" Target="../media/image125.png"/><Relationship Id="rId23" Type="http://schemas.openxmlformats.org/officeDocument/2006/relationships/customXml" Target="../ink/ink131.xml"/><Relationship Id="rId22" Type="http://schemas.openxmlformats.org/officeDocument/2006/relationships/image" Target="../media/image124.png"/><Relationship Id="rId21" Type="http://schemas.openxmlformats.org/officeDocument/2006/relationships/customXml" Target="../ink/ink130.xml"/><Relationship Id="rId20" Type="http://schemas.openxmlformats.org/officeDocument/2006/relationships/image" Target="../media/image123.png"/><Relationship Id="rId2" Type="http://schemas.openxmlformats.org/officeDocument/2006/relationships/image" Target="../media/image30.png"/><Relationship Id="rId19" Type="http://schemas.openxmlformats.org/officeDocument/2006/relationships/customXml" Target="../ink/ink129.xml"/><Relationship Id="rId18" Type="http://schemas.openxmlformats.org/officeDocument/2006/relationships/image" Target="../media/image122.png"/><Relationship Id="rId17" Type="http://schemas.openxmlformats.org/officeDocument/2006/relationships/customXml" Target="../ink/ink128.xml"/><Relationship Id="rId16" Type="http://schemas.openxmlformats.org/officeDocument/2006/relationships/image" Target="../media/image121.png"/><Relationship Id="rId15" Type="http://schemas.openxmlformats.org/officeDocument/2006/relationships/customXml" Target="../ink/ink127.xml"/><Relationship Id="rId14" Type="http://schemas.openxmlformats.org/officeDocument/2006/relationships/image" Target="../media/image120.png"/><Relationship Id="rId13" Type="http://schemas.openxmlformats.org/officeDocument/2006/relationships/customXml" Target="../ink/ink126.xml"/><Relationship Id="rId12" Type="http://schemas.openxmlformats.org/officeDocument/2006/relationships/image" Target="../media/image119.png"/><Relationship Id="rId11" Type="http://schemas.openxmlformats.org/officeDocument/2006/relationships/customXml" Target="../ink/ink125.xml"/><Relationship Id="rId10" Type="http://schemas.openxmlformats.org/officeDocument/2006/relationships/image" Target="../media/image118.png"/><Relationship Id="rId1" Type="http://schemas.openxmlformats.org/officeDocument/2006/relationships/customXml" Target="../ink/ink120.xml"/></Relationships>
</file>

<file path=ppt/slides/_rels/slide5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1.xml"/><Relationship Id="rId94" Type="http://schemas.openxmlformats.org/officeDocument/2006/relationships/image" Target="../media/image186.png"/><Relationship Id="rId93" Type="http://schemas.openxmlformats.org/officeDocument/2006/relationships/customXml" Target="../ink/ink193.xml"/><Relationship Id="rId92" Type="http://schemas.openxmlformats.org/officeDocument/2006/relationships/image" Target="../media/image185.png"/><Relationship Id="rId91" Type="http://schemas.openxmlformats.org/officeDocument/2006/relationships/customXml" Target="../ink/ink192.xml"/><Relationship Id="rId90" Type="http://schemas.openxmlformats.org/officeDocument/2006/relationships/image" Target="../media/image184.png"/><Relationship Id="rId9" Type="http://schemas.openxmlformats.org/officeDocument/2006/relationships/customXml" Target="../ink/ink151.xml"/><Relationship Id="rId89" Type="http://schemas.openxmlformats.org/officeDocument/2006/relationships/customXml" Target="../ink/ink191.xml"/><Relationship Id="rId88" Type="http://schemas.openxmlformats.org/officeDocument/2006/relationships/image" Target="../media/image183.png"/><Relationship Id="rId87" Type="http://schemas.openxmlformats.org/officeDocument/2006/relationships/customXml" Target="../ink/ink190.xml"/><Relationship Id="rId86" Type="http://schemas.openxmlformats.org/officeDocument/2006/relationships/image" Target="../media/image30.png"/><Relationship Id="rId85" Type="http://schemas.openxmlformats.org/officeDocument/2006/relationships/customXml" Target="../ink/ink189.xml"/><Relationship Id="rId84" Type="http://schemas.openxmlformats.org/officeDocument/2006/relationships/image" Target="../media/image182.png"/><Relationship Id="rId83" Type="http://schemas.openxmlformats.org/officeDocument/2006/relationships/customXml" Target="../ink/ink188.xml"/><Relationship Id="rId82" Type="http://schemas.openxmlformats.org/officeDocument/2006/relationships/image" Target="../media/image181.png"/><Relationship Id="rId81" Type="http://schemas.openxmlformats.org/officeDocument/2006/relationships/customXml" Target="../ink/ink187.xml"/><Relationship Id="rId80" Type="http://schemas.openxmlformats.org/officeDocument/2006/relationships/image" Target="../media/image180.png"/><Relationship Id="rId8" Type="http://schemas.openxmlformats.org/officeDocument/2006/relationships/image" Target="../media/image144.png"/><Relationship Id="rId79" Type="http://schemas.openxmlformats.org/officeDocument/2006/relationships/customXml" Target="../ink/ink186.xml"/><Relationship Id="rId78" Type="http://schemas.openxmlformats.org/officeDocument/2006/relationships/image" Target="../media/image179.png"/><Relationship Id="rId77" Type="http://schemas.openxmlformats.org/officeDocument/2006/relationships/customXml" Target="../ink/ink185.xml"/><Relationship Id="rId76" Type="http://schemas.openxmlformats.org/officeDocument/2006/relationships/image" Target="../media/image178.png"/><Relationship Id="rId75" Type="http://schemas.openxmlformats.org/officeDocument/2006/relationships/customXml" Target="../ink/ink184.xml"/><Relationship Id="rId74" Type="http://schemas.openxmlformats.org/officeDocument/2006/relationships/image" Target="../media/image177.png"/><Relationship Id="rId73" Type="http://schemas.openxmlformats.org/officeDocument/2006/relationships/customXml" Target="../ink/ink183.xml"/><Relationship Id="rId72" Type="http://schemas.openxmlformats.org/officeDocument/2006/relationships/image" Target="../media/image176.png"/><Relationship Id="rId71" Type="http://schemas.openxmlformats.org/officeDocument/2006/relationships/customXml" Target="../ink/ink182.xml"/><Relationship Id="rId70" Type="http://schemas.openxmlformats.org/officeDocument/2006/relationships/image" Target="../media/image175.png"/><Relationship Id="rId7" Type="http://schemas.openxmlformats.org/officeDocument/2006/relationships/customXml" Target="../ink/ink150.xml"/><Relationship Id="rId69" Type="http://schemas.openxmlformats.org/officeDocument/2006/relationships/customXml" Target="../ink/ink181.xml"/><Relationship Id="rId68" Type="http://schemas.openxmlformats.org/officeDocument/2006/relationships/image" Target="../media/image174.png"/><Relationship Id="rId67" Type="http://schemas.openxmlformats.org/officeDocument/2006/relationships/customXml" Target="../ink/ink180.xml"/><Relationship Id="rId66" Type="http://schemas.openxmlformats.org/officeDocument/2006/relationships/image" Target="../media/image173.png"/><Relationship Id="rId65" Type="http://schemas.openxmlformats.org/officeDocument/2006/relationships/customXml" Target="../ink/ink179.xml"/><Relationship Id="rId64" Type="http://schemas.openxmlformats.org/officeDocument/2006/relationships/image" Target="../media/image172.png"/><Relationship Id="rId63" Type="http://schemas.openxmlformats.org/officeDocument/2006/relationships/customXml" Target="../ink/ink178.xml"/><Relationship Id="rId62" Type="http://schemas.openxmlformats.org/officeDocument/2006/relationships/image" Target="../media/image171.png"/><Relationship Id="rId61" Type="http://schemas.openxmlformats.org/officeDocument/2006/relationships/customXml" Target="../ink/ink177.xml"/><Relationship Id="rId60" Type="http://schemas.openxmlformats.org/officeDocument/2006/relationships/image" Target="../media/image170.png"/><Relationship Id="rId6" Type="http://schemas.openxmlformats.org/officeDocument/2006/relationships/image" Target="../media/image143.png"/><Relationship Id="rId59" Type="http://schemas.openxmlformats.org/officeDocument/2006/relationships/customXml" Target="../ink/ink176.xml"/><Relationship Id="rId58" Type="http://schemas.openxmlformats.org/officeDocument/2006/relationships/image" Target="../media/image169.png"/><Relationship Id="rId57" Type="http://schemas.openxmlformats.org/officeDocument/2006/relationships/customXml" Target="../ink/ink175.xml"/><Relationship Id="rId56" Type="http://schemas.openxmlformats.org/officeDocument/2006/relationships/image" Target="../media/image168.png"/><Relationship Id="rId55" Type="http://schemas.openxmlformats.org/officeDocument/2006/relationships/customXml" Target="../ink/ink174.xml"/><Relationship Id="rId54" Type="http://schemas.openxmlformats.org/officeDocument/2006/relationships/image" Target="../media/image167.png"/><Relationship Id="rId53" Type="http://schemas.openxmlformats.org/officeDocument/2006/relationships/customXml" Target="../ink/ink173.xml"/><Relationship Id="rId52" Type="http://schemas.openxmlformats.org/officeDocument/2006/relationships/image" Target="../media/image166.png"/><Relationship Id="rId51" Type="http://schemas.openxmlformats.org/officeDocument/2006/relationships/customXml" Target="../ink/ink172.xml"/><Relationship Id="rId50" Type="http://schemas.openxmlformats.org/officeDocument/2006/relationships/image" Target="../media/image165.png"/><Relationship Id="rId5" Type="http://schemas.openxmlformats.org/officeDocument/2006/relationships/customXml" Target="../ink/ink149.xml"/><Relationship Id="rId49" Type="http://schemas.openxmlformats.org/officeDocument/2006/relationships/customXml" Target="../ink/ink171.xml"/><Relationship Id="rId48" Type="http://schemas.openxmlformats.org/officeDocument/2006/relationships/image" Target="../media/image164.png"/><Relationship Id="rId47" Type="http://schemas.openxmlformats.org/officeDocument/2006/relationships/customXml" Target="../ink/ink170.xml"/><Relationship Id="rId46" Type="http://schemas.openxmlformats.org/officeDocument/2006/relationships/image" Target="../media/image163.png"/><Relationship Id="rId45" Type="http://schemas.openxmlformats.org/officeDocument/2006/relationships/customXml" Target="../ink/ink169.xml"/><Relationship Id="rId44" Type="http://schemas.openxmlformats.org/officeDocument/2006/relationships/image" Target="../media/image162.png"/><Relationship Id="rId43" Type="http://schemas.openxmlformats.org/officeDocument/2006/relationships/customXml" Target="../ink/ink168.xml"/><Relationship Id="rId42" Type="http://schemas.openxmlformats.org/officeDocument/2006/relationships/image" Target="../media/image161.png"/><Relationship Id="rId41" Type="http://schemas.openxmlformats.org/officeDocument/2006/relationships/customXml" Target="../ink/ink167.xml"/><Relationship Id="rId40" Type="http://schemas.openxmlformats.org/officeDocument/2006/relationships/image" Target="../media/image160.png"/><Relationship Id="rId4" Type="http://schemas.openxmlformats.org/officeDocument/2006/relationships/image" Target="../media/image142.png"/><Relationship Id="rId39" Type="http://schemas.openxmlformats.org/officeDocument/2006/relationships/customXml" Target="../ink/ink166.xml"/><Relationship Id="rId38" Type="http://schemas.openxmlformats.org/officeDocument/2006/relationships/image" Target="../media/image159.png"/><Relationship Id="rId37" Type="http://schemas.openxmlformats.org/officeDocument/2006/relationships/customXml" Target="../ink/ink165.xml"/><Relationship Id="rId36" Type="http://schemas.openxmlformats.org/officeDocument/2006/relationships/image" Target="../media/image158.png"/><Relationship Id="rId35" Type="http://schemas.openxmlformats.org/officeDocument/2006/relationships/customXml" Target="../ink/ink164.xml"/><Relationship Id="rId34" Type="http://schemas.openxmlformats.org/officeDocument/2006/relationships/image" Target="../media/image157.png"/><Relationship Id="rId33" Type="http://schemas.openxmlformats.org/officeDocument/2006/relationships/customXml" Target="../ink/ink163.xml"/><Relationship Id="rId32" Type="http://schemas.openxmlformats.org/officeDocument/2006/relationships/image" Target="../media/image156.png"/><Relationship Id="rId31" Type="http://schemas.openxmlformats.org/officeDocument/2006/relationships/customXml" Target="../ink/ink162.xml"/><Relationship Id="rId30" Type="http://schemas.openxmlformats.org/officeDocument/2006/relationships/image" Target="../media/image155.png"/><Relationship Id="rId3" Type="http://schemas.openxmlformats.org/officeDocument/2006/relationships/customXml" Target="../ink/ink148.xml"/><Relationship Id="rId29" Type="http://schemas.openxmlformats.org/officeDocument/2006/relationships/customXml" Target="../ink/ink161.xml"/><Relationship Id="rId28" Type="http://schemas.openxmlformats.org/officeDocument/2006/relationships/image" Target="../media/image154.png"/><Relationship Id="rId27" Type="http://schemas.openxmlformats.org/officeDocument/2006/relationships/customXml" Target="../ink/ink160.xml"/><Relationship Id="rId26" Type="http://schemas.openxmlformats.org/officeDocument/2006/relationships/image" Target="../media/image153.png"/><Relationship Id="rId25" Type="http://schemas.openxmlformats.org/officeDocument/2006/relationships/customXml" Target="../ink/ink159.xml"/><Relationship Id="rId24" Type="http://schemas.openxmlformats.org/officeDocument/2006/relationships/image" Target="../media/image152.png"/><Relationship Id="rId23" Type="http://schemas.openxmlformats.org/officeDocument/2006/relationships/customXml" Target="../ink/ink158.xml"/><Relationship Id="rId22" Type="http://schemas.openxmlformats.org/officeDocument/2006/relationships/image" Target="../media/image151.png"/><Relationship Id="rId21" Type="http://schemas.openxmlformats.org/officeDocument/2006/relationships/customXml" Target="../ink/ink157.xml"/><Relationship Id="rId20" Type="http://schemas.openxmlformats.org/officeDocument/2006/relationships/image" Target="../media/image150.png"/><Relationship Id="rId2" Type="http://schemas.openxmlformats.org/officeDocument/2006/relationships/image" Target="../media/image141.png"/><Relationship Id="rId19" Type="http://schemas.openxmlformats.org/officeDocument/2006/relationships/customXml" Target="../ink/ink156.xml"/><Relationship Id="rId18" Type="http://schemas.openxmlformats.org/officeDocument/2006/relationships/image" Target="../media/image149.png"/><Relationship Id="rId17" Type="http://schemas.openxmlformats.org/officeDocument/2006/relationships/customXml" Target="../ink/ink155.xml"/><Relationship Id="rId16" Type="http://schemas.openxmlformats.org/officeDocument/2006/relationships/image" Target="../media/image148.png"/><Relationship Id="rId15" Type="http://schemas.openxmlformats.org/officeDocument/2006/relationships/customXml" Target="../ink/ink154.xml"/><Relationship Id="rId14" Type="http://schemas.openxmlformats.org/officeDocument/2006/relationships/image" Target="../media/image147.png"/><Relationship Id="rId13" Type="http://schemas.openxmlformats.org/officeDocument/2006/relationships/customXml" Target="../ink/ink153.xml"/><Relationship Id="rId12" Type="http://schemas.openxmlformats.org/officeDocument/2006/relationships/image" Target="../media/image146.png"/><Relationship Id="rId11" Type="http://schemas.openxmlformats.org/officeDocument/2006/relationships/customXml" Target="../ink/ink152.xml"/><Relationship Id="rId10" Type="http://schemas.openxmlformats.org/officeDocument/2006/relationships/image" Target="../media/image145.png"/><Relationship Id="rId1" Type="http://schemas.openxmlformats.org/officeDocument/2006/relationships/customXml" Target="../ink/ink147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43.xml"/><Relationship Id="rId98" Type="http://schemas.openxmlformats.org/officeDocument/2006/relationships/image" Target="../media/image235.png"/><Relationship Id="rId97" Type="http://schemas.openxmlformats.org/officeDocument/2006/relationships/customXml" Target="../ink/ink242.xml"/><Relationship Id="rId96" Type="http://schemas.openxmlformats.org/officeDocument/2006/relationships/image" Target="../media/image234.png"/><Relationship Id="rId95" Type="http://schemas.openxmlformats.org/officeDocument/2006/relationships/customXml" Target="../ink/ink241.xml"/><Relationship Id="rId94" Type="http://schemas.openxmlformats.org/officeDocument/2006/relationships/image" Target="../media/image233.png"/><Relationship Id="rId93" Type="http://schemas.openxmlformats.org/officeDocument/2006/relationships/customXml" Target="../ink/ink240.xml"/><Relationship Id="rId92" Type="http://schemas.openxmlformats.org/officeDocument/2006/relationships/image" Target="../media/image232.png"/><Relationship Id="rId91" Type="http://schemas.openxmlformats.org/officeDocument/2006/relationships/customXml" Target="../ink/ink239.xml"/><Relationship Id="rId90" Type="http://schemas.openxmlformats.org/officeDocument/2006/relationships/image" Target="../media/image231.png"/><Relationship Id="rId9" Type="http://schemas.openxmlformats.org/officeDocument/2006/relationships/customXml" Target="../ink/ink198.xml"/><Relationship Id="rId89" Type="http://schemas.openxmlformats.org/officeDocument/2006/relationships/customXml" Target="../ink/ink238.xml"/><Relationship Id="rId88" Type="http://schemas.openxmlformats.org/officeDocument/2006/relationships/image" Target="../media/image230.png"/><Relationship Id="rId87" Type="http://schemas.openxmlformats.org/officeDocument/2006/relationships/customXml" Target="../ink/ink237.xml"/><Relationship Id="rId86" Type="http://schemas.openxmlformats.org/officeDocument/2006/relationships/image" Target="../media/image229.png"/><Relationship Id="rId85" Type="http://schemas.openxmlformats.org/officeDocument/2006/relationships/customXml" Target="../ink/ink236.xml"/><Relationship Id="rId84" Type="http://schemas.openxmlformats.org/officeDocument/2006/relationships/image" Target="../media/image228.png"/><Relationship Id="rId83" Type="http://schemas.openxmlformats.org/officeDocument/2006/relationships/customXml" Target="../ink/ink235.xml"/><Relationship Id="rId82" Type="http://schemas.openxmlformats.org/officeDocument/2006/relationships/image" Target="../media/image227.png"/><Relationship Id="rId81" Type="http://schemas.openxmlformats.org/officeDocument/2006/relationships/customXml" Target="../ink/ink234.xml"/><Relationship Id="rId80" Type="http://schemas.openxmlformats.org/officeDocument/2006/relationships/image" Target="../media/image226.png"/><Relationship Id="rId8" Type="http://schemas.openxmlformats.org/officeDocument/2006/relationships/image" Target="../media/image190.png"/><Relationship Id="rId79" Type="http://schemas.openxmlformats.org/officeDocument/2006/relationships/customXml" Target="../ink/ink233.xml"/><Relationship Id="rId78" Type="http://schemas.openxmlformats.org/officeDocument/2006/relationships/image" Target="../media/image225.png"/><Relationship Id="rId77" Type="http://schemas.openxmlformats.org/officeDocument/2006/relationships/customXml" Target="../ink/ink232.xml"/><Relationship Id="rId76" Type="http://schemas.openxmlformats.org/officeDocument/2006/relationships/image" Target="../media/image224.png"/><Relationship Id="rId75" Type="http://schemas.openxmlformats.org/officeDocument/2006/relationships/customXml" Target="../ink/ink231.xml"/><Relationship Id="rId74" Type="http://schemas.openxmlformats.org/officeDocument/2006/relationships/image" Target="../media/image223.png"/><Relationship Id="rId73" Type="http://schemas.openxmlformats.org/officeDocument/2006/relationships/customXml" Target="../ink/ink230.xml"/><Relationship Id="rId72" Type="http://schemas.openxmlformats.org/officeDocument/2006/relationships/image" Target="../media/image222.png"/><Relationship Id="rId71" Type="http://schemas.openxmlformats.org/officeDocument/2006/relationships/customXml" Target="../ink/ink229.xml"/><Relationship Id="rId70" Type="http://schemas.openxmlformats.org/officeDocument/2006/relationships/image" Target="../media/image221.png"/><Relationship Id="rId7" Type="http://schemas.openxmlformats.org/officeDocument/2006/relationships/customXml" Target="../ink/ink197.xml"/><Relationship Id="rId69" Type="http://schemas.openxmlformats.org/officeDocument/2006/relationships/customXml" Target="../ink/ink228.xml"/><Relationship Id="rId68" Type="http://schemas.openxmlformats.org/officeDocument/2006/relationships/image" Target="../media/image220.png"/><Relationship Id="rId67" Type="http://schemas.openxmlformats.org/officeDocument/2006/relationships/customXml" Target="../ink/ink227.xml"/><Relationship Id="rId66" Type="http://schemas.openxmlformats.org/officeDocument/2006/relationships/image" Target="../media/image219.png"/><Relationship Id="rId65" Type="http://schemas.openxmlformats.org/officeDocument/2006/relationships/customXml" Target="../ink/ink226.xml"/><Relationship Id="rId64" Type="http://schemas.openxmlformats.org/officeDocument/2006/relationships/image" Target="../media/image218.png"/><Relationship Id="rId63" Type="http://schemas.openxmlformats.org/officeDocument/2006/relationships/customXml" Target="../ink/ink225.xml"/><Relationship Id="rId62" Type="http://schemas.openxmlformats.org/officeDocument/2006/relationships/image" Target="../media/image217.png"/><Relationship Id="rId61" Type="http://schemas.openxmlformats.org/officeDocument/2006/relationships/customXml" Target="../ink/ink224.xml"/><Relationship Id="rId60" Type="http://schemas.openxmlformats.org/officeDocument/2006/relationships/image" Target="../media/image216.png"/><Relationship Id="rId6" Type="http://schemas.openxmlformats.org/officeDocument/2006/relationships/image" Target="../media/image189.png"/><Relationship Id="rId59" Type="http://schemas.openxmlformats.org/officeDocument/2006/relationships/customXml" Target="../ink/ink223.xml"/><Relationship Id="rId58" Type="http://schemas.openxmlformats.org/officeDocument/2006/relationships/image" Target="../media/image215.png"/><Relationship Id="rId57" Type="http://schemas.openxmlformats.org/officeDocument/2006/relationships/customXml" Target="../ink/ink222.xml"/><Relationship Id="rId56" Type="http://schemas.openxmlformats.org/officeDocument/2006/relationships/image" Target="../media/image214.png"/><Relationship Id="rId55" Type="http://schemas.openxmlformats.org/officeDocument/2006/relationships/customXml" Target="../ink/ink221.xml"/><Relationship Id="rId54" Type="http://schemas.openxmlformats.org/officeDocument/2006/relationships/image" Target="../media/image213.png"/><Relationship Id="rId53" Type="http://schemas.openxmlformats.org/officeDocument/2006/relationships/customXml" Target="../ink/ink220.xml"/><Relationship Id="rId52" Type="http://schemas.openxmlformats.org/officeDocument/2006/relationships/image" Target="../media/image212.png"/><Relationship Id="rId51" Type="http://schemas.openxmlformats.org/officeDocument/2006/relationships/customXml" Target="../ink/ink219.xml"/><Relationship Id="rId50" Type="http://schemas.openxmlformats.org/officeDocument/2006/relationships/image" Target="../media/image211.png"/><Relationship Id="rId5" Type="http://schemas.openxmlformats.org/officeDocument/2006/relationships/customXml" Target="../ink/ink196.xml"/><Relationship Id="rId49" Type="http://schemas.openxmlformats.org/officeDocument/2006/relationships/customXml" Target="../ink/ink218.xml"/><Relationship Id="rId48" Type="http://schemas.openxmlformats.org/officeDocument/2006/relationships/image" Target="../media/image210.png"/><Relationship Id="rId47" Type="http://schemas.openxmlformats.org/officeDocument/2006/relationships/customXml" Target="../ink/ink217.xml"/><Relationship Id="rId46" Type="http://schemas.openxmlformats.org/officeDocument/2006/relationships/image" Target="../media/image209.png"/><Relationship Id="rId45" Type="http://schemas.openxmlformats.org/officeDocument/2006/relationships/customXml" Target="../ink/ink216.xml"/><Relationship Id="rId44" Type="http://schemas.openxmlformats.org/officeDocument/2006/relationships/image" Target="../media/image208.png"/><Relationship Id="rId43" Type="http://schemas.openxmlformats.org/officeDocument/2006/relationships/customXml" Target="../ink/ink215.xml"/><Relationship Id="rId42" Type="http://schemas.openxmlformats.org/officeDocument/2006/relationships/image" Target="../media/image207.png"/><Relationship Id="rId41" Type="http://schemas.openxmlformats.org/officeDocument/2006/relationships/customXml" Target="../ink/ink214.xml"/><Relationship Id="rId40" Type="http://schemas.openxmlformats.org/officeDocument/2006/relationships/image" Target="../media/image206.png"/><Relationship Id="rId4" Type="http://schemas.openxmlformats.org/officeDocument/2006/relationships/image" Target="../media/image188.png"/><Relationship Id="rId39" Type="http://schemas.openxmlformats.org/officeDocument/2006/relationships/customXml" Target="../ink/ink213.xml"/><Relationship Id="rId38" Type="http://schemas.openxmlformats.org/officeDocument/2006/relationships/image" Target="../media/image205.png"/><Relationship Id="rId37" Type="http://schemas.openxmlformats.org/officeDocument/2006/relationships/customXml" Target="../ink/ink212.xml"/><Relationship Id="rId36" Type="http://schemas.openxmlformats.org/officeDocument/2006/relationships/image" Target="../media/image204.png"/><Relationship Id="rId35" Type="http://schemas.openxmlformats.org/officeDocument/2006/relationships/customXml" Target="../ink/ink211.xml"/><Relationship Id="rId34" Type="http://schemas.openxmlformats.org/officeDocument/2006/relationships/image" Target="../media/image203.png"/><Relationship Id="rId33" Type="http://schemas.openxmlformats.org/officeDocument/2006/relationships/customXml" Target="../ink/ink210.xml"/><Relationship Id="rId32" Type="http://schemas.openxmlformats.org/officeDocument/2006/relationships/image" Target="../media/image202.png"/><Relationship Id="rId31" Type="http://schemas.openxmlformats.org/officeDocument/2006/relationships/customXml" Target="../ink/ink209.xml"/><Relationship Id="rId30" Type="http://schemas.openxmlformats.org/officeDocument/2006/relationships/image" Target="../media/image201.png"/><Relationship Id="rId3" Type="http://schemas.openxmlformats.org/officeDocument/2006/relationships/customXml" Target="../ink/ink195.xml"/><Relationship Id="rId29" Type="http://schemas.openxmlformats.org/officeDocument/2006/relationships/customXml" Target="../ink/ink208.xml"/><Relationship Id="rId28" Type="http://schemas.openxmlformats.org/officeDocument/2006/relationships/image" Target="../media/image200.png"/><Relationship Id="rId27" Type="http://schemas.openxmlformats.org/officeDocument/2006/relationships/customXml" Target="../ink/ink207.xml"/><Relationship Id="rId26" Type="http://schemas.openxmlformats.org/officeDocument/2006/relationships/image" Target="../media/image199.png"/><Relationship Id="rId25" Type="http://schemas.openxmlformats.org/officeDocument/2006/relationships/customXml" Target="../ink/ink206.xml"/><Relationship Id="rId24" Type="http://schemas.openxmlformats.org/officeDocument/2006/relationships/image" Target="../media/image198.png"/><Relationship Id="rId23" Type="http://schemas.openxmlformats.org/officeDocument/2006/relationships/customXml" Target="../ink/ink205.xml"/><Relationship Id="rId22" Type="http://schemas.openxmlformats.org/officeDocument/2006/relationships/image" Target="../media/image197.png"/><Relationship Id="rId21" Type="http://schemas.openxmlformats.org/officeDocument/2006/relationships/customXml" Target="../ink/ink204.xml"/><Relationship Id="rId20" Type="http://schemas.openxmlformats.org/officeDocument/2006/relationships/image" Target="../media/image196.png"/><Relationship Id="rId2" Type="http://schemas.openxmlformats.org/officeDocument/2006/relationships/image" Target="../media/image187.png"/><Relationship Id="rId19" Type="http://schemas.openxmlformats.org/officeDocument/2006/relationships/customXml" Target="../ink/ink203.xml"/><Relationship Id="rId18" Type="http://schemas.openxmlformats.org/officeDocument/2006/relationships/image" Target="../media/image195.png"/><Relationship Id="rId17" Type="http://schemas.openxmlformats.org/officeDocument/2006/relationships/customXml" Target="../ink/ink202.xml"/><Relationship Id="rId16" Type="http://schemas.openxmlformats.org/officeDocument/2006/relationships/image" Target="../media/image194.png"/><Relationship Id="rId15" Type="http://schemas.openxmlformats.org/officeDocument/2006/relationships/customXml" Target="../ink/ink201.xml"/><Relationship Id="rId14" Type="http://schemas.openxmlformats.org/officeDocument/2006/relationships/image" Target="../media/image193.png"/><Relationship Id="rId13" Type="http://schemas.openxmlformats.org/officeDocument/2006/relationships/customXml" Target="../ink/ink200.xml"/><Relationship Id="rId12" Type="http://schemas.openxmlformats.org/officeDocument/2006/relationships/image" Target="../media/image192.png"/><Relationship Id="rId11" Type="http://schemas.openxmlformats.org/officeDocument/2006/relationships/customXml" Target="../ink/ink199.xml"/><Relationship Id="rId101" Type="http://schemas.openxmlformats.org/officeDocument/2006/relationships/slideLayout" Target="../slideLayouts/slideLayout1.xml"/><Relationship Id="rId100" Type="http://schemas.openxmlformats.org/officeDocument/2006/relationships/image" Target="../media/image236.png"/><Relationship Id="rId10" Type="http://schemas.openxmlformats.org/officeDocument/2006/relationships/image" Target="../media/image191.png"/><Relationship Id="rId1" Type="http://schemas.openxmlformats.org/officeDocument/2006/relationships/customXml" Target="../ink/ink194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93.xml"/><Relationship Id="rId98" Type="http://schemas.openxmlformats.org/officeDocument/2006/relationships/image" Target="../media/image285.png"/><Relationship Id="rId97" Type="http://schemas.openxmlformats.org/officeDocument/2006/relationships/customXml" Target="../ink/ink292.xml"/><Relationship Id="rId96" Type="http://schemas.openxmlformats.org/officeDocument/2006/relationships/image" Target="../media/image284.png"/><Relationship Id="rId95" Type="http://schemas.openxmlformats.org/officeDocument/2006/relationships/customXml" Target="../ink/ink291.xml"/><Relationship Id="rId94" Type="http://schemas.openxmlformats.org/officeDocument/2006/relationships/image" Target="../media/image283.png"/><Relationship Id="rId93" Type="http://schemas.openxmlformats.org/officeDocument/2006/relationships/customXml" Target="../ink/ink290.xml"/><Relationship Id="rId92" Type="http://schemas.openxmlformats.org/officeDocument/2006/relationships/image" Target="../media/image282.png"/><Relationship Id="rId91" Type="http://schemas.openxmlformats.org/officeDocument/2006/relationships/customXml" Target="../ink/ink289.xml"/><Relationship Id="rId90" Type="http://schemas.openxmlformats.org/officeDocument/2006/relationships/image" Target="../media/image281.png"/><Relationship Id="rId9" Type="http://schemas.openxmlformats.org/officeDocument/2006/relationships/customXml" Target="../ink/ink248.xml"/><Relationship Id="rId89" Type="http://schemas.openxmlformats.org/officeDocument/2006/relationships/customXml" Target="../ink/ink288.xml"/><Relationship Id="rId88" Type="http://schemas.openxmlformats.org/officeDocument/2006/relationships/image" Target="../media/image280.png"/><Relationship Id="rId87" Type="http://schemas.openxmlformats.org/officeDocument/2006/relationships/customXml" Target="../ink/ink287.xml"/><Relationship Id="rId86" Type="http://schemas.openxmlformats.org/officeDocument/2006/relationships/image" Target="../media/image279.png"/><Relationship Id="rId85" Type="http://schemas.openxmlformats.org/officeDocument/2006/relationships/customXml" Target="../ink/ink286.xml"/><Relationship Id="rId84" Type="http://schemas.openxmlformats.org/officeDocument/2006/relationships/image" Target="../media/image278.png"/><Relationship Id="rId83" Type="http://schemas.openxmlformats.org/officeDocument/2006/relationships/customXml" Target="../ink/ink285.xml"/><Relationship Id="rId82" Type="http://schemas.openxmlformats.org/officeDocument/2006/relationships/image" Target="../media/image277.png"/><Relationship Id="rId81" Type="http://schemas.openxmlformats.org/officeDocument/2006/relationships/customXml" Target="../ink/ink284.xml"/><Relationship Id="rId80" Type="http://schemas.openxmlformats.org/officeDocument/2006/relationships/image" Target="../media/image276.png"/><Relationship Id="rId8" Type="http://schemas.openxmlformats.org/officeDocument/2006/relationships/image" Target="../media/image240.png"/><Relationship Id="rId79" Type="http://schemas.openxmlformats.org/officeDocument/2006/relationships/customXml" Target="../ink/ink283.xml"/><Relationship Id="rId78" Type="http://schemas.openxmlformats.org/officeDocument/2006/relationships/image" Target="../media/image275.png"/><Relationship Id="rId77" Type="http://schemas.openxmlformats.org/officeDocument/2006/relationships/customXml" Target="../ink/ink282.xml"/><Relationship Id="rId76" Type="http://schemas.openxmlformats.org/officeDocument/2006/relationships/image" Target="../media/image274.png"/><Relationship Id="rId75" Type="http://schemas.openxmlformats.org/officeDocument/2006/relationships/customXml" Target="../ink/ink281.xml"/><Relationship Id="rId74" Type="http://schemas.openxmlformats.org/officeDocument/2006/relationships/image" Target="../media/image273.png"/><Relationship Id="rId73" Type="http://schemas.openxmlformats.org/officeDocument/2006/relationships/customXml" Target="../ink/ink280.xml"/><Relationship Id="rId72" Type="http://schemas.openxmlformats.org/officeDocument/2006/relationships/image" Target="../media/image272.png"/><Relationship Id="rId71" Type="http://schemas.openxmlformats.org/officeDocument/2006/relationships/customXml" Target="../ink/ink279.xml"/><Relationship Id="rId70" Type="http://schemas.openxmlformats.org/officeDocument/2006/relationships/image" Target="../media/image271.png"/><Relationship Id="rId7" Type="http://schemas.openxmlformats.org/officeDocument/2006/relationships/customXml" Target="../ink/ink247.xml"/><Relationship Id="rId69" Type="http://schemas.openxmlformats.org/officeDocument/2006/relationships/customXml" Target="../ink/ink278.xml"/><Relationship Id="rId68" Type="http://schemas.openxmlformats.org/officeDocument/2006/relationships/image" Target="../media/image270.png"/><Relationship Id="rId67" Type="http://schemas.openxmlformats.org/officeDocument/2006/relationships/customXml" Target="../ink/ink277.xml"/><Relationship Id="rId66" Type="http://schemas.openxmlformats.org/officeDocument/2006/relationships/image" Target="../media/image269.png"/><Relationship Id="rId65" Type="http://schemas.openxmlformats.org/officeDocument/2006/relationships/customXml" Target="../ink/ink276.xml"/><Relationship Id="rId64" Type="http://schemas.openxmlformats.org/officeDocument/2006/relationships/image" Target="../media/image268.png"/><Relationship Id="rId63" Type="http://schemas.openxmlformats.org/officeDocument/2006/relationships/customXml" Target="../ink/ink275.xml"/><Relationship Id="rId62" Type="http://schemas.openxmlformats.org/officeDocument/2006/relationships/image" Target="../media/image267.png"/><Relationship Id="rId61" Type="http://schemas.openxmlformats.org/officeDocument/2006/relationships/customXml" Target="../ink/ink274.xml"/><Relationship Id="rId60" Type="http://schemas.openxmlformats.org/officeDocument/2006/relationships/image" Target="../media/image266.png"/><Relationship Id="rId6" Type="http://schemas.openxmlformats.org/officeDocument/2006/relationships/image" Target="../media/image239.png"/><Relationship Id="rId59" Type="http://schemas.openxmlformats.org/officeDocument/2006/relationships/customXml" Target="../ink/ink273.xml"/><Relationship Id="rId58" Type="http://schemas.openxmlformats.org/officeDocument/2006/relationships/image" Target="../media/image265.png"/><Relationship Id="rId57" Type="http://schemas.openxmlformats.org/officeDocument/2006/relationships/customXml" Target="../ink/ink272.xml"/><Relationship Id="rId56" Type="http://schemas.openxmlformats.org/officeDocument/2006/relationships/image" Target="../media/image264.png"/><Relationship Id="rId55" Type="http://schemas.openxmlformats.org/officeDocument/2006/relationships/customXml" Target="../ink/ink271.xml"/><Relationship Id="rId54" Type="http://schemas.openxmlformats.org/officeDocument/2006/relationships/image" Target="../media/image263.png"/><Relationship Id="rId53" Type="http://schemas.openxmlformats.org/officeDocument/2006/relationships/customXml" Target="../ink/ink270.xml"/><Relationship Id="rId52" Type="http://schemas.openxmlformats.org/officeDocument/2006/relationships/image" Target="../media/image262.png"/><Relationship Id="rId51" Type="http://schemas.openxmlformats.org/officeDocument/2006/relationships/customXml" Target="../ink/ink269.xml"/><Relationship Id="rId50" Type="http://schemas.openxmlformats.org/officeDocument/2006/relationships/image" Target="../media/image261.png"/><Relationship Id="rId5" Type="http://schemas.openxmlformats.org/officeDocument/2006/relationships/customXml" Target="../ink/ink246.xml"/><Relationship Id="rId49" Type="http://schemas.openxmlformats.org/officeDocument/2006/relationships/customXml" Target="../ink/ink268.xml"/><Relationship Id="rId48" Type="http://schemas.openxmlformats.org/officeDocument/2006/relationships/image" Target="../media/image260.png"/><Relationship Id="rId47" Type="http://schemas.openxmlformats.org/officeDocument/2006/relationships/customXml" Target="../ink/ink267.xml"/><Relationship Id="rId46" Type="http://schemas.openxmlformats.org/officeDocument/2006/relationships/image" Target="../media/image259.png"/><Relationship Id="rId45" Type="http://schemas.openxmlformats.org/officeDocument/2006/relationships/customXml" Target="../ink/ink266.xml"/><Relationship Id="rId44" Type="http://schemas.openxmlformats.org/officeDocument/2006/relationships/image" Target="../media/image258.png"/><Relationship Id="rId43" Type="http://schemas.openxmlformats.org/officeDocument/2006/relationships/customXml" Target="../ink/ink265.xml"/><Relationship Id="rId42" Type="http://schemas.openxmlformats.org/officeDocument/2006/relationships/image" Target="../media/image257.png"/><Relationship Id="rId41" Type="http://schemas.openxmlformats.org/officeDocument/2006/relationships/customXml" Target="../ink/ink264.xml"/><Relationship Id="rId40" Type="http://schemas.openxmlformats.org/officeDocument/2006/relationships/image" Target="../media/image256.png"/><Relationship Id="rId4" Type="http://schemas.openxmlformats.org/officeDocument/2006/relationships/image" Target="../media/image238.png"/><Relationship Id="rId39" Type="http://schemas.openxmlformats.org/officeDocument/2006/relationships/customXml" Target="../ink/ink263.xml"/><Relationship Id="rId38" Type="http://schemas.openxmlformats.org/officeDocument/2006/relationships/image" Target="../media/image255.png"/><Relationship Id="rId37" Type="http://schemas.openxmlformats.org/officeDocument/2006/relationships/customXml" Target="../ink/ink262.xml"/><Relationship Id="rId36" Type="http://schemas.openxmlformats.org/officeDocument/2006/relationships/image" Target="../media/image254.png"/><Relationship Id="rId35" Type="http://schemas.openxmlformats.org/officeDocument/2006/relationships/customXml" Target="../ink/ink261.xml"/><Relationship Id="rId34" Type="http://schemas.openxmlformats.org/officeDocument/2006/relationships/image" Target="../media/image253.png"/><Relationship Id="rId33" Type="http://schemas.openxmlformats.org/officeDocument/2006/relationships/customXml" Target="../ink/ink260.xml"/><Relationship Id="rId32" Type="http://schemas.openxmlformats.org/officeDocument/2006/relationships/image" Target="../media/image252.png"/><Relationship Id="rId31" Type="http://schemas.openxmlformats.org/officeDocument/2006/relationships/customXml" Target="../ink/ink259.xml"/><Relationship Id="rId30" Type="http://schemas.openxmlformats.org/officeDocument/2006/relationships/image" Target="../media/image251.png"/><Relationship Id="rId3" Type="http://schemas.openxmlformats.org/officeDocument/2006/relationships/customXml" Target="../ink/ink245.xml"/><Relationship Id="rId29" Type="http://schemas.openxmlformats.org/officeDocument/2006/relationships/customXml" Target="../ink/ink258.xml"/><Relationship Id="rId28" Type="http://schemas.openxmlformats.org/officeDocument/2006/relationships/image" Target="../media/image250.png"/><Relationship Id="rId27" Type="http://schemas.openxmlformats.org/officeDocument/2006/relationships/customXml" Target="../ink/ink257.xml"/><Relationship Id="rId26" Type="http://schemas.openxmlformats.org/officeDocument/2006/relationships/image" Target="../media/image249.png"/><Relationship Id="rId25" Type="http://schemas.openxmlformats.org/officeDocument/2006/relationships/customXml" Target="../ink/ink256.xml"/><Relationship Id="rId24" Type="http://schemas.openxmlformats.org/officeDocument/2006/relationships/image" Target="../media/image248.png"/><Relationship Id="rId23" Type="http://schemas.openxmlformats.org/officeDocument/2006/relationships/customXml" Target="../ink/ink255.xml"/><Relationship Id="rId22" Type="http://schemas.openxmlformats.org/officeDocument/2006/relationships/image" Target="../media/image247.png"/><Relationship Id="rId21" Type="http://schemas.openxmlformats.org/officeDocument/2006/relationships/customXml" Target="../ink/ink254.xml"/><Relationship Id="rId20" Type="http://schemas.openxmlformats.org/officeDocument/2006/relationships/image" Target="../media/image246.png"/><Relationship Id="rId2" Type="http://schemas.openxmlformats.org/officeDocument/2006/relationships/image" Target="../media/image237.png"/><Relationship Id="rId19" Type="http://schemas.openxmlformats.org/officeDocument/2006/relationships/customXml" Target="../ink/ink253.xml"/><Relationship Id="rId18" Type="http://schemas.openxmlformats.org/officeDocument/2006/relationships/image" Target="../media/image245.png"/><Relationship Id="rId17" Type="http://schemas.openxmlformats.org/officeDocument/2006/relationships/customXml" Target="../ink/ink252.xml"/><Relationship Id="rId16" Type="http://schemas.openxmlformats.org/officeDocument/2006/relationships/image" Target="../media/image244.png"/><Relationship Id="rId15" Type="http://schemas.openxmlformats.org/officeDocument/2006/relationships/customXml" Target="../ink/ink251.xml"/><Relationship Id="rId14" Type="http://schemas.openxmlformats.org/officeDocument/2006/relationships/image" Target="../media/image243.png"/><Relationship Id="rId13" Type="http://schemas.openxmlformats.org/officeDocument/2006/relationships/customXml" Target="../ink/ink250.xml"/><Relationship Id="rId12" Type="http://schemas.openxmlformats.org/officeDocument/2006/relationships/image" Target="../media/image242.png"/><Relationship Id="rId117" Type="http://schemas.openxmlformats.org/officeDocument/2006/relationships/slideLayout" Target="../slideLayouts/slideLayout1.xml"/><Relationship Id="rId116" Type="http://schemas.openxmlformats.org/officeDocument/2006/relationships/image" Target="../media/image294.png"/><Relationship Id="rId115" Type="http://schemas.openxmlformats.org/officeDocument/2006/relationships/customXml" Target="../ink/ink301.xml"/><Relationship Id="rId114" Type="http://schemas.openxmlformats.org/officeDocument/2006/relationships/image" Target="../media/image293.png"/><Relationship Id="rId113" Type="http://schemas.openxmlformats.org/officeDocument/2006/relationships/customXml" Target="../ink/ink300.xml"/><Relationship Id="rId112" Type="http://schemas.openxmlformats.org/officeDocument/2006/relationships/image" Target="../media/image292.png"/><Relationship Id="rId111" Type="http://schemas.openxmlformats.org/officeDocument/2006/relationships/customXml" Target="../ink/ink299.xml"/><Relationship Id="rId110" Type="http://schemas.openxmlformats.org/officeDocument/2006/relationships/image" Target="../media/image291.png"/><Relationship Id="rId11" Type="http://schemas.openxmlformats.org/officeDocument/2006/relationships/customXml" Target="../ink/ink249.xml"/><Relationship Id="rId109" Type="http://schemas.openxmlformats.org/officeDocument/2006/relationships/customXml" Target="../ink/ink298.xml"/><Relationship Id="rId108" Type="http://schemas.openxmlformats.org/officeDocument/2006/relationships/image" Target="../media/image290.png"/><Relationship Id="rId107" Type="http://schemas.openxmlformats.org/officeDocument/2006/relationships/customXml" Target="../ink/ink297.xml"/><Relationship Id="rId106" Type="http://schemas.openxmlformats.org/officeDocument/2006/relationships/image" Target="../media/image289.png"/><Relationship Id="rId105" Type="http://schemas.openxmlformats.org/officeDocument/2006/relationships/customXml" Target="../ink/ink296.xml"/><Relationship Id="rId104" Type="http://schemas.openxmlformats.org/officeDocument/2006/relationships/image" Target="../media/image288.png"/><Relationship Id="rId103" Type="http://schemas.openxmlformats.org/officeDocument/2006/relationships/customXml" Target="../ink/ink295.xml"/><Relationship Id="rId102" Type="http://schemas.openxmlformats.org/officeDocument/2006/relationships/image" Target="../media/image287.png"/><Relationship Id="rId101" Type="http://schemas.openxmlformats.org/officeDocument/2006/relationships/customXml" Target="../ink/ink294.xml"/><Relationship Id="rId100" Type="http://schemas.openxmlformats.org/officeDocument/2006/relationships/image" Target="../media/image286.png"/><Relationship Id="rId10" Type="http://schemas.openxmlformats.org/officeDocument/2006/relationships/image" Target="../media/image241.png"/><Relationship Id="rId1" Type="http://schemas.openxmlformats.org/officeDocument/2006/relationships/customXml" Target="../ink/ink244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51.xml"/><Relationship Id="rId98" Type="http://schemas.openxmlformats.org/officeDocument/2006/relationships/image" Target="../media/image343.png"/><Relationship Id="rId97" Type="http://schemas.openxmlformats.org/officeDocument/2006/relationships/customXml" Target="../ink/ink350.xml"/><Relationship Id="rId96" Type="http://schemas.openxmlformats.org/officeDocument/2006/relationships/image" Target="../media/image342.png"/><Relationship Id="rId95" Type="http://schemas.openxmlformats.org/officeDocument/2006/relationships/customXml" Target="../ink/ink349.xml"/><Relationship Id="rId94" Type="http://schemas.openxmlformats.org/officeDocument/2006/relationships/image" Target="../media/image341.png"/><Relationship Id="rId93" Type="http://schemas.openxmlformats.org/officeDocument/2006/relationships/customXml" Target="../ink/ink348.xml"/><Relationship Id="rId92" Type="http://schemas.openxmlformats.org/officeDocument/2006/relationships/image" Target="../media/image340.png"/><Relationship Id="rId91" Type="http://schemas.openxmlformats.org/officeDocument/2006/relationships/customXml" Target="../ink/ink347.xml"/><Relationship Id="rId90" Type="http://schemas.openxmlformats.org/officeDocument/2006/relationships/image" Target="../media/image339.png"/><Relationship Id="rId9" Type="http://schemas.openxmlformats.org/officeDocument/2006/relationships/customXml" Target="../ink/ink306.xml"/><Relationship Id="rId89" Type="http://schemas.openxmlformats.org/officeDocument/2006/relationships/customXml" Target="../ink/ink346.xml"/><Relationship Id="rId88" Type="http://schemas.openxmlformats.org/officeDocument/2006/relationships/image" Target="../media/image338.png"/><Relationship Id="rId87" Type="http://schemas.openxmlformats.org/officeDocument/2006/relationships/customXml" Target="../ink/ink345.xml"/><Relationship Id="rId86" Type="http://schemas.openxmlformats.org/officeDocument/2006/relationships/image" Target="../media/image337.png"/><Relationship Id="rId85" Type="http://schemas.openxmlformats.org/officeDocument/2006/relationships/customXml" Target="../ink/ink344.xml"/><Relationship Id="rId84" Type="http://schemas.openxmlformats.org/officeDocument/2006/relationships/image" Target="../media/image336.png"/><Relationship Id="rId83" Type="http://schemas.openxmlformats.org/officeDocument/2006/relationships/customXml" Target="../ink/ink343.xml"/><Relationship Id="rId82" Type="http://schemas.openxmlformats.org/officeDocument/2006/relationships/image" Target="../media/image335.png"/><Relationship Id="rId81" Type="http://schemas.openxmlformats.org/officeDocument/2006/relationships/customXml" Target="../ink/ink342.xml"/><Relationship Id="rId80" Type="http://schemas.openxmlformats.org/officeDocument/2006/relationships/image" Target="../media/image334.png"/><Relationship Id="rId8" Type="http://schemas.openxmlformats.org/officeDocument/2006/relationships/image" Target="../media/image298.png"/><Relationship Id="rId79" Type="http://schemas.openxmlformats.org/officeDocument/2006/relationships/customXml" Target="../ink/ink341.xml"/><Relationship Id="rId78" Type="http://schemas.openxmlformats.org/officeDocument/2006/relationships/image" Target="../media/image333.png"/><Relationship Id="rId77" Type="http://schemas.openxmlformats.org/officeDocument/2006/relationships/customXml" Target="../ink/ink340.xml"/><Relationship Id="rId76" Type="http://schemas.openxmlformats.org/officeDocument/2006/relationships/image" Target="../media/image332.png"/><Relationship Id="rId75" Type="http://schemas.openxmlformats.org/officeDocument/2006/relationships/customXml" Target="../ink/ink339.xml"/><Relationship Id="rId74" Type="http://schemas.openxmlformats.org/officeDocument/2006/relationships/image" Target="../media/image331.png"/><Relationship Id="rId73" Type="http://schemas.openxmlformats.org/officeDocument/2006/relationships/customXml" Target="../ink/ink338.xml"/><Relationship Id="rId72" Type="http://schemas.openxmlformats.org/officeDocument/2006/relationships/image" Target="../media/image330.png"/><Relationship Id="rId71" Type="http://schemas.openxmlformats.org/officeDocument/2006/relationships/customXml" Target="../ink/ink337.xml"/><Relationship Id="rId70" Type="http://schemas.openxmlformats.org/officeDocument/2006/relationships/image" Target="../media/image329.png"/><Relationship Id="rId7" Type="http://schemas.openxmlformats.org/officeDocument/2006/relationships/customXml" Target="../ink/ink305.xml"/><Relationship Id="rId69" Type="http://schemas.openxmlformats.org/officeDocument/2006/relationships/customXml" Target="../ink/ink336.xml"/><Relationship Id="rId68" Type="http://schemas.openxmlformats.org/officeDocument/2006/relationships/image" Target="../media/image328.png"/><Relationship Id="rId67" Type="http://schemas.openxmlformats.org/officeDocument/2006/relationships/customXml" Target="../ink/ink335.xml"/><Relationship Id="rId66" Type="http://schemas.openxmlformats.org/officeDocument/2006/relationships/image" Target="../media/image327.png"/><Relationship Id="rId65" Type="http://schemas.openxmlformats.org/officeDocument/2006/relationships/customXml" Target="../ink/ink334.xml"/><Relationship Id="rId64" Type="http://schemas.openxmlformats.org/officeDocument/2006/relationships/image" Target="../media/image326.png"/><Relationship Id="rId63" Type="http://schemas.openxmlformats.org/officeDocument/2006/relationships/customXml" Target="../ink/ink333.xml"/><Relationship Id="rId62" Type="http://schemas.openxmlformats.org/officeDocument/2006/relationships/image" Target="../media/image325.png"/><Relationship Id="rId61" Type="http://schemas.openxmlformats.org/officeDocument/2006/relationships/customXml" Target="../ink/ink332.xml"/><Relationship Id="rId60" Type="http://schemas.openxmlformats.org/officeDocument/2006/relationships/image" Target="../media/image324.png"/><Relationship Id="rId6" Type="http://schemas.openxmlformats.org/officeDocument/2006/relationships/image" Target="../media/image297.png"/><Relationship Id="rId59" Type="http://schemas.openxmlformats.org/officeDocument/2006/relationships/customXml" Target="../ink/ink331.xml"/><Relationship Id="rId58" Type="http://schemas.openxmlformats.org/officeDocument/2006/relationships/image" Target="../media/image323.png"/><Relationship Id="rId57" Type="http://schemas.openxmlformats.org/officeDocument/2006/relationships/customXml" Target="../ink/ink330.xml"/><Relationship Id="rId56" Type="http://schemas.openxmlformats.org/officeDocument/2006/relationships/image" Target="../media/image322.png"/><Relationship Id="rId55" Type="http://schemas.openxmlformats.org/officeDocument/2006/relationships/customXml" Target="../ink/ink329.xml"/><Relationship Id="rId54" Type="http://schemas.openxmlformats.org/officeDocument/2006/relationships/image" Target="../media/image321.png"/><Relationship Id="rId53" Type="http://schemas.openxmlformats.org/officeDocument/2006/relationships/customXml" Target="../ink/ink328.xml"/><Relationship Id="rId52" Type="http://schemas.openxmlformats.org/officeDocument/2006/relationships/image" Target="../media/image320.png"/><Relationship Id="rId51" Type="http://schemas.openxmlformats.org/officeDocument/2006/relationships/customXml" Target="../ink/ink327.xml"/><Relationship Id="rId50" Type="http://schemas.openxmlformats.org/officeDocument/2006/relationships/image" Target="../media/image319.png"/><Relationship Id="rId5" Type="http://schemas.openxmlformats.org/officeDocument/2006/relationships/customXml" Target="../ink/ink304.xml"/><Relationship Id="rId49" Type="http://schemas.openxmlformats.org/officeDocument/2006/relationships/customXml" Target="../ink/ink326.xml"/><Relationship Id="rId48" Type="http://schemas.openxmlformats.org/officeDocument/2006/relationships/image" Target="../media/image318.png"/><Relationship Id="rId47" Type="http://schemas.openxmlformats.org/officeDocument/2006/relationships/customXml" Target="../ink/ink325.xml"/><Relationship Id="rId46" Type="http://schemas.openxmlformats.org/officeDocument/2006/relationships/image" Target="../media/image317.png"/><Relationship Id="rId45" Type="http://schemas.openxmlformats.org/officeDocument/2006/relationships/customXml" Target="../ink/ink324.xml"/><Relationship Id="rId44" Type="http://schemas.openxmlformats.org/officeDocument/2006/relationships/image" Target="../media/image316.png"/><Relationship Id="rId43" Type="http://schemas.openxmlformats.org/officeDocument/2006/relationships/customXml" Target="../ink/ink323.xml"/><Relationship Id="rId42" Type="http://schemas.openxmlformats.org/officeDocument/2006/relationships/image" Target="../media/image315.png"/><Relationship Id="rId41" Type="http://schemas.openxmlformats.org/officeDocument/2006/relationships/customXml" Target="../ink/ink322.xml"/><Relationship Id="rId40" Type="http://schemas.openxmlformats.org/officeDocument/2006/relationships/image" Target="../media/image314.png"/><Relationship Id="rId4" Type="http://schemas.openxmlformats.org/officeDocument/2006/relationships/image" Target="../media/image296.png"/><Relationship Id="rId39" Type="http://schemas.openxmlformats.org/officeDocument/2006/relationships/customXml" Target="../ink/ink321.xml"/><Relationship Id="rId38" Type="http://schemas.openxmlformats.org/officeDocument/2006/relationships/image" Target="../media/image313.png"/><Relationship Id="rId37" Type="http://schemas.openxmlformats.org/officeDocument/2006/relationships/customXml" Target="../ink/ink320.xml"/><Relationship Id="rId36" Type="http://schemas.openxmlformats.org/officeDocument/2006/relationships/image" Target="../media/image312.png"/><Relationship Id="rId35" Type="http://schemas.openxmlformats.org/officeDocument/2006/relationships/customXml" Target="../ink/ink319.xml"/><Relationship Id="rId34" Type="http://schemas.openxmlformats.org/officeDocument/2006/relationships/image" Target="../media/image311.png"/><Relationship Id="rId33" Type="http://schemas.openxmlformats.org/officeDocument/2006/relationships/customXml" Target="../ink/ink318.xml"/><Relationship Id="rId32" Type="http://schemas.openxmlformats.org/officeDocument/2006/relationships/image" Target="../media/image310.png"/><Relationship Id="rId31" Type="http://schemas.openxmlformats.org/officeDocument/2006/relationships/customXml" Target="../ink/ink317.xml"/><Relationship Id="rId30" Type="http://schemas.openxmlformats.org/officeDocument/2006/relationships/image" Target="../media/image309.png"/><Relationship Id="rId3" Type="http://schemas.openxmlformats.org/officeDocument/2006/relationships/customXml" Target="../ink/ink303.xml"/><Relationship Id="rId29" Type="http://schemas.openxmlformats.org/officeDocument/2006/relationships/customXml" Target="../ink/ink316.xml"/><Relationship Id="rId28" Type="http://schemas.openxmlformats.org/officeDocument/2006/relationships/image" Target="../media/image308.png"/><Relationship Id="rId27" Type="http://schemas.openxmlformats.org/officeDocument/2006/relationships/customXml" Target="../ink/ink315.xml"/><Relationship Id="rId26" Type="http://schemas.openxmlformats.org/officeDocument/2006/relationships/image" Target="../media/image307.png"/><Relationship Id="rId25" Type="http://schemas.openxmlformats.org/officeDocument/2006/relationships/customXml" Target="../ink/ink314.xml"/><Relationship Id="rId24" Type="http://schemas.openxmlformats.org/officeDocument/2006/relationships/image" Target="../media/image306.png"/><Relationship Id="rId23" Type="http://schemas.openxmlformats.org/officeDocument/2006/relationships/customXml" Target="../ink/ink313.xml"/><Relationship Id="rId22" Type="http://schemas.openxmlformats.org/officeDocument/2006/relationships/image" Target="../media/image305.png"/><Relationship Id="rId21" Type="http://schemas.openxmlformats.org/officeDocument/2006/relationships/customXml" Target="../ink/ink312.xml"/><Relationship Id="rId20" Type="http://schemas.openxmlformats.org/officeDocument/2006/relationships/image" Target="../media/image304.png"/><Relationship Id="rId2" Type="http://schemas.openxmlformats.org/officeDocument/2006/relationships/image" Target="../media/image295.png"/><Relationship Id="rId19" Type="http://schemas.openxmlformats.org/officeDocument/2006/relationships/customXml" Target="../ink/ink311.xml"/><Relationship Id="rId18" Type="http://schemas.openxmlformats.org/officeDocument/2006/relationships/image" Target="../media/image303.png"/><Relationship Id="rId17" Type="http://schemas.openxmlformats.org/officeDocument/2006/relationships/customXml" Target="../ink/ink310.xml"/><Relationship Id="rId16" Type="http://schemas.openxmlformats.org/officeDocument/2006/relationships/image" Target="../media/image302.png"/><Relationship Id="rId15" Type="http://schemas.openxmlformats.org/officeDocument/2006/relationships/customXml" Target="../ink/ink309.xml"/><Relationship Id="rId141" Type="http://schemas.openxmlformats.org/officeDocument/2006/relationships/slideLayout" Target="../slideLayouts/slideLayout1.xml"/><Relationship Id="rId140" Type="http://schemas.openxmlformats.org/officeDocument/2006/relationships/image" Target="../media/image364.png"/><Relationship Id="rId14" Type="http://schemas.openxmlformats.org/officeDocument/2006/relationships/image" Target="../media/image301.png"/><Relationship Id="rId139" Type="http://schemas.openxmlformats.org/officeDocument/2006/relationships/customXml" Target="../ink/ink371.xml"/><Relationship Id="rId138" Type="http://schemas.openxmlformats.org/officeDocument/2006/relationships/image" Target="../media/image363.png"/><Relationship Id="rId137" Type="http://schemas.openxmlformats.org/officeDocument/2006/relationships/customXml" Target="../ink/ink370.xml"/><Relationship Id="rId136" Type="http://schemas.openxmlformats.org/officeDocument/2006/relationships/image" Target="../media/image362.png"/><Relationship Id="rId135" Type="http://schemas.openxmlformats.org/officeDocument/2006/relationships/customXml" Target="../ink/ink369.xml"/><Relationship Id="rId134" Type="http://schemas.openxmlformats.org/officeDocument/2006/relationships/image" Target="../media/image361.png"/><Relationship Id="rId133" Type="http://schemas.openxmlformats.org/officeDocument/2006/relationships/customXml" Target="../ink/ink368.xml"/><Relationship Id="rId132" Type="http://schemas.openxmlformats.org/officeDocument/2006/relationships/image" Target="../media/image360.png"/><Relationship Id="rId131" Type="http://schemas.openxmlformats.org/officeDocument/2006/relationships/customXml" Target="../ink/ink367.xml"/><Relationship Id="rId130" Type="http://schemas.openxmlformats.org/officeDocument/2006/relationships/image" Target="../media/image359.png"/><Relationship Id="rId13" Type="http://schemas.openxmlformats.org/officeDocument/2006/relationships/customXml" Target="../ink/ink308.xml"/><Relationship Id="rId129" Type="http://schemas.openxmlformats.org/officeDocument/2006/relationships/customXml" Target="../ink/ink366.xml"/><Relationship Id="rId128" Type="http://schemas.openxmlformats.org/officeDocument/2006/relationships/image" Target="../media/image358.png"/><Relationship Id="rId127" Type="http://schemas.openxmlformats.org/officeDocument/2006/relationships/customXml" Target="../ink/ink365.xml"/><Relationship Id="rId126" Type="http://schemas.openxmlformats.org/officeDocument/2006/relationships/image" Target="../media/image357.png"/><Relationship Id="rId125" Type="http://schemas.openxmlformats.org/officeDocument/2006/relationships/customXml" Target="../ink/ink364.xml"/><Relationship Id="rId124" Type="http://schemas.openxmlformats.org/officeDocument/2006/relationships/image" Target="../media/image356.png"/><Relationship Id="rId123" Type="http://schemas.openxmlformats.org/officeDocument/2006/relationships/customXml" Target="../ink/ink363.xml"/><Relationship Id="rId122" Type="http://schemas.openxmlformats.org/officeDocument/2006/relationships/image" Target="../media/image355.png"/><Relationship Id="rId121" Type="http://schemas.openxmlformats.org/officeDocument/2006/relationships/customXml" Target="../ink/ink362.xml"/><Relationship Id="rId120" Type="http://schemas.openxmlformats.org/officeDocument/2006/relationships/image" Target="../media/image354.png"/><Relationship Id="rId12" Type="http://schemas.openxmlformats.org/officeDocument/2006/relationships/image" Target="../media/image300.png"/><Relationship Id="rId119" Type="http://schemas.openxmlformats.org/officeDocument/2006/relationships/customXml" Target="../ink/ink361.xml"/><Relationship Id="rId118" Type="http://schemas.openxmlformats.org/officeDocument/2006/relationships/image" Target="../media/image353.png"/><Relationship Id="rId117" Type="http://schemas.openxmlformats.org/officeDocument/2006/relationships/customXml" Target="../ink/ink360.xml"/><Relationship Id="rId116" Type="http://schemas.openxmlformats.org/officeDocument/2006/relationships/image" Target="../media/image352.png"/><Relationship Id="rId115" Type="http://schemas.openxmlformats.org/officeDocument/2006/relationships/customXml" Target="../ink/ink359.xml"/><Relationship Id="rId114" Type="http://schemas.openxmlformats.org/officeDocument/2006/relationships/image" Target="../media/image351.png"/><Relationship Id="rId113" Type="http://schemas.openxmlformats.org/officeDocument/2006/relationships/customXml" Target="../ink/ink358.xml"/><Relationship Id="rId112" Type="http://schemas.openxmlformats.org/officeDocument/2006/relationships/image" Target="../media/image350.png"/><Relationship Id="rId111" Type="http://schemas.openxmlformats.org/officeDocument/2006/relationships/customXml" Target="../ink/ink357.xml"/><Relationship Id="rId110" Type="http://schemas.openxmlformats.org/officeDocument/2006/relationships/image" Target="../media/image349.png"/><Relationship Id="rId11" Type="http://schemas.openxmlformats.org/officeDocument/2006/relationships/customXml" Target="../ink/ink307.xml"/><Relationship Id="rId109" Type="http://schemas.openxmlformats.org/officeDocument/2006/relationships/customXml" Target="../ink/ink356.xml"/><Relationship Id="rId108" Type="http://schemas.openxmlformats.org/officeDocument/2006/relationships/image" Target="../media/image348.png"/><Relationship Id="rId107" Type="http://schemas.openxmlformats.org/officeDocument/2006/relationships/customXml" Target="../ink/ink355.xml"/><Relationship Id="rId106" Type="http://schemas.openxmlformats.org/officeDocument/2006/relationships/image" Target="../media/image347.png"/><Relationship Id="rId105" Type="http://schemas.openxmlformats.org/officeDocument/2006/relationships/customXml" Target="../ink/ink354.xml"/><Relationship Id="rId104" Type="http://schemas.openxmlformats.org/officeDocument/2006/relationships/image" Target="../media/image346.png"/><Relationship Id="rId103" Type="http://schemas.openxmlformats.org/officeDocument/2006/relationships/customXml" Target="../ink/ink353.xml"/><Relationship Id="rId102" Type="http://schemas.openxmlformats.org/officeDocument/2006/relationships/image" Target="../media/image345.png"/><Relationship Id="rId101" Type="http://schemas.openxmlformats.org/officeDocument/2006/relationships/customXml" Target="../ink/ink352.xml"/><Relationship Id="rId100" Type="http://schemas.openxmlformats.org/officeDocument/2006/relationships/image" Target="../media/image344.png"/><Relationship Id="rId10" Type="http://schemas.openxmlformats.org/officeDocument/2006/relationships/image" Target="../media/image299.png"/><Relationship Id="rId1" Type="http://schemas.openxmlformats.org/officeDocument/2006/relationships/customXml" Target="../ink/ink302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21.xml"/><Relationship Id="rId98" Type="http://schemas.openxmlformats.org/officeDocument/2006/relationships/image" Target="../media/image412.png"/><Relationship Id="rId97" Type="http://schemas.openxmlformats.org/officeDocument/2006/relationships/customXml" Target="../ink/ink420.xml"/><Relationship Id="rId96" Type="http://schemas.openxmlformats.org/officeDocument/2006/relationships/image" Target="../media/image411.png"/><Relationship Id="rId95" Type="http://schemas.openxmlformats.org/officeDocument/2006/relationships/customXml" Target="../ink/ink419.xml"/><Relationship Id="rId94" Type="http://schemas.openxmlformats.org/officeDocument/2006/relationships/image" Target="../media/image410.png"/><Relationship Id="rId93" Type="http://schemas.openxmlformats.org/officeDocument/2006/relationships/customXml" Target="../ink/ink418.xml"/><Relationship Id="rId92" Type="http://schemas.openxmlformats.org/officeDocument/2006/relationships/image" Target="../media/image409.png"/><Relationship Id="rId91" Type="http://schemas.openxmlformats.org/officeDocument/2006/relationships/customXml" Target="../ink/ink417.xml"/><Relationship Id="rId90" Type="http://schemas.openxmlformats.org/officeDocument/2006/relationships/image" Target="../media/image408.png"/><Relationship Id="rId9" Type="http://schemas.openxmlformats.org/officeDocument/2006/relationships/customXml" Target="../ink/ink376.xml"/><Relationship Id="rId89" Type="http://schemas.openxmlformats.org/officeDocument/2006/relationships/customXml" Target="../ink/ink416.xml"/><Relationship Id="rId88" Type="http://schemas.openxmlformats.org/officeDocument/2006/relationships/image" Target="../media/image407.png"/><Relationship Id="rId87" Type="http://schemas.openxmlformats.org/officeDocument/2006/relationships/customXml" Target="../ink/ink415.xml"/><Relationship Id="rId86" Type="http://schemas.openxmlformats.org/officeDocument/2006/relationships/image" Target="../media/image406.png"/><Relationship Id="rId85" Type="http://schemas.openxmlformats.org/officeDocument/2006/relationships/customXml" Target="../ink/ink414.xml"/><Relationship Id="rId84" Type="http://schemas.openxmlformats.org/officeDocument/2006/relationships/image" Target="../media/image405.png"/><Relationship Id="rId83" Type="http://schemas.openxmlformats.org/officeDocument/2006/relationships/customXml" Target="../ink/ink413.xml"/><Relationship Id="rId82" Type="http://schemas.openxmlformats.org/officeDocument/2006/relationships/image" Target="../media/image404.png"/><Relationship Id="rId81" Type="http://schemas.openxmlformats.org/officeDocument/2006/relationships/customXml" Target="../ink/ink412.xml"/><Relationship Id="rId80" Type="http://schemas.openxmlformats.org/officeDocument/2006/relationships/image" Target="../media/image403.png"/><Relationship Id="rId8" Type="http://schemas.openxmlformats.org/officeDocument/2006/relationships/image" Target="../media/image368.png"/><Relationship Id="rId79" Type="http://schemas.openxmlformats.org/officeDocument/2006/relationships/customXml" Target="../ink/ink411.xml"/><Relationship Id="rId78" Type="http://schemas.openxmlformats.org/officeDocument/2006/relationships/image" Target="../media/image402.png"/><Relationship Id="rId77" Type="http://schemas.openxmlformats.org/officeDocument/2006/relationships/customXml" Target="../ink/ink410.xml"/><Relationship Id="rId76" Type="http://schemas.openxmlformats.org/officeDocument/2006/relationships/image" Target="../media/image401.png"/><Relationship Id="rId75" Type="http://schemas.openxmlformats.org/officeDocument/2006/relationships/customXml" Target="../ink/ink409.xml"/><Relationship Id="rId74" Type="http://schemas.openxmlformats.org/officeDocument/2006/relationships/image" Target="../media/image400.png"/><Relationship Id="rId73" Type="http://schemas.openxmlformats.org/officeDocument/2006/relationships/customXml" Target="../ink/ink408.xml"/><Relationship Id="rId72" Type="http://schemas.openxmlformats.org/officeDocument/2006/relationships/image" Target="../media/image399.png"/><Relationship Id="rId71" Type="http://schemas.openxmlformats.org/officeDocument/2006/relationships/customXml" Target="../ink/ink407.xml"/><Relationship Id="rId70" Type="http://schemas.openxmlformats.org/officeDocument/2006/relationships/image" Target="../media/image398.png"/><Relationship Id="rId7" Type="http://schemas.openxmlformats.org/officeDocument/2006/relationships/customXml" Target="../ink/ink375.xml"/><Relationship Id="rId69" Type="http://schemas.openxmlformats.org/officeDocument/2006/relationships/customXml" Target="../ink/ink406.xml"/><Relationship Id="rId68" Type="http://schemas.openxmlformats.org/officeDocument/2006/relationships/image" Target="../media/image397.png"/><Relationship Id="rId67" Type="http://schemas.openxmlformats.org/officeDocument/2006/relationships/customXml" Target="../ink/ink405.xml"/><Relationship Id="rId66" Type="http://schemas.openxmlformats.org/officeDocument/2006/relationships/image" Target="../media/image396.png"/><Relationship Id="rId65" Type="http://schemas.openxmlformats.org/officeDocument/2006/relationships/customXml" Target="../ink/ink404.xml"/><Relationship Id="rId64" Type="http://schemas.openxmlformats.org/officeDocument/2006/relationships/image" Target="../media/image395.png"/><Relationship Id="rId63" Type="http://schemas.openxmlformats.org/officeDocument/2006/relationships/customXml" Target="../ink/ink403.xml"/><Relationship Id="rId62" Type="http://schemas.openxmlformats.org/officeDocument/2006/relationships/image" Target="../media/image394.png"/><Relationship Id="rId61" Type="http://schemas.openxmlformats.org/officeDocument/2006/relationships/customXml" Target="../ink/ink402.xml"/><Relationship Id="rId60" Type="http://schemas.openxmlformats.org/officeDocument/2006/relationships/image" Target="../media/image393.png"/><Relationship Id="rId6" Type="http://schemas.openxmlformats.org/officeDocument/2006/relationships/image" Target="../media/image367.png"/><Relationship Id="rId59" Type="http://schemas.openxmlformats.org/officeDocument/2006/relationships/customXml" Target="../ink/ink401.xml"/><Relationship Id="rId58" Type="http://schemas.openxmlformats.org/officeDocument/2006/relationships/image" Target="../media/image392.png"/><Relationship Id="rId57" Type="http://schemas.openxmlformats.org/officeDocument/2006/relationships/customXml" Target="../ink/ink400.xml"/><Relationship Id="rId56" Type="http://schemas.openxmlformats.org/officeDocument/2006/relationships/image" Target="../media/image391.png"/><Relationship Id="rId55" Type="http://schemas.openxmlformats.org/officeDocument/2006/relationships/customXml" Target="../ink/ink399.xml"/><Relationship Id="rId54" Type="http://schemas.openxmlformats.org/officeDocument/2006/relationships/image" Target="../media/image390.png"/><Relationship Id="rId53" Type="http://schemas.openxmlformats.org/officeDocument/2006/relationships/customXml" Target="../ink/ink398.xml"/><Relationship Id="rId52" Type="http://schemas.openxmlformats.org/officeDocument/2006/relationships/image" Target="../media/image30.png"/><Relationship Id="rId51" Type="http://schemas.openxmlformats.org/officeDocument/2006/relationships/customXml" Target="../ink/ink397.xml"/><Relationship Id="rId50" Type="http://schemas.openxmlformats.org/officeDocument/2006/relationships/image" Target="../media/image389.png"/><Relationship Id="rId5" Type="http://schemas.openxmlformats.org/officeDocument/2006/relationships/customXml" Target="../ink/ink374.xml"/><Relationship Id="rId49" Type="http://schemas.openxmlformats.org/officeDocument/2006/relationships/customXml" Target="../ink/ink396.xml"/><Relationship Id="rId48" Type="http://schemas.openxmlformats.org/officeDocument/2006/relationships/image" Target="../media/image388.png"/><Relationship Id="rId47" Type="http://schemas.openxmlformats.org/officeDocument/2006/relationships/customXml" Target="../ink/ink395.xml"/><Relationship Id="rId46" Type="http://schemas.openxmlformats.org/officeDocument/2006/relationships/image" Target="../media/image387.png"/><Relationship Id="rId45" Type="http://schemas.openxmlformats.org/officeDocument/2006/relationships/customXml" Target="../ink/ink394.xml"/><Relationship Id="rId44" Type="http://schemas.openxmlformats.org/officeDocument/2006/relationships/image" Target="../media/image386.png"/><Relationship Id="rId43" Type="http://schemas.openxmlformats.org/officeDocument/2006/relationships/customXml" Target="../ink/ink393.xml"/><Relationship Id="rId42" Type="http://schemas.openxmlformats.org/officeDocument/2006/relationships/image" Target="../media/image385.png"/><Relationship Id="rId41" Type="http://schemas.openxmlformats.org/officeDocument/2006/relationships/customXml" Target="../ink/ink392.xml"/><Relationship Id="rId40" Type="http://schemas.openxmlformats.org/officeDocument/2006/relationships/image" Target="../media/image384.png"/><Relationship Id="rId4" Type="http://schemas.openxmlformats.org/officeDocument/2006/relationships/image" Target="../media/image366.png"/><Relationship Id="rId39" Type="http://schemas.openxmlformats.org/officeDocument/2006/relationships/customXml" Target="../ink/ink391.xml"/><Relationship Id="rId38" Type="http://schemas.openxmlformats.org/officeDocument/2006/relationships/image" Target="../media/image383.png"/><Relationship Id="rId37" Type="http://schemas.openxmlformats.org/officeDocument/2006/relationships/customXml" Target="../ink/ink390.xml"/><Relationship Id="rId36" Type="http://schemas.openxmlformats.org/officeDocument/2006/relationships/image" Target="../media/image382.png"/><Relationship Id="rId35" Type="http://schemas.openxmlformats.org/officeDocument/2006/relationships/customXml" Target="../ink/ink389.xml"/><Relationship Id="rId34" Type="http://schemas.openxmlformats.org/officeDocument/2006/relationships/image" Target="../media/image381.png"/><Relationship Id="rId33" Type="http://schemas.openxmlformats.org/officeDocument/2006/relationships/customXml" Target="../ink/ink388.xml"/><Relationship Id="rId32" Type="http://schemas.openxmlformats.org/officeDocument/2006/relationships/image" Target="../media/image380.png"/><Relationship Id="rId31" Type="http://schemas.openxmlformats.org/officeDocument/2006/relationships/customXml" Target="../ink/ink387.xml"/><Relationship Id="rId30" Type="http://schemas.openxmlformats.org/officeDocument/2006/relationships/image" Target="../media/image379.png"/><Relationship Id="rId3" Type="http://schemas.openxmlformats.org/officeDocument/2006/relationships/customXml" Target="../ink/ink373.xml"/><Relationship Id="rId29" Type="http://schemas.openxmlformats.org/officeDocument/2006/relationships/customXml" Target="../ink/ink386.xml"/><Relationship Id="rId286" Type="http://schemas.openxmlformats.org/officeDocument/2006/relationships/slideLayout" Target="../slideLayouts/slideLayout1.xml"/><Relationship Id="rId285" Type="http://schemas.openxmlformats.org/officeDocument/2006/relationships/image" Target="../media/image504.png"/><Relationship Id="rId284" Type="http://schemas.openxmlformats.org/officeDocument/2006/relationships/customXml" Target="../ink/ink515.xml"/><Relationship Id="rId283" Type="http://schemas.openxmlformats.org/officeDocument/2006/relationships/image" Target="../media/image503.png"/><Relationship Id="rId282" Type="http://schemas.openxmlformats.org/officeDocument/2006/relationships/customXml" Target="../ink/ink514.xml"/><Relationship Id="rId281" Type="http://schemas.openxmlformats.org/officeDocument/2006/relationships/image" Target="../media/image502.png"/><Relationship Id="rId280" Type="http://schemas.openxmlformats.org/officeDocument/2006/relationships/customXml" Target="../ink/ink513.xml"/><Relationship Id="rId28" Type="http://schemas.openxmlformats.org/officeDocument/2006/relationships/image" Target="../media/image378.png"/><Relationship Id="rId279" Type="http://schemas.openxmlformats.org/officeDocument/2006/relationships/image" Target="../media/image501.png"/><Relationship Id="rId278" Type="http://schemas.openxmlformats.org/officeDocument/2006/relationships/customXml" Target="../ink/ink512.xml"/><Relationship Id="rId277" Type="http://schemas.openxmlformats.org/officeDocument/2006/relationships/image" Target="../media/image500.png"/><Relationship Id="rId276" Type="http://schemas.openxmlformats.org/officeDocument/2006/relationships/customXml" Target="../ink/ink511.xml"/><Relationship Id="rId275" Type="http://schemas.openxmlformats.org/officeDocument/2006/relationships/image" Target="../media/image499.png"/><Relationship Id="rId274" Type="http://schemas.openxmlformats.org/officeDocument/2006/relationships/customXml" Target="../ink/ink510.xml"/><Relationship Id="rId273" Type="http://schemas.openxmlformats.org/officeDocument/2006/relationships/image" Target="../media/image498.png"/><Relationship Id="rId272" Type="http://schemas.openxmlformats.org/officeDocument/2006/relationships/customXml" Target="../ink/ink509.xml"/><Relationship Id="rId271" Type="http://schemas.openxmlformats.org/officeDocument/2006/relationships/image" Target="../media/image497.png"/><Relationship Id="rId270" Type="http://schemas.openxmlformats.org/officeDocument/2006/relationships/customXml" Target="../ink/ink508.xml"/><Relationship Id="rId27" Type="http://schemas.openxmlformats.org/officeDocument/2006/relationships/customXml" Target="../ink/ink385.xml"/><Relationship Id="rId269" Type="http://schemas.openxmlformats.org/officeDocument/2006/relationships/image" Target="../media/image496.png"/><Relationship Id="rId268" Type="http://schemas.openxmlformats.org/officeDocument/2006/relationships/customXml" Target="../ink/ink507.xml"/><Relationship Id="rId267" Type="http://schemas.openxmlformats.org/officeDocument/2006/relationships/image" Target="../media/image495.png"/><Relationship Id="rId266" Type="http://schemas.openxmlformats.org/officeDocument/2006/relationships/customXml" Target="../ink/ink506.xml"/><Relationship Id="rId265" Type="http://schemas.openxmlformats.org/officeDocument/2006/relationships/image" Target="../media/image494.png"/><Relationship Id="rId264" Type="http://schemas.openxmlformats.org/officeDocument/2006/relationships/customXml" Target="../ink/ink505.xml"/><Relationship Id="rId263" Type="http://schemas.openxmlformats.org/officeDocument/2006/relationships/image" Target="../media/image493.png"/><Relationship Id="rId262" Type="http://schemas.openxmlformats.org/officeDocument/2006/relationships/customXml" Target="../ink/ink504.xml"/><Relationship Id="rId261" Type="http://schemas.openxmlformats.org/officeDocument/2006/relationships/image" Target="../media/image492.png"/><Relationship Id="rId260" Type="http://schemas.openxmlformats.org/officeDocument/2006/relationships/customXml" Target="../ink/ink503.xml"/><Relationship Id="rId26" Type="http://schemas.openxmlformats.org/officeDocument/2006/relationships/image" Target="../media/image377.png"/><Relationship Id="rId259" Type="http://schemas.openxmlformats.org/officeDocument/2006/relationships/image" Target="../media/image491.png"/><Relationship Id="rId258" Type="http://schemas.openxmlformats.org/officeDocument/2006/relationships/customXml" Target="../ink/ink502.xml"/><Relationship Id="rId257" Type="http://schemas.openxmlformats.org/officeDocument/2006/relationships/image" Target="../media/image490.png"/><Relationship Id="rId256" Type="http://schemas.openxmlformats.org/officeDocument/2006/relationships/customXml" Target="../ink/ink501.xml"/><Relationship Id="rId255" Type="http://schemas.openxmlformats.org/officeDocument/2006/relationships/image" Target="../media/image489.png"/><Relationship Id="rId254" Type="http://schemas.openxmlformats.org/officeDocument/2006/relationships/customXml" Target="../ink/ink500.xml"/><Relationship Id="rId253" Type="http://schemas.openxmlformats.org/officeDocument/2006/relationships/image" Target="../media/image488.png"/><Relationship Id="rId252" Type="http://schemas.openxmlformats.org/officeDocument/2006/relationships/customXml" Target="../ink/ink499.xml"/><Relationship Id="rId251" Type="http://schemas.openxmlformats.org/officeDocument/2006/relationships/image" Target="../media/image487.png"/><Relationship Id="rId250" Type="http://schemas.openxmlformats.org/officeDocument/2006/relationships/customXml" Target="../ink/ink498.xml"/><Relationship Id="rId25" Type="http://schemas.openxmlformats.org/officeDocument/2006/relationships/customXml" Target="../ink/ink384.xml"/><Relationship Id="rId249" Type="http://schemas.openxmlformats.org/officeDocument/2006/relationships/image" Target="../media/image486.png"/><Relationship Id="rId248" Type="http://schemas.openxmlformats.org/officeDocument/2006/relationships/customXml" Target="../ink/ink497.xml"/><Relationship Id="rId247" Type="http://schemas.openxmlformats.org/officeDocument/2006/relationships/image" Target="../media/image485.png"/><Relationship Id="rId246" Type="http://schemas.openxmlformats.org/officeDocument/2006/relationships/customXml" Target="../ink/ink496.xml"/><Relationship Id="rId245" Type="http://schemas.openxmlformats.org/officeDocument/2006/relationships/image" Target="../media/image484.png"/><Relationship Id="rId244" Type="http://schemas.openxmlformats.org/officeDocument/2006/relationships/customXml" Target="../ink/ink495.xml"/><Relationship Id="rId243" Type="http://schemas.openxmlformats.org/officeDocument/2006/relationships/image" Target="../media/image483.png"/><Relationship Id="rId242" Type="http://schemas.openxmlformats.org/officeDocument/2006/relationships/customXml" Target="../ink/ink494.xml"/><Relationship Id="rId241" Type="http://schemas.openxmlformats.org/officeDocument/2006/relationships/image" Target="../media/image482.png"/><Relationship Id="rId240" Type="http://schemas.openxmlformats.org/officeDocument/2006/relationships/customXml" Target="../ink/ink493.xml"/><Relationship Id="rId24" Type="http://schemas.openxmlformats.org/officeDocument/2006/relationships/image" Target="../media/image376.png"/><Relationship Id="rId239" Type="http://schemas.openxmlformats.org/officeDocument/2006/relationships/image" Target="../media/image481.png"/><Relationship Id="rId238" Type="http://schemas.openxmlformats.org/officeDocument/2006/relationships/customXml" Target="../ink/ink492.xml"/><Relationship Id="rId237" Type="http://schemas.openxmlformats.org/officeDocument/2006/relationships/image" Target="../media/image480.png"/><Relationship Id="rId236" Type="http://schemas.openxmlformats.org/officeDocument/2006/relationships/customXml" Target="../ink/ink491.xml"/><Relationship Id="rId235" Type="http://schemas.openxmlformats.org/officeDocument/2006/relationships/image" Target="../media/image479.png"/><Relationship Id="rId234" Type="http://schemas.openxmlformats.org/officeDocument/2006/relationships/customXml" Target="../ink/ink490.xml"/><Relationship Id="rId233" Type="http://schemas.openxmlformats.org/officeDocument/2006/relationships/image" Target="../media/image478.png"/><Relationship Id="rId232" Type="http://schemas.openxmlformats.org/officeDocument/2006/relationships/customXml" Target="../ink/ink489.xml"/><Relationship Id="rId231" Type="http://schemas.openxmlformats.org/officeDocument/2006/relationships/image" Target="../media/image477.png"/><Relationship Id="rId230" Type="http://schemas.openxmlformats.org/officeDocument/2006/relationships/customXml" Target="../ink/ink488.xml"/><Relationship Id="rId23" Type="http://schemas.openxmlformats.org/officeDocument/2006/relationships/customXml" Target="../ink/ink383.xml"/><Relationship Id="rId229" Type="http://schemas.openxmlformats.org/officeDocument/2006/relationships/image" Target="../media/image476.png"/><Relationship Id="rId228" Type="http://schemas.openxmlformats.org/officeDocument/2006/relationships/customXml" Target="../ink/ink487.xml"/><Relationship Id="rId227" Type="http://schemas.openxmlformats.org/officeDocument/2006/relationships/image" Target="../media/image475.png"/><Relationship Id="rId226" Type="http://schemas.openxmlformats.org/officeDocument/2006/relationships/customXml" Target="../ink/ink486.xml"/><Relationship Id="rId225" Type="http://schemas.openxmlformats.org/officeDocument/2006/relationships/image" Target="../media/image474.png"/><Relationship Id="rId224" Type="http://schemas.openxmlformats.org/officeDocument/2006/relationships/customXml" Target="../ink/ink485.xml"/><Relationship Id="rId223" Type="http://schemas.openxmlformats.org/officeDocument/2006/relationships/image" Target="../media/image473.png"/><Relationship Id="rId222" Type="http://schemas.openxmlformats.org/officeDocument/2006/relationships/customXml" Target="../ink/ink484.xml"/><Relationship Id="rId221" Type="http://schemas.openxmlformats.org/officeDocument/2006/relationships/image" Target="../media/image472.png"/><Relationship Id="rId220" Type="http://schemas.openxmlformats.org/officeDocument/2006/relationships/customXml" Target="../ink/ink483.xml"/><Relationship Id="rId22" Type="http://schemas.openxmlformats.org/officeDocument/2006/relationships/image" Target="../media/image375.png"/><Relationship Id="rId219" Type="http://schemas.openxmlformats.org/officeDocument/2006/relationships/image" Target="../media/image471.png"/><Relationship Id="rId218" Type="http://schemas.openxmlformats.org/officeDocument/2006/relationships/customXml" Target="../ink/ink482.xml"/><Relationship Id="rId217" Type="http://schemas.openxmlformats.org/officeDocument/2006/relationships/image" Target="../media/image470.png"/><Relationship Id="rId216" Type="http://schemas.openxmlformats.org/officeDocument/2006/relationships/customXml" Target="../ink/ink481.xml"/><Relationship Id="rId215" Type="http://schemas.openxmlformats.org/officeDocument/2006/relationships/image" Target="../media/image469.png"/><Relationship Id="rId214" Type="http://schemas.openxmlformats.org/officeDocument/2006/relationships/customXml" Target="../ink/ink480.xml"/><Relationship Id="rId213" Type="http://schemas.openxmlformats.org/officeDocument/2006/relationships/image" Target="../media/image468.png"/><Relationship Id="rId212" Type="http://schemas.openxmlformats.org/officeDocument/2006/relationships/customXml" Target="../ink/ink479.xml"/><Relationship Id="rId211" Type="http://schemas.openxmlformats.org/officeDocument/2006/relationships/image" Target="../media/image467.png"/><Relationship Id="rId210" Type="http://schemas.openxmlformats.org/officeDocument/2006/relationships/customXml" Target="../ink/ink478.xml"/><Relationship Id="rId21" Type="http://schemas.openxmlformats.org/officeDocument/2006/relationships/customXml" Target="../ink/ink382.xml"/><Relationship Id="rId209" Type="http://schemas.openxmlformats.org/officeDocument/2006/relationships/image" Target="../media/image466.png"/><Relationship Id="rId208" Type="http://schemas.openxmlformats.org/officeDocument/2006/relationships/customXml" Target="../ink/ink477.xml"/><Relationship Id="rId207" Type="http://schemas.openxmlformats.org/officeDocument/2006/relationships/image" Target="../media/image465.png"/><Relationship Id="rId206" Type="http://schemas.openxmlformats.org/officeDocument/2006/relationships/customXml" Target="../ink/ink476.xml"/><Relationship Id="rId205" Type="http://schemas.openxmlformats.org/officeDocument/2006/relationships/image" Target="../media/image464.png"/><Relationship Id="rId204" Type="http://schemas.openxmlformats.org/officeDocument/2006/relationships/customXml" Target="../ink/ink475.xml"/><Relationship Id="rId203" Type="http://schemas.openxmlformats.org/officeDocument/2006/relationships/image" Target="../media/image463.png"/><Relationship Id="rId202" Type="http://schemas.openxmlformats.org/officeDocument/2006/relationships/customXml" Target="../ink/ink474.xml"/><Relationship Id="rId201" Type="http://schemas.openxmlformats.org/officeDocument/2006/relationships/image" Target="../media/image462.png"/><Relationship Id="rId200" Type="http://schemas.openxmlformats.org/officeDocument/2006/relationships/customXml" Target="../ink/ink473.xml"/><Relationship Id="rId20" Type="http://schemas.openxmlformats.org/officeDocument/2006/relationships/image" Target="../media/image374.png"/><Relationship Id="rId2" Type="http://schemas.openxmlformats.org/officeDocument/2006/relationships/image" Target="../media/image365.png"/><Relationship Id="rId199" Type="http://schemas.openxmlformats.org/officeDocument/2006/relationships/image" Target="../media/image461.png"/><Relationship Id="rId198" Type="http://schemas.openxmlformats.org/officeDocument/2006/relationships/customXml" Target="../ink/ink472.xml"/><Relationship Id="rId197" Type="http://schemas.openxmlformats.org/officeDocument/2006/relationships/image" Target="../media/image460.png"/><Relationship Id="rId196" Type="http://schemas.openxmlformats.org/officeDocument/2006/relationships/customXml" Target="../ink/ink471.xml"/><Relationship Id="rId195" Type="http://schemas.openxmlformats.org/officeDocument/2006/relationships/image" Target="../media/image459.png"/><Relationship Id="rId194" Type="http://schemas.openxmlformats.org/officeDocument/2006/relationships/customXml" Target="../ink/ink470.xml"/><Relationship Id="rId193" Type="http://schemas.openxmlformats.org/officeDocument/2006/relationships/image" Target="../media/image458.png"/><Relationship Id="rId192" Type="http://schemas.openxmlformats.org/officeDocument/2006/relationships/customXml" Target="../ink/ink469.xml"/><Relationship Id="rId191" Type="http://schemas.openxmlformats.org/officeDocument/2006/relationships/image" Target="../media/image457.png"/><Relationship Id="rId190" Type="http://schemas.openxmlformats.org/officeDocument/2006/relationships/customXml" Target="../ink/ink468.xml"/><Relationship Id="rId19" Type="http://schemas.openxmlformats.org/officeDocument/2006/relationships/customXml" Target="../ink/ink381.xml"/><Relationship Id="rId189" Type="http://schemas.openxmlformats.org/officeDocument/2006/relationships/image" Target="../media/image456.png"/><Relationship Id="rId188" Type="http://schemas.openxmlformats.org/officeDocument/2006/relationships/customXml" Target="../ink/ink467.xml"/><Relationship Id="rId187" Type="http://schemas.openxmlformats.org/officeDocument/2006/relationships/image" Target="../media/image455.png"/><Relationship Id="rId186" Type="http://schemas.openxmlformats.org/officeDocument/2006/relationships/customXml" Target="../ink/ink466.xml"/><Relationship Id="rId185" Type="http://schemas.openxmlformats.org/officeDocument/2006/relationships/image" Target="../media/image454.png"/><Relationship Id="rId184" Type="http://schemas.openxmlformats.org/officeDocument/2006/relationships/customXml" Target="../ink/ink465.xml"/><Relationship Id="rId183" Type="http://schemas.openxmlformats.org/officeDocument/2006/relationships/image" Target="../media/image453.png"/><Relationship Id="rId182" Type="http://schemas.openxmlformats.org/officeDocument/2006/relationships/customXml" Target="../ink/ink464.xml"/><Relationship Id="rId181" Type="http://schemas.openxmlformats.org/officeDocument/2006/relationships/image" Target="../media/image452.png"/><Relationship Id="rId180" Type="http://schemas.openxmlformats.org/officeDocument/2006/relationships/customXml" Target="../ink/ink463.xml"/><Relationship Id="rId18" Type="http://schemas.openxmlformats.org/officeDocument/2006/relationships/image" Target="../media/image373.png"/><Relationship Id="rId179" Type="http://schemas.openxmlformats.org/officeDocument/2006/relationships/image" Target="../media/image451.png"/><Relationship Id="rId178" Type="http://schemas.openxmlformats.org/officeDocument/2006/relationships/customXml" Target="../ink/ink462.xml"/><Relationship Id="rId177" Type="http://schemas.openxmlformats.org/officeDocument/2006/relationships/image" Target="../media/image450.png"/><Relationship Id="rId176" Type="http://schemas.openxmlformats.org/officeDocument/2006/relationships/customXml" Target="../ink/ink461.xml"/><Relationship Id="rId175" Type="http://schemas.openxmlformats.org/officeDocument/2006/relationships/image" Target="../media/image449.png"/><Relationship Id="rId174" Type="http://schemas.openxmlformats.org/officeDocument/2006/relationships/customXml" Target="../ink/ink460.xml"/><Relationship Id="rId173" Type="http://schemas.openxmlformats.org/officeDocument/2006/relationships/image" Target="../media/image448.png"/><Relationship Id="rId172" Type="http://schemas.openxmlformats.org/officeDocument/2006/relationships/customXml" Target="../ink/ink459.xml"/><Relationship Id="rId171" Type="http://schemas.openxmlformats.org/officeDocument/2006/relationships/image" Target="../media/image447.png"/><Relationship Id="rId170" Type="http://schemas.openxmlformats.org/officeDocument/2006/relationships/customXml" Target="../ink/ink458.xml"/><Relationship Id="rId17" Type="http://schemas.openxmlformats.org/officeDocument/2006/relationships/customXml" Target="../ink/ink380.xml"/><Relationship Id="rId169" Type="http://schemas.openxmlformats.org/officeDocument/2006/relationships/image" Target="../media/image446.png"/><Relationship Id="rId168" Type="http://schemas.openxmlformats.org/officeDocument/2006/relationships/customXml" Target="../ink/ink457.xml"/><Relationship Id="rId167" Type="http://schemas.openxmlformats.org/officeDocument/2006/relationships/customXml" Target="../ink/ink456.xml"/><Relationship Id="rId166" Type="http://schemas.openxmlformats.org/officeDocument/2006/relationships/image" Target="../media/image445.png"/><Relationship Id="rId165" Type="http://schemas.openxmlformats.org/officeDocument/2006/relationships/customXml" Target="../ink/ink455.xml"/><Relationship Id="rId164" Type="http://schemas.openxmlformats.org/officeDocument/2006/relationships/image" Target="../media/image444.png"/><Relationship Id="rId163" Type="http://schemas.openxmlformats.org/officeDocument/2006/relationships/customXml" Target="../ink/ink454.xml"/><Relationship Id="rId162" Type="http://schemas.openxmlformats.org/officeDocument/2006/relationships/image" Target="../media/image443.png"/><Relationship Id="rId161" Type="http://schemas.openxmlformats.org/officeDocument/2006/relationships/customXml" Target="../ink/ink453.xml"/><Relationship Id="rId160" Type="http://schemas.openxmlformats.org/officeDocument/2006/relationships/image" Target="../media/image442.png"/><Relationship Id="rId16" Type="http://schemas.openxmlformats.org/officeDocument/2006/relationships/image" Target="../media/image372.png"/><Relationship Id="rId159" Type="http://schemas.openxmlformats.org/officeDocument/2006/relationships/customXml" Target="../ink/ink452.xml"/><Relationship Id="rId158" Type="http://schemas.openxmlformats.org/officeDocument/2006/relationships/image" Target="../media/image441.png"/><Relationship Id="rId157" Type="http://schemas.openxmlformats.org/officeDocument/2006/relationships/customXml" Target="../ink/ink451.xml"/><Relationship Id="rId156" Type="http://schemas.openxmlformats.org/officeDocument/2006/relationships/image" Target="../media/image440.png"/><Relationship Id="rId155" Type="http://schemas.openxmlformats.org/officeDocument/2006/relationships/customXml" Target="../ink/ink450.xml"/><Relationship Id="rId154" Type="http://schemas.openxmlformats.org/officeDocument/2006/relationships/customXml" Target="../ink/ink449.xml"/><Relationship Id="rId153" Type="http://schemas.openxmlformats.org/officeDocument/2006/relationships/image" Target="../media/image439.png"/><Relationship Id="rId152" Type="http://schemas.openxmlformats.org/officeDocument/2006/relationships/customXml" Target="../ink/ink448.xml"/><Relationship Id="rId151" Type="http://schemas.openxmlformats.org/officeDocument/2006/relationships/image" Target="../media/image438.png"/><Relationship Id="rId150" Type="http://schemas.openxmlformats.org/officeDocument/2006/relationships/customXml" Target="../ink/ink447.xml"/><Relationship Id="rId15" Type="http://schemas.openxmlformats.org/officeDocument/2006/relationships/customXml" Target="../ink/ink379.xml"/><Relationship Id="rId149" Type="http://schemas.openxmlformats.org/officeDocument/2006/relationships/image" Target="../media/image437.png"/><Relationship Id="rId148" Type="http://schemas.openxmlformats.org/officeDocument/2006/relationships/customXml" Target="../ink/ink446.xml"/><Relationship Id="rId147" Type="http://schemas.openxmlformats.org/officeDocument/2006/relationships/image" Target="../media/image436.png"/><Relationship Id="rId146" Type="http://schemas.openxmlformats.org/officeDocument/2006/relationships/customXml" Target="../ink/ink445.xml"/><Relationship Id="rId145" Type="http://schemas.openxmlformats.org/officeDocument/2006/relationships/image" Target="../media/image435.png"/><Relationship Id="rId144" Type="http://schemas.openxmlformats.org/officeDocument/2006/relationships/customXml" Target="../ink/ink444.xml"/><Relationship Id="rId143" Type="http://schemas.openxmlformats.org/officeDocument/2006/relationships/image" Target="../media/image434.png"/><Relationship Id="rId142" Type="http://schemas.openxmlformats.org/officeDocument/2006/relationships/customXml" Target="../ink/ink443.xml"/><Relationship Id="rId141" Type="http://schemas.openxmlformats.org/officeDocument/2006/relationships/image" Target="../media/image433.png"/><Relationship Id="rId140" Type="http://schemas.openxmlformats.org/officeDocument/2006/relationships/customXml" Target="../ink/ink442.xml"/><Relationship Id="rId14" Type="http://schemas.openxmlformats.org/officeDocument/2006/relationships/image" Target="../media/image371.png"/><Relationship Id="rId139" Type="http://schemas.openxmlformats.org/officeDocument/2006/relationships/image" Target="../media/image432.png"/><Relationship Id="rId138" Type="http://schemas.openxmlformats.org/officeDocument/2006/relationships/customXml" Target="../ink/ink441.xml"/><Relationship Id="rId137" Type="http://schemas.openxmlformats.org/officeDocument/2006/relationships/image" Target="../media/image431.png"/><Relationship Id="rId136" Type="http://schemas.openxmlformats.org/officeDocument/2006/relationships/customXml" Target="../ink/ink440.xml"/><Relationship Id="rId135" Type="http://schemas.openxmlformats.org/officeDocument/2006/relationships/image" Target="../media/image430.png"/><Relationship Id="rId134" Type="http://schemas.openxmlformats.org/officeDocument/2006/relationships/customXml" Target="../ink/ink439.xml"/><Relationship Id="rId133" Type="http://schemas.openxmlformats.org/officeDocument/2006/relationships/image" Target="../media/image429.png"/><Relationship Id="rId132" Type="http://schemas.openxmlformats.org/officeDocument/2006/relationships/customXml" Target="../ink/ink438.xml"/><Relationship Id="rId131" Type="http://schemas.openxmlformats.org/officeDocument/2006/relationships/image" Target="../media/image428.png"/><Relationship Id="rId130" Type="http://schemas.openxmlformats.org/officeDocument/2006/relationships/customXml" Target="../ink/ink437.xml"/><Relationship Id="rId13" Type="http://schemas.openxmlformats.org/officeDocument/2006/relationships/customXml" Target="../ink/ink378.xml"/><Relationship Id="rId129" Type="http://schemas.openxmlformats.org/officeDocument/2006/relationships/image" Target="../media/image427.png"/><Relationship Id="rId128" Type="http://schemas.openxmlformats.org/officeDocument/2006/relationships/customXml" Target="../ink/ink436.xml"/><Relationship Id="rId127" Type="http://schemas.openxmlformats.org/officeDocument/2006/relationships/image" Target="../media/image426.png"/><Relationship Id="rId126" Type="http://schemas.openxmlformats.org/officeDocument/2006/relationships/customXml" Target="../ink/ink435.xml"/><Relationship Id="rId125" Type="http://schemas.openxmlformats.org/officeDocument/2006/relationships/image" Target="../media/image425.png"/><Relationship Id="rId124" Type="http://schemas.openxmlformats.org/officeDocument/2006/relationships/customXml" Target="../ink/ink434.xml"/><Relationship Id="rId123" Type="http://schemas.openxmlformats.org/officeDocument/2006/relationships/image" Target="../media/image424.png"/><Relationship Id="rId122" Type="http://schemas.openxmlformats.org/officeDocument/2006/relationships/customXml" Target="../ink/ink433.xml"/><Relationship Id="rId121" Type="http://schemas.openxmlformats.org/officeDocument/2006/relationships/image" Target="../media/image423.png"/><Relationship Id="rId120" Type="http://schemas.openxmlformats.org/officeDocument/2006/relationships/customXml" Target="../ink/ink432.xml"/><Relationship Id="rId12" Type="http://schemas.openxmlformats.org/officeDocument/2006/relationships/image" Target="../media/image370.png"/><Relationship Id="rId119" Type="http://schemas.openxmlformats.org/officeDocument/2006/relationships/image" Target="../media/image422.png"/><Relationship Id="rId118" Type="http://schemas.openxmlformats.org/officeDocument/2006/relationships/customXml" Target="../ink/ink431.xml"/><Relationship Id="rId117" Type="http://schemas.openxmlformats.org/officeDocument/2006/relationships/image" Target="../media/image421.png"/><Relationship Id="rId116" Type="http://schemas.openxmlformats.org/officeDocument/2006/relationships/customXml" Target="../ink/ink430.xml"/><Relationship Id="rId115" Type="http://schemas.openxmlformats.org/officeDocument/2006/relationships/image" Target="../media/image420.png"/><Relationship Id="rId114" Type="http://schemas.openxmlformats.org/officeDocument/2006/relationships/customXml" Target="../ink/ink429.xml"/><Relationship Id="rId113" Type="http://schemas.openxmlformats.org/officeDocument/2006/relationships/image" Target="../media/image419.png"/><Relationship Id="rId112" Type="http://schemas.openxmlformats.org/officeDocument/2006/relationships/customXml" Target="../ink/ink428.xml"/><Relationship Id="rId111" Type="http://schemas.openxmlformats.org/officeDocument/2006/relationships/image" Target="../media/image418.png"/><Relationship Id="rId110" Type="http://schemas.openxmlformats.org/officeDocument/2006/relationships/customXml" Target="../ink/ink427.xml"/><Relationship Id="rId11" Type="http://schemas.openxmlformats.org/officeDocument/2006/relationships/customXml" Target="../ink/ink377.xml"/><Relationship Id="rId109" Type="http://schemas.openxmlformats.org/officeDocument/2006/relationships/image" Target="../media/image417.png"/><Relationship Id="rId108" Type="http://schemas.openxmlformats.org/officeDocument/2006/relationships/customXml" Target="../ink/ink426.xml"/><Relationship Id="rId107" Type="http://schemas.openxmlformats.org/officeDocument/2006/relationships/image" Target="../media/image416.png"/><Relationship Id="rId106" Type="http://schemas.openxmlformats.org/officeDocument/2006/relationships/customXml" Target="../ink/ink425.xml"/><Relationship Id="rId105" Type="http://schemas.openxmlformats.org/officeDocument/2006/relationships/customXml" Target="../ink/ink424.xml"/><Relationship Id="rId104" Type="http://schemas.openxmlformats.org/officeDocument/2006/relationships/image" Target="../media/image415.png"/><Relationship Id="rId103" Type="http://schemas.openxmlformats.org/officeDocument/2006/relationships/customXml" Target="../ink/ink423.xml"/><Relationship Id="rId102" Type="http://schemas.openxmlformats.org/officeDocument/2006/relationships/image" Target="../media/image414.png"/><Relationship Id="rId101" Type="http://schemas.openxmlformats.org/officeDocument/2006/relationships/customXml" Target="../ink/ink422.xml"/><Relationship Id="rId100" Type="http://schemas.openxmlformats.org/officeDocument/2006/relationships/image" Target="../media/image413.png"/><Relationship Id="rId10" Type="http://schemas.openxmlformats.org/officeDocument/2006/relationships/image" Target="../media/image369.png"/><Relationship Id="rId1" Type="http://schemas.openxmlformats.org/officeDocument/2006/relationships/customXml" Target="../ink/ink3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BITMASKING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938960"/>
            <a:ext cx="8458200" cy="108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{ ‘a’, ‘b’, ‘c’, ‘d’ }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" y="3026880"/>
            <a:ext cx="8458200" cy="108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0    1    0    1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791585" y="1746885"/>
              <a:ext cx="8890" cy="2362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791585" y="1746885"/>
                <a:ext cx="8890" cy="236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4455160" y="1671320"/>
              <a:ext cx="302895" cy="35369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4455160" y="1671320"/>
                <a:ext cx="302895" cy="353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5135245" y="1654810"/>
              <a:ext cx="260985" cy="47942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5135245" y="1654810"/>
                <a:ext cx="26098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5932805" y="1495425"/>
              <a:ext cx="177165" cy="5124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5932805" y="1495425"/>
                <a:ext cx="177165" cy="512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6302375" y="3855085"/>
              <a:ext cx="9525" cy="2774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6302375" y="3855085"/>
                <a:ext cx="9525" cy="277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5286375" y="3913505"/>
              <a:ext cx="311150" cy="3028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5286375" y="3913505"/>
                <a:ext cx="311150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6252210" y="3863340"/>
              <a:ext cx="17145" cy="3619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6252210" y="3863340"/>
                <a:ext cx="1714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4228465" y="3938905"/>
              <a:ext cx="235585" cy="3956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4228465" y="3938905"/>
                <a:ext cx="235585" cy="39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3346450" y="3947160"/>
              <a:ext cx="168910" cy="5048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3346450" y="3947160"/>
                <a:ext cx="16891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6311265" y="1537335"/>
              <a:ext cx="647065" cy="176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6311265" y="1537335"/>
                <a:ext cx="64706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Ink 12"/>
              <p14:cNvContentPartPr/>
              <p14:nvPr/>
            </p14:nvContentPartPr>
            <p14:xfrm>
              <a:off x="6722745" y="1327150"/>
              <a:ext cx="319405" cy="4457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6722745" y="1327150"/>
                <a:ext cx="31940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7226300" y="1251585"/>
              <a:ext cx="219075" cy="3282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7226300" y="1251585"/>
                <a:ext cx="21907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7520305" y="1226185"/>
              <a:ext cx="244475" cy="16065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7520305" y="1226185"/>
                <a:ext cx="2444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Ink 15"/>
              <p14:cNvContentPartPr/>
              <p14:nvPr/>
            </p14:nvContentPartPr>
            <p14:xfrm>
              <a:off x="7772400" y="974725"/>
              <a:ext cx="151765" cy="3365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7772400" y="974725"/>
                <a:ext cx="15176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Ink 16"/>
              <p14:cNvContentPartPr/>
              <p14:nvPr/>
            </p14:nvContentPartPr>
            <p14:xfrm>
              <a:off x="7721600" y="1092200"/>
              <a:ext cx="177165" cy="590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7721600" y="1092200"/>
                <a:ext cx="17716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Ink 17"/>
              <p14:cNvContentPartPr/>
              <p14:nvPr/>
            </p14:nvContentPartPr>
            <p14:xfrm>
              <a:off x="8234045" y="899160"/>
              <a:ext cx="328295" cy="5543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8234045" y="899160"/>
                <a:ext cx="328295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Ink 18"/>
              <p14:cNvContentPartPr/>
              <p14:nvPr/>
            </p14:nvContentPartPr>
            <p14:xfrm>
              <a:off x="8251190" y="865505"/>
              <a:ext cx="252095" cy="2101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8251190" y="865505"/>
                <a:ext cx="25209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Ink 19"/>
              <p14:cNvContentPartPr/>
              <p14:nvPr/>
            </p14:nvContentPartPr>
            <p14:xfrm>
              <a:off x="8528050" y="798195"/>
              <a:ext cx="143510" cy="22733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8528050" y="798195"/>
                <a:ext cx="14351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Ink 20"/>
              <p14:cNvContentPartPr/>
              <p14:nvPr/>
            </p14:nvContentPartPr>
            <p14:xfrm>
              <a:off x="8754745" y="671830"/>
              <a:ext cx="185420" cy="269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8754745" y="671830"/>
                <a:ext cx="18542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Ink 21"/>
              <p14:cNvContentPartPr/>
              <p14:nvPr/>
            </p14:nvContentPartPr>
            <p14:xfrm>
              <a:off x="8964930" y="663575"/>
              <a:ext cx="134620" cy="1771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8964930" y="663575"/>
                <a:ext cx="13462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Ink 22"/>
              <p14:cNvContentPartPr/>
              <p14:nvPr/>
            </p14:nvContentPartPr>
            <p14:xfrm>
              <a:off x="8889365" y="504190"/>
              <a:ext cx="889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8889365" y="504190"/>
                <a:ext cx="88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Ink 23"/>
              <p14:cNvContentPartPr/>
              <p14:nvPr/>
            </p14:nvContentPartPr>
            <p14:xfrm>
              <a:off x="9166225" y="327660"/>
              <a:ext cx="168910" cy="3619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9166225" y="327660"/>
                <a:ext cx="16891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Ink 24"/>
              <p14:cNvContentPartPr/>
              <p14:nvPr/>
            </p14:nvContentPartPr>
            <p14:xfrm>
              <a:off x="9124315" y="470535"/>
              <a:ext cx="378460" cy="2355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9124315" y="470535"/>
                <a:ext cx="37846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Ink 25"/>
              <p14:cNvContentPartPr/>
              <p14:nvPr/>
            </p14:nvContentPartPr>
            <p14:xfrm>
              <a:off x="9368155" y="344805"/>
              <a:ext cx="17145" cy="6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9368155" y="344805"/>
                <a:ext cx="171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Ink 26"/>
              <p14:cNvContentPartPr/>
              <p14:nvPr/>
            </p14:nvContentPartPr>
            <p14:xfrm>
              <a:off x="9502140" y="344805"/>
              <a:ext cx="143510" cy="1854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9502140" y="344805"/>
                <a:ext cx="14351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Ink 27"/>
              <p14:cNvContentPartPr/>
              <p14:nvPr/>
            </p14:nvContentPartPr>
            <p14:xfrm>
              <a:off x="9611360" y="184785"/>
              <a:ext cx="278130" cy="2108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9611360" y="184785"/>
                <a:ext cx="27813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Ink 28"/>
              <p14:cNvContentPartPr/>
              <p14:nvPr/>
            </p14:nvContentPartPr>
            <p14:xfrm>
              <a:off x="6537960" y="4342130"/>
              <a:ext cx="756285" cy="4038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6537960" y="4342130"/>
                <a:ext cx="756285" cy="403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Ink 29"/>
              <p14:cNvContentPartPr/>
              <p14:nvPr/>
            </p14:nvContentPartPr>
            <p14:xfrm>
              <a:off x="7259955" y="4443095"/>
              <a:ext cx="361950" cy="3448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7259955" y="4443095"/>
                <a:ext cx="361950" cy="34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Ink 30"/>
              <p14:cNvContentPartPr/>
              <p14:nvPr/>
            </p14:nvContentPartPr>
            <p14:xfrm>
              <a:off x="7663180" y="4434205"/>
              <a:ext cx="109855" cy="19431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7663180" y="4434205"/>
                <a:ext cx="10985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Ink 31"/>
              <p14:cNvContentPartPr/>
              <p14:nvPr/>
            </p14:nvContentPartPr>
            <p14:xfrm>
              <a:off x="7621270" y="4291965"/>
              <a:ext cx="63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7621270" y="42919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Ink 32"/>
              <p14:cNvContentPartPr/>
              <p14:nvPr/>
            </p14:nvContentPartPr>
            <p14:xfrm>
              <a:off x="7806055" y="4308475"/>
              <a:ext cx="277495" cy="26924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7806055" y="4308475"/>
                <a:ext cx="27749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Ink 33"/>
              <p14:cNvContentPartPr/>
              <p14:nvPr/>
            </p14:nvContentPartPr>
            <p14:xfrm>
              <a:off x="7613015" y="4215765"/>
              <a:ext cx="33655" cy="431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7613015" y="4215765"/>
                <a:ext cx="3365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Ink 34"/>
              <p14:cNvContentPartPr/>
              <p14:nvPr/>
            </p14:nvContentPartPr>
            <p14:xfrm>
              <a:off x="8192135" y="4384040"/>
              <a:ext cx="67945" cy="1714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6"/>
            </p:blipFill>
            <p:spPr>
              <a:xfrm>
                <a:off x="8192135" y="4384040"/>
                <a:ext cx="679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Ink 35"/>
              <p14:cNvContentPartPr/>
              <p14:nvPr/>
            </p14:nvContentPartPr>
            <p14:xfrm>
              <a:off x="8385175" y="3846830"/>
              <a:ext cx="294640" cy="5213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8"/>
            </p:blipFill>
            <p:spPr>
              <a:xfrm>
                <a:off x="8385175" y="3846830"/>
                <a:ext cx="294640" cy="521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Ink 36"/>
              <p14:cNvContentPartPr/>
              <p14:nvPr/>
            </p14:nvContentPartPr>
            <p14:xfrm>
              <a:off x="8435975" y="3796030"/>
              <a:ext cx="235585" cy="2273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0"/>
            </p:blipFill>
            <p:spPr>
              <a:xfrm>
                <a:off x="8435975" y="3796030"/>
                <a:ext cx="23558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Ink 37"/>
              <p14:cNvContentPartPr/>
              <p14:nvPr/>
            </p14:nvContentPartPr>
            <p14:xfrm>
              <a:off x="8746490" y="3586480"/>
              <a:ext cx="92710" cy="1854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2"/>
            </p:blipFill>
            <p:spPr>
              <a:xfrm>
                <a:off x="8746490" y="3586480"/>
                <a:ext cx="9271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Ink 38"/>
              <p14:cNvContentPartPr/>
              <p14:nvPr/>
            </p14:nvContentPartPr>
            <p14:xfrm>
              <a:off x="8989695" y="3384550"/>
              <a:ext cx="160655" cy="2863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4"/>
            </p:blipFill>
            <p:spPr>
              <a:xfrm>
                <a:off x="8989695" y="3384550"/>
                <a:ext cx="160655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Ink 39"/>
              <p14:cNvContentPartPr/>
              <p14:nvPr/>
            </p14:nvContentPartPr>
            <p14:xfrm>
              <a:off x="9241790" y="3535680"/>
              <a:ext cx="34290" cy="51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6"/>
            </p:blipFill>
            <p:spPr>
              <a:xfrm>
                <a:off x="9241790" y="3535680"/>
                <a:ext cx="34290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Ink 43"/>
              <p14:cNvContentPartPr/>
              <p14:nvPr/>
            </p14:nvContentPartPr>
            <p14:xfrm>
              <a:off x="2607310" y="4660900"/>
              <a:ext cx="445770" cy="76517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8"/>
            </p:blipFill>
            <p:spPr>
              <a:xfrm>
                <a:off x="2607310" y="4660900"/>
                <a:ext cx="445770" cy="765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Ink 44"/>
              <p14:cNvContentPartPr/>
              <p14:nvPr/>
            </p14:nvContentPartPr>
            <p14:xfrm>
              <a:off x="356870" y="4988560"/>
              <a:ext cx="227330" cy="2527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0"/>
            </p:blipFill>
            <p:spPr>
              <a:xfrm>
                <a:off x="356870" y="4988560"/>
                <a:ext cx="22733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Ink 45"/>
              <p14:cNvContentPartPr/>
              <p14:nvPr/>
            </p14:nvContentPartPr>
            <p14:xfrm>
              <a:off x="667385" y="4938395"/>
              <a:ext cx="168910" cy="28638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2"/>
            </p:blipFill>
            <p:spPr>
              <a:xfrm>
                <a:off x="667385" y="4938395"/>
                <a:ext cx="168910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Ink 46"/>
              <p14:cNvContentPartPr/>
              <p14:nvPr/>
            </p14:nvContentPartPr>
            <p14:xfrm>
              <a:off x="860425" y="4719955"/>
              <a:ext cx="260985" cy="3867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4"/>
            </p:blipFill>
            <p:spPr>
              <a:xfrm>
                <a:off x="860425" y="4719955"/>
                <a:ext cx="260985" cy="38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Ink 47"/>
              <p14:cNvContentPartPr/>
              <p14:nvPr/>
            </p14:nvContentPartPr>
            <p14:xfrm>
              <a:off x="1179830" y="4795520"/>
              <a:ext cx="210820" cy="2863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6"/>
            </p:blipFill>
            <p:spPr>
              <a:xfrm>
                <a:off x="1179830" y="4795520"/>
                <a:ext cx="210820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Ink 48"/>
              <p14:cNvContentPartPr/>
              <p14:nvPr/>
            </p14:nvContentPartPr>
            <p14:xfrm>
              <a:off x="1465580" y="4694555"/>
              <a:ext cx="294640" cy="2444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8"/>
            </p:blipFill>
            <p:spPr>
              <a:xfrm>
                <a:off x="1465580" y="4694555"/>
                <a:ext cx="29464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Ink 49"/>
              <p14:cNvContentPartPr/>
              <p14:nvPr/>
            </p14:nvContentPartPr>
            <p14:xfrm>
              <a:off x="1750695" y="4367530"/>
              <a:ext cx="151765" cy="4121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0"/>
            </p:blipFill>
            <p:spPr>
              <a:xfrm>
                <a:off x="1750695" y="4367530"/>
                <a:ext cx="151765" cy="412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Ink 50"/>
              <p14:cNvContentPartPr/>
              <p14:nvPr/>
            </p14:nvContentPartPr>
            <p14:xfrm>
              <a:off x="1650365" y="4518660"/>
              <a:ext cx="227330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2"/>
            </p:blipFill>
            <p:spPr>
              <a:xfrm>
                <a:off x="1650365" y="4518660"/>
                <a:ext cx="2273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Ink 51"/>
              <p14:cNvContentPartPr/>
              <p14:nvPr/>
            </p14:nvContentPartPr>
            <p14:xfrm>
              <a:off x="3094355" y="4837430"/>
              <a:ext cx="412115" cy="25273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4"/>
            </p:blipFill>
            <p:spPr>
              <a:xfrm>
                <a:off x="3094355" y="4837430"/>
                <a:ext cx="41211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Ink 52"/>
              <p14:cNvContentPartPr/>
              <p14:nvPr/>
            </p14:nvContentPartPr>
            <p14:xfrm>
              <a:off x="3581400" y="5013960"/>
              <a:ext cx="76200" cy="11811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6"/>
            </p:blipFill>
            <p:spPr>
              <a:xfrm>
                <a:off x="3581400" y="5013960"/>
                <a:ext cx="7620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Ink 53"/>
              <p14:cNvContentPartPr/>
              <p14:nvPr/>
            </p14:nvContentPartPr>
            <p14:xfrm>
              <a:off x="3867150" y="4795520"/>
              <a:ext cx="235585" cy="26924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8"/>
            </p:blipFill>
            <p:spPr>
              <a:xfrm>
                <a:off x="3867150" y="4795520"/>
                <a:ext cx="23558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Ink 54"/>
              <p14:cNvContentPartPr/>
              <p14:nvPr/>
            </p14:nvContentPartPr>
            <p14:xfrm>
              <a:off x="4286885" y="4552315"/>
              <a:ext cx="286385" cy="66357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0"/>
            </p:blipFill>
            <p:spPr>
              <a:xfrm>
                <a:off x="4286885" y="4552315"/>
                <a:ext cx="286385" cy="6635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All Subset’s Bitmasks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for (i=0; i&lt;(1&lt;&lt;n); i++)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82270" y="1041400"/>
              <a:ext cx="252095" cy="37020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82270" y="1041400"/>
                <a:ext cx="252095" cy="370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709295" y="1083945"/>
              <a:ext cx="101600" cy="425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709295" y="1083945"/>
                <a:ext cx="1016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676275" y="1159510"/>
              <a:ext cx="134620" cy="8445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676275" y="1159510"/>
                <a:ext cx="13462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633730" y="1671320"/>
              <a:ext cx="85090" cy="16891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633730" y="1671320"/>
                <a:ext cx="8509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827405" y="1503680"/>
              <a:ext cx="160020" cy="2273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827405" y="1503680"/>
                <a:ext cx="16002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045210" y="1402715"/>
              <a:ext cx="143510" cy="17716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045210" y="1402715"/>
                <a:ext cx="1435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Ink 11"/>
              <p14:cNvContentPartPr/>
              <p14:nvPr/>
            </p14:nvContentPartPr>
            <p14:xfrm>
              <a:off x="1591310" y="1318895"/>
              <a:ext cx="151765" cy="171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4"/>
            </p:blipFill>
            <p:spPr>
              <a:xfrm>
                <a:off x="1591310" y="1318895"/>
                <a:ext cx="15176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Ink 12"/>
              <p14:cNvContentPartPr/>
              <p14:nvPr/>
            </p14:nvContentPartPr>
            <p14:xfrm>
              <a:off x="1624965" y="1386205"/>
              <a:ext cx="160020" cy="342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6"/>
            </p:blipFill>
            <p:spPr>
              <a:xfrm>
                <a:off x="1624965" y="1386205"/>
                <a:ext cx="16002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Ink 13"/>
              <p14:cNvContentPartPr/>
              <p14:nvPr/>
            </p14:nvContentPartPr>
            <p14:xfrm>
              <a:off x="1784350" y="1209675"/>
              <a:ext cx="118110" cy="3282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8"/>
            </p:blipFill>
            <p:spPr>
              <a:xfrm>
                <a:off x="1784350" y="1209675"/>
                <a:ext cx="118110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Ink 14"/>
              <p14:cNvContentPartPr/>
              <p14:nvPr/>
            </p14:nvContentPartPr>
            <p14:xfrm>
              <a:off x="2036445" y="1142365"/>
              <a:ext cx="42545" cy="2273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0"/>
            </p:blipFill>
            <p:spPr>
              <a:xfrm>
                <a:off x="2036445" y="1142365"/>
                <a:ext cx="4254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Ink 15"/>
              <p14:cNvContentPartPr/>
              <p14:nvPr/>
            </p14:nvContentPartPr>
            <p14:xfrm>
              <a:off x="2179320" y="1116965"/>
              <a:ext cx="109855" cy="16891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2"/>
            </p:blipFill>
            <p:spPr>
              <a:xfrm>
                <a:off x="2179320" y="1116965"/>
                <a:ext cx="10985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Ink 16"/>
              <p14:cNvContentPartPr/>
              <p14:nvPr/>
            </p14:nvContentPartPr>
            <p14:xfrm>
              <a:off x="2388870" y="1024890"/>
              <a:ext cx="118745" cy="2527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4"/>
            </p:blipFill>
            <p:spPr>
              <a:xfrm>
                <a:off x="2388870" y="1024890"/>
                <a:ext cx="11874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Ink 20"/>
              <p14:cNvContentPartPr/>
              <p14:nvPr/>
            </p14:nvContentPartPr>
            <p14:xfrm>
              <a:off x="524510" y="2318385"/>
              <a:ext cx="160655" cy="1765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6"/>
            </p:blipFill>
            <p:spPr>
              <a:xfrm>
                <a:off x="524510" y="2318385"/>
                <a:ext cx="16065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Ink 21"/>
              <p14:cNvContentPartPr/>
              <p14:nvPr/>
            </p14:nvContentPartPr>
            <p14:xfrm>
              <a:off x="482600" y="2167255"/>
              <a:ext cx="635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8"/>
            </p:blipFill>
            <p:spPr>
              <a:xfrm>
                <a:off x="482600" y="2167255"/>
                <a:ext cx="6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Ink 22"/>
              <p14:cNvContentPartPr/>
              <p14:nvPr/>
            </p14:nvContentPartPr>
            <p14:xfrm>
              <a:off x="742950" y="2343150"/>
              <a:ext cx="294640" cy="1352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0"/>
            </p:blipFill>
            <p:spPr>
              <a:xfrm>
                <a:off x="742950" y="2343150"/>
                <a:ext cx="29464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Ink 23"/>
              <p14:cNvContentPartPr/>
              <p14:nvPr/>
            </p14:nvContentPartPr>
            <p14:xfrm>
              <a:off x="1120775" y="2217420"/>
              <a:ext cx="177165" cy="1435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2"/>
            </p:blipFill>
            <p:spPr>
              <a:xfrm>
                <a:off x="1120775" y="2217420"/>
                <a:ext cx="17716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Ink 24"/>
              <p14:cNvContentPartPr/>
              <p14:nvPr/>
            </p14:nvContentPartPr>
            <p14:xfrm>
              <a:off x="1330960" y="2116455"/>
              <a:ext cx="76200" cy="2190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4"/>
            </p:blipFill>
            <p:spPr>
              <a:xfrm>
                <a:off x="1330960" y="2116455"/>
                <a:ext cx="762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Ink 25"/>
              <p14:cNvContentPartPr/>
              <p14:nvPr/>
            </p14:nvContentPartPr>
            <p14:xfrm>
              <a:off x="1305560" y="2167255"/>
              <a:ext cx="143510" cy="844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6"/>
            </p:blipFill>
            <p:spPr>
              <a:xfrm>
                <a:off x="1305560" y="2167255"/>
                <a:ext cx="14351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Ink 26"/>
              <p14:cNvContentPartPr/>
              <p14:nvPr/>
            </p14:nvContentPartPr>
            <p14:xfrm>
              <a:off x="1549400" y="1973580"/>
              <a:ext cx="12636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8"/>
            </p:blipFill>
            <p:spPr>
              <a:xfrm>
                <a:off x="1549400" y="1973580"/>
                <a:ext cx="1263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Ink 27"/>
              <p14:cNvContentPartPr/>
              <p14:nvPr/>
            </p14:nvContentPartPr>
            <p14:xfrm>
              <a:off x="1541145" y="2091690"/>
              <a:ext cx="109855" cy="6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0"/>
            </p:blipFill>
            <p:spPr>
              <a:xfrm>
                <a:off x="1541145" y="2091690"/>
                <a:ext cx="1098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Ink 28"/>
              <p14:cNvContentPartPr/>
              <p14:nvPr/>
            </p14:nvContentPartPr>
            <p14:xfrm>
              <a:off x="1910715" y="1587500"/>
              <a:ext cx="109855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2"/>
            </p:blipFill>
            <p:spPr>
              <a:xfrm>
                <a:off x="1910715" y="1587500"/>
                <a:ext cx="1098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1" name="Ink 30"/>
              <p14:cNvContentPartPr/>
              <p14:nvPr/>
            </p14:nvContentPartPr>
            <p14:xfrm>
              <a:off x="1776095" y="1386205"/>
              <a:ext cx="1419860" cy="3530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4"/>
            </p:blipFill>
            <p:spPr>
              <a:xfrm>
                <a:off x="1776095" y="1386205"/>
                <a:ext cx="1419860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2" name="Ink 31"/>
              <p14:cNvContentPartPr/>
              <p14:nvPr/>
            </p14:nvContentPartPr>
            <p14:xfrm>
              <a:off x="2112010" y="1839595"/>
              <a:ext cx="17145" cy="844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46"/>
            </p:blipFill>
            <p:spPr>
              <a:xfrm>
                <a:off x="2112010" y="1839595"/>
                <a:ext cx="1714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3" name="Ink 32"/>
              <p14:cNvContentPartPr/>
              <p14:nvPr/>
            </p14:nvContentPartPr>
            <p14:xfrm>
              <a:off x="2288540" y="1797685"/>
              <a:ext cx="8890" cy="10096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8"/>
            </p:blipFill>
            <p:spPr>
              <a:xfrm>
                <a:off x="2288540" y="1797685"/>
                <a:ext cx="8890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7" name="Ink 36"/>
              <p14:cNvContentPartPr/>
              <p14:nvPr/>
            </p14:nvContentPartPr>
            <p14:xfrm>
              <a:off x="2884805" y="1646555"/>
              <a:ext cx="92710" cy="3276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0"/>
            </p:blipFill>
            <p:spPr>
              <a:xfrm>
                <a:off x="2884805" y="1646555"/>
                <a:ext cx="92710" cy="32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8" name="Ink 37"/>
              <p14:cNvContentPartPr/>
              <p14:nvPr/>
            </p14:nvContentPartPr>
            <p14:xfrm>
              <a:off x="1910715" y="1881505"/>
              <a:ext cx="151765" cy="26924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2"/>
            </p:blipFill>
            <p:spPr>
              <a:xfrm>
                <a:off x="1910715" y="1881505"/>
                <a:ext cx="15176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9" name="Ink 38"/>
              <p14:cNvContentPartPr/>
              <p14:nvPr/>
            </p14:nvContentPartPr>
            <p14:xfrm>
              <a:off x="3161665" y="1688465"/>
              <a:ext cx="193675" cy="342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4"/>
            </p:blipFill>
            <p:spPr>
              <a:xfrm>
                <a:off x="3161665" y="1688465"/>
                <a:ext cx="19367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0" name="Ink 39"/>
              <p14:cNvContentPartPr/>
              <p14:nvPr/>
            </p14:nvContentPartPr>
            <p14:xfrm>
              <a:off x="3203575" y="1755775"/>
              <a:ext cx="227330" cy="762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6"/>
            </p:blipFill>
            <p:spPr>
              <a:xfrm>
                <a:off x="3203575" y="1755775"/>
                <a:ext cx="22733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3" name="Ink 42"/>
              <p14:cNvContentPartPr/>
              <p14:nvPr/>
            </p14:nvContentPartPr>
            <p14:xfrm>
              <a:off x="398780" y="478790"/>
              <a:ext cx="160020" cy="2527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8"/>
            </p:blipFill>
            <p:spPr>
              <a:xfrm>
                <a:off x="398780" y="478790"/>
                <a:ext cx="16002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6" name="Ink 45"/>
              <p14:cNvContentPartPr/>
              <p14:nvPr/>
            </p14:nvContentPartPr>
            <p14:xfrm>
              <a:off x="659130" y="369570"/>
              <a:ext cx="126365" cy="342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60"/>
            </p:blipFill>
            <p:spPr>
              <a:xfrm>
                <a:off x="659130" y="369570"/>
                <a:ext cx="12636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7" name="Ink 46"/>
              <p14:cNvContentPartPr/>
              <p14:nvPr/>
            </p14:nvContentPartPr>
            <p14:xfrm>
              <a:off x="692785" y="428625"/>
              <a:ext cx="109855" cy="596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62"/>
            </p:blipFill>
            <p:spPr>
              <a:xfrm>
                <a:off x="692785" y="428625"/>
                <a:ext cx="10985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50" name="Ink 49"/>
              <p14:cNvContentPartPr/>
              <p14:nvPr/>
            </p14:nvContentPartPr>
            <p14:xfrm>
              <a:off x="3926205" y="1478280"/>
              <a:ext cx="100965" cy="4254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64"/>
            </p:blipFill>
            <p:spPr>
              <a:xfrm>
                <a:off x="3926205" y="1478280"/>
                <a:ext cx="10096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51" name="Ink 50"/>
              <p14:cNvContentPartPr/>
              <p14:nvPr/>
            </p14:nvContentPartPr>
            <p14:xfrm>
              <a:off x="3942715" y="1595755"/>
              <a:ext cx="126365" cy="514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66"/>
            </p:blipFill>
            <p:spPr>
              <a:xfrm>
                <a:off x="3942715" y="1595755"/>
                <a:ext cx="12636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52" name="Ink 51"/>
              <p14:cNvContentPartPr/>
              <p14:nvPr/>
            </p14:nvContentPartPr>
            <p14:xfrm>
              <a:off x="4177665" y="1276985"/>
              <a:ext cx="194310" cy="2438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68"/>
            </p:blipFill>
            <p:spPr>
              <a:xfrm>
                <a:off x="4177665" y="1276985"/>
                <a:ext cx="194310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55" name="Ink 54"/>
              <p14:cNvContentPartPr/>
              <p14:nvPr/>
            </p14:nvContentPartPr>
            <p14:xfrm>
              <a:off x="4480560" y="1243330"/>
              <a:ext cx="126365" cy="342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70"/>
            </p:blipFill>
            <p:spPr>
              <a:xfrm>
                <a:off x="4480560" y="1243330"/>
                <a:ext cx="12636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56" name="Ink 55"/>
              <p14:cNvContentPartPr/>
              <p14:nvPr/>
            </p14:nvContentPartPr>
            <p14:xfrm>
              <a:off x="4715510" y="1058545"/>
              <a:ext cx="101600" cy="2019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72"/>
            </p:blipFill>
            <p:spPr>
              <a:xfrm>
                <a:off x="4715510" y="1058545"/>
                <a:ext cx="10160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Ink 74"/>
              <p14:cNvContentPartPr/>
              <p14:nvPr/>
            </p14:nvContentPartPr>
            <p14:xfrm>
              <a:off x="4354195" y="3350895"/>
              <a:ext cx="635" cy="1854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74"/>
            </p:blipFill>
            <p:spPr>
              <a:xfrm>
                <a:off x="4354195" y="3350895"/>
                <a:ext cx="63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6" name="Ink 75"/>
              <p14:cNvContentPartPr/>
              <p14:nvPr/>
            </p14:nvContentPartPr>
            <p14:xfrm>
              <a:off x="4513580" y="3543935"/>
              <a:ext cx="67945" cy="11874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76"/>
            </p:blipFill>
            <p:spPr>
              <a:xfrm>
                <a:off x="4513580" y="3543935"/>
                <a:ext cx="679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7" name="Ink 76"/>
              <p14:cNvContentPartPr/>
              <p14:nvPr/>
            </p14:nvContentPartPr>
            <p14:xfrm>
              <a:off x="4673600" y="3292475"/>
              <a:ext cx="176530" cy="24384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78"/>
            </p:blipFill>
            <p:spPr>
              <a:xfrm>
                <a:off x="4673600" y="3292475"/>
                <a:ext cx="176530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Ink 77"/>
              <p14:cNvContentPartPr/>
              <p14:nvPr/>
            </p14:nvContentPartPr>
            <p14:xfrm>
              <a:off x="4975860" y="3510915"/>
              <a:ext cx="42545" cy="15176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0"/>
            </p:blipFill>
            <p:spPr>
              <a:xfrm>
                <a:off x="4975860" y="3510915"/>
                <a:ext cx="42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9" name="Ink 78"/>
              <p14:cNvContentPartPr/>
              <p14:nvPr/>
            </p14:nvContentPartPr>
            <p14:xfrm>
              <a:off x="365125" y="210185"/>
              <a:ext cx="151765" cy="16002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82"/>
            </p:blipFill>
            <p:spPr>
              <a:xfrm>
                <a:off x="365125" y="210185"/>
                <a:ext cx="15176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0" name="Ink 79"/>
              <p14:cNvContentPartPr/>
              <p14:nvPr/>
            </p14:nvContentPartPr>
            <p14:xfrm>
              <a:off x="860425" y="126365"/>
              <a:ext cx="177165" cy="31940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84"/>
            </p:blipFill>
            <p:spPr>
              <a:xfrm>
                <a:off x="860425" y="126365"/>
                <a:ext cx="177165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1" name="Ink 80"/>
              <p14:cNvContentPartPr/>
              <p14:nvPr/>
            </p14:nvContentPartPr>
            <p14:xfrm>
              <a:off x="860425" y="772795"/>
              <a:ext cx="260985" cy="260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86"/>
            </p:blipFill>
            <p:spPr>
              <a:xfrm>
                <a:off x="860425" y="772795"/>
                <a:ext cx="26098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2" name="Ink 81"/>
              <p14:cNvContentPartPr/>
              <p14:nvPr/>
            </p14:nvContentPartPr>
            <p14:xfrm>
              <a:off x="1171575" y="1251585"/>
              <a:ext cx="319405" cy="30289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88"/>
            </p:blipFill>
            <p:spPr>
              <a:xfrm>
                <a:off x="1171575" y="1251585"/>
                <a:ext cx="31940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3" name="Ink 82"/>
              <p14:cNvContentPartPr/>
              <p14:nvPr/>
            </p14:nvContentPartPr>
            <p14:xfrm>
              <a:off x="2464435" y="1301750"/>
              <a:ext cx="26035" cy="13525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90"/>
            </p:blipFill>
            <p:spPr>
              <a:xfrm>
                <a:off x="2464435" y="1301750"/>
                <a:ext cx="2603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4" name="Ink 83"/>
              <p14:cNvContentPartPr/>
              <p14:nvPr/>
            </p14:nvContentPartPr>
            <p14:xfrm>
              <a:off x="3497580" y="1470025"/>
              <a:ext cx="127000" cy="32829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92"/>
            </p:blipFill>
            <p:spPr>
              <a:xfrm>
                <a:off x="3497580" y="1470025"/>
                <a:ext cx="127000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85" name="Ink 84"/>
              <p14:cNvContentPartPr/>
              <p14:nvPr/>
            </p14:nvContentPartPr>
            <p14:xfrm>
              <a:off x="4177665" y="1041400"/>
              <a:ext cx="109855" cy="18542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94"/>
            </p:blipFill>
            <p:spPr>
              <a:xfrm>
                <a:off x="4177665" y="1041400"/>
                <a:ext cx="10985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86" name="Ink 85"/>
              <p14:cNvContentPartPr/>
              <p14:nvPr/>
            </p14:nvContentPartPr>
            <p14:xfrm>
              <a:off x="5252720" y="3191510"/>
              <a:ext cx="227330" cy="4375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96"/>
            </p:blipFill>
            <p:spPr>
              <a:xfrm>
                <a:off x="5252720" y="3191510"/>
                <a:ext cx="2273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88" name="Ink 87"/>
              <p14:cNvContentPartPr/>
              <p14:nvPr/>
            </p14:nvContentPartPr>
            <p14:xfrm>
              <a:off x="5857240" y="2376805"/>
              <a:ext cx="168910" cy="13525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98"/>
            </p:blipFill>
            <p:spPr>
              <a:xfrm>
                <a:off x="5857240" y="2376805"/>
                <a:ext cx="1689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89" name="Ink 88"/>
              <p14:cNvContentPartPr/>
              <p14:nvPr/>
            </p14:nvContentPartPr>
            <p14:xfrm>
              <a:off x="5059680" y="2108200"/>
              <a:ext cx="1008380" cy="23558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00"/>
            </p:blipFill>
            <p:spPr>
              <a:xfrm>
                <a:off x="5059680" y="2108200"/>
                <a:ext cx="100838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90" name="Ink 89"/>
              <p14:cNvContentPartPr/>
              <p14:nvPr/>
            </p14:nvContentPartPr>
            <p14:xfrm>
              <a:off x="5471160" y="1805940"/>
              <a:ext cx="143510" cy="22733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02"/>
            </p:blipFill>
            <p:spPr>
              <a:xfrm>
                <a:off x="5471160" y="1805940"/>
                <a:ext cx="14351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93" name="Ink 92"/>
              <p14:cNvContentPartPr/>
              <p14:nvPr/>
            </p14:nvContentPartPr>
            <p14:xfrm>
              <a:off x="4614545" y="4073525"/>
              <a:ext cx="635" cy="2190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04"/>
            </p:blipFill>
            <p:spPr>
              <a:xfrm>
                <a:off x="4614545" y="4073525"/>
                <a:ext cx="63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94" name="Ink 93"/>
              <p14:cNvContentPartPr/>
              <p14:nvPr/>
            </p14:nvContentPartPr>
            <p14:xfrm>
              <a:off x="5210810" y="4056380"/>
              <a:ext cx="8890" cy="21082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06"/>
            </p:blipFill>
            <p:spPr>
              <a:xfrm>
                <a:off x="5210810" y="4056380"/>
                <a:ext cx="889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95" name="Ink 94"/>
              <p14:cNvContentPartPr/>
              <p14:nvPr/>
            </p14:nvContentPartPr>
            <p14:xfrm>
              <a:off x="5328285" y="4014470"/>
              <a:ext cx="143510" cy="19367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08"/>
            </p:blipFill>
            <p:spPr>
              <a:xfrm>
                <a:off x="5328285" y="4014470"/>
                <a:ext cx="14351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98" name="Ink 97"/>
              <p14:cNvContentPartPr/>
              <p14:nvPr/>
            </p14:nvContentPartPr>
            <p14:xfrm>
              <a:off x="5949950" y="3871595"/>
              <a:ext cx="34290" cy="19367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10"/>
            </p:blipFill>
            <p:spPr>
              <a:xfrm>
                <a:off x="5949950" y="3871595"/>
                <a:ext cx="3429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99" name="Ink 98"/>
              <p14:cNvContentPartPr/>
              <p14:nvPr/>
            </p14:nvContentPartPr>
            <p14:xfrm>
              <a:off x="6092825" y="3871595"/>
              <a:ext cx="635" cy="17716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12"/>
            </p:blipFill>
            <p:spPr>
              <a:xfrm>
                <a:off x="6092825" y="3871595"/>
                <a:ext cx="635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00" name="Ink 99"/>
              <p14:cNvContentPartPr/>
              <p14:nvPr/>
            </p14:nvContentPartPr>
            <p14:xfrm>
              <a:off x="4757420" y="4283075"/>
              <a:ext cx="67945" cy="16891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14"/>
            </p:blipFill>
            <p:spPr>
              <a:xfrm>
                <a:off x="4757420" y="4283075"/>
                <a:ext cx="6794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01" name="Ink 100"/>
              <p14:cNvContentPartPr/>
              <p14:nvPr/>
            </p14:nvContentPartPr>
            <p14:xfrm>
              <a:off x="5647690" y="4131945"/>
              <a:ext cx="34290" cy="16891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16"/>
            </p:blipFill>
            <p:spPr>
              <a:xfrm>
                <a:off x="5647690" y="4131945"/>
                <a:ext cx="3429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03" name="Ink 102"/>
              <p14:cNvContentPartPr/>
              <p14:nvPr/>
            </p14:nvContentPartPr>
            <p14:xfrm>
              <a:off x="6160135" y="3636645"/>
              <a:ext cx="185420" cy="67246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18"/>
            </p:blipFill>
            <p:spPr>
              <a:xfrm>
                <a:off x="6160135" y="3636645"/>
                <a:ext cx="185420" cy="672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04" name="Ink 103"/>
              <p14:cNvContentPartPr/>
              <p14:nvPr/>
            </p14:nvContentPartPr>
            <p14:xfrm>
              <a:off x="6478905" y="4207510"/>
              <a:ext cx="168910" cy="20256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20"/>
            </p:blipFill>
            <p:spPr>
              <a:xfrm>
                <a:off x="6478905" y="4207510"/>
                <a:ext cx="16891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05" name="Ink 104"/>
              <p14:cNvContentPartPr/>
              <p14:nvPr/>
            </p14:nvContentPartPr>
            <p14:xfrm>
              <a:off x="7428230" y="1318895"/>
              <a:ext cx="327660" cy="83185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22"/>
            </p:blipFill>
            <p:spPr>
              <a:xfrm>
                <a:off x="7428230" y="1318895"/>
                <a:ext cx="32766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06" name="Ink 105"/>
              <p14:cNvContentPartPr/>
              <p14:nvPr/>
            </p14:nvContentPartPr>
            <p14:xfrm>
              <a:off x="7797165" y="1579245"/>
              <a:ext cx="269875" cy="23558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24"/>
            </p:blipFill>
            <p:spPr>
              <a:xfrm>
                <a:off x="7797165" y="1579245"/>
                <a:ext cx="26987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07" name="Ink 106"/>
              <p14:cNvContentPartPr/>
              <p14:nvPr/>
            </p14:nvContentPartPr>
            <p14:xfrm>
              <a:off x="8209280" y="1637665"/>
              <a:ext cx="635" cy="13525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126"/>
            </p:blipFill>
            <p:spPr>
              <a:xfrm>
                <a:off x="8209280" y="1637665"/>
                <a:ext cx="63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08" name="Ink 107"/>
              <p14:cNvContentPartPr/>
              <p14:nvPr/>
            </p14:nvContentPartPr>
            <p14:xfrm>
              <a:off x="8418830" y="1310640"/>
              <a:ext cx="109855" cy="29400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28"/>
            </p:blipFill>
            <p:spPr>
              <a:xfrm>
                <a:off x="8418830" y="1310640"/>
                <a:ext cx="109855" cy="294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09" name="Ink 108"/>
              <p14:cNvContentPartPr/>
              <p14:nvPr/>
            </p14:nvContentPartPr>
            <p14:xfrm>
              <a:off x="8653780" y="1125855"/>
              <a:ext cx="168910" cy="5880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130"/>
            </p:blipFill>
            <p:spPr>
              <a:xfrm>
                <a:off x="8653780" y="1125855"/>
                <a:ext cx="168910" cy="588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10" name="Ink 109"/>
              <p14:cNvContentPartPr/>
              <p14:nvPr/>
            </p14:nvContentPartPr>
            <p14:xfrm>
              <a:off x="4438015" y="4837430"/>
              <a:ext cx="244475" cy="6051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132"/>
            </p:blipFill>
            <p:spPr>
              <a:xfrm>
                <a:off x="4438015" y="4837430"/>
                <a:ext cx="244475" cy="6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12" name="Ink 111"/>
              <p14:cNvContentPartPr/>
              <p14:nvPr/>
            </p14:nvContentPartPr>
            <p14:xfrm>
              <a:off x="4908550" y="4779010"/>
              <a:ext cx="269240" cy="5213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134"/>
            </p:blipFill>
            <p:spPr>
              <a:xfrm>
                <a:off x="4908550" y="4779010"/>
                <a:ext cx="269240" cy="521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13" name="Ink 112"/>
              <p14:cNvContentPartPr/>
              <p14:nvPr/>
            </p14:nvContentPartPr>
            <p14:xfrm>
              <a:off x="5429250" y="4678045"/>
              <a:ext cx="210820" cy="54673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136"/>
            </p:blipFill>
            <p:spPr>
              <a:xfrm>
                <a:off x="5429250" y="4678045"/>
                <a:ext cx="210820" cy="546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14" name="Ink 113"/>
              <p14:cNvContentPartPr/>
              <p14:nvPr/>
            </p14:nvContentPartPr>
            <p14:xfrm>
              <a:off x="4664710" y="4988560"/>
              <a:ext cx="252730" cy="16891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138"/>
            </p:blipFill>
            <p:spPr>
              <a:xfrm>
                <a:off x="4664710" y="4988560"/>
                <a:ext cx="25273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15" name="Ink 114"/>
              <p14:cNvContentPartPr/>
              <p14:nvPr/>
            </p14:nvContentPartPr>
            <p14:xfrm>
              <a:off x="5647690" y="4803775"/>
              <a:ext cx="269240" cy="26924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140"/>
            </p:blipFill>
            <p:spPr>
              <a:xfrm>
                <a:off x="5647690" y="4803775"/>
                <a:ext cx="26924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16" name="Ink 115"/>
              <p14:cNvContentPartPr/>
              <p14:nvPr/>
            </p14:nvContentPartPr>
            <p14:xfrm>
              <a:off x="5991860" y="4594225"/>
              <a:ext cx="269240" cy="51244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142"/>
            </p:blipFill>
            <p:spPr>
              <a:xfrm>
                <a:off x="5991860" y="4594225"/>
                <a:ext cx="269240" cy="512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17" name="Ink 116"/>
              <p14:cNvContentPartPr/>
              <p14:nvPr/>
            </p14:nvContentPartPr>
            <p14:xfrm>
              <a:off x="6621780" y="4518660"/>
              <a:ext cx="328295" cy="51244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144"/>
            </p:blipFill>
            <p:spPr>
              <a:xfrm>
                <a:off x="6621780" y="4518660"/>
                <a:ext cx="328295" cy="512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18" name="Ink 117"/>
              <p14:cNvContentPartPr/>
              <p14:nvPr/>
            </p14:nvContentPartPr>
            <p14:xfrm>
              <a:off x="6915785" y="4627880"/>
              <a:ext cx="201930" cy="1936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146"/>
            </p:blipFill>
            <p:spPr>
              <a:xfrm>
                <a:off x="6915785" y="4627880"/>
                <a:ext cx="20193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19" name="Ink 118"/>
              <p14:cNvContentPartPr/>
              <p14:nvPr/>
            </p14:nvContentPartPr>
            <p14:xfrm>
              <a:off x="7243445" y="4594225"/>
              <a:ext cx="25400" cy="1936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148"/>
            </p:blipFill>
            <p:spPr>
              <a:xfrm>
                <a:off x="7243445" y="4594225"/>
                <a:ext cx="254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20" name="Ink 119"/>
              <p14:cNvContentPartPr/>
              <p14:nvPr/>
            </p14:nvContentPartPr>
            <p14:xfrm>
              <a:off x="7343775" y="4249420"/>
              <a:ext cx="127000" cy="34544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150"/>
            </p:blipFill>
            <p:spPr>
              <a:xfrm>
                <a:off x="7343775" y="4249420"/>
                <a:ext cx="127000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21" name="Ink 120"/>
              <p14:cNvContentPartPr/>
              <p14:nvPr/>
            </p14:nvContentPartPr>
            <p14:xfrm>
              <a:off x="7520305" y="4149090"/>
              <a:ext cx="160020" cy="54610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152"/>
            </p:blipFill>
            <p:spPr>
              <a:xfrm>
                <a:off x="7520305" y="4149090"/>
                <a:ext cx="16002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22" name="Ink 121"/>
              <p14:cNvContentPartPr/>
              <p14:nvPr/>
            </p14:nvContentPartPr>
            <p14:xfrm>
              <a:off x="4639945" y="4509770"/>
              <a:ext cx="50800" cy="2444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154"/>
            </p:blipFill>
            <p:spPr>
              <a:xfrm>
                <a:off x="4639945" y="4509770"/>
                <a:ext cx="508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23" name="Ink 122"/>
              <p14:cNvContentPartPr/>
              <p14:nvPr/>
            </p14:nvContentPartPr>
            <p14:xfrm>
              <a:off x="4530725" y="4627880"/>
              <a:ext cx="227330" cy="14287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156"/>
            </p:blipFill>
            <p:spPr>
              <a:xfrm>
                <a:off x="4530725" y="4627880"/>
                <a:ext cx="2273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24" name="Ink 123"/>
              <p14:cNvContentPartPr/>
              <p14:nvPr/>
            </p14:nvContentPartPr>
            <p14:xfrm>
              <a:off x="5379085" y="4291965"/>
              <a:ext cx="243840" cy="29400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158"/>
            </p:blipFill>
            <p:spPr>
              <a:xfrm>
                <a:off x="5379085" y="4291965"/>
                <a:ext cx="243840" cy="294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25" name="Ink 124"/>
              <p14:cNvContentPartPr/>
              <p14:nvPr/>
            </p14:nvContentPartPr>
            <p14:xfrm>
              <a:off x="5437505" y="4459605"/>
              <a:ext cx="227330" cy="16002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160"/>
            </p:blipFill>
            <p:spPr>
              <a:xfrm>
                <a:off x="5437505" y="4459605"/>
                <a:ext cx="22733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26" name="Ink 125"/>
              <p14:cNvContentPartPr/>
              <p14:nvPr/>
            </p14:nvContentPartPr>
            <p14:xfrm>
              <a:off x="6109335" y="3989070"/>
              <a:ext cx="773430" cy="34544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162"/>
            </p:blipFill>
            <p:spPr>
              <a:xfrm>
                <a:off x="6109335" y="3989070"/>
                <a:ext cx="773430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27" name="Ink 126"/>
              <p14:cNvContentPartPr/>
              <p14:nvPr/>
            </p14:nvContentPartPr>
            <p14:xfrm>
              <a:off x="6789420" y="4266565"/>
              <a:ext cx="135255" cy="10160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164"/>
            </p:blipFill>
            <p:spPr>
              <a:xfrm>
                <a:off x="6789420" y="4266565"/>
                <a:ext cx="1352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28" name="Ink 127"/>
              <p14:cNvContentPartPr/>
              <p14:nvPr/>
            </p14:nvContentPartPr>
            <p14:xfrm>
              <a:off x="3187065" y="3577590"/>
              <a:ext cx="101600" cy="20256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166"/>
            </p:blipFill>
            <p:spPr>
              <a:xfrm>
                <a:off x="3187065" y="3577590"/>
                <a:ext cx="10160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29" name="Ink 128"/>
              <p14:cNvContentPartPr/>
              <p14:nvPr/>
            </p14:nvContentPartPr>
            <p14:xfrm>
              <a:off x="3220720" y="3409950"/>
              <a:ext cx="8890" cy="2603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168"/>
            </p:blipFill>
            <p:spPr>
              <a:xfrm>
                <a:off x="3220720" y="3409950"/>
                <a:ext cx="889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30" name="Ink 129"/>
              <p14:cNvContentPartPr/>
              <p14:nvPr/>
            </p14:nvContentPartPr>
            <p14:xfrm>
              <a:off x="3371850" y="3535680"/>
              <a:ext cx="201930" cy="63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170"/>
            </p:blipFill>
            <p:spPr>
              <a:xfrm>
                <a:off x="3371850" y="3535680"/>
                <a:ext cx="2019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31" name="Ink 130"/>
              <p14:cNvContentPartPr/>
              <p14:nvPr/>
            </p14:nvContentPartPr>
            <p14:xfrm>
              <a:off x="3447415" y="3620135"/>
              <a:ext cx="151765" cy="88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172"/>
            </p:blipFill>
            <p:spPr>
              <a:xfrm>
                <a:off x="3447415" y="362013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32" name="Ink 131"/>
              <p14:cNvContentPartPr/>
              <p14:nvPr/>
            </p14:nvContentPartPr>
            <p14:xfrm>
              <a:off x="3724275" y="3409950"/>
              <a:ext cx="118110" cy="17716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174"/>
            </p:blipFill>
            <p:spPr>
              <a:xfrm>
                <a:off x="3724275" y="3409950"/>
                <a:ext cx="1181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33" name="Ink 132"/>
              <p14:cNvContentPartPr/>
              <p14:nvPr/>
            </p14:nvContentPartPr>
            <p14:xfrm>
              <a:off x="4085590" y="3527425"/>
              <a:ext cx="26035" cy="12636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176"/>
            </p:blipFill>
            <p:spPr>
              <a:xfrm>
                <a:off x="4085590" y="3527425"/>
                <a:ext cx="26035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34" name="Ink 133"/>
              <p14:cNvContentPartPr/>
              <p14:nvPr/>
            </p14:nvContentPartPr>
            <p14:xfrm>
              <a:off x="4161155" y="4308475"/>
              <a:ext cx="67945" cy="10985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178"/>
            </p:blipFill>
            <p:spPr>
              <a:xfrm>
                <a:off x="4161155" y="4308475"/>
                <a:ext cx="6794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35" name="Ink 134"/>
              <p14:cNvContentPartPr/>
              <p14:nvPr/>
            </p14:nvContentPartPr>
            <p14:xfrm>
              <a:off x="3825240" y="4191000"/>
              <a:ext cx="126365" cy="21018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80"/>
            </p:blipFill>
            <p:spPr>
              <a:xfrm>
                <a:off x="3825240" y="4191000"/>
                <a:ext cx="12636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36" name="Ink 135"/>
              <p14:cNvContentPartPr/>
              <p14:nvPr/>
            </p14:nvContentPartPr>
            <p14:xfrm>
              <a:off x="3564890" y="4073525"/>
              <a:ext cx="168275" cy="50419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182"/>
            </p:blipFill>
            <p:spPr>
              <a:xfrm>
                <a:off x="3564890" y="4073525"/>
                <a:ext cx="168275" cy="504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37" name="Ink 136"/>
              <p14:cNvContentPartPr/>
              <p14:nvPr/>
            </p14:nvContentPartPr>
            <p14:xfrm>
              <a:off x="3489325" y="4988560"/>
              <a:ext cx="277495" cy="47117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184"/>
            </p:blipFill>
            <p:spPr>
              <a:xfrm>
                <a:off x="3489325" y="4988560"/>
                <a:ext cx="277495" cy="47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38" name="Ink 137"/>
              <p14:cNvContentPartPr/>
              <p14:nvPr/>
            </p14:nvContentPartPr>
            <p14:xfrm>
              <a:off x="3875405" y="4812030"/>
              <a:ext cx="177165" cy="63055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186"/>
            </p:blipFill>
            <p:spPr>
              <a:xfrm>
                <a:off x="3875405" y="4812030"/>
                <a:ext cx="177165" cy="630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39" name="Ink 138"/>
              <p14:cNvContentPartPr/>
              <p14:nvPr/>
            </p14:nvContentPartPr>
            <p14:xfrm>
              <a:off x="3690620" y="4602480"/>
              <a:ext cx="185420" cy="25273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188"/>
            </p:blipFill>
            <p:spPr>
              <a:xfrm>
                <a:off x="3690620" y="4602480"/>
                <a:ext cx="18542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40" name="Ink 139"/>
              <p14:cNvContentPartPr/>
              <p14:nvPr/>
            </p14:nvContentPartPr>
            <p14:xfrm>
              <a:off x="3598545" y="4703445"/>
              <a:ext cx="168275" cy="21018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190"/>
            </p:blipFill>
            <p:spPr>
              <a:xfrm>
                <a:off x="3598545" y="4703445"/>
                <a:ext cx="16827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41" name="Ink 140"/>
              <p14:cNvContentPartPr/>
              <p14:nvPr/>
            </p14:nvContentPartPr>
            <p14:xfrm>
              <a:off x="3766185" y="4073525"/>
              <a:ext cx="219075" cy="88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192"/>
            </p:blipFill>
            <p:spPr>
              <a:xfrm>
                <a:off x="3766185" y="4073525"/>
                <a:ext cx="2190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42" name="Ink 141"/>
              <p14:cNvContentPartPr/>
              <p14:nvPr/>
            </p14:nvContentPartPr>
            <p14:xfrm>
              <a:off x="4429760" y="3905250"/>
              <a:ext cx="20256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94"/>
            </p:blipFill>
            <p:spPr>
              <a:xfrm>
                <a:off x="4429760" y="3905250"/>
                <a:ext cx="2025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43" name="Ink 142"/>
              <p14:cNvContentPartPr/>
              <p14:nvPr/>
            </p14:nvContentPartPr>
            <p14:xfrm>
              <a:off x="5168900" y="3922395"/>
              <a:ext cx="210820" cy="342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196"/>
            </p:blipFill>
            <p:spPr>
              <a:xfrm>
                <a:off x="5168900" y="3922395"/>
                <a:ext cx="21082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44" name="Ink 143"/>
              <p14:cNvContentPartPr/>
              <p14:nvPr/>
            </p14:nvContentPartPr>
            <p14:xfrm>
              <a:off x="5798820" y="3728720"/>
              <a:ext cx="227330" cy="2603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198"/>
            </p:blipFill>
            <p:spPr>
              <a:xfrm>
                <a:off x="5798820" y="3728720"/>
                <a:ext cx="22733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45" name="Ink 144"/>
              <p14:cNvContentPartPr/>
              <p14:nvPr/>
            </p14:nvContentPartPr>
            <p14:xfrm>
              <a:off x="5454650" y="84455"/>
              <a:ext cx="2545080" cy="2355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00"/>
            </p:blipFill>
            <p:spPr>
              <a:xfrm>
                <a:off x="5454650" y="84455"/>
                <a:ext cx="254508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46" name="Ink 145"/>
              <p14:cNvContentPartPr/>
              <p14:nvPr/>
            </p14:nvContentPartPr>
            <p14:xfrm>
              <a:off x="3632200" y="5584825"/>
              <a:ext cx="420370" cy="342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02"/>
            </p:blipFill>
            <p:spPr>
              <a:xfrm>
                <a:off x="3632200" y="5584825"/>
                <a:ext cx="42037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47" name="Ink 146"/>
              <p14:cNvContentPartPr/>
              <p14:nvPr/>
            </p14:nvContentPartPr>
            <p14:xfrm>
              <a:off x="4639945" y="5299710"/>
              <a:ext cx="311150" cy="17653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04"/>
            </p:blipFill>
            <p:spPr>
              <a:xfrm>
                <a:off x="4639945" y="5299710"/>
                <a:ext cx="311150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48" name="Ink 147"/>
              <p14:cNvContentPartPr/>
              <p14:nvPr/>
            </p14:nvContentPartPr>
            <p14:xfrm>
              <a:off x="5731510" y="5266055"/>
              <a:ext cx="513080" cy="16827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06"/>
            </p:blipFill>
            <p:spPr>
              <a:xfrm>
                <a:off x="5731510" y="5266055"/>
                <a:ext cx="51308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49" name="Ink 148"/>
              <p14:cNvContentPartPr/>
              <p14:nvPr/>
            </p14:nvContentPartPr>
            <p14:xfrm>
              <a:off x="7025005" y="4736465"/>
              <a:ext cx="772795" cy="42100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08"/>
            </p:blipFill>
            <p:spPr>
              <a:xfrm>
                <a:off x="7025005" y="4736465"/>
                <a:ext cx="772795" cy="42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50" name="Ink 149"/>
              <p14:cNvContentPartPr/>
              <p14:nvPr/>
            </p14:nvContentPartPr>
            <p14:xfrm>
              <a:off x="3069590" y="873760"/>
              <a:ext cx="1713865" cy="342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10"/>
            </p:blipFill>
            <p:spPr>
              <a:xfrm>
                <a:off x="3069590" y="873760"/>
                <a:ext cx="1713865" cy="342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All Subset’s Bitmasks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457200" y="1759320"/>
            <a:ext cx="9068760" cy="20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for (i=0; i&lt;(1&lt;&lt;n); i++){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for (j=0; j&lt;n; j++){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		if ((i &amp; (1&lt;&lt;j))!=0){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				subset[i] = set[j] 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623945" y="1797685"/>
              <a:ext cx="168275" cy="1428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623945" y="1797685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792095" y="1604010"/>
              <a:ext cx="1033780" cy="1352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792095" y="1604010"/>
                <a:ext cx="103378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2876550" y="1360805"/>
              <a:ext cx="193675" cy="19367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876550" y="1360805"/>
                <a:ext cx="1936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2876550" y="1176020"/>
              <a:ext cx="193675" cy="1435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876550" y="1176020"/>
                <a:ext cx="19367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3262630" y="1410970"/>
              <a:ext cx="118110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3262630" y="1410970"/>
                <a:ext cx="1181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3296285" y="1461770"/>
              <a:ext cx="193675" cy="6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3296285" y="1461770"/>
                <a:ext cx="193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3556635" y="1259840"/>
              <a:ext cx="176530" cy="1606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3556635" y="1259840"/>
                <a:ext cx="1765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Ink 12"/>
              <p14:cNvContentPartPr/>
              <p14:nvPr/>
            </p14:nvContentPartPr>
            <p14:xfrm>
              <a:off x="5975350" y="1587500"/>
              <a:ext cx="8890" cy="2019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6"/>
            </p:blipFill>
            <p:spPr>
              <a:xfrm>
                <a:off x="5975350" y="1587500"/>
                <a:ext cx="889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Ink 13"/>
              <p14:cNvContentPartPr/>
              <p14:nvPr/>
            </p14:nvContentPartPr>
            <p14:xfrm>
              <a:off x="6067425" y="1722120"/>
              <a:ext cx="93345" cy="1181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8"/>
            </p:blipFill>
            <p:spPr>
              <a:xfrm>
                <a:off x="6067425" y="1722120"/>
                <a:ext cx="9334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Ink 14"/>
              <p14:cNvContentPartPr/>
              <p14:nvPr/>
            </p14:nvContentPartPr>
            <p14:xfrm>
              <a:off x="6260465" y="1511935"/>
              <a:ext cx="177165" cy="1936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0"/>
            </p:blipFill>
            <p:spPr>
              <a:xfrm>
                <a:off x="6260465" y="1511935"/>
                <a:ext cx="1771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Ink 15"/>
              <p14:cNvContentPartPr/>
              <p14:nvPr/>
            </p14:nvContentPartPr>
            <p14:xfrm>
              <a:off x="6529070" y="1629410"/>
              <a:ext cx="43180" cy="1098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2"/>
            </p:blipFill>
            <p:spPr>
              <a:xfrm>
                <a:off x="6529070" y="1629410"/>
                <a:ext cx="4318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Ink 16"/>
              <p14:cNvContentPartPr/>
              <p14:nvPr/>
            </p14:nvContentPartPr>
            <p14:xfrm>
              <a:off x="6638290" y="1410970"/>
              <a:ext cx="194310" cy="2781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4"/>
            </p:blipFill>
            <p:spPr>
              <a:xfrm>
                <a:off x="6638290" y="1410970"/>
                <a:ext cx="194310" cy="27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Ink 17"/>
              <p14:cNvContentPartPr/>
              <p14:nvPr/>
            </p14:nvContentPartPr>
            <p14:xfrm>
              <a:off x="6202045" y="2301240"/>
              <a:ext cx="176530" cy="1854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6"/>
            </p:blipFill>
            <p:spPr>
              <a:xfrm>
                <a:off x="6202045" y="2301240"/>
                <a:ext cx="17653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Ink 18"/>
              <p14:cNvContentPartPr/>
              <p14:nvPr/>
            </p14:nvContentPartPr>
            <p14:xfrm>
              <a:off x="6268720" y="2133600"/>
              <a:ext cx="17780" cy="67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8"/>
            </p:blipFill>
            <p:spPr>
              <a:xfrm>
                <a:off x="6268720" y="2133600"/>
                <a:ext cx="1778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Ink 19"/>
              <p14:cNvContentPartPr/>
              <p14:nvPr/>
            </p14:nvContentPartPr>
            <p14:xfrm>
              <a:off x="6478905" y="2318385"/>
              <a:ext cx="185420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0"/>
            </p:blipFill>
            <p:spPr>
              <a:xfrm>
                <a:off x="6478905" y="2318385"/>
                <a:ext cx="1854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Ink 20"/>
              <p14:cNvContentPartPr/>
              <p14:nvPr/>
            </p14:nvContentPartPr>
            <p14:xfrm>
              <a:off x="6520815" y="2435860"/>
              <a:ext cx="11811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2"/>
            </p:blipFill>
            <p:spPr>
              <a:xfrm>
                <a:off x="6520815" y="2435860"/>
                <a:ext cx="1181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Ink 21"/>
              <p14:cNvContentPartPr/>
              <p14:nvPr/>
            </p14:nvContentPartPr>
            <p14:xfrm>
              <a:off x="6882130" y="2209165"/>
              <a:ext cx="34290" cy="1600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4"/>
            </p:blipFill>
            <p:spPr>
              <a:xfrm>
                <a:off x="6882130" y="2209165"/>
                <a:ext cx="3429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Ink 22"/>
              <p14:cNvContentPartPr/>
              <p14:nvPr/>
            </p14:nvContentPartPr>
            <p14:xfrm>
              <a:off x="5353685" y="1805940"/>
              <a:ext cx="118110" cy="1771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6"/>
            </p:blipFill>
            <p:spPr>
              <a:xfrm>
                <a:off x="5353685" y="1805940"/>
                <a:ext cx="1181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Ink 23"/>
              <p14:cNvContentPartPr/>
              <p14:nvPr/>
            </p14:nvContentPartPr>
            <p14:xfrm>
              <a:off x="5320030" y="1663065"/>
              <a:ext cx="8890" cy="171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8"/>
            </p:blipFill>
            <p:spPr>
              <a:xfrm>
                <a:off x="5320030" y="1663065"/>
                <a:ext cx="889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Ink 24"/>
              <p14:cNvContentPartPr/>
              <p14:nvPr/>
            </p14:nvContentPartPr>
            <p14:xfrm>
              <a:off x="5504815" y="1814195"/>
              <a:ext cx="59690" cy="63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0"/>
            </p:blipFill>
            <p:spPr>
              <a:xfrm>
                <a:off x="5504815" y="1814195"/>
                <a:ext cx="596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Ink 25"/>
              <p14:cNvContentPartPr/>
              <p14:nvPr/>
            </p14:nvContentPartPr>
            <p14:xfrm>
              <a:off x="5530215" y="1881505"/>
              <a:ext cx="76200" cy="260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2"/>
            </p:blipFill>
            <p:spPr>
              <a:xfrm>
                <a:off x="5530215" y="1881505"/>
                <a:ext cx="7620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Ink 26"/>
              <p14:cNvContentPartPr/>
              <p14:nvPr/>
            </p14:nvContentPartPr>
            <p14:xfrm>
              <a:off x="5681345" y="1696720"/>
              <a:ext cx="50800" cy="1936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4"/>
            </p:blipFill>
            <p:spPr>
              <a:xfrm>
                <a:off x="5681345" y="1696720"/>
                <a:ext cx="508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Ink 27"/>
              <p14:cNvContentPartPr/>
              <p14:nvPr/>
            </p14:nvContentPartPr>
            <p14:xfrm>
              <a:off x="5824220" y="1839595"/>
              <a:ext cx="25400" cy="1435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6"/>
            </p:blipFill>
            <p:spPr>
              <a:xfrm>
                <a:off x="5824220" y="1839595"/>
                <a:ext cx="2540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Ink 28"/>
              <p14:cNvContentPartPr/>
              <p14:nvPr/>
            </p14:nvContentPartPr>
            <p14:xfrm>
              <a:off x="6781165" y="2251075"/>
              <a:ext cx="67945" cy="19367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8"/>
            </p:blipFill>
            <p:spPr>
              <a:xfrm>
                <a:off x="6781165" y="2251075"/>
                <a:ext cx="6794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Ink 29"/>
              <p14:cNvContentPartPr/>
              <p14:nvPr/>
            </p14:nvContentPartPr>
            <p14:xfrm>
              <a:off x="7007860" y="2334895"/>
              <a:ext cx="34290" cy="933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0"/>
            </p:blipFill>
            <p:spPr>
              <a:xfrm>
                <a:off x="7007860" y="2334895"/>
                <a:ext cx="3429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Ink 30"/>
              <p14:cNvContentPartPr/>
              <p14:nvPr/>
            </p14:nvContentPartPr>
            <p14:xfrm>
              <a:off x="7117080" y="2158365"/>
              <a:ext cx="59690" cy="14351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2"/>
            </p:blipFill>
            <p:spPr>
              <a:xfrm>
                <a:off x="7117080" y="2158365"/>
                <a:ext cx="5969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Ink 31"/>
              <p14:cNvContentPartPr/>
              <p14:nvPr/>
            </p14:nvContentPartPr>
            <p14:xfrm>
              <a:off x="8309610" y="2696210"/>
              <a:ext cx="42545" cy="1682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4"/>
            </p:blipFill>
            <p:spPr>
              <a:xfrm>
                <a:off x="8309610" y="2696210"/>
                <a:ext cx="4254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Ink 32"/>
              <p14:cNvContentPartPr/>
              <p14:nvPr/>
            </p14:nvContentPartPr>
            <p14:xfrm>
              <a:off x="8301355" y="2536190"/>
              <a:ext cx="50800" cy="342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6"/>
            </p:blipFill>
            <p:spPr>
              <a:xfrm>
                <a:off x="8301355" y="2536190"/>
                <a:ext cx="5080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Ink 33"/>
              <p14:cNvContentPartPr/>
              <p14:nvPr/>
            </p14:nvContentPartPr>
            <p14:xfrm>
              <a:off x="8519795" y="2595245"/>
              <a:ext cx="177165" cy="29464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8"/>
            </p:blipFill>
            <p:spPr>
              <a:xfrm>
                <a:off x="8519795" y="2595245"/>
                <a:ext cx="1771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Ink 34"/>
              <p14:cNvContentPartPr/>
              <p14:nvPr/>
            </p14:nvContentPartPr>
            <p14:xfrm>
              <a:off x="8838565" y="2519680"/>
              <a:ext cx="151765" cy="2527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0"/>
            </p:blipFill>
            <p:spPr>
              <a:xfrm>
                <a:off x="8838565" y="2519680"/>
                <a:ext cx="15176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Ink 35"/>
              <p14:cNvContentPartPr/>
              <p14:nvPr/>
            </p14:nvContentPartPr>
            <p14:xfrm>
              <a:off x="4925060" y="3175000"/>
              <a:ext cx="622300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2"/>
            </p:blipFill>
            <p:spPr>
              <a:xfrm>
                <a:off x="4925060" y="3175000"/>
                <a:ext cx="6223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Ink 36"/>
              <p14:cNvContentPartPr/>
              <p14:nvPr/>
            </p14:nvContentPartPr>
            <p14:xfrm>
              <a:off x="7814310" y="1041400"/>
              <a:ext cx="126365" cy="2025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4"/>
            </p:blipFill>
            <p:spPr>
              <a:xfrm>
                <a:off x="7814310" y="1041400"/>
                <a:ext cx="12636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Ink 37"/>
              <p14:cNvContentPartPr/>
              <p14:nvPr/>
            </p14:nvContentPartPr>
            <p14:xfrm>
              <a:off x="8015605" y="1033145"/>
              <a:ext cx="118110" cy="1771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6"/>
            </p:blipFill>
            <p:spPr>
              <a:xfrm>
                <a:off x="8015605" y="1033145"/>
                <a:ext cx="1181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Ink 38"/>
              <p14:cNvContentPartPr/>
              <p14:nvPr/>
            </p14:nvContentPartPr>
            <p14:xfrm>
              <a:off x="8242300" y="882015"/>
              <a:ext cx="34290" cy="24447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8"/>
            </p:blipFill>
            <p:spPr>
              <a:xfrm>
                <a:off x="8242300" y="882015"/>
                <a:ext cx="3429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Ink 39"/>
              <p14:cNvContentPartPr/>
              <p14:nvPr/>
            </p14:nvContentPartPr>
            <p14:xfrm>
              <a:off x="8183880" y="965835"/>
              <a:ext cx="118110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0"/>
            </p:blipFill>
            <p:spPr>
              <a:xfrm>
                <a:off x="8183880" y="965835"/>
                <a:ext cx="1181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Ink 40"/>
              <p14:cNvContentPartPr/>
              <p14:nvPr/>
            </p14:nvContentPartPr>
            <p14:xfrm>
              <a:off x="8376920" y="823595"/>
              <a:ext cx="160020" cy="3194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2"/>
            </p:blipFill>
            <p:spPr>
              <a:xfrm>
                <a:off x="8376920" y="823595"/>
                <a:ext cx="160020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Ink 41"/>
              <p14:cNvContentPartPr/>
              <p14:nvPr/>
            </p14:nvContentPartPr>
            <p14:xfrm>
              <a:off x="8569960" y="798195"/>
              <a:ext cx="151765" cy="2438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4"/>
            </p:blipFill>
            <p:spPr>
              <a:xfrm>
                <a:off x="8569960" y="798195"/>
                <a:ext cx="15176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Ink 42"/>
              <p14:cNvContentPartPr/>
              <p14:nvPr/>
            </p14:nvContentPartPr>
            <p14:xfrm>
              <a:off x="8738235" y="730885"/>
              <a:ext cx="176530" cy="3282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6"/>
            </p:blipFill>
            <p:spPr>
              <a:xfrm>
                <a:off x="8738235" y="730885"/>
                <a:ext cx="176530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Ink 43"/>
              <p14:cNvContentPartPr/>
              <p14:nvPr/>
            </p14:nvContentPartPr>
            <p14:xfrm>
              <a:off x="9006840" y="747395"/>
              <a:ext cx="109855" cy="260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8"/>
            </p:blipFill>
            <p:spPr>
              <a:xfrm>
                <a:off x="9006840" y="747395"/>
                <a:ext cx="10985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Ink 44"/>
              <p14:cNvContentPartPr/>
              <p14:nvPr/>
            </p14:nvContentPartPr>
            <p14:xfrm>
              <a:off x="9023350" y="814705"/>
              <a:ext cx="109855" cy="514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0"/>
            </p:blipFill>
            <p:spPr>
              <a:xfrm>
                <a:off x="9023350" y="814705"/>
                <a:ext cx="10985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Ink 45"/>
              <p14:cNvContentPartPr/>
              <p14:nvPr/>
            </p14:nvContentPartPr>
            <p14:xfrm>
              <a:off x="9233535" y="554355"/>
              <a:ext cx="185420" cy="4965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2"/>
            </p:blipFill>
            <p:spPr>
              <a:xfrm>
                <a:off x="9233535" y="554355"/>
                <a:ext cx="185420" cy="496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Ink 46"/>
              <p14:cNvContentPartPr/>
              <p14:nvPr/>
            </p14:nvContentPartPr>
            <p14:xfrm>
              <a:off x="9418320" y="663575"/>
              <a:ext cx="109855" cy="16891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4"/>
            </p:blipFill>
            <p:spPr>
              <a:xfrm>
                <a:off x="9418320" y="663575"/>
                <a:ext cx="10985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Ink 47"/>
              <p14:cNvContentPartPr/>
              <p14:nvPr/>
            </p14:nvContentPartPr>
            <p14:xfrm>
              <a:off x="9619615" y="781050"/>
              <a:ext cx="9525" cy="11874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6"/>
            </p:blipFill>
            <p:spPr>
              <a:xfrm>
                <a:off x="9619615" y="781050"/>
                <a:ext cx="952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Ink 48"/>
              <p14:cNvContentPartPr/>
              <p14:nvPr/>
            </p14:nvContentPartPr>
            <p14:xfrm>
              <a:off x="9728835" y="403225"/>
              <a:ext cx="67945" cy="33655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8"/>
            </p:blipFill>
            <p:spPr>
              <a:xfrm>
                <a:off x="9728835" y="403225"/>
                <a:ext cx="6794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Ink 49"/>
              <p14:cNvContentPartPr/>
              <p14:nvPr/>
            </p14:nvContentPartPr>
            <p14:xfrm>
              <a:off x="9838055" y="327660"/>
              <a:ext cx="101600" cy="5384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0"/>
            </p:blipFill>
            <p:spPr>
              <a:xfrm>
                <a:off x="9838055" y="327660"/>
                <a:ext cx="101600" cy="53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Ink 50"/>
              <p14:cNvContentPartPr/>
              <p14:nvPr/>
            </p14:nvContentPartPr>
            <p14:xfrm>
              <a:off x="6949440" y="2654300"/>
              <a:ext cx="781685" cy="4876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2"/>
            </p:blipFill>
            <p:spPr>
              <a:xfrm>
                <a:off x="6949440" y="2654300"/>
                <a:ext cx="781685" cy="48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Ink 51"/>
              <p14:cNvContentPartPr/>
              <p14:nvPr/>
            </p14:nvContentPartPr>
            <p14:xfrm>
              <a:off x="7528560" y="2326640"/>
              <a:ext cx="219075" cy="30289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4"/>
            </p:blipFill>
            <p:spPr>
              <a:xfrm>
                <a:off x="7528560" y="2326640"/>
                <a:ext cx="21907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Ink 52"/>
              <p14:cNvContentPartPr/>
              <p14:nvPr/>
            </p14:nvContentPartPr>
            <p14:xfrm>
              <a:off x="7562215" y="2292985"/>
              <a:ext cx="168910" cy="18542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6"/>
            </p:blipFill>
            <p:spPr>
              <a:xfrm>
                <a:off x="7562215" y="2292985"/>
                <a:ext cx="16891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Ink 53"/>
              <p14:cNvContentPartPr/>
              <p14:nvPr/>
            </p14:nvContentPartPr>
            <p14:xfrm>
              <a:off x="7747000" y="2108200"/>
              <a:ext cx="168910" cy="19367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8"/>
            </p:blipFill>
            <p:spPr>
              <a:xfrm>
                <a:off x="7747000" y="2108200"/>
                <a:ext cx="16891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Ink 54"/>
              <p14:cNvContentPartPr/>
              <p14:nvPr/>
            </p14:nvContentPartPr>
            <p14:xfrm>
              <a:off x="7999095" y="2049145"/>
              <a:ext cx="151765" cy="19431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0"/>
            </p:blipFill>
            <p:spPr>
              <a:xfrm>
                <a:off x="7999095" y="2049145"/>
                <a:ext cx="15176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Ink 55"/>
              <p14:cNvContentPartPr/>
              <p14:nvPr/>
            </p14:nvContentPartPr>
            <p14:xfrm>
              <a:off x="8225790" y="1764030"/>
              <a:ext cx="118110" cy="3784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2"/>
            </p:blipFill>
            <p:spPr>
              <a:xfrm>
                <a:off x="8225790" y="1764030"/>
                <a:ext cx="118110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Ink 56"/>
              <p14:cNvContentPartPr/>
              <p14:nvPr/>
            </p14:nvContentPartPr>
            <p14:xfrm>
              <a:off x="8376920" y="1889760"/>
              <a:ext cx="92710" cy="17716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4"/>
            </p:blipFill>
            <p:spPr>
              <a:xfrm>
                <a:off x="8376920" y="1889760"/>
                <a:ext cx="927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Ink 57"/>
              <p14:cNvContentPartPr/>
              <p14:nvPr/>
            </p14:nvContentPartPr>
            <p14:xfrm>
              <a:off x="8536305" y="1864360"/>
              <a:ext cx="151765" cy="16065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6"/>
            </p:blipFill>
            <p:spPr>
              <a:xfrm>
                <a:off x="8536305" y="1864360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Ink 58"/>
              <p14:cNvContentPartPr/>
              <p14:nvPr/>
            </p14:nvContentPartPr>
            <p14:xfrm>
              <a:off x="8738235" y="1629410"/>
              <a:ext cx="100965" cy="30289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8"/>
            </p:blipFill>
            <p:spPr>
              <a:xfrm>
                <a:off x="8738235" y="1629410"/>
                <a:ext cx="10096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Ink 59"/>
              <p14:cNvContentPartPr/>
              <p14:nvPr/>
            </p14:nvContentPartPr>
            <p14:xfrm>
              <a:off x="8897620" y="1780540"/>
              <a:ext cx="160020" cy="11811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0"/>
            </p:blipFill>
            <p:spPr>
              <a:xfrm>
                <a:off x="8897620" y="1780540"/>
                <a:ext cx="16002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1" name="Ink 60"/>
              <p14:cNvContentPartPr/>
              <p14:nvPr/>
            </p14:nvContentPartPr>
            <p14:xfrm>
              <a:off x="9032240" y="1738630"/>
              <a:ext cx="142875" cy="14351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2"/>
            </p:blipFill>
            <p:spPr>
              <a:xfrm>
                <a:off x="9032240" y="1738630"/>
                <a:ext cx="14287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2" name="Ink 61"/>
              <p14:cNvContentPartPr/>
              <p14:nvPr/>
            </p14:nvContentPartPr>
            <p14:xfrm>
              <a:off x="9166225" y="1528445"/>
              <a:ext cx="84455" cy="269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4"/>
            </p:blipFill>
            <p:spPr>
              <a:xfrm>
                <a:off x="9166225" y="1528445"/>
                <a:ext cx="8445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3" name="Ink 62"/>
              <p14:cNvContentPartPr/>
              <p14:nvPr/>
            </p14:nvContentPartPr>
            <p14:xfrm>
              <a:off x="9132570" y="1637665"/>
              <a:ext cx="135255" cy="4254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6"/>
            </p:blipFill>
            <p:spPr>
              <a:xfrm>
                <a:off x="9132570" y="1637665"/>
                <a:ext cx="13525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4" name="Ink 63"/>
              <p14:cNvContentPartPr/>
              <p14:nvPr/>
            </p14:nvContentPartPr>
            <p14:xfrm>
              <a:off x="9359265" y="1746885"/>
              <a:ext cx="42545" cy="12700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8"/>
            </p:blipFill>
            <p:spPr>
              <a:xfrm>
                <a:off x="9359265" y="1746885"/>
                <a:ext cx="425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5" name="Ink 64"/>
              <p14:cNvContentPartPr/>
              <p14:nvPr/>
            </p14:nvContentPartPr>
            <p14:xfrm>
              <a:off x="7973695" y="2326640"/>
              <a:ext cx="219075" cy="1771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0"/>
            </p:blipFill>
            <p:spPr>
              <a:xfrm>
                <a:off x="7973695" y="2326640"/>
                <a:ext cx="219075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6" name="Ink 65"/>
              <p14:cNvContentPartPr/>
              <p14:nvPr/>
            </p14:nvContentPartPr>
            <p14:xfrm>
              <a:off x="8251190" y="2309495"/>
              <a:ext cx="227330" cy="11874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2"/>
            </p:blipFill>
            <p:spPr>
              <a:xfrm>
                <a:off x="8251190" y="2309495"/>
                <a:ext cx="22733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7" name="Ink 66"/>
              <p14:cNvContentPartPr/>
              <p14:nvPr/>
            </p14:nvContentPartPr>
            <p14:xfrm>
              <a:off x="8528050" y="2066290"/>
              <a:ext cx="109855" cy="28638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4"/>
            </p:blipFill>
            <p:spPr>
              <a:xfrm>
                <a:off x="8528050" y="2066290"/>
                <a:ext cx="109855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8" name="Ink 67"/>
              <p14:cNvContentPartPr/>
              <p14:nvPr/>
            </p14:nvContentPartPr>
            <p14:xfrm>
              <a:off x="8897620" y="2150110"/>
              <a:ext cx="84455" cy="16002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6"/>
            </p:blipFill>
            <p:spPr>
              <a:xfrm>
                <a:off x="8897620" y="2150110"/>
                <a:ext cx="8445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9" name="Ink 68"/>
              <p14:cNvContentPartPr/>
              <p14:nvPr/>
            </p14:nvContentPartPr>
            <p14:xfrm>
              <a:off x="8881110" y="2049145"/>
              <a:ext cx="134620" cy="13525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8"/>
            </p:blipFill>
            <p:spPr>
              <a:xfrm>
                <a:off x="8881110" y="2049145"/>
                <a:ext cx="13462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0" name="Ink 69"/>
              <p14:cNvContentPartPr/>
              <p14:nvPr/>
            </p14:nvContentPartPr>
            <p14:xfrm>
              <a:off x="9065260" y="2007235"/>
              <a:ext cx="101600" cy="14351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0"/>
            </p:blipFill>
            <p:spPr>
              <a:xfrm>
                <a:off x="9065260" y="2007235"/>
                <a:ext cx="10160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Ink 72"/>
              <p14:cNvContentPartPr/>
              <p14:nvPr/>
            </p14:nvContentPartPr>
            <p14:xfrm>
              <a:off x="9292590" y="2040890"/>
              <a:ext cx="118110" cy="10160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2"/>
            </p:blipFill>
            <p:spPr>
              <a:xfrm>
                <a:off x="9292590" y="2040890"/>
                <a:ext cx="11811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Ink 73"/>
              <p14:cNvContentPartPr/>
              <p14:nvPr/>
            </p14:nvContentPartPr>
            <p14:xfrm>
              <a:off x="9443720" y="1957070"/>
              <a:ext cx="34290" cy="10985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4"/>
            </p:blipFill>
            <p:spPr>
              <a:xfrm>
                <a:off x="9443720" y="1957070"/>
                <a:ext cx="3429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5" name="Ink 74"/>
              <p14:cNvContentPartPr/>
              <p14:nvPr/>
            </p14:nvContentPartPr>
            <p14:xfrm>
              <a:off x="9535795" y="1788795"/>
              <a:ext cx="76200" cy="21907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6"/>
            </p:blipFill>
            <p:spPr>
              <a:xfrm>
                <a:off x="9535795" y="1788795"/>
                <a:ext cx="762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6" name="Ink 75"/>
              <p14:cNvContentPartPr/>
              <p14:nvPr/>
            </p14:nvContentPartPr>
            <p14:xfrm>
              <a:off x="9544050" y="1873250"/>
              <a:ext cx="85090" cy="762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8"/>
            </p:blipFill>
            <p:spPr>
              <a:xfrm>
                <a:off x="9544050" y="1873250"/>
                <a:ext cx="8509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7" name="Ink 76"/>
              <p14:cNvContentPartPr/>
              <p14:nvPr/>
            </p14:nvContentPartPr>
            <p14:xfrm>
              <a:off x="9686925" y="1831340"/>
              <a:ext cx="17780" cy="1009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0"/>
            </p:blipFill>
            <p:spPr>
              <a:xfrm>
                <a:off x="9686925" y="1831340"/>
                <a:ext cx="17780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8" name="Ink 77"/>
              <p14:cNvContentPartPr/>
              <p14:nvPr/>
            </p14:nvContentPartPr>
            <p14:xfrm>
              <a:off x="9653270" y="1696720"/>
              <a:ext cx="8890" cy="342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2"/>
            </p:blipFill>
            <p:spPr>
              <a:xfrm>
                <a:off x="9653270" y="1696720"/>
                <a:ext cx="889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9" name="Ink 78"/>
              <p14:cNvContentPartPr/>
              <p14:nvPr/>
            </p14:nvContentPartPr>
            <p14:xfrm>
              <a:off x="9770745" y="1722120"/>
              <a:ext cx="59690" cy="1517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4"/>
            </p:blipFill>
            <p:spPr>
              <a:xfrm>
                <a:off x="9770745" y="1722120"/>
                <a:ext cx="596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0" name="Ink 79"/>
              <p14:cNvContentPartPr/>
              <p14:nvPr/>
            </p14:nvContentPartPr>
            <p14:xfrm>
              <a:off x="9897110" y="1621155"/>
              <a:ext cx="143510" cy="1936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6"/>
            </p:blipFill>
            <p:spPr>
              <a:xfrm>
                <a:off x="9897110" y="1621155"/>
                <a:ext cx="14351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1" name="Ink 80"/>
              <p14:cNvContentPartPr/>
              <p14:nvPr/>
            </p14:nvContentPartPr>
            <p14:xfrm>
              <a:off x="5605780" y="1637665"/>
              <a:ext cx="100965" cy="63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8"/>
            </p:blipFill>
            <p:spPr>
              <a:xfrm>
                <a:off x="5605780" y="1637665"/>
                <a:ext cx="10096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All Subset’s Bitmasks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/>
        </p:nvSpPr>
        <p:spPr>
          <a:xfrm>
            <a:off x="504190" y="1746620"/>
            <a:ext cx="9068760" cy="20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None/>
            </a:pP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for (i=0; i&lt;(1&lt;&lt;n); i++){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for (j=0; j&lt;n; j++){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		if ((i &amp; (1&lt;&lt;j))!=0){</a:t>
            </a:r>
            <a:br>
              <a:rPr sz="3200"/>
            </a:br>
            <a:r>
              <a:rPr lang="en-US" sz="3200" b="0" strike="noStrike" spc="-1">
                <a:solidFill>
                  <a:srgbClr val="DDDDDD"/>
                </a:solidFill>
                <a:latin typeface="FiraCode Nerd Font"/>
              </a:rPr>
              <a:t>						subset[i] = set[j] 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56" name="Ink 155"/>
              <p14:cNvContentPartPr/>
              <p14:nvPr/>
            </p14:nvContentPartPr>
            <p14:xfrm>
              <a:off x="3884930" y="2598420"/>
              <a:ext cx="4349115" cy="65087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"/>
            </p:blipFill>
            <p:spPr>
              <a:xfrm>
                <a:off x="3884930" y="2598420"/>
                <a:ext cx="4349115" cy="650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Creation of Bitmask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4400" y="2199960"/>
            <a:ext cx="3429000" cy="100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10000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2286000"/>
            <a:ext cx="3429000" cy="100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11111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4400" y="3114360"/>
            <a:ext cx="3429000" cy="100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1&lt;&lt;4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6400" y="3200400"/>
            <a:ext cx="3429000" cy="100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(1&lt;&lt;5)-1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095500" y="2225675"/>
              <a:ext cx="1461770" cy="2025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095500" y="2225675"/>
                <a:ext cx="146177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918460" y="3804285"/>
              <a:ext cx="336550" cy="1435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918460" y="3804285"/>
                <a:ext cx="33655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6756400" y="3922395"/>
              <a:ext cx="8890" cy="2692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6756400" y="3922395"/>
                <a:ext cx="889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6630035" y="4131945"/>
              <a:ext cx="227330" cy="10985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6630035" y="4131945"/>
                <a:ext cx="22733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6193155" y="4485005"/>
              <a:ext cx="26035" cy="2355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6193155" y="4485005"/>
                <a:ext cx="2603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6395085" y="4467860"/>
              <a:ext cx="201930" cy="2444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6395085" y="4467860"/>
                <a:ext cx="20193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6713855" y="4467860"/>
              <a:ext cx="160655" cy="1936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6713855" y="4467860"/>
                <a:ext cx="16065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Ink 8"/>
              <p14:cNvContentPartPr/>
              <p14:nvPr/>
            </p14:nvContentPartPr>
            <p14:xfrm>
              <a:off x="7058660" y="4434205"/>
              <a:ext cx="193675" cy="20256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6"/>
            </p:blipFill>
            <p:spPr>
              <a:xfrm>
                <a:off x="7058660" y="4434205"/>
                <a:ext cx="19367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Ink 9"/>
              <p14:cNvContentPartPr/>
              <p14:nvPr/>
            </p14:nvContentPartPr>
            <p14:xfrm>
              <a:off x="7452995" y="4409440"/>
              <a:ext cx="151765" cy="1936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8"/>
            </p:blipFill>
            <p:spPr>
              <a:xfrm>
                <a:off x="7452995" y="4409440"/>
                <a:ext cx="1517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Ink 10"/>
              <p14:cNvContentPartPr/>
              <p14:nvPr/>
            </p14:nvContentPartPr>
            <p14:xfrm>
              <a:off x="7755255" y="4409440"/>
              <a:ext cx="160655" cy="185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0"/>
            </p:blipFill>
            <p:spPr>
              <a:xfrm>
                <a:off x="7755255" y="4409440"/>
                <a:ext cx="16065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Ink 11"/>
              <p14:cNvContentPartPr/>
              <p14:nvPr/>
            </p14:nvContentPartPr>
            <p14:xfrm>
              <a:off x="8032750" y="3997960"/>
              <a:ext cx="412115" cy="1016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2"/>
            </p:blipFill>
            <p:spPr>
              <a:xfrm>
                <a:off x="8032750" y="3997960"/>
                <a:ext cx="412115" cy="1016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Ink 12"/>
              <p14:cNvContentPartPr/>
              <p14:nvPr/>
            </p14:nvContentPartPr>
            <p14:xfrm>
              <a:off x="7981950" y="4888230"/>
              <a:ext cx="151765" cy="1936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4"/>
            </p:blipFill>
            <p:spPr>
              <a:xfrm>
                <a:off x="7981950" y="4888230"/>
                <a:ext cx="1517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Ink 13"/>
              <p14:cNvContentPartPr/>
              <p14:nvPr/>
            </p14:nvContentPartPr>
            <p14:xfrm>
              <a:off x="6218555" y="5106035"/>
              <a:ext cx="210820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6"/>
            </p:blipFill>
            <p:spPr>
              <a:xfrm>
                <a:off x="6218555" y="5106035"/>
                <a:ext cx="2108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Ink 14"/>
              <p14:cNvContentPartPr/>
              <p14:nvPr/>
            </p14:nvContentPartPr>
            <p14:xfrm>
              <a:off x="7713345" y="4862830"/>
              <a:ext cx="26035" cy="3028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8"/>
            </p:blipFill>
            <p:spPr>
              <a:xfrm>
                <a:off x="7713345" y="4862830"/>
                <a:ext cx="2603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Ink 15"/>
              <p14:cNvContentPartPr/>
              <p14:nvPr/>
            </p14:nvContentPartPr>
            <p14:xfrm>
              <a:off x="5815330" y="5349875"/>
              <a:ext cx="2276475" cy="6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0"/>
            </p:blipFill>
            <p:spPr>
              <a:xfrm>
                <a:off x="5815330" y="5349875"/>
                <a:ext cx="22764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Ink 16"/>
              <p14:cNvContentPartPr/>
              <p14:nvPr/>
            </p14:nvContentPartPr>
            <p14:xfrm>
              <a:off x="7755255" y="5441950"/>
              <a:ext cx="34290" cy="20256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2"/>
            </p:blipFill>
            <p:spPr>
              <a:xfrm>
                <a:off x="7755255" y="5441950"/>
                <a:ext cx="3429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Ink 17"/>
              <p14:cNvContentPartPr/>
              <p14:nvPr/>
            </p14:nvContentPartPr>
            <p14:xfrm>
              <a:off x="7486650" y="5441950"/>
              <a:ext cx="635" cy="1689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4"/>
            </p:blipFill>
            <p:spPr>
              <a:xfrm>
                <a:off x="7486650" y="5441950"/>
                <a:ext cx="63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Ink 18"/>
              <p14:cNvContentPartPr/>
              <p14:nvPr/>
            </p14:nvContentPartPr>
            <p14:xfrm>
              <a:off x="7150735" y="5459095"/>
              <a:ext cx="8890" cy="1263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6"/>
            </p:blipFill>
            <p:spPr>
              <a:xfrm>
                <a:off x="7150735" y="5459095"/>
                <a:ext cx="889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Ink 19"/>
              <p14:cNvContentPartPr/>
              <p14:nvPr/>
            </p14:nvContentPartPr>
            <p14:xfrm>
              <a:off x="6882130" y="5467350"/>
              <a:ext cx="635" cy="1352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8"/>
            </p:blipFill>
            <p:spPr>
              <a:xfrm>
                <a:off x="6882130" y="5467350"/>
                <a:ext cx="63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Ink 20"/>
              <p14:cNvContentPartPr/>
              <p14:nvPr/>
            </p14:nvContentPartPr>
            <p14:xfrm>
              <a:off x="6562725" y="5475605"/>
              <a:ext cx="635" cy="1352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6562725" y="5475605"/>
                <a:ext cx="63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6092825" y="5441950"/>
              <a:ext cx="176530" cy="2190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6092825" y="5441950"/>
                <a:ext cx="17653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7957185" y="2931160"/>
              <a:ext cx="1066800" cy="26206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7957185" y="2931160"/>
                <a:ext cx="1066800" cy="262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8158480" y="2897505"/>
              <a:ext cx="135255" cy="342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8158480" y="2897505"/>
                <a:ext cx="13525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2809240" y="4316730"/>
              <a:ext cx="34290" cy="3200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2809240" y="4316730"/>
                <a:ext cx="34290" cy="32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2775585" y="4324985"/>
              <a:ext cx="42545" cy="762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2775585" y="4324985"/>
                <a:ext cx="4254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2691765" y="4678045"/>
              <a:ext cx="21018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2691765" y="4678045"/>
                <a:ext cx="2101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2976880" y="4056380"/>
              <a:ext cx="26035" cy="8743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2976880" y="4056380"/>
                <a:ext cx="26035" cy="874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314960" y="4157345"/>
              <a:ext cx="2729865" cy="79819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314960" y="4157345"/>
                <a:ext cx="2729865" cy="798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2254885" y="4173855"/>
              <a:ext cx="168275" cy="6813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2254885" y="4173855"/>
                <a:ext cx="168275" cy="681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1684020" y="4165600"/>
              <a:ext cx="193675" cy="72326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1684020" y="4165600"/>
                <a:ext cx="193675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1272540" y="4157345"/>
              <a:ext cx="142875" cy="7143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1272540" y="4157345"/>
                <a:ext cx="14287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734695" y="4173855"/>
              <a:ext cx="126365" cy="6305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734695" y="4173855"/>
                <a:ext cx="126365" cy="630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541655" y="4350385"/>
              <a:ext cx="1990725" cy="1098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541655" y="4350385"/>
                <a:ext cx="199072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524510" y="4350385"/>
              <a:ext cx="18542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524510" y="4350385"/>
                <a:ext cx="1854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549910" y="4266565"/>
              <a:ext cx="160020" cy="762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549910" y="4266565"/>
                <a:ext cx="16002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1499235" y="5030470"/>
              <a:ext cx="25400" cy="1854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1499235" y="5030470"/>
                <a:ext cx="2540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1532255" y="5039360"/>
              <a:ext cx="85090" cy="1936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1532255" y="5039360"/>
                <a:ext cx="8509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1390015" y="5106035"/>
              <a:ext cx="319405" cy="1943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1390015" y="5106035"/>
                <a:ext cx="31940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390525" y="5198745"/>
              <a:ext cx="2343785" cy="3784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390525" y="5198745"/>
                <a:ext cx="2343785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340360" y="5248910"/>
              <a:ext cx="42545" cy="3873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340360" y="5248910"/>
                <a:ext cx="4254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692785" y="5257165"/>
              <a:ext cx="8890" cy="3873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692785" y="5257165"/>
                <a:ext cx="889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1028700" y="5316220"/>
              <a:ext cx="42545" cy="3784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1028700" y="5316220"/>
                <a:ext cx="42545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Ink 48"/>
              <p14:cNvContentPartPr/>
              <p14:nvPr/>
            </p14:nvContentPartPr>
            <p14:xfrm>
              <a:off x="1414780" y="5375275"/>
              <a:ext cx="34290" cy="3194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5"/>
            </p:blipFill>
            <p:spPr>
              <a:xfrm>
                <a:off x="1414780" y="5375275"/>
                <a:ext cx="34290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Ink 49"/>
              <p14:cNvContentPartPr/>
              <p14:nvPr/>
            </p14:nvContentPartPr>
            <p14:xfrm>
              <a:off x="1927225" y="5383530"/>
              <a:ext cx="26035" cy="3949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7"/>
            </p:blipFill>
            <p:spPr>
              <a:xfrm>
                <a:off x="1927225" y="5383530"/>
                <a:ext cx="26035" cy="394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Ink 50"/>
              <p14:cNvContentPartPr/>
              <p14:nvPr/>
            </p14:nvContentPartPr>
            <p14:xfrm>
              <a:off x="2666365" y="5173345"/>
              <a:ext cx="76200" cy="63881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9"/>
            </p:blipFill>
            <p:spPr>
              <a:xfrm>
                <a:off x="2666365" y="5173345"/>
                <a:ext cx="76200" cy="638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Ink 51"/>
              <p14:cNvContentPartPr/>
              <p14:nvPr/>
            </p14:nvContentPartPr>
            <p14:xfrm>
              <a:off x="524510" y="5358130"/>
              <a:ext cx="635" cy="2692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1"/>
            </p:blipFill>
            <p:spPr>
              <a:xfrm>
                <a:off x="524510" y="5358130"/>
                <a:ext cx="63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Ink 52"/>
              <p14:cNvContentPartPr/>
              <p14:nvPr/>
            </p14:nvContentPartPr>
            <p14:xfrm>
              <a:off x="466090" y="5375275"/>
              <a:ext cx="17145" cy="4254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3"/>
            </p:blipFill>
            <p:spPr>
              <a:xfrm>
                <a:off x="466090" y="5375275"/>
                <a:ext cx="1714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Ink 53"/>
              <p14:cNvContentPartPr/>
              <p14:nvPr/>
            </p14:nvContentPartPr>
            <p14:xfrm>
              <a:off x="818515" y="5391785"/>
              <a:ext cx="118110" cy="17716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5"/>
            </p:blipFill>
            <p:spPr>
              <a:xfrm>
                <a:off x="818515" y="5391785"/>
                <a:ext cx="11811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Ink 54"/>
              <p14:cNvContentPartPr/>
              <p14:nvPr/>
            </p14:nvContentPartPr>
            <p14:xfrm>
              <a:off x="1146175" y="5433695"/>
              <a:ext cx="127000" cy="18542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7"/>
            </p:blipFill>
            <p:spPr>
              <a:xfrm>
                <a:off x="1146175" y="5433695"/>
                <a:ext cx="12700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Ink 55"/>
              <p14:cNvContentPartPr/>
              <p14:nvPr/>
            </p14:nvContentPartPr>
            <p14:xfrm>
              <a:off x="1583055" y="5459095"/>
              <a:ext cx="134620" cy="2019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9"/>
            </p:blipFill>
            <p:spPr>
              <a:xfrm>
                <a:off x="1583055" y="5459095"/>
                <a:ext cx="13462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Ink 56"/>
              <p14:cNvContentPartPr/>
              <p14:nvPr/>
            </p14:nvContentPartPr>
            <p14:xfrm>
              <a:off x="2095500" y="5484495"/>
              <a:ext cx="218440" cy="17653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1"/>
            </p:blipFill>
            <p:spPr>
              <a:xfrm>
                <a:off x="2095500" y="5484495"/>
                <a:ext cx="218440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Ink 57"/>
              <p14:cNvContentPartPr/>
              <p14:nvPr/>
            </p14:nvContentPartPr>
            <p14:xfrm>
              <a:off x="3027680" y="4157345"/>
              <a:ext cx="529590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3"/>
            </p:blipFill>
            <p:spPr>
              <a:xfrm>
                <a:off x="3027680" y="4157345"/>
                <a:ext cx="5295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Ink 58"/>
              <p14:cNvContentPartPr/>
              <p14:nvPr/>
            </p14:nvContentPartPr>
            <p14:xfrm>
              <a:off x="2994025" y="4871085"/>
              <a:ext cx="436880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5"/>
            </p:blipFill>
            <p:spPr>
              <a:xfrm>
                <a:off x="2994025" y="4871085"/>
                <a:ext cx="4368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Ink 59"/>
              <p14:cNvContentPartPr/>
              <p14:nvPr/>
            </p14:nvContentPartPr>
            <p14:xfrm>
              <a:off x="3212465" y="4375785"/>
              <a:ext cx="176530" cy="3111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7"/>
            </p:blipFill>
            <p:spPr>
              <a:xfrm>
                <a:off x="3212465" y="4375785"/>
                <a:ext cx="17653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Ink 60"/>
              <p14:cNvContentPartPr/>
              <p14:nvPr/>
            </p14:nvContentPartPr>
            <p14:xfrm>
              <a:off x="3615055" y="4543425"/>
              <a:ext cx="9525" cy="6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9"/>
            </p:blipFill>
            <p:spPr>
              <a:xfrm>
                <a:off x="3615055" y="4543425"/>
                <a:ext cx="95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Ink 61"/>
              <p14:cNvContentPartPr/>
              <p14:nvPr/>
            </p14:nvContentPartPr>
            <p14:xfrm>
              <a:off x="3892550" y="4509770"/>
              <a:ext cx="635" cy="6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1"/>
            </p:blipFill>
            <p:spPr>
              <a:xfrm>
                <a:off x="3892550" y="45097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Ink 62"/>
              <p14:cNvContentPartPr/>
              <p14:nvPr/>
            </p14:nvContentPartPr>
            <p14:xfrm>
              <a:off x="3850640" y="4518660"/>
              <a:ext cx="635" cy="63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1"/>
            </p:blipFill>
            <p:spPr>
              <a:xfrm>
                <a:off x="3850640" y="45186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Ink 63"/>
              <p14:cNvContentPartPr/>
              <p14:nvPr/>
            </p14:nvContentPartPr>
            <p14:xfrm>
              <a:off x="3858895" y="4518660"/>
              <a:ext cx="635" cy="171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4"/>
            </p:blipFill>
            <p:spPr>
              <a:xfrm>
                <a:off x="3858895" y="4518660"/>
                <a:ext cx="63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Ink 64"/>
              <p14:cNvContentPartPr/>
              <p14:nvPr/>
            </p14:nvContentPartPr>
            <p14:xfrm>
              <a:off x="4043680" y="4526915"/>
              <a:ext cx="1714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6"/>
            </p:blipFill>
            <p:spPr>
              <a:xfrm>
                <a:off x="4043680" y="4526915"/>
                <a:ext cx="171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6" name="Ink 65"/>
              <p14:cNvContentPartPr/>
              <p14:nvPr/>
            </p14:nvContentPartPr>
            <p14:xfrm>
              <a:off x="2095500" y="4039870"/>
              <a:ext cx="25400" cy="10096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8"/>
            </p:blipFill>
            <p:spPr>
              <a:xfrm>
                <a:off x="2095500" y="4039870"/>
                <a:ext cx="25400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7" name="Ink 66"/>
              <p14:cNvContentPartPr/>
              <p14:nvPr/>
            </p14:nvContentPartPr>
            <p14:xfrm>
              <a:off x="1557655" y="3989070"/>
              <a:ext cx="177165" cy="1352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0"/>
            </p:blipFill>
            <p:spPr>
              <a:xfrm>
                <a:off x="1557655" y="3989070"/>
                <a:ext cx="17716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8" name="Ink 67"/>
              <p14:cNvContentPartPr/>
              <p14:nvPr/>
            </p14:nvContentPartPr>
            <p14:xfrm>
              <a:off x="1054100" y="3989070"/>
              <a:ext cx="201930" cy="16891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2"/>
            </p:blipFill>
            <p:spPr>
              <a:xfrm>
                <a:off x="1054100" y="3989070"/>
                <a:ext cx="20193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Ink 68"/>
              <p14:cNvContentPartPr/>
              <p14:nvPr/>
            </p14:nvContentPartPr>
            <p14:xfrm>
              <a:off x="533400" y="3956050"/>
              <a:ext cx="100965" cy="21844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4"/>
            </p:blipFill>
            <p:spPr>
              <a:xfrm>
                <a:off x="533400" y="3956050"/>
                <a:ext cx="100965" cy="2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0" name="Ink 69"/>
              <p14:cNvContentPartPr/>
              <p14:nvPr/>
            </p14:nvContentPartPr>
            <p14:xfrm>
              <a:off x="2557145" y="1788795"/>
              <a:ext cx="2150745" cy="150431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6"/>
            </p:blipFill>
            <p:spPr>
              <a:xfrm>
                <a:off x="2557145" y="1788795"/>
                <a:ext cx="2150745" cy="150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1" name="Ink 70"/>
              <p14:cNvContentPartPr/>
              <p14:nvPr/>
            </p14:nvContentPartPr>
            <p14:xfrm>
              <a:off x="2473325" y="3099435"/>
              <a:ext cx="235585" cy="21844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8"/>
            </p:blipFill>
            <p:spPr>
              <a:xfrm>
                <a:off x="2473325" y="3099435"/>
                <a:ext cx="235585" cy="218440"/>
              </a:xfrm>
              <a:prstGeom prst="rect"/>
            </p:spPr>
          </p:pic>
        </mc:Fallback>
      </mc:AlternateContent>
      <p:sp>
        <p:nvSpPr>
          <p:cNvPr id="72" name="Text Box 71"/>
          <p:cNvSpPr txBox="1"/>
          <p:nvPr/>
        </p:nvSpPr>
        <p:spPr>
          <a:xfrm>
            <a:off x="4790440" y="1368425"/>
            <a:ext cx="340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 shifting operator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Manipulation of Bitmask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1828800"/>
            <a:ext cx="8458200" cy="250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Shifting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Adding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Removing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Checking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/>
            <a:r>
              <a:rPr lang="en-US" sz="3200" b="0" strike="noStrike" spc="-1">
                <a:solidFill>
                  <a:srgbClr val="DDDDDD"/>
                </a:solidFill>
                <a:latin typeface="FiraCode Nerd Font"/>
                <a:ea typeface="Noto Sans CJK SC"/>
              </a:rPr>
              <a:t>Toggling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918970" y="4602480"/>
              <a:ext cx="635" cy="63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918970" y="46024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1700530" y="4098290"/>
              <a:ext cx="76200" cy="22733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700530" y="4098290"/>
                <a:ext cx="7620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1641475" y="4644390"/>
              <a:ext cx="635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641475" y="46443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220720" y="4636135"/>
              <a:ext cx="260985" cy="4286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220720" y="4636135"/>
                <a:ext cx="260985" cy="428625"/>
              </a:xfrm>
              <a:prstGeom prst="rect"/>
            </p:spPr>
          </p:pic>
        </mc:Fallback>
      </mc:AlternateContent>
      <p:sp>
        <p:nvSpPr>
          <p:cNvPr id="10" name="Text Box 9"/>
          <p:cNvSpPr txBox="1"/>
          <p:nvPr/>
        </p:nvSpPr>
        <p:spPr>
          <a:xfrm>
            <a:off x="3112135" y="4986020"/>
            <a:ext cx="67081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Finding position of Least significant bit ( the 1st ‘1’ from the right)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Shifting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0" y="1568160"/>
            <a:ext cx="75438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11</a:t>
            </a:r>
            <a:r>
              <a:rPr lang="en-US" sz="4400" b="0" strike="noStrike" spc="-1" baseline="-25000" dirty="0">
                <a:solidFill>
                  <a:srgbClr val="DDDDDD"/>
                </a:solidFill>
                <a:latin typeface="FiraCode Nerd Font"/>
              </a:rPr>
              <a:t>10</a:t>
            </a:r>
            <a:r>
              <a:rPr lang="en-US" spc="-1" baseline="-25000" dirty="0">
                <a:solidFill>
                  <a:srgbClr val="DDDDDD"/>
                </a:solidFill>
                <a:latin typeface="FiraCode Nerd Font"/>
              </a:rPr>
              <a:t> </a:t>
            </a:r>
            <a:r>
              <a:rPr lang="en-US" spc="-1" dirty="0">
                <a:solidFill>
                  <a:srgbClr val="DDDDDD"/>
                </a:solidFill>
                <a:latin typeface="FiraCode Nerd Font"/>
              </a:rPr>
              <a:t>-&gt; 1</a:t>
            </a: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011</a:t>
            </a:r>
            <a:r>
              <a:rPr lang="en-US" sz="4400" b="0" strike="noStrike" spc="-1" baseline="-25000" dirty="0">
                <a:solidFill>
                  <a:srgbClr val="DDDDDD"/>
                </a:solidFill>
                <a:latin typeface="FiraCode Nerd Font"/>
              </a:rPr>
              <a:t>2</a:t>
            </a: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 =&gt; (11&lt;&lt;2) =&gt;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0" y="2939760"/>
            <a:ext cx="75438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11</a:t>
            </a:r>
            <a:r>
              <a:rPr lang="en-US" sz="4400" b="0" strike="noStrike" spc="-1" baseline="-25000" dirty="0">
                <a:solidFill>
                  <a:srgbClr val="DDDDDD"/>
                </a:solidFill>
                <a:latin typeface="FiraCode Nerd Font"/>
              </a:rPr>
              <a:t>10</a:t>
            </a:r>
            <a:r>
              <a:rPr lang="en-US" spc="-1" baseline="-25000" dirty="0">
                <a:solidFill>
                  <a:srgbClr val="DDDDDD"/>
                </a:solidFill>
                <a:latin typeface="FiraCode Nerd Font"/>
              </a:rPr>
              <a:t> </a:t>
            </a:r>
            <a:r>
              <a:rPr lang="en-US" spc="-1" dirty="0">
                <a:solidFill>
                  <a:srgbClr val="DDDDDD"/>
                </a:solidFill>
                <a:latin typeface="FiraCode Nerd Font"/>
              </a:rPr>
              <a:t>-&gt; 1</a:t>
            </a: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011</a:t>
            </a:r>
            <a:r>
              <a:rPr lang="en-US" sz="4400" b="0" strike="noStrike" spc="-1" baseline="-25000" dirty="0">
                <a:solidFill>
                  <a:srgbClr val="DDDDDD"/>
                </a:solidFill>
                <a:latin typeface="FiraCode Nerd Font"/>
              </a:rPr>
              <a:t>2</a:t>
            </a: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 =&gt; (11&gt;&gt;2) =&gt;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829200" y="1568160"/>
            <a:ext cx="2543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101100</a:t>
            </a:r>
            <a:r>
              <a:rPr lang="en-US" spc="-1" baseline="-25000" dirty="0">
                <a:solidFill>
                  <a:srgbClr val="DDDDDD"/>
                </a:solidFill>
                <a:latin typeface="FiraCode Nerd Font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6857999" y="2939760"/>
            <a:ext cx="1987569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solidFill>
                  <a:srgbClr val="DDDDDD"/>
                </a:solidFill>
                <a:latin typeface="FiraCode Nerd Font"/>
              </a:rPr>
              <a:t>0010</a:t>
            </a:r>
            <a:r>
              <a:rPr lang="en-US" spc="-1" dirty="0">
                <a:solidFill>
                  <a:srgbClr val="FF0000"/>
                </a:solidFill>
                <a:latin typeface="FiraCode Nerd Font"/>
              </a:rPr>
              <a:t>11</a:t>
            </a:r>
            <a:r>
              <a:rPr lang="en-US" spc="-1" baseline="-25000" dirty="0">
                <a:solidFill>
                  <a:srgbClr val="DDDDDD"/>
                </a:solidFill>
                <a:latin typeface="FiraCode Nerd Font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5"/>
          <p:cNvSpPr txBox="1"/>
          <p:nvPr/>
        </p:nvSpPr>
        <p:spPr>
          <a:xfrm>
            <a:off x="6937383" y="4369873"/>
            <a:ext cx="18288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1" dirty="0">
                <a:solidFill>
                  <a:srgbClr val="DDDDDD"/>
                </a:solidFill>
                <a:latin typeface="FiraCode Nerd Font"/>
              </a:rPr>
              <a:t>10</a:t>
            </a:r>
            <a:r>
              <a:rPr lang="en-US" spc="-1" baseline="-25000" dirty="0">
                <a:solidFill>
                  <a:srgbClr val="DDDDDD"/>
                </a:solidFill>
                <a:latin typeface="FiraCode Nerd Font"/>
              </a:rPr>
              <a:t>2</a:t>
            </a:r>
            <a:endParaRPr lang="en-US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6" name="Straight Arrow Connector 5"/>
          <p:cNvCxnSpPr>
            <a:stCxn id="55" idx="2"/>
            <a:endCxn id="4" idx="0"/>
          </p:cNvCxnSpPr>
          <p:nvPr/>
        </p:nvCxnSpPr>
        <p:spPr>
          <a:xfrm flipH="1">
            <a:off x="7851783" y="3886200"/>
            <a:ext cx="1" cy="483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037040" y="3086101"/>
            <a:ext cx="531998" cy="597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8845569" y="3579446"/>
            <a:ext cx="726831" cy="1008185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11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1" name="Connector: Curved 10"/>
          <p:cNvCxnSpPr>
            <a:stCxn id="8" idx="7"/>
            <a:endCxn id="9" idx="1"/>
          </p:cNvCxnSpPr>
          <p:nvPr/>
        </p:nvCxnSpPr>
        <p:spPr>
          <a:xfrm rot="16200000" flipH="1">
            <a:off x="8647163" y="3017624"/>
            <a:ext cx="405788" cy="717856"/>
          </a:xfrm>
          <a:prstGeom prst="curvedConnector3">
            <a:avLst>
              <a:gd name="adj1" fmla="val -7791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ceHolder 5"/>
          <p:cNvSpPr txBox="1"/>
          <p:nvPr/>
        </p:nvSpPr>
        <p:spPr>
          <a:xfrm>
            <a:off x="8686800" y="4644292"/>
            <a:ext cx="1025726" cy="2626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spc="-1" dirty="0">
                <a:solidFill>
                  <a:srgbClr val="FF0000"/>
                </a:solidFill>
                <a:latin typeface="FiraCode Nerd Font"/>
              </a:rPr>
              <a:t>Garbage</a:t>
            </a:r>
            <a:endParaRPr lang="en-US" sz="1600" spc="-1" dirty="0">
              <a:solidFill>
                <a:srgbClr val="FF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3" name="Ink 12"/>
              <p14:cNvContentPartPr/>
              <p14:nvPr/>
            </p14:nvContentPartPr>
            <p14:xfrm>
              <a:off x="583565" y="4451350"/>
              <a:ext cx="635" cy="6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"/>
            </p:blipFill>
            <p:spPr>
              <a:xfrm>
                <a:off x="583565" y="44513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5" name="Ink 14"/>
              <p14:cNvContentPartPr/>
              <p14:nvPr/>
            </p14:nvContentPartPr>
            <p14:xfrm>
              <a:off x="356870" y="4644390"/>
              <a:ext cx="378460" cy="4375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4"/>
            </p:blipFill>
            <p:spPr>
              <a:xfrm>
                <a:off x="356870" y="4644390"/>
                <a:ext cx="3784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6" name="Ink 15"/>
              <p14:cNvContentPartPr/>
              <p14:nvPr/>
            </p14:nvContentPartPr>
            <p14:xfrm>
              <a:off x="919480" y="4535170"/>
              <a:ext cx="210820" cy="2774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6"/>
            </p:blipFill>
            <p:spPr>
              <a:xfrm>
                <a:off x="919480" y="4535170"/>
                <a:ext cx="210820" cy="277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Ink 16"/>
              <p14:cNvContentPartPr/>
              <p14:nvPr/>
            </p14:nvContentPartPr>
            <p14:xfrm>
              <a:off x="1229995" y="4425950"/>
              <a:ext cx="202565" cy="2527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8"/>
            </p:blipFill>
            <p:spPr>
              <a:xfrm>
                <a:off x="1229995" y="4425950"/>
                <a:ext cx="20256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8" name="Ink 17"/>
              <p14:cNvContentPartPr/>
              <p14:nvPr/>
            </p14:nvContentPartPr>
            <p14:xfrm>
              <a:off x="1633220" y="4384040"/>
              <a:ext cx="227330" cy="2692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0"/>
            </p:blipFill>
            <p:spPr>
              <a:xfrm>
                <a:off x="1633220" y="4384040"/>
                <a:ext cx="22733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9" name="Ink 18"/>
              <p14:cNvContentPartPr/>
              <p14:nvPr/>
            </p14:nvContentPartPr>
            <p14:xfrm>
              <a:off x="1339215" y="5290820"/>
              <a:ext cx="236220" cy="342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2"/>
            </p:blipFill>
            <p:spPr>
              <a:xfrm>
                <a:off x="1339215" y="5290820"/>
                <a:ext cx="23622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0" name="Ink 19"/>
              <p14:cNvContentPartPr/>
              <p14:nvPr/>
            </p14:nvContentPartPr>
            <p14:xfrm>
              <a:off x="1390015" y="5433695"/>
              <a:ext cx="219075" cy="260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4"/>
            </p:blipFill>
            <p:spPr>
              <a:xfrm>
                <a:off x="1390015" y="5433695"/>
                <a:ext cx="21907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1" name="Ink 20"/>
              <p14:cNvContentPartPr/>
              <p14:nvPr/>
            </p14:nvContentPartPr>
            <p14:xfrm>
              <a:off x="1792605" y="5064125"/>
              <a:ext cx="437515" cy="3365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6"/>
            </p:blipFill>
            <p:spPr>
              <a:xfrm>
                <a:off x="1792605" y="5064125"/>
                <a:ext cx="43751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Ink 21"/>
              <p14:cNvContentPartPr/>
              <p14:nvPr/>
            </p14:nvContentPartPr>
            <p14:xfrm>
              <a:off x="2263140" y="4963795"/>
              <a:ext cx="168910" cy="3028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8"/>
            </p:blipFill>
            <p:spPr>
              <a:xfrm>
                <a:off x="2263140" y="4963795"/>
                <a:ext cx="168910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Ink 22"/>
              <p14:cNvContentPartPr/>
              <p14:nvPr/>
            </p14:nvContentPartPr>
            <p14:xfrm>
              <a:off x="2254885" y="5064125"/>
              <a:ext cx="193675" cy="1016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0"/>
            </p:blipFill>
            <p:spPr>
              <a:xfrm>
                <a:off x="2254885" y="5064125"/>
                <a:ext cx="1936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Ink 23"/>
              <p14:cNvContentPartPr/>
              <p14:nvPr/>
            </p14:nvContentPartPr>
            <p14:xfrm>
              <a:off x="2599055" y="4888230"/>
              <a:ext cx="328295" cy="2940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2"/>
            </p:blipFill>
            <p:spPr>
              <a:xfrm>
                <a:off x="2599055" y="4888230"/>
                <a:ext cx="328295" cy="294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Ink 24"/>
              <p14:cNvContentPartPr/>
              <p14:nvPr/>
            </p14:nvContentPartPr>
            <p14:xfrm>
              <a:off x="2724785" y="4585335"/>
              <a:ext cx="202565" cy="2190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4"/>
            </p:blipFill>
            <p:spPr>
              <a:xfrm>
                <a:off x="2724785" y="4585335"/>
                <a:ext cx="20256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Ink 25"/>
              <p14:cNvContentPartPr/>
              <p14:nvPr/>
            </p14:nvContentPartPr>
            <p14:xfrm>
              <a:off x="7940040" y="974725"/>
              <a:ext cx="193675" cy="3530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6"/>
            </p:blipFill>
            <p:spPr>
              <a:xfrm>
                <a:off x="7940040" y="974725"/>
                <a:ext cx="193675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Ink 26"/>
              <p14:cNvContentPartPr/>
              <p14:nvPr/>
            </p14:nvContentPartPr>
            <p14:xfrm>
              <a:off x="8150225" y="957580"/>
              <a:ext cx="118110" cy="596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8"/>
            </p:blipFill>
            <p:spPr>
              <a:xfrm>
                <a:off x="8150225" y="957580"/>
                <a:ext cx="11811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Ink 27"/>
              <p14:cNvContentPartPr/>
              <p14:nvPr/>
            </p14:nvContentPartPr>
            <p14:xfrm>
              <a:off x="7604125" y="394970"/>
              <a:ext cx="143510" cy="38671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0"/>
            </p:blipFill>
            <p:spPr>
              <a:xfrm>
                <a:off x="7604125" y="394970"/>
                <a:ext cx="143510" cy="38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Ink 28"/>
              <p14:cNvContentPartPr/>
              <p14:nvPr/>
            </p14:nvContentPartPr>
            <p14:xfrm>
              <a:off x="8545195" y="109220"/>
              <a:ext cx="252095" cy="6388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2"/>
            </p:blipFill>
            <p:spPr>
              <a:xfrm>
                <a:off x="8545195" y="109220"/>
                <a:ext cx="252095" cy="638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0" name="Ink 29"/>
              <p14:cNvContentPartPr/>
              <p14:nvPr/>
            </p14:nvContentPartPr>
            <p14:xfrm>
              <a:off x="7957185" y="319405"/>
              <a:ext cx="168275" cy="2863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4"/>
            </p:blipFill>
            <p:spPr>
              <a:xfrm>
                <a:off x="7957185" y="319405"/>
                <a:ext cx="168275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Ink 30"/>
              <p14:cNvContentPartPr/>
              <p14:nvPr/>
            </p14:nvContentPartPr>
            <p14:xfrm>
              <a:off x="8200390" y="193675"/>
              <a:ext cx="193675" cy="3276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6"/>
            </p:blipFill>
            <p:spPr>
              <a:xfrm>
                <a:off x="8200390" y="193675"/>
                <a:ext cx="193675" cy="32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2" name="Ink 31"/>
              <p14:cNvContentPartPr/>
              <p14:nvPr/>
            </p14:nvContentPartPr>
            <p14:xfrm>
              <a:off x="8923020" y="554355"/>
              <a:ext cx="76200" cy="1854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8"/>
            </p:blipFill>
            <p:spPr>
              <a:xfrm>
                <a:off x="8923020" y="554355"/>
                <a:ext cx="7620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3" name="Ink 32"/>
              <p14:cNvContentPartPr/>
              <p14:nvPr/>
            </p14:nvContentPartPr>
            <p14:xfrm>
              <a:off x="9074150" y="454025"/>
              <a:ext cx="109855" cy="16827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0"/>
            </p:blipFill>
            <p:spPr>
              <a:xfrm>
                <a:off x="9074150" y="454025"/>
                <a:ext cx="10985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4" name="Ink 33"/>
              <p14:cNvContentPartPr/>
              <p14:nvPr/>
            </p14:nvContentPartPr>
            <p14:xfrm>
              <a:off x="2994025" y="1939925"/>
              <a:ext cx="252095" cy="5721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2"/>
            </p:blipFill>
            <p:spPr>
              <a:xfrm>
                <a:off x="2994025" y="1939925"/>
                <a:ext cx="252095" cy="572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5" name="Ink 34"/>
              <p14:cNvContentPartPr/>
              <p14:nvPr/>
            </p14:nvContentPartPr>
            <p14:xfrm>
              <a:off x="2388870" y="1998980"/>
              <a:ext cx="294640" cy="6051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4"/>
            </p:blipFill>
            <p:spPr>
              <a:xfrm>
                <a:off x="2388870" y="1998980"/>
                <a:ext cx="294640" cy="6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6" name="Ink 35"/>
              <p14:cNvContentPartPr/>
              <p14:nvPr/>
            </p14:nvContentPartPr>
            <p14:xfrm>
              <a:off x="3245485" y="2494280"/>
              <a:ext cx="9525" cy="1435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6"/>
            </p:blipFill>
            <p:spPr>
              <a:xfrm>
                <a:off x="3245485" y="2494280"/>
                <a:ext cx="952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7" name="Ink 36"/>
              <p14:cNvContentPartPr/>
              <p14:nvPr/>
            </p14:nvContentPartPr>
            <p14:xfrm>
              <a:off x="3346450" y="2494280"/>
              <a:ext cx="93345" cy="1689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8"/>
            </p:blipFill>
            <p:spPr>
              <a:xfrm>
                <a:off x="3346450" y="2494280"/>
                <a:ext cx="9334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8" name="Ink 37"/>
              <p14:cNvContentPartPr/>
              <p14:nvPr/>
            </p14:nvContentPartPr>
            <p14:xfrm>
              <a:off x="6764655" y="1444625"/>
              <a:ext cx="160020" cy="5886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0"/>
            </p:blipFill>
            <p:spPr>
              <a:xfrm>
                <a:off x="6764655" y="1444625"/>
                <a:ext cx="160020" cy="588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9" name="Ink 38"/>
              <p14:cNvContentPartPr/>
              <p14:nvPr/>
            </p14:nvContentPartPr>
            <p14:xfrm>
              <a:off x="9006840" y="1394460"/>
              <a:ext cx="513080" cy="73977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2"/>
            </p:blipFill>
            <p:spPr>
              <a:xfrm>
                <a:off x="9006840" y="1394460"/>
                <a:ext cx="513080" cy="739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0" name="Ink 39"/>
              <p14:cNvContentPartPr/>
              <p14:nvPr/>
            </p14:nvContentPartPr>
            <p14:xfrm>
              <a:off x="9351010" y="2108200"/>
              <a:ext cx="235585" cy="2355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4"/>
            </p:blipFill>
            <p:spPr>
              <a:xfrm>
                <a:off x="9351010" y="2108200"/>
                <a:ext cx="235585" cy="23558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Adding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504345" y="1793631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A |= (1 &lt;&lt; j)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 txBox="1"/>
          <p:nvPr/>
        </p:nvSpPr>
        <p:spPr>
          <a:xfrm>
            <a:off x="3091989" y="3130967"/>
            <a:ext cx="4144080" cy="25379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1001001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Change 5</a:t>
            </a:r>
            <a:r>
              <a:rPr lang="en-US" sz="1800" spc="-1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th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bit(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en-US" sz="1800" spc="-1" dirty="0">
                <a:solidFill>
                  <a:srgbClr val="00B050"/>
                </a:solidFill>
              </a:rPr>
              <a:t>0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</a:rPr>
              <a:t>1001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) from right to 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So, j = 5 - 1 = 4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B = (1 &lt;&lt; 4) = 10000 =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A | B = 1001001 |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              = 1011001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3674110" y="907415"/>
              <a:ext cx="3544570" cy="889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3674110" y="907415"/>
                <a:ext cx="3544570" cy="8890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6075045" y="803910"/>
            <a:ext cx="2586990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Turning a ‘0’ to a ‘1’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340360" y="629920"/>
              <a:ext cx="269240" cy="2781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340360" y="629920"/>
                <a:ext cx="269240" cy="27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818515" y="546100"/>
              <a:ext cx="51435" cy="3200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818515" y="546100"/>
                <a:ext cx="51435" cy="32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80340" y="605155"/>
              <a:ext cx="17780" cy="3702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80340" y="605155"/>
                <a:ext cx="17780" cy="370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969645" y="571500"/>
              <a:ext cx="194310" cy="2190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969645" y="571500"/>
                <a:ext cx="19431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414780" y="495935"/>
              <a:ext cx="26035" cy="2609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414780" y="495935"/>
                <a:ext cx="2603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658620" y="428625"/>
              <a:ext cx="8890" cy="2273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658620" y="428625"/>
                <a:ext cx="889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910715" y="420370"/>
              <a:ext cx="134620" cy="2857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910715" y="420370"/>
                <a:ext cx="1346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953135" y="915670"/>
              <a:ext cx="210820" cy="508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953135" y="915670"/>
                <a:ext cx="21082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97485" y="1310640"/>
              <a:ext cx="168275" cy="1936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97485" y="131064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66090" y="1251585"/>
              <a:ext cx="193675" cy="1936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66090" y="1251585"/>
                <a:ext cx="1936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843915" y="1184275"/>
              <a:ext cx="151765" cy="14351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843915" y="1184275"/>
                <a:ext cx="15176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221740" y="1125855"/>
              <a:ext cx="17780" cy="2355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221740" y="1125855"/>
                <a:ext cx="1778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1390015" y="1075055"/>
              <a:ext cx="126365" cy="1936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1390015" y="1075055"/>
                <a:ext cx="1263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1750695" y="1058545"/>
              <a:ext cx="109855" cy="1682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1750695" y="1058545"/>
                <a:ext cx="10985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095500" y="957580"/>
              <a:ext cx="100965" cy="1600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095500" y="957580"/>
                <a:ext cx="10096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13995" y="1637665"/>
              <a:ext cx="2293620" cy="3619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13995" y="1637665"/>
                <a:ext cx="229362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146685" y="1746885"/>
              <a:ext cx="109855" cy="1016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146685" y="1746885"/>
                <a:ext cx="1098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97815" y="1637665"/>
              <a:ext cx="34290" cy="2025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97815" y="1637665"/>
                <a:ext cx="3429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06705" y="1612900"/>
              <a:ext cx="210185" cy="1435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06705" y="1612900"/>
                <a:ext cx="21018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74345" y="1553845"/>
              <a:ext cx="160020" cy="26924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74345" y="1553845"/>
                <a:ext cx="16002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80010" y="1654810"/>
              <a:ext cx="118110" cy="3111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80010" y="1654810"/>
                <a:ext cx="11811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06705" y="2108200"/>
              <a:ext cx="34290" cy="2108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06705" y="2108200"/>
                <a:ext cx="3429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16255" y="2091690"/>
              <a:ext cx="151765" cy="176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16255" y="2091690"/>
                <a:ext cx="15176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869315" y="2049145"/>
              <a:ext cx="17145" cy="1689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869315" y="2049145"/>
                <a:ext cx="1714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104265" y="1965325"/>
              <a:ext cx="17145" cy="1600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104265" y="1965325"/>
                <a:ext cx="1714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322705" y="1906905"/>
              <a:ext cx="42545" cy="2019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322705" y="1906905"/>
                <a:ext cx="4254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507490" y="1948815"/>
              <a:ext cx="42545" cy="1936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507490" y="1948815"/>
                <a:ext cx="4254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1708785" y="1939925"/>
              <a:ext cx="109855" cy="1689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1708785" y="1939925"/>
                <a:ext cx="10985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-12700" y="789940"/>
              <a:ext cx="2494915" cy="8655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-12700" y="789940"/>
                <a:ext cx="2494915" cy="86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1727200" y="1335405"/>
              <a:ext cx="907415" cy="13531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1727200" y="1335405"/>
                <a:ext cx="907415" cy="135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576070" y="2603500"/>
              <a:ext cx="320040" cy="1352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576070" y="2603500"/>
                <a:ext cx="32004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87730" y="3426460"/>
              <a:ext cx="17145" cy="3536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87730" y="3426460"/>
                <a:ext cx="17145" cy="353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139190" y="3317240"/>
              <a:ext cx="143510" cy="2273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139190" y="3317240"/>
                <a:ext cx="14351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1450340" y="3183255"/>
              <a:ext cx="126365" cy="2273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1450340" y="3183255"/>
                <a:ext cx="12636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836420" y="100965"/>
              <a:ext cx="101600" cy="1435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836420" y="100965"/>
                <a:ext cx="10160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550670" y="118110"/>
              <a:ext cx="26035" cy="15176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550670" y="118110"/>
                <a:ext cx="260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257300" y="218440"/>
              <a:ext cx="160020" cy="1606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257300" y="218440"/>
                <a:ext cx="1600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895985" y="285750"/>
              <a:ext cx="151765" cy="1600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895985" y="285750"/>
                <a:ext cx="15176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661035" y="126365"/>
              <a:ext cx="184785" cy="19367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661035" y="126365"/>
                <a:ext cx="18478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584835" y="75565"/>
              <a:ext cx="952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584835" y="75565"/>
                <a:ext cx="95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811020" y="3082290"/>
              <a:ext cx="168910" cy="2025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811020" y="3082290"/>
                <a:ext cx="16891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794510" y="299847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794510" y="29984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794510" y="2931160"/>
              <a:ext cx="26035" cy="5080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794510" y="2931160"/>
                <a:ext cx="2603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180590" y="579755"/>
              <a:ext cx="1361440" cy="12769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180590" y="579755"/>
                <a:ext cx="1361440" cy="127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180590" y="470535"/>
              <a:ext cx="143510" cy="1016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180590" y="470535"/>
                <a:ext cx="14351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063625" y="2243455"/>
              <a:ext cx="168910" cy="63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063625" y="2243455"/>
                <a:ext cx="168910" cy="6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Removing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503640" y="1820008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A &amp;= ∼(1 &lt;&lt; j)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 txBox="1"/>
          <p:nvPr/>
        </p:nvSpPr>
        <p:spPr>
          <a:xfrm>
            <a:off x="3091989" y="3130967"/>
            <a:ext cx="4574903" cy="25379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1001001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Change 5</a:t>
            </a:r>
            <a:r>
              <a:rPr lang="en-US" sz="1800" spc="-1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th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bit(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en-US" sz="1800" spc="-1" dirty="0">
                <a:solidFill>
                  <a:srgbClr val="00B050"/>
                </a:solidFill>
              </a:rPr>
              <a:t>1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</a:rPr>
              <a:t>1001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) from right to 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So, j = 5 - 1 = 4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B = ~(1 &lt;&lt; 4) = ~(10000) = ~(0010000)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	        = 1101111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A &amp; B = 1011001 &amp; 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</a:rPr>
              <a:t>1101111</a:t>
            </a:r>
            <a:endParaRPr lang="en-US" sz="1800" spc="-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              = 1001001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3497580" y="903605"/>
              <a:ext cx="3099435" cy="336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3497580" y="903605"/>
                <a:ext cx="3099435" cy="33655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6259830" y="803910"/>
            <a:ext cx="2385060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Turning a ‘1’ to a ‘0’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600075" y="979170"/>
              <a:ext cx="286385" cy="2940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600075" y="979170"/>
                <a:ext cx="286385" cy="294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24180" y="995680"/>
              <a:ext cx="34290" cy="3867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24180" y="995680"/>
                <a:ext cx="34290" cy="38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70610" y="861060"/>
              <a:ext cx="8890" cy="4038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70610" y="861060"/>
                <a:ext cx="8890" cy="403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229995" y="810895"/>
              <a:ext cx="9525" cy="4121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229995" y="810895"/>
                <a:ext cx="9525" cy="412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431925" y="743585"/>
              <a:ext cx="185420" cy="3873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431925" y="743585"/>
                <a:ext cx="18542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901825" y="617855"/>
              <a:ext cx="9525" cy="2774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901825" y="617855"/>
                <a:ext cx="9525" cy="277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549400" y="743585"/>
              <a:ext cx="17145" cy="1606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549400" y="743585"/>
                <a:ext cx="171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188085" y="1398905"/>
              <a:ext cx="14351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188085" y="1398905"/>
                <a:ext cx="1435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784350" y="315595"/>
              <a:ext cx="76200" cy="1346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784350" y="315595"/>
                <a:ext cx="76200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465580" y="391160"/>
              <a:ext cx="25400" cy="1682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465580" y="391160"/>
                <a:ext cx="254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129665" y="466725"/>
              <a:ext cx="210185" cy="2101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129665" y="466725"/>
                <a:ext cx="21018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995045" y="155575"/>
              <a:ext cx="143510" cy="21082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995045" y="155575"/>
                <a:ext cx="14351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1012190" y="38100"/>
              <a:ext cx="67310" cy="342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1012190" y="38100"/>
                <a:ext cx="6731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516255" y="1759585"/>
              <a:ext cx="42545" cy="1854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516255" y="1759585"/>
                <a:ext cx="4254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818515" y="1701165"/>
              <a:ext cx="635" cy="1352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818515" y="1701165"/>
                <a:ext cx="63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1096010" y="1591945"/>
              <a:ext cx="8890" cy="1854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1096010" y="1591945"/>
                <a:ext cx="889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1272540" y="1541780"/>
              <a:ext cx="118110" cy="1517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1272540" y="1541780"/>
                <a:ext cx="1181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1574800" y="1449070"/>
              <a:ext cx="42545" cy="26924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1574800" y="1449070"/>
                <a:ext cx="4254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893570" y="1381760"/>
              <a:ext cx="26035" cy="2527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893570" y="1381760"/>
                <a:ext cx="2603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88265" y="1868805"/>
              <a:ext cx="210185" cy="2698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88265" y="1868805"/>
                <a:ext cx="21018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197485" y="2062480"/>
              <a:ext cx="84455" cy="508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197485" y="2062480"/>
                <a:ext cx="8445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71120" y="1709420"/>
              <a:ext cx="2167255" cy="6642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71120" y="1709420"/>
                <a:ext cx="2167255" cy="664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58165" y="2389505"/>
              <a:ext cx="51435" cy="17716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58165" y="2389505"/>
                <a:ext cx="51435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843915" y="2280285"/>
              <a:ext cx="101600" cy="2190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843915" y="2280285"/>
                <a:ext cx="1016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163320" y="2196465"/>
              <a:ext cx="42545" cy="2362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163320" y="2196465"/>
                <a:ext cx="42545" cy="236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431925" y="2154555"/>
              <a:ext cx="151765" cy="2019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431925" y="2154555"/>
                <a:ext cx="15176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692275" y="2070735"/>
              <a:ext cx="185420" cy="2273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692275" y="2070735"/>
                <a:ext cx="18542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1986280" y="1961515"/>
              <a:ext cx="17145" cy="1600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1986280" y="1961515"/>
                <a:ext cx="1714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1952625" y="2045335"/>
              <a:ext cx="34290" cy="21907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1952625" y="2045335"/>
                <a:ext cx="3429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1473835" y="2524125"/>
              <a:ext cx="118110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1473835" y="2524125"/>
                <a:ext cx="1181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373380" y="1247775"/>
              <a:ext cx="1823085" cy="7308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373380" y="1247775"/>
                <a:ext cx="1823085" cy="730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1473835" y="1415415"/>
              <a:ext cx="924560" cy="17138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1473835" y="1415415"/>
                <a:ext cx="924560" cy="1713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339215" y="3002915"/>
              <a:ext cx="328295" cy="2019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339215" y="3002915"/>
                <a:ext cx="32829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281305" y="4338320"/>
              <a:ext cx="336550" cy="1098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281305" y="4338320"/>
                <a:ext cx="33655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533400" y="3825875"/>
              <a:ext cx="302895" cy="6388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533400" y="3825875"/>
                <a:ext cx="302895" cy="638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734695" y="4002405"/>
              <a:ext cx="168910" cy="269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734695" y="4002405"/>
                <a:ext cx="16891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969645" y="4002405"/>
              <a:ext cx="202565" cy="16002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969645" y="4002405"/>
                <a:ext cx="20256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431925" y="3851275"/>
              <a:ext cx="126365" cy="1682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431925" y="3851275"/>
                <a:ext cx="12636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666875" y="3708400"/>
              <a:ext cx="109855" cy="23558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666875" y="3708400"/>
                <a:ext cx="10985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901825" y="3515360"/>
              <a:ext cx="101600" cy="2273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901825" y="3515360"/>
                <a:ext cx="10160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2095500" y="3313430"/>
              <a:ext cx="168275" cy="1936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2095500" y="331343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179320" y="3027680"/>
              <a:ext cx="328295" cy="5638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179320" y="3027680"/>
                <a:ext cx="328295" cy="563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078865" y="3808730"/>
              <a:ext cx="1327785" cy="8489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078865" y="3808730"/>
                <a:ext cx="1327785" cy="848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339215" y="4892040"/>
              <a:ext cx="76200" cy="2527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339215" y="4892040"/>
                <a:ext cx="7620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565910" y="4766310"/>
              <a:ext cx="210820" cy="2355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565910" y="4766310"/>
                <a:ext cx="21082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784350" y="4589780"/>
              <a:ext cx="227330" cy="19431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784350" y="4589780"/>
                <a:ext cx="22733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061845" y="4388485"/>
              <a:ext cx="235585" cy="2946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061845" y="4388485"/>
                <a:ext cx="2355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2070100" y="4262755"/>
              <a:ext cx="67945" cy="5080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2070100" y="4262755"/>
                <a:ext cx="6794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255905" y="4253865"/>
              <a:ext cx="412115" cy="32004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55905" y="4253865"/>
                <a:ext cx="412115" cy="320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Checking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503640" y="1298023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T = A &amp; (1 &lt;&lt; j)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571499" y="2210578"/>
            <a:ext cx="9068760" cy="12139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  <a:t>If T=0: j-</a:t>
            </a:r>
            <a:r>
              <a:rPr lang="en-US" sz="2400" b="0" strike="noStrike" spc="-1" dirty="0" err="1">
                <a:solidFill>
                  <a:srgbClr val="DDDDDD"/>
                </a:solidFill>
                <a:latin typeface="FiraCode Nerd Font"/>
              </a:rPr>
              <a:t>th</a:t>
            </a:r>
            <a: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  <a:t> bit 0</a:t>
            </a:r>
            <a:b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</a:br>
            <a: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  <a:t>Else: j-</a:t>
            </a:r>
            <a:r>
              <a:rPr lang="en-US" sz="2400" b="0" strike="noStrike" spc="-1" dirty="0" err="1">
                <a:solidFill>
                  <a:srgbClr val="DDDDDD"/>
                </a:solidFill>
                <a:latin typeface="FiraCode Nerd Font"/>
              </a:rPr>
              <a:t>th</a:t>
            </a:r>
            <a: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  <a:t> bit 1</a:t>
            </a:r>
            <a:br>
              <a:rPr lang="en-US" sz="4000" spc="-1" dirty="0">
                <a:solidFill>
                  <a:srgbClr val="000000"/>
                </a:solidFill>
              </a:rPr>
            </a:br>
            <a:endParaRPr lang="en-US" sz="40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 txBox="1"/>
          <p:nvPr/>
        </p:nvSpPr>
        <p:spPr>
          <a:xfrm>
            <a:off x="3159848" y="2834481"/>
            <a:ext cx="3892061" cy="28036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1001001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Check 5</a:t>
            </a:r>
            <a:r>
              <a:rPr lang="en-US" sz="1400" spc="-1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th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bit(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en-US" sz="1400" spc="-1" dirty="0">
                <a:solidFill>
                  <a:srgbClr val="00B050"/>
                </a:solidFill>
              </a:rPr>
              <a:t>0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</a:rPr>
              <a:t>1001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) from right is on or off.</a:t>
            </a:r>
            <a:endParaRPr lang="en-US" sz="14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So, j = 5 - 1 = 4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B = (1 &lt;&lt; 4) = 10000 =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 = A | B = 1001001 &amp;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              = (0000000)</a:t>
            </a:r>
            <a:r>
              <a:rPr lang="en-US" sz="1800" spc="-1" baseline="-25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2 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= 0</a:t>
            </a:r>
            <a:r>
              <a:rPr lang="en-US" sz="1800" spc="-1" baseline="-25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10</a:t>
            </a:r>
            <a:endParaRPr lang="en-US" sz="1800" spc="-1" baseline="-25000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There the bit is off(aka zero).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3522980" y="739140"/>
              <a:ext cx="4980305" cy="17716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3522980" y="739140"/>
                <a:ext cx="4980305" cy="177165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6563360" y="704850"/>
            <a:ext cx="3257550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whether our ‘jth’ bit is ‘0’ or ‘1’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306705" y="974725"/>
              <a:ext cx="8890" cy="2609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306705" y="974725"/>
                <a:ext cx="8890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57835" y="941070"/>
              <a:ext cx="436880" cy="31115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57835" y="941070"/>
                <a:ext cx="43688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28700" y="848360"/>
              <a:ext cx="42545" cy="4629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28700" y="848360"/>
                <a:ext cx="42545" cy="46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272540" y="814705"/>
              <a:ext cx="8890" cy="479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272540" y="814705"/>
                <a:ext cx="8890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507490" y="772795"/>
              <a:ext cx="143510" cy="3117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507490" y="772795"/>
                <a:ext cx="143510" cy="311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759585" y="722630"/>
              <a:ext cx="8890" cy="3530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759585" y="722630"/>
                <a:ext cx="8890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708785" y="462280"/>
              <a:ext cx="42545" cy="76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708785" y="462280"/>
                <a:ext cx="4254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541145" y="487680"/>
              <a:ext cx="34290" cy="1181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541145" y="487680"/>
                <a:ext cx="3429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205230" y="563245"/>
              <a:ext cx="143510" cy="1517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205230" y="563245"/>
                <a:ext cx="1435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070610" y="311150"/>
              <a:ext cx="135255" cy="1682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070610" y="311150"/>
                <a:ext cx="13525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104265" y="176530"/>
              <a:ext cx="42545" cy="596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104265" y="176530"/>
                <a:ext cx="4254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172085" y="1604010"/>
              <a:ext cx="235585" cy="260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172085" y="1604010"/>
                <a:ext cx="23558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575310" y="1545590"/>
              <a:ext cx="177165" cy="2946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575310" y="1545590"/>
                <a:ext cx="1771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902970" y="1537335"/>
              <a:ext cx="134620" cy="2520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902970" y="1537335"/>
                <a:ext cx="134620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1599565" y="1343660"/>
              <a:ext cx="93345" cy="2444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1599565" y="1343660"/>
                <a:ext cx="9334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1784350" y="1293495"/>
              <a:ext cx="135255" cy="1854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1784350" y="1293495"/>
                <a:ext cx="13525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314450" y="1545590"/>
              <a:ext cx="34290" cy="1682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1314450" y="1545590"/>
                <a:ext cx="3429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12700" y="1957070"/>
              <a:ext cx="201930" cy="2273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12700" y="1957070"/>
                <a:ext cx="20193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18415" y="1696720"/>
              <a:ext cx="2200910" cy="7143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18415" y="1696720"/>
                <a:ext cx="220091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1429385" y="2150110"/>
              <a:ext cx="42545" cy="2025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1429385" y="2150110"/>
                <a:ext cx="4254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7837170" y="1553845"/>
              <a:ext cx="50800" cy="3784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7837170" y="1553845"/>
                <a:ext cx="50800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8122285" y="1503680"/>
              <a:ext cx="252730" cy="2190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8122285" y="1503680"/>
                <a:ext cx="25273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8592820" y="1428115"/>
              <a:ext cx="42545" cy="3448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8592820" y="1428115"/>
                <a:ext cx="42545" cy="34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8819515" y="1352550"/>
              <a:ext cx="17145" cy="3530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8819515" y="1352550"/>
                <a:ext cx="17145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9012555" y="1285240"/>
              <a:ext cx="109855" cy="27749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9012555" y="1285240"/>
                <a:ext cx="109855" cy="277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9323070" y="1251585"/>
              <a:ext cx="17780" cy="2692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9323070" y="1251585"/>
                <a:ext cx="1778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9230995" y="1100455"/>
              <a:ext cx="185420" cy="762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9230995" y="1100455"/>
                <a:ext cx="18542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9020810" y="1075055"/>
              <a:ext cx="635" cy="9334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9020810" y="1075055"/>
                <a:ext cx="63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8684895" y="991235"/>
              <a:ext cx="219075" cy="2355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8684895" y="991235"/>
                <a:ext cx="21907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8802370" y="890270"/>
              <a:ext cx="17780" cy="342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8802370" y="890270"/>
                <a:ext cx="1778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7845425" y="2183765"/>
              <a:ext cx="126365" cy="1771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7845425" y="2183765"/>
                <a:ext cx="126365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8239760" y="2099945"/>
              <a:ext cx="135255" cy="1765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8239760" y="2099945"/>
                <a:ext cx="13525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8559165" y="2032635"/>
              <a:ext cx="135255" cy="1517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8559165" y="2032635"/>
                <a:ext cx="1352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8836025" y="1973580"/>
              <a:ext cx="101600" cy="1352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8836025" y="1973580"/>
                <a:ext cx="1016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9105265" y="1839595"/>
              <a:ext cx="84455" cy="25273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9105265" y="1839595"/>
                <a:ext cx="8445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9281160" y="1772285"/>
              <a:ext cx="143510" cy="2190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9281160" y="1772285"/>
                <a:ext cx="14351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7920990" y="2133600"/>
              <a:ext cx="1890395" cy="5041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7920990" y="2133600"/>
                <a:ext cx="1890395" cy="504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9222740" y="2410460"/>
              <a:ext cx="151765" cy="1689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9222740" y="2410460"/>
                <a:ext cx="15176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9449435" y="2326640"/>
              <a:ext cx="160020" cy="17716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9449435" y="2326640"/>
                <a:ext cx="160020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8903335" y="2527935"/>
              <a:ext cx="151765" cy="1689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8903335" y="2527935"/>
                <a:ext cx="15176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8575675" y="2628900"/>
              <a:ext cx="160655" cy="20193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8575675" y="2628900"/>
                <a:ext cx="16065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8307070" y="2729865"/>
              <a:ext cx="135255" cy="2273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8307070" y="2729865"/>
                <a:ext cx="13525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7920990" y="2763520"/>
              <a:ext cx="168275" cy="19367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7920990" y="276352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1731645" y="2049145"/>
              <a:ext cx="252730" cy="18542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1731645" y="2049145"/>
                <a:ext cx="25273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2059305" y="1898015"/>
              <a:ext cx="151765" cy="1606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2059305" y="189801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1042670" y="2259330"/>
              <a:ext cx="151765" cy="19367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1042670" y="2259330"/>
                <a:ext cx="1517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631190" y="2284730"/>
              <a:ext cx="185420" cy="26098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631190" y="2284730"/>
                <a:ext cx="185420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320675" y="2418715"/>
              <a:ext cx="151765" cy="1936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320675" y="2418715"/>
                <a:ext cx="15176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7358380" y="2309495"/>
              <a:ext cx="243840" cy="32004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7358380" y="2309495"/>
                <a:ext cx="243840" cy="32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-23495" y="1184275"/>
              <a:ext cx="1982470" cy="8826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-23495" y="1184275"/>
                <a:ext cx="1982470" cy="882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1445260" y="1301750"/>
              <a:ext cx="991235" cy="18148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1445260" y="1301750"/>
                <a:ext cx="991235" cy="181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1344295" y="2905760"/>
              <a:ext cx="269240" cy="21907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1344295" y="2905760"/>
                <a:ext cx="26924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1000125" y="3561080"/>
              <a:ext cx="84455" cy="3619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1000125" y="3561080"/>
                <a:ext cx="8445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1201420" y="3460115"/>
              <a:ext cx="269240" cy="3117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1201420" y="3460115"/>
                <a:ext cx="269240" cy="311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Ink 62"/>
              <p14:cNvContentPartPr/>
              <p14:nvPr/>
            </p14:nvContentPartPr>
            <p14:xfrm>
              <a:off x="1511935" y="3342640"/>
              <a:ext cx="177165" cy="31115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2"/>
            </p:blipFill>
            <p:spPr>
              <a:xfrm>
                <a:off x="1511935" y="3342640"/>
                <a:ext cx="17716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Ink 63"/>
              <p14:cNvContentPartPr/>
              <p14:nvPr/>
            </p14:nvContentPartPr>
            <p14:xfrm>
              <a:off x="1772285" y="3225165"/>
              <a:ext cx="236220" cy="2438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4"/>
            </p:blipFill>
            <p:spPr>
              <a:xfrm>
                <a:off x="1772285" y="3225165"/>
                <a:ext cx="236220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Ink 64"/>
              <p14:cNvContentPartPr/>
              <p14:nvPr/>
            </p14:nvContentPartPr>
            <p14:xfrm>
              <a:off x="1839595" y="3149600"/>
              <a:ext cx="63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6"/>
            </p:blipFill>
            <p:spPr>
              <a:xfrm>
                <a:off x="1839595" y="3149600"/>
                <a:ext cx="635" cy="88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59535" y="261620"/>
            <a:ext cx="3594100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Toggling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title"/>
          </p:nvPr>
        </p:nvSpPr>
        <p:spPr>
          <a:xfrm>
            <a:off x="565186" y="1301261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DDDDDD"/>
                </a:solidFill>
                <a:latin typeface="FiraCode Nerd Font"/>
              </a:rPr>
              <a:t>A ∧ = (1 &lt;&lt; j)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 txBox="1"/>
          <p:nvPr/>
        </p:nvSpPr>
        <p:spPr>
          <a:xfrm>
            <a:off x="3159848" y="2834481"/>
            <a:ext cx="3892061" cy="28036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1001001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Toggle 5</a:t>
            </a:r>
            <a:r>
              <a:rPr lang="en-US" sz="1400" spc="-1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th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bit(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en-US" sz="1400" spc="-1" dirty="0">
                <a:solidFill>
                  <a:srgbClr val="00B050"/>
                </a:solidFill>
              </a:rPr>
              <a:t>0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</a:rPr>
              <a:t>1001</a:t>
            </a:r>
            <a:r>
              <a:rPr lang="en-US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) from right.</a:t>
            </a:r>
            <a:endParaRPr lang="en-US" sz="14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So, j = 5 - 1 = 4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B = (1 &lt;&lt; 4) = 10000 =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A = A </a:t>
            </a:r>
            <a:r>
              <a:rPr lang="en-US" sz="1800" b="0" strike="noStrike" spc="-1" dirty="0">
                <a:solidFill>
                  <a:srgbClr val="DDDDDD"/>
                </a:solidFill>
                <a:latin typeface="FiraCode Nerd Font"/>
              </a:rPr>
              <a:t>∧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B = 1001001 </a:t>
            </a:r>
            <a:r>
              <a:rPr lang="en-US" sz="1800" b="0" strike="noStrike" spc="-1" dirty="0">
                <a:solidFill>
                  <a:srgbClr val="DDDDDD"/>
                </a:solidFill>
                <a:latin typeface="FiraCode Nerd Font"/>
              </a:rPr>
              <a:t>∧</a:t>
            </a:r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0010000</a:t>
            </a:r>
            <a:endParaRPr lang="en-US" sz="1800" spc="-1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  <a:p>
            <a:r>
              <a:rPr lang="en-US" sz="1800" spc="-1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</a:rPr>
              <a:t>               = 1011001</a:t>
            </a:r>
            <a:endParaRPr lang="en-US" sz="1800" spc="-1" baseline="-25000" dirty="0">
              <a:solidFill>
                <a:schemeClr val="bg1">
                  <a:lumMod val="85000"/>
                </a:schemeClr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1842135" y="1002665"/>
              <a:ext cx="2747010" cy="425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1842135" y="1002665"/>
                <a:ext cx="2747010" cy="42545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4432935" y="840105"/>
            <a:ext cx="4989195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Not knowing the ‘jth’ bit, we just want to invert it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457835" y="1436370"/>
              <a:ext cx="59055" cy="2190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457835" y="1436370"/>
                <a:ext cx="5905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84530" y="1335405"/>
              <a:ext cx="227330" cy="27813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84530" y="1335405"/>
                <a:ext cx="227330" cy="27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12190" y="1235075"/>
              <a:ext cx="126365" cy="3028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12190" y="1235075"/>
                <a:ext cx="12636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255395" y="1108710"/>
              <a:ext cx="76200" cy="4711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255395" y="1108710"/>
                <a:ext cx="76200" cy="47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482090" y="1134110"/>
              <a:ext cx="185420" cy="2946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482090" y="1134110"/>
                <a:ext cx="1854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767840" y="1100455"/>
              <a:ext cx="42545" cy="2527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767840" y="1100455"/>
                <a:ext cx="4254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7520305" y="1839595"/>
              <a:ext cx="135255" cy="3784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7520305" y="1839595"/>
                <a:ext cx="135255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7738745" y="1730375"/>
              <a:ext cx="219075" cy="3282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7738745" y="1730375"/>
                <a:ext cx="21907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8024495" y="1654810"/>
              <a:ext cx="84455" cy="3365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8024495" y="1654810"/>
                <a:ext cx="8445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8234045" y="1604010"/>
              <a:ext cx="118110" cy="4794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8234045" y="1604010"/>
                <a:ext cx="118110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8477885" y="1528445"/>
              <a:ext cx="193675" cy="3035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8477885" y="1528445"/>
                <a:ext cx="1936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8780145" y="1478280"/>
              <a:ext cx="67945" cy="3365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8780145" y="1478280"/>
                <a:ext cx="6794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1666875" y="848360"/>
              <a:ext cx="118110" cy="1181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1666875" y="848360"/>
                <a:ext cx="11811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1431925" y="890270"/>
              <a:ext cx="76200" cy="151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1431925" y="890270"/>
                <a:ext cx="762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8704580" y="1243330"/>
              <a:ext cx="84455" cy="1346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8704580" y="1243330"/>
                <a:ext cx="84455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8468995" y="1301750"/>
              <a:ext cx="26035" cy="1270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8468995" y="1301750"/>
                <a:ext cx="2603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8082915" y="1360805"/>
              <a:ext cx="235585" cy="1682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8082915" y="1360805"/>
                <a:ext cx="23558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7788910" y="1285240"/>
              <a:ext cx="135255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7788910" y="1285240"/>
                <a:ext cx="1352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7806055" y="1176020"/>
              <a:ext cx="17145" cy="508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7806055" y="1176020"/>
                <a:ext cx="1714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1255395" y="546100"/>
              <a:ext cx="210820" cy="2190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1255395" y="546100"/>
                <a:ext cx="21082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1280795" y="445135"/>
              <a:ext cx="635" cy="679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1280795" y="445135"/>
                <a:ext cx="63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99745" y="2049145"/>
              <a:ext cx="143510" cy="2108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99745" y="2049145"/>
                <a:ext cx="14351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802005" y="1931670"/>
              <a:ext cx="101600" cy="2108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802005" y="1931670"/>
                <a:ext cx="10160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146175" y="1873250"/>
              <a:ext cx="109855" cy="1682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146175" y="1873250"/>
                <a:ext cx="10985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364615" y="1764030"/>
              <a:ext cx="126365" cy="1765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364615" y="1764030"/>
                <a:ext cx="12636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641475" y="1696720"/>
              <a:ext cx="43180" cy="1600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641475" y="1696720"/>
                <a:ext cx="4318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877060" y="1511935"/>
              <a:ext cx="76200" cy="16002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877060" y="1511935"/>
                <a:ext cx="7620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7713345" y="2469515"/>
              <a:ext cx="151765" cy="1181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7713345" y="2469515"/>
                <a:ext cx="15176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957185" y="2360295"/>
              <a:ext cx="118110" cy="16827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957185" y="2360295"/>
                <a:ext cx="11811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8192135" y="2284730"/>
              <a:ext cx="118110" cy="16827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8192135" y="2284730"/>
                <a:ext cx="11811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8444230" y="2242820"/>
              <a:ext cx="67945" cy="1517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8444230" y="2242820"/>
                <a:ext cx="679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712835" y="2116455"/>
              <a:ext cx="84455" cy="1435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712835" y="2116455"/>
                <a:ext cx="8445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8889365" y="2015490"/>
              <a:ext cx="92710" cy="1435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8889365" y="2015490"/>
                <a:ext cx="9271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7604125" y="2309495"/>
              <a:ext cx="1772920" cy="63881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7604125" y="2309495"/>
                <a:ext cx="1772920" cy="638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516255" y="1939925"/>
              <a:ext cx="2117090" cy="6305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516255" y="1939925"/>
                <a:ext cx="2117090" cy="630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46685" y="2158365"/>
              <a:ext cx="252730" cy="4121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46685" y="2158365"/>
                <a:ext cx="252730" cy="412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277100" y="2637155"/>
              <a:ext cx="327660" cy="2355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277100" y="2637155"/>
                <a:ext cx="32766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88595" y="890270"/>
              <a:ext cx="101600" cy="11684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88595" y="890270"/>
                <a:ext cx="101600" cy="116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88265" y="1906905"/>
              <a:ext cx="176530" cy="1600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88265" y="1906905"/>
                <a:ext cx="17653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88595" y="411480"/>
              <a:ext cx="85090" cy="3035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88595" y="411480"/>
                <a:ext cx="850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63830" y="470535"/>
              <a:ext cx="210185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63830" y="470535"/>
                <a:ext cx="2101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348615" y="327660"/>
              <a:ext cx="201930" cy="21082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348615" y="327660"/>
                <a:ext cx="20193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474345" y="227330"/>
              <a:ext cx="143510" cy="1847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474345" y="227330"/>
                <a:ext cx="143510" cy="184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99745" y="151765"/>
              <a:ext cx="243840" cy="1765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99745" y="151765"/>
                <a:ext cx="243840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296795" y="2200275"/>
              <a:ext cx="42545" cy="1524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296795" y="2200275"/>
                <a:ext cx="425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977390" y="2292985"/>
              <a:ext cx="51435" cy="1682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977390" y="2292985"/>
                <a:ext cx="5143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1624965" y="2418715"/>
              <a:ext cx="92710" cy="1606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1624965" y="2418715"/>
                <a:ext cx="927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1372870" y="2469515"/>
              <a:ext cx="93345" cy="2438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1372870" y="2469515"/>
                <a:ext cx="9334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1003300" y="2645410"/>
              <a:ext cx="168910" cy="2190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1003300" y="2645410"/>
                <a:ext cx="16891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760095" y="2720975"/>
              <a:ext cx="17145" cy="26098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760095" y="2720975"/>
                <a:ext cx="1714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1532255" y="1486535"/>
              <a:ext cx="160655" cy="596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1532255" y="1486535"/>
                <a:ext cx="16065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2028190" y="2578735"/>
              <a:ext cx="126365" cy="425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2028190" y="2578735"/>
                <a:ext cx="12636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208135" y="2595245"/>
              <a:ext cx="135255" cy="20193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208135" y="2595245"/>
                <a:ext cx="13525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8822055" y="2603500"/>
              <a:ext cx="219075" cy="2362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8822055" y="2603500"/>
                <a:ext cx="219075" cy="236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8578215" y="2813685"/>
              <a:ext cx="143510" cy="11811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8578215" y="2813685"/>
                <a:ext cx="14351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8376920" y="2847340"/>
              <a:ext cx="118110" cy="22733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8376920" y="2847340"/>
                <a:ext cx="11811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8158480" y="3023870"/>
              <a:ext cx="151765" cy="2438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8158480" y="3023870"/>
                <a:ext cx="15176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7889875" y="3065780"/>
              <a:ext cx="67945" cy="252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7889875" y="3065780"/>
                <a:ext cx="67945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8309610" y="2141855"/>
              <a:ext cx="143510" cy="508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8309610" y="2141855"/>
                <a:ext cx="14351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6" name="Ink 65"/>
              <p14:cNvContentPartPr/>
              <p14:nvPr/>
            </p14:nvContentPartPr>
            <p14:xfrm>
              <a:off x="8670925" y="3023870"/>
              <a:ext cx="143510" cy="2540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2"/>
            </p:blipFill>
            <p:spPr>
              <a:xfrm>
                <a:off x="8670925" y="3023870"/>
                <a:ext cx="143510" cy="25400"/>
              </a:xfrm>
              <a:prstGeom prst="rect"/>
            </p:spPr>
          </p:pic>
        </mc:Fallback>
      </mc:AlternateContent>
      <p:sp>
        <p:nvSpPr>
          <p:cNvPr id="67" name="Text Box 66"/>
          <p:cNvSpPr txBox="1"/>
          <p:nvPr/>
        </p:nvSpPr>
        <p:spPr>
          <a:xfrm>
            <a:off x="684530" y="55880"/>
            <a:ext cx="3597910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Outputs ‘1’ for odd number of ‘1’s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Ink 68"/>
              <p14:cNvContentPartPr/>
              <p14:nvPr/>
            </p14:nvContentPartPr>
            <p14:xfrm>
              <a:off x="356870" y="1386205"/>
              <a:ext cx="1940560" cy="9575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4"/>
            </p:blipFill>
            <p:spPr>
              <a:xfrm>
                <a:off x="356870" y="1386205"/>
                <a:ext cx="1940560" cy="957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0" name="Ink 69"/>
              <p14:cNvContentPartPr/>
              <p14:nvPr/>
            </p14:nvContentPartPr>
            <p14:xfrm>
              <a:off x="1372870" y="1612900"/>
              <a:ext cx="1621790" cy="20580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6"/>
            </p:blipFill>
            <p:spPr>
              <a:xfrm>
                <a:off x="1372870" y="1612900"/>
                <a:ext cx="1621790" cy="2058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1" name="Ink 70"/>
              <p14:cNvContentPartPr/>
              <p14:nvPr/>
            </p14:nvContentPartPr>
            <p14:xfrm>
              <a:off x="1289050" y="3460115"/>
              <a:ext cx="260985" cy="26098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8"/>
            </p:blipFill>
            <p:spPr>
              <a:xfrm>
                <a:off x="1289050" y="3460115"/>
                <a:ext cx="26098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2" name="Ink 71"/>
              <p14:cNvContentPartPr/>
              <p14:nvPr/>
            </p14:nvContentPartPr>
            <p14:xfrm>
              <a:off x="885825" y="4157345"/>
              <a:ext cx="210820" cy="4876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0"/>
            </p:blipFill>
            <p:spPr>
              <a:xfrm>
                <a:off x="885825" y="4157345"/>
                <a:ext cx="210820" cy="48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Ink 72"/>
              <p14:cNvContentPartPr/>
              <p14:nvPr/>
            </p14:nvContentPartPr>
            <p14:xfrm>
              <a:off x="1096010" y="3964305"/>
              <a:ext cx="210185" cy="31940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2"/>
            </p:blipFill>
            <p:spPr>
              <a:xfrm>
                <a:off x="1096010" y="3964305"/>
                <a:ext cx="210185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Ink 73"/>
              <p14:cNvContentPartPr/>
              <p14:nvPr/>
            </p14:nvContentPartPr>
            <p14:xfrm>
              <a:off x="1381125" y="3905250"/>
              <a:ext cx="269875" cy="18542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4"/>
            </p:blipFill>
            <p:spPr>
              <a:xfrm>
                <a:off x="1381125" y="3905250"/>
                <a:ext cx="26987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5" name="Ink 74"/>
              <p14:cNvContentPartPr/>
              <p14:nvPr/>
            </p14:nvContentPartPr>
            <p14:xfrm>
              <a:off x="1692275" y="3712210"/>
              <a:ext cx="394970" cy="33655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6"/>
            </p:blipFill>
            <p:spPr>
              <a:xfrm>
                <a:off x="1692275" y="3712210"/>
                <a:ext cx="39497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6" name="Ink 75"/>
              <p14:cNvContentPartPr/>
              <p14:nvPr/>
            </p14:nvContentPartPr>
            <p14:xfrm>
              <a:off x="1792605" y="3569335"/>
              <a:ext cx="26035" cy="514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8"/>
            </p:blipFill>
            <p:spPr>
              <a:xfrm>
                <a:off x="1792605" y="3569335"/>
                <a:ext cx="2603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7" name="Ink 76"/>
              <p14:cNvContentPartPr/>
              <p14:nvPr/>
            </p14:nvContentPartPr>
            <p14:xfrm>
              <a:off x="818515" y="4140200"/>
              <a:ext cx="42545" cy="7620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0"/>
            </p:blipFill>
            <p:spPr>
              <a:xfrm>
                <a:off x="818515" y="4140200"/>
                <a:ext cx="42545" cy="76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DDDDDD"/>
                </a:solidFill>
                <a:latin typeface="FiraCode Nerd Font"/>
              </a:rPr>
              <a:t>Additional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57200" y="17967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0" strike="noStrike" spc="-1" dirty="0">
                <a:solidFill>
                  <a:srgbClr val="DDDDDD"/>
                </a:solidFill>
                <a:latin typeface="FiraCode Nerd Font"/>
              </a:rPr>
              <a:t>Finding least significant Bit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title"/>
          </p:nvPr>
        </p:nvSpPr>
        <p:spPr>
          <a:xfrm>
            <a:off x="303840" y="32004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0" strike="noStrike" spc="-1" dirty="0">
                <a:solidFill>
                  <a:srgbClr val="DDDDDD"/>
                </a:solidFill>
                <a:latin typeface="FiraCode Nerd Font"/>
              </a:rPr>
              <a:t>T = (A &amp; (-A))</a:t>
            </a:r>
            <a:br>
              <a:rPr lang="en-US" sz="3200" b="0" strike="noStrike" spc="-1" dirty="0">
                <a:solidFill>
                  <a:srgbClr val="DDDDDD"/>
                </a:solidFill>
                <a:latin typeface="FiraCode Nerd Font"/>
              </a:rPr>
            </a:br>
            <a:br>
              <a:rPr lang="en-US" sz="3200" b="0" strike="noStrike" spc="-1" dirty="0">
                <a:solidFill>
                  <a:srgbClr val="DDDDDD"/>
                </a:solidFill>
                <a:latin typeface="FiraCode Nerd Font"/>
              </a:rPr>
            </a:br>
            <a:r>
              <a:rPr lang="en-US" sz="2400" b="0" strike="noStrike" spc="-1" dirty="0">
                <a:solidFill>
                  <a:srgbClr val="DDDDDD"/>
                </a:solidFill>
                <a:latin typeface="FiraCode Nerd Font"/>
              </a:rPr>
              <a:t>Do by yourself.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58165" y="1108710"/>
              <a:ext cx="635" cy="2444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58165" y="1108710"/>
                <a:ext cx="63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726440" y="1033145"/>
              <a:ext cx="185420" cy="1854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726440" y="1033145"/>
                <a:ext cx="18542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1062355" y="999490"/>
              <a:ext cx="76200" cy="22733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1062355" y="999490"/>
                <a:ext cx="7620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1238885" y="991235"/>
              <a:ext cx="92710" cy="2019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1238885" y="991235"/>
                <a:ext cx="9271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1381125" y="932180"/>
              <a:ext cx="177165" cy="22796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1381125" y="932180"/>
                <a:ext cx="177165" cy="227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1784350" y="848360"/>
              <a:ext cx="42545" cy="185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1784350" y="848360"/>
                <a:ext cx="4254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7259955" y="915670"/>
              <a:ext cx="118110" cy="3365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7259955" y="915670"/>
                <a:ext cx="11811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Ink 8"/>
              <p14:cNvContentPartPr/>
              <p14:nvPr/>
            </p14:nvContentPartPr>
            <p14:xfrm>
              <a:off x="7461250" y="840105"/>
              <a:ext cx="143510" cy="2190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6"/>
            </p:blipFill>
            <p:spPr>
              <a:xfrm>
                <a:off x="7461250" y="840105"/>
                <a:ext cx="14351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Ink 9"/>
              <p14:cNvContentPartPr/>
              <p14:nvPr/>
            </p14:nvContentPartPr>
            <p14:xfrm>
              <a:off x="7755255" y="781050"/>
              <a:ext cx="635" cy="514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8"/>
            </p:blipFill>
            <p:spPr>
              <a:xfrm>
                <a:off x="7755255" y="781050"/>
                <a:ext cx="63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Ink 10"/>
              <p14:cNvContentPartPr/>
              <p14:nvPr/>
            </p14:nvContentPartPr>
            <p14:xfrm>
              <a:off x="7747000" y="663575"/>
              <a:ext cx="67945" cy="2781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0"/>
            </p:blipFill>
            <p:spPr>
              <a:xfrm>
                <a:off x="7747000" y="663575"/>
                <a:ext cx="67945" cy="27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Ink 11"/>
              <p14:cNvContentPartPr/>
              <p14:nvPr/>
            </p14:nvContentPartPr>
            <p14:xfrm>
              <a:off x="7915275" y="588010"/>
              <a:ext cx="109855" cy="3365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2"/>
            </p:blipFill>
            <p:spPr>
              <a:xfrm>
                <a:off x="7915275" y="588010"/>
                <a:ext cx="10985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Ink 12"/>
              <p14:cNvContentPartPr/>
              <p14:nvPr/>
            </p14:nvContentPartPr>
            <p14:xfrm>
              <a:off x="8116570" y="495935"/>
              <a:ext cx="219075" cy="3365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4"/>
            </p:blipFill>
            <p:spPr>
              <a:xfrm>
                <a:off x="8116570" y="495935"/>
                <a:ext cx="21907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Ink 13"/>
              <p14:cNvContentPartPr/>
              <p14:nvPr/>
            </p14:nvContentPartPr>
            <p14:xfrm>
              <a:off x="8410575" y="454025"/>
              <a:ext cx="227330" cy="3111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6"/>
            </p:blipFill>
            <p:spPr>
              <a:xfrm>
                <a:off x="8410575" y="454025"/>
                <a:ext cx="22733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Ink 14"/>
              <p14:cNvContentPartPr/>
              <p14:nvPr/>
            </p14:nvContentPartPr>
            <p14:xfrm>
              <a:off x="1557655" y="520700"/>
              <a:ext cx="219075" cy="762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8"/>
            </p:blipFill>
            <p:spPr>
              <a:xfrm>
                <a:off x="1557655" y="520700"/>
                <a:ext cx="2190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Ink 15"/>
              <p14:cNvContentPartPr/>
              <p14:nvPr/>
            </p14:nvContentPartPr>
            <p14:xfrm>
              <a:off x="1684020" y="579755"/>
              <a:ext cx="33655" cy="1352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0"/>
            </p:blipFill>
            <p:spPr>
              <a:xfrm>
                <a:off x="1684020" y="579755"/>
                <a:ext cx="3365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Ink 16"/>
              <p14:cNvContentPartPr/>
              <p14:nvPr/>
            </p14:nvContentPartPr>
            <p14:xfrm>
              <a:off x="1901825" y="571500"/>
              <a:ext cx="118745" cy="171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2"/>
            </p:blipFill>
            <p:spPr>
              <a:xfrm>
                <a:off x="1901825" y="571500"/>
                <a:ext cx="1187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Ink 17"/>
              <p14:cNvContentPartPr/>
              <p14:nvPr/>
            </p14:nvContentPartPr>
            <p14:xfrm>
              <a:off x="1927225" y="671830"/>
              <a:ext cx="17780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4"/>
            </p:blipFill>
            <p:spPr>
              <a:xfrm>
                <a:off x="1927225" y="671830"/>
                <a:ext cx="17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Ink 18"/>
              <p14:cNvContentPartPr/>
              <p14:nvPr/>
            </p14:nvContentPartPr>
            <p14:xfrm>
              <a:off x="1935480" y="663575"/>
              <a:ext cx="118110" cy="63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6"/>
            </p:blipFill>
            <p:spPr>
              <a:xfrm>
                <a:off x="1935480" y="663575"/>
                <a:ext cx="1181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Ink 19"/>
              <p14:cNvContentPartPr/>
              <p14:nvPr/>
            </p14:nvContentPartPr>
            <p14:xfrm>
              <a:off x="2137410" y="420370"/>
              <a:ext cx="176530" cy="2692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8"/>
            </p:blipFill>
            <p:spPr>
              <a:xfrm>
                <a:off x="2137410" y="420370"/>
                <a:ext cx="176530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Ink 20"/>
              <p14:cNvContentPartPr/>
              <p14:nvPr/>
            </p14:nvContentPartPr>
            <p14:xfrm>
              <a:off x="2296795" y="823595"/>
              <a:ext cx="63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0"/>
            </p:blipFill>
            <p:spPr>
              <a:xfrm>
                <a:off x="2296795" y="823595"/>
                <a:ext cx="6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Ink 21"/>
              <p14:cNvContentPartPr/>
              <p14:nvPr/>
            </p14:nvContentPartPr>
            <p14:xfrm>
              <a:off x="7705090" y="302895"/>
              <a:ext cx="160020" cy="508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2"/>
            </p:blipFill>
            <p:spPr>
              <a:xfrm>
                <a:off x="7705090" y="302895"/>
                <a:ext cx="16002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Ink 22"/>
              <p14:cNvContentPartPr/>
              <p14:nvPr/>
            </p14:nvContentPartPr>
            <p14:xfrm>
              <a:off x="7822565" y="319405"/>
              <a:ext cx="67945" cy="1352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4"/>
            </p:blipFill>
            <p:spPr>
              <a:xfrm>
                <a:off x="7822565" y="319405"/>
                <a:ext cx="679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Ink 23"/>
              <p14:cNvContentPartPr/>
              <p14:nvPr/>
            </p14:nvContentPartPr>
            <p14:xfrm>
              <a:off x="8024495" y="235585"/>
              <a:ext cx="8445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6"/>
            </p:blipFill>
            <p:spPr>
              <a:xfrm>
                <a:off x="8024495" y="235585"/>
                <a:ext cx="844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Ink 24"/>
              <p14:cNvContentPartPr/>
              <p14:nvPr/>
            </p14:nvContentPartPr>
            <p14:xfrm>
              <a:off x="8024495" y="319405"/>
              <a:ext cx="109220" cy="425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8"/>
            </p:blipFill>
            <p:spPr>
              <a:xfrm>
                <a:off x="8024495" y="319405"/>
                <a:ext cx="10922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Ink 25"/>
              <p14:cNvContentPartPr/>
              <p14:nvPr/>
            </p14:nvContentPartPr>
            <p14:xfrm>
              <a:off x="8225790" y="59055"/>
              <a:ext cx="143510" cy="3028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50"/>
            </p:blipFill>
            <p:spPr>
              <a:xfrm>
                <a:off x="8225790" y="59055"/>
                <a:ext cx="143510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Ink 26"/>
              <p14:cNvContentPartPr/>
              <p14:nvPr/>
            </p14:nvContentPartPr>
            <p14:xfrm>
              <a:off x="8402320" y="420370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2"/>
            </p:blipFill>
            <p:spPr>
              <a:xfrm>
                <a:off x="8402320" y="4203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Ink 27"/>
              <p14:cNvContentPartPr/>
              <p14:nvPr/>
            </p14:nvContentPartPr>
            <p14:xfrm>
              <a:off x="8007350" y="991235"/>
              <a:ext cx="151765" cy="8445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4"/>
            </p:blipFill>
            <p:spPr>
              <a:xfrm>
                <a:off x="8007350" y="991235"/>
                <a:ext cx="15176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Ink 28"/>
              <p14:cNvContentPartPr/>
              <p14:nvPr/>
            </p14:nvContentPartPr>
            <p14:xfrm>
              <a:off x="1801495" y="1159510"/>
              <a:ext cx="193675" cy="762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6"/>
            </p:blipFill>
            <p:spPr>
              <a:xfrm>
                <a:off x="1801495" y="1159510"/>
                <a:ext cx="1936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Ink 29"/>
              <p14:cNvContentPartPr/>
              <p14:nvPr/>
            </p14:nvContentPartPr>
            <p14:xfrm>
              <a:off x="1893570" y="1268095"/>
              <a:ext cx="109855" cy="1606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8"/>
            </p:blipFill>
            <p:spPr>
              <a:xfrm>
                <a:off x="1893570" y="1268095"/>
                <a:ext cx="1098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Ink 30"/>
              <p14:cNvContentPartPr/>
              <p14:nvPr/>
            </p14:nvContentPartPr>
            <p14:xfrm>
              <a:off x="1541145" y="1402715"/>
              <a:ext cx="42545" cy="11811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60"/>
            </p:blipFill>
            <p:spPr>
              <a:xfrm>
                <a:off x="1541145" y="1402715"/>
                <a:ext cx="4254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Ink 31"/>
              <p14:cNvContentPartPr/>
              <p14:nvPr/>
            </p14:nvContentPartPr>
            <p14:xfrm>
              <a:off x="1188085" y="1452880"/>
              <a:ext cx="227330" cy="1943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2"/>
            </p:blipFill>
            <p:spPr>
              <a:xfrm>
                <a:off x="1188085" y="1452880"/>
                <a:ext cx="22733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Ink 32"/>
              <p14:cNvContentPartPr/>
              <p14:nvPr/>
            </p14:nvContentPartPr>
            <p14:xfrm>
              <a:off x="1028700" y="1579245"/>
              <a:ext cx="151765" cy="2527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4"/>
            </p:blipFill>
            <p:spPr>
              <a:xfrm>
                <a:off x="1028700" y="1579245"/>
                <a:ext cx="15176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Ink 33"/>
              <p14:cNvContentPartPr/>
              <p14:nvPr/>
            </p14:nvContentPartPr>
            <p14:xfrm>
              <a:off x="726440" y="1553845"/>
              <a:ext cx="92710" cy="3365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6"/>
            </p:blipFill>
            <p:spPr>
              <a:xfrm>
                <a:off x="726440" y="1553845"/>
                <a:ext cx="9271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Ink 34"/>
              <p14:cNvContentPartPr/>
              <p14:nvPr/>
            </p14:nvContentPartPr>
            <p14:xfrm>
              <a:off x="491490" y="1696720"/>
              <a:ext cx="100965" cy="1854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8"/>
            </p:blipFill>
            <p:spPr>
              <a:xfrm>
                <a:off x="491490" y="1696720"/>
                <a:ext cx="10096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Ink 35"/>
              <p14:cNvContentPartPr/>
              <p14:nvPr/>
            </p14:nvContentPartPr>
            <p14:xfrm>
              <a:off x="516255" y="1663065"/>
              <a:ext cx="101600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70"/>
            </p:blipFill>
            <p:spPr>
              <a:xfrm>
                <a:off x="516255" y="1663065"/>
                <a:ext cx="1016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Ink 36"/>
              <p14:cNvContentPartPr/>
              <p14:nvPr/>
            </p14:nvContentPartPr>
            <p14:xfrm>
              <a:off x="8687435" y="965835"/>
              <a:ext cx="67945" cy="933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2"/>
            </p:blipFill>
            <p:spPr>
              <a:xfrm>
                <a:off x="8687435" y="965835"/>
                <a:ext cx="6794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Ink 37"/>
              <p14:cNvContentPartPr/>
              <p14:nvPr/>
            </p14:nvContentPartPr>
            <p14:xfrm>
              <a:off x="8435975" y="1083945"/>
              <a:ext cx="50800" cy="1428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4"/>
            </p:blipFill>
            <p:spPr>
              <a:xfrm>
                <a:off x="8435975" y="1083945"/>
                <a:ext cx="508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Ink 38"/>
              <p14:cNvContentPartPr/>
              <p14:nvPr/>
            </p14:nvContentPartPr>
            <p14:xfrm>
              <a:off x="8141970" y="1276985"/>
              <a:ext cx="336550" cy="2355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6"/>
            </p:blipFill>
            <p:spPr>
              <a:xfrm>
                <a:off x="8141970" y="1276985"/>
                <a:ext cx="33655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Ink 39"/>
              <p14:cNvContentPartPr/>
              <p14:nvPr/>
            </p14:nvContentPartPr>
            <p14:xfrm>
              <a:off x="7839710" y="1360805"/>
              <a:ext cx="142875" cy="2190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8"/>
            </p:blipFill>
            <p:spPr>
              <a:xfrm>
                <a:off x="7839710" y="1360805"/>
                <a:ext cx="1428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Ink 40"/>
              <p14:cNvContentPartPr/>
              <p14:nvPr/>
            </p14:nvContentPartPr>
            <p14:xfrm>
              <a:off x="7604125" y="1444625"/>
              <a:ext cx="135255" cy="20256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80"/>
            </p:blipFill>
            <p:spPr>
              <a:xfrm>
                <a:off x="7604125" y="1444625"/>
                <a:ext cx="13525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Ink 41"/>
              <p14:cNvContentPartPr/>
              <p14:nvPr/>
            </p14:nvContentPartPr>
            <p14:xfrm>
              <a:off x="7352665" y="1579245"/>
              <a:ext cx="184785" cy="1936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2"/>
            </p:blipFill>
            <p:spPr>
              <a:xfrm>
                <a:off x="7352665" y="1579245"/>
                <a:ext cx="18478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Ink 42"/>
              <p14:cNvContentPartPr/>
              <p14:nvPr/>
            </p14:nvContentPartPr>
            <p14:xfrm>
              <a:off x="7385685" y="1511935"/>
              <a:ext cx="127000" cy="844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4"/>
            </p:blipFill>
            <p:spPr>
              <a:xfrm>
                <a:off x="7385685" y="1511935"/>
                <a:ext cx="1270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Ink 43"/>
              <p14:cNvContentPartPr/>
              <p14:nvPr/>
            </p14:nvContentPartPr>
            <p14:xfrm>
              <a:off x="8267700" y="1696720"/>
              <a:ext cx="320040" cy="5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6"/>
            </p:blipFill>
            <p:spPr>
              <a:xfrm>
                <a:off x="8267700" y="1696720"/>
                <a:ext cx="32004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Ink 44"/>
              <p14:cNvContentPartPr/>
              <p14:nvPr/>
            </p14:nvContentPartPr>
            <p14:xfrm>
              <a:off x="1944370" y="1587500"/>
              <a:ext cx="142875" cy="508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8"/>
            </p:blipFill>
            <p:spPr>
              <a:xfrm>
                <a:off x="1944370" y="1587500"/>
                <a:ext cx="14287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Ink 45"/>
              <p14:cNvContentPartPr/>
              <p14:nvPr/>
            </p14:nvContentPartPr>
            <p14:xfrm>
              <a:off x="273050" y="915670"/>
              <a:ext cx="168275" cy="5549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90"/>
            </p:blipFill>
            <p:spPr>
              <a:xfrm>
                <a:off x="273050" y="915670"/>
                <a:ext cx="168275" cy="554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Ink 46"/>
              <p14:cNvContentPartPr/>
              <p14:nvPr/>
            </p14:nvContentPartPr>
            <p14:xfrm>
              <a:off x="1792605" y="764540"/>
              <a:ext cx="252730" cy="32004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2"/>
            </p:blipFill>
            <p:spPr>
              <a:xfrm>
                <a:off x="1792605" y="764540"/>
                <a:ext cx="252730" cy="32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Ink 47"/>
              <p14:cNvContentPartPr/>
              <p14:nvPr/>
            </p14:nvContentPartPr>
            <p14:xfrm>
              <a:off x="2145665" y="999490"/>
              <a:ext cx="201930" cy="1270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4"/>
            </p:blipFill>
            <p:spPr>
              <a:xfrm>
                <a:off x="2145665" y="999490"/>
                <a:ext cx="20193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Ink 48"/>
              <p14:cNvContentPartPr/>
              <p14:nvPr/>
            </p14:nvContentPartPr>
            <p14:xfrm>
              <a:off x="2431415" y="722630"/>
              <a:ext cx="151765" cy="425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6"/>
            </p:blipFill>
            <p:spPr>
              <a:xfrm>
                <a:off x="2431415" y="722630"/>
                <a:ext cx="15176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Ink 49"/>
              <p14:cNvContentPartPr/>
              <p14:nvPr/>
            </p14:nvContentPartPr>
            <p14:xfrm>
              <a:off x="2481580" y="814705"/>
              <a:ext cx="126365" cy="63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8"/>
            </p:blipFill>
            <p:spPr>
              <a:xfrm>
                <a:off x="2481580" y="814705"/>
                <a:ext cx="1263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Ink 50"/>
              <p14:cNvContentPartPr/>
              <p14:nvPr/>
            </p14:nvContentPartPr>
            <p14:xfrm>
              <a:off x="2750185" y="571500"/>
              <a:ext cx="244475" cy="3613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100"/>
            </p:blipFill>
            <p:spPr>
              <a:xfrm>
                <a:off x="2750185" y="571500"/>
                <a:ext cx="244475" cy="361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Ink 51"/>
              <p14:cNvContentPartPr/>
              <p14:nvPr/>
            </p14:nvContentPartPr>
            <p14:xfrm>
              <a:off x="3044190" y="495935"/>
              <a:ext cx="151765" cy="3111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2"/>
            </p:blipFill>
            <p:spPr>
              <a:xfrm>
                <a:off x="3044190" y="495935"/>
                <a:ext cx="15176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Ink 52"/>
              <p14:cNvContentPartPr/>
              <p14:nvPr/>
            </p14:nvContentPartPr>
            <p14:xfrm>
              <a:off x="3153410" y="504190"/>
              <a:ext cx="135255" cy="6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4"/>
            </p:blipFill>
            <p:spPr>
              <a:xfrm>
                <a:off x="3153410" y="504190"/>
                <a:ext cx="1352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Ink 53"/>
              <p14:cNvContentPartPr/>
              <p14:nvPr/>
            </p14:nvContentPartPr>
            <p14:xfrm>
              <a:off x="8964930" y="411480"/>
              <a:ext cx="12636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8"/>
            </p:blipFill>
            <p:spPr>
              <a:xfrm>
                <a:off x="8964930" y="411480"/>
                <a:ext cx="1263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8981440" y="504190"/>
              <a:ext cx="143510" cy="63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8981440" y="504190"/>
                <a:ext cx="1435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9258935" y="252095"/>
              <a:ext cx="210185" cy="24447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9258935" y="252095"/>
                <a:ext cx="21018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9552940" y="252095"/>
              <a:ext cx="142875" cy="28638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9552940" y="252095"/>
                <a:ext cx="142875" cy="286385"/>
              </a:xfrm>
              <a:prstGeom prst="rect"/>
            </p:spPr>
          </p:pic>
        </mc:Fallback>
      </mc:AlternateContent>
      <p:sp>
        <p:nvSpPr>
          <p:cNvPr id="77" name="Text Box 76"/>
          <p:cNvSpPr txBox="1"/>
          <p:nvPr/>
        </p:nvSpPr>
        <p:spPr>
          <a:xfrm>
            <a:off x="121920" y="4415155"/>
            <a:ext cx="582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45 = 1*2^5 + 0*2^4 + 1*2^3 + 1*2^2 + 0*2^1 + 1*2^0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82" name="Ink 81"/>
              <p14:cNvContentPartPr/>
              <p14:nvPr/>
            </p14:nvContentPartPr>
            <p14:xfrm>
              <a:off x="2506980" y="1503680"/>
              <a:ext cx="168275" cy="2540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13"/>
            </p:blipFill>
            <p:spPr>
              <a:xfrm>
                <a:off x="2506980" y="1503680"/>
                <a:ext cx="1682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83" name="Ink 82"/>
              <p14:cNvContentPartPr/>
              <p14:nvPr/>
            </p14:nvContentPartPr>
            <p14:xfrm>
              <a:off x="2523490" y="1612900"/>
              <a:ext cx="118110" cy="6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15"/>
            </p:blipFill>
            <p:spPr>
              <a:xfrm>
                <a:off x="2523490" y="1612900"/>
                <a:ext cx="1181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84" name="Ink 83"/>
              <p14:cNvContentPartPr/>
              <p14:nvPr/>
            </p14:nvContentPartPr>
            <p14:xfrm>
              <a:off x="2800350" y="1528445"/>
              <a:ext cx="127000" cy="63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17"/>
            </p:blipFill>
            <p:spPr>
              <a:xfrm>
                <a:off x="2800350" y="1528445"/>
                <a:ext cx="1270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85" name="Ink 84"/>
              <p14:cNvContentPartPr/>
              <p14:nvPr/>
            </p14:nvContentPartPr>
            <p14:xfrm>
              <a:off x="3035935" y="1310640"/>
              <a:ext cx="151765" cy="38671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19"/>
            </p:blipFill>
            <p:spPr>
              <a:xfrm>
                <a:off x="3035935" y="1310640"/>
                <a:ext cx="151765" cy="38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86" name="Ink 85"/>
              <p14:cNvContentPartPr/>
              <p14:nvPr/>
            </p14:nvContentPartPr>
            <p14:xfrm>
              <a:off x="3296285" y="1226185"/>
              <a:ext cx="143510" cy="31178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21"/>
            </p:blipFill>
            <p:spPr>
              <a:xfrm>
                <a:off x="3296285" y="1226185"/>
                <a:ext cx="143510" cy="311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87" name="Ink 86"/>
              <p14:cNvContentPartPr/>
              <p14:nvPr/>
            </p14:nvContentPartPr>
            <p14:xfrm>
              <a:off x="3338195" y="1235075"/>
              <a:ext cx="92710" cy="63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23"/>
            </p:blipFill>
            <p:spPr>
              <a:xfrm>
                <a:off x="3338195" y="1235075"/>
                <a:ext cx="927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88" name="Ink 87"/>
              <p14:cNvContentPartPr/>
              <p14:nvPr/>
            </p14:nvContentPartPr>
            <p14:xfrm>
              <a:off x="625475" y="2141855"/>
              <a:ext cx="168910" cy="1936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25"/>
            </p:blipFill>
            <p:spPr>
              <a:xfrm>
                <a:off x="625475" y="2141855"/>
                <a:ext cx="16891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89" name="Ink 88"/>
              <p14:cNvContentPartPr/>
              <p14:nvPr/>
            </p14:nvContentPartPr>
            <p14:xfrm>
              <a:off x="885825" y="2058035"/>
              <a:ext cx="59690" cy="13462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27"/>
            </p:blipFill>
            <p:spPr>
              <a:xfrm>
                <a:off x="885825" y="2058035"/>
                <a:ext cx="59690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90" name="Ink 89"/>
              <p14:cNvContentPartPr/>
              <p14:nvPr/>
            </p14:nvContentPartPr>
            <p14:xfrm>
              <a:off x="1129665" y="2032635"/>
              <a:ext cx="134620" cy="16827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29"/>
            </p:blipFill>
            <p:spPr>
              <a:xfrm>
                <a:off x="1129665" y="2032635"/>
                <a:ext cx="13462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91" name="Ink 90"/>
              <p14:cNvContentPartPr/>
              <p14:nvPr/>
            </p14:nvContentPartPr>
            <p14:xfrm>
              <a:off x="1364615" y="1957070"/>
              <a:ext cx="177165" cy="20193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31"/>
            </p:blipFill>
            <p:spPr>
              <a:xfrm>
                <a:off x="1364615" y="1957070"/>
                <a:ext cx="17716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92" name="Ink 91"/>
              <p14:cNvContentPartPr/>
              <p14:nvPr/>
            </p14:nvContentPartPr>
            <p14:xfrm>
              <a:off x="1650365" y="1873250"/>
              <a:ext cx="59055" cy="12636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33"/>
            </p:blipFill>
            <p:spPr>
              <a:xfrm>
                <a:off x="1650365" y="1873250"/>
                <a:ext cx="59055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93" name="Ink 92"/>
              <p14:cNvContentPartPr/>
              <p14:nvPr/>
            </p14:nvContentPartPr>
            <p14:xfrm>
              <a:off x="1835150" y="1805940"/>
              <a:ext cx="67310" cy="14351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35"/>
            </p:blipFill>
            <p:spPr>
              <a:xfrm>
                <a:off x="1835150" y="1805940"/>
                <a:ext cx="6731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94" name="Ink 93"/>
              <p14:cNvContentPartPr/>
              <p14:nvPr/>
            </p14:nvContentPartPr>
            <p14:xfrm>
              <a:off x="71120" y="1259840"/>
              <a:ext cx="109855" cy="16065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37"/>
            </p:blipFill>
            <p:spPr>
              <a:xfrm>
                <a:off x="71120" y="1259840"/>
                <a:ext cx="1098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95" name="Ink 94"/>
              <p14:cNvContentPartPr/>
              <p14:nvPr/>
            </p14:nvContentPartPr>
            <p14:xfrm>
              <a:off x="432435" y="2209165"/>
              <a:ext cx="34290" cy="17653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39"/>
            </p:blipFill>
            <p:spPr>
              <a:xfrm>
                <a:off x="432435" y="2209165"/>
                <a:ext cx="34290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96" name="Ink 95"/>
              <p14:cNvContentPartPr/>
              <p14:nvPr/>
            </p14:nvContentPartPr>
            <p14:xfrm>
              <a:off x="323215" y="2503170"/>
              <a:ext cx="235585" cy="5080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41"/>
            </p:blipFill>
            <p:spPr>
              <a:xfrm>
                <a:off x="323215" y="2503170"/>
                <a:ext cx="23558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97" name="Ink 96"/>
              <p14:cNvContentPartPr/>
              <p14:nvPr/>
            </p14:nvContentPartPr>
            <p14:xfrm>
              <a:off x="104775" y="2720975"/>
              <a:ext cx="219075" cy="53022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43"/>
            </p:blipFill>
            <p:spPr>
              <a:xfrm>
                <a:off x="104775" y="2720975"/>
                <a:ext cx="219075" cy="53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98" name="Ink 97"/>
              <p14:cNvContentPartPr/>
              <p14:nvPr/>
            </p14:nvContentPartPr>
            <p14:xfrm>
              <a:off x="314960" y="2729865"/>
              <a:ext cx="42545" cy="13462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45"/>
            </p:blipFill>
            <p:spPr>
              <a:xfrm>
                <a:off x="314960" y="2729865"/>
                <a:ext cx="42545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99" name="Ink 98"/>
              <p14:cNvContentPartPr/>
              <p14:nvPr/>
            </p14:nvContentPartPr>
            <p14:xfrm>
              <a:off x="20955" y="3300730"/>
              <a:ext cx="168275" cy="24384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47"/>
            </p:blipFill>
            <p:spPr>
              <a:xfrm>
                <a:off x="20955" y="3300730"/>
                <a:ext cx="16827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00" name="Ink 99"/>
              <p14:cNvContentPartPr/>
              <p14:nvPr/>
            </p14:nvContentPartPr>
            <p14:xfrm>
              <a:off x="163830" y="3451860"/>
              <a:ext cx="193675" cy="1517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49"/>
            </p:blipFill>
            <p:spPr>
              <a:xfrm>
                <a:off x="163830" y="3451860"/>
                <a:ext cx="1936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01" name="Ink 100"/>
              <p14:cNvContentPartPr/>
              <p14:nvPr/>
            </p14:nvContentPartPr>
            <p14:xfrm>
              <a:off x="323215" y="3392805"/>
              <a:ext cx="126365" cy="13525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51"/>
            </p:blipFill>
            <p:spPr>
              <a:xfrm>
                <a:off x="323215" y="3392805"/>
                <a:ext cx="12636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02" name="Ink 101"/>
              <p14:cNvContentPartPr/>
              <p14:nvPr/>
            </p14:nvContentPartPr>
            <p14:xfrm>
              <a:off x="491490" y="3376295"/>
              <a:ext cx="8890" cy="12636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53"/>
            </p:blipFill>
            <p:spPr>
              <a:xfrm>
                <a:off x="491490" y="3376295"/>
                <a:ext cx="889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03" name="Ink 102"/>
              <p14:cNvContentPartPr/>
              <p14:nvPr/>
            </p14:nvContentPartPr>
            <p14:xfrm>
              <a:off x="491490" y="3284220"/>
              <a:ext cx="635" cy="6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52"/>
            </p:blipFill>
            <p:spPr>
              <a:xfrm>
                <a:off x="491490" y="32842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04" name="Ink 103"/>
              <p14:cNvContentPartPr/>
              <p14:nvPr/>
            </p14:nvContentPartPr>
            <p14:xfrm>
              <a:off x="466090" y="3191510"/>
              <a:ext cx="635" cy="5080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56"/>
            </p:blipFill>
            <p:spPr>
              <a:xfrm>
                <a:off x="466090" y="3191510"/>
                <a:ext cx="63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05" name="Ink 104"/>
              <p14:cNvContentPartPr/>
              <p14:nvPr/>
            </p14:nvContentPartPr>
            <p14:xfrm>
              <a:off x="575310" y="3199765"/>
              <a:ext cx="8890" cy="2273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58"/>
            </p:blipFill>
            <p:spPr>
              <a:xfrm>
                <a:off x="575310" y="3199765"/>
                <a:ext cx="889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06" name="Ink 105"/>
              <p14:cNvContentPartPr/>
              <p14:nvPr/>
            </p14:nvContentPartPr>
            <p14:xfrm>
              <a:off x="549910" y="3308985"/>
              <a:ext cx="8445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60"/>
            </p:blipFill>
            <p:spPr>
              <a:xfrm>
                <a:off x="549910" y="3308985"/>
                <a:ext cx="844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07" name="Ink 106"/>
              <p14:cNvContentPartPr/>
              <p14:nvPr/>
            </p14:nvContentPartPr>
            <p14:xfrm>
              <a:off x="667385" y="3267075"/>
              <a:ext cx="42545" cy="23558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162"/>
            </p:blipFill>
            <p:spPr>
              <a:xfrm>
                <a:off x="667385" y="3267075"/>
                <a:ext cx="4254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08" name="Ink 107"/>
              <p14:cNvContentPartPr/>
              <p14:nvPr/>
            </p14:nvContentPartPr>
            <p14:xfrm>
              <a:off x="365125" y="3662045"/>
              <a:ext cx="269240" cy="20193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64"/>
            </p:blipFill>
            <p:spPr>
              <a:xfrm>
                <a:off x="365125" y="3662045"/>
                <a:ext cx="26924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09" name="Ink 108"/>
              <p14:cNvContentPartPr/>
              <p14:nvPr/>
            </p14:nvContentPartPr>
            <p14:xfrm>
              <a:off x="734695" y="3728720"/>
              <a:ext cx="635" cy="9334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166"/>
            </p:blipFill>
            <p:spPr>
              <a:xfrm>
                <a:off x="734695" y="3728720"/>
                <a:ext cx="63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10" name="Ink 109"/>
              <p14:cNvContentPartPr/>
              <p14:nvPr/>
            </p14:nvContentPartPr>
            <p14:xfrm>
              <a:off x="751840" y="3594735"/>
              <a:ext cx="635" cy="5080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156"/>
            </p:blipFill>
            <p:spPr>
              <a:xfrm>
                <a:off x="751840" y="3594735"/>
                <a:ext cx="63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11" name="Ink 110"/>
              <p14:cNvContentPartPr/>
              <p14:nvPr/>
            </p14:nvContentPartPr>
            <p14:xfrm>
              <a:off x="860425" y="3543935"/>
              <a:ext cx="635" cy="22796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169"/>
            </p:blipFill>
            <p:spPr>
              <a:xfrm>
                <a:off x="860425" y="3543935"/>
                <a:ext cx="635" cy="227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12" name="Ink 111"/>
              <p14:cNvContentPartPr/>
              <p14:nvPr/>
            </p14:nvContentPartPr>
            <p14:xfrm>
              <a:off x="810260" y="3636645"/>
              <a:ext cx="118110" cy="260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171"/>
            </p:blipFill>
            <p:spPr>
              <a:xfrm>
                <a:off x="810260" y="3636645"/>
                <a:ext cx="118110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13" name="Ink 112"/>
              <p14:cNvContentPartPr/>
              <p14:nvPr/>
            </p14:nvContentPartPr>
            <p14:xfrm>
              <a:off x="448945" y="2225675"/>
              <a:ext cx="1781175" cy="52133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173"/>
            </p:blipFill>
            <p:spPr>
              <a:xfrm>
                <a:off x="448945" y="2225675"/>
                <a:ext cx="1781175" cy="521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14" name="Ink 113"/>
              <p14:cNvContentPartPr/>
              <p14:nvPr/>
            </p14:nvContentPartPr>
            <p14:xfrm>
              <a:off x="54610" y="2158365"/>
              <a:ext cx="168275" cy="32004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175"/>
            </p:blipFill>
            <p:spPr>
              <a:xfrm>
                <a:off x="54610" y="2158365"/>
                <a:ext cx="168275" cy="32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15" name="Ink 114"/>
              <p14:cNvContentPartPr/>
              <p14:nvPr/>
            </p14:nvContentPartPr>
            <p14:xfrm>
              <a:off x="2036445" y="2435860"/>
              <a:ext cx="26035" cy="16827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177"/>
            </p:blipFill>
            <p:spPr>
              <a:xfrm>
                <a:off x="2036445" y="2435860"/>
                <a:ext cx="2603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16" name="Ink 115"/>
              <p14:cNvContentPartPr/>
              <p14:nvPr/>
            </p14:nvContentPartPr>
            <p14:xfrm>
              <a:off x="1692275" y="2545080"/>
              <a:ext cx="143510" cy="1263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179"/>
            </p:blipFill>
            <p:spPr>
              <a:xfrm>
                <a:off x="1692275" y="2545080"/>
                <a:ext cx="14351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17" name="Ink 116"/>
              <p14:cNvContentPartPr/>
              <p14:nvPr/>
            </p14:nvContentPartPr>
            <p14:xfrm>
              <a:off x="1456690" y="2637155"/>
              <a:ext cx="101600" cy="15176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181"/>
            </p:blipFill>
            <p:spPr>
              <a:xfrm>
                <a:off x="1456690" y="2637155"/>
                <a:ext cx="1016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18" name="Ink 117"/>
              <p14:cNvContentPartPr/>
              <p14:nvPr/>
            </p14:nvContentPartPr>
            <p14:xfrm>
              <a:off x="1213485" y="2696210"/>
              <a:ext cx="109855" cy="16002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183"/>
            </p:blipFill>
            <p:spPr>
              <a:xfrm>
                <a:off x="1213485" y="2696210"/>
                <a:ext cx="10985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19" name="Ink 118"/>
              <p14:cNvContentPartPr/>
              <p14:nvPr/>
            </p14:nvContentPartPr>
            <p14:xfrm>
              <a:off x="986790" y="2796540"/>
              <a:ext cx="134620" cy="11874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185"/>
            </p:blipFill>
            <p:spPr>
              <a:xfrm>
                <a:off x="986790" y="2796540"/>
                <a:ext cx="13462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20" name="Ink 119"/>
              <p14:cNvContentPartPr/>
              <p14:nvPr/>
            </p14:nvContentPartPr>
            <p14:xfrm>
              <a:off x="793750" y="2880995"/>
              <a:ext cx="84455" cy="1600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187"/>
            </p:blipFill>
            <p:spPr>
              <a:xfrm>
                <a:off x="793750" y="2880995"/>
                <a:ext cx="8445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21" name="Ink 120"/>
              <p14:cNvContentPartPr/>
              <p14:nvPr/>
            </p14:nvContentPartPr>
            <p14:xfrm>
              <a:off x="642620" y="2889250"/>
              <a:ext cx="42545" cy="20193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189"/>
            </p:blipFill>
            <p:spPr>
              <a:xfrm>
                <a:off x="642620" y="2889250"/>
                <a:ext cx="4254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22" name="Ink 121"/>
              <p14:cNvContentPartPr/>
              <p14:nvPr/>
            </p14:nvContentPartPr>
            <p14:xfrm>
              <a:off x="549910" y="2897505"/>
              <a:ext cx="143510" cy="2444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191"/>
            </p:blipFill>
            <p:spPr>
              <a:xfrm>
                <a:off x="549910" y="2897505"/>
                <a:ext cx="14351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23" name="Ink 122"/>
              <p14:cNvContentPartPr/>
              <p14:nvPr/>
            </p14:nvContentPartPr>
            <p14:xfrm>
              <a:off x="1641475" y="2889250"/>
              <a:ext cx="26035" cy="11811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193"/>
            </p:blipFill>
            <p:spPr>
              <a:xfrm>
                <a:off x="1641475" y="2889250"/>
                <a:ext cx="2603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24" name="Ink 123"/>
              <p14:cNvContentPartPr/>
              <p14:nvPr/>
            </p14:nvContentPartPr>
            <p14:xfrm>
              <a:off x="1708785" y="2872105"/>
              <a:ext cx="34290" cy="20256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195"/>
            </p:blipFill>
            <p:spPr>
              <a:xfrm>
                <a:off x="1708785" y="2872105"/>
                <a:ext cx="3429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25" name="Ink 124"/>
              <p14:cNvContentPartPr/>
              <p14:nvPr/>
            </p14:nvContentPartPr>
            <p14:xfrm>
              <a:off x="1557655" y="2905760"/>
              <a:ext cx="286385" cy="26098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197"/>
            </p:blipFill>
            <p:spPr>
              <a:xfrm>
                <a:off x="1557655" y="2905760"/>
                <a:ext cx="28638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26" name="Ink 125"/>
              <p14:cNvContentPartPr/>
              <p14:nvPr/>
            </p14:nvContentPartPr>
            <p14:xfrm>
              <a:off x="1767840" y="3250565"/>
              <a:ext cx="25400" cy="18542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199"/>
            </p:blipFill>
            <p:spPr>
              <a:xfrm>
                <a:off x="1767840" y="3250565"/>
                <a:ext cx="2540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27" name="Ink 126"/>
              <p14:cNvContentPartPr/>
              <p14:nvPr/>
            </p14:nvContentPartPr>
            <p14:xfrm>
              <a:off x="1859915" y="3141345"/>
              <a:ext cx="85090" cy="3194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01"/>
            </p:blipFill>
            <p:spPr>
              <a:xfrm>
                <a:off x="1859915" y="3141345"/>
                <a:ext cx="85090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28" name="Ink 127"/>
              <p14:cNvContentPartPr/>
              <p14:nvPr/>
            </p14:nvContentPartPr>
            <p14:xfrm>
              <a:off x="1599565" y="3267075"/>
              <a:ext cx="85090" cy="3365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03"/>
            </p:blipFill>
            <p:spPr>
              <a:xfrm>
                <a:off x="1599565" y="3267075"/>
                <a:ext cx="8509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29" name="Ink 128"/>
              <p14:cNvContentPartPr/>
              <p14:nvPr/>
            </p14:nvContentPartPr>
            <p14:xfrm>
              <a:off x="2011045" y="3392805"/>
              <a:ext cx="26035" cy="14351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05"/>
            </p:blipFill>
            <p:spPr>
              <a:xfrm>
                <a:off x="2011045" y="3392805"/>
                <a:ext cx="2603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30" name="Ink 129"/>
              <p14:cNvContentPartPr/>
              <p14:nvPr/>
            </p14:nvContentPartPr>
            <p14:xfrm>
              <a:off x="2120265" y="3334385"/>
              <a:ext cx="42545" cy="13462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07"/>
            </p:blipFill>
            <p:spPr>
              <a:xfrm>
                <a:off x="2120265" y="3334385"/>
                <a:ext cx="42545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31" name="Ink 130"/>
              <p14:cNvContentPartPr/>
              <p14:nvPr/>
            </p14:nvContentPartPr>
            <p14:xfrm>
              <a:off x="9166225" y="1461770"/>
              <a:ext cx="109855" cy="5905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09"/>
            </p:blipFill>
            <p:spPr>
              <a:xfrm>
                <a:off x="9166225" y="1461770"/>
                <a:ext cx="10985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32" name="Ink 131"/>
              <p14:cNvContentPartPr/>
              <p14:nvPr/>
            </p14:nvContentPartPr>
            <p14:xfrm>
              <a:off x="9149715" y="1545590"/>
              <a:ext cx="219075" cy="9271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11"/>
            </p:blipFill>
            <p:spPr>
              <a:xfrm>
                <a:off x="9149715" y="1545590"/>
                <a:ext cx="21907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33" name="Ink 132"/>
              <p14:cNvContentPartPr/>
              <p14:nvPr/>
            </p14:nvContentPartPr>
            <p14:xfrm>
              <a:off x="9451975" y="1352550"/>
              <a:ext cx="109855" cy="8445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13"/>
            </p:blipFill>
            <p:spPr>
              <a:xfrm>
                <a:off x="9451975" y="1352550"/>
                <a:ext cx="10985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34" name="Ink 133"/>
              <p14:cNvContentPartPr/>
              <p14:nvPr/>
            </p14:nvContentPartPr>
            <p14:xfrm>
              <a:off x="9619615" y="1142365"/>
              <a:ext cx="127000" cy="22733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15"/>
            </p:blipFill>
            <p:spPr>
              <a:xfrm>
                <a:off x="9619615" y="1142365"/>
                <a:ext cx="12700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35" name="Ink 134"/>
              <p14:cNvContentPartPr/>
              <p14:nvPr/>
            </p14:nvContentPartPr>
            <p14:xfrm>
              <a:off x="9813290" y="1083945"/>
              <a:ext cx="67310" cy="22733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17"/>
            </p:blipFill>
            <p:spPr>
              <a:xfrm>
                <a:off x="9813290" y="1083945"/>
                <a:ext cx="67310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36" name="Ink 135"/>
              <p14:cNvContentPartPr/>
              <p14:nvPr/>
            </p14:nvContentPartPr>
            <p14:xfrm>
              <a:off x="9855200" y="1066800"/>
              <a:ext cx="92710" cy="889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19"/>
            </p:blipFill>
            <p:spPr>
              <a:xfrm>
                <a:off x="9855200" y="1066800"/>
                <a:ext cx="927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37" name="Ink 136"/>
              <p14:cNvContentPartPr/>
              <p14:nvPr/>
            </p14:nvContentPartPr>
            <p14:xfrm>
              <a:off x="8838565" y="1688465"/>
              <a:ext cx="185420" cy="1682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21"/>
            </p:blipFill>
            <p:spPr>
              <a:xfrm>
                <a:off x="8838565" y="1688465"/>
                <a:ext cx="18542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38" name="Ink 137"/>
              <p14:cNvContentPartPr/>
              <p14:nvPr/>
            </p14:nvContentPartPr>
            <p14:xfrm>
              <a:off x="8553450" y="1847850"/>
              <a:ext cx="160020" cy="1435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23"/>
            </p:blipFill>
            <p:spPr>
              <a:xfrm>
                <a:off x="8553450" y="1847850"/>
                <a:ext cx="16002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39" name="Ink 138"/>
              <p14:cNvContentPartPr/>
              <p14:nvPr/>
            </p14:nvContentPartPr>
            <p14:xfrm>
              <a:off x="8360410" y="1923415"/>
              <a:ext cx="50800" cy="18542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25"/>
            </p:blipFill>
            <p:spPr>
              <a:xfrm>
                <a:off x="8360410" y="1923415"/>
                <a:ext cx="5080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40" name="Ink 139"/>
              <p14:cNvContentPartPr/>
              <p14:nvPr/>
            </p14:nvContentPartPr>
            <p14:xfrm>
              <a:off x="8150225" y="2032635"/>
              <a:ext cx="126365" cy="16002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27"/>
            </p:blipFill>
            <p:spPr>
              <a:xfrm>
                <a:off x="8150225" y="2032635"/>
                <a:ext cx="126365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41" name="Ink 140"/>
              <p14:cNvContentPartPr/>
              <p14:nvPr/>
            </p14:nvContentPartPr>
            <p14:xfrm>
              <a:off x="7990840" y="2133600"/>
              <a:ext cx="42545" cy="17653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29"/>
            </p:blipFill>
            <p:spPr>
              <a:xfrm>
                <a:off x="7990840" y="2133600"/>
                <a:ext cx="4254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42" name="Ink 141"/>
              <p14:cNvContentPartPr/>
              <p14:nvPr/>
            </p14:nvContentPartPr>
            <p14:xfrm>
              <a:off x="7755255" y="2284730"/>
              <a:ext cx="127000" cy="23558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31"/>
            </p:blipFill>
            <p:spPr>
              <a:xfrm>
                <a:off x="7755255" y="2284730"/>
                <a:ext cx="12700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43" name="Ink 142"/>
              <p14:cNvContentPartPr/>
              <p14:nvPr/>
            </p14:nvContentPartPr>
            <p14:xfrm>
              <a:off x="7520305" y="2452370"/>
              <a:ext cx="67945" cy="1854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33"/>
            </p:blipFill>
            <p:spPr>
              <a:xfrm>
                <a:off x="7520305" y="2452370"/>
                <a:ext cx="6794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44" name="Ink 143"/>
              <p14:cNvContentPartPr/>
              <p14:nvPr/>
            </p14:nvContentPartPr>
            <p14:xfrm>
              <a:off x="7007860" y="1150620"/>
              <a:ext cx="185420" cy="20256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35"/>
            </p:blipFill>
            <p:spPr>
              <a:xfrm>
                <a:off x="7007860" y="1150620"/>
                <a:ext cx="18542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45" name="Ink 144"/>
              <p14:cNvContentPartPr/>
              <p14:nvPr/>
            </p14:nvContentPartPr>
            <p14:xfrm>
              <a:off x="7503795" y="1722120"/>
              <a:ext cx="1974215" cy="11677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37"/>
            </p:blipFill>
            <p:spPr>
              <a:xfrm>
                <a:off x="7503795" y="1722120"/>
                <a:ext cx="1974215" cy="1167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46" name="Ink 145"/>
              <p14:cNvContentPartPr/>
              <p14:nvPr/>
            </p14:nvContentPartPr>
            <p14:xfrm>
              <a:off x="7100570" y="2503170"/>
              <a:ext cx="328295" cy="3028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39"/>
            </p:blipFill>
            <p:spPr>
              <a:xfrm>
                <a:off x="7100570" y="2503170"/>
                <a:ext cx="32829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47" name="Ink 146"/>
              <p14:cNvContentPartPr/>
              <p14:nvPr/>
            </p14:nvContentPartPr>
            <p14:xfrm>
              <a:off x="9124315" y="2082800"/>
              <a:ext cx="126365" cy="15176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41"/>
            </p:blipFill>
            <p:spPr>
              <a:xfrm>
                <a:off x="9124315" y="2082800"/>
                <a:ext cx="1263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48" name="Ink 147"/>
              <p14:cNvContentPartPr/>
              <p14:nvPr/>
            </p14:nvContentPartPr>
            <p14:xfrm>
              <a:off x="8822055" y="2233930"/>
              <a:ext cx="126365" cy="16065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43"/>
            </p:blipFill>
            <p:spPr>
              <a:xfrm>
                <a:off x="8822055" y="2233930"/>
                <a:ext cx="1263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49" name="Ink 148"/>
              <p14:cNvContentPartPr/>
              <p14:nvPr/>
            </p14:nvContentPartPr>
            <p14:xfrm>
              <a:off x="8662670" y="2385060"/>
              <a:ext cx="84455" cy="20256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45"/>
            </p:blipFill>
            <p:spPr>
              <a:xfrm>
                <a:off x="8662670" y="2385060"/>
                <a:ext cx="8445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50" name="Ink 149"/>
              <p14:cNvContentPartPr/>
              <p14:nvPr/>
            </p14:nvContentPartPr>
            <p14:xfrm>
              <a:off x="8427085" y="2536190"/>
              <a:ext cx="151765" cy="17716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47"/>
            </p:blipFill>
            <p:spPr>
              <a:xfrm>
                <a:off x="8427085" y="2536190"/>
                <a:ext cx="151765" cy="17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51" name="Ink 150"/>
              <p14:cNvContentPartPr/>
              <p14:nvPr/>
            </p14:nvContentPartPr>
            <p14:xfrm>
              <a:off x="8183880" y="2628900"/>
              <a:ext cx="143510" cy="19367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49"/>
            </p:blipFill>
            <p:spPr>
              <a:xfrm>
                <a:off x="8183880" y="2628900"/>
                <a:ext cx="14351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52" name="Ink 151"/>
              <p14:cNvContentPartPr/>
              <p14:nvPr/>
            </p14:nvContentPartPr>
            <p14:xfrm>
              <a:off x="7948930" y="2889250"/>
              <a:ext cx="151765" cy="15176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51"/>
            </p:blipFill>
            <p:spPr>
              <a:xfrm>
                <a:off x="7948930" y="288925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53" name="Ink 152"/>
              <p14:cNvContentPartPr/>
              <p14:nvPr/>
            </p14:nvContentPartPr>
            <p14:xfrm>
              <a:off x="7637780" y="2964815"/>
              <a:ext cx="168910" cy="15176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53"/>
            </p:blipFill>
            <p:spPr>
              <a:xfrm>
                <a:off x="7637780" y="2964815"/>
                <a:ext cx="1689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54" name="Ink 153"/>
              <p14:cNvContentPartPr/>
              <p14:nvPr/>
            </p14:nvContentPartPr>
            <p14:xfrm>
              <a:off x="8587105" y="2914650"/>
              <a:ext cx="34290" cy="7620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55"/>
            </p:blipFill>
            <p:spPr>
              <a:xfrm>
                <a:off x="8587105" y="2914650"/>
                <a:ext cx="3429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55" name="Ink 154"/>
              <p14:cNvContentPartPr/>
              <p14:nvPr/>
            </p14:nvContentPartPr>
            <p14:xfrm>
              <a:off x="8687435" y="2872105"/>
              <a:ext cx="17780" cy="10985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57"/>
            </p:blipFill>
            <p:spPr>
              <a:xfrm>
                <a:off x="8687435" y="2872105"/>
                <a:ext cx="1778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56" name="Ink 155"/>
              <p14:cNvContentPartPr/>
              <p14:nvPr/>
            </p14:nvContentPartPr>
            <p14:xfrm>
              <a:off x="8427085" y="2990215"/>
              <a:ext cx="412115" cy="24384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59"/>
            </p:blipFill>
            <p:spPr>
              <a:xfrm>
                <a:off x="8427085" y="2990215"/>
                <a:ext cx="412115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57" name="Ink 156"/>
              <p14:cNvContentPartPr/>
              <p14:nvPr/>
            </p14:nvContentPartPr>
            <p14:xfrm>
              <a:off x="8603615" y="3409950"/>
              <a:ext cx="235585" cy="30289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261"/>
            </p:blipFill>
            <p:spPr>
              <a:xfrm>
                <a:off x="8603615" y="3409950"/>
                <a:ext cx="235585" cy="302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58" name="Ink 157"/>
              <p14:cNvContentPartPr/>
              <p14:nvPr/>
            </p14:nvContentPartPr>
            <p14:xfrm>
              <a:off x="8872220" y="3326130"/>
              <a:ext cx="168910" cy="35306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263"/>
            </p:blipFill>
            <p:spPr>
              <a:xfrm>
                <a:off x="8872220" y="3326130"/>
                <a:ext cx="168910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59" name="Ink 158"/>
              <p14:cNvContentPartPr/>
              <p14:nvPr/>
            </p14:nvContentPartPr>
            <p14:xfrm>
              <a:off x="8376920" y="3460115"/>
              <a:ext cx="260985" cy="4457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265"/>
            </p:blipFill>
            <p:spPr>
              <a:xfrm>
                <a:off x="8376920" y="3460115"/>
                <a:ext cx="26098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60" name="Ink 159"/>
              <p14:cNvContentPartPr/>
              <p14:nvPr/>
            </p14:nvContentPartPr>
            <p14:xfrm>
              <a:off x="9157970" y="3493770"/>
              <a:ext cx="67945" cy="19367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267"/>
            </p:blipFill>
            <p:spPr>
              <a:xfrm>
                <a:off x="9157970" y="3493770"/>
                <a:ext cx="6794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61" name="Ink 160"/>
              <p14:cNvContentPartPr/>
              <p14:nvPr/>
            </p14:nvContentPartPr>
            <p14:xfrm>
              <a:off x="9275445" y="3451860"/>
              <a:ext cx="76200" cy="14351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269"/>
            </p:blipFill>
            <p:spPr>
              <a:xfrm>
                <a:off x="9275445" y="3451860"/>
                <a:ext cx="7620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62" name="Ink 161"/>
              <p14:cNvContentPartPr/>
              <p14:nvPr/>
            </p14:nvContentPartPr>
            <p14:xfrm>
              <a:off x="6840220" y="4249420"/>
              <a:ext cx="403860" cy="90805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271"/>
            </p:blipFill>
            <p:spPr>
              <a:xfrm>
                <a:off x="6840220" y="4249420"/>
                <a:ext cx="403860" cy="908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63" name="Ink 162"/>
              <p14:cNvContentPartPr/>
              <p14:nvPr/>
            </p14:nvContentPartPr>
            <p14:xfrm>
              <a:off x="7092315" y="5299710"/>
              <a:ext cx="92710" cy="10096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273"/>
            </p:blipFill>
            <p:spPr>
              <a:xfrm>
                <a:off x="7092315" y="5299710"/>
                <a:ext cx="92710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64" name="Ink 163"/>
              <p14:cNvContentPartPr/>
              <p14:nvPr/>
            </p14:nvContentPartPr>
            <p14:xfrm>
              <a:off x="3279140" y="3453765"/>
              <a:ext cx="347980" cy="7175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275"/>
            </p:blipFill>
            <p:spPr>
              <a:xfrm>
                <a:off x="3279140" y="3453765"/>
                <a:ext cx="3479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65" name="Ink 164"/>
              <p14:cNvContentPartPr/>
              <p14:nvPr/>
            </p14:nvContentPartPr>
            <p14:xfrm>
              <a:off x="5060950" y="4683760"/>
              <a:ext cx="481965" cy="15176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277"/>
            </p:blipFill>
            <p:spPr>
              <a:xfrm>
                <a:off x="5060950" y="4683760"/>
                <a:ext cx="4819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66" name="Ink 165"/>
              <p14:cNvContentPartPr/>
              <p14:nvPr/>
            </p14:nvContentPartPr>
            <p14:xfrm>
              <a:off x="5274945" y="4968875"/>
              <a:ext cx="635" cy="11620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279"/>
            </p:blipFill>
            <p:spPr>
              <a:xfrm>
                <a:off x="5274945" y="4968875"/>
                <a:ext cx="6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67" name="Ink 166"/>
              <p14:cNvContentPartPr/>
              <p14:nvPr/>
            </p14:nvContentPartPr>
            <p14:xfrm>
              <a:off x="5186045" y="4941570"/>
              <a:ext cx="89535" cy="4572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281"/>
            </p:blipFill>
            <p:spPr>
              <a:xfrm>
                <a:off x="5186045" y="4941570"/>
                <a:ext cx="89535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68" name="Ink 167"/>
              <p14:cNvContentPartPr/>
              <p14:nvPr/>
            </p14:nvContentPartPr>
            <p14:xfrm>
              <a:off x="5203825" y="5102225"/>
              <a:ext cx="89535" cy="95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283"/>
            </p:blipFill>
            <p:spPr>
              <a:xfrm>
                <a:off x="5203825" y="5102225"/>
                <a:ext cx="8953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69" name="Ink 168"/>
              <p14:cNvContentPartPr/>
              <p14:nvPr/>
            </p14:nvContentPartPr>
            <p14:xfrm>
              <a:off x="1737360" y="3729990"/>
              <a:ext cx="250190" cy="539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285"/>
            </p:blipFill>
            <p:spPr>
              <a:xfrm>
                <a:off x="1737360" y="3729990"/>
                <a:ext cx="250190" cy="539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Presentation</Application>
  <PresentationFormat>Custom</PresentationFormat>
  <Paragraphs>134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Times New Roman</vt:lpstr>
      <vt:lpstr>FiraCode Nerd Font</vt:lpstr>
      <vt:lpstr>Segoe Print</vt:lpstr>
      <vt:lpstr>Noto Sans CJK SC</vt:lpstr>
      <vt:lpstr>Microsoft YaHei</vt:lpstr>
      <vt:lpstr>Arial Unicode MS</vt:lpstr>
      <vt:lpstr>Calibri</vt:lpstr>
      <vt:lpstr>Office Theme</vt:lpstr>
      <vt:lpstr>BITMASKING</vt:lpstr>
      <vt:lpstr>Creation of Bitmask</vt:lpstr>
      <vt:lpstr>Manipulation of Bitmask</vt:lpstr>
      <vt:lpstr>0010112</vt:lpstr>
      <vt:lpstr>A |= (1 &lt;&lt; j)</vt:lpstr>
      <vt:lpstr>A &amp;= ∼(1 &lt;&lt; j)</vt:lpstr>
      <vt:lpstr>If T=0: j-th bit 0 Else: j-th bit 1 </vt:lpstr>
      <vt:lpstr>A ∧ = (1 &lt;&lt; j)</vt:lpstr>
      <vt:lpstr>T = (A &amp; (-A))  Do by yourself.</vt:lpstr>
      <vt:lpstr>for (i=0; i&lt;(1&lt;&lt;n); i++)</vt:lpstr>
      <vt:lpstr>for (i=0; i&lt;(1&lt;&lt;n); i++){ 		for (j=0; j&lt;n; j++){ 				if ((i &amp; (1&lt;&lt;j))!=0){ 						subset[i] = set[j] </vt:lpstr>
      <vt:lpstr>for (i=0; i&lt;(1&lt;&lt;n); i++){ 		for (j=0; j&lt;n; j++){ 				if ((i &amp; (1&lt;&lt;j))!=0){ 						subset[i] = set[j]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BITMASKING</dc:title>
  <dc:creator/>
  <cp:lastModifiedBy>BAB AL SAFA</cp:lastModifiedBy>
  <cp:revision>25</cp:revision>
  <dcterms:created xsi:type="dcterms:W3CDTF">2023-03-27T21:35:00Z</dcterms:created>
  <dcterms:modified xsi:type="dcterms:W3CDTF">2023-03-29T16:25:49Z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375E02F67BCA4C7A89F1622D16A64FF7</vt:lpwstr>
  </property>
  <property fmtid="{D5CDD505-2E9C-101B-9397-08002B2CF9AE}" pid="3" name="KSOProductBuildVer">
    <vt:lpwstr>1033-11.2.0.11513</vt:lpwstr>
  </property>
</Properties>
</file>