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otaraprova@gmail.com" userId="f68a49553c8ac671" providerId="LiveId" clId="{31BF1F94-8A6E-4730-97FF-73317570DA26}"/>
    <pc:docChg chg="custSel addSld modSld sldOrd">
      <pc:chgData name="ismotaraprova@gmail.com" userId="f68a49553c8ac671" providerId="LiveId" clId="{31BF1F94-8A6E-4730-97FF-73317570DA26}" dt="2023-05-17T03:57:01.975" v="2810" actId="20577"/>
      <pc:docMkLst>
        <pc:docMk/>
      </pc:docMkLst>
      <pc:sldChg chg="modSp mod">
        <pc:chgData name="ismotaraprova@gmail.com" userId="f68a49553c8ac671" providerId="LiveId" clId="{31BF1F94-8A6E-4730-97FF-73317570DA26}" dt="2023-05-17T03:57:01.975" v="2810" actId="20577"/>
        <pc:sldMkLst>
          <pc:docMk/>
          <pc:sldMk cId="2766096110" sldId="258"/>
        </pc:sldMkLst>
        <pc:spChg chg="mod">
          <ac:chgData name="ismotaraprova@gmail.com" userId="f68a49553c8ac671" providerId="LiveId" clId="{31BF1F94-8A6E-4730-97FF-73317570DA26}" dt="2023-05-17T03:57:01.975" v="2810" actId="20577"/>
          <ac:spMkLst>
            <pc:docMk/>
            <pc:sldMk cId="2766096110" sldId="258"/>
            <ac:spMk id="3" creationId="{9234481A-7150-22F4-28C0-8493C29689AA}"/>
          </ac:spMkLst>
        </pc:spChg>
      </pc:sldChg>
      <pc:sldChg chg="modAnim">
        <pc:chgData name="ismotaraprova@gmail.com" userId="f68a49553c8ac671" providerId="LiveId" clId="{31BF1F94-8A6E-4730-97FF-73317570DA26}" dt="2023-05-16T11:39:47.632" v="54"/>
        <pc:sldMkLst>
          <pc:docMk/>
          <pc:sldMk cId="2920486403" sldId="261"/>
        </pc:sldMkLst>
      </pc:sldChg>
      <pc:sldChg chg="addSp delSp modSp mod ord">
        <pc:chgData name="ismotaraprova@gmail.com" userId="f68a49553c8ac671" providerId="LiveId" clId="{31BF1F94-8A6E-4730-97FF-73317570DA26}" dt="2023-05-16T11:11:14.480" v="31" actId="1076"/>
        <pc:sldMkLst>
          <pc:docMk/>
          <pc:sldMk cId="1206780827" sldId="262"/>
        </pc:sldMkLst>
        <pc:spChg chg="del mod">
          <ac:chgData name="ismotaraprova@gmail.com" userId="f68a49553c8ac671" providerId="LiveId" clId="{31BF1F94-8A6E-4730-97FF-73317570DA26}" dt="2023-05-16T11:08:04.540" v="3" actId="478"/>
          <ac:spMkLst>
            <pc:docMk/>
            <pc:sldMk cId="1206780827" sldId="262"/>
            <ac:spMk id="2" creationId="{7BA08902-EC2C-C4D7-FB95-415D5B98F6E4}"/>
          </ac:spMkLst>
        </pc:spChg>
        <pc:spChg chg="del mod">
          <ac:chgData name="ismotaraprova@gmail.com" userId="f68a49553c8ac671" providerId="LiveId" clId="{31BF1F94-8A6E-4730-97FF-73317570DA26}" dt="2023-05-16T11:08:44.959" v="9" actId="931"/>
          <ac:spMkLst>
            <pc:docMk/>
            <pc:sldMk cId="1206780827" sldId="262"/>
            <ac:spMk id="3" creationId="{A842FF78-BA2C-0CA8-1474-B89DA8E7A137}"/>
          </ac:spMkLst>
        </pc:spChg>
        <pc:spChg chg="add mod">
          <ac:chgData name="ismotaraprova@gmail.com" userId="f68a49553c8ac671" providerId="LiveId" clId="{31BF1F94-8A6E-4730-97FF-73317570DA26}" dt="2023-05-16T11:11:14.480" v="31" actId="1076"/>
          <ac:spMkLst>
            <pc:docMk/>
            <pc:sldMk cId="1206780827" sldId="262"/>
            <ac:spMk id="8" creationId="{66610DE6-7FDB-0E57-7EF8-1B63DB3F8B51}"/>
          </ac:spMkLst>
        </pc:spChg>
        <pc:picChg chg="add mod">
          <ac:chgData name="ismotaraprova@gmail.com" userId="f68a49553c8ac671" providerId="LiveId" clId="{31BF1F94-8A6E-4730-97FF-73317570DA26}" dt="2023-05-16T11:09:57.233" v="23" actId="14100"/>
          <ac:picMkLst>
            <pc:docMk/>
            <pc:sldMk cId="1206780827" sldId="262"/>
            <ac:picMk id="5" creationId="{0B4AA4D7-B90C-65CC-5BC8-1899A48A868B}"/>
          </ac:picMkLst>
        </pc:picChg>
        <pc:picChg chg="add mod">
          <ac:chgData name="ismotaraprova@gmail.com" userId="f68a49553c8ac671" providerId="LiveId" clId="{31BF1F94-8A6E-4730-97FF-73317570DA26}" dt="2023-05-16T11:10:47.254" v="28" actId="14100"/>
          <ac:picMkLst>
            <pc:docMk/>
            <pc:sldMk cId="1206780827" sldId="262"/>
            <ac:picMk id="7" creationId="{261543E2-07DD-BD8A-1542-DF2BA12654DA}"/>
          </ac:picMkLst>
        </pc:picChg>
      </pc:sldChg>
      <pc:sldChg chg="addSp delSp modSp new mod modAnim">
        <pc:chgData name="ismotaraprova@gmail.com" userId="f68a49553c8ac671" providerId="LiveId" clId="{31BF1F94-8A6E-4730-97FF-73317570DA26}" dt="2023-05-16T11:40:22.019" v="59"/>
        <pc:sldMkLst>
          <pc:docMk/>
          <pc:sldMk cId="4182769635" sldId="263"/>
        </pc:sldMkLst>
        <pc:spChg chg="mod">
          <ac:chgData name="ismotaraprova@gmail.com" userId="f68a49553c8ac671" providerId="LiveId" clId="{31BF1F94-8A6E-4730-97FF-73317570DA26}" dt="2023-05-16T11:38:19.199" v="34" actId="20577"/>
          <ac:spMkLst>
            <pc:docMk/>
            <pc:sldMk cId="4182769635" sldId="263"/>
            <ac:spMk id="2" creationId="{5C540F41-CFB3-F3A8-D74E-AB5D1E2F651A}"/>
          </ac:spMkLst>
        </pc:spChg>
        <pc:spChg chg="del mod">
          <ac:chgData name="ismotaraprova@gmail.com" userId="f68a49553c8ac671" providerId="LiveId" clId="{31BF1F94-8A6E-4730-97FF-73317570DA26}" dt="2023-05-16T11:38:54.647" v="41" actId="931"/>
          <ac:spMkLst>
            <pc:docMk/>
            <pc:sldMk cId="4182769635" sldId="263"/>
            <ac:spMk id="3" creationId="{AE8BF696-D8B5-9300-EB2C-EF1F734E6770}"/>
          </ac:spMkLst>
        </pc:spChg>
        <pc:picChg chg="add mod">
          <ac:chgData name="ismotaraprova@gmail.com" userId="f68a49553c8ac671" providerId="LiveId" clId="{31BF1F94-8A6E-4730-97FF-73317570DA26}" dt="2023-05-16T11:39:29.119" v="53" actId="14100"/>
          <ac:picMkLst>
            <pc:docMk/>
            <pc:sldMk cId="4182769635" sldId="263"/>
            <ac:picMk id="5" creationId="{F8394C45-2561-FE93-CDB2-E45125375A6B}"/>
          </ac:picMkLst>
        </pc:picChg>
        <pc:picChg chg="add mod">
          <ac:chgData name="ismotaraprova@gmail.com" userId="f68a49553c8ac671" providerId="LiveId" clId="{31BF1F94-8A6E-4730-97FF-73317570DA26}" dt="2023-05-16T11:40:16.537" v="58" actId="14100"/>
          <ac:picMkLst>
            <pc:docMk/>
            <pc:sldMk cId="4182769635" sldId="263"/>
            <ac:picMk id="7" creationId="{A421A256-F682-414B-4E72-0FA0EFBD5D0A}"/>
          </ac:picMkLst>
        </pc:picChg>
      </pc:sldChg>
      <pc:sldChg chg="addSp delSp modSp new mod">
        <pc:chgData name="ismotaraprova@gmail.com" userId="f68a49553c8ac671" providerId="LiveId" clId="{31BF1F94-8A6E-4730-97FF-73317570DA26}" dt="2023-05-16T11:47:29.203" v="73" actId="208"/>
        <pc:sldMkLst>
          <pc:docMk/>
          <pc:sldMk cId="409226962" sldId="264"/>
        </pc:sldMkLst>
        <pc:spChg chg="del mod">
          <ac:chgData name="ismotaraprova@gmail.com" userId="f68a49553c8ac671" providerId="LiveId" clId="{31BF1F94-8A6E-4730-97FF-73317570DA26}" dt="2023-05-16T11:45:01.654" v="62" actId="478"/>
          <ac:spMkLst>
            <pc:docMk/>
            <pc:sldMk cId="409226962" sldId="264"/>
            <ac:spMk id="2" creationId="{9A701048-02C5-2BAE-E801-98651AF34A0B}"/>
          </ac:spMkLst>
        </pc:spChg>
        <pc:spChg chg="del mod">
          <ac:chgData name="ismotaraprova@gmail.com" userId="f68a49553c8ac671" providerId="LiveId" clId="{31BF1F94-8A6E-4730-97FF-73317570DA26}" dt="2023-05-16T11:46:39.180" v="65" actId="931"/>
          <ac:spMkLst>
            <pc:docMk/>
            <pc:sldMk cId="409226962" sldId="264"/>
            <ac:spMk id="3" creationId="{3DD062B2-06B7-57CE-68D1-DB02692921D5}"/>
          </ac:spMkLst>
        </pc:spChg>
        <pc:spChg chg="add mod">
          <ac:chgData name="ismotaraprova@gmail.com" userId="f68a49553c8ac671" providerId="LiveId" clId="{31BF1F94-8A6E-4730-97FF-73317570DA26}" dt="2023-05-16T11:47:29.203" v="73" actId="208"/>
          <ac:spMkLst>
            <pc:docMk/>
            <pc:sldMk cId="409226962" sldId="264"/>
            <ac:spMk id="6" creationId="{3C5882D9-99CC-0486-4D5C-F4F615449EA2}"/>
          </ac:spMkLst>
        </pc:spChg>
        <pc:picChg chg="add mod">
          <ac:chgData name="ismotaraprova@gmail.com" userId="f68a49553c8ac671" providerId="LiveId" clId="{31BF1F94-8A6E-4730-97FF-73317570DA26}" dt="2023-05-16T11:46:48.732" v="69" actId="14100"/>
          <ac:picMkLst>
            <pc:docMk/>
            <pc:sldMk cId="409226962" sldId="264"/>
            <ac:picMk id="5" creationId="{AD4A4C95-B4BF-B310-2543-2F747B89B7CF}"/>
          </ac:picMkLst>
        </pc:picChg>
      </pc:sldChg>
      <pc:sldChg chg="addSp delSp modSp new mod modAnim">
        <pc:chgData name="ismotaraprova@gmail.com" userId="f68a49553c8ac671" providerId="LiveId" clId="{31BF1F94-8A6E-4730-97FF-73317570DA26}" dt="2023-05-16T12:32:28.817" v="142" actId="14100"/>
        <pc:sldMkLst>
          <pc:docMk/>
          <pc:sldMk cId="3077211776" sldId="265"/>
        </pc:sldMkLst>
        <pc:spChg chg="mod">
          <ac:chgData name="ismotaraprova@gmail.com" userId="f68a49553c8ac671" providerId="LiveId" clId="{31BF1F94-8A6E-4730-97FF-73317570DA26}" dt="2023-05-16T12:21:51.703" v="100" actId="14100"/>
          <ac:spMkLst>
            <pc:docMk/>
            <pc:sldMk cId="3077211776" sldId="265"/>
            <ac:spMk id="2" creationId="{26907F28-A224-CB55-BF34-8712052F133C}"/>
          </ac:spMkLst>
        </pc:spChg>
        <pc:spChg chg="del mod">
          <ac:chgData name="ismotaraprova@gmail.com" userId="f68a49553c8ac671" providerId="LiveId" clId="{31BF1F94-8A6E-4730-97FF-73317570DA26}" dt="2023-05-16T12:22:20.838" v="107" actId="931"/>
          <ac:spMkLst>
            <pc:docMk/>
            <pc:sldMk cId="3077211776" sldId="265"/>
            <ac:spMk id="3" creationId="{2230D56F-EA5D-D53A-DE21-C21225523098}"/>
          </ac:spMkLst>
        </pc:spChg>
        <pc:spChg chg="add mod">
          <ac:chgData name="ismotaraprova@gmail.com" userId="f68a49553c8ac671" providerId="LiveId" clId="{31BF1F94-8A6E-4730-97FF-73317570DA26}" dt="2023-05-16T12:32:28.817" v="142" actId="14100"/>
          <ac:spMkLst>
            <pc:docMk/>
            <pc:sldMk cId="3077211776" sldId="265"/>
            <ac:spMk id="8" creationId="{EE2261C5-AB12-D7BA-6E8A-05717E12F5EC}"/>
          </ac:spMkLst>
        </pc:spChg>
        <pc:spChg chg="add mod">
          <ac:chgData name="ismotaraprova@gmail.com" userId="f68a49553c8ac671" providerId="LiveId" clId="{31BF1F94-8A6E-4730-97FF-73317570DA26}" dt="2023-05-16T12:31:38.510" v="136" actId="14100"/>
          <ac:spMkLst>
            <pc:docMk/>
            <pc:sldMk cId="3077211776" sldId="265"/>
            <ac:spMk id="9" creationId="{0AC5CDAE-756E-B4D7-3587-3CBBEFC6DC71}"/>
          </ac:spMkLst>
        </pc:spChg>
        <pc:picChg chg="add mod">
          <ac:chgData name="ismotaraprova@gmail.com" userId="f68a49553c8ac671" providerId="LiveId" clId="{31BF1F94-8A6E-4730-97FF-73317570DA26}" dt="2023-05-16T12:22:34.602" v="111" actId="14100"/>
          <ac:picMkLst>
            <pc:docMk/>
            <pc:sldMk cId="3077211776" sldId="265"/>
            <ac:picMk id="5" creationId="{863FA983-473E-B19E-C868-0F64C7B9BFD7}"/>
          </ac:picMkLst>
        </pc:picChg>
        <pc:picChg chg="add mod">
          <ac:chgData name="ismotaraprova@gmail.com" userId="f68a49553c8ac671" providerId="LiveId" clId="{31BF1F94-8A6E-4730-97FF-73317570DA26}" dt="2023-05-16T12:32:19.487" v="140" actId="14100"/>
          <ac:picMkLst>
            <pc:docMk/>
            <pc:sldMk cId="3077211776" sldId="265"/>
            <ac:picMk id="7" creationId="{77F499C7-F946-8398-128B-7FE4F1F12641}"/>
          </ac:picMkLst>
        </pc:picChg>
      </pc:sldChg>
      <pc:sldChg chg="addSp delSp modSp new mod">
        <pc:chgData name="ismotaraprova@gmail.com" userId="f68a49553c8ac671" providerId="LiveId" clId="{31BF1F94-8A6E-4730-97FF-73317570DA26}" dt="2023-05-16T13:42:01.846" v="181" actId="14100"/>
        <pc:sldMkLst>
          <pc:docMk/>
          <pc:sldMk cId="3300862907" sldId="266"/>
        </pc:sldMkLst>
        <pc:spChg chg="mod">
          <ac:chgData name="ismotaraprova@gmail.com" userId="f68a49553c8ac671" providerId="LiveId" clId="{31BF1F94-8A6E-4730-97FF-73317570DA26}" dt="2023-05-16T12:49:50.788" v="169" actId="14100"/>
          <ac:spMkLst>
            <pc:docMk/>
            <pc:sldMk cId="3300862907" sldId="266"/>
            <ac:spMk id="2" creationId="{A0D00814-3D90-97C5-527E-F848AB226C20}"/>
          </ac:spMkLst>
        </pc:spChg>
        <pc:spChg chg="del mod">
          <ac:chgData name="ismotaraprova@gmail.com" userId="f68a49553c8ac671" providerId="LiveId" clId="{31BF1F94-8A6E-4730-97FF-73317570DA26}" dt="2023-05-16T13:41:24.480" v="176" actId="931"/>
          <ac:spMkLst>
            <pc:docMk/>
            <pc:sldMk cId="3300862907" sldId="266"/>
            <ac:spMk id="3" creationId="{DA18DCA7-DECA-2ED8-6202-17BE0F872BD3}"/>
          </ac:spMkLst>
        </pc:spChg>
        <pc:picChg chg="add mod">
          <ac:chgData name="ismotaraprova@gmail.com" userId="f68a49553c8ac671" providerId="LiveId" clId="{31BF1F94-8A6E-4730-97FF-73317570DA26}" dt="2023-05-16T13:42:01.846" v="181" actId="14100"/>
          <ac:picMkLst>
            <pc:docMk/>
            <pc:sldMk cId="3300862907" sldId="266"/>
            <ac:picMk id="5" creationId="{F8BD6642-6CC9-8606-76F0-D30A70045709}"/>
          </ac:picMkLst>
        </pc:picChg>
      </pc:sldChg>
      <pc:sldChg chg="addSp delSp modSp new mod">
        <pc:chgData name="ismotaraprova@gmail.com" userId="f68a49553c8ac671" providerId="LiveId" clId="{31BF1F94-8A6E-4730-97FF-73317570DA26}" dt="2023-05-16T13:43:43.212" v="197" actId="14100"/>
        <pc:sldMkLst>
          <pc:docMk/>
          <pc:sldMk cId="2059010573" sldId="267"/>
        </pc:sldMkLst>
        <pc:spChg chg="del mod">
          <ac:chgData name="ismotaraprova@gmail.com" userId="f68a49553c8ac671" providerId="LiveId" clId="{31BF1F94-8A6E-4730-97FF-73317570DA26}" dt="2023-05-16T13:42:40.782" v="184" actId="478"/>
          <ac:spMkLst>
            <pc:docMk/>
            <pc:sldMk cId="2059010573" sldId="267"/>
            <ac:spMk id="2" creationId="{CD0FC840-4F8C-8F95-80FD-02A1C812AB6E}"/>
          </ac:spMkLst>
        </pc:spChg>
        <pc:spChg chg="del mod">
          <ac:chgData name="ismotaraprova@gmail.com" userId="f68a49553c8ac671" providerId="LiveId" clId="{31BF1F94-8A6E-4730-97FF-73317570DA26}" dt="2023-05-16T13:43:19.586" v="192" actId="931"/>
          <ac:spMkLst>
            <pc:docMk/>
            <pc:sldMk cId="2059010573" sldId="267"/>
            <ac:spMk id="3" creationId="{B189E454-E8B9-E2E4-F46A-B81C731E7E20}"/>
          </ac:spMkLst>
        </pc:spChg>
        <pc:picChg chg="add mod">
          <ac:chgData name="ismotaraprova@gmail.com" userId="f68a49553c8ac671" providerId="LiveId" clId="{31BF1F94-8A6E-4730-97FF-73317570DA26}" dt="2023-05-16T13:43:43.212" v="197" actId="14100"/>
          <ac:picMkLst>
            <pc:docMk/>
            <pc:sldMk cId="2059010573" sldId="267"/>
            <ac:picMk id="5" creationId="{0653819A-BAF5-C10C-8F86-C80539E33A7D}"/>
          </ac:picMkLst>
        </pc:picChg>
      </pc:sldChg>
      <pc:sldChg chg="addSp delSp modSp new mod">
        <pc:chgData name="ismotaraprova@gmail.com" userId="f68a49553c8ac671" providerId="LiveId" clId="{31BF1F94-8A6E-4730-97FF-73317570DA26}" dt="2023-05-16T13:44:47.493" v="207" actId="14100"/>
        <pc:sldMkLst>
          <pc:docMk/>
          <pc:sldMk cId="3394400834" sldId="268"/>
        </pc:sldMkLst>
        <pc:spChg chg="del mod">
          <ac:chgData name="ismotaraprova@gmail.com" userId="f68a49553c8ac671" providerId="LiveId" clId="{31BF1F94-8A6E-4730-97FF-73317570DA26}" dt="2023-05-16T13:44:11.225" v="200" actId="478"/>
          <ac:spMkLst>
            <pc:docMk/>
            <pc:sldMk cId="3394400834" sldId="268"/>
            <ac:spMk id="2" creationId="{13A96102-0867-D725-5446-2D52C4162240}"/>
          </ac:spMkLst>
        </pc:spChg>
        <pc:spChg chg="del mod">
          <ac:chgData name="ismotaraprova@gmail.com" userId="f68a49553c8ac671" providerId="LiveId" clId="{31BF1F94-8A6E-4730-97FF-73317570DA26}" dt="2023-05-16T13:44:32.117" v="202" actId="931"/>
          <ac:spMkLst>
            <pc:docMk/>
            <pc:sldMk cId="3394400834" sldId="268"/>
            <ac:spMk id="3" creationId="{0EA4A5F5-8745-CE5B-BF49-1C79E2BE9D97}"/>
          </ac:spMkLst>
        </pc:spChg>
        <pc:picChg chg="add mod">
          <ac:chgData name="ismotaraprova@gmail.com" userId="f68a49553c8ac671" providerId="LiveId" clId="{31BF1F94-8A6E-4730-97FF-73317570DA26}" dt="2023-05-16T13:44:47.493" v="207" actId="14100"/>
          <ac:picMkLst>
            <pc:docMk/>
            <pc:sldMk cId="3394400834" sldId="268"/>
            <ac:picMk id="5" creationId="{62EB1A3D-43A2-7BE9-185D-9F3B7528479A}"/>
          </ac:picMkLst>
        </pc:picChg>
      </pc:sldChg>
      <pc:sldChg chg="addSp delSp modSp new mod">
        <pc:chgData name="ismotaraprova@gmail.com" userId="f68a49553c8ac671" providerId="LiveId" clId="{31BF1F94-8A6E-4730-97FF-73317570DA26}" dt="2023-05-16T13:45:31.585" v="215" actId="14100"/>
        <pc:sldMkLst>
          <pc:docMk/>
          <pc:sldMk cId="234142015" sldId="269"/>
        </pc:sldMkLst>
        <pc:spChg chg="del mod">
          <ac:chgData name="ismotaraprova@gmail.com" userId="f68a49553c8ac671" providerId="LiveId" clId="{31BF1F94-8A6E-4730-97FF-73317570DA26}" dt="2023-05-16T13:44:57.982" v="210" actId="478"/>
          <ac:spMkLst>
            <pc:docMk/>
            <pc:sldMk cId="234142015" sldId="269"/>
            <ac:spMk id="2" creationId="{A1B0A6EE-22E2-1D62-6837-E153A160769F}"/>
          </ac:spMkLst>
        </pc:spChg>
        <pc:spChg chg="del">
          <ac:chgData name="ismotaraprova@gmail.com" userId="f68a49553c8ac671" providerId="LiveId" clId="{31BF1F94-8A6E-4730-97FF-73317570DA26}" dt="2023-05-16T13:45:13.801" v="211" actId="931"/>
          <ac:spMkLst>
            <pc:docMk/>
            <pc:sldMk cId="234142015" sldId="269"/>
            <ac:spMk id="3" creationId="{2D2B4E13-5CF4-88E5-3856-FE73A3ED1A5F}"/>
          </ac:spMkLst>
        </pc:spChg>
        <pc:picChg chg="add mod">
          <ac:chgData name="ismotaraprova@gmail.com" userId="f68a49553c8ac671" providerId="LiveId" clId="{31BF1F94-8A6E-4730-97FF-73317570DA26}" dt="2023-05-16T13:45:31.585" v="215" actId="14100"/>
          <ac:picMkLst>
            <pc:docMk/>
            <pc:sldMk cId="234142015" sldId="269"/>
            <ac:picMk id="5" creationId="{B60ED515-DA90-92FB-2F3B-66BAE6DFD5A0}"/>
          </ac:picMkLst>
        </pc:picChg>
      </pc:sldChg>
      <pc:sldChg chg="addSp delSp modSp new mod modAnim">
        <pc:chgData name="ismotaraprova@gmail.com" userId="f68a49553c8ac671" providerId="LiveId" clId="{31BF1F94-8A6E-4730-97FF-73317570DA26}" dt="2023-05-16T14:27:39.178" v="279"/>
        <pc:sldMkLst>
          <pc:docMk/>
          <pc:sldMk cId="1143641619" sldId="270"/>
        </pc:sldMkLst>
        <pc:spChg chg="mod">
          <ac:chgData name="ismotaraprova@gmail.com" userId="f68a49553c8ac671" providerId="LiveId" clId="{31BF1F94-8A6E-4730-97FF-73317570DA26}" dt="2023-05-16T13:48:38.050" v="263" actId="20577"/>
          <ac:spMkLst>
            <pc:docMk/>
            <pc:sldMk cId="1143641619" sldId="270"/>
            <ac:spMk id="2" creationId="{15288DC0-3656-4B5F-D195-50FCD5A0AA08}"/>
          </ac:spMkLst>
        </pc:spChg>
        <pc:spChg chg="del mod">
          <ac:chgData name="ismotaraprova@gmail.com" userId="f68a49553c8ac671" providerId="LiveId" clId="{31BF1F94-8A6E-4730-97FF-73317570DA26}" dt="2023-05-16T14:26:19.852" v="264" actId="931"/>
          <ac:spMkLst>
            <pc:docMk/>
            <pc:sldMk cId="1143641619" sldId="270"/>
            <ac:spMk id="3" creationId="{A5441428-9E0C-1DCC-2356-34DA1801E292}"/>
          </ac:spMkLst>
        </pc:spChg>
        <pc:picChg chg="add mod">
          <ac:chgData name="ismotaraprova@gmail.com" userId="f68a49553c8ac671" providerId="LiveId" clId="{31BF1F94-8A6E-4730-97FF-73317570DA26}" dt="2023-05-16T14:26:48.480" v="272" actId="14100"/>
          <ac:picMkLst>
            <pc:docMk/>
            <pc:sldMk cId="1143641619" sldId="270"/>
            <ac:picMk id="5" creationId="{659862BB-006D-6E64-D6AC-81CA389FB531}"/>
          </ac:picMkLst>
        </pc:picChg>
        <pc:picChg chg="add mod">
          <ac:chgData name="ismotaraprova@gmail.com" userId="f68a49553c8ac671" providerId="LiveId" clId="{31BF1F94-8A6E-4730-97FF-73317570DA26}" dt="2023-05-16T14:27:28.261" v="278" actId="14100"/>
          <ac:picMkLst>
            <pc:docMk/>
            <pc:sldMk cId="1143641619" sldId="270"/>
            <ac:picMk id="7" creationId="{F2D165DB-3C16-A69F-3766-D7DE3602DB57}"/>
          </ac:picMkLst>
        </pc:picChg>
      </pc:sldChg>
      <pc:sldChg chg="modSp new mod">
        <pc:chgData name="ismotaraprova@gmail.com" userId="f68a49553c8ac671" providerId="LiveId" clId="{31BF1F94-8A6E-4730-97FF-73317570DA26}" dt="2023-05-16T15:21:25.679" v="851" actId="20577"/>
        <pc:sldMkLst>
          <pc:docMk/>
          <pc:sldMk cId="2248785377" sldId="271"/>
        </pc:sldMkLst>
        <pc:spChg chg="mod">
          <ac:chgData name="ismotaraprova@gmail.com" userId="f68a49553c8ac671" providerId="LiveId" clId="{31BF1F94-8A6E-4730-97FF-73317570DA26}" dt="2023-05-16T15:21:25.679" v="851" actId="20577"/>
          <ac:spMkLst>
            <pc:docMk/>
            <pc:sldMk cId="2248785377" sldId="271"/>
            <ac:spMk id="2" creationId="{E9B25A6D-E17E-C286-C17D-D373C40BF696}"/>
          </ac:spMkLst>
        </pc:spChg>
        <pc:spChg chg="mod">
          <ac:chgData name="ismotaraprova@gmail.com" userId="f68a49553c8ac671" providerId="LiveId" clId="{31BF1F94-8A6E-4730-97FF-73317570DA26}" dt="2023-05-16T15:21:19.208" v="850" actId="14100"/>
          <ac:spMkLst>
            <pc:docMk/>
            <pc:sldMk cId="2248785377" sldId="271"/>
            <ac:spMk id="3" creationId="{3723643A-9C8D-7E0F-CCDF-67ACCE26FA06}"/>
          </ac:spMkLst>
        </pc:spChg>
      </pc:sldChg>
      <pc:sldChg chg="addSp delSp modSp new mod modClrScheme chgLayout">
        <pc:chgData name="ismotaraprova@gmail.com" userId="f68a49553c8ac671" providerId="LiveId" clId="{31BF1F94-8A6E-4730-97FF-73317570DA26}" dt="2023-05-16T15:19:44.156" v="837" actId="115"/>
        <pc:sldMkLst>
          <pc:docMk/>
          <pc:sldMk cId="3442697751" sldId="272"/>
        </pc:sldMkLst>
        <pc:spChg chg="mod ord">
          <ac:chgData name="ismotaraprova@gmail.com" userId="f68a49553c8ac671" providerId="LiveId" clId="{31BF1F94-8A6E-4730-97FF-73317570DA26}" dt="2023-05-16T15:19:44.156" v="837" actId="115"/>
          <ac:spMkLst>
            <pc:docMk/>
            <pc:sldMk cId="3442697751" sldId="272"/>
            <ac:spMk id="2" creationId="{BD370B08-9477-E90B-27E7-7CCA108A258A}"/>
          </ac:spMkLst>
        </pc:spChg>
        <pc:spChg chg="del mod ord">
          <ac:chgData name="ismotaraprova@gmail.com" userId="f68a49553c8ac671" providerId="LiveId" clId="{31BF1F94-8A6E-4730-97FF-73317570DA26}" dt="2023-05-16T15:05:54.169" v="587" actId="700"/>
          <ac:spMkLst>
            <pc:docMk/>
            <pc:sldMk cId="3442697751" sldId="272"/>
            <ac:spMk id="3" creationId="{DF8ED40B-DE98-F5A6-6604-94F7D4A0E88B}"/>
          </ac:spMkLst>
        </pc:spChg>
        <pc:spChg chg="add del mod ord">
          <ac:chgData name="ismotaraprova@gmail.com" userId="f68a49553c8ac671" providerId="LiveId" clId="{31BF1F94-8A6E-4730-97FF-73317570DA26}" dt="2023-05-16T15:06:06.574" v="589" actId="478"/>
          <ac:spMkLst>
            <pc:docMk/>
            <pc:sldMk cId="3442697751" sldId="272"/>
            <ac:spMk id="4" creationId="{18209F36-2DB1-1D18-4820-D10BC29C1CD3}"/>
          </ac:spMkLst>
        </pc:spChg>
        <pc:spChg chg="add mod ord">
          <ac:chgData name="ismotaraprova@gmail.com" userId="f68a49553c8ac671" providerId="LiveId" clId="{31BF1F94-8A6E-4730-97FF-73317570DA26}" dt="2023-05-16T15:16:38.476" v="829" actId="14100"/>
          <ac:spMkLst>
            <pc:docMk/>
            <pc:sldMk cId="3442697751" sldId="272"/>
            <ac:spMk id="5" creationId="{6677B46B-18F1-749C-3267-6A85FC248DB9}"/>
          </ac:spMkLst>
        </pc:spChg>
        <pc:spChg chg="add del mod ord">
          <ac:chgData name="ismotaraprova@gmail.com" userId="f68a49553c8ac671" providerId="LiveId" clId="{31BF1F94-8A6E-4730-97FF-73317570DA26}" dt="2023-05-16T15:06:13.462" v="591" actId="478"/>
          <ac:spMkLst>
            <pc:docMk/>
            <pc:sldMk cId="3442697751" sldId="272"/>
            <ac:spMk id="6" creationId="{512A0331-EA31-7DE3-D873-8CE2544DDDF0}"/>
          </ac:spMkLst>
        </pc:spChg>
        <pc:spChg chg="add mod ord">
          <ac:chgData name="ismotaraprova@gmail.com" userId="f68a49553c8ac671" providerId="LiveId" clId="{31BF1F94-8A6E-4730-97FF-73317570DA26}" dt="2023-05-16T15:16:43.174" v="830" actId="14100"/>
          <ac:spMkLst>
            <pc:docMk/>
            <pc:sldMk cId="3442697751" sldId="272"/>
            <ac:spMk id="7" creationId="{FFB8B874-CE9C-C5AC-9908-D1F19DD492FD}"/>
          </ac:spMkLst>
        </pc:spChg>
        <pc:spChg chg="del mod">
          <ac:chgData name="ismotaraprova@gmail.com" userId="f68a49553c8ac671" providerId="LiveId" clId="{31BF1F94-8A6E-4730-97FF-73317570DA26}" dt="2023-05-16T15:16:24.168" v="826"/>
          <ac:spMkLst>
            <pc:docMk/>
            <pc:sldMk cId="3442697751" sldId="272"/>
            <ac:spMk id="9" creationId="{180942A8-C3AA-A79D-6980-0BEDBF1D9284}"/>
          </ac:spMkLst>
        </pc:spChg>
        <pc:spChg chg="add del mod">
          <ac:chgData name="ismotaraprova@gmail.com" userId="f68a49553c8ac671" providerId="LiveId" clId="{31BF1F94-8A6E-4730-97FF-73317570DA26}" dt="2023-05-16T15:16:24.160" v="824" actId="478"/>
          <ac:spMkLst>
            <pc:docMk/>
            <pc:sldMk cId="3442697751" sldId="272"/>
            <ac:spMk id="11" creationId="{3B3DA808-22C5-B1FF-8900-283F911600B4}"/>
          </ac:spMkLst>
        </pc:spChg>
        <pc:inkChg chg="add del">
          <ac:chgData name="ismotaraprova@gmail.com" userId="f68a49553c8ac671" providerId="LiveId" clId="{31BF1F94-8A6E-4730-97FF-73317570DA26}" dt="2023-05-16T15:15:02.398" v="820"/>
          <ac:inkMkLst>
            <pc:docMk/>
            <pc:sldMk cId="3442697751" sldId="272"/>
            <ac:inkMk id="8" creationId="{10B4DC01-B933-30C6-F65F-4E0B2627DD2C}"/>
          </ac:inkMkLst>
        </pc:inkChg>
        <pc:inkChg chg="add del">
          <ac:chgData name="ismotaraprova@gmail.com" userId="f68a49553c8ac671" providerId="LiveId" clId="{31BF1F94-8A6E-4730-97FF-73317570DA26}" dt="2023-05-16T15:17:17.313" v="832"/>
          <ac:inkMkLst>
            <pc:docMk/>
            <pc:sldMk cId="3442697751" sldId="272"/>
            <ac:inkMk id="12" creationId="{D7B15459-CDA1-A4D4-BB05-6422A27A1741}"/>
          </ac:inkMkLst>
        </pc:inkChg>
        <pc:cxnChg chg="add mod">
          <ac:chgData name="ismotaraprova@gmail.com" userId="f68a49553c8ac671" providerId="LiveId" clId="{31BF1F94-8A6E-4730-97FF-73317570DA26}" dt="2023-05-16T15:18:27.465" v="836" actId="13822"/>
          <ac:cxnSpMkLst>
            <pc:docMk/>
            <pc:sldMk cId="3442697751" sldId="272"/>
            <ac:cxnSpMk id="14" creationId="{3F205541-6498-141B-6162-368DA6BB1F7B}"/>
          </ac:cxnSpMkLst>
        </pc:cxnChg>
      </pc:sldChg>
      <pc:sldChg chg="addSp delSp modSp new mod modClrScheme chgLayout">
        <pc:chgData name="ismotaraprova@gmail.com" userId="f68a49553c8ac671" providerId="LiveId" clId="{31BF1F94-8A6E-4730-97FF-73317570DA26}" dt="2023-05-16T16:39:40.086" v="864" actId="14100"/>
        <pc:sldMkLst>
          <pc:docMk/>
          <pc:sldMk cId="3691919082" sldId="273"/>
        </pc:sldMkLst>
        <pc:spChg chg="del mod ord">
          <ac:chgData name="ismotaraprova@gmail.com" userId="f68a49553c8ac671" providerId="LiveId" clId="{31BF1F94-8A6E-4730-97FF-73317570DA26}" dt="2023-05-16T15:20:15.729" v="839" actId="700"/>
          <ac:spMkLst>
            <pc:docMk/>
            <pc:sldMk cId="3691919082" sldId="273"/>
            <ac:spMk id="2" creationId="{3342788C-DA81-974A-3097-CFBC12632FDB}"/>
          </ac:spMkLst>
        </pc:spChg>
        <pc:spChg chg="del mod ord">
          <ac:chgData name="ismotaraprova@gmail.com" userId="f68a49553c8ac671" providerId="LiveId" clId="{31BF1F94-8A6E-4730-97FF-73317570DA26}" dt="2023-05-16T15:20:15.729" v="839" actId="700"/>
          <ac:spMkLst>
            <pc:docMk/>
            <pc:sldMk cId="3691919082" sldId="273"/>
            <ac:spMk id="3" creationId="{4FDBDC84-7F86-2CA2-7BFB-B4FEA705BA2C}"/>
          </ac:spMkLst>
        </pc:spChg>
        <pc:spChg chg="del">
          <ac:chgData name="ismotaraprova@gmail.com" userId="f68a49553c8ac671" providerId="LiveId" clId="{31BF1F94-8A6E-4730-97FF-73317570DA26}" dt="2023-05-16T15:20:15.729" v="839" actId="700"/>
          <ac:spMkLst>
            <pc:docMk/>
            <pc:sldMk cId="3691919082" sldId="273"/>
            <ac:spMk id="4" creationId="{A99135FE-FAC3-2419-AA61-E95F828EF168}"/>
          </ac:spMkLst>
        </pc:spChg>
        <pc:spChg chg="del">
          <ac:chgData name="ismotaraprova@gmail.com" userId="f68a49553c8ac671" providerId="LiveId" clId="{31BF1F94-8A6E-4730-97FF-73317570DA26}" dt="2023-05-16T15:20:15.729" v="839" actId="700"/>
          <ac:spMkLst>
            <pc:docMk/>
            <pc:sldMk cId="3691919082" sldId="273"/>
            <ac:spMk id="5" creationId="{72652FE0-E04A-E7F7-E822-9FD1ECEAAFF1}"/>
          </ac:spMkLst>
        </pc:spChg>
        <pc:spChg chg="del">
          <ac:chgData name="ismotaraprova@gmail.com" userId="f68a49553c8ac671" providerId="LiveId" clId="{31BF1F94-8A6E-4730-97FF-73317570DA26}" dt="2023-05-16T15:20:15.729" v="839" actId="700"/>
          <ac:spMkLst>
            <pc:docMk/>
            <pc:sldMk cId="3691919082" sldId="273"/>
            <ac:spMk id="6" creationId="{01B1722D-5B61-AEC3-8E0A-7CAF84BA26A1}"/>
          </ac:spMkLst>
        </pc:spChg>
        <pc:spChg chg="add del mod ord">
          <ac:chgData name="ismotaraprova@gmail.com" userId="f68a49553c8ac671" providerId="LiveId" clId="{31BF1F94-8A6E-4730-97FF-73317570DA26}" dt="2023-05-16T15:20:18.824" v="840" actId="700"/>
          <ac:spMkLst>
            <pc:docMk/>
            <pc:sldMk cId="3691919082" sldId="273"/>
            <ac:spMk id="7" creationId="{4736712F-0644-ABC0-D0A3-D7ED9EFE76DB}"/>
          </ac:spMkLst>
        </pc:spChg>
        <pc:spChg chg="add del mod ord">
          <ac:chgData name="ismotaraprova@gmail.com" userId="f68a49553c8ac671" providerId="LiveId" clId="{31BF1F94-8A6E-4730-97FF-73317570DA26}" dt="2023-05-16T15:20:18.824" v="840" actId="700"/>
          <ac:spMkLst>
            <pc:docMk/>
            <pc:sldMk cId="3691919082" sldId="273"/>
            <ac:spMk id="8" creationId="{E4345DAB-A83D-FF97-32E4-610297908032}"/>
          </ac:spMkLst>
        </pc:spChg>
        <pc:spChg chg="add mod ord">
          <ac:chgData name="ismotaraprova@gmail.com" userId="f68a49553c8ac671" providerId="LiveId" clId="{31BF1F94-8A6E-4730-97FF-73317570DA26}" dt="2023-05-16T15:24:56.111" v="854" actId="2711"/>
          <ac:spMkLst>
            <pc:docMk/>
            <pc:sldMk cId="3691919082" sldId="273"/>
            <ac:spMk id="9" creationId="{A1137BCB-1A43-0371-0594-6903C41FD746}"/>
          </ac:spMkLst>
        </pc:spChg>
        <pc:spChg chg="add del mod ord">
          <ac:chgData name="ismotaraprova@gmail.com" userId="f68a49553c8ac671" providerId="LiveId" clId="{31BF1F94-8A6E-4730-97FF-73317570DA26}" dt="2023-05-16T16:39:27.649" v="860" actId="931"/>
          <ac:spMkLst>
            <pc:docMk/>
            <pc:sldMk cId="3691919082" sldId="273"/>
            <ac:spMk id="10" creationId="{A8A08DD2-718C-BDE7-E90E-28A5757BAA18}"/>
          </ac:spMkLst>
        </pc:spChg>
        <pc:picChg chg="add mod">
          <ac:chgData name="ismotaraprova@gmail.com" userId="f68a49553c8ac671" providerId="LiveId" clId="{31BF1F94-8A6E-4730-97FF-73317570DA26}" dt="2023-05-16T16:39:40.086" v="864" actId="14100"/>
          <ac:picMkLst>
            <pc:docMk/>
            <pc:sldMk cId="3691919082" sldId="273"/>
            <ac:picMk id="12" creationId="{CA9FCB18-31F2-80B3-10A1-6E76293F1171}"/>
          </ac:picMkLst>
        </pc:picChg>
      </pc:sldChg>
      <pc:sldChg chg="addSp delSp modSp new mod">
        <pc:chgData name="ismotaraprova@gmail.com" userId="f68a49553c8ac671" providerId="LiveId" clId="{31BF1F94-8A6E-4730-97FF-73317570DA26}" dt="2023-05-16T17:15:53.075" v="920" actId="14100"/>
        <pc:sldMkLst>
          <pc:docMk/>
          <pc:sldMk cId="4036113880" sldId="274"/>
        </pc:sldMkLst>
        <pc:spChg chg="mod">
          <ac:chgData name="ismotaraprova@gmail.com" userId="f68a49553c8ac671" providerId="LiveId" clId="{31BF1F94-8A6E-4730-97FF-73317570DA26}" dt="2023-05-16T17:03:52.123" v="897" actId="2711"/>
          <ac:spMkLst>
            <pc:docMk/>
            <pc:sldMk cId="4036113880" sldId="274"/>
            <ac:spMk id="2" creationId="{CCFCA5CD-F352-7332-416E-97C2D52A5CE9}"/>
          </ac:spMkLst>
        </pc:spChg>
        <pc:spChg chg="del mod">
          <ac:chgData name="ismotaraprova@gmail.com" userId="f68a49553c8ac671" providerId="LiveId" clId="{31BF1F94-8A6E-4730-97FF-73317570DA26}" dt="2023-05-16T17:10:14.239" v="899" actId="931"/>
          <ac:spMkLst>
            <pc:docMk/>
            <pc:sldMk cId="4036113880" sldId="274"/>
            <ac:spMk id="3" creationId="{758320B3-C5B8-7AD7-D26D-BEB9F766AC6B}"/>
          </ac:spMkLst>
        </pc:spChg>
        <pc:picChg chg="add mod">
          <ac:chgData name="ismotaraprova@gmail.com" userId="f68a49553c8ac671" providerId="LiveId" clId="{31BF1F94-8A6E-4730-97FF-73317570DA26}" dt="2023-05-16T17:15:53.075" v="920" actId="14100"/>
          <ac:picMkLst>
            <pc:docMk/>
            <pc:sldMk cId="4036113880" sldId="274"/>
            <ac:picMk id="5" creationId="{39CC9F4D-C34F-BD12-122C-3DD6C58FA453}"/>
          </ac:picMkLst>
        </pc:picChg>
        <pc:picChg chg="add del mod">
          <ac:chgData name="ismotaraprova@gmail.com" userId="f68a49553c8ac671" providerId="LiveId" clId="{31BF1F94-8A6E-4730-97FF-73317570DA26}" dt="2023-05-16T17:14:33.164" v="917" actId="21"/>
          <ac:picMkLst>
            <pc:docMk/>
            <pc:sldMk cId="4036113880" sldId="274"/>
            <ac:picMk id="7" creationId="{7C8E5CA6-7F10-15C7-94D9-39C5D70341EE}"/>
          </ac:picMkLst>
        </pc:picChg>
      </pc:sldChg>
      <pc:sldChg chg="addSp delSp modSp new mod">
        <pc:chgData name="ismotaraprova@gmail.com" userId="f68a49553c8ac671" providerId="LiveId" clId="{31BF1F94-8A6E-4730-97FF-73317570DA26}" dt="2023-05-16T17:22:36.606" v="934" actId="14100"/>
        <pc:sldMkLst>
          <pc:docMk/>
          <pc:sldMk cId="805316657" sldId="275"/>
        </pc:sldMkLst>
        <pc:spChg chg="mod">
          <ac:chgData name="ismotaraprova@gmail.com" userId="f68a49553c8ac671" providerId="LiveId" clId="{31BF1F94-8A6E-4730-97FF-73317570DA26}" dt="2023-05-16T17:22:36.606" v="934" actId="14100"/>
          <ac:spMkLst>
            <pc:docMk/>
            <pc:sldMk cId="805316657" sldId="275"/>
            <ac:spMk id="2" creationId="{0DB3B909-2176-2BB1-5C54-B94B0DA39F8A}"/>
          </ac:spMkLst>
        </pc:spChg>
        <pc:spChg chg="del mod">
          <ac:chgData name="ismotaraprova@gmail.com" userId="f68a49553c8ac671" providerId="LiveId" clId="{31BF1F94-8A6E-4730-97FF-73317570DA26}" dt="2023-05-16T17:20:46.516" v="927" actId="931"/>
          <ac:spMkLst>
            <pc:docMk/>
            <pc:sldMk cId="805316657" sldId="275"/>
            <ac:spMk id="3" creationId="{872682CF-01A2-A676-A0CD-A53D24C69CBD}"/>
          </ac:spMkLst>
        </pc:spChg>
        <pc:picChg chg="add mod">
          <ac:chgData name="ismotaraprova@gmail.com" userId="f68a49553c8ac671" providerId="LiveId" clId="{31BF1F94-8A6E-4730-97FF-73317570DA26}" dt="2023-05-16T17:22:21.964" v="932" actId="14100"/>
          <ac:picMkLst>
            <pc:docMk/>
            <pc:sldMk cId="805316657" sldId="275"/>
            <ac:picMk id="5" creationId="{ECE366B7-B900-F98B-0BCF-2D5581C9EAA4}"/>
          </ac:picMkLst>
        </pc:picChg>
      </pc:sldChg>
      <pc:sldChg chg="addSp modSp new mod">
        <pc:chgData name="ismotaraprova@gmail.com" userId="f68a49553c8ac671" providerId="LiveId" clId="{31BF1F94-8A6E-4730-97FF-73317570DA26}" dt="2023-05-16T20:04:52.042" v="2159" actId="1076"/>
        <pc:sldMkLst>
          <pc:docMk/>
          <pc:sldMk cId="953725826" sldId="276"/>
        </pc:sldMkLst>
        <pc:spChg chg="mod">
          <ac:chgData name="ismotaraprova@gmail.com" userId="f68a49553c8ac671" providerId="LiveId" clId="{31BF1F94-8A6E-4730-97FF-73317570DA26}" dt="2023-05-16T20:04:52.042" v="2159" actId="1076"/>
          <ac:spMkLst>
            <pc:docMk/>
            <pc:sldMk cId="953725826" sldId="276"/>
            <ac:spMk id="2" creationId="{64A53129-FB98-4E22-D4A8-5C8D95950286}"/>
          </ac:spMkLst>
        </pc:spChg>
        <pc:spChg chg="mod">
          <ac:chgData name="ismotaraprova@gmail.com" userId="f68a49553c8ac671" providerId="LiveId" clId="{31BF1F94-8A6E-4730-97FF-73317570DA26}" dt="2023-05-16T18:21:11.864" v="1142" actId="20577"/>
          <ac:spMkLst>
            <pc:docMk/>
            <pc:sldMk cId="953725826" sldId="276"/>
            <ac:spMk id="3" creationId="{D9E56376-BB64-758F-71B2-72F2CD62F730}"/>
          </ac:spMkLst>
        </pc:spChg>
        <pc:spChg chg="add mod">
          <ac:chgData name="ismotaraprova@gmail.com" userId="f68a49553c8ac671" providerId="LiveId" clId="{31BF1F94-8A6E-4730-97FF-73317570DA26}" dt="2023-05-16T17:58:49.850" v="1129" actId="208"/>
          <ac:spMkLst>
            <pc:docMk/>
            <pc:sldMk cId="953725826" sldId="276"/>
            <ac:spMk id="4" creationId="{F6A30A90-FC74-553A-C737-03A78504E640}"/>
          </ac:spMkLst>
        </pc:spChg>
      </pc:sldChg>
      <pc:sldChg chg="modSp new mod">
        <pc:chgData name="ismotaraprova@gmail.com" userId="f68a49553c8ac671" providerId="LiveId" clId="{31BF1F94-8A6E-4730-97FF-73317570DA26}" dt="2023-05-16T18:43:51.477" v="1734" actId="113"/>
        <pc:sldMkLst>
          <pc:docMk/>
          <pc:sldMk cId="3013828771" sldId="277"/>
        </pc:sldMkLst>
        <pc:spChg chg="mod">
          <ac:chgData name="ismotaraprova@gmail.com" userId="f68a49553c8ac671" providerId="LiveId" clId="{31BF1F94-8A6E-4730-97FF-73317570DA26}" dt="2023-05-16T18:41:15.125" v="1732" actId="115"/>
          <ac:spMkLst>
            <pc:docMk/>
            <pc:sldMk cId="3013828771" sldId="277"/>
            <ac:spMk id="2" creationId="{C93E1F55-8B92-0388-2A15-022EA99F5CB4}"/>
          </ac:spMkLst>
        </pc:spChg>
        <pc:spChg chg="mod">
          <ac:chgData name="ismotaraprova@gmail.com" userId="f68a49553c8ac671" providerId="LiveId" clId="{31BF1F94-8A6E-4730-97FF-73317570DA26}" dt="2023-05-16T18:43:51.477" v="1734" actId="113"/>
          <ac:spMkLst>
            <pc:docMk/>
            <pc:sldMk cId="3013828771" sldId="277"/>
            <ac:spMk id="3" creationId="{02DCC97F-E245-3128-C414-AE8CE701DA46}"/>
          </ac:spMkLst>
        </pc:spChg>
      </pc:sldChg>
      <pc:sldChg chg="addSp delSp modSp new mod modClrScheme chgLayout">
        <pc:chgData name="ismotaraprova@gmail.com" userId="f68a49553c8ac671" providerId="LiveId" clId="{31BF1F94-8A6E-4730-97FF-73317570DA26}" dt="2023-05-16T20:02:13.382" v="2156" actId="27636"/>
        <pc:sldMkLst>
          <pc:docMk/>
          <pc:sldMk cId="2220395173" sldId="278"/>
        </pc:sldMkLst>
        <pc:spChg chg="mod ord">
          <ac:chgData name="ismotaraprova@gmail.com" userId="f68a49553c8ac671" providerId="LiveId" clId="{31BF1F94-8A6E-4730-97FF-73317570DA26}" dt="2023-05-16T19:53:42.652" v="1756" actId="700"/>
          <ac:spMkLst>
            <pc:docMk/>
            <pc:sldMk cId="2220395173" sldId="278"/>
            <ac:spMk id="2" creationId="{10E4803B-4C74-FD70-686D-B13E5C4AF019}"/>
          </ac:spMkLst>
        </pc:spChg>
        <pc:spChg chg="del mod ord">
          <ac:chgData name="ismotaraprova@gmail.com" userId="f68a49553c8ac671" providerId="LiveId" clId="{31BF1F94-8A6E-4730-97FF-73317570DA26}" dt="2023-05-16T19:53:42.652" v="1756" actId="700"/>
          <ac:spMkLst>
            <pc:docMk/>
            <pc:sldMk cId="2220395173" sldId="278"/>
            <ac:spMk id="3" creationId="{1442C337-E060-C842-E7C8-E96066120BD6}"/>
          </ac:spMkLst>
        </pc:spChg>
        <pc:spChg chg="add del mod ord">
          <ac:chgData name="ismotaraprova@gmail.com" userId="f68a49553c8ac671" providerId="LiveId" clId="{31BF1F94-8A6E-4730-97FF-73317570DA26}" dt="2023-05-16T19:53:46.922" v="1758" actId="478"/>
          <ac:spMkLst>
            <pc:docMk/>
            <pc:sldMk cId="2220395173" sldId="278"/>
            <ac:spMk id="4" creationId="{0D43E8EC-921B-7237-1FC0-21B5AB142CB7}"/>
          </ac:spMkLst>
        </pc:spChg>
        <pc:spChg chg="add mod ord">
          <ac:chgData name="ismotaraprova@gmail.com" userId="f68a49553c8ac671" providerId="LiveId" clId="{31BF1F94-8A6E-4730-97FF-73317570DA26}" dt="2023-05-16T20:02:13.382" v="2156" actId="27636"/>
          <ac:spMkLst>
            <pc:docMk/>
            <pc:sldMk cId="2220395173" sldId="278"/>
            <ac:spMk id="5" creationId="{3B78219B-E790-F2EC-F267-935FB38F699A}"/>
          </ac:spMkLst>
        </pc:spChg>
        <pc:spChg chg="add del mod ord">
          <ac:chgData name="ismotaraprova@gmail.com" userId="f68a49553c8ac671" providerId="LiveId" clId="{31BF1F94-8A6E-4730-97FF-73317570DA26}" dt="2023-05-16T19:53:50.042" v="1760" actId="478"/>
          <ac:spMkLst>
            <pc:docMk/>
            <pc:sldMk cId="2220395173" sldId="278"/>
            <ac:spMk id="6" creationId="{ED82B26F-9EA6-E3F4-87DB-9D8B50EC6699}"/>
          </ac:spMkLst>
        </pc:spChg>
        <pc:spChg chg="add mod ord">
          <ac:chgData name="ismotaraprova@gmail.com" userId="f68a49553c8ac671" providerId="LiveId" clId="{31BF1F94-8A6E-4730-97FF-73317570DA26}" dt="2023-05-16T20:02:13.382" v="2155" actId="27636"/>
          <ac:spMkLst>
            <pc:docMk/>
            <pc:sldMk cId="2220395173" sldId="278"/>
            <ac:spMk id="7" creationId="{9A4A4EA0-8965-3D18-FE9B-A3F2F226D1DA}"/>
          </ac:spMkLst>
        </pc:spChg>
      </pc:sldChg>
      <pc:sldChg chg="addSp delSp modSp new mod modClrScheme chgLayout">
        <pc:chgData name="ismotaraprova@gmail.com" userId="f68a49553c8ac671" providerId="LiveId" clId="{31BF1F94-8A6E-4730-97FF-73317570DA26}" dt="2023-05-16T20:10:18.218" v="2173" actId="1076"/>
        <pc:sldMkLst>
          <pc:docMk/>
          <pc:sldMk cId="773356524" sldId="279"/>
        </pc:sldMkLst>
        <pc:spChg chg="del mod ord">
          <ac:chgData name="ismotaraprova@gmail.com" userId="f68a49553c8ac671" providerId="LiveId" clId="{31BF1F94-8A6E-4730-97FF-73317570DA26}" dt="2023-05-16T20:04:40.112" v="2158" actId="700"/>
          <ac:spMkLst>
            <pc:docMk/>
            <pc:sldMk cId="773356524" sldId="279"/>
            <ac:spMk id="2" creationId="{8F11C2F6-202A-D610-C63E-AD49531F74DF}"/>
          </ac:spMkLst>
        </pc:spChg>
        <pc:spChg chg="del">
          <ac:chgData name="ismotaraprova@gmail.com" userId="f68a49553c8ac671" providerId="LiveId" clId="{31BF1F94-8A6E-4730-97FF-73317570DA26}" dt="2023-05-16T20:04:40.112" v="2158" actId="700"/>
          <ac:spMkLst>
            <pc:docMk/>
            <pc:sldMk cId="773356524" sldId="279"/>
            <ac:spMk id="3" creationId="{05565CAC-C808-D149-A547-1A5E62264ECE}"/>
          </ac:spMkLst>
        </pc:spChg>
        <pc:spChg chg="del mod ord">
          <ac:chgData name="ismotaraprova@gmail.com" userId="f68a49553c8ac671" providerId="LiveId" clId="{31BF1F94-8A6E-4730-97FF-73317570DA26}" dt="2023-05-16T20:04:40.112" v="2158" actId="700"/>
          <ac:spMkLst>
            <pc:docMk/>
            <pc:sldMk cId="773356524" sldId="279"/>
            <ac:spMk id="4" creationId="{9F2E83C5-A1C4-D9F8-AF0B-19458FE0681D}"/>
          </ac:spMkLst>
        </pc:spChg>
        <pc:spChg chg="del">
          <ac:chgData name="ismotaraprova@gmail.com" userId="f68a49553c8ac671" providerId="LiveId" clId="{31BF1F94-8A6E-4730-97FF-73317570DA26}" dt="2023-05-16T20:04:40.112" v="2158" actId="700"/>
          <ac:spMkLst>
            <pc:docMk/>
            <pc:sldMk cId="773356524" sldId="279"/>
            <ac:spMk id="5" creationId="{6CB927F4-1500-D27D-740F-4FC535F14A85}"/>
          </ac:spMkLst>
        </pc:spChg>
        <pc:spChg chg="del">
          <ac:chgData name="ismotaraprova@gmail.com" userId="f68a49553c8ac671" providerId="LiveId" clId="{31BF1F94-8A6E-4730-97FF-73317570DA26}" dt="2023-05-16T20:04:40.112" v="2158" actId="700"/>
          <ac:spMkLst>
            <pc:docMk/>
            <pc:sldMk cId="773356524" sldId="279"/>
            <ac:spMk id="6" creationId="{D713CCEE-E9A3-92A8-8BD3-14DC8E93F268}"/>
          </ac:spMkLst>
        </pc:spChg>
        <pc:spChg chg="add mod ord">
          <ac:chgData name="ismotaraprova@gmail.com" userId="f68a49553c8ac671" providerId="LiveId" clId="{31BF1F94-8A6E-4730-97FF-73317570DA26}" dt="2023-05-16T20:05:22.440" v="2162" actId="113"/>
          <ac:spMkLst>
            <pc:docMk/>
            <pc:sldMk cId="773356524" sldId="279"/>
            <ac:spMk id="7" creationId="{6BCA15D5-1365-D79F-529B-7B57DC62FE68}"/>
          </ac:spMkLst>
        </pc:spChg>
        <pc:spChg chg="add del mod ord">
          <ac:chgData name="ismotaraprova@gmail.com" userId="f68a49553c8ac671" providerId="LiveId" clId="{31BF1F94-8A6E-4730-97FF-73317570DA26}" dt="2023-05-16T20:05:43.316" v="2164" actId="931"/>
          <ac:spMkLst>
            <pc:docMk/>
            <pc:sldMk cId="773356524" sldId="279"/>
            <ac:spMk id="8" creationId="{CFB546C8-968B-CAF0-D0ED-B24A6299F999}"/>
          </ac:spMkLst>
        </pc:spChg>
        <pc:picChg chg="add mod">
          <ac:chgData name="ismotaraprova@gmail.com" userId="f68a49553c8ac671" providerId="LiveId" clId="{31BF1F94-8A6E-4730-97FF-73317570DA26}" dt="2023-05-16T20:10:18.218" v="2173" actId="1076"/>
          <ac:picMkLst>
            <pc:docMk/>
            <pc:sldMk cId="773356524" sldId="279"/>
            <ac:picMk id="10" creationId="{E36D1518-F68D-DBCE-A80C-C03C83B3FD59}"/>
          </ac:picMkLst>
        </pc:picChg>
      </pc:sldChg>
      <pc:sldChg chg="addSp delSp modSp new mod">
        <pc:chgData name="ismotaraprova@gmail.com" userId="f68a49553c8ac671" providerId="LiveId" clId="{31BF1F94-8A6E-4730-97FF-73317570DA26}" dt="2023-05-16T20:11:25.305" v="2186" actId="14100"/>
        <pc:sldMkLst>
          <pc:docMk/>
          <pc:sldMk cId="431824412" sldId="280"/>
        </pc:sldMkLst>
        <pc:spChg chg="del mod">
          <ac:chgData name="ismotaraprova@gmail.com" userId="f68a49553c8ac671" providerId="LiveId" clId="{31BF1F94-8A6E-4730-97FF-73317570DA26}" dt="2023-05-16T20:10:32.532" v="2176" actId="478"/>
          <ac:spMkLst>
            <pc:docMk/>
            <pc:sldMk cId="431824412" sldId="280"/>
            <ac:spMk id="2" creationId="{7E56A73D-C36F-ABB4-3181-752DCA9A38B8}"/>
          </ac:spMkLst>
        </pc:spChg>
        <pc:spChg chg="del mod">
          <ac:chgData name="ismotaraprova@gmail.com" userId="f68a49553c8ac671" providerId="LiveId" clId="{31BF1F94-8A6E-4730-97FF-73317570DA26}" dt="2023-05-16T20:10:39.248" v="2178" actId="478"/>
          <ac:spMkLst>
            <pc:docMk/>
            <pc:sldMk cId="431824412" sldId="280"/>
            <ac:spMk id="3" creationId="{85857CE7-ED81-A91C-476E-2E6E69E005AB}"/>
          </ac:spMkLst>
        </pc:spChg>
        <pc:picChg chg="add mod">
          <ac:chgData name="ismotaraprova@gmail.com" userId="f68a49553c8ac671" providerId="LiveId" clId="{31BF1F94-8A6E-4730-97FF-73317570DA26}" dt="2023-05-16T20:11:25.305" v="2186" actId="14100"/>
          <ac:picMkLst>
            <pc:docMk/>
            <pc:sldMk cId="431824412" sldId="280"/>
            <ac:picMk id="5" creationId="{DD43DBC0-83F0-54CC-CB08-6FB5192B2220}"/>
          </ac:picMkLst>
        </pc:picChg>
      </pc:sldChg>
      <pc:sldChg chg="addSp modSp new mod">
        <pc:chgData name="ismotaraprova@gmail.com" userId="f68a49553c8ac671" providerId="LiveId" clId="{31BF1F94-8A6E-4730-97FF-73317570DA26}" dt="2023-05-17T03:43:55.853" v="2605" actId="20577"/>
        <pc:sldMkLst>
          <pc:docMk/>
          <pc:sldMk cId="439430563" sldId="281"/>
        </pc:sldMkLst>
        <pc:spChg chg="mod">
          <ac:chgData name="ismotaraprova@gmail.com" userId="f68a49553c8ac671" providerId="LiveId" clId="{31BF1F94-8A6E-4730-97FF-73317570DA26}" dt="2023-05-17T03:12:16.914" v="2229" actId="2711"/>
          <ac:spMkLst>
            <pc:docMk/>
            <pc:sldMk cId="439430563" sldId="281"/>
            <ac:spMk id="2" creationId="{2633E657-E73F-BA48-A3E1-DECCC2815F51}"/>
          </ac:spMkLst>
        </pc:spChg>
        <pc:spChg chg="mod">
          <ac:chgData name="ismotaraprova@gmail.com" userId="f68a49553c8ac671" providerId="LiveId" clId="{31BF1F94-8A6E-4730-97FF-73317570DA26}" dt="2023-05-17T03:43:55.853" v="2605" actId="20577"/>
          <ac:spMkLst>
            <pc:docMk/>
            <pc:sldMk cId="439430563" sldId="281"/>
            <ac:spMk id="3" creationId="{B3CDAA8A-B80B-809A-EA56-F26972B6EE6F}"/>
          </ac:spMkLst>
        </pc:spChg>
        <pc:spChg chg="add mod">
          <ac:chgData name="ismotaraprova@gmail.com" userId="f68a49553c8ac671" providerId="LiveId" clId="{31BF1F94-8A6E-4730-97FF-73317570DA26}" dt="2023-05-17T03:42:49.819" v="2590" actId="14100"/>
          <ac:spMkLst>
            <pc:docMk/>
            <pc:sldMk cId="439430563" sldId="281"/>
            <ac:spMk id="4" creationId="{5BF99D83-8067-211E-63F8-601D075AD645}"/>
          </ac:spMkLst>
        </pc:spChg>
      </pc:sldChg>
      <pc:sldChg chg="addSp modSp new mod">
        <pc:chgData name="ismotaraprova@gmail.com" userId="f68a49553c8ac671" providerId="LiveId" clId="{31BF1F94-8A6E-4730-97FF-73317570DA26}" dt="2023-05-17T03:51:01.507" v="2807" actId="14100"/>
        <pc:sldMkLst>
          <pc:docMk/>
          <pc:sldMk cId="2751714719" sldId="282"/>
        </pc:sldMkLst>
        <pc:spChg chg="mod">
          <ac:chgData name="ismotaraprova@gmail.com" userId="f68a49553c8ac671" providerId="LiveId" clId="{31BF1F94-8A6E-4730-97FF-73317570DA26}" dt="2023-05-17T03:45:02.559" v="2609" actId="2711"/>
          <ac:spMkLst>
            <pc:docMk/>
            <pc:sldMk cId="2751714719" sldId="282"/>
            <ac:spMk id="2" creationId="{25B87F60-A06B-0F8D-25B9-D0424A131AC7}"/>
          </ac:spMkLst>
        </pc:spChg>
        <pc:spChg chg="mod">
          <ac:chgData name="ismotaraprova@gmail.com" userId="f68a49553c8ac671" providerId="LiveId" clId="{31BF1F94-8A6E-4730-97FF-73317570DA26}" dt="2023-05-17T03:50:30.669" v="2801" actId="20577"/>
          <ac:spMkLst>
            <pc:docMk/>
            <pc:sldMk cId="2751714719" sldId="282"/>
            <ac:spMk id="3" creationId="{B853D682-3B78-B5AE-72F3-AA6EF95BFB9C}"/>
          </ac:spMkLst>
        </pc:spChg>
        <pc:spChg chg="add mod">
          <ac:chgData name="ismotaraprova@gmail.com" userId="f68a49553c8ac671" providerId="LiveId" clId="{31BF1F94-8A6E-4730-97FF-73317570DA26}" dt="2023-05-17T03:51:01.507" v="2807" actId="14100"/>
          <ac:spMkLst>
            <pc:docMk/>
            <pc:sldMk cId="2751714719" sldId="282"/>
            <ac:spMk id="4" creationId="{3ED57DD5-66B3-8E00-D7F4-2974A9A02B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D952-9F43-AD72-46C0-9600F097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D73A2-A623-4B2E-B2CF-71AAFB7A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9450-9DBD-B30D-7C30-EC62C99F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4E58-6AD5-06D4-09C0-31DC7BE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12A8-E4EC-D9E0-ADB3-8064E55B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CCDC-B59C-8615-051C-6B4F4C58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7C67E-8BEE-B851-FF89-29D230D0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A4D5-47E3-4439-1E39-B7B0767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12FD-B0F0-0882-4A6E-CF9D9C2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6E6B-A666-0422-15E7-918C13C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25273-C39E-EFA1-0062-3D02A9BE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8E1D-359D-9255-59AC-96DDD238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2627-4893-2511-F125-152CAF68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0A2-FE42-3BB3-445B-FD7B655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053B-D793-66A3-32DD-EC05EA6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6738-701E-8838-0AC0-562760F3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7AE9-2882-88EA-0CB2-9A97F038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88F2-8CC7-7100-4566-AA1FE35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4150-E995-7031-C2B7-477F8CE8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1F2B-0B41-789C-C7FC-B885803E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8D26-0CC4-EEAF-3BBE-CD0BE87E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E5D8-E4B1-20CA-AFBF-FDE13C40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0D67-EB82-0135-2FFA-E711EB25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1CB3-C046-683E-9EE7-0D3A0082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2BB2-2CEE-96AE-30B5-8B6F93D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9364-8114-F3B3-2FDF-D2CB3DB4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829B-6107-97DB-B13A-8FCE130D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DD95D-B8A4-BAD7-3790-BBCD7433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3F24-F1D3-A5B3-86AE-EBE65BE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5DA6-C758-6377-80ED-737F49C2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FEFC-8712-E858-018B-DD8128C7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C769-7BC4-6072-92E0-ED88522F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46A0-F56B-229A-8462-BEC0591F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7D14-D50A-C785-D621-BC5411C3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F3080-9768-5DDA-4902-325C57578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B15B8-6486-85C3-0ADE-BFB43703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45F3A-1858-0DEB-8920-418E76FD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5A457-5673-034F-3DB4-C70906D3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10EF8-5345-BCB6-4392-795B1F2B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366-9C5B-DFCC-3309-8A12BF5D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371C-E40E-1006-A3D2-4972639A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F691-4AA7-34A6-E80D-F1D657A9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18391-F369-4A53-33C0-788FD415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DDD2-2FA2-B83E-CC9B-55039C90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074C-F26D-1541-E23E-9EA195A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4129-F795-E969-7879-ADC7CB06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DAC8-7B1D-CB07-A13B-2FAFB485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6D5F-CB91-6DD3-A5B5-534A7116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DB2E-2366-822A-BA90-08D8E624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B816-E249-A58C-FB17-DFA6F0F5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B9053-46E9-BC2F-DA39-8E19C2C9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70E0-2380-89B4-2370-139CA31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81E-BF3F-6CF4-9A0A-1FC843C0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CC62A-614D-FC10-9F31-F1DDDFC9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4097-3ADF-3768-C1C3-674EC297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3F9A-D432-2152-4C00-A3CB3E77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2CC5-237C-7BB5-5034-9A6202D5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0CD7-1C90-30B5-F55A-A4B9DBA8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FF6BF-BD95-960D-3F8B-A5B7BDE2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CC92-9C11-AB40-05E0-CBF5FCCD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CCFE-3B14-C931-E2C1-16464104B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8BAB-77E6-4A85-B48D-28F5AA62A5C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2CDA-C719-E18F-3AE4-1F4CA9AD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F1F-FE96-791C-FC48-792A4CDCF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21A3-0421-4BCF-9B60-D595C479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E957-EEC3-62FE-66A5-DC54B2A75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Copperplate Gothic Bold" panose="020E0705020206020404" pitchFamily="34" charset="0"/>
              </a:rPr>
              <a:t>Structures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7F28-A224-CB55-BF34-8712052F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299"/>
            <a:ext cx="10515600" cy="795336"/>
          </a:xfrm>
        </p:spPr>
        <p:txBody>
          <a:bodyPr/>
          <a:lstStyle/>
          <a:p>
            <a:r>
              <a:rPr lang="en-GB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Array of Structure: </a:t>
            </a:r>
            <a:endParaRPr lang="en-US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FA983-473E-B19E-C868-0F64C7B9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6"/>
            <a:ext cx="7086600" cy="617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499C7-F946-8398-128B-7FE4F1F12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0" y="681035"/>
            <a:ext cx="5311140" cy="61769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2261C5-AB12-D7BA-6E8A-05717E12F5EC}"/>
              </a:ext>
            </a:extLst>
          </p:cNvPr>
          <p:cNvSpPr/>
          <p:nvPr/>
        </p:nvSpPr>
        <p:spPr>
          <a:xfrm>
            <a:off x="6926580" y="3360420"/>
            <a:ext cx="2537460" cy="32346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5CDAE-756E-B4D7-3587-3CBBEFC6DC71}"/>
              </a:ext>
            </a:extLst>
          </p:cNvPr>
          <p:cNvSpPr/>
          <p:nvPr/>
        </p:nvSpPr>
        <p:spPr>
          <a:xfrm>
            <a:off x="1120140" y="3326130"/>
            <a:ext cx="5715000" cy="161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0814-3D90-97C5-527E-F848AB22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1539"/>
          </a:xfrm>
        </p:spPr>
        <p:txBody>
          <a:bodyPr/>
          <a:lstStyle/>
          <a:p>
            <a:r>
              <a:rPr lang="en-GB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Array within Structure:</a:t>
            </a:r>
            <a:endParaRPr lang="en-U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D6642-6CC9-8606-76F0-D30A7004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540"/>
            <a:ext cx="12192000" cy="5966460"/>
          </a:xfrm>
        </p:spPr>
      </p:pic>
    </p:spTree>
    <p:extLst>
      <p:ext uri="{BB962C8B-B14F-4D97-AF65-F5344CB8AC3E}">
        <p14:creationId xmlns:p14="http://schemas.microsoft.com/office/powerpoint/2010/main" val="330086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3819A-BAF5-C10C-8F86-C80539E3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0"/>
            <a:ext cx="12288982" cy="6858000"/>
          </a:xfrm>
        </p:spPr>
      </p:pic>
    </p:spTree>
    <p:extLst>
      <p:ext uri="{BB962C8B-B14F-4D97-AF65-F5344CB8AC3E}">
        <p14:creationId xmlns:p14="http://schemas.microsoft.com/office/powerpoint/2010/main" val="205901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B1A3D-43A2-7BE9-185D-9F3B75284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9440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D515-DA90-92FB-2F3B-66BAE6DFD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14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DC0-3656-4B5F-D195-50FCD5A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847164"/>
          </a:xfrm>
        </p:spPr>
        <p:txBody>
          <a:bodyPr/>
          <a:lstStyle/>
          <a:p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Passing Structures to Functions :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862BB-006D-6E64-D6AC-81CA389FB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6"/>
            <a:ext cx="12192000" cy="60108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165DB-3C16-A69F-3766-D7DE3602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9" y="847166"/>
            <a:ext cx="5468471" cy="60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A6D-E17E-C286-C17D-D373C40B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5152"/>
            <a:ext cx="11008659" cy="1532965"/>
          </a:xfrm>
        </p:spPr>
        <p:txBody>
          <a:bodyPr>
            <a:normAutofit/>
          </a:bodyPr>
          <a:lstStyle/>
          <a:p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Passing Entire Structures to Functions :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643A-9C8D-7E0F-CCDF-67ACCE26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1835"/>
            <a:ext cx="10515600" cy="39130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a structure is used as an argument to a function, the entire structure is passed using the normal </a:t>
            </a:r>
            <a:r>
              <a:rPr lang="en-GB" b="1" dirty="0"/>
              <a:t>call-by-value</a:t>
            </a:r>
            <a:r>
              <a:rPr lang="en-GB" dirty="0"/>
              <a:t> method.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using a structure as a parameter, the type of the argument must match the type of the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0B08-9477-E90B-27E7-7CCA108A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/>
              <a:t>Call By Value:</a:t>
            </a:r>
            <a:endParaRPr lang="en-US" sz="6000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77B46B-18F1-749C-3267-6A85FC24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870" y="2241641"/>
            <a:ext cx="5157787" cy="43474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       int a = 10;</a:t>
            </a:r>
          </a:p>
          <a:p>
            <a:pPr marL="0" indent="0">
              <a:buNone/>
            </a:pPr>
            <a:r>
              <a:rPr lang="en-GB" dirty="0"/>
              <a:t>       int b = 20;</a:t>
            </a:r>
          </a:p>
          <a:p>
            <a:pPr marL="0" indent="0">
              <a:buNone/>
            </a:pPr>
            <a:r>
              <a:rPr lang="en-GB" dirty="0"/>
              <a:t>       cbv(a, b)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//actual parameter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GB" dirty="0"/>
              <a:t>printf(“a= %d, b = %d”, a,b) 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8B874-CE9C-C5AC-9908-D1F19DD4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34212" y="2241641"/>
            <a:ext cx="5157787" cy="39480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  cbv(int x , int y) {</a:t>
            </a:r>
          </a:p>
          <a:p>
            <a:pPr marL="0" indent="0">
              <a:buNone/>
            </a:pPr>
            <a:r>
              <a:rPr lang="en-GB" dirty="0"/>
              <a:t>        x = 20;</a:t>
            </a:r>
          </a:p>
          <a:p>
            <a:pPr marL="0" indent="0">
              <a:buNone/>
            </a:pPr>
            <a:r>
              <a:rPr lang="en-GB" dirty="0"/>
              <a:t>        y = 10;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205541-6498-141B-6162-368DA6BB1F7B}"/>
              </a:ext>
            </a:extLst>
          </p:cNvPr>
          <p:cNvCxnSpPr>
            <a:cxnSpLocks/>
          </p:cNvCxnSpPr>
          <p:nvPr/>
        </p:nvCxnSpPr>
        <p:spPr>
          <a:xfrm>
            <a:off x="6096000" y="2241641"/>
            <a:ext cx="0" cy="434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9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1137BCB-1A43-0371-0594-6903C41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Passing Entire Structures to Functions 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A9FCB18-31F2-80B3-10A1-6E76293F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1690688"/>
            <a:ext cx="11479306" cy="5167312"/>
          </a:xfrm>
        </p:spPr>
      </p:pic>
    </p:spTree>
    <p:extLst>
      <p:ext uri="{BB962C8B-B14F-4D97-AF65-F5344CB8AC3E}">
        <p14:creationId xmlns:p14="http://schemas.microsoft.com/office/powerpoint/2010/main" val="36919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A5CD-F352-7332-416E-97C2D52A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Structure Members as Argument: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C9F4D-C34F-BD12-122C-3DD6C58F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518"/>
            <a:ext cx="12192000" cy="5338482"/>
          </a:xfrm>
        </p:spPr>
      </p:pic>
    </p:spTree>
    <p:extLst>
      <p:ext uri="{BB962C8B-B14F-4D97-AF65-F5344CB8AC3E}">
        <p14:creationId xmlns:p14="http://schemas.microsoft.com/office/powerpoint/2010/main" val="40361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2C64-1268-7242-0BA2-376F59EF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Rounded MT Bold" panose="020F0704030504030204" pitchFamily="34" charset="0"/>
              </a:rPr>
              <a:t>Structures: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130C-D299-6F97-3061-39A01074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variables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one 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convenient means of keeping related information together. A structure declaration forms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to create structure objects. </a:t>
            </a:r>
          </a:p>
          <a:p>
            <a:pPr algn="justLow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that make up the structure are called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Structure members are also commonly referred to as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Low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members of a structure are logically related. </a:t>
            </a:r>
          </a:p>
          <a:p>
            <a:pPr algn="justLow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word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the compiler that a structure is being declared.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4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909-2176-2BB1-5C54-B94B0DA3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126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Structure Members as Argument: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366B7-B900-F98B-0BCF-2D5581C9E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65"/>
            <a:ext cx="12192000" cy="5325035"/>
          </a:xfrm>
        </p:spPr>
      </p:pic>
    </p:spTree>
    <p:extLst>
      <p:ext uri="{BB962C8B-B14F-4D97-AF65-F5344CB8AC3E}">
        <p14:creationId xmlns:p14="http://schemas.microsoft.com/office/powerpoint/2010/main" val="80531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129-FB98-4E22-D4A8-5C8D959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59" y="193068"/>
            <a:ext cx="10515600" cy="1325563"/>
          </a:xfrm>
        </p:spPr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Structure   Pointers: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6376-BB64-758F-71B2-72F2CD62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</a:t>
            </a:r>
            <a:r>
              <a:rPr lang="en-GB" dirty="0"/>
              <a:t>allows pointers to structures just as it allows pointers to any other type of object.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Declaring a Structure Pointers:</a:t>
            </a:r>
          </a:p>
          <a:p>
            <a:pPr marL="0" indent="0">
              <a:buNone/>
            </a:pPr>
            <a:r>
              <a:rPr lang="en-GB" dirty="0"/>
              <a:t> struct addr *addr_ pointer;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30A90-FC74-553A-C737-03A78504E640}"/>
              </a:ext>
            </a:extLst>
          </p:cNvPr>
          <p:cNvSpPr/>
          <p:nvPr/>
        </p:nvSpPr>
        <p:spPr>
          <a:xfrm>
            <a:off x="968188" y="3765176"/>
            <a:ext cx="4034118" cy="52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1F55-8B92-0388-2A15-022EA99F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264024"/>
          </a:xfrm>
        </p:spPr>
        <p:txBody>
          <a:bodyPr/>
          <a:lstStyle/>
          <a:p>
            <a:r>
              <a:rPr lang="en-GB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Using  Structure  Pointers :</a:t>
            </a:r>
            <a:endParaRPr lang="en-US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97F-E245-3128-C414-AE8CE701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847294" cy="519056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 are two primary uses for structure pointers:</a:t>
            </a:r>
          </a:p>
          <a:p>
            <a:r>
              <a:rPr lang="en-GB" dirty="0"/>
              <a:t>To pass a structure to a function using </a:t>
            </a:r>
            <a:r>
              <a:rPr lang="en-GB" b="1" dirty="0"/>
              <a:t>call by reference </a:t>
            </a:r>
          </a:p>
          <a:p>
            <a:r>
              <a:rPr lang="en-GB" dirty="0"/>
              <a:t>To create linked lists and other dynamic data structures that rely on dynamic allocation.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If the structure contains many members, however, or if some of its members are arrays, run-time performance may degrade to unacceptable levels. The solution to this problem is to pass a pointer to the structure.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access the members </a:t>
            </a:r>
            <a:r>
              <a:rPr lang="en-US" dirty="0"/>
              <a:t>of a structure using a pointer to that structure, we must use the -&gt; operator (arrow operator).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82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803B-4C74-FD70-686D-B13E5C4A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Call By Reference: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8219B-E790-F2EC-F267-935FB38F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86000"/>
            <a:ext cx="7188106" cy="39036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     int a = 10, b = 20;</a:t>
            </a:r>
          </a:p>
          <a:p>
            <a:pPr marL="0" indent="0">
              <a:buNone/>
            </a:pPr>
            <a:r>
              <a:rPr lang="en-GB" dirty="0"/>
              <a:t>     cbr(&amp;a, &amp;b); </a:t>
            </a:r>
          </a:p>
          <a:p>
            <a:pPr marL="0" indent="0">
              <a:buNone/>
            </a:pPr>
            <a:r>
              <a:rPr lang="en-GB" dirty="0"/>
              <a:t>     printf(“a = %d, b = % d “,a,b);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      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                </a:t>
            </a:r>
            <a:r>
              <a:rPr lang="en-GB" b="1" dirty="0"/>
              <a:t>output: a = 20,b = 10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    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A4EA0-8965-3D18-FE9B-A3F2F226D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7658" y="2286000"/>
            <a:ext cx="5109883" cy="4571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 int cbr (int *x,int *y){</a:t>
            </a:r>
          </a:p>
          <a:p>
            <a:pPr marL="0" indent="0">
              <a:buNone/>
            </a:pPr>
            <a:r>
              <a:rPr lang="en-GB" dirty="0"/>
              <a:t>              *x = 20;</a:t>
            </a:r>
          </a:p>
          <a:p>
            <a:pPr marL="0" indent="0">
              <a:buNone/>
            </a:pPr>
            <a:r>
              <a:rPr lang="en-GB" dirty="0"/>
              <a:t>               *y = 10;</a:t>
            </a:r>
          </a:p>
          <a:p>
            <a:pPr marL="0" indent="0">
              <a:buNone/>
            </a:pPr>
            <a:r>
              <a:rPr lang="en-GB" dirty="0"/>
              <a:t>  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CA15D5-1365-D79F-529B-7B57DC6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Structure   Pointers: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6D1518-F68D-DBCE-A80C-C03C83B3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07"/>
            <a:ext cx="12192000" cy="5056093"/>
          </a:xfrm>
        </p:spPr>
      </p:pic>
    </p:spTree>
    <p:extLst>
      <p:ext uri="{BB962C8B-B14F-4D97-AF65-F5344CB8AC3E}">
        <p14:creationId xmlns:p14="http://schemas.microsoft.com/office/powerpoint/2010/main" val="77335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3DBC0-83F0-54CC-CB08-6FB5192B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68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E657-E73F-BA48-A3E1-DECCC28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ndalus" panose="02020603050405020304" pitchFamily="18" charset="-78"/>
                <a:cs typeface="Andalus" panose="02020603050405020304" pitchFamily="18" charset="-78"/>
              </a:rPr>
              <a:t>Arrays and Structures within Structures: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AA8A-B80B-809A-EA56-F26972B6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9464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member of a structure can be either a simple variable, such as an </a:t>
            </a:r>
            <a:r>
              <a:rPr lang="en-GB" b="1" dirty="0"/>
              <a:t>int </a:t>
            </a:r>
            <a:r>
              <a:rPr lang="en-GB" dirty="0"/>
              <a:t>or </a:t>
            </a:r>
            <a:r>
              <a:rPr lang="en-GB" b="1" dirty="0"/>
              <a:t>double</a:t>
            </a:r>
            <a:r>
              <a:rPr lang="en-GB" dirty="0"/>
              <a:t>, or an </a:t>
            </a:r>
            <a:r>
              <a:rPr lang="en-GB" dirty="0">
                <a:solidFill>
                  <a:srgbClr val="FF0000"/>
                </a:solidFill>
              </a:rPr>
              <a:t>aggregate</a:t>
            </a:r>
            <a:r>
              <a:rPr lang="en-GB" dirty="0"/>
              <a:t> type. In C aggregate types (collection of scaler values like- int, float, pointers) are </a:t>
            </a:r>
            <a:r>
              <a:rPr lang="en-GB" b="1" dirty="0"/>
              <a:t>arrays</a:t>
            </a:r>
            <a:r>
              <a:rPr lang="en-GB" dirty="0"/>
              <a:t> and </a:t>
            </a:r>
            <a:r>
              <a:rPr lang="en-GB" b="1" dirty="0"/>
              <a:t>structures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struct x{</a:t>
            </a:r>
          </a:p>
          <a:p>
            <a:pPr marL="0" indent="0">
              <a:buNone/>
            </a:pPr>
            <a:r>
              <a:rPr lang="en-GB" dirty="0"/>
              <a:t>           int a[10][10];</a:t>
            </a:r>
          </a:p>
          <a:p>
            <a:pPr marL="0" indent="0">
              <a:buNone/>
            </a:pPr>
            <a:r>
              <a:rPr lang="en-GB" dirty="0"/>
              <a:t>           float b;</a:t>
            </a:r>
          </a:p>
          <a:p>
            <a:pPr marL="0" indent="0">
              <a:buNone/>
            </a:pPr>
            <a:r>
              <a:rPr lang="en-GB" dirty="0"/>
              <a:t>} y;</a:t>
            </a:r>
          </a:p>
          <a:p>
            <a:pPr marL="0" indent="0">
              <a:buNone/>
            </a:pPr>
            <a:r>
              <a:rPr lang="en-GB" dirty="0"/>
              <a:t>To reference integer 3,7 in </a:t>
            </a:r>
            <a:r>
              <a:rPr lang="en-GB" b="1" dirty="0"/>
              <a:t>a</a:t>
            </a:r>
            <a:r>
              <a:rPr lang="en-GB" dirty="0"/>
              <a:t> of structure </a:t>
            </a:r>
            <a:r>
              <a:rPr lang="en-GB" b="1" dirty="0"/>
              <a:t>y,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y.a[3][7]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99D83-8067-211E-63F8-601D075AD645}"/>
              </a:ext>
            </a:extLst>
          </p:cNvPr>
          <p:cNvSpPr/>
          <p:nvPr/>
        </p:nvSpPr>
        <p:spPr>
          <a:xfrm>
            <a:off x="838201" y="3281081"/>
            <a:ext cx="6611470" cy="3211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F60-A06B-0F8D-25B9-D0424A13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Arrays and Structures within Structures: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D682-3B78-B5AE-72F3-AA6EF95B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a structure is a member of another structure, it is called a </a:t>
            </a:r>
            <a:r>
              <a:rPr lang="en-GB" b="1" i="1" dirty="0"/>
              <a:t>nested structure. 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struct emp{</a:t>
            </a:r>
          </a:p>
          <a:p>
            <a:pPr marL="0" indent="0">
              <a:buNone/>
            </a:pPr>
            <a:r>
              <a:rPr lang="en-GB" dirty="0"/>
              <a:t>          struct addr address; //nested structure </a:t>
            </a:r>
          </a:p>
          <a:p>
            <a:pPr marL="0" indent="0">
              <a:buNone/>
            </a:pPr>
            <a:r>
              <a:rPr lang="en-GB" dirty="0"/>
              <a:t>          float wage;</a:t>
            </a:r>
          </a:p>
          <a:p>
            <a:pPr marL="0" indent="0">
              <a:buNone/>
            </a:pPr>
            <a:r>
              <a:rPr lang="en-GB" dirty="0"/>
              <a:t>} worker;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D57DD5-66B3-8E00-D7F4-2974A9A02B92}"/>
              </a:ext>
            </a:extLst>
          </p:cNvPr>
          <p:cNvSpPr/>
          <p:nvPr/>
        </p:nvSpPr>
        <p:spPr>
          <a:xfrm>
            <a:off x="699247" y="3267635"/>
            <a:ext cx="7073153" cy="212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481A-7150-22F4-28C0-8493C296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90" y="445770"/>
            <a:ext cx="10515600" cy="602361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struct</a:t>
            </a:r>
            <a:r>
              <a:rPr lang="en-GB" dirty="0"/>
              <a:t> Student {</a:t>
            </a:r>
          </a:p>
          <a:p>
            <a:pPr marL="0" indent="0">
              <a:buNone/>
            </a:pPr>
            <a:r>
              <a:rPr lang="en-GB" dirty="0"/>
              <a:t>            int id;</a:t>
            </a:r>
          </a:p>
          <a:p>
            <a:pPr marL="0" indent="0">
              <a:buNone/>
            </a:pPr>
            <a:r>
              <a:rPr lang="en-GB" dirty="0"/>
              <a:t>            char name[50];</a:t>
            </a:r>
          </a:p>
          <a:p>
            <a:pPr marL="0" indent="0">
              <a:buNone/>
            </a:pPr>
            <a:r>
              <a:rPr lang="en-GB" dirty="0"/>
              <a:t>} 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Declaration is terminated by a </a:t>
            </a:r>
            <a:r>
              <a:rPr lang="en-GB" dirty="0">
                <a:solidFill>
                  <a:srgbClr val="FF0000"/>
                </a:solidFill>
              </a:rPr>
              <a:t>semicolon</a:t>
            </a:r>
            <a:r>
              <a:rPr lang="en-GB" dirty="0"/>
              <a:t>. This is because a structure declaration is a </a:t>
            </a:r>
            <a:r>
              <a:rPr lang="en-GB" b="1" dirty="0"/>
              <a:t>statement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a structure variable is declared, the compiler automatically allocates sufficient memory to accommodate all of its members.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C0F9B-622E-8607-5915-44EDDD056B58}"/>
              </a:ext>
            </a:extLst>
          </p:cNvPr>
          <p:cNvSpPr/>
          <p:nvPr/>
        </p:nvSpPr>
        <p:spPr>
          <a:xfrm>
            <a:off x="998220" y="445770"/>
            <a:ext cx="3288030" cy="20459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8C2-0042-5C52-5810-A48BACDE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Form of A </a:t>
            </a:r>
            <a:r>
              <a:rPr lang="en-GB" b="1" dirty="0"/>
              <a:t>Structure Declaration </a:t>
            </a:r>
            <a:r>
              <a:rPr lang="en-GB" dirty="0"/>
              <a:t>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73F7-2919-3D78-4C23-60686309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struct</a:t>
            </a:r>
            <a:r>
              <a:rPr lang="en-US" dirty="0"/>
              <a:t> tag {</a:t>
            </a:r>
          </a:p>
          <a:p>
            <a:pPr marL="0" indent="0">
              <a:buNone/>
            </a:pPr>
            <a:r>
              <a:rPr lang="en-US" dirty="0"/>
              <a:t>       type member-name;</a:t>
            </a:r>
          </a:p>
          <a:p>
            <a:pPr marL="0" indent="0">
              <a:buNone/>
            </a:pPr>
            <a:r>
              <a:rPr lang="en-US" dirty="0"/>
              <a:t>       type member-name;</a:t>
            </a:r>
          </a:p>
          <a:p>
            <a:pPr marL="0" indent="0">
              <a:buNone/>
            </a:pPr>
            <a:r>
              <a:rPr lang="en-US" dirty="0"/>
              <a:t>       type member-name;</a:t>
            </a:r>
          </a:p>
          <a:p>
            <a:pPr marL="0" indent="0">
              <a:buNone/>
            </a:pPr>
            <a:r>
              <a:rPr lang="en-US" dirty="0"/>
              <a:t>       .</a:t>
            </a:r>
          </a:p>
          <a:p>
            <a:pPr marL="0" indent="0">
              <a:buNone/>
            </a:pPr>
            <a:r>
              <a:rPr lang="en-US" dirty="0"/>
              <a:t>       .</a:t>
            </a:r>
          </a:p>
          <a:p>
            <a:pPr marL="0" indent="0">
              <a:buNone/>
            </a:pPr>
            <a:r>
              <a:rPr lang="en-US" dirty="0"/>
              <a:t>       .</a:t>
            </a:r>
          </a:p>
          <a:p>
            <a:pPr marL="0" indent="0">
              <a:buNone/>
            </a:pPr>
            <a:r>
              <a:rPr lang="en-US" dirty="0"/>
              <a:t>  } structure-variables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either </a:t>
            </a:r>
            <a:r>
              <a:rPr lang="en-US" dirty="0">
                <a:solidFill>
                  <a:srgbClr val="0070C0"/>
                </a:solidFill>
              </a:rPr>
              <a:t>tag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structure-variables</a:t>
            </a:r>
            <a:r>
              <a:rPr lang="en-US" dirty="0"/>
              <a:t> may be omitted, but not both.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CACC19-EB6E-AB6C-2F44-3FE0F00717AE}"/>
              </a:ext>
            </a:extLst>
          </p:cNvPr>
          <p:cNvSpPr/>
          <p:nvPr/>
        </p:nvSpPr>
        <p:spPr>
          <a:xfrm>
            <a:off x="838200" y="1690688"/>
            <a:ext cx="3870960" cy="4264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B516-325E-3513-BBC9-1511E94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08920" cy="94868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Structure Members: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6CF4-8782-D14D-569D-E5F0E475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Individual members of a structure are accessed through the use of the  (.) operator (dot operator).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general form for accessing a member of a structure is : </a:t>
            </a:r>
          </a:p>
          <a:p>
            <a:pPr marL="0" indent="0">
              <a:buNone/>
            </a:pPr>
            <a:r>
              <a:rPr lang="en-GB" dirty="0"/>
              <a:t>     object-name.member-name 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struct</a:t>
            </a:r>
            <a:r>
              <a:rPr lang="en-GB" dirty="0"/>
              <a:t> Student{</a:t>
            </a:r>
          </a:p>
          <a:p>
            <a:pPr marL="0" indent="0">
              <a:buNone/>
            </a:pPr>
            <a:r>
              <a:rPr lang="en-GB" dirty="0"/>
              <a:t>             int id; </a:t>
            </a:r>
          </a:p>
          <a:p>
            <a:pPr marL="0" indent="0">
              <a:buNone/>
            </a:pPr>
            <a:r>
              <a:rPr lang="en-GB" dirty="0"/>
              <a:t>             char name[16];</a:t>
            </a:r>
          </a:p>
          <a:p>
            <a:pPr marL="0" indent="0">
              <a:buNone/>
            </a:pPr>
            <a:r>
              <a:rPr lang="en-GB" dirty="0"/>
              <a:t>} </a:t>
            </a:r>
            <a:r>
              <a:rPr lang="en-GB" dirty="0">
                <a:solidFill>
                  <a:srgbClr val="FF0000"/>
                </a:solidFill>
              </a:rPr>
              <a:t>;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int  main (){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0000"/>
                </a:solidFill>
              </a:rPr>
              <a:t>struct </a:t>
            </a:r>
            <a:r>
              <a:rPr lang="en-GB" dirty="0"/>
              <a:t>Student s1,s2; </a:t>
            </a:r>
          </a:p>
          <a:p>
            <a:pPr marL="0" indent="0">
              <a:buNone/>
            </a:pPr>
            <a:r>
              <a:rPr lang="en-GB" dirty="0"/>
              <a:t>       s1.id = 10;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8984C-10E5-FE6A-EFD6-F7006AEA1DC6}"/>
              </a:ext>
            </a:extLst>
          </p:cNvPr>
          <p:cNvSpPr/>
          <p:nvPr/>
        </p:nvSpPr>
        <p:spPr>
          <a:xfrm>
            <a:off x="1211580" y="2468880"/>
            <a:ext cx="4034790" cy="37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AA6BF-E07D-2BC7-883D-CB401391EE60}"/>
              </a:ext>
            </a:extLst>
          </p:cNvPr>
          <p:cNvSpPr/>
          <p:nvPr/>
        </p:nvSpPr>
        <p:spPr>
          <a:xfrm>
            <a:off x="838200" y="3291841"/>
            <a:ext cx="3562350" cy="32804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AA4D7-B90C-65CC-5BC8-1899A48A8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955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543E2-07DD-BD8A-1542-DF2BA1265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40" y="2623930"/>
            <a:ext cx="4442460" cy="4234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610DE6-7FDB-0E57-7EF8-1B63DB3F8B51}"/>
              </a:ext>
            </a:extLst>
          </p:cNvPr>
          <p:cNvSpPr/>
          <p:nvPr/>
        </p:nvSpPr>
        <p:spPr>
          <a:xfrm>
            <a:off x="7772400" y="4712390"/>
            <a:ext cx="1097280" cy="7886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207B-246A-4865-BC9A-427EE56E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379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         Structure  Assignments :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685-2476-1424-4D19-9781B4FF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140"/>
            <a:ext cx="12192000" cy="57378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information contained in </a:t>
            </a:r>
            <a:r>
              <a:rPr lang="en-GB" b="1" dirty="0"/>
              <a:t>one structure </a:t>
            </a:r>
            <a:r>
              <a:rPr lang="en-GB" dirty="0"/>
              <a:t>can be assigned to </a:t>
            </a:r>
            <a:r>
              <a:rPr lang="en-GB" b="1" dirty="0"/>
              <a:t>another structure</a:t>
            </a:r>
            <a:r>
              <a:rPr lang="en-GB" dirty="0"/>
              <a:t> of the same type using a </a:t>
            </a:r>
            <a:r>
              <a:rPr lang="en-GB" b="1" dirty="0"/>
              <a:t>single assignment statement</a:t>
            </a:r>
            <a:r>
              <a:rPr lang="en-GB" dirty="0"/>
              <a:t>. We don’t need to assign the value of each member separately. 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8027-E516-26F4-008B-5DEAED13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340"/>
            <a:ext cx="6282692" cy="413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4F4A5-451B-20B1-45F8-57AE4C6F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2720339"/>
            <a:ext cx="5909308" cy="4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0F41-CFB3-F3A8-D74E-AB5D1E2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670" y="216535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94C45-2561-FE93-CDB2-E45125375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7310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1A256-F682-414B-4E72-0FA0EFBD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3" y="1"/>
            <a:ext cx="4915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A4C95-B4BF-B310-2543-2F747B89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594360"/>
            <a:ext cx="8961120" cy="58178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882D9-99CC-0486-4D5C-F4F615449EA2}"/>
              </a:ext>
            </a:extLst>
          </p:cNvPr>
          <p:cNvSpPr/>
          <p:nvPr/>
        </p:nvSpPr>
        <p:spPr>
          <a:xfrm>
            <a:off x="2503170" y="1463040"/>
            <a:ext cx="275463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795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Algerian</vt:lpstr>
      <vt:lpstr>Andalus</vt:lpstr>
      <vt:lpstr>Arial</vt:lpstr>
      <vt:lpstr>Arial Rounded MT Bold</vt:lpstr>
      <vt:lpstr>Calibri</vt:lpstr>
      <vt:lpstr>Calibri Light</vt:lpstr>
      <vt:lpstr>Cascadia Code</vt:lpstr>
      <vt:lpstr>Cascadia Code SemiBold</vt:lpstr>
      <vt:lpstr>Copperplate Gothic Bold</vt:lpstr>
      <vt:lpstr>Times New Roman</vt:lpstr>
      <vt:lpstr>Office Theme</vt:lpstr>
      <vt:lpstr>Structures</vt:lpstr>
      <vt:lpstr>Structures:</vt:lpstr>
      <vt:lpstr>PowerPoint Presentation</vt:lpstr>
      <vt:lpstr>General Form of A Structure Declaration : </vt:lpstr>
      <vt:lpstr>Accessing Structure Members: </vt:lpstr>
      <vt:lpstr>PowerPoint Presentation</vt:lpstr>
      <vt:lpstr>           Structure  Assignments : </vt:lpstr>
      <vt:lpstr> </vt:lpstr>
      <vt:lpstr>PowerPoint Presentation</vt:lpstr>
      <vt:lpstr>Array of Structure: </vt:lpstr>
      <vt:lpstr>Array within Structure:</vt:lpstr>
      <vt:lpstr>PowerPoint Presentation</vt:lpstr>
      <vt:lpstr>PowerPoint Presentation</vt:lpstr>
      <vt:lpstr>PowerPoint Presentation</vt:lpstr>
      <vt:lpstr>Passing Structures to Functions :</vt:lpstr>
      <vt:lpstr>Passing Entire Structures to Functions :</vt:lpstr>
      <vt:lpstr>Call By Value:</vt:lpstr>
      <vt:lpstr>Passing Entire Structures to Functions :</vt:lpstr>
      <vt:lpstr>Structure Members as Argument:</vt:lpstr>
      <vt:lpstr>Structure Members as Argument:</vt:lpstr>
      <vt:lpstr>Structure   Pointers:</vt:lpstr>
      <vt:lpstr>Using  Structure  Pointers :</vt:lpstr>
      <vt:lpstr>Call By Reference:</vt:lpstr>
      <vt:lpstr>Structure   Pointers:</vt:lpstr>
      <vt:lpstr>PowerPoint Presentation</vt:lpstr>
      <vt:lpstr>Arrays and Structures within Structures:</vt:lpstr>
      <vt:lpstr>Arrays and Structures within Structures: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ismotaraprova@gmail.com</dc:creator>
  <cp:lastModifiedBy>ismotaraprova@gmail.com</cp:lastModifiedBy>
  <cp:revision>1</cp:revision>
  <dcterms:created xsi:type="dcterms:W3CDTF">2023-05-15T01:17:51Z</dcterms:created>
  <dcterms:modified xsi:type="dcterms:W3CDTF">2023-05-17T04:17:50Z</dcterms:modified>
</cp:coreProperties>
</file>