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0" r:id="rId2"/>
    <p:sldId id="299" r:id="rId3"/>
    <p:sldId id="306" r:id="rId4"/>
    <p:sldId id="282" r:id="rId5"/>
    <p:sldId id="283" r:id="rId6"/>
    <p:sldId id="296" r:id="rId7"/>
    <p:sldId id="297" r:id="rId8"/>
    <p:sldId id="298" r:id="rId9"/>
    <p:sldId id="284" r:id="rId10"/>
    <p:sldId id="289" r:id="rId11"/>
    <p:sldId id="307" r:id="rId12"/>
    <p:sldId id="285" r:id="rId13"/>
    <p:sldId id="308" r:id="rId14"/>
    <p:sldId id="291" r:id="rId15"/>
    <p:sldId id="304" r:id="rId16"/>
    <p:sldId id="310" r:id="rId17"/>
    <p:sldId id="311" r:id="rId18"/>
    <p:sldId id="312" r:id="rId19"/>
    <p:sldId id="313" r:id="rId20"/>
    <p:sldId id="309" r:id="rId21"/>
    <p:sldId id="292" r:id="rId22"/>
    <p:sldId id="303" r:id="rId23"/>
    <p:sldId id="294" r:id="rId24"/>
    <p:sldId id="295" r:id="rId25"/>
    <p:sldId id="293" r:id="rId26"/>
    <p:sldId id="302" r:id="rId27"/>
    <p:sldId id="3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C7025-4139-4B70-9660-F05A018C3C9E}" v="59" dt="2023-09-24T11:04:58.855"/>
    <p1510:client id="{58026A15-2B3F-4CA3-9DE5-B5D7166B84CA}" v="477" dt="2023-10-18T12:20:13.964"/>
    <p1510:client id="{5F4A8CFA-507D-4CF0-AA1A-C2F9CD8AA47F}" v="1034" dt="2023-10-29T12:48:43.452"/>
    <p1510:client id="{5FEFCB7A-8560-4DD7-A7CB-236372455832}" v="94" dt="2023-09-24T10:59:43.553"/>
    <p1510:client id="{864010E8-EE75-41E0-930E-D91864B8F61A}" v="465" dt="2023-11-05T13:10:24.110"/>
    <p1510:client id="{AA614EF1-AB04-48E2-A1C7-9D4E0C5D10D4}" v="14" dt="2023-11-05T14:24:28.199"/>
    <p1510:client id="{C0D20B68-3147-406C-8D27-8E597C330401}" v="293" dt="2023-11-05T14:19:34.678"/>
    <p1510:client id="{C851AD97-79CE-4E52-9792-F5AF886104A0}" v="262" dt="2023-10-28T05:24:07.177"/>
    <p1510:client id="{DB16826D-7C2F-450F-9F8C-6A40AA68C6A1}" v="11" dt="2023-10-16T15:27:27.709"/>
    <p1510:client id="{FD0D069A-D745-4F40-9965-851B716CA90D}" v="31" dt="2023-11-05T14:37:37.897"/>
    <p1510:client id="{FE46FE3B-65AF-414E-BE2E-C50BFDF92101}" v="21" dt="2023-10-29T12:57:19.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6" d="100"/>
          <a:sy n="116" d="100"/>
        </p:scale>
        <p:origin x="1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2.svg"/><Relationship Id="rId1" Type="http://schemas.openxmlformats.org/officeDocument/2006/relationships/image" Target="../media/image9.png"/><Relationship Id="rId6" Type="http://schemas.openxmlformats.org/officeDocument/2006/relationships/image" Target="../media/image16.svg"/><Relationship Id="rId5"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2A38755-F226-4813-8762-AF4A43D4719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222FF8-7F0A-4CD2-AD42-8F728EBA610A}">
      <dgm:prSet/>
      <dgm:spPr/>
      <dgm:t>
        <a:bodyPr/>
        <a:lstStyle/>
        <a:p>
          <a:pPr rtl="0"/>
          <a:r>
            <a:rPr lang="en-US" dirty="0">
              <a:latin typeface="Times New Roman"/>
              <a:cs typeface="Times New Roman"/>
            </a:rPr>
            <a:t>A "bit" in data structure refers to the smallest unit of data in computing and digital information. The term "bit" is an abbreviation of "binary digit," and it can have one of two values: 0 or 1. </a:t>
          </a:r>
        </a:p>
      </dgm:t>
    </dgm:pt>
    <dgm:pt modelId="{0EF431D0-7F51-4639-8E65-D03CAA9E3E57}" type="parTrans" cxnId="{8FAA1468-5E70-41D1-95A3-276126142342}">
      <dgm:prSet/>
      <dgm:spPr/>
      <dgm:t>
        <a:bodyPr/>
        <a:lstStyle/>
        <a:p>
          <a:endParaRPr lang="en-US"/>
        </a:p>
      </dgm:t>
    </dgm:pt>
    <dgm:pt modelId="{3712B49A-4731-425E-A78B-14C75F1ED0A3}" type="sibTrans" cxnId="{8FAA1468-5E70-41D1-95A3-276126142342}">
      <dgm:prSet/>
      <dgm:spPr/>
      <dgm:t>
        <a:bodyPr/>
        <a:lstStyle/>
        <a:p>
          <a:endParaRPr lang="en-US"/>
        </a:p>
      </dgm:t>
    </dgm:pt>
    <dgm:pt modelId="{F983766B-A6F2-40BF-B560-C68B10B5CC68}">
      <dgm:prSet/>
      <dgm:spPr/>
      <dgm:t>
        <a:bodyPr/>
        <a:lstStyle/>
        <a:p>
          <a:r>
            <a:rPr lang="en-US" dirty="0">
              <a:latin typeface="Times New Roman"/>
              <a:cs typeface="Times New Roman"/>
            </a:rPr>
            <a:t>Bits are used to represent the most fundamental unit of information and are the building blocks for all digital data.</a:t>
          </a:r>
        </a:p>
      </dgm:t>
    </dgm:pt>
    <dgm:pt modelId="{BBFE7774-8D18-4542-A066-081758C2197D}" type="parTrans" cxnId="{BF2858C5-A81C-4495-B31B-6C0807113752}">
      <dgm:prSet/>
      <dgm:spPr/>
      <dgm:t>
        <a:bodyPr/>
        <a:lstStyle/>
        <a:p>
          <a:endParaRPr lang="en-US"/>
        </a:p>
      </dgm:t>
    </dgm:pt>
    <dgm:pt modelId="{11A9E80B-68AF-413F-A24E-205F18EAEB29}" type="sibTrans" cxnId="{BF2858C5-A81C-4495-B31B-6C0807113752}">
      <dgm:prSet/>
      <dgm:spPr/>
      <dgm:t>
        <a:bodyPr/>
        <a:lstStyle/>
        <a:p>
          <a:endParaRPr lang="en-US"/>
        </a:p>
      </dgm:t>
    </dgm:pt>
    <dgm:pt modelId="{0D298114-EA36-47A4-8489-33C4CDFFD83F}" type="pres">
      <dgm:prSet presAssocID="{72A38755-F226-4813-8762-AF4A43D47190}" presName="root" presStyleCnt="0">
        <dgm:presLayoutVars>
          <dgm:dir/>
          <dgm:resizeHandles val="exact"/>
        </dgm:presLayoutVars>
      </dgm:prSet>
      <dgm:spPr/>
      <dgm:t>
        <a:bodyPr/>
        <a:lstStyle/>
        <a:p>
          <a:endParaRPr lang="en-US"/>
        </a:p>
      </dgm:t>
    </dgm:pt>
    <dgm:pt modelId="{F1823141-2C1A-44F6-BB17-A3BAC026CA6C}" type="pres">
      <dgm:prSet presAssocID="{D2222FF8-7F0A-4CD2-AD42-8F728EBA610A}" presName="compNode" presStyleCnt="0"/>
      <dgm:spPr/>
    </dgm:pt>
    <dgm:pt modelId="{08350FA9-6379-44C0-B8A4-42E57E0EE6B4}" type="pres">
      <dgm:prSet presAssocID="{D2222FF8-7F0A-4CD2-AD42-8F728EBA610A}" presName="bgRect" presStyleLbl="bgShp" presStyleIdx="0" presStyleCnt="2"/>
      <dgm:spPr/>
    </dgm:pt>
    <dgm:pt modelId="{FAD5D9F8-D4E8-4523-9AEA-3921F8D7BCCE}" type="pres">
      <dgm:prSet presAssocID="{D2222FF8-7F0A-4CD2-AD42-8F728EBA61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Bitcoin"/>
        </a:ext>
      </dgm:extLst>
    </dgm:pt>
    <dgm:pt modelId="{E3244090-CF36-4535-949B-7C61AB4E6314}" type="pres">
      <dgm:prSet presAssocID="{D2222FF8-7F0A-4CD2-AD42-8F728EBA610A}" presName="spaceRect" presStyleCnt="0"/>
      <dgm:spPr/>
    </dgm:pt>
    <dgm:pt modelId="{0F2F8AD4-FDCA-44A6-A53D-BA141D799A19}" type="pres">
      <dgm:prSet presAssocID="{D2222FF8-7F0A-4CD2-AD42-8F728EBA610A}" presName="parTx" presStyleLbl="revTx" presStyleIdx="0" presStyleCnt="2">
        <dgm:presLayoutVars>
          <dgm:chMax val="0"/>
          <dgm:chPref val="0"/>
        </dgm:presLayoutVars>
      </dgm:prSet>
      <dgm:spPr/>
      <dgm:t>
        <a:bodyPr/>
        <a:lstStyle/>
        <a:p>
          <a:endParaRPr lang="en-US"/>
        </a:p>
      </dgm:t>
    </dgm:pt>
    <dgm:pt modelId="{EEA1A7A9-0BE3-4FF8-9179-407333C288F4}" type="pres">
      <dgm:prSet presAssocID="{3712B49A-4731-425E-A78B-14C75F1ED0A3}" presName="sibTrans" presStyleCnt="0"/>
      <dgm:spPr/>
    </dgm:pt>
    <dgm:pt modelId="{735F1764-5D64-4FE3-9E14-E02670E6D93C}" type="pres">
      <dgm:prSet presAssocID="{F983766B-A6F2-40BF-B560-C68B10B5CC68}" presName="compNode" presStyleCnt="0"/>
      <dgm:spPr/>
    </dgm:pt>
    <dgm:pt modelId="{2D617611-E18D-4394-A0A4-B3DD7C0BADD1}" type="pres">
      <dgm:prSet presAssocID="{F983766B-A6F2-40BF-B560-C68B10B5CC68}" presName="bgRect" presStyleLbl="bgShp" presStyleIdx="1" presStyleCnt="2"/>
      <dgm:spPr/>
    </dgm:pt>
    <dgm:pt modelId="{4050443A-06D1-4E12-A256-1C96083A7F33}" type="pres">
      <dgm:prSet presAssocID="{F983766B-A6F2-40BF-B560-C68B10B5CC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Processor"/>
        </a:ext>
      </dgm:extLst>
    </dgm:pt>
    <dgm:pt modelId="{E81482A0-65C9-47C5-A847-98479B0B3BF1}" type="pres">
      <dgm:prSet presAssocID="{F983766B-A6F2-40BF-B560-C68B10B5CC68}" presName="spaceRect" presStyleCnt="0"/>
      <dgm:spPr/>
    </dgm:pt>
    <dgm:pt modelId="{E2040EA4-4889-4198-AE78-C005C2D07032}" type="pres">
      <dgm:prSet presAssocID="{F983766B-A6F2-40BF-B560-C68B10B5CC68}" presName="parTx" presStyleLbl="revTx" presStyleIdx="1" presStyleCnt="2">
        <dgm:presLayoutVars>
          <dgm:chMax val="0"/>
          <dgm:chPref val="0"/>
        </dgm:presLayoutVars>
      </dgm:prSet>
      <dgm:spPr/>
      <dgm:t>
        <a:bodyPr/>
        <a:lstStyle/>
        <a:p>
          <a:endParaRPr lang="en-US"/>
        </a:p>
      </dgm:t>
    </dgm:pt>
  </dgm:ptLst>
  <dgm:cxnLst>
    <dgm:cxn modelId="{6D975B25-71E5-4D8F-B88C-D1FD7C7C937D}" type="presOf" srcId="{72A38755-F226-4813-8762-AF4A43D47190}" destId="{0D298114-EA36-47A4-8489-33C4CDFFD83F}" srcOrd="0" destOrd="0" presId="urn:microsoft.com/office/officeart/2018/2/layout/IconVerticalSolidList"/>
    <dgm:cxn modelId="{982B872D-C0C6-435E-8A01-9682238239E6}" type="presOf" srcId="{F983766B-A6F2-40BF-B560-C68B10B5CC68}" destId="{E2040EA4-4889-4198-AE78-C005C2D07032}" srcOrd="0" destOrd="0" presId="urn:microsoft.com/office/officeart/2018/2/layout/IconVerticalSolidList"/>
    <dgm:cxn modelId="{25E00320-DFB0-4EB1-8BBF-19E9A8B6346D}" type="presOf" srcId="{D2222FF8-7F0A-4CD2-AD42-8F728EBA610A}" destId="{0F2F8AD4-FDCA-44A6-A53D-BA141D799A19}" srcOrd="0" destOrd="0" presId="urn:microsoft.com/office/officeart/2018/2/layout/IconVerticalSolidList"/>
    <dgm:cxn modelId="{BF2858C5-A81C-4495-B31B-6C0807113752}" srcId="{72A38755-F226-4813-8762-AF4A43D47190}" destId="{F983766B-A6F2-40BF-B560-C68B10B5CC68}" srcOrd="1" destOrd="0" parTransId="{BBFE7774-8D18-4542-A066-081758C2197D}" sibTransId="{11A9E80B-68AF-413F-A24E-205F18EAEB29}"/>
    <dgm:cxn modelId="{8FAA1468-5E70-41D1-95A3-276126142342}" srcId="{72A38755-F226-4813-8762-AF4A43D47190}" destId="{D2222FF8-7F0A-4CD2-AD42-8F728EBA610A}" srcOrd="0" destOrd="0" parTransId="{0EF431D0-7F51-4639-8E65-D03CAA9E3E57}" sibTransId="{3712B49A-4731-425E-A78B-14C75F1ED0A3}"/>
    <dgm:cxn modelId="{EFA4155C-7420-4AEE-BE38-88D1CF86FDD0}" type="presParOf" srcId="{0D298114-EA36-47A4-8489-33C4CDFFD83F}" destId="{F1823141-2C1A-44F6-BB17-A3BAC026CA6C}" srcOrd="0" destOrd="0" presId="urn:microsoft.com/office/officeart/2018/2/layout/IconVerticalSolidList"/>
    <dgm:cxn modelId="{629085CC-882F-4444-9485-45A60A6BD581}" type="presParOf" srcId="{F1823141-2C1A-44F6-BB17-A3BAC026CA6C}" destId="{08350FA9-6379-44C0-B8A4-42E57E0EE6B4}" srcOrd="0" destOrd="0" presId="urn:microsoft.com/office/officeart/2018/2/layout/IconVerticalSolidList"/>
    <dgm:cxn modelId="{9D1141F9-25BC-4149-8E23-1239D9646A94}" type="presParOf" srcId="{F1823141-2C1A-44F6-BB17-A3BAC026CA6C}" destId="{FAD5D9F8-D4E8-4523-9AEA-3921F8D7BCCE}" srcOrd="1" destOrd="0" presId="urn:microsoft.com/office/officeart/2018/2/layout/IconVerticalSolidList"/>
    <dgm:cxn modelId="{329B78DC-E9CF-4141-9F86-0F526588BB98}" type="presParOf" srcId="{F1823141-2C1A-44F6-BB17-A3BAC026CA6C}" destId="{E3244090-CF36-4535-949B-7C61AB4E6314}" srcOrd="2" destOrd="0" presId="urn:microsoft.com/office/officeart/2018/2/layout/IconVerticalSolidList"/>
    <dgm:cxn modelId="{05F8892B-CC3D-4604-A6FC-D5CD527967DB}" type="presParOf" srcId="{F1823141-2C1A-44F6-BB17-A3BAC026CA6C}" destId="{0F2F8AD4-FDCA-44A6-A53D-BA141D799A19}" srcOrd="3" destOrd="0" presId="urn:microsoft.com/office/officeart/2018/2/layout/IconVerticalSolidList"/>
    <dgm:cxn modelId="{169B6168-4E7F-4D05-9A26-ACF38D63DB3B}" type="presParOf" srcId="{0D298114-EA36-47A4-8489-33C4CDFFD83F}" destId="{EEA1A7A9-0BE3-4FF8-9179-407333C288F4}" srcOrd="1" destOrd="0" presId="urn:microsoft.com/office/officeart/2018/2/layout/IconVerticalSolidList"/>
    <dgm:cxn modelId="{4A1A34D8-6DCF-435A-8D53-574A92DB0F48}" type="presParOf" srcId="{0D298114-EA36-47A4-8489-33C4CDFFD83F}" destId="{735F1764-5D64-4FE3-9E14-E02670E6D93C}" srcOrd="2" destOrd="0" presId="urn:microsoft.com/office/officeart/2018/2/layout/IconVerticalSolidList"/>
    <dgm:cxn modelId="{CF6C7209-C6AD-4675-933E-91F5E84553E4}" type="presParOf" srcId="{735F1764-5D64-4FE3-9E14-E02670E6D93C}" destId="{2D617611-E18D-4394-A0A4-B3DD7C0BADD1}" srcOrd="0" destOrd="0" presId="urn:microsoft.com/office/officeart/2018/2/layout/IconVerticalSolidList"/>
    <dgm:cxn modelId="{4D9B0B90-2D7C-489D-A7BF-E2DF53EEA5E6}" type="presParOf" srcId="{735F1764-5D64-4FE3-9E14-E02670E6D93C}" destId="{4050443A-06D1-4E12-A256-1C96083A7F33}" srcOrd="1" destOrd="0" presId="urn:microsoft.com/office/officeart/2018/2/layout/IconVerticalSolidList"/>
    <dgm:cxn modelId="{F0E5D776-ADFD-4D08-B8B3-2381EEC60C33}" type="presParOf" srcId="{735F1764-5D64-4FE3-9E14-E02670E6D93C}" destId="{E81482A0-65C9-47C5-A847-98479B0B3BF1}" srcOrd="2" destOrd="0" presId="urn:microsoft.com/office/officeart/2018/2/layout/IconVerticalSolidList"/>
    <dgm:cxn modelId="{1DBB027D-42DE-464F-8DE5-1A0FD708E747}" type="presParOf" srcId="{735F1764-5D64-4FE3-9E14-E02670E6D93C}" destId="{E2040EA4-4889-4198-AE78-C005C2D070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0B9532-835D-45A5-9BD5-E69B1048D934}"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22232ECC-9487-4124-95BE-40BF8D3DF5DA}">
      <dgm:prSet/>
      <dgm:spPr/>
      <dgm:t>
        <a:bodyPr/>
        <a:lstStyle/>
        <a:p>
          <a:r>
            <a:rPr lang="en-US"/>
            <a:t>Setting a bit means that if K-th bit is 0, then set it to 1 and if it is 1 then leave it unchanged. </a:t>
          </a:r>
        </a:p>
      </dgm:t>
    </dgm:pt>
    <dgm:pt modelId="{BBC40B41-A2B4-494F-9E3D-09302E30AB88}" type="parTrans" cxnId="{806D99B9-AF90-4E3F-9F29-9D45D828B80F}">
      <dgm:prSet/>
      <dgm:spPr/>
      <dgm:t>
        <a:bodyPr/>
        <a:lstStyle/>
        <a:p>
          <a:endParaRPr lang="en-US"/>
        </a:p>
      </dgm:t>
    </dgm:pt>
    <dgm:pt modelId="{A05A2C8C-C8E9-4C1D-8239-0B6624A4F8EB}" type="sibTrans" cxnId="{806D99B9-AF90-4E3F-9F29-9D45D828B80F}">
      <dgm:prSet phldrT="1" phldr="0"/>
      <dgm:spPr/>
      <dgm:t>
        <a:bodyPr/>
        <a:lstStyle/>
        <a:p>
          <a:r>
            <a:rPr lang="en-US"/>
            <a:t>1</a:t>
          </a:r>
        </a:p>
      </dgm:t>
    </dgm:pt>
    <dgm:pt modelId="{583917BB-7C83-425C-B169-61D0BD885C33}">
      <dgm:prSet/>
      <dgm:spPr/>
      <dgm:t>
        <a:bodyPr/>
        <a:lstStyle/>
        <a:p>
          <a:r>
            <a:rPr lang="en-US"/>
            <a:t>Clearing a bit means that if K-th bit is 1, then clear it to 0 and if it is 0 then leave it unchanged. </a:t>
          </a:r>
        </a:p>
      </dgm:t>
    </dgm:pt>
    <dgm:pt modelId="{9F91B13E-FAF3-407F-A308-953626BDFD43}" type="parTrans" cxnId="{42DF6A7C-631F-4336-B201-FAF77D7CA1EA}">
      <dgm:prSet/>
      <dgm:spPr/>
      <dgm:t>
        <a:bodyPr/>
        <a:lstStyle/>
        <a:p>
          <a:endParaRPr lang="en-US"/>
        </a:p>
      </dgm:t>
    </dgm:pt>
    <dgm:pt modelId="{5708A26F-3DC0-483A-A848-3D0E77BC1C95}" type="sibTrans" cxnId="{42DF6A7C-631F-4336-B201-FAF77D7CA1EA}">
      <dgm:prSet phldrT="2" phldr="0"/>
      <dgm:spPr/>
      <dgm:t>
        <a:bodyPr/>
        <a:lstStyle/>
        <a:p>
          <a:r>
            <a:rPr lang="en-US"/>
            <a:t>2</a:t>
          </a:r>
        </a:p>
      </dgm:t>
    </dgm:pt>
    <dgm:pt modelId="{A95B31B8-17D3-4AA9-8F3B-42889A9953E2}">
      <dgm:prSet/>
      <dgm:spPr/>
      <dgm:t>
        <a:bodyPr/>
        <a:lstStyle/>
        <a:p>
          <a:r>
            <a:rPr lang="en-US"/>
            <a:t>Toggling a bit means that if K-th bit is 1, then change it to 0 and if it is 0 then change it to 1. </a:t>
          </a:r>
        </a:p>
      </dgm:t>
    </dgm:pt>
    <dgm:pt modelId="{4F71621B-F157-4A61-884A-CFF98A8F491A}" type="parTrans" cxnId="{7B476081-C04F-4CC6-ABFF-2A2F05C6A0DC}">
      <dgm:prSet/>
      <dgm:spPr/>
      <dgm:t>
        <a:bodyPr/>
        <a:lstStyle/>
        <a:p>
          <a:endParaRPr lang="en-US"/>
        </a:p>
      </dgm:t>
    </dgm:pt>
    <dgm:pt modelId="{E12418BF-26A4-44A2-958F-69A471C36301}" type="sibTrans" cxnId="{7B476081-C04F-4CC6-ABFF-2A2F05C6A0DC}">
      <dgm:prSet phldrT="3" phldr="0"/>
      <dgm:spPr/>
      <dgm:t>
        <a:bodyPr/>
        <a:lstStyle/>
        <a:p>
          <a:r>
            <a:rPr lang="en-US"/>
            <a:t>3</a:t>
          </a:r>
        </a:p>
      </dgm:t>
    </dgm:pt>
    <dgm:pt modelId="{312EE6C1-08B3-48E9-A4E6-535D45E62847}" type="pres">
      <dgm:prSet presAssocID="{EE0B9532-835D-45A5-9BD5-E69B1048D934}" presName="Name0" presStyleCnt="0">
        <dgm:presLayoutVars>
          <dgm:animLvl val="lvl"/>
          <dgm:resizeHandles val="exact"/>
        </dgm:presLayoutVars>
      </dgm:prSet>
      <dgm:spPr/>
      <dgm:t>
        <a:bodyPr/>
        <a:lstStyle/>
        <a:p>
          <a:endParaRPr lang="en-US"/>
        </a:p>
      </dgm:t>
    </dgm:pt>
    <dgm:pt modelId="{CC3DF1EF-9F34-40CB-AF86-CF6C881E49DC}" type="pres">
      <dgm:prSet presAssocID="{22232ECC-9487-4124-95BE-40BF8D3DF5DA}" presName="compositeNode" presStyleCnt="0">
        <dgm:presLayoutVars>
          <dgm:bulletEnabled val="1"/>
        </dgm:presLayoutVars>
      </dgm:prSet>
      <dgm:spPr/>
    </dgm:pt>
    <dgm:pt modelId="{92859C14-FADF-4BA5-98BE-8120139D9235}" type="pres">
      <dgm:prSet presAssocID="{22232ECC-9487-4124-95BE-40BF8D3DF5DA}" presName="bgRect" presStyleLbl="bgAccFollowNode1" presStyleIdx="0" presStyleCnt="3"/>
      <dgm:spPr/>
      <dgm:t>
        <a:bodyPr/>
        <a:lstStyle/>
        <a:p>
          <a:endParaRPr lang="en-US"/>
        </a:p>
      </dgm:t>
    </dgm:pt>
    <dgm:pt modelId="{DADC04CF-D39C-4232-9001-867955EECD61}" type="pres">
      <dgm:prSet presAssocID="{A05A2C8C-C8E9-4C1D-8239-0B6624A4F8EB}" presName="sibTransNodeCircle" presStyleLbl="alignNode1" presStyleIdx="0" presStyleCnt="6">
        <dgm:presLayoutVars>
          <dgm:chMax val="0"/>
          <dgm:bulletEnabled/>
        </dgm:presLayoutVars>
      </dgm:prSet>
      <dgm:spPr/>
      <dgm:t>
        <a:bodyPr/>
        <a:lstStyle/>
        <a:p>
          <a:endParaRPr lang="en-US"/>
        </a:p>
      </dgm:t>
    </dgm:pt>
    <dgm:pt modelId="{B6BC25A4-EFC4-4A83-A162-82ABF2FB0FFB}" type="pres">
      <dgm:prSet presAssocID="{22232ECC-9487-4124-95BE-40BF8D3DF5DA}" presName="bottomLine" presStyleLbl="alignNode1" presStyleIdx="1" presStyleCnt="6">
        <dgm:presLayoutVars/>
      </dgm:prSet>
      <dgm:spPr/>
    </dgm:pt>
    <dgm:pt modelId="{639BE2D8-CD10-4413-B4DD-C7EF4E53D80D}" type="pres">
      <dgm:prSet presAssocID="{22232ECC-9487-4124-95BE-40BF8D3DF5DA}" presName="nodeText" presStyleLbl="bgAccFollowNode1" presStyleIdx="0" presStyleCnt="3">
        <dgm:presLayoutVars>
          <dgm:bulletEnabled val="1"/>
        </dgm:presLayoutVars>
      </dgm:prSet>
      <dgm:spPr/>
      <dgm:t>
        <a:bodyPr/>
        <a:lstStyle/>
        <a:p>
          <a:endParaRPr lang="en-US"/>
        </a:p>
      </dgm:t>
    </dgm:pt>
    <dgm:pt modelId="{5174D5D0-EACC-4402-907B-439159ADC7DA}" type="pres">
      <dgm:prSet presAssocID="{A05A2C8C-C8E9-4C1D-8239-0B6624A4F8EB}" presName="sibTrans" presStyleCnt="0"/>
      <dgm:spPr/>
    </dgm:pt>
    <dgm:pt modelId="{7F08DAD1-22B5-4CAE-A2B4-4DFEB737C6EE}" type="pres">
      <dgm:prSet presAssocID="{583917BB-7C83-425C-B169-61D0BD885C33}" presName="compositeNode" presStyleCnt="0">
        <dgm:presLayoutVars>
          <dgm:bulletEnabled val="1"/>
        </dgm:presLayoutVars>
      </dgm:prSet>
      <dgm:spPr/>
    </dgm:pt>
    <dgm:pt modelId="{970AE997-D3E5-4370-BAE1-78847621FEC5}" type="pres">
      <dgm:prSet presAssocID="{583917BB-7C83-425C-B169-61D0BD885C33}" presName="bgRect" presStyleLbl="bgAccFollowNode1" presStyleIdx="1" presStyleCnt="3"/>
      <dgm:spPr/>
      <dgm:t>
        <a:bodyPr/>
        <a:lstStyle/>
        <a:p>
          <a:endParaRPr lang="en-US"/>
        </a:p>
      </dgm:t>
    </dgm:pt>
    <dgm:pt modelId="{8550C205-C1C4-49EB-97F4-F3FCA4BC818B}" type="pres">
      <dgm:prSet presAssocID="{5708A26F-3DC0-483A-A848-3D0E77BC1C95}" presName="sibTransNodeCircle" presStyleLbl="alignNode1" presStyleIdx="2" presStyleCnt="6">
        <dgm:presLayoutVars>
          <dgm:chMax val="0"/>
          <dgm:bulletEnabled/>
        </dgm:presLayoutVars>
      </dgm:prSet>
      <dgm:spPr/>
      <dgm:t>
        <a:bodyPr/>
        <a:lstStyle/>
        <a:p>
          <a:endParaRPr lang="en-US"/>
        </a:p>
      </dgm:t>
    </dgm:pt>
    <dgm:pt modelId="{5F034B0D-E95F-4643-A295-F765AF4EE763}" type="pres">
      <dgm:prSet presAssocID="{583917BB-7C83-425C-B169-61D0BD885C33}" presName="bottomLine" presStyleLbl="alignNode1" presStyleIdx="3" presStyleCnt="6">
        <dgm:presLayoutVars/>
      </dgm:prSet>
      <dgm:spPr/>
    </dgm:pt>
    <dgm:pt modelId="{6D833612-79D4-481D-9EEA-68742FFF3192}" type="pres">
      <dgm:prSet presAssocID="{583917BB-7C83-425C-B169-61D0BD885C33}" presName="nodeText" presStyleLbl="bgAccFollowNode1" presStyleIdx="1" presStyleCnt="3">
        <dgm:presLayoutVars>
          <dgm:bulletEnabled val="1"/>
        </dgm:presLayoutVars>
      </dgm:prSet>
      <dgm:spPr/>
      <dgm:t>
        <a:bodyPr/>
        <a:lstStyle/>
        <a:p>
          <a:endParaRPr lang="en-US"/>
        </a:p>
      </dgm:t>
    </dgm:pt>
    <dgm:pt modelId="{B98B7A5D-10BA-4D9E-9E8D-F08E5E0E54A9}" type="pres">
      <dgm:prSet presAssocID="{5708A26F-3DC0-483A-A848-3D0E77BC1C95}" presName="sibTrans" presStyleCnt="0"/>
      <dgm:spPr/>
    </dgm:pt>
    <dgm:pt modelId="{C96F6F5F-1230-4572-80EC-7B5B13C81AF7}" type="pres">
      <dgm:prSet presAssocID="{A95B31B8-17D3-4AA9-8F3B-42889A9953E2}" presName="compositeNode" presStyleCnt="0">
        <dgm:presLayoutVars>
          <dgm:bulletEnabled val="1"/>
        </dgm:presLayoutVars>
      </dgm:prSet>
      <dgm:spPr/>
    </dgm:pt>
    <dgm:pt modelId="{C2C842C0-4415-4968-BFD0-519AAADDB061}" type="pres">
      <dgm:prSet presAssocID="{A95B31B8-17D3-4AA9-8F3B-42889A9953E2}" presName="bgRect" presStyleLbl="bgAccFollowNode1" presStyleIdx="2" presStyleCnt="3"/>
      <dgm:spPr/>
      <dgm:t>
        <a:bodyPr/>
        <a:lstStyle/>
        <a:p>
          <a:endParaRPr lang="en-US"/>
        </a:p>
      </dgm:t>
    </dgm:pt>
    <dgm:pt modelId="{70CE1B79-F86F-4845-8FB1-566F7284F54D}" type="pres">
      <dgm:prSet presAssocID="{E12418BF-26A4-44A2-958F-69A471C36301}" presName="sibTransNodeCircle" presStyleLbl="alignNode1" presStyleIdx="4" presStyleCnt="6">
        <dgm:presLayoutVars>
          <dgm:chMax val="0"/>
          <dgm:bulletEnabled/>
        </dgm:presLayoutVars>
      </dgm:prSet>
      <dgm:spPr/>
      <dgm:t>
        <a:bodyPr/>
        <a:lstStyle/>
        <a:p>
          <a:endParaRPr lang="en-US"/>
        </a:p>
      </dgm:t>
    </dgm:pt>
    <dgm:pt modelId="{9C8A59C2-CDCB-4095-8EB0-177ABC757F39}" type="pres">
      <dgm:prSet presAssocID="{A95B31B8-17D3-4AA9-8F3B-42889A9953E2}" presName="bottomLine" presStyleLbl="alignNode1" presStyleIdx="5" presStyleCnt="6">
        <dgm:presLayoutVars/>
      </dgm:prSet>
      <dgm:spPr/>
    </dgm:pt>
    <dgm:pt modelId="{E86AB09C-A7FC-45D5-91AB-BAE4DB23EBD4}" type="pres">
      <dgm:prSet presAssocID="{A95B31B8-17D3-4AA9-8F3B-42889A9953E2}" presName="nodeText" presStyleLbl="bgAccFollowNode1" presStyleIdx="2" presStyleCnt="3">
        <dgm:presLayoutVars>
          <dgm:bulletEnabled val="1"/>
        </dgm:presLayoutVars>
      </dgm:prSet>
      <dgm:spPr/>
      <dgm:t>
        <a:bodyPr/>
        <a:lstStyle/>
        <a:p>
          <a:endParaRPr lang="en-US"/>
        </a:p>
      </dgm:t>
    </dgm:pt>
  </dgm:ptLst>
  <dgm:cxnLst>
    <dgm:cxn modelId="{97C24711-8D56-448C-8E4E-45414B30DB8B}" type="presOf" srcId="{A95B31B8-17D3-4AA9-8F3B-42889A9953E2}" destId="{C2C842C0-4415-4968-BFD0-519AAADDB061}" srcOrd="0" destOrd="0" presId="urn:microsoft.com/office/officeart/2016/7/layout/BasicLinearProcessNumbered"/>
    <dgm:cxn modelId="{7B476081-C04F-4CC6-ABFF-2A2F05C6A0DC}" srcId="{EE0B9532-835D-45A5-9BD5-E69B1048D934}" destId="{A95B31B8-17D3-4AA9-8F3B-42889A9953E2}" srcOrd="2" destOrd="0" parTransId="{4F71621B-F157-4A61-884A-CFF98A8F491A}" sibTransId="{E12418BF-26A4-44A2-958F-69A471C36301}"/>
    <dgm:cxn modelId="{CBA508AF-8D28-47C1-892D-4E87EE05351F}" type="presOf" srcId="{583917BB-7C83-425C-B169-61D0BD885C33}" destId="{6D833612-79D4-481D-9EEA-68742FFF3192}" srcOrd="1" destOrd="0" presId="urn:microsoft.com/office/officeart/2016/7/layout/BasicLinearProcessNumbered"/>
    <dgm:cxn modelId="{FB2692B6-47A6-49BB-9B41-502DE5F10DA6}" type="presOf" srcId="{22232ECC-9487-4124-95BE-40BF8D3DF5DA}" destId="{92859C14-FADF-4BA5-98BE-8120139D9235}" srcOrd="0" destOrd="0" presId="urn:microsoft.com/office/officeart/2016/7/layout/BasicLinearProcessNumbered"/>
    <dgm:cxn modelId="{8F2A2D32-8849-41E0-8CD7-E9E0CF868379}" type="presOf" srcId="{E12418BF-26A4-44A2-958F-69A471C36301}" destId="{70CE1B79-F86F-4845-8FB1-566F7284F54D}" srcOrd="0" destOrd="0" presId="urn:microsoft.com/office/officeart/2016/7/layout/BasicLinearProcessNumbered"/>
    <dgm:cxn modelId="{9469AEB7-E323-4DC3-A43C-C7E945AB1A35}" type="presOf" srcId="{A05A2C8C-C8E9-4C1D-8239-0B6624A4F8EB}" destId="{DADC04CF-D39C-4232-9001-867955EECD61}" srcOrd="0" destOrd="0" presId="urn:microsoft.com/office/officeart/2016/7/layout/BasicLinearProcessNumbered"/>
    <dgm:cxn modelId="{42DF6A7C-631F-4336-B201-FAF77D7CA1EA}" srcId="{EE0B9532-835D-45A5-9BD5-E69B1048D934}" destId="{583917BB-7C83-425C-B169-61D0BD885C33}" srcOrd="1" destOrd="0" parTransId="{9F91B13E-FAF3-407F-A308-953626BDFD43}" sibTransId="{5708A26F-3DC0-483A-A848-3D0E77BC1C95}"/>
    <dgm:cxn modelId="{806D99B9-AF90-4E3F-9F29-9D45D828B80F}" srcId="{EE0B9532-835D-45A5-9BD5-E69B1048D934}" destId="{22232ECC-9487-4124-95BE-40BF8D3DF5DA}" srcOrd="0" destOrd="0" parTransId="{BBC40B41-A2B4-494F-9E3D-09302E30AB88}" sibTransId="{A05A2C8C-C8E9-4C1D-8239-0B6624A4F8EB}"/>
    <dgm:cxn modelId="{7FABB51E-E0A9-483E-BB1D-C3A35191D6E0}" type="presOf" srcId="{22232ECC-9487-4124-95BE-40BF8D3DF5DA}" destId="{639BE2D8-CD10-4413-B4DD-C7EF4E53D80D}" srcOrd="1" destOrd="0" presId="urn:microsoft.com/office/officeart/2016/7/layout/BasicLinearProcessNumbered"/>
    <dgm:cxn modelId="{8BDF409E-BA37-4C08-9067-ECE0B0D1A719}" type="presOf" srcId="{A95B31B8-17D3-4AA9-8F3B-42889A9953E2}" destId="{E86AB09C-A7FC-45D5-91AB-BAE4DB23EBD4}" srcOrd="1" destOrd="0" presId="urn:microsoft.com/office/officeart/2016/7/layout/BasicLinearProcessNumbered"/>
    <dgm:cxn modelId="{F5D7FFB1-A64B-41A9-9556-9CA39E7636B0}" type="presOf" srcId="{583917BB-7C83-425C-B169-61D0BD885C33}" destId="{970AE997-D3E5-4370-BAE1-78847621FEC5}" srcOrd="0" destOrd="0" presId="urn:microsoft.com/office/officeart/2016/7/layout/BasicLinearProcessNumbered"/>
    <dgm:cxn modelId="{82B80936-ECEB-427B-8B06-AEFC3C329628}" type="presOf" srcId="{5708A26F-3DC0-483A-A848-3D0E77BC1C95}" destId="{8550C205-C1C4-49EB-97F4-F3FCA4BC818B}" srcOrd="0" destOrd="0" presId="urn:microsoft.com/office/officeart/2016/7/layout/BasicLinearProcessNumbered"/>
    <dgm:cxn modelId="{10AE3FF1-E773-4072-9736-925D1C719F77}" type="presOf" srcId="{EE0B9532-835D-45A5-9BD5-E69B1048D934}" destId="{312EE6C1-08B3-48E9-A4E6-535D45E62847}" srcOrd="0" destOrd="0" presId="urn:microsoft.com/office/officeart/2016/7/layout/BasicLinearProcessNumbered"/>
    <dgm:cxn modelId="{B092BD0F-2AC9-4114-BC38-244F79A84D38}" type="presParOf" srcId="{312EE6C1-08B3-48E9-A4E6-535D45E62847}" destId="{CC3DF1EF-9F34-40CB-AF86-CF6C881E49DC}" srcOrd="0" destOrd="0" presId="urn:microsoft.com/office/officeart/2016/7/layout/BasicLinearProcessNumbered"/>
    <dgm:cxn modelId="{31BFEDE6-97DC-4AAB-A061-96449B7D519D}" type="presParOf" srcId="{CC3DF1EF-9F34-40CB-AF86-CF6C881E49DC}" destId="{92859C14-FADF-4BA5-98BE-8120139D9235}" srcOrd="0" destOrd="0" presId="urn:microsoft.com/office/officeart/2016/7/layout/BasicLinearProcessNumbered"/>
    <dgm:cxn modelId="{ECFDA937-A295-4D74-A59F-FF2E0D636ADC}" type="presParOf" srcId="{CC3DF1EF-9F34-40CB-AF86-CF6C881E49DC}" destId="{DADC04CF-D39C-4232-9001-867955EECD61}" srcOrd="1" destOrd="0" presId="urn:microsoft.com/office/officeart/2016/7/layout/BasicLinearProcessNumbered"/>
    <dgm:cxn modelId="{5C47FFB0-8847-48CA-81F5-19578FFEF93E}" type="presParOf" srcId="{CC3DF1EF-9F34-40CB-AF86-CF6C881E49DC}" destId="{B6BC25A4-EFC4-4A83-A162-82ABF2FB0FFB}" srcOrd="2" destOrd="0" presId="urn:microsoft.com/office/officeart/2016/7/layout/BasicLinearProcessNumbered"/>
    <dgm:cxn modelId="{6880EC54-DD21-4A0A-82E2-B1C5970B7EF0}" type="presParOf" srcId="{CC3DF1EF-9F34-40CB-AF86-CF6C881E49DC}" destId="{639BE2D8-CD10-4413-B4DD-C7EF4E53D80D}" srcOrd="3" destOrd="0" presId="urn:microsoft.com/office/officeart/2016/7/layout/BasicLinearProcessNumbered"/>
    <dgm:cxn modelId="{45E0FA3D-026D-4565-A138-C17F3E3193DB}" type="presParOf" srcId="{312EE6C1-08B3-48E9-A4E6-535D45E62847}" destId="{5174D5D0-EACC-4402-907B-439159ADC7DA}" srcOrd="1" destOrd="0" presId="urn:microsoft.com/office/officeart/2016/7/layout/BasicLinearProcessNumbered"/>
    <dgm:cxn modelId="{CB0D3C3B-CC6C-4048-8A9D-CEFFA819DD5D}" type="presParOf" srcId="{312EE6C1-08B3-48E9-A4E6-535D45E62847}" destId="{7F08DAD1-22B5-4CAE-A2B4-4DFEB737C6EE}" srcOrd="2" destOrd="0" presId="urn:microsoft.com/office/officeart/2016/7/layout/BasicLinearProcessNumbered"/>
    <dgm:cxn modelId="{CF883C47-BDFE-4881-92DE-F73A561A6D1B}" type="presParOf" srcId="{7F08DAD1-22B5-4CAE-A2B4-4DFEB737C6EE}" destId="{970AE997-D3E5-4370-BAE1-78847621FEC5}" srcOrd="0" destOrd="0" presId="urn:microsoft.com/office/officeart/2016/7/layout/BasicLinearProcessNumbered"/>
    <dgm:cxn modelId="{540F221A-19D0-4454-968A-53380003B90F}" type="presParOf" srcId="{7F08DAD1-22B5-4CAE-A2B4-4DFEB737C6EE}" destId="{8550C205-C1C4-49EB-97F4-F3FCA4BC818B}" srcOrd="1" destOrd="0" presId="urn:microsoft.com/office/officeart/2016/7/layout/BasicLinearProcessNumbered"/>
    <dgm:cxn modelId="{4DE3C16D-ACD4-49C3-8485-53B0F7367808}" type="presParOf" srcId="{7F08DAD1-22B5-4CAE-A2B4-4DFEB737C6EE}" destId="{5F034B0D-E95F-4643-A295-F765AF4EE763}" srcOrd="2" destOrd="0" presId="urn:microsoft.com/office/officeart/2016/7/layout/BasicLinearProcessNumbered"/>
    <dgm:cxn modelId="{558ECC7A-EB97-4CA6-AB4F-94F9F10CFDC2}" type="presParOf" srcId="{7F08DAD1-22B5-4CAE-A2B4-4DFEB737C6EE}" destId="{6D833612-79D4-481D-9EEA-68742FFF3192}" srcOrd="3" destOrd="0" presId="urn:microsoft.com/office/officeart/2016/7/layout/BasicLinearProcessNumbered"/>
    <dgm:cxn modelId="{6AF33642-35E2-45F9-A3E9-E5D4E9E09AC9}" type="presParOf" srcId="{312EE6C1-08B3-48E9-A4E6-535D45E62847}" destId="{B98B7A5D-10BA-4D9E-9E8D-F08E5E0E54A9}" srcOrd="3" destOrd="0" presId="urn:microsoft.com/office/officeart/2016/7/layout/BasicLinearProcessNumbered"/>
    <dgm:cxn modelId="{3AA5934F-BC9E-44C8-8761-B6799ABED388}" type="presParOf" srcId="{312EE6C1-08B3-48E9-A4E6-535D45E62847}" destId="{C96F6F5F-1230-4572-80EC-7B5B13C81AF7}" srcOrd="4" destOrd="0" presId="urn:microsoft.com/office/officeart/2016/7/layout/BasicLinearProcessNumbered"/>
    <dgm:cxn modelId="{213852B3-3D97-4D60-9590-D3E958F04749}" type="presParOf" srcId="{C96F6F5F-1230-4572-80EC-7B5B13C81AF7}" destId="{C2C842C0-4415-4968-BFD0-519AAADDB061}" srcOrd="0" destOrd="0" presId="urn:microsoft.com/office/officeart/2016/7/layout/BasicLinearProcessNumbered"/>
    <dgm:cxn modelId="{E11244AF-6DC8-49EC-BBD9-3F6C8FCE6518}" type="presParOf" srcId="{C96F6F5F-1230-4572-80EC-7B5B13C81AF7}" destId="{70CE1B79-F86F-4845-8FB1-566F7284F54D}" srcOrd="1" destOrd="0" presId="urn:microsoft.com/office/officeart/2016/7/layout/BasicLinearProcessNumbered"/>
    <dgm:cxn modelId="{F3A272C8-84EC-4E2B-AD52-8A98EF008D86}" type="presParOf" srcId="{C96F6F5F-1230-4572-80EC-7B5B13C81AF7}" destId="{9C8A59C2-CDCB-4095-8EB0-177ABC757F39}" srcOrd="2" destOrd="0" presId="urn:microsoft.com/office/officeart/2016/7/layout/BasicLinearProcessNumbered"/>
    <dgm:cxn modelId="{738344A1-3691-49A7-8736-15484D0A7168}" type="presParOf" srcId="{C96F6F5F-1230-4572-80EC-7B5B13C81AF7}" destId="{E86AB09C-A7FC-45D5-91AB-BAE4DB23EBD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0E66D1-4A04-4FC1-9614-BCDCB9321E92}"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D325094E-7065-4E14-8C92-ACF72C40FD07}">
      <dgm:prSet/>
      <dgm:spPr/>
      <dgm:t>
        <a:bodyPr/>
        <a:lstStyle/>
        <a:p>
          <a:pPr algn="l">
            <a:lnSpc>
              <a:spcPct val="90000"/>
            </a:lnSpc>
          </a:pPr>
          <a:r>
            <a:rPr lang="en-US" b="1" dirty="0">
              <a:solidFill>
                <a:schemeClr val="bg1"/>
              </a:solidFill>
              <a:latin typeface="Times New Roman"/>
              <a:cs typeface="Times New Roman"/>
            </a:rPr>
            <a:t>Explanation: </a:t>
          </a:r>
          <a:endParaRPr lang="en-US" dirty="0">
            <a:solidFill>
              <a:schemeClr val="bg1"/>
            </a:solidFill>
            <a:latin typeface="Times New Roman"/>
            <a:cs typeface="Times New Roman"/>
          </a:endParaRPr>
        </a:p>
      </dgm:t>
    </dgm:pt>
    <dgm:pt modelId="{CD35A0FD-0487-43CB-96A1-06DC153797EE}" type="parTrans" cxnId="{66483C7E-CA2B-4891-B997-39420F24EE10}">
      <dgm:prSet/>
      <dgm:spPr/>
      <dgm:t>
        <a:bodyPr/>
        <a:lstStyle/>
        <a:p>
          <a:endParaRPr lang="en-US"/>
        </a:p>
      </dgm:t>
    </dgm:pt>
    <dgm:pt modelId="{0156935C-E10E-4842-B91E-C92ECED4515A}" type="sibTrans" cxnId="{66483C7E-CA2B-4891-B997-39420F24EE10}">
      <dgm:prSet/>
      <dgm:spPr/>
      <dgm:t>
        <a:bodyPr/>
        <a:lstStyle/>
        <a:p>
          <a:endParaRPr lang="en-US"/>
        </a:p>
      </dgm:t>
    </dgm:pt>
    <dgm:pt modelId="{4D5249F0-B5D0-486A-9096-53331845245B}">
      <dgm:prSet/>
      <dgm:spPr/>
      <dgm:t>
        <a:bodyPr/>
        <a:lstStyle/>
        <a:p>
          <a:pPr algn="l">
            <a:lnSpc>
              <a:spcPct val="90000"/>
            </a:lnSpc>
          </a:pPr>
          <a:r>
            <a:rPr lang="en-US" dirty="0">
              <a:solidFill>
                <a:schemeClr val="bg1"/>
              </a:solidFill>
              <a:latin typeface="Times New Roman"/>
              <a:cs typeface="Times New Roman"/>
            </a:rPr>
            <a:t>5 is represented as 101 in binary</a:t>
          </a:r>
        </a:p>
      </dgm:t>
    </dgm:pt>
    <dgm:pt modelId="{3120BFA8-E312-4D2B-BB02-7E590869B4EA}" type="parTrans" cxnId="{DEC95632-25FA-4656-9371-2AA8D3849EC5}">
      <dgm:prSet/>
      <dgm:spPr/>
      <dgm:t>
        <a:bodyPr/>
        <a:lstStyle/>
        <a:p>
          <a:endParaRPr lang="en-US"/>
        </a:p>
      </dgm:t>
    </dgm:pt>
    <dgm:pt modelId="{02F842CE-AAD3-40B4-8FF2-7189EF5BCD00}" type="sibTrans" cxnId="{DEC95632-25FA-4656-9371-2AA8D3849EC5}">
      <dgm:prSet/>
      <dgm:spPr/>
      <dgm:t>
        <a:bodyPr/>
        <a:lstStyle/>
        <a:p>
          <a:endParaRPr lang="en-US"/>
        </a:p>
      </dgm:t>
    </dgm:pt>
    <dgm:pt modelId="{AA9150C7-CEB9-441C-A4CC-0AA9FB35A678}">
      <dgm:prSet/>
      <dgm:spPr/>
      <dgm:t>
        <a:bodyPr/>
        <a:lstStyle/>
        <a:p>
          <a:pPr algn="l">
            <a:lnSpc>
              <a:spcPct val="90000"/>
            </a:lnSpc>
          </a:pPr>
          <a:r>
            <a:rPr lang="en-US" dirty="0">
              <a:solidFill>
                <a:schemeClr val="bg1"/>
              </a:solidFill>
              <a:latin typeface="Times New Roman"/>
              <a:cs typeface="Times New Roman"/>
            </a:rPr>
            <a:t>Its first bit 1, so </a:t>
          </a:r>
        </a:p>
      </dgm:t>
    </dgm:pt>
    <dgm:pt modelId="{C5E2AE25-789F-467A-B6A0-BD1EF5A308E3}" type="parTrans" cxnId="{9ADDF8E5-B9BB-43FE-BAB8-87306D379710}">
      <dgm:prSet/>
      <dgm:spPr/>
      <dgm:t>
        <a:bodyPr/>
        <a:lstStyle/>
        <a:p>
          <a:endParaRPr lang="en-US"/>
        </a:p>
      </dgm:t>
    </dgm:pt>
    <dgm:pt modelId="{481680A3-C800-48E4-B513-F0AAEA6DAD6E}" type="sibTrans" cxnId="{9ADDF8E5-B9BB-43FE-BAB8-87306D379710}">
      <dgm:prSet/>
      <dgm:spPr/>
      <dgm:t>
        <a:bodyPr/>
        <a:lstStyle/>
        <a:p>
          <a:endParaRPr lang="en-US"/>
        </a:p>
      </dgm:t>
    </dgm:pt>
    <dgm:pt modelId="{787258F2-7E1A-4617-8041-0AB65DED533E}">
      <dgm:prSet/>
      <dgm:spPr/>
      <dgm:t>
        <a:bodyPr/>
        <a:lstStyle/>
        <a:p>
          <a:pPr algn="l">
            <a:lnSpc>
              <a:spcPct val="90000"/>
            </a:lnSpc>
          </a:pPr>
          <a:r>
            <a:rPr lang="en-US" b="1" dirty="0">
              <a:solidFill>
                <a:schemeClr val="bg1"/>
              </a:solidFill>
              <a:latin typeface="Times New Roman"/>
              <a:cs typeface="Times New Roman"/>
            </a:rPr>
            <a:t>Setting it will result in 101 i.e. 5.</a:t>
          </a:r>
        </a:p>
      </dgm:t>
    </dgm:pt>
    <dgm:pt modelId="{55763B15-1FAE-46FC-8AAC-08FF1B069BCC}" type="parTrans" cxnId="{12E64B01-5BEE-427D-9542-405238D21111}">
      <dgm:prSet/>
      <dgm:spPr/>
      <dgm:t>
        <a:bodyPr/>
        <a:lstStyle/>
        <a:p>
          <a:endParaRPr lang="en-US"/>
        </a:p>
      </dgm:t>
    </dgm:pt>
    <dgm:pt modelId="{F21BA93C-9207-4978-9D0C-33A5AB46247E}" type="sibTrans" cxnId="{12E64B01-5BEE-427D-9542-405238D21111}">
      <dgm:prSet/>
      <dgm:spPr/>
      <dgm:t>
        <a:bodyPr/>
        <a:lstStyle/>
        <a:p>
          <a:endParaRPr lang="en-US"/>
        </a:p>
      </dgm:t>
    </dgm:pt>
    <dgm:pt modelId="{075296D5-75EC-4036-B2C9-48F43B59870C}" type="pres">
      <dgm:prSet presAssocID="{820E66D1-4A04-4FC1-9614-BCDCB9321E92}" presName="linear" presStyleCnt="0">
        <dgm:presLayoutVars>
          <dgm:animLvl val="lvl"/>
          <dgm:resizeHandles val="exact"/>
        </dgm:presLayoutVars>
      </dgm:prSet>
      <dgm:spPr/>
      <dgm:t>
        <a:bodyPr/>
        <a:lstStyle/>
        <a:p>
          <a:endParaRPr lang="en-US"/>
        </a:p>
      </dgm:t>
    </dgm:pt>
    <dgm:pt modelId="{F8D8D9D6-1F26-4D58-A31D-137034FFEAA2}" type="pres">
      <dgm:prSet presAssocID="{D325094E-7065-4E14-8C92-ACF72C40FD07}" presName="parentText" presStyleLbl="node1" presStyleIdx="0" presStyleCnt="4">
        <dgm:presLayoutVars>
          <dgm:chMax val="0"/>
          <dgm:bulletEnabled val="1"/>
        </dgm:presLayoutVars>
      </dgm:prSet>
      <dgm:spPr/>
      <dgm:t>
        <a:bodyPr/>
        <a:lstStyle/>
        <a:p>
          <a:endParaRPr lang="en-US"/>
        </a:p>
      </dgm:t>
    </dgm:pt>
    <dgm:pt modelId="{71FD6E65-7863-4140-B1B2-870F21CE6A78}" type="pres">
      <dgm:prSet presAssocID="{0156935C-E10E-4842-B91E-C92ECED4515A}" presName="spacer" presStyleCnt="0"/>
      <dgm:spPr/>
    </dgm:pt>
    <dgm:pt modelId="{CA52BAE7-71D2-43FB-B853-C154621CF8D4}" type="pres">
      <dgm:prSet presAssocID="{4D5249F0-B5D0-486A-9096-53331845245B}" presName="parentText" presStyleLbl="node1" presStyleIdx="1" presStyleCnt="4">
        <dgm:presLayoutVars>
          <dgm:chMax val="0"/>
          <dgm:bulletEnabled val="1"/>
        </dgm:presLayoutVars>
      </dgm:prSet>
      <dgm:spPr/>
      <dgm:t>
        <a:bodyPr/>
        <a:lstStyle/>
        <a:p>
          <a:endParaRPr lang="en-US"/>
        </a:p>
      </dgm:t>
    </dgm:pt>
    <dgm:pt modelId="{9DFCCA6F-DAC7-4648-A4BB-D2289F767D25}" type="pres">
      <dgm:prSet presAssocID="{02F842CE-AAD3-40B4-8FF2-7189EF5BCD00}" presName="spacer" presStyleCnt="0"/>
      <dgm:spPr/>
    </dgm:pt>
    <dgm:pt modelId="{B917F50D-6338-4288-83BE-E6D9299A50BF}" type="pres">
      <dgm:prSet presAssocID="{AA9150C7-CEB9-441C-A4CC-0AA9FB35A678}" presName="parentText" presStyleLbl="node1" presStyleIdx="2" presStyleCnt="4">
        <dgm:presLayoutVars>
          <dgm:chMax val="0"/>
          <dgm:bulletEnabled val="1"/>
        </dgm:presLayoutVars>
      </dgm:prSet>
      <dgm:spPr/>
      <dgm:t>
        <a:bodyPr/>
        <a:lstStyle/>
        <a:p>
          <a:endParaRPr lang="en-US"/>
        </a:p>
      </dgm:t>
    </dgm:pt>
    <dgm:pt modelId="{1BB7474E-601A-47E2-9DC6-8EBDA8531BB2}" type="pres">
      <dgm:prSet presAssocID="{481680A3-C800-48E4-B513-F0AAEA6DAD6E}" presName="spacer" presStyleCnt="0"/>
      <dgm:spPr/>
    </dgm:pt>
    <dgm:pt modelId="{6A05AA0B-A27A-4503-A389-53495C00B9DE}" type="pres">
      <dgm:prSet presAssocID="{787258F2-7E1A-4617-8041-0AB65DED533E}" presName="parentText" presStyleLbl="node1" presStyleIdx="3" presStyleCnt="4">
        <dgm:presLayoutVars>
          <dgm:chMax val="0"/>
          <dgm:bulletEnabled val="1"/>
        </dgm:presLayoutVars>
      </dgm:prSet>
      <dgm:spPr/>
      <dgm:t>
        <a:bodyPr/>
        <a:lstStyle/>
        <a:p>
          <a:endParaRPr lang="en-US"/>
        </a:p>
      </dgm:t>
    </dgm:pt>
  </dgm:ptLst>
  <dgm:cxnLst>
    <dgm:cxn modelId="{3D85A65E-72DB-46F1-B2EE-9BF9B900DA9D}" type="presOf" srcId="{820E66D1-4A04-4FC1-9614-BCDCB9321E92}" destId="{075296D5-75EC-4036-B2C9-48F43B59870C}" srcOrd="0" destOrd="0" presId="urn:microsoft.com/office/officeart/2005/8/layout/vList2"/>
    <dgm:cxn modelId="{78F73B1A-D42D-4CC3-8B6E-A2675CD60C9B}" type="presOf" srcId="{4D5249F0-B5D0-486A-9096-53331845245B}" destId="{CA52BAE7-71D2-43FB-B853-C154621CF8D4}" srcOrd="0" destOrd="0" presId="urn:microsoft.com/office/officeart/2005/8/layout/vList2"/>
    <dgm:cxn modelId="{D9737DD8-D12D-4A86-BFAD-A132C847066C}" type="presOf" srcId="{D325094E-7065-4E14-8C92-ACF72C40FD07}" destId="{F8D8D9D6-1F26-4D58-A31D-137034FFEAA2}" srcOrd="0" destOrd="0" presId="urn:microsoft.com/office/officeart/2005/8/layout/vList2"/>
    <dgm:cxn modelId="{DEC95632-25FA-4656-9371-2AA8D3849EC5}" srcId="{820E66D1-4A04-4FC1-9614-BCDCB9321E92}" destId="{4D5249F0-B5D0-486A-9096-53331845245B}" srcOrd="1" destOrd="0" parTransId="{3120BFA8-E312-4D2B-BB02-7E590869B4EA}" sibTransId="{02F842CE-AAD3-40B4-8FF2-7189EF5BCD00}"/>
    <dgm:cxn modelId="{12E64B01-5BEE-427D-9542-405238D21111}" srcId="{820E66D1-4A04-4FC1-9614-BCDCB9321E92}" destId="{787258F2-7E1A-4617-8041-0AB65DED533E}" srcOrd="3" destOrd="0" parTransId="{55763B15-1FAE-46FC-8AAC-08FF1B069BCC}" sibTransId="{F21BA93C-9207-4978-9D0C-33A5AB46247E}"/>
    <dgm:cxn modelId="{9ADDF8E5-B9BB-43FE-BAB8-87306D379710}" srcId="{820E66D1-4A04-4FC1-9614-BCDCB9321E92}" destId="{AA9150C7-CEB9-441C-A4CC-0AA9FB35A678}" srcOrd="2" destOrd="0" parTransId="{C5E2AE25-789F-467A-B6A0-BD1EF5A308E3}" sibTransId="{481680A3-C800-48E4-B513-F0AAEA6DAD6E}"/>
    <dgm:cxn modelId="{C996B5C6-F12C-43D7-9950-81105D32A4BD}" type="presOf" srcId="{787258F2-7E1A-4617-8041-0AB65DED533E}" destId="{6A05AA0B-A27A-4503-A389-53495C00B9DE}" srcOrd="0" destOrd="0" presId="urn:microsoft.com/office/officeart/2005/8/layout/vList2"/>
    <dgm:cxn modelId="{5F328327-6E0D-4C23-A183-0BF8FB5CDBBB}" type="presOf" srcId="{AA9150C7-CEB9-441C-A4CC-0AA9FB35A678}" destId="{B917F50D-6338-4288-83BE-E6D9299A50BF}" srcOrd="0" destOrd="0" presId="urn:microsoft.com/office/officeart/2005/8/layout/vList2"/>
    <dgm:cxn modelId="{66483C7E-CA2B-4891-B997-39420F24EE10}" srcId="{820E66D1-4A04-4FC1-9614-BCDCB9321E92}" destId="{D325094E-7065-4E14-8C92-ACF72C40FD07}" srcOrd="0" destOrd="0" parTransId="{CD35A0FD-0487-43CB-96A1-06DC153797EE}" sibTransId="{0156935C-E10E-4842-B91E-C92ECED4515A}"/>
    <dgm:cxn modelId="{BC1D7F3B-E9E6-4D1C-8E96-C0442820ECAB}" type="presParOf" srcId="{075296D5-75EC-4036-B2C9-48F43B59870C}" destId="{F8D8D9D6-1F26-4D58-A31D-137034FFEAA2}" srcOrd="0" destOrd="0" presId="urn:microsoft.com/office/officeart/2005/8/layout/vList2"/>
    <dgm:cxn modelId="{1E218D0A-830D-4772-940B-8EC7C53E8300}" type="presParOf" srcId="{075296D5-75EC-4036-B2C9-48F43B59870C}" destId="{71FD6E65-7863-4140-B1B2-870F21CE6A78}" srcOrd="1" destOrd="0" presId="urn:microsoft.com/office/officeart/2005/8/layout/vList2"/>
    <dgm:cxn modelId="{55F26EE6-94B2-4AA4-9A29-DD2B1BF0AFEA}" type="presParOf" srcId="{075296D5-75EC-4036-B2C9-48F43B59870C}" destId="{CA52BAE7-71D2-43FB-B853-C154621CF8D4}" srcOrd="2" destOrd="0" presId="urn:microsoft.com/office/officeart/2005/8/layout/vList2"/>
    <dgm:cxn modelId="{DDCBF161-6E5B-4496-9716-A9B7ECFCDA70}" type="presParOf" srcId="{075296D5-75EC-4036-B2C9-48F43B59870C}" destId="{9DFCCA6F-DAC7-4648-A4BB-D2289F767D25}" srcOrd="3" destOrd="0" presId="urn:microsoft.com/office/officeart/2005/8/layout/vList2"/>
    <dgm:cxn modelId="{F45CCA55-4D2A-4EEA-A788-47297E51AEA3}" type="presParOf" srcId="{075296D5-75EC-4036-B2C9-48F43B59870C}" destId="{B917F50D-6338-4288-83BE-E6D9299A50BF}" srcOrd="4" destOrd="0" presId="urn:microsoft.com/office/officeart/2005/8/layout/vList2"/>
    <dgm:cxn modelId="{5B032176-24DD-4C8F-981D-D5069277D64B}" type="presParOf" srcId="{075296D5-75EC-4036-B2C9-48F43B59870C}" destId="{1BB7474E-601A-47E2-9DC6-8EBDA8531BB2}" srcOrd="5" destOrd="0" presId="urn:microsoft.com/office/officeart/2005/8/layout/vList2"/>
    <dgm:cxn modelId="{EAFC3C21-29BF-4BD8-BCB0-799F39403F69}" type="presParOf" srcId="{075296D5-75EC-4036-B2C9-48F43B59870C}" destId="{6A05AA0B-A27A-4503-A389-53495C00B9D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0E66D1-4A04-4FC1-9614-BCDCB9321E92}"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D325094E-7065-4E14-8C92-ACF72C40FD07}">
      <dgm:prSet/>
      <dgm:spPr/>
      <dgm:t>
        <a:bodyPr/>
        <a:lstStyle/>
        <a:p>
          <a:pPr algn="l">
            <a:lnSpc>
              <a:spcPct val="90000"/>
            </a:lnSpc>
          </a:pPr>
          <a:r>
            <a:rPr lang="en-US" b="1" dirty="0">
              <a:latin typeface="Times New Roman"/>
              <a:cs typeface="Times New Roman"/>
            </a:rPr>
            <a:t>Explanation: </a:t>
          </a:r>
          <a:endParaRPr lang="en-US" dirty="0">
            <a:latin typeface="Times New Roman"/>
            <a:cs typeface="Times New Roman"/>
          </a:endParaRPr>
        </a:p>
      </dgm:t>
    </dgm:pt>
    <dgm:pt modelId="{CD35A0FD-0487-43CB-96A1-06DC153797EE}" type="parTrans" cxnId="{66483C7E-CA2B-4891-B997-39420F24EE10}">
      <dgm:prSet/>
      <dgm:spPr/>
      <dgm:t>
        <a:bodyPr/>
        <a:lstStyle/>
        <a:p>
          <a:endParaRPr lang="en-US"/>
        </a:p>
      </dgm:t>
    </dgm:pt>
    <dgm:pt modelId="{0156935C-E10E-4842-B91E-C92ECED4515A}" type="sibTrans" cxnId="{66483C7E-CA2B-4891-B997-39420F24EE10}">
      <dgm:prSet/>
      <dgm:spPr/>
      <dgm:t>
        <a:bodyPr/>
        <a:lstStyle/>
        <a:p>
          <a:endParaRPr lang="en-US"/>
        </a:p>
      </dgm:t>
    </dgm:pt>
    <dgm:pt modelId="{4D5249F0-B5D0-486A-9096-53331845245B}">
      <dgm:prSet/>
      <dgm:spPr/>
      <dgm:t>
        <a:bodyPr/>
        <a:lstStyle/>
        <a:p>
          <a:pPr algn="l">
            <a:lnSpc>
              <a:spcPct val="90000"/>
            </a:lnSpc>
          </a:pPr>
          <a:r>
            <a:rPr lang="en-US" dirty="0">
              <a:latin typeface="Times New Roman"/>
              <a:cs typeface="Times New Roman"/>
            </a:rPr>
            <a:t>5 is represented as 101 in binary</a:t>
          </a:r>
        </a:p>
      </dgm:t>
    </dgm:pt>
    <dgm:pt modelId="{3120BFA8-E312-4D2B-BB02-7E590869B4EA}" type="parTrans" cxnId="{DEC95632-25FA-4656-9371-2AA8D3849EC5}">
      <dgm:prSet/>
      <dgm:spPr/>
      <dgm:t>
        <a:bodyPr/>
        <a:lstStyle/>
        <a:p>
          <a:endParaRPr lang="en-US"/>
        </a:p>
      </dgm:t>
    </dgm:pt>
    <dgm:pt modelId="{02F842CE-AAD3-40B4-8FF2-7189EF5BCD00}" type="sibTrans" cxnId="{DEC95632-25FA-4656-9371-2AA8D3849EC5}">
      <dgm:prSet/>
      <dgm:spPr/>
      <dgm:t>
        <a:bodyPr/>
        <a:lstStyle/>
        <a:p>
          <a:endParaRPr lang="en-US"/>
        </a:p>
      </dgm:t>
    </dgm:pt>
    <dgm:pt modelId="{AA9150C7-CEB9-441C-A4CC-0AA9FB35A678}">
      <dgm:prSet/>
      <dgm:spPr/>
      <dgm:t>
        <a:bodyPr/>
        <a:lstStyle/>
        <a:p>
          <a:pPr algn="l">
            <a:lnSpc>
              <a:spcPct val="90000"/>
            </a:lnSpc>
          </a:pPr>
          <a:r>
            <a:rPr lang="en-US" dirty="0">
              <a:latin typeface="Times New Roman"/>
              <a:cs typeface="Times New Roman"/>
            </a:rPr>
            <a:t>Its first bit 1, so </a:t>
          </a:r>
        </a:p>
      </dgm:t>
    </dgm:pt>
    <dgm:pt modelId="{C5E2AE25-789F-467A-B6A0-BD1EF5A308E3}" type="parTrans" cxnId="{9ADDF8E5-B9BB-43FE-BAB8-87306D379710}">
      <dgm:prSet/>
      <dgm:spPr/>
      <dgm:t>
        <a:bodyPr/>
        <a:lstStyle/>
        <a:p>
          <a:endParaRPr lang="en-US"/>
        </a:p>
      </dgm:t>
    </dgm:pt>
    <dgm:pt modelId="{481680A3-C800-48E4-B513-F0AAEA6DAD6E}" type="sibTrans" cxnId="{9ADDF8E5-B9BB-43FE-BAB8-87306D379710}">
      <dgm:prSet/>
      <dgm:spPr/>
      <dgm:t>
        <a:bodyPr/>
        <a:lstStyle/>
        <a:p>
          <a:endParaRPr lang="en-US"/>
        </a:p>
      </dgm:t>
    </dgm:pt>
    <dgm:pt modelId="{787258F2-7E1A-4617-8041-0AB65DED533E}">
      <dgm:prSet/>
      <dgm:spPr/>
      <dgm:t>
        <a:bodyPr/>
        <a:lstStyle/>
        <a:p>
          <a:pPr algn="l">
            <a:lnSpc>
              <a:spcPct val="90000"/>
            </a:lnSpc>
          </a:pPr>
          <a:r>
            <a:rPr lang="en-US" dirty="0">
              <a:latin typeface="Times New Roman"/>
              <a:cs typeface="Times New Roman"/>
            </a:rPr>
            <a:t>Setting it will result in 101 i.e. 5.</a:t>
          </a:r>
        </a:p>
      </dgm:t>
    </dgm:pt>
    <dgm:pt modelId="{55763B15-1FAE-46FC-8AAC-08FF1B069BCC}" type="parTrans" cxnId="{12E64B01-5BEE-427D-9542-405238D21111}">
      <dgm:prSet/>
      <dgm:spPr/>
      <dgm:t>
        <a:bodyPr/>
        <a:lstStyle/>
        <a:p>
          <a:endParaRPr lang="en-US"/>
        </a:p>
      </dgm:t>
    </dgm:pt>
    <dgm:pt modelId="{F21BA93C-9207-4978-9D0C-33A5AB46247E}" type="sibTrans" cxnId="{12E64B01-5BEE-427D-9542-405238D21111}">
      <dgm:prSet/>
      <dgm:spPr/>
      <dgm:t>
        <a:bodyPr/>
        <a:lstStyle/>
        <a:p>
          <a:endParaRPr lang="en-US"/>
        </a:p>
      </dgm:t>
    </dgm:pt>
    <dgm:pt modelId="{59C7137B-B255-4746-B7E8-DE425C699E9F}">
      <dgm:prSet/>
      <dgm:spPr/>
      <dgm:t>
        <a:bodyPr/>
        <a:lstStyle/>
        <a:p>
          <a:pPr algn="l">
            <a:lnSpc>
              <a:spcPct val="90000"/>
            </a:lnSpc>
          </a:pPr>
          <a:r>
            <a:rPr lang="en-US" b="1" dirty="0">
              <a:latin typeface="Times New Roman"/>
              <a:cs typeface="Times New Roman"/>
            </a:rPr>
            <a:t>Clearing it will result in 100 i.e. 4.</a:t>
          </a:r>
        </a:p>
      </dgm:t>
    </dgm:pt>
    <dgm:pt modelId="{A526E3BF-BCC0-4D63-97DE-9B8632BFA3DB}" type="parTrans" cxnId="{52D804DB-D7E3-470F-9200-58A3F8A25A2F}">
      <dgm:prSet/>
      <dgm:spPr/>
      <dgm:t>
        <a:bodyPr/>
        <a:lstStyle/>
        <a:p>
          <a:endParaRPr lang="en-US"/>
        </a:p>
      </dgm:t>
    </dgm:pt>
    <dgm:pt modelId="{A1CE219D-0C23-428E-90B6-E9EBD77D2387}" type="sibTrans" cxnId="{52D804DB-D7E3-470F-9200-58A3F8A25A2F}">
      <dgm:prSet/>
      <dgm:spPr/>
      <dgm:t>
        <a:bodyPr/>
        <a:lstStyle/>
        <a:p>
          <a:endParaRPr lang="en-US"/>
        </a:p>
      </dgm:t>
    </dgm:pt>
    <dgm:pt modelId="{075296D5-75EC-4036-B2C9-48F43B59870C}" type="pres">
      <dgm:prSet presAssocID="{820E66D1-4A04-4FC1-9614-BCDCB9321E92}" presName="linear" presStyleCnt="0">
        <dgm:presLayoutVars>
          <dgm:animLvl val="lvl"/>
          <dgm:resizeHandles val="exact"/>
        </dgm:presLayoutVars>
      </dgm:prSet>
      <dgm:spPr/>
      <dgm:t>
        <a:bodyPr/>
        <a:lstStyle/>
        <a:p>
          <a:endParaRPr lang="en-US"/>
        </a:p>
      </dgm:t>
    </dgm:pt>
    <dgm:pt modelId="{F8D8D9D6-1F26-4D58-A31D-137034FFEAA2}" type="pres">
      <dgm:prSet presAssocID="{D325094E-7065-4E14-8C92-ACF72C40FD07}" presName="parentText" presStyleLbl="node1" presStyleIdx="0" presStyleCnt="5">
        <dgm:presLayoutVars>
          <dgm:chMax val="0"/>
          <dgm:bulletEnabled val="1"/>
        </dgm:presLayoutVars>
      </dgm:prSet>
      <dgm:spPr/>
      <dgm:t>
        <a:bodyPr/>
        <a:lstStyle/>
        <a:p>
          <a:endParaRPr lang="en-US"/>
        </a:p>
      </dgm:t>
    </dgm:pt>
    <dgm:pt modelId="{71FD6E65-7863-4140-B1B2-870F21CE6A78}" type="pres">
      <dgm:prSet presAssocID="{0156935C-E10E-4842-B91E-C92ECED4515A}" presName="spacer" presStyleCnt="0"/>
      <dgm:spPr/>
    </dgm:pt>
    <dgm:pt modelId="{CA52BAE7-71D2-43FB-B853-C154621CF8D4}" type="pres">
      <dgm:prSet presAssocID="{4D5249F0-B5D0-486A-9096-53331845245B}" presName="parentText" presStyleLbl="node1" presStyleIdx="1" presStyleCnt="5">
        <dgm:presLayoutVars>
          <dgm:chMax val="0"/>
          <dgm:bulletEnabled val="1"/>
        </dgm:presLayoutVars>
      </dgm:prSet>
      <dgm:spPr/>
      <dgm:t>
        <a:bodyPr/>
        <a:lstStyle/>
        <a:p>
          <a:endParaRPr lang="en-US"/>
        </a:p>
      </dgm:t>
    </dgm:pt>
    <dgm:pt modelId="{9DFCCA6F-DAC7-4648-A4BB-D2289F767D25}" type="pres">
      <dgm:prSet presAssocID="{02F842CE-AAD3-40B4-8FF2-7189EF5BCD00}" presName="spacer" presStyleCnt="0"/>
      <dgm:spPr/>
    </dgm:pt>
    <dgm:pt modelId="{B917F50D-6338-4288-83BE-E6D9299A50BF}" type="pres">
      <dgm:prSet presAssocID="{AA9150C7-CEB9-441C-A4CC-0AA9FB35A678}" presName="parentText" presStyleLbl="node1" presStyleIdx="2" presStyleCnt="5">
        <dgm:presLayoutVars>
          <dgm:chMax val="0"/>
          <dgm:bulletEnabled val="1"/>
        </dgm:presLayoutVars>
      </dgm:prSet>
      <dgm:spPr/>
      <dgm:t>
        <a:bodyPr/>
        <a:lstStyle/>
        <a:p>
          <a:endParaRPr lang="en-US"/>
        </a:p>
      </dgm:t>
    </dgm:pt>
    <dgm:pt modelId="{1BB7474E-601A-47E2-9DC6-8EBDA8531BB2}" type="pres">
      <dgm:prSet presAssocID="{481680A3-C800-48E4-B513-F0AAEA6DAD6E}" presName="spacer" presStyleCnt="0"/>
      <dgm:spPr/>
    </dgm:pt>
    <dgm:pt modelId="{6A05AA0B-A27A-4503-A389-53495C00B9DE}" type="pres">
      <dgm:prSet presAssocID="{787258F2-7E1A-4617-8041-0AB65DED533E}" presName="parentText" presStyleLbl="node1" presStyleIdx="3" presStyleCnt="5">
        <dgm:presLayoutVars>
          <dgm:chMax val="0"/>
          <dgm:bulletEnabled val="1"/>
        </dgm:presLayoutVars>
      </dgm:prSet>
      <dgm:spPr/>
      <dgm:t>
        <a:bodyPr/>
        <a:lstStyle/>
        <a:p>
          <a:endParaRPr lang="en-US"/>
        </a:p>
      </dgm:t>
    </dgm:pt>
    <dgm:pt modelId="{DAA34A9C-BB68-4E89-9409-EC9074EA294F}" type="pres">
      <dgm:prSet presAssocID="{F21BA93C-9207-4978-9D0C-33A5AB46247E}" presName="spacer" presStyleCnt="0"/>
      <dgm:spPr/>
    </dgm:pt>
    <dgm:pt modelId="{EED4FA42-CABA-476C-A016-EDFA8520A1E5}" type="pres">
      <dgm:prSet presAssocID="{59C7137B-B255-4746-B7E8-DE425C699E9F}" presName="parentText" presStyleLbl="node1" presStyleIdx="4" presStyleCnt="5">
        <dgm:presLayoutVars>
          <dgm:chMax val="0"/>
          <dgm:bulletEnabled val="1"/>
        </dgm:presLayoutVars>
      </dgm:prSet>
      <dgm:spPr/>
      <dgm:t>
        <a:bodyPr/>
        <a:lstStyle/>
        <a:p>
          <a:endParaRPr lang="en-US"/>
        </a:p>
      </dgm:t>
    </dgm:pt>
  </dgm:ptLst>
  <dgm:cxnLst>
    <dgm:cxn modelId="{E20A5E96-6138-4D3C-A3F1-8098FDCA9235}" type="presOf" srcId="{4D5249F0-B5D0-486A-9096-53331845245B}" destId="{CA52BAE7-71D2-43FB-B853-C154621CF8D4}" srcOrd="0" destOrd="0" presId="urn:microsoft.com/office/officeart/2005/8/layout/vList2"/>
    <dgm:cxn modelId="{AA052985-83DA-4CBA-85F2-32E93493C1FA}" type="presOf" srcId="{D325094E-7065-4E14-8C92-ACF72C40FD07}" destId="{F8D8D9D6-1F26-4D58-A31D-137034FFEAA2}" srcOrd="0" destOrd="0" presId="urn:microsoft.com/office/officeart/2005/8/layout/vList2"/>
    <dgm:cxn modelId="{6BBD861A-2924-4754-BD9A-B8D07CF00CFD}" type="presOf" srcId="{AA9150C7-CEB9-441C-A4CC-0AA9FB35A678}" destId="{B917F50D-6338-4288-83BE-E6D9299A50BF}" srcOrd="0" destOrd="0" presId="urn:microsoft.com/office/officeart/2005/8/layout/vList2"/>
    <dgm:cxn modelId="{2E1A3D06-35E8-4BDC-B5DF-D61A99E9036D}" type="presOf" srcId="{59C7137B-B255-4746-B7E8-DE425C699E9F}" destId="{EED4FA42-CABA-476C-A016-EDFA8520A1E5}" srcOrd="0" destOrd="0" presId="urn:microsoft.com/office/officeart/2005/8/layout/vList2"/>
    <dgm:cxn modelId="{3D85A65E-72DB-46F1-B2EE-9BF9B900DA9D}" type="presOf" srcId="{820E66D1-4A04-4FC1-9614-BCDCB9321E92}" destId="{075296D5-75EC-4036-B2C9-48F43B59870C}" srcOrd="0" destOrd="0" presId="urn:microsoft.com/office/officeart/2005/8/layout/vList2"/>
    <dgm:cxn modelId="{DEC95632-25FA-4656-9371-2AA8D3849EC5}" srcId="{820E66D1-4A04-4FC1-9614-BCDCB9321E92}" destId="{4D5249F0-B5D0-486A-9096-53331845245B}" srcOrd="1" destOrd="0" parTransId="{3120BFA8-E312-4D2B-BB02-7E590869B4EA}" sibTransId="{02F842CE-AAD3-40B4-8FF2-7189EF5BCD00}"/>
    <dgm:cxn modelId="{12E64B01-5BEE-427D-9542-405238D21111}" srcId="{820E66D1-4A04-4FC1-9614-BCDCB9321E92}" destId="{787258F2-7E1A-4617-8041-0AB65DED533E}" srcOrd="3" destOrd="0" parTransId="{55763B15-1FAE-46FC-8AAC-08FF1B069BCC}" sibTransId="{F21BA93C-9207-4978-9D0C-33A5AB46247E}"/>
    <dgm:cxn modelId="{9ADDF8E5-B9BB-43FE-BAB8-87306D379710}" srcId="{820E66D1-4A04-4FC1-9614-BCDCB9321E92}" destId="{AA9150C7-CEB9-441C-A4CC-0AA9FB35A678}" srcOrd="2" destOrd="0" parTransId="{C5E2AE25-789F-467A-B6A0-BD1EF5A308E3}" sibTransId="{481680A3-C800-48E4-B513-F0AAEA6DAD6E}"/>
    <dgm:cxn modelId="{52D804DB-D7E3-470F-9200-58A3F8A25A2F}" srcId="{820E66D1-4A04-4FC1-9614-BCDCB9321E92}" destId="{59C7137B-B255-4746-B7E8-DE425C699E9F}" srcOrd="4" destOrd="0" parTransId="{A526E3BF-BCC0-4D63-97DE-9B8632BFA3DB}" sibTransId="{A1CE219D-0C23-428E-90B6-E9EBD77D2387}"/>
    <dgm:cxn modelId="{A205AA67-C7FD-4AD6-B2DC-753F2EAAE556}" type="presOf" srcId="{787258F2-7E1A-4617-8041-0AB65DED533E}" destId="{6A05AA0B-A27A-4503-A389-53495C00B9DE}" srcOrd="0" destOrd="0" presId="urn:microsoft.com/office/officeart/2005/8/layout/vList2"/>
    <dgm:cxn modelId="{66483C7E-CA2B-4891-B997-39420F24EE10}" srcId="{820E66D1-4A04-4FC1-9614-BCDCB9321E92}" destId="{D325094E-7065-4E14-8C92-ACF72C40FD07}" srcOrd="0" destOrd="0" parTransId="{CD35A0FD-0487-43CB-96A1-06DC153797EE}" sibTransId="{0156935C-E10E-4842-B91E-C92ECED4515A}"/>
    <dgm:cxn modelId="{84E9C13F-9856-40BF-BB76-AA4F8B36C821}" type="presParOf" srcId="{075296D5-75EC-4036-B2C9-48F43B59870C}" destId="{F8D8D9D6-1F26-4D58-A31D-137034FFEAA2}" srcOrd="0" destOrd="0" presId="urn:microsoft.com/office/officeart/2005/8/layout/vList2"/>
    <dgm:cxn modelId="{CBF08AE0-7555-4DA8-BCE7-8FB28D2770CD}" type="presParOf" srcId="{075296D5-75EC-4036-B2C9-48F43B59870C}" destId="{71FD6E65-7863-4140-B1B2-870F21CE6A78}" srcOrd="1" destOrd="0" presId="urn:microsoft.com/office/officeart/2005/8/layout/vList2"/>
    <dgm:cxn modelId="{FECC4C5F-CD08-4481-989B-4D9DDBF24438}" type="presParOf" srcId="{075296D5-75EC-4036-B2C9-48F43B59870C}" destId="{CA52BAE7-71D2-43FB-B853-C154621CF8D4}" srcOrd="2" destOrd="0" presId="urn:microsoft.com/office/officeart/2005/8/layout/vList2"/>
    <dgm:cxn modelId="{3DB1D40B-91B0-4F72-BC8B-6BD028F9A7D8}" type="presParOf" srcId="{075296D5-75EC-4036-B2C9-48F43B59870C}" destId="{9DFCCA6F-DAC7-4648-A4BB-D2289F767D25}" srcOrd="3" destOrd="0" presId="urn:microsoft.com/office/officeart/2005/8/layout/vList2"/>
    <dgm:cxn modelId="{CEE236A2-63E3-484E-B7DA-0C46FBAF6047}" type="presParOf" srcId="{075296D5-75EC-4036-B2C9-48F43B59870C}" destId="{B917F50D-6338-4288-83BE-E6D9299A50BF}" srcOrd="4" destOrd="0" presId="urn:microsoft.com/office/officeart/2005/8/layout/vList2"/>
    <dgm:cxn modelId="{CF433595-3539-4E8C-B9DA-8DECC593CB11}" type="presParOf" srcId="{075296D5-75EC-4036-B2C9-48F43B59870C}" destId="{1BB7474E-601A-47E2-9DC6-8EBDA8531BB2}" srcOrd="5" destOrd="0" presId="urn:microsoft.com/office/officeart/2005/8/layout/vList2"/>
    <dgm:cxn modelId="{6AB7B01B-5FBF-4EB4-A1F6-F26A98A6BC5B}" type="presParOf" srcId="{075296D5-75EC-4036-B2C9-48F43B59870C}" destId="{6A05AA0B-A27A-4503-A389-53495C00B9DE}" srcOrd="6" destOrd="0" presId="urn:microsoft.com/office/officeart/2005/8/layout/vList2"/>
    <dgm:cxn modelId="{2F3941F9-E99D-48C2-9DE3-C3C3BF2B0E0A}" type="presParOf" srcId="{075296D5-75EC-4036-B2C9-48F43B59870C}" destId="{DAA34A9C-BB68-4E89-9409-EC9074EA294F}" srcOrd="7" destOrd="0" presId="urn:microsoft.com/office/officeart/2005/8/layout/vList2"/>
    <dgm:cxn modelId="{37E1931B-DA9F-4C0A-93E4-CC1479CC7B93}" type="presParOf" srcId="{075296D5-75EC-4036-B2C9-48F43B59870C}" destId="{EED4FA42-CABA-476C-A016-EDFA8520A1E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0E66D1-4A04-4FC1-9614-BCDCB9321E92}" type="doc">
      <dgm:prSet loTypeId="urn:microsoft.com/office/officeart/2005/8/layout/vList2" loCatId="list" qsTypeId="urn:microsoft.com/office/officeart/2005/8/quickstyle/simple1" qsCatId="simple" csTypeId="urn:microsoft.com/office/officeart/2005/8/colors/accent2_3" csCatId="accent2"/>
      <dgm:spPr/>
      <dgm:t>
        <a:bodyPr/>
        <a:lstStyle/>
        <a:p>
          <a:endParaRPr lang="en-US"/>
        </a:p>
      </dgm:t>
    </dgm:pt>
    <dgm:pt modelId="{D325094E-7065-4E14-8C92-ACF72C40FD07}">
      <dgm:prSet/>
      <dgm:spPr/>
      <dgm:t>
        <a:bodyPr/>
        <a:lstStyle/>
        <a:p>
          <a:r>
            <a:rPr lang="en-US" b="1"/>
            <a:t>Explanation: </a:t>
          </a:r>
          <a:endParaRPr lang="en-US"/>
        </a:p>
      </dgm:t>
    </dgm:pt>
    <dgm:pt modelId="{CD35A0FD-0487-43CB-96A1-06DC153797EE}" type="parTrans" cxnId="{66483C7E-CA2B-4891-B997-39420F24EE10}">
      <dgm:prSet/>
      <dgm:spPr/>
      <dgm:t>
        <a:bodyPr/>
        <a:lstStyle/>
        <a:p>
          <a:endParaRPr lang="en-US"/>
        </a:p>
      </dgm:t>
    </dgm:pt>
    <dgm:pt modelId="{0156935C-E10E-4842-B91E-C92ECED4515A}" type="sibTrans" cxnId="{66483C7E-CA2B-4891-B997-39420F24EE10}">
      <dgm:prSet/>
      <dgm:spPr/>
      <dgm:t>
        <a:bodyPr/>
        <a:lstStyle/>
        <a:p>
          <a:endParaRPr lang="en-US"/>
        </a:p>
      </dgm:t>
    </dgm:pt>
    <dgm:pt modelId="{4D5249F0-B5D0-486A-9096-53331845245B}">
      <dgm:prSet/>
      <dgm:spPr/>
      <dgm:t>
        <a:bodyPr/>
        <a:lstStyle/>
        <a:p>
          <a:r>
            <a:rPr lang="en-US"/>
            <a:t>5 is represented as 101 in binary</a:t>
          </a:r>
        </a:p>
      </dgm:t>
    </dgm:pt>
    <dgm:pt modelId="{3120BFA8-E312-4D2B-BB02-7E590869B4EA}" type="parTrans" cxnId="{DEC95632-25FA-4656-9371-2AA8D3849EC5}">
      <dgm:prSet/>
      <dgm:spPr/>
      <dgm:t>
        <a:bodyPr/>
        <a:lstStyle/>
        <a:p>
          <a:endParaRPr lang="en-US"/>
        </a:p>
      </dgm:t>
    </dgm:pt>
    <dgm:pt modelId="{02F842CE-AAD3-40B4-8FF2-7189EF5BCD00}" type="sibTrans" cxnId="{DEC95632-25FA-4656-9371-2AA8D3849EC5}">
      <dgm:prSet/>
      <dgm:spPr/>
      <dgm:t>
        <a:bodyPr/>
        <a:lstStyle/>
        <a:p>
          <a:endParaRPr lang="en-US"/>
        </a:p>
      </dgm:t>
    </dgm:pt>
    <dgm:pt modelId="{AA9150C7-CEB9-441C-A4CC-0AA9FB35A678}">
      <dgm:prSet/>
      <dgm:spPr/>
      <dgm:t>
        <a:bodyPr/>
        <a:lstStyle/>
        <a:p>
          <a:r>
            <a:rPr lang="en-US"/>
            <a:t>Its first bit 1, so </a:t>
          </a:r>
        </a:p>
      </dgm:t>
    </dgm:pt>
    <dgm:pt modelId="{C5E2AE25-789F-467A-B6A0-BD1EF5A308E3}" type="parTrans" cxnId="{9ADDF8E5-B9BB-43FE-BAB8-87306D379710}">
      <dgm:prSet/>
      <dgm:spPr/>
      <dgm:t>
        <a:bodyPr/>
        <a:lstStyle/>
        <a:p>
          <a:endParaRPr lang="en-US"/>
        </a:p>
      </dgm:t>
    </dgm:pt>
    <dgm:pt modelId="{481680A3-C800-48E4-B513-F0AAEA6DAD6E}" type="sibTrans" cxnId="{9ADDF8E5-B9BB-43FE-BAB8-87306D379710}">
      <dgm:prSet/>
      <dgm:spPr/>
      <dgm:t>
        <a:bodyPr/>
        <a:lstStyle/>
        <a:p>
          <a:endParaRPr lang="en-US"/>
        </a:p>
      </dgm:t>
    </dgm:pt>
    <dgm:pt modelId="{787258F2-7E1A-4617-8041-0AB65DED533E}">
      <dgm:prSet/>
      <dgm:spPr/>
      <dgm:t>
        <a:bodyPr/>
        <a:lstStyle/>
        <a:p>
          <a:r>
            <a:rPr lang="en-US"/>
            <a:t>Setting it will result in 101 i.e. 5.</a:t>
          </a:r>
        </a:p>
      </dgm:t>
    </dgm:pt>
    <dgm:pt modelId="{55763B15-1FAE-46FC-8AAC-08FF1B069BCC}" type="parTrans" cxnId="{12E64B01-5BEE-427D-9542-405238D21111}">
      <dgm:prSet/>
      <dgm:spPr/>
      <dgm:t>
        <a:bodyPr/>
        <a:lstStyle/>
        <a:p>
          <a:endParaRPr lang="en-US"/>
        </a:p>
      </dgm:t>
    </dgm:pt>
    <dgm:pt modelId="{F21BA93C-9207-4978-9D0C-33A5AB46247E}" type="sibTrans" cxnId="{12E64B01-5BEE-427D-9542-405238D21111}">
      <dgm:prSet/>
      <dgm:spPr/>
      <dgm:t>
        <a:bodyPr/>
        <a:lstStyle/>
        <a:p>
          <a:endParaRPr lang="en-US"/>
        </a:p>
      </dgm:t>
    </dgm:pt>
    <dgm:pt modelId="{59C7137B-B255-4746-B7E8-DE425C699E9F}">
      <dgm:prSet/>
      <dgm:spPr/>
      <dgm:t>
        <a:bodyPr/>
        <a:lstStyle/>
        <a:p>
          <a:r>
            <a:rPr lang="en-US"/>
            <a:t>Clearing it will result in 100 i.e. 4.</a:t>
          </a:r>
        </a:p>
      </dgm:t>
    </dgm:pt>
    <dgm:pt modelId="{A526E3BF-BCC0-4D63-97DE-9B8632BFA3DB}" type="parTrans" cxnId="{52D804DB-D7E3-470F-9200-58A3F8A25A2F}">
      <dgm:prSet/>
      <dgm:spPr/>
      <dgm:t>
        <a:bodyPr/>
        <a:lstStyle/>
        <a:p>
          <a:endParaRPr lang="en-US"/>
        </a:p>
      </dgm:t>
    </dgm:pt>
    <dgm:pt modelId="{A1CE219D-0C23-428E-90B6-E9EBD77D2387}" type="sibTrans" cxnId="{52D804DB-D7E3-470F-9200-58A3F8A25A2F}">
      <dgm:prSet/>
      <dgm:spPr/>
      <dgm:t>
        <a:bodyPr/>
        <a:lstStyle/>
        <a:p>
          <a:endParaRPr lang="en-US"/>
        </a:p>
      </dgm:t>
    </dgm:pt>
    <dgm:pt modelId="{101D7DB8-F798-45FE-A2FC-876B923930E5}">
      <dgm:prSet/>
      <dgm:spPr/>
      <dgm:t>
        <a:bodyPr/>
        <a:lstStyle/>
        <a:p>
          <a:r>
            <a:rPr lang="en-US"/>
            <a:t>Toggling it will result in 100 i.e. 4.</a:t>
          </a:r>
        </a:p>
      </dgm:t>
    </dgm:pt>
    <dgm:pt modelId="{6ADD145E-3A97-47BB-A8C3-A02EB60D22FC}" type="parTrans" cxnId="{1FFAD685-A250-4A50-A213-D980582D7096}">
      <dgm:prSet/>
      <dgm:spPr/>
      <dgm:t>
        <a:bodyPr/>
        <a:lstStyle/>
        <a:p>
          <a:endParaRPr lang="en-US"/>
        </a:p>
      </dgm:t>
    </dgm:pt>
    <dgm:pt modelId="{BA893B63-BF42-48AE-ADBA-BCE8273FB1C5}" type="sibTrans" cxnId="{1FFAD685-A250-4A50-A213-D980582D7096}">
      <dgm:prSet/>
      <dgm:spPr/>
      <dgm:t>
        <a:bodyPr/>
        <a:lstStyle/>
        <a:p>
          <a:endParaRPr lang="en-US"/>
        </a:p>
      </dgm:t>
    </dgm:pt>
    <dgm:pt modelId="{075296D5-75EC-4036-B2C9-48F43B59870C}" type="pres">
      <dgm:prSet presAssocID="{820E66D1-4A04-4FC1-9614-BCDCB9321E92}" presName="linear" presStyleCnt="0">
        <dgm:presLayoutVars>
          <dgm:animLvl val="lvl"/>
          <dgm:resizeHandles val="exact"/>
        </dgm:presLayoutVars>
      </dgm:prSet>
      <dgm:spPr/>
      <dgm:t>
        <a:bodyPr/>
        <a:lstStyle/>
        <a:p>
          <a:endParaRPr lang="en-US"/>
        </a:p>
      </dgm:t>
    </dgm:pt>
    <dgm:pt modelId="{F8D8D9D6-1F26-4D58-A31D-137034FFEAA2}" type="pres">
      <dgm:prSet presAssocID="{D325094E-7065-4E14-8C92-ACF72C40FD07}" presName="parentText" presStyleLbl="node1" presStyleIdx="0" presStyleCnt="6">
        <dgm:presLayoutVars>
          <dgm:chMax val="0"/>
          <dgm:bulletEnabled val="1"/>
        </dgm:presLayoutVars>
      </dgm:prSet>
      <dgm:spPr/>
      <dgm:t>
        <a:bodyPr/>
        <a:lstStyle/>
        <a:p>
          <a:endParaRPr lang="en-US"/>
        </a:p>
      </dgm:t>
    </dgm:pt>
    <dgm:pt modelId="{71FD6E65-7863-4140-B1B2-870F21CE6A78}" type="pres">
      <dgm:prSet presAssocID="{0156935C-E10E-4842-B91E-C92ECED4515A}" presName="spacer" presStyleCnt="0"/>
      <dgm:spPr/>
    </dgm:pt>
    <dgm:pt modelId="{CA52BAE7-71D2-43FB-B853-C154621CF8D4}" type="pres">
      <dgm:prSet presAssocID="{4D5249F0-B5D0-486A-9096-53331845245B}" presName="parentText" presStyleLbl="node1" presStyleIdx="1" presStyleCnt="6">
        <dgm:presLayoutVars>
          <dgm:chMax val="0"/>
          <dgm:bulletEnabled val="1"/>
        </dgm:presLayoutVars>
      </dgm:prSet>
      <dgm:spPr/>
      <dgm:t>
        <a:bodyPr/>
        <a:lstStyle/>
        <a:p>
          <a:endParaRPr lang="en-US"/>
        </a:p>
      </dgm:t>
    </dgm:pt>
    <dgm:pt modelId="{9DFCCA6F-DAC7-4648-A4BB-D2289F767D25}" type="pres">
      <dgm:prSet presAssocID="{02F842CE-AAD3-40B4-8FF2-7189EF5BCD00}" presName="spacer" presStyleCnt="0"/>
      <dgm:spPr/>
    </dgm:pt>
    <dgm:pt modelId="{B917F50D-6338-4288-83BE-E6D9299A50BF}" type="pres">
      <dgm:prSet presAssocID="{AA9150C7-CEB9-441C-A4CC-0AA9FB35A678}" presName="parentText" presStyleLbl="node1" presStyleIdx="2" presStyleCnt="6">
        <dgm:presLayoutVars>
          <dgm:chMax val="0"/>
          <dgm:bulletEnabled val="1"/>
        </dgm:presLayoutVars>
      </dgm:prSet>
      <dgm:spPr/>
      <dgm:t>
        <a:bodyPr/>
        <a:lstStyle/>
        <a:p>
          <a:endParaRPr lang="en-US"/>
        </a:p>
      </dgm:t>
    </dgm:pt>
    <dgm:pt modelId="{1BB7474E-601A-47E2-9DC6-8EBDA8531BB2}" type="pres">
      <dgm:prSet presAssocID="{481680A3-C800-48E4-B513-F0AAEA6DAD6E}" presName="spacer" presStyleCnt="0"/>
      <dgm:spPr/>
    </dgm:pt>
    <dgm:pt modelId="{6A05AA0B-A27A-4503-A389-53495C00B9DE}" type="pres">
      <dgm:prSet presAssocID="{787258F2-7E1A-4617-8041-0AB65DED533E}" presName="parentText" presStyleLbl="node1" presStyleIdx="3" presStyleCnt="6">
        <dgm:presLayoutVars>
          <dgm:chMax val="0"/>
          <dgm:bulletEnabled val="1"/>
        </dgm:presLayoutVars>
      </dgm:prSet>
      <dgm:spPr/>
      <dgm:t>
        <a:bodyPr/>
        <a:lstStyle/>
        <a:p>
          <a:endParaRPr lang="en-US"/>
        </a:p>
      </dgm:t>
    </dgm:pt>
    <dgm:pt modelId="{DAA34A9C-BB68-4E89-9409-EC9074EA294F}" type="pres">
      <dgm:prSet presAssocID="{F21BA93C-9207-4978-9D0C-33A5AB46247E}" presName="spacer" presStyleCnt="0"/>
      <dgm:spPr/>
    </dgm:pt>
    <dgm:pt modelId="{EED4FA42-CABA-476C-A016-EDFA8520A1E5}" type="pres">
      <dgm:prSet presAssocID="{59C7137B-B255-4746-B7E8-DE425C699E9F}" presName="parentText" presStyleLbl="node1" presStyleIdx="4" presStyleCnt="6">
        <dgm:presLayoutVars>
          <dgm:chMax val="0"/>
          <dgm:bulletEnabled val="1"/>
        </dgm:presLayoutVars>
      </dgm:prSet>
      <dgm:spPr/>
      <dgm:t>
        <a:bodyPr/>
        <a:lstStyle/>
        <a:p>
          <a:endParaRPr lang="en-US"/>
        </a:p>
      </dgm:t>
    </dgm:pt>
    <dgm:pt modelId="{8B96FB93-7F31-4BC3-8305-A46CCE928D65}" type="pres">
      <dgm:prSet presAssocID="{A1CE219D-0C23-428E-90B6-E9EBD77D2387}" presName="spacer" presStyleCnt="0"/>
      <dgm:spPr/>
    </dgm:pt>
    <dgm:pt modelId="{05C4CBBA-9642-4FF5-BB19-45560F27FA80}" type="pres">
      <dgm:prSet presAssocID="{101D7DB8-F798-45FE-A2FC-876B923930E5}" presName="parentText" presStyleLbl="node1" presStyleIdx="5" presStyleCnt="6">
        <dgm:presLayoutVars>
          <dgm:chMax val="0"/>
          <dgm:bulletEnabled val="1"/>
        </dgm:presLayoutVars>
      </dgm:prSet>
      <dgm:spPr/>
      <dgm:t>
        <a:bodyPr/>
        <a:lstStyle/>
        <a:p>
          <a:endParaRPr lang="en-US"/>
        </a:p>
      </dgm:t>
    </dgm:pt>
  </dgm:ptLst>
  <dgm:cxnLst>
    <dgm:cxn modelId="{E303858B-340E-4BE6-812C-18A20CC627BF}" type="presOf" srcId="{D325094E-7065-4E14-8C92-ACF72C40FD07}" destId="{F8D8D9D6-1F26-4D58-A31D-137034FFEAA2}" srcOrd="0" destOrd="0" presId="urn:microsoft.com/office/officeart/2005/8/layout/vList2"/>
    <dgm:cxn modelId="{48C0C57A-B243-4733-9D4C-784A650754C5}" type="presOf" srcId="{4D5249F0-B5D0-486A-9096-53331845245B}" destId="{CA52BAE7-71D2-43FB-B853-C154621CF8D4}" srcOrd="0" destOrd="0" presId="urn:microsoft.com/office/officeart/2005/8/layout/vList2"/>
    <dgm:cxn modelId="{4712B587-706B-48F0-91B8-D190D18EF3D1}" type="presOf" srcId="{AA9150C7-CEB9-441C-A4CC-0AA9FB35A678}" destId="{B917F50D-6338-4288-83BE-E6D9299A50BF}" srcOrd="0" destOrd="0" presId="urn:microsoft.com/office/officeart/2005/8/layout/vList2"/>
    <dgm:cxn modelId="{B149851D-022B-4B0D-AA1F-276F360081A0}" type="presOf" srcId="{101D7DB8-F798-45FE-A2FC-876B923930E5}" destId="{05C4CBBA-9642-4FF5-BB19-45560F27FA80}" srcOrd="0" destOrd="0" presId="urn:microsoft.com/office/officeart/2005/8/layout/vList2"/>
    <dgm:cxn modelId="{3D85A65E-72DB-46F1-B2EE-9BF9B900DA9D}" type="presOf" srcId="{820E66D1-4A04-4FC1-9614-BCDCB9321E92}" destId="{075296D5-75EC-4036-B2C9-48F43B59870C}" srcOrd="0" destOrd="0" presId="urn:microsoft.com/office/officeart/2005/8/layout/vList2"/>
    <dgm:cxn modelId="{DEC95632-25FA-4656-9371-2AA8D3849EC5}" srcId="{820E66D1-4A04-4FC1-9614-BCDCB9321E92}" destId="{4D5249F0-B5D0-486A-9096-53331845245B}" srcOrd="1" destOrd="0" parTransId="{3120BFA8-E312-4D2B-BB02-7E590869B4EA}" sibTransId="{02F842CE-AAD3-40B4-8FF2-7189EF5BCD00}"/>
    <dgm:cxn modelId="{12E64B01-5BEE-427D-9542-405238D21111}" srcId="{820E66D1-4A04-4FC1-9614-BCDCB9321E92}" destId="{787258F2-7E1A-4617-8041-0AB65DED533E}" srcOrd="3" destOrd="0" parTransId="{55763B15-1FAE-46FC-8AAC-08FF1B069BCC}" sibTransId="{F21BA93C-9207-4978-9D0C-33A5AB46247E}"/>
    <dgm:cxn modelId="{1FFAD685-A250-4A50-A213-D980582D7096}" srcId="{820E66D1-4A04-4FC1-9614-BCDCB9321E92}" destId="{101D7DB8-F798-45FE-A2FC-876B923930E5}" srcOrd="5" destOrd="0" parTransId="{6ADD145E-3A97-47BB-A8C3-A02EB60D22FC}" sibTransId="{BA893B63-BF42-48AE-ADBA-BCE8273FB1C5}"/>
    <dgm:cxn modelId="{9ADDF8E5-B9BB-43FE-BAB8-87306D379710}" srcId="{820E66D1-4A04-4FC1-9614-BCDCB9321E92}" destId="{AA9150C7-CEB9-441C-A4CC-0AA9FB35A678}" srcOrd="2" destOrd="0" parTransId="{C5E2AE25-789F-467A-B6A0-BD1EF5A308E3}" sibTransId="{481680A3-C800-48E4-B513-F0AAEA6DAD6E}"/>
    <dgm:cxn modelId="{52D804DB-D7E3-470F-9200-58A3F8A25A2F}" srcId="{820E66D1-4A04-4FC1-9614-BCDCB9321E92}" destId="{59C7137B-B255-4746-B7E8-DE425C699E9F}" srcOrd="4" destOrd="0" parTransId="{A526E3BF-BCC0-4D63-97DE-9B8632BFA3DB}" sibTransId="{A1CE219D-0C23-428E-90B6-E9EBD77D2387}"/>
    <dgm:cxn modelId="{EE3CC649-6955-499C-A4A2-493E6EC6907C}" type="presOf" srcId="{59C7137B-B255-4746-B7E8-DE425C699E9F}" destId="{EED4FA42-CABA-476C-A016-EDFA8520A1E5}" srcOrd="0" destOrd="0" presId="urn:microsoft.com/office/officeart/2005/8/layout/vList2"/>
    <dgm:cxn modelId="{66483C7E-CA2B-4891-B997-39420F24EE10}" srcId="{820E66D1-4A04-4FC1-9614-BCDCB9321E92}" destId="{D325094E-7065-4E14-8C92-ACF72C40FD07}" srcOrd="0" destOrd="0" parTransId="{CD35A0FD-0487-43CB-96A1-06DC153797EE}" sibTransId="{0156935C-E10E-4842-B91E-C92ECED4515A}"/>
    <dgm:cxn modelId="{005E4261-E29B-4D5D-A010-76072CE4B0ED}" type="presOf" srcId="{787258F2-7E1A-4617-8041-0AB65DED533E}" destId="{6A05AA0B-A27A-4503-A389-53495C00B9DE}" srcOrd="0" destOrd="0" presId="urn:microsoft.com/office/officeart/2005/8/layout/vList2"/>
    <dgm:cxn modelId="{32B59A31-2B89-4336-8A65-DCBBC5DB02B8}" type="presParOf" srcId="{075296D5-75EC-4036-B2C9-48F43B59870C}" destId="{F8D8D9D6-1F26-4D58-A31D-137034FFEAA2}" srcOrd="0" destOrd="0" presId="urn:microsoft.com/office/officeart/2005/8/layout/vList2"/>
    <dgm:cxn modelId="{0595159A-D879-4FB9-8B32-370287E6AFF6}" type="presParOf" srcId="{075296D5-75EC-4036-B2C9-48F43B59870C}" destId="{71FD6E65-7863-4140-B1B2-870F21CE6A78}" srcOrd="1" destOrd="0" presId="urn:microsoft.com/office/officeart/2005/8/layout/vList2"/>
    <dgm:cxn modelId="{0F786BD4-7B50-4DCC-89D4-148E07BC8A18}" type="presParOf" srcId="{075296D5-75EC-4036-B2C9-48F43B59870C}" destId="{CA52BAE7-71D2-43FB-B853-C154621CF8D4}" srcOrd="2" destOrd="0" presId="urn:microsoft.com/office/officeart/2005/8/layout/vList2"/>
    <dgm:cxn modelId="{0BD382A4-FD26-498D-9BBA-ECF4B1EC38CE}" type="presParOf" srcId="{075296D5-75EC-4036-B2C9-48F43B59870C}" destId="{9DFCCA6F-DAC7-4648-A4BB-D2289F767D25}" srcOrd="3" destOrd="0" presId="urn:microsoft.com/office/officeart/2005/8/layout/vList2"/>
    <dgm:cxn modelId="{4B9C8E59-7C8A-4FA1-8244-43EDB6CF0321}" type="presParOf" srcId="{075296D5-75EC-4036-B2C9-48F43B59870C}" destId="{B917F50D-6338-4288-83BE-E6D9299A50BF}" srcOrd="4" destOrd="0" presId="urn:microsoft.com/office/officeart/2005/8/layout/vList2"/>
    <dgm:cxn modelId="{66A291C6-F68B-4019-9DF8-36E1D6C5D1C9}" type="presParOf" srcId="{075296D5-75EC-4036-B2C9-48F43B59870C}" destId="{1BB7474E-601A-47E2-9DC6-8EBDA8531BB2}" srcOrd="5" destOrd="0" presId="urn:microsoft.com/office/officeart/2005/8/layout/vList2"/>
    <dgm:cxn modelId="{96E11ACB-C987-4BA8-B950-7E3A0BF07815}" type="presParOf" srcId="{075296D5-75EC-4036-B2C9-48F43B59870C}" destId="{6A05AA0B-A27A-4503-A389-53495C00B9DE}" srcOrd="6" destOrd="0" presId="urn:microsoft.com/office/officeart/2005/8/layout/vList2"/>
    <dgm:cxn modelId="{F3796485-5751-49D9-98DE-8D6C7FA6B9EA}" type="presParOf" srcId="{075296D5-75EC-4036-B2C9-48F43B59870C}" destId="{DAA34A9C-BB68-4E89-9409-EC9074EA294F}" srcOrd="7" destOrd="0" presId="urn:microsoft.com/office/officeart/2005/8/layout/vList2"/>
    <dgm:cxn modelId="{66E32039-5B7C-4FCB-ACB1-04FEB36CB442}" type="presParOf" srcId="{075296D5-75EC-4036-B2C9-48F43B59870C}" destId="{EED4FA42-CABA-476C-A016-EDFA8520A1E5}" srcOrd="8" destOrd="0" presId="urn:microsoft.com/office/officeart/2005/8/layout/vList2"/>
    <dgm:cxn modelId="{70A30730-C217-404B-8E97-4A5B76C3A767}" type="presParOf" srcId="{075296D5-75EC-4036-B2C9-48F43B59870C}" destId="{8B96FB93-7F31-4BC3-8305-A46CCE928D65}" srcOrd="9" destOrd="0" presId="urn:microsoft.com/office/officeart/2005/8/layout/vList2"/>
    <dgm:cxn modelId="{20999252-28E7-42EC-9FB9-33E343A33C86}" type="presParOf" srcId="{075296D5-75EC-4036-B2C9-48F43B59870C}" destId="{05C4CBBA-9642-4FF5-BB19-45560F27FA8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0E66D1-4A04-4FC1-9614-BCDCB9321E92}"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D325094E-7065-4E14-8C92-ACF72C40FD07}">
      <dgm:prSet/>
      <dgm:spPr/>
      <dgm:t>
        <a:bodyPr/>
        <a:lstStyle/>
        <a:p>
          <a:pPr algn="l">
            <a:lnSpc>
              <a:spcPct val="90000"/>
            </a:lnSpc>
          </a:pPr>
          <a:r>
            <a:rPr lang="en-US" b="1" dirty="0">
              <a:solidFill>
                <a:srgbClr val="000000"/>
              </a:solidFill>
              <a:latin typeface="Times New Roman"/>
              <a:cs typeface="Times New Roman"/>
            </a:rPr>
            <a:t>Explanation: </a:t>
          </a:r>
          <a:endParaRPr lang="en-US" dirty="0">
            <a:solidFill>
              <a:srgbClr val="000000"/>
            </a:solidFill>
            <a:latin typeface="Times New Roman"/>
            <a:cs typeface="Times New Roman"/>
          </a:endParaRPr>
        </a:p>
      </dgm:t>
    </dgm:pt>
    <dgm:pt modelId="{CD35A0FD-0487-43CB-96A1-06DC153797EE}" type="parTrans" cxnId="{66483C7E-CA2B-4891-B997-39420F24EE10}">
      <dgm:prSet/>
      <dgm:spPr/>
      <dgm:t>
        <a:bodyPr/>
        <a:lstStyle/>
        <a:p>
          <a:endParaRPr lang="en-US"/>
        </a:p>
      </dgm:t>
    </dgm:pt>
    <dgm:pt modelId="{0156935C-E10E-4842-B91E-C92ECED4515A}" type="sibTrans" cxnId="{66483C7E-CA2B-4891-B997-39420F24EE10}">
      <dgm:prSet/>
      <dgm:spPr/>
      <dgm:t>
        <a:bodyPr/>
        <a:lstStyle/>
        <a:p>
          <a:endParaRPr lang="en-US"/>
        </a:p>
      </dgm:t>
    </dgm:pt>
    <dgm:pt modelId="{4D5249F0-B5D0-486A-9096-53331845245B}">
      <dgm:prSet/>
      <dgm:spPr/>
      <dgm:t>
        <a:bodyPr/>
        <a:lstStyle/>
        <a:p>
          <a:pPr algn="l" rtl="0">
            <a:lnSpc>
              <a:spcPct val="90000"/>
            </a:lnSpc>
          </a:pPr>
          <a:r>
            <a:rPr lang="en-US" dirty="0">
              <a:solidFill>
                <a:srgbClr val="000000"/>
              </a:solidFill>
              <a:latin typeface="Times New Roman"/>
              <a:cs typeface="Times New Roman"/>
            </a:rPr>
            <a:t>7 is represented as 111 in binary and has its second bit 1, so </a:t>
          </a:r>
        </a:p>
      </dgm:t>
    </dgm:pt>
    <dgm:pt modelId="{3120BFA8-E312-4D2B-BB02-7E590869B4EA}" type="parTrans" cxnId="{DEC95632-25FA-4656-9371-2AA8D3849EC5}">
      <dgm:prSet/>
      <dgm:spPr/>
      <dgm:t>
        <a:bodyPr/>
        <a:lstStyle/>
        <a:p>
          <a:endParaRPr lang="en-US"/>
        </a:p>
      </dgm:t>
    </dgm:pt>
    <dgm:pt modelId="{02F842CE-AAD3-40B4-8FF2-7189EF5BCD00}" type="sibTrans" cxnId="{DEC95632-25FA-4656-9371-2AA8D3849EC5}">
      <dgm:prSet/>
      <dgm:spPr/>
      <dgm:t>
        <a:bodyPr/>
        <a:lstStyle/>
        <a:p>
          <a:endParaRPr lang="en-US"/>
        </a:p>
      </dgm:t>
    </dgm:pt>
    <dgm:pt modelId="{787258F2-7E1A-4617-8041-0AB65DED533E}">
      <dgm:prSet/>
      <dgm:spPr/>
      <dgm:t>
        <a:bodyPr/>
        <a:lstStyle/>
        <a:p>
          <a:pPr algn="l">
            <a:lnSpc>
              <a:spcPct val="90000"/>
            </a:lnSpc>
          </a:pPr>
          <a:r>
            <a:rPr lang="en-US" dirty="0">
              <a:solidFill>
                <a:srgbClr val="000000"/>
              </a:solidFill>
              <a:latin typeface="Times New Roman"/>
              <a:cs typeface="Times New Roman"/>
            </a:rPr>
            <a:t>Setting it will result in 111 i.e. 7.</a:t>
          </a:r>
        </a:p>
      </dgm:t>
    </dgm:pt>
    <dgm:pt modelId="{55763B15-1FAE-46FC-8AAC-08FF1B069BCC}" type="parTrans" cxnId="{12E64B01-5BEE-427D-9542-405238D21111}">
      <dgm:prSet/>
      <dgm:spPr/>
      <dgm:t>
        <a:bodyPr/>
        <a:lstStyle/>
        <a:p>
          <a:endParaRPr lang="en-US"/>
        </a:p>
      </dgm:t>
    </dgm:pt>
    <dgm:pt modelId="{F21BA93C-9207-4978-9D0C-33A5AB46247E}" type="sibTrans" cxnId="{12E64B01-5BEE-427D-9542-405238D21111}">
      <dgm:prSet/>
      <dgm:spPr/>
      <dgm:t>
        <a:bodyPr/>
        <a:lstStyle/>
        <a:p>
          <a:endParaRPr lang="en-US"/>
        </a:p>
      </dgm:t>
    </dgm:pt>
    <dgm:pt modelId="{59C7137B-B255-4746-B7E8-DE425C699E9F}">
      <dgm:prSet/>
      <dgm:spPr/>
      <dgm:t>
        <a:bodyPr/>
        <a:lstStyle/>
        <a:p>
          <a:pPr algn="l">
            <a:lnSpc>
              <a:spcPct val="90000"/>
            </a:lnSpc>
          </a:pPr>
          <a:r>
            <a:rPr lang="en-US" dirty="0">
              <a:solidFill>
                <a:srgbClr val="000000"/>
              </a:solidFill>
              <a:latin typeface="Times New Roman"/>
              <a:cs typeface="Times New Roman"/>
            </a:rPr>
            <a:t>Clearing it will result in 101 i.e. 5.</a:t>
          </a:r>
        </a:p>
      </dgm:t>
    </dgm:pt>
    <dgm:pt modelId="{A526E3BF-BCC0-4D63-97DE-9B8632BFA3DB}" type="parTrans" cxnId="{52D804DB-D7E3-470F-9200-58A3F8A25A2F}">
      <dgm:prSet/>
      <dgm:spPr/>
      <dgm:t>
        <a:bodyPr/>
        <a:lstStyle/>
        <a:p>
          <a:endParaRPr lang="en-US"/>
        </a:p>
      </dgm:t>
    </dgm:pt>
    <dgm:pt modelId="{A1CE219D-0C23-428E-90B6-E9EBD77D2387}" type="sibTrans" cxnId="{52D804DB-D7E3-470F-9200-58A3F8A25A2F}">
      <dgm:prSet/>
      <dgm:spPr/>
      <dgm:t>
        <a:bodyPr/>
        <a:lstStyle/>
        <a:p>
          <a:endParaRPr lang="en-US"/>
        </a:p>
      </dgm:t>
    </dgm:pt>
    <dgm:pt modelId="{101D7DB8-F798-45FE-A2FC-876B923930E5}">
      <dgm:prSet/>
      <dgm:spPr/>
      <dgm:t>
        <a:bodyPr/>
        <a:lstStyle/>
        <a:p>
          <a:pPr algn="l">
            <a:lnSpc>
              <a:spcPct val="90000"/>
            </a:lnSpc>
          </a:pPr>
          <a:r>
            <a:rPr lang="en-US" dirty="0">
              <a:solidFill>
                <a:srgbClr val="000000"/>
              </a:solidFill>
              <a:latin typeface="Times New Roman"/>
              <a:cs typeface="Times New Roman"/>
            </a:rPr>
            <a:t>Toggling it will result in 101 i.e. 5.</a:t>
          </a:r>
        </a:p>
      </dgm:t>
    </dgm:pt>
    <dgm:pt modelId="{6ADD145E-3A97-47BB-A8C3-A02EB60D22FC}" type="parTrans" cxnId="{1FFAD685-A250-4A50-A213-D980582D7096}">
      <dgm:prSet/>
      <dgm:spPr/>
      <dgm:t>
        <a:bodyPr/>
        <a:lstStyle/>
        <a:p>
          <a:endParaRPr lang="en-US"/>
        </a:p>
      </dgm:t>
    </dgm:pt>
    <dgm:pt modelId="{BA893B63-BF42-48AE-ADBA-BCE8273FB1C5}" type="sibTrans" cxnId="{1FFAD685-A250-4A50-A213-D980582D7096}">
      <dgm:prSet/>
      <dgm:spPr/>
      <dgm:t>
        <a:bodyPr/>
        <a:lstStyle/>
        <a:p>
          <a:endParaRPr lang="en-US"/>
        </a:p>
      </dgm:t>
    </dgm:pt>
    <dgm:pt modelId="{075296D5-75EC-4036-B2C9-48F43B59870C}" type="pres">
      <dgm:prSet presAssocID="{820E66D1-4A04-4FC1-9614-BCDCB9321E92}" presName="linear" presStyleCnt="0">
        <dgm:presLayoutVars>
          <dgm:animLvl val="lvl"/>
          <dgm:resizeHandles val="exact"/>
        </dgm:presLayoutVars>
      </dgm:prSet>
      <dgm:spPr/>
      <dgm:t>
        <a:bodyPr/>
        <a:lstStyle/>
        <a:p>
          <a:endParaRPr lang="en-US"/>
        </a:p>
      </dgm:t>
    </dgm:pt>
    <dgm:pt modelId="{F8D8D9D6-1F26-4D58-A31D-137034FFEAA2}" type="pres">
      <dgm:prSet presAssocID="{D325094E-7065-4E14-8C92-ACF72C40FD07}" presName="parentText" presStyleLbl="node1" presStyleIdx="0" presStyleCnt="5">
        <dgm:presLayoutVars>
          <dgm:chMax val="0"/>
          <dgm:bulletEnabled val="1"/>
        </dgm:presLayoutVars>
      </dgm:prSet>
      <dgm:spPr/>
      <dgm:t>
        <a:bodyPr/>
        <a:lstStyle/>
        <a:p>
          <a:endParaRPr lang="en-US"/>
        </a:p>
      </dgm:t>
    </dgm:pt>
    <dgm:pt modelId="{71FD6E65-7863-4140-B1B2-870F21CE6A78}" type="pres">
      <dgm:prSet presAssocID="{0156935C-E10E-4842-B91E-C92ECED4515A}" presName="spacer" presStyleCnt="0"/>
      <dgm:spPr/>
    </dgm:pt>
    <dgm:pt modelId="{CA52BAE7-71D2-43FB-B853-C154621CF8D4}" type="pres">
      <dgm:prSet presAssocID="{4D5249F0-B5D0-486A-9096-53331845245B}" presName="parentText" presStyleLbl="node1" presStyleIdx="1" presStyleCnt="5">
        <dgm:presLayoutVars>
          <dgm:chMax val="0"/>
          <dgm:bulletEnabled val="1"/>
        </dgm:presLayoutVars>
      </dgm:prSet>
      <dgm:spPr/>
      <dgm:t>
        <a:bodyPr/>
        <a:lstStyle/>
        <a:p>
          <a:endParaRPr lang="en-US"/>
        </a:p>
      </dgm:t>
    </dgm:pt>
    <dgm:pt modelId="{9DFCCA6F-DAC7-4648-A4BB-D2289F767D25}" type="pres">
      <dgm:prSet presAssocID="{02F842CE-AAD3-40B4-8FF2-7189EF5BCD00}" presName="spacer" presStyleCnt="0"/>
      <dgm:spPr/>
    </dgm:pt>
    <dgm:pt modelId="{6A05AA0B-A27A-4503-A389-53495C00B9DE}" type="pres">
      <dgm:prSet presAssocID="{787258F2-7E1A-4617-8041-0AB65DED533E}" presName="parentText" presStyleLbl="node1" presStyleIdx="2" presStyleCnt="5">
        <dgm:presLayoutVars>
          <dgm:chMax val="0"/>
          <dgm:bulletEnabled val="1"/>
        </dgm:presLayoutVars>
      </dgm:prSet>
      <dgm:spPr/>
      <dgm:t>
        <a:bodyPr/>
        <a:lstStyle/>
        <a:p>
          <a:endParaRPr lang="en-US"/>
        </a:p>
      </dgm:t>
    </dgm:pt>
    <dgm:pt modelId="{DAA34A9C-BB68-4E89-9409-EC9074EA294F}" type="pres">
      <dgm:prSet presAssocID="{F21BA93C-9207-4978-9D0C-33A5AB46247E}" presName="spacer" presStyleCnt="0"/>
      <dgm:spPr/>
    </dgm:pt>
    <dgm:pt modelId="{EED4FA42-CABA-476C-A016-EDFA8520A1E5}" type="pres">
      <dgm:prSet presAssocID="{59C7137B-B255-4746-B7E8-DE425C699E9F}" presName="parentText" presStyleLbl="node1" presStyleIdx="3" presStyleCnt="5">
        <dgm:presLayoutVars>
          <dgm:chMax val="0"/>
          <dgm:bulletEnabled val="1"/>
        </dgm:presLayoutVars>
      </dgm:prSet>
      <dgm:spPr/>
      <dgm:t>
        <a:bodyPr/>
        <a:lstStyle/>
        <a:p>
          <a:endParaRPr lang="en-US"/>
        </a:p>
      </dgm:t>
    </dgm:pt>
    <dgm:pt modelId="{8B96FB93-7F31-4BC3-8305-A46CCE928D65}" type="pres">
      <dgm:prSet presAssocID="{A1CE219D-0C23-428E-90B6-E9EBD77D2387}" presName="spacer" presStyleCnt="0"/>
      <dgm:spPr/>
    </dgm:pt>
    <dgm:pt modelId="{05C4CBBA-9642-4FF5-BB19-45560F27FA80}" type="pres">
      <dgm:prSet presAssocID="{101D7DB8-F798-45FE-A2FC-876B923930E5}" presName="parentText" presStyleLbl="node1" presStyleIdx="4" presStyleCnt="5">
        <dgm:presLayoutVars>
          <dgm:chMax val="0"/>
          <dgm:bulletEnabled val="1"/>
        </dgm:presLayoutVars>
      </dgm:prSet>
      <dgm:spPr/>
      <dgm:t>
        <a:bodyPr/>
        <a:lstStyle/>
        <a:p>
          <a:endParaRPr lang="en-US"/>
        </a:p>
      </dgm:t>
    </dgm:pt>
  </dgm:ptLst>
  <dgm:cxnLst>
    <dgm:cxn modelId="{FCB85A8A-67AF-471F-BB7A-2DEFB74811E5}" type="presOf" srcId="{4D5249F0-B5D0-486A-9096-53331845245B}" destId="{CA52BAE7-71D2-43FB-B853-C154621CF8D4}" srcOrd="0" destOrd="0" presId="urn:microsoft.com/office/officeart/2005/8/layout/vList2"/>
    <dgm:cxn modelId="{5875D474-8EB3-4AFD-8EB6-F37D88D79E71}" type="presOf" srcId="{787258F2-7E1A-4617-8041-0AB65DED533E}" destId="{6A05AA0B-A27A-4503-A389-53495C00B9DE}" srcOrd="0" destOrd="0" presId="urn:microsoft.com/office/officeart/2005/8/layout/vList2"/>
    <dgm:cxn modelId="{3D85A65E-72DB-46F1-B2EE-9BF9B900DA9D}" type="presOf" srcId="{820E66D1-4A04-4FC1-9614-BCDCB9321E92}" destId="{075296D5-75EC-4036-B2C9-48F43B59870C}" srcOrd="0" destOrd="0" presId="urn:microsoft.com/office/officeart/2005/8/layout/vList2"/>
    <dgm:cxn modelId="{DEC95632-25FA-4656-9371-2AA8D3849EC5}" srcId="{820E66D1-4A04-4FC1-9614-BCDCB9321E92}" destId="{4D5249F0-B5D0-486A-9096-53331845245B}" srcOrd="1" destOrd="0" parTransId="{3120BFA8-E312-4D2B-BB02-7E590869B4EA}" sibTransId="{02F842CE-AAD3-40B4-8FF2-7189EF5BCD00}"/>
    <dgm:cxn modelId="{12E64B01-5BEE-427D-9542-405238D21111}" srcId="{820E66D1-4A04-4FC1-9614-BCDCB9321E92}" destId="{787258F2-7E1A-4617-8041-0AB65DED533E}" srcOrd="2" destOrd="0" parTransId="{55763B15-1FAE-46FC-8AAC-08FF1B069BCC}" sibTransId="{F21BA93C-9207-4978-9D0C-33A5AB46247E}"/>
    <dgm:cxn modelId="{1FFAD685-A250-4A50-A213-D980582D7096}" srcId="{820E66D1-4A04-4FC1-9614-BCDCB9321E92}" destId="{101D7DB8-F798-45FE-A2FC-876B923930E5}" srcOrd="4" destOrd="0" parTransId="{6ADD145E-3A97-47BB-A8C3-A02EB60D22FC}" sibTransId="{BA893B63-BF42-48AE-ADBA-BCE8273FB1C5}"/>
    <dgm:cxn modelId="{52D804DB-D7E3-470F-9200-58A3F8A25A2F}" srcId="{820E66D1-4A04-4FC1-9614-BCDCB9321E92}" destId="{59C7137B-B255-4746-B7E8-DE425C699E9F}" srcOrd="3" destOrd="0" parTransId="{A526E3BF-BCC0-4D63-97DE-9B8632BFA3DB}" sibTransId="{A1CE219D-0C23-428E-90B6-E9EBD77D2387}"/>
    <dgm:cxn modelId="{13CFBB77-C403-47DD-BB07-150BFB16336F}" type="presOf" srcId="{59C7137B-B255-4746-B7E8-DE425C699E9F}" destId="{EED4FA42-CABA-476C-A016-EDFA8520A1E5}" srcOrd="0" destOrd="0" presId="urn:microsoft.com/office/officeart/2005/8/layout/vList2"/>
    <dgm:cxn modelId="{66483C7E-CA2B-4891-B997-39420F24EE10}" srcId="{820E66D1-4A04-4FC1-9614-BCDCB9321E92}" destId="{D325094E-7065-4E14-8C92-ACF72C40FD07}" srcOrd="0" destOrd="0" parTransId="{CD35A0FD-0487-43CB-96A1-06DC153797EE}" sibTransId="{0156935C-E10E-4842-B91E-C92ECED4515A}"/>
    <dgm:cxn modelId="{D455D1B2-E6F0-4C81-BCE0-949EA22338EA}" type="presOf" srcId="{101D7DB8-F798-45FE-A2FC-876B923930E5}" destId="{05C4CBBA-9642-4FF5-BB19-45560F27FA80}" srcOrd="0" destOrd="0" presId="urn:microsoft.com/office/officeart/2005/8/layout/vList2"/>
    <dgm:cxn modelId="{13B75CCC-437F-4510-B7A8-3E0587F16AFE}" type="presOf" srcId="{D325094E-7065-4E14-8C92-ACF72C40FD07}" destId="{F8D8D9D6-1F26-4D58-A31D-137034FFEAA2}" srcOrd="0" destOrd="0" presId="urn:microsoft.com/office/officeart/2005/8/layout/vList2"/>
    <dgm:cxn modelId="{3391B53A-F66E-491A-9BF7-116D3451D52F}" type="presParOf" srcId="{075296D5-75EC-4036-B2C9-48F43B59870C}" destId="{F8D8D9D6-1F26-4D58-A31D-137034FFEAA2}" srcOrd="0" destOrd="0" presId="urn:microsoft.com/office/officeart/2005/8/layout/vList2"/>
    <dgm:cxn modelId="{B51C83E5-0204-45CC-B142-500B6B31CD1D}" type="presParOf" srcId="{075296D5-75EC-4036-B2C9-48F43B59870C}" destId="{71FD6E65-7863-4140-B1B2-870F21CE6A78}" srcOrd="1" destOrd="0" presId="urn:microsoft.com/office/officeart/2005/8/layout/vList2"/>
    <dgm:cxn modelId="{2EB9B017-6861-4A5F-A490-86AA2F0EF825}" type="presParOf" srcId="{075296D5-75EC-4036-B2C9-48F43B59870C}" destId="{CA52BAE7-71D2-43FB-B853-C154621CF8D4}" srcOrd="2" destOrd="0" presId="urn:microsoft.com/office/officeart/2005/8/layout/vList2"/>
    <dgm:cxn modelId="{77F72EAD-FB77-49AA-9ACE-87726901C31D}" type="presParOf" srcId="{075296D5-75EC-4036-B2C9-48F43B59870C}" destId="{9DFCCA6F-DAC7-4648-A4BB-D2289F767D25}" srcOrd="3" destOrd="0" presId="urn:microsoft.com/office/officeart/2005/8/layout/vList2"/>
    <dgm:cxn modelId="{F7932AC2-DDC9-4E1A-BC4A-CE125AB22EB4}" type="presParOf" srcId="{075296D5-75EC-4036-B2C9-48F43B59870C}" destId="{6A05AA0B-A27A-4503-A389-53495C00B9DE}" srcOrd="4" destOrd="0" presId="urn:microsoft.com/office/officeart/2005/8/layout/vList2"/>
    <dgm:cxn modelId="{85B76C85-7FE9-4643-B569-7A694D04A8A8}" type="presParOf" srcId="{075296D5-75EC-4036-B2C9-48F43B59870C}" destId="{DAA34A9C-BB68-4E89-9409-EC9074EA294F}" srcOrd="5" destOrd="0" presId="urn:microsoft.com/office/officeart/2005/8/layout/vList2"/>
    <dgm:cxn modelId="{0B549408-6DA6-4447-BA93-A981CE9CB327}" type="presParOf" srcId="{075296D5-75EC-4036-B2C9-48F43B59870C}" destId="{EED4FA42-CABA-476C-A016-EDFA8520A1E5}" srcOrd="6" destOrd="0" presId="urn:microsoft.com/office/officeart/2005/8/layout/vList2"/>
    <dgm:cxn modelId="{3D94DE6B-2F3A-4192-B066-3049C3D5B38B}" type="presParOf" srcId="{075296D5-75EC-4036-B2C9-48F43B59870C}" destId="{8B96FB93-7F31-4BC3-8305-A46CCE928D65}" srcOrd="7" destOrd="0" presId="urn:microsoft.com/office/officeart/2005/8/layout/vList2"/>
    <dgm:cxn modelId="{8D7EA744-64DA-4DB9-978F-CC682729C04E}" type="presParOf" srcId="{075296D5-75EC-4036-B2C9-48F43B59870C}" destId="{05C4CBBA-9642-4FF5-BB19-45560F27FA8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0E0716-619A-4987-8A13-390B0488303D}"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04D2AAE1-9FEA-4D15-A427-4104337431FC}">
      <dgm:prSet/>
      <dgm:spPr/>
      <dgm:t>
        <a:bodyPr/>
        <a:lstStyle/>
        <a:p>
          <a:pPr>
            <a:lnSpc>
              <a:spcPct val="100000"/>
            </a:lnSpc>
          </a:pPr>
          <a:r>
            <a:rPr lang="en-US"/>
            <a:t>Set are used in the music player app to list all the songs in proper order.</a:t>
          </a:r>
        </a:p>
      </dgm:t>
    </dgm:pt>
    <dgm:pt modelId="{D3DBE3F7-54FD-4590-9A4E-46FC82E62CCC}" type="parTrans" cxnId="{08B06F0E-8F2D-4D22-85A4-32C2FF4CBC1F}">
      <dgm:prSet/>
      <dgm:spPr/>
      <dgm:t>
        <a:bodyPr/>
        <a:lstStyle/>
        <a:p>
          <a:endParaRPr lang="en-US"/>
        </a:p>
      </dgm:t>
    </dgm:pt>
    <dgm:pt modelId="{4BF56CD1-0AF5-47F3-A6B7-65FE5AD7C2BF}" type="sibTrans" cxnId="{08B06F0E-8F2D-4D22-85A4-32C2FF4CBC1F}">
      <dgm:prSet/>
      <dgm:spPr/>
      <dgm:t>
        <a:bodyPr/>
        <a:lstStyle/>
        <a:p>
          <a:endParaRPr lang="en-US"/>
        </a:p>
      </dgm:t>
    </dgm:pt>
    <dgm:pt modelId="{0577AB5E-FA05-47BC-9BDC-D0EECEF6B88E}">
      <dgm:prSet/>
      <dgm:spPr/>
      <dgm:t>
        <a:bodyPr/>
        <a:lstStyle/>
        <a:p>
          <a:pPr>
            <a:lnSpc>
              <a:spcPct val="100000"/>
            </a:lnSpc>
          </a:pPr>
          <a:r>
            <a:rPr lang="en-US"/>
            <a:t>Set are used to determine the distinct values in an array.</a:t>
          </a:r>
        </a:p>
      </dgm:t>
    </dgm:pt>
    <dgm:pt modelId="{7D0FD5D2-1EC4-467D-AF05-C8796B397526}" type="parTrans" cxnId="{DC5D9478-7A7E-4E77-A63F-55E7964F55EA}">
      <dgm:prSet/>
      <dgm:spPr/>
      <dgm:t>
        <a:bodyPr/>
        <a:lstStyle/>
        <a:p>
          <a:endParaRPr lang="en-US"/>
        </a:p>
      </dgm:t>
    </dgm:pt>
    <dgm:pt modelId="{A49D6EDE-92BC-40ED-9CA7-7AE415A6D566}" type="sibTrans" cxnId="{DC5D9478-7A7E-4E77-A63F-55E7964F55EA}">
      <dgm:prSet/>
      <dgm:spPr/>
      <dgm:t>
        <a:bodyPr/>
        <a:lstStyle/>
        <a:p>
          <a:endParaRPr lang="en-US"/>
        </a:p>
      </dgm:t>
    </dgm:pt>
    <dgm:pt modelId="{B8C1BD37-8FAB-4184-8A56-155394225A22}">
      <dgm:prSet/>
      <dgm:spPr/>
      <dgm:t>
        <a:bodyPr/>
        <a:lstStyle/>
        <a:p>
          <a:pPr>
            <a:lnSpc>
              <a:spcPct val="100000"/>
            </a:lnSpc>
          </a:pPr>
          <a:r>
            <a:rPr lang="en-US"/>
            <a:t>Set are used to detect cycles in a Linked List.</a:t>
          </a:r>
        </a:p>
      </dgm:t>
    </dgm:pt>
    <dgm:pt modelId="{4FFAFDDB-37E6-4F9D-8796-1EEC38A2B097}" type="parTrans" cxnId="{BFEFD9D1-38EF-4BAB-8FF4-3C09A82F680D}">
      <dgm:prSet/>
      <dgm:spPr/>
      <dgm:t>
        <a:bodyPr/>
        <a:lstStyle/>
        <a:p>
          <a:endParaRPr lang="en-US"/>
        </a:p>
      </dgm:t>
    </dgm:pt>
    <dgm:pt modelId="{5990D83F-FB74-4E38-8FA3-BFBE2F014411}" type="sibTrans" cxnId="{BFEFD9D1-38EF-4BAB-8FF4-3C09A82F680D}">
      <dgm:prSet/>
      <dgm:spPr/>
      <dgm:t>
        <a:bodyPr/>
        <a:lstStyle/>
        <a:p>
          <a:endParaRPr lang="en-US"/>
        </a:p>
      </dgm:t>
    </dgm:pt>
    <dgm:pt modelId="{9570C460-679A-4162-BC90-4AF53C78E843}">
      <dgm:prSet/>
      <dgm:spPr/>
      <dgm:t>
        <a:bodyPr/>
        <a:lstStyle/>
        <a:p>
          <a:pPr>
            <a:lnSpc>
              <a:spcPct val="100000"/>
            </a:lnSpc>
          </a:pPr>
          <a:r>
            <a:rPr lang="en-US"/>
            <a:t>Sets are used in various database operations such as performing joins</a:t>
          </a:r>
        </a:p>
      </dgm:t>
    </dgm:pt>
    <dgm:pt modelId="{50E19FC2-3CE0-4307-92BF-E4145A42838D}" type="parTrans" cxnId="{31FDAFF2-D4A8-42B5-806F-2176D589AD85}">
      <dgm:prSet/>
      <dgm:spPr/>
      <dgm:t>
        <a:bodyPr/>
        <a:lstStyle/>
        <a:p>
          <a:endParaRPr lang="en-US"/>
        </a:p>
      </dgm:t>
    </dgm:pt>
    <dgm:pt modelId="{F2683C16-F181-45A4-9539-FC40A4469FA7}" type="sibTrans" cxnId="{31FDAFF2-D4A8-42B5-806F-2176D589AD85}">
      <dgm:prSet/>
      <dgm:spPr/>
      <dgm:t>
        <a:bodyPr/>
        <a:lstStyle/>
        <a:p>
          <a:endParaRPr lang="en-US"/>
        </a:p>
      </dgm:t>
    </dgm:pt>
    <dgm:pt modelId="{80200DD0-08E4-4169-81D2-63830F2288E6}" type="pres">
      <dgm:prSet presAssocID="{A00E0716-619A-4987-8A13-390B0488303D}" presName="root" presStyleCnt="0">
        <dgm:presLayoutVars>
          <dgm:dir/>
          <dgm:resizeHandles val="exact"/>
        </dgm:presLayoutVars>
      </dgm:prSet>
      <dgm:spPr/>
      <dgm:t>
        <a:bodyPr/>
        <a:lstStyle/>
        <a:p>
          <a:endParaRPr lang="en-US"/>
        </a:p>
      </dgm:t>
    </dgm:pt>
    <dgm:pt modelId="{7CAC4ED5-283E-4E0C-80D8-965FDB6AA0B6}" type="pres">
      <dgm:prSet presAssocID="{04D2AAE1-9FEA-4D15-A427-4104337431FC}" presName="compNode" presStyleCnt="0"/>
      <dgm:spPr/>
    </dgm:pt>
    <dgm:pt modelId="{E72E90D5-8504-45CD-B1BE-A956385A69E2}" type="pres">
      <dgm:prSet presAssocID="{04D2AAE1-9FEA-4D15-A427-4104337431FC}" presName="bgRect" presStyleLbl="bgShp" presStyleIdx="0" presStyleCnt="4"/>
      <dgm:spPr/>
    </dgm:pt>
    <dgm:pt modelId="{86A07CAB-B8A8-419B-A8F3-E6216E7A8869}" type="pres">
      <dgm:prSet presAssocID="{04D2AAE1-9FEA-4D15-A427-4104337431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Treble clef"/>
        </a:ext>
      </dgm:extLst>
    </dgm:pt>
    <dgm:pt modelId="{8BC6BF18-2EB8-4303-AFDF-526F03B8F1F7}" type="pres">
      <dgm:prSet presAssocID="{04D2AAE1-9FEA-4D15-A427-4104337431FC}" presName="spaceRect" presStyleCnt="0"/>
      <dgm:spPr/>
    </dgm:pt>
    <dgm:pt modelId="{4AA55FDE-CFB6-4EBB-A6F6-54491BEBD192}" type="pres">
      <dgm:prSet presAssocID="{04D2AAE1-9FEA-4D15-A427-4104337431FC}" presName="parTx" presStyleLbl="revTx" presStyleIdx="0" presStyleCnt="4">
        <dgm:presLayoutVars>
          <dgm:chMax val="0"/>
          <dgm:chPref val="0"/>
        </dgm:presLayoutVars>
      </dgm:prSet>
      <dgm:spPr/>
      <dgm:t>
        <a:bodyPr/>
        <a:lstStyle/>
        <a:p>
          <a:endParaRPr lang="en-US"/>
        </a:p>
      </dgm:t>
    </dgm:pt>
    <dgm:pt modelId="{29F400A5-D8E6-47B4-B25F-1FEC1F6EC068}" type="pres">
      <dgm:prSet presAssocID="{4BF56CD1-0AF5-47F3-A6B7-65FE5AD7C2BF}" presName="sibTrans" presStyleCnt="0"/>
      <dgm:spPr/>
    </dgm:pt>
    <dgm:pt modelId="{3BA2C70D-40E3-4785-8922-8EAFCA70FBE5}" type="pres">
      <dgm:prSet presAssocID="{0577AB5E-FA05-47BC-9BDC-D0EECEF6B88E}" presName="compNode" presStyleCnt="0"/>
      <dgm:spPr/>
    </dgm:pt>
    <dgm:pt modelId="{AFEDBA7F-0148-4B48-9EB8-5DF70877C3FD}" type="pres">
      <dgm:prSet presAssocID="{0577AB5E-FA05-47BC-9BDC-D0EECEF6B88E}" presName="bgRect" presStyleLbl="bgShp" presStyleIdx="1" presStyleCnt="4"/>
      <dgm:spPr/>
    </dgm:pt>
    <dgm:pt modelId="{D7B6B617-C56B-419C-A008-E65AABEC57A9}" type="pres">
      <dgm:prSet presAssocID="{0577AB5E-FA05-47BC-9BDC-D0EECEF6B88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Table"/>
        </a:ext>
      </dgm:extLst>
    </dgm:pt>
    <dgm:pt modelId="{F6DFB495-6CE2-4D37-A453-752F3D0DBB76}" type="pres">
      <dgm:prSet presAssocID="{0577AB5E-FA05-47BC-9BDC-D0EECEF6B88E}" presName="spaceRect" presStyleCnt="0"/>
      <dgm:spPr/>
    </dgm:pt>
    <dgm:pt modelId="{AB1FCEE2-08E7-4F15-A58B-2AD0AE2C966D}" type="pres">
      <dgm:prSet presAssocID="{0577AB5E-FA05-47BC-9BDC-D0EECEF6B88E}" presName="parTx" presStyleLbl="revTx" presStyleIdx="1" presStyleCnt="4">
        <dgm:presLayoutVars>
          <dgm:chMax val="0"/>
          <dgm:chPref val="0"/>
        </dgm:presLayoutVars>
      </dgm:prSet>
      <dgm:spPr/>
      <dgm:t>
        <a:bodyPr/>
        <a:lstStyle/>
        <a:p>
          <a:endParaRPr lang="en-US"/>
        </a:p>
      </dgm:t>
    </dgm:pt>
    <dgm:pt modelId="{CAE7A6FE-2F01-423A-8C89-797D4B4409AC}" type="pres">
      <dgm:prSet presAssocID="{A49D6EDE-92BC-40ED-9CA7-7AE415A6D566}" presName="sibTrans" presStyleCnt="0"/>
      <dgm:spPr/>
    </dgm:pt>
    <dgm:pt modelId="{9D35F489-F316-4F71-9DA7-BED4F73481C3}" type="pres">
      <dgm:prSet presAssocID="{B8C1BD37-8FAB-4184-8A56-155394225A22}" presName="compNode" presStyleCnt="0"/>
      <dgm:spPr/>
    </dgm:pt>
    <dgm:pt modelId="{9D62B6F6-765C-47FE-AA2F-1A58711F1396}" type="pres">
      <dgm:prSet presAssocID="{B8C1BD37-8FAB-4184-8A56-155394225A22}" presName="bgRect" presStyleLbl="bgShp" presStyleIdx="2" presStyleCnt="4"/>
      <dgm:spPr/>
    </dgm:pt>
    <dgm:pt modelId="{E3BB2B88-4B2B-4A91-AF88-D3BB926D88FC}" type="pres">
      <dgm:prSet presAssocID="{B8C1BD37-8FAB-4184-8A56-155394225A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Flowchart"/>
        </a:ext>
      </dgm:extLst>
    </dgm:pt>
    <dgm:pt modelId="{D5BD328B-8153-475D-A690-9B9B991FF14D}" type="pres">
      <dgm:prSet presAssocID="{B8C1BD37-8FAB-4184-8A56-155394225A22}" presName="spaceRect" presStyleCnt="0"/>
      <dgm:spPr/>
    </dgm:pt>
    <dgm:pt modelId="{FB38B507-D50E-4186-B04F-38DA0B9B0C0C}" type="pres">
      <dgm:prSet presAssocID="{B8C1BD37-8FAB-4184-8A56-155394225A22}" presName="parTx" presStyleLbl="revTx" presStyleIdx="2" presStyleCnt="4">
        <dgm:presLayoutVars>
          <dgm:chMax val="0"/>
          <dgm:chPref val="0"/>
        </dgm:presLayoutVars>
      </dgm:prSet>
      <dgm:spPr/>
      <dgm:t>
        <a:bodyPr/>
        <a:lstStyle/>
        <a:p>
          <a:endParaRPr lang="en-US"/>
        </a:p>
      </dgm:t>
    </dgm:pt>
    <dgm:pt modelId="{51851907-35EF-48CA-BECC-5DBF95F7CAB4}" type="pres">
      <dgm:prSet presAssocID="{5990D83F-FB74-4E38-8FA3-BFBE2F014411}" presName="sibTrans" presStyleCnt="0"/>
      <dgm:spPr/>
    </dgm:pt>
    <dgm:pt modelId="{4F5BBCF0-AF53-4DF8-8CA6-9ACC92C163C4}" type="pres">
      <dgm:prSet presAssocID="{9570C460-679A-4162-BC90-4AF53C78E843}" presName="compNode" presStyleCnt="0"/>
      <dgm:spPr/>
    </dgm:pt>
    <dgm:pt modelId="{C84FF47B-6548-400E-A719-D6FE3E1B3551}" type="pres">
      <dgm:prSet presAssocID="{9570C460-679A-4162-BC90-4AF53C78E843}" presName="bgRect" presStyleLbl="bgShp" presStyleIdx="3" presStyleCnt="4"/>
      <dgm:spPr/>
    </dgm:pt>
    <dgm:pt modelId="{A09D5CCE-9438-4864-A815-A0FF809AD1DE}" type="pres">
      <dgm:prSet presAssocID="{9570C460-679A-4162-BC90-4AF53C78E8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Database"/>
        </a:ext>
      </dgm:extLst>
    </dgm:pt>
    <dgm:pt modelId="{FE49A52F-1BF6-497D-BFA3-77D60A848C78}" type="pres">
      <dgm:prSet presAssocID="{9570C460-679A-4162-BC90-4AF53C78E843}" presName="spaceRect" presStyleCnt="0"/>
      <dgm:spPr/>
    </dgm:pt>
    <dgm:pt modelId="{F77E716F-156B-4A0B-AD6A-D225FA460627}" type="pres">
      <dgm:prSet presAssocID="{9570C460-679A-4162-BC90-4AF53C78E843}" presName="parTx" presStyleLbl="revTx" presStyleIdx="3" presStyleCnt="4">
        <dgm:presLayoutVars>
          <dgm:chMax val="0"/>
          <dgm:chPref val="0"/>
        </dgm:presLayoutVars>
      </dgm:prSet>
      <dgm:spPr/>
      <dgm:t>
        <a:bodyPr/>
        <a:lstStyle/>
        <a:p>
          <a:endParaRPr lang="en-US"/>
        </a:p>
      </dgm:t>
    </dgm:pt>
  </dgm:ptLst>
  <dgm:cxnLst>
    <dgm:cxn modelId="{08B06F0E-8F2D-4D22-85A4-32C2FF4CBC1F}" srcId="{A00E0716-619A-4987-8A13-390B0488303D}" destId="{04D2AAE1-9FEA-4D15-A427-4104337431FC}" srcOrd="0" destOrd="0" parTransId="{D3DBE3F7-54FD-4590-9A4E-46FC82E62CCC}" sibTransId="{4BF56CD1-0AF5-47F3-A6B7-65FE5AD7C2BF}"/>
    <dgm:cxn modelId="{BFEFD9D1-38EF-4BAB-8FF4-3C09A82F680D}" srcId="{A00E0716-619A-4987-8A13-390B0488303D}" destId="{B8C1BD37-8FAB-4184-8A56-155394225A22}" srcOrd="2" destOrd="0" parTransId="{4FFAFDDB-37E6-4F9D-8796-1EEC38A2B097}" sibTransId="{5990D83F-FB74-4E38-8FA3-BFBE2F014411}"/>
    <dgm:cxn modelId="{68941588-6E81-48F1-B849-644D6FE497F9}" type="presOf" srcId="{B8C1BD37-8FAB-4184-8A56-155394225A22}" destId="{FB38B507-D50E-4186-B04F-38DA0B9B0C0C}" srcOrd="0" destOrd="0" presId="urn:microsoft.com/office/officeart/2018/2/layout/IconVerticalSolidList"/>
    <dgm:cxn modelId="{52A9EE8A-09E6-42B4-A604-CED26252945C}" type="presOf" srcId="{04D2AAE1-9FEA-4D15-A427-4104337431FC}" destId="{4AA55FDE-CFB6-4EBB-A6F6-54491BEBD192}" srcOrd="0" destOrd="0" presId="urn:microsoft.com/office/officeart/2018/2/layout/IconVerticalSolidList"/>
    <dgm:cxn modelId="{DC5D9478-7A7E-4E77-A63F-55E7964F55EA}" srcId="{A00E0716-619A-4987-8A13-390B0488303D}" destId="{0577AB5E-FA05-47BC-9BDC-D0EECEF6B88E}" srcOrd="1" destOrd="0" parTransId="{7D0FD5D2-1EC4-467D-AF05-C8796B397526}" sibTransId="{A49D6EDE-92BC-40ED-9CA7-7AE415A6D566}"/>
    <dgm:cxn modelId="{67EF001A-1810-44A0-8941-D18C0F7A7A0F}" type="presOf" srcId="{0577AB5E-FA05-47BC-9BDC-D0EECEF6B88E}" destId="{AB1FCEE2-08E7-4F15-A58B-2AD0AE2C966D}" srcOrd="0" destOrd="0" presId="urn:microsoft.com/office/officeart/2018/2/layout/IconVerticalSolidList"/>
    <dgm:cxn modelId="{38DF9F4F-4796-4A34-9F26-2FD83E852C0E}" type="presOf" srcId="{A00E0716-619A-4987-8A13-390B0488303D}" destId="{80200DD0-08E4-4169-81D2-63830F2288E6}" srcOrd="0" destOrd="0" presId="urn:microsoft.com/office/officeart/2018/2/layout/IconVerticalSolidList"/>
    <dgm:cxn modelId="{31FDAFF2-D4A8-42B5-806F-2176D589AD85}" srcId="{A00E0716-619A-4987-8A13-390B0488303D}" destId="{9570C460-679A-4162-BC90-4AF53C78E843}" srcOrd="3" destOrd="0" parTransId="{50E19FC2-3CE0-4307-92BF-E4145A42838D}" sibTransId="{F2683C16-F181-45A4-9539-FC40A4469FA7}"/>
    <dgm:cxn modelId="{C2F0BFC4-A820-47D8-A217-00DE4D5E9415}" type="presOf" srcId="{9570C460-679A-4162-BC90-4AF53C78E843}" destId="{F77E716F-156B-4A0B-AD6A-D225FA460627}" srcOrd="0" destOrd="0" presId="urn:microsoft.com/office/officeart/2018/2/layout/IconVerticalSolidList"/>
    <dgm:cxn modelId="{7E15EF1A-36B1-455A-B173-52D823B58F51}" type="presParOf" srcId="{80200DD0-08E4-4169-81D2-63830F2288E6}" destId="{7CAC4ED5-283E-4E0C-80D8-965FDB6AA0B6}" srcOrd="0" destOrd="0" presId="urn:microsoft.com/office/officeart/2018/2/layout/IconVerticalSolidList"/>
    <dgm:cxn modelId="{C1E4D950-DE6A-4DC7-AF00-3449D46C6CE0}" type="presParOf" srcId="{7CAC4ED5-283E-4E0C-80D8-965FDB6AA0B6}" destId="{E72E90D5-8504-45CD-B1BE-A956385A69E2}" srcOrd="0" destOrd="0" presId="urn:microsoft.com/office/officeart/2018/2/layout/IconVerticalSolidList"/>
    <dgm:cxn modelId="{8EFB31A8-5306-4668-AA04-6276AB07FD80}" type="presParOf" srcId="{7CAC4ED5-283E-4E0C-80D8-965FDB6AA0B6}" destId="{86A07CAB-B8A8-419B-A8F3-E6216E7A8869}" srcOrd="1" destOrd="0" presId="urn:microsoft.com/office/officeart/2018/2/layout/IconVerticalSolidList"/>
    <dgm:cxn modelId="{732E0600-889E-4907-878F-FEDD5A5903EB}" type="presParOf" srcId="{7CAC4ED5-283E-4E0C-80D8-965FDB6AA0B6}" destId="{8BC6BF18-2EB8-4303-AFDF-526F03B8F1F7}" srcOrd="2" destOrd="0" presId="urn:microsoft.com/office/officeart/2018/2/layout/IconVerticalSolidList"/>
    <dgm:cxn modelId="{699AAC99-E312-4B10-8BBD-51A6D4987759}" type="presParOf" srcId="{7CAC4ED5-283E-4E0C-80D8-965FDB6AA0B6}" destId="{4AA55FDE-CFB6-4EBB-A6F6-54491BEBD192}" srcOrd="3" destOrd="0" presId="urn:microsoft.com/office/officeart/2018/2/layout/IconVerticalSolidList"/>
    <dgm:cxn modelId="{07222F47-F137-4692-8F47-92D4649EB31E}" type="presParOf" srcId="{80200DD0-08E4-4169-81D2-63830F2288E6}" destId="{29F400A5-D8E6-47B4-B25F-1FEC1F6EC068}" srcOrd="1" destOrd="0" presId="urn:microsoft.com/office/officeart/2018/2/layout/IconVerticalSolidList"/>
    <dgm:cxn modelId="{CADD0941-A3BE-4AAE-9F3E-465C02F25938}" type="presParOf" srcId="{80200DD0-08E4-4169-81D2-63830F2288E6}" destId="{3BA2C70D-40E3-4785-8922-8EAFCA70FBE5}" srcOrd="2" destOrd="0" presId="urn:microsoft.com/office/officeart/2018/2/layout/IconVerticalSolidList"/>
    <dgm:cxn modelId="{D74B73C2-3D8C-41E5-ACD6-068F27215EB6}" type="presParOf" srcId="{3BA2C70D-40E3-4785-8922-8EAFCA70FBE5}" destId="{AFEDBA7F-0148-4B48-9EB8-5DF70877C3FD}" srcOrd="0" destOrd="0" presId="urn:microsoft.com/office/officeart/2018/2/layout/IconVerticalSolidList"/>
    <dgm:cxn modelId="{CD3F797D-91B1-4ABB-AF2C-52AB7D0B7EF0}" type="presParOf" srcId="{3BA2C70D-40E3-4785-8922-8EAFCA70FBE5}" destId="{D7B6B617-C56B-419C-A008-E65AABEC57A9}" srcOrd="1" destOrd="0" presId="urn:microsoft.com/office/officeart/2018/2/layout/IconVerticalSolidList"/>
    <dgm:cxn modelId="{2934F485-3BD8-4D01-B983-7EF3B440A1FC}" type="presParOf" srcId="{3BA2C70D-40E3-4785-8922-8EAFCA70FBE5}" destId="{F6DFB495-6CE2-4D37-A453-752F3D0DBB76}" srcOrd="2" destOrd="0" presId="urn:microsoft.com/office/officeart/2018/2/layout/IconVerticalSolidList"/>
    <dgm:cxn modelId="{773D81AF-6E49-4D14-ACE8-C86136A50D6B}" type="presParOf" srcId="{3BA2C70D-40E3-4785-8922-8EAFCA70FBE5}" destId="{AB1FCEE2-08E7-4F15-A58B-2AD0AE2C966D}" srcOrd="3" destOrd="0" presId="urn:microsoft.com/office/officeart/2018/2/layout/IconVerticalSolidList"/>
    <dgm:cxn modelId="{9C80AA8A-B675-4BBB-AD27-40D8CC53A59E}" type="presParOf" srcId="{80200DD0-08E4-4169-81D2-63830F2288E6}" destId="{CAE7A6FE-2F01-423A-8C89-797D4B4409AC}" srcOrd="3" destOrd="0" presId="urn:microsoft.com/office/officeart/2018/2/layout/IconVerticalSolidList"/>
    <dgm:cxn modelId="{40834426-01CC-4BC1-9844-D743CF96F3DC}" type="presParOf" srcId="{80200DD0-08E4-4169-81D2-63830F2288E6}" destId="{9D35F489-F316-4F71-9DA7-BED4F73481C3}" srcOrd="4" destOrd="0" presId="urn:microsoft.com/office/officeart/2018/2/layout/IconVerticalSolidList"/>
    <dgm:cxn modelId="{A8313E75-00DA-4A74-86AF-6C9546381C67}" type="presParOf" srcId="{9D35F489-F316-4F71-9DA7-BED4F73481C3}" destId="{9D62B6F6-765C-47FE-AA2F-1A58711F1396}" srcOrd="0" destOrd="0" presId="urn:microsoft.com/office/officeart/2018/2/layout/IconVerticalSolidList"/>
    <dgm:cxn modelId="{68DCBFCD-7CBF-47C6-A789-7994DFBEFC94}" type="presParOf" srcId="{9D35F489-F316-4F71-9DA7-BED4F73481C3}" destId="{E3BB2B88-4B2B-4A91-AF88-D3BB926D88FC}" srcOrd="1" destOrd="0" presId="urn:microsoft.com/office/officeart/2018/2/layout/IconVerticalSolidList"/>
    <dgm:cxn modelId="{AFFF8207-BB02-4EFE-97A4-B9AEFC67D00F}" type="presParOf" srcId="{9D35F489-F316-4F71-9DA7-BED4F73481C3}" destId="{D5BD328B-8153-475D-A690-9B9B991FF14D}" srcOrd="2" destOrd="0" presId="urn:microsoft.com/office/officeart/2018/2/layout/IconVerticalSolidList"/>
    <dgm:cxn modelId="{56A6A1BD-4D4A-4B95-BD17-9ADEC9CF483A}" type="presParOf" srcId="{9D35F489-F316-4F71-9DA7-BED4F73481C3}" destId="{FB38B507-D50E-4186-B04F-38DA0B9B0C0C}" srcOrd="3" destOrd="0" presId="urn:microsoft.com/office/officeart/2018/2/layout/IconVerticalSolidList"/>
    <dgm:cxn modelId="{B3ED4CFD-8E68-46FF-ACCB-F8DDFBB1485A}" type="presParOf" srcId="{80200DD0-08E4-4169-81D2-63830F2288E6}" destId="{51851907-35EF-48CA-BECC-5DBF95F7CAB4}" srcOrd="5" destOrd="0" presId="urn:microsoft.com/office/officeart/2018/2/layout/IconVerticalSolidList"/>
    <dgm:cxn modelId="{A0BB2236-7D43-4E6E-8DAA-9E429225A74A}" type="presParOf" srcId="{80200DD0-08E4-4169-81D2-63830F2288E6}" destId="{4F5BBCF0-AF53-4DF8-8CA6-9ACC92C163C4}" srcOrd="6" destOrd="0" presId="urn:microsoft.com/office/officeart/2018/2/layout/IconVerticalSolidList"/>
    <dgm:cxn modelId="{60816184-46B3-4F7A-9554-7B2432FB4AA5}" type="presParOf" srcId="{4F5BBCF0-AF53-4DF8-8CA6-9ACC92C163C4}" destId="{C84FF47B-6548-400E-A719-D6FE3E1B3551}" srcOrd="0" destOrd="0" presId="urn:microsoft.com/office/officeart/2018/2/layout/IconVerticalSolidList"/>
    <dgm:cxn modelId="{79A8A303-1BE9-4CE9-A36F-04C54E61F10A}" type="presParOf" srcId="{4F5BBCF0-AF53-4DF8-8CA6-9ACC92C163C4}" destId="{A09D5CCE-9438-4864-A815-A0FF809AD1DE}" srcOrd="1" destOrd="0" presId="urn:microsoft.com/office/officeart/2018/2/layout/IconVerticalSolidList"/>
    <dgm:cxn modelId="{945627FB-C2CD-4262-9985-54547A41D1D2}" type="presParOf" srcId="{4F5BBCF0-AF53-4DF8-8CA6-9ACC92C163C4}" destId="{FE49A52F-1BF6-497D-BFA3-77D60A848C78}" srcOrd="2" destOrd="0" presId="urn:microsoft.com/office/officeart/2018/2/layout/IconVerticalSolidList"/>
    <dgm:cxn modelId="{08B41F5F-07DB-46C8-86C0-D09C6B754444}" type="presParOf" srcId="{4F5BBCF0-AF53-4DF8-8CA6-9ACC92C163C4}" destId="{F77E716F-156B-4A0B-AD6A-D225FA4606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bitmask-in-cpp#:~:text=You%20can%20also%20use%20bitmasking,%7C%20(1%20%3C%3C%203)%3B" TargetMode="External"/><Relationship Id="rId2" Type="http://schemas.openxmlformats.org/officeDocument/2006/relationships/hyperlink" Target="https://geeksforgeeks.org/bitwise-operators-in-c-cpp/" TargetMode="External"/><Relationship Id="rId1" Type="http://schemas.openxmlformats.org/officeDocument/2006/relationships/slideLayout" Target="../slideLayouts/slideLayout2.xml"/><Relationship Id="rId4" Type="http://schemas.openxmlformats.org/officeDocument/2006/relationships/hyperlink" Target="https://www.scaler.com/topics/data-structures/bit-mask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5EF19-5B88-28F9-D36B-FC99E33FB418}"/>
              </a:ext>
            </a:extLst>
          </p:cNvPr>
          <p:cNvSpPr>
            <a:spLocks noGrp="1"/>
          </p:cNvSpPr>
          <p:nvPr>
            <p:ph type="title"/>
          </p:nvPr>
        </p:nvSpPr>
        <p:spPr>
          <a:xfrm>
            <a:off x="1735585" y="540290"/>
            <a:ext cx="8523186" cy="1335589"/>
          </a:xfrm>
        </p:spPr>
        <p:txBody>
          <a:bodyPr>
            <a:normAutofit/>
          </a:bodyPr>
          <a:lstStyle/>
          <a:p>
            <a:pPr algn="ctr"/>
            <a:r>
              <a:rPr lang="en-US" sz="5400" b="1" dirty="0" err="1">
                <a:latin typeface="Times New Roman"/>
                <a:cs typeface="Calibri Light"/>
              </a:rPr>
              <a:t>Bitmasking</a:t>
            </a:r>
            <a:endParaRPr lang="en-US" dirty="0" err="1"/>
          </a:p>
        </p:txBody>
      </p:sp>
      <p:sp>
        <p:nvSpPr>
          <p:cNvPr id="7" name="Slide Number Placeholder 6">
            <a:extLst>
              <a:ext uri="{FF2B5EF4-FFF2-40B4-BE49-F238E27FC236}">
                <a16:creationId xmlns:a16="http://schemas.microsoft.com/office/drawing/2014/main" xmlns="" id="{666218D8-1331-C096-AFBF-2AA0F7FBA878}"/>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3762659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DAF1966E-FD40-4A4A-B61B-C4DF7FA05F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xmlns="" id="{047BFA19-D45E-416B-A404-7AF2F3F2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xmlns="" id="{8E0105E7-23DB-4CF2-8258-FF47C762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D3500469-C18A-206D-82C8-14B296072458}"/>
              </a:ext>
            </a:extLst>
          </p:cNvPr>
          <p:cNvSpPr>
            <a:spLocks noGrp="1"/>
          </p:cNvSpPr>
          <p:nvPr>
            <p:ph type="title"/>
          </p:nvPr>
        </p:nvSpPr>
        <p:spPr>
          <a:xfrm>
            <a:off x="1115568" y="548640"/>
            <a:ext cx="10168128" cy="1179576"/>
          </a:xfrm>
        </p:spPr>
        <p:txBody>
          <a:bodyPr>
            <a:normAutofit/>
          </a:bodyPr>
          <a:lstStyle/>
          <a:p>
            <a:pPr>
              <a:spcBef>
                <a:spcPts val="1000"/>
              </a:spcBef>
            </a:pPr>
            <a:r>
              <a:rPr lang="en-US" sz="5400" b="1" dirty="0">
                <a:latin typeface="Times New Roman"/>
                <a:ea typeface="Calibri"/>
                <a:cs typeface="Calibri"/>
              </a:rPr>
              <a:t>Setting a bit</a:t>
            </a:r>
            <a:endParaRPr lang="en-US" sz="5400" b="1">
              <a:latin typeface="Times New Roman"/>
              <a:cs typeface="Calibri Light"/>
            </a:endParaRPr>
          </a:p>
        </p:txBody>
      </p:sp>
      <p:sp>
        <p:nvSpPr>
          <p:cNvPr id="28" name="Rectangle 27">
            <a:extLst>
              <a:ext uri="{FF2B5EF4-FFF2-40B4-BE49-F238E27FC236}">
                <a16:creationId xmlns:a16="http://schemas.microsoft.com/office/drawing/2014/main" xmlns="" id="{074B4F7D-14B2-478B-8BF5-01E4E0C5D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BEE3D317-803E-2B89-AD75-BA4ECFE4EA15}"/>
              </a:ext>
            </a:extLst>
          </p:cNvPr>
          <p:cNvSpPr>
            <a:spLocks noGrp="1"/>
          </p:cNvSpPr>
          <p:nvPr>
            <p:ph idx="1"/>
          </p:nvPr>
        </p:nvSpPr>
        <p:spPr>
          <a:xfrm>
            <a:off x="1115568" y="2481943"/>
            <a:ext cx="10168128" cy="2578851"/>
          </a:xfrm>
        </p:spPr>
        <p:txBody>
          <a:bodyPr vert="horz" lIns="91440" tIns="45720" rIns="91440" bIns="45720" rtlCol="0" anchor="t">
            <a:noAutofit/>
          </a:bodyPr>
          <a:lstStyle/>
          <a:p>
            <a:pPr marL="0" indent="0">
              <a:buNone/>
            </a:pPr>
            <a:r>
              <a:rPr lang="en-US" sz="2200" dirty="0">
                <a:latin typeface="Times New Roman"/>
                <a:ea typeface="Calibri" panose="020F0502020204030204"/>
                <a:cs typeface="Calibri" panose="020F0502020204030204"/>
              </a:rPr>
              <a:t>Since we all know that performing bitwise OR of any bit with a set bit results in a set bit, i.e.</a:t>
            </a:r>
          </a:p>
          <a:p>
            <a:pPr marL="0" indent="0">
              <a:buNone/>
            </a:pPr>
            <a:r>
              <a:rPr lang="en-US" sz="2200" dirty="0">
                <a:latin typeface="Times New Roman"/>
                <a:ea typeface="Calibri" panose="020F0502020204030204"/>
                <a:cs typeface="Calibri" panose="020F0502020204030204"/>
              </a:rPr>
              <a:t>Any bit &lt;bitwise OR&gt; Set bit = Set bit </a:t>
            </a:r>
          </a:p>
          <a:p>
            <a:pPr marL="0" indent="0">
              <a:buNone/>
            </a:pPr>
            <a:r>
              <a:rPr lang="en-US" sz="2200" dirty="0">
                <a:latin typeface="Times New Roman"/>
                <a:ea typeface="Calibri" panose="020F0502020204030204"/>
                <a:cs typeface="Calibri" panose="020F0502020204030204"/>
              </a:rPr>
              <a:t>which means,</a:t>
            </a:r>
            <a:endParaRPr lang="en-US" sz="2200" dirty="0">
              <a:ea typeface="Calibri"/>
              <a:cs typeface="Calibri"/>
            </a:endParaRPr>
          </a:p>
          <a:p>
            <a:pPr>
              <a:buFont typeface="Arial"/>
              <a:buChar char="•"/>
            </a:pPr>
            <a:r>
              <a:rPr lang="en-US" sz="2200" dirty="0">
                <a:latin typeface="Times New Roman"/>
                <a:ea typeface="Calibri" panose="020F0502020204030204"/>
                <a:cs typeface="Calibri" panose="020F0502020204030204"/>
              </a:rPr>
              <a:t>0 | 1 = 1</a:t>
            </a:r>
          </a:p>
          <a:p>
            <a:pPr>
              <a:buFont typeface="Arial"/>
              <a:buChar char="•"/>
            </a:pPr>
            <a:r>
              <a:rPr lang="en-US" sz="2200" dirty="0">
                <a:latin typeface="Times New Roman"/>
                <a:ea typeface="Calibri" panose="020F0502020204030204"/>
                <a:cs typeface="Calibri" panose="020F0502020204030204"/>
              </a:rPr>
              <a:t>1 | 1 = 1</a:t>
            </a:r>
            <a:endParaRPr lang="en-US" sz="2200" dirty="0">
              <a:latin typeface="Times New Roman"/>
              <a:ea typeface="Calibri" panose="020F0502020204030204"/>
              <a:cs typeface="Times New Roman"/>
            </a:endParaRPr>
          </a:p>
        </p:txBody>
      </p:sp>
      <p:sp>
        <p:nvSpPr>
          <p:cNvPr id="4" name="Slide Number Placeholder 3">
            <a:extLst>
              <a:ext uri="{FF2B5EF4-FFF2-40B4-BE49-F238E27FC236}">
                <a16:creationId xmlns:a16="http://schemas.microsoft.com/office/drawing/2014/main" xmlns="" id="{C0AA0A62-76D1-A744-925F-FB39A91A2DC4}"/>
              </a:ext>
            </a:extLst>
          </p:cNvPr>
          <p:cNvSpPr>
            <a:spLocks noGrp="1"/>
          </p:cNvSpPr>
          <p:nvPr>
            <p:ph type="sldNum" sz="quarter" idx="12"/>
          </p:nvPr>
        </p:nvSpPr>
        <p:spPr>
          <a:xfrm>
            <a:off x="8540496" y="6356350"/>
            <a:ext cx="2743200" cy="365125"/>
          </a:xfrm>
        </p:spPr>
        <p:txBody>
          <a:bodyPr>
            <a:normAutofit/>
          </a:bodyPr>
          <a:lstStyle/>
          <a:p>
            <a:pPr>
              <a:spcAft>
                <a:spcPts val="600"/>
              </a:spcAft>
            </a:pPr>
            <a:fld id="{330EA680-D336-4FF7-8B7A-9848BB0A1C32}" type="slidenum">
              <a:rPr lang="en-US" dirty="0">
                <a:solidFill>
                  <a:schemeClr val="tx1">
                    <a:lumMod val="50000"/>
                    <a:lumOff val="50000"/>
                  </a:schemeClr>
                </a:solidFill>
              </a:rPr>
              <a:pPr>
                <a:spcAft>
                  <a:spcPts val="600"/>
                </a:spcAft>
              </a:pPr>
              <a:t>10</a:t>
            </a:fld>
            <a:endParaRPr lang="en-US" dirty="0">
              <a:solidFill>
                <a:schemeClr val="tx1">
                  <a:lumMod val="50000"/>
                  <a:lumOff val="50000"/>
                </a:schemeClr>
              </a:solidFill>
            </a:endParaRPr>
          </a:p>
        </p:txBody>
      </p:sp>
    </p:spTree>
    <p:extLst>
      <p:ext uri="{BB962C8B-B14F-4D97-AF65-F5344CB8AC3E}">
        <p14:creationId xmlns:p14="http://schemas.microsoft.com/office/powerpoint/2010/main" val="597637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7E01906-539E-A8EC-FF97-DE7B05339D30}"/>
              </a:ext>
            </a:extLst>
          </p:cNvPr>
          <p:cNvSpPr>
            <a:spLocks noGrp="1"/>
          </p:cNvSpPr>
          <p:nvPr>
            <p:ph type="title"/>
          </p:nvPr>
        </p:nvSpPr>
        <p:spPr>
          <a:xfrm>
            <a:off x="838200" y="365125"/>
            <a:ext cx="10515600" cy="1325563"/>
          </a:xfrm>
        </p:spPr>
        <p:txBody>
          <a:bodyPr>
            <a:normAutofit/>
          </a:bodyPr>
          <a:lstStyle/>
          <a:p>
            <a:r>
              <a:rPr lang="en-US" sz="5400" b="1" dirty="0">
                <a:latin typeface="Times New Roman"/>
                <a:ea typeface="Calibri"/>
                <a:cs typeface="Times New Roman"/>
              </a:rPr>
              <a:t>Clear bit example:</a:t>
            </a:r>
            <a:endParaRPr lang="en-US" sz="5400" dirty="0">
              <a:latin typeface="Times New Roman"/>
              <a:ea typeface="Calibri"/>
              <a:cs typeface="Times New Roman"/>
            </a:endParaRPr>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5948072-179E-6199-AD08-5D64BB5A10AB}"/>
              </a:ext>
            </a:extLst>
          </p:cNvPr>
          <p:cNvSpPr>
            <a:spLocks noGrp="1"/>
          </p:cNvSpPr>
          <p:nvPr>
            <p:ph idx="1"/>
          </p:nvPr>
        </p:nvSpPr>
        <p:spPr>
          <a:xfrm>
            <a:off x="938463" y="2611173"/>
            <a:ext cx="2755232" cy="2427172"/>
          </a:xfrm>
        </p:spPr>
        <p:txBody>
          <a:bodyPr vert="horz" lIns="91440" tIns="45720" rIns="91440" bIns="45720" rtlCol="0" anchor="t">
            <a:noAutofit/>
          </a:bodyPr>
          <a:lstStyle/>
          <a:p>
            <a:r>
              <a:rPr lang="en-US" sz="2200" dirty="0">
                <a:latin typeface="Times New Roman"/>
                <a:ea typeface="+mn-lt"/>
                <a:cs typeface="Times New Roman"/>
              </a:rPr>
              <a:t>Input: N = 5, K = 1</a:t>
            </a:r>
            <a:endParaRPr lang="en-US" sz="2200" dirty="0">
              <a:latin typeface="Times New Roman"/>
              <a:cs typeface="Times New Roman"/>
            </a:endParaRPr>
          </a:p>
          <a:p>
            <a:r>
              <a:rPr lang="en-US" sz="2200" dirty="0">
                <a:latin typeface="Times New Roman"/>
                <a:ea typeface="+mn-lt"/>
                <a:cs typeface="Times New Roman"/>
              </a:rPr>
              <a:t>Output: </a:t>
            </a:r>
          </a:p>
          <a:p>
            <a:r>
              <a:rPr lang="en-US" sz="2200" b="1" dirty="0">
                <a:latin typeface="Times New Roman"/>
                <a:ea typeface="+mn-lt"/>
                <a:cs typeface="Times New Roman"/>
              </a:rPr>
              <a:t>Setting Kth bit: 5</a:t>
            </a:r>
            <a:endParaRPr lang="en-US" sz="2200" b="1" dirty="0">
              <a:latin typeface="Times New Roman"/>
              <a:cs typeface="Times New Roman"/>
            </a:endParaRPr>
          </a:p>
          <a:p>
            <a:endParaRPr lang="en-US" sz="2200" dirty="0">
              <a:latin typeface="Times New Roman"/>
              <a:ea typeface="Calibri"/>
              <a:cs typeface="Times New Roman"/>
            </a:endParaRPr>
          </a:p>
        </p:txBody>
      </p:sp>
      <p:sp>
        <p:nvSpPr>
          <p:cNvPr id="6" name="Slide Number Placeholder 5">
            <a:extLst>
              <a:ext uri="{FF2B5EF4-FFF2-40B4-BE49-F238E27FC236}">
                <a16:creationId xmlns:a16="http://schemas.microsoft.com/office/drawing/2014/main" xmlns="" id="{EAB5DD18-3E35-9337-9F34-995289FC9AA3}"/>
              </a:ext>
            </a:extLst>
          </p:cNvPr>
          <p:cNvSpPr>
            <a:spLocks noGrp="1"/>
          </p:cNvSpPr>
          <p:nvPr>
            <p:ph type="sldNum" sz="quarter" idx="12"/>
          </p:nvPr>
        </p:nvSpPr>
        <p:spPr/>
        <p:txBody>
          <a:bodyPr/>
          <a:lstStyle/>
          <a:p>
            <a:fld id="{330EA680-D336-4FF7-8B7A-9848BB0A1C32}" type="slidenum">
              <a:rPr lang="en-US" smtClean="0"/>
              <a:t>11</a:t>
            </a:fld>
            <a:endParaRPr lang="en-US"/>
          </a:p>
        </p:txBody>
      </p:sp>
      <p:sp>
        <p:nvSpPr>
          <p:cNvPr id="9" name="Content Placeholder 2">
            <a:extLst>
              <a:ext uri="{FF2B5EF4-FFF2-40B4-BE49-F238E27FC236}">
                <a16:creationId xmlns:a16="http://schemas.microsoft.com/office/drawing/2014/main" xmlns="" id="{A3555785-48CF-011C-D332-C14B7D3A655C}"/>
              </a:ext>
            </a:extLst>
          </p:cNvPr>
          <p:cNvSpPr txBox="1">
            <a:spLocks/>
          </p:cNvSpPr>
          <p:nvPr/>
        </p:nvSpPr>
        <p:spPr>
          <a:xfrm>
            <a:off x="942423" y="5554275"/>
            <a:ext cx="8049647" cy="3984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Times New Roman"/>
                <a:cs typeface="Calibri"/>
              </a:rPr>
              <a:t>Note: R</a:t>
            </a:r>
            <a:r>
              <a:rPr lang="en-US" sz="2200" dirty="0">
                <a:latin typeface="Times New Roman"/>
                <a:ea typeface="+mn-lt"/>
                <a:cs typeface="+mn-lt"/>
              </a:rPr>
              <a:t>ead binary bit from right to left</a:t>
            </a:r>
          </a:p>
        </p:txBody>
      </p:sp>
      <p:graphicFrame>
        <p:nvGraphicFramePr>
          <p:cNvPr id="19" name="Content Placeholder 2">
            <a:extLst>
              <a:ext uri="{FF2B5EF4-FFF2-40B4-BE49-F238E27FC236}">
                <a16:creationId xmlns:a16="http://schemas.microsoft.com/office/drawing/2014/main" xmlns="" id="{2130DB81-2613-0E07-B22A-975FFD73F122}"/>
              </a:ext>
            </a:extLst>
          </p:cNvPr>
          <p:cNvGraphicFramePr/>
          <p:nvPr>
            <p:extLst>
              <p:ext uri="{D42A27DB-BD31-4B8C-83A1-F6EECF244321}">
                <p14:modId xmlns:p14="http://schemas.microsoft.com/office/powerpoint/2010/main" val="4046313283"/>
              </p:ext>
            </p:extLst>
          </p:nvPr>
        </p:nvGraphicFramePr>
        <p:xfrm>
          <a:off x="5612731" y="2512915"/>
          <a:ext cx="6314574" cy="312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6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Graphic spid="19"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DAF1966E-FD40-4A4A-B61B-C4DF7FA05F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xmlns="" id="{047BFA19-D45E-416B-A404-7AF2F3F270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xmlns="" id="{8E0105E7-23DB-4CF2-8258-FF47C762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87E01906-539E-A8EC-FF97-DE7B05339D30}"/>
              </a:ext>
            </a:extLst>
          </p:cNvPr>
          <p:cNvSpPr>
            <a:spLocks noGrp="1"/>
          </p:cNvSpPr>
          <p:nvPr>
            <p:ph type="title"/>
          </p:nvPr>
        </p:nvSpPr>
        <p:spPr>
          <a:xfrm>
            <a:off x="1115568" y="548640"/>
            <a:ext cx="10168128" cy="1179576"/>
          </a:xfrm>
        </p:spPr>
        <p:txBody>
          <a:bodyPr vert="horz" lIns="91440" tIns="45720" rIns="91440" bIns="45720" rtlCol="0" anchor="ctr">
            <a:noAutofit/>
          </a:bodyPr>
          <a:lstStyle/>
          <a:p>
            <a:pPr>
              <a:spcBef>
                <a:spcPts val="1000"/>
              </a:spcBef>
            </a:pPr>
            <a:r>
              <a:rPr lang="en-US" sz="5400" b="1" dirty="0">
                <a:latin typeface="Times New Roman"/>
                <a:ea typeface="Calibri"/>
                <a:cs typeface="Calibri"/>
              </a:rPr>
              <a:t/>
            </a:r>
            <a:br>
              <a:rPr lang="en-US" sz="5400" b="1" dirty="0">
                <a:latin typeface="Times New Roman"/>
                <a:ea typeface="Calibri"/>
                <a:cs typeface="Calibri"/>
              </a:rPr>
            </a:br>
            <a:r>
              <a:rPr lang="en-US" sz="5400" b="1" dirty="0">
                <a:latin typeface="Times New Roman"/>
                <a:ea typeface="Calibri"/>
                <a:cs typeface="Calibri"/>
              </a:rPr>
              <a:t/>
            </a:r>
            <a:br>
              <a:rPr lang="en-US" sz="5400" b="1" dirty="0">
                <a:latin typeface="Times New Roman"/>
                <a:ea typeface="Calibri"/>
                <a:cs typeface="Calibri"/>
              </a:rPr>
            </a:br>
            <a:r>
              <a:rPr lang="en-US" sz="5400" b="1" dirty="0">
                <a:latin typeface="Times New Roman"/>
                <a:ea typeface="Calibri"/>
                <a:cs typeface="Calibri"/>
              </a:rPr>
              <a:t>Clearing a bit</a:t>
            </a:r>
            <a:endParaRPr lang="en-US" sz="5400" b="1">
              <a:latin typeface="Times New Roman"/>
              <a:ea typeface="Calibri Light"/>
              <a:cs typeface="Calibri Light"/>
            </a:endParaRPr>
          </a:p>
          <a:p>
            <a:pPr marL="285750" indent="-285750">
              <a:spcBef>
                <a:spcPts val="1000"/>
              </a:spcBef>
              <a:buFont typeface="Arial"/>
              <a:buChar char="•"/>
            </a:pPr>
            <a:endParaRPr lang="en-US" sz="5400" b="1" dirty="0">
              <a:latin typeface="Times New Roman"/>
              <a:ea typeface="Calibri"/>
              <a:cs typeface="Calibri"/>
            </a:endParaRPr>
          </a:p>
          <a:p>
            <a:pPr>
              <a:spcBef>
                <a:spcPts val="1000"/>
              </a:spcBef>
            </a:pPr>
            <a:endParaRPr lang="en-US" sz="5400" b="1" dirty="0">
              <a:latin typeface="Times New Roman"/>
              <a:ea typeface="Calibri"/>
              <a:cs typeface="Calibri"/>
            </a:endParaRPr>
          </a:p>
        </p:txBody>
      </p:sp>
      <p:sp>
        <p:nvSpPr>
          <p:cNvPr id="21" name="Rectangle 20">
            <a:extLst>
              <a:ext uri="{FF2B5EF4-FFF2-40B4-BE49-F238E27FC236}">
                <a16:creationId xmlns:a16="http://schemas.microsoft.com/office/drawing/2014/main" xmlns="" id="{074B4F7D-14B2-478B-8BF5-01E4E0C5D2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65948072-179E-6199-AD08-5D64BB5A10AB}"/>
              </a:ext>
            </a:extLst>
          </p:cNvPr>
          <p:cNvSpPr>
            <a:spLocks noGrp="1"/>
          </p:cNvSpPr>
          <p:nvPr>
            <p:ph idx="1"/>
          </p:nvPr>
        </p:nvSpPr>
        <p:spPr>
          <a:xfrm>
            <a:off x="1115568" y="2481943"/>
            <a:ext cx="10168128" cy="3695020"/>
          </a:xfrm>
        </p:spPr>
        <p:txBody>
          <a:bodyPr vert="horz" lIns="91440" tIns="45720" rIns="91440" bIns="45720" rtlCol="0" anchor="t">
            <a:normAutofit/>
          </a:bodyPr>
          <a:lstStyle/>
          <a:p>
            <a:endParaRPr lang="en-US" sz="2200" dirty="0">
              <a:latin typeface="Times New Roman"/>
              <a:ea typeface="+mn-lt"/>
              <a:cs typeface="+mn-lt"/>
            </a:endParaRPr>
          </a:p>
          <a:p>
            <a:pPr marL="0" indent="0">
              <a:buNone/>
            </a:pPr>
            <a:r>
              <a:rPr lang="en-US" sz="2200" dirty="0">
                <a:latin typeface="Times New Roman"/>
                <a:ea typeface="+mn-lt"/>
                <a:cs typeface="+mn-lt"/>
              </a:rPr>
              <a:t>Since bitwise AND of any bit with a reset bit results in a reset bit, i.e.</a:t>
            </a:r>
          </a:p>
          <a:p>
            <a:pPr marL="0" indent="0">
              <a:buNone/>
            </a:pPr>
            <a:r>
              <a:rPr lang="en-US" sz="2200" dirty="0">
                <a:latin typeface="Times New Roman"/>
                <a:ea typeface="+mn-lt"/>
                <a:cs typeface="+mn-lt"/>
              </a:rPr>
              <a:t>Any bit &lt;bitwise AND&gt; Reset bit = Reset bit</a:t>
            </a:r>
            <a:endParaRPr lang="en-US" sz="2200" dirty="0">
              <a:ea typeface="Calibri"/>
              <a:cs typeface="Calibri"/>
            </a:endParaRPr>
          </a:p>
          <a:p>
            <a:pPr marL="0" indent="0">
              <a:buNone/>
            </a:pPr>
            <a:r>
              <a:rPr lang="en-US" sz="2200" dirty="0">
                <a:latin typeface="Times New Roman"/>
                <a:ea typeface="+mn-lt"/>
                <a:cs typeface="+mn-lt"/>
              </a:rPr>
              <a:t>which means,</a:t>
            </a:r>
            <a:endParaRPr lang="en-US" sz="2200" dirty="0">
              <a:latin typeface="Times New Roman"/>
              <a:cs typeface="Calibri" panose="020F0502020204030204"/>
            </a:endParaRPr>
          </a:p>
          <a:p>
            <a:r>
              <a:rPr lang="en-US" sz="2200" dirty="0">
                <a:latin typeface="Times New Roman"/>
                <a:ea typeface="+mn-lt"/>
                <a:cs typeface="+mn-lt"/>
              </a:rPr>
              <a:t>0 &amp; 0 = 0</a:t>
            </a:r>
            <a:endParaRPr lang="en-US" sz="2200" dirty="0">
              <a:latin typeface="Times New Roman"/>
              <a:cs typeface="Calibri" panose="020F0502020204030204"/>
            </a:endParaRPr>
          </a:p>
          <a:p>
            <a:r>
              <a:rPr lang="en-US" sz="2200" dirty="0">
                <a:latin typeface="Times New Roman"/>
                <a:ea typeface="+mn-lt"/>
                <a:cs typeface="+mn-lt"/>
              </a:rPr>
              <a:t>1 &amp; 0 = 0</a:t>
            </a:r>
            <a:endParaRPr lang="en-US" sz="2200" dirty="0">
              <a:latin typeface="Times New Roman"/>
              <a:cs typeface="Calibri" panose="020F0502020204030204"/>
            </a:endParaRPr>
          </a:p>
        </p:txBody>
      </p:sp>
      <p:sp>
        <p:nvSpPr>
          <p:cNvPr id="4" name="Slide Number Placeholder 3">
            <a:extLst>
              <a:ext uri="{FF2B5EF4-FFF2-40B4-BE49-F238E27FC236}">
                <a16:creationId xmlns:a16="http://schemas.microsoft.com/office/drawing/2014/main" xmlns="" id="{FBD04DAD-D6F7-A55E-2D18-8DB5E2A0509A}"/>
              </a:ext>
            </a:extLst>
          </p:cNvPr>
          <p:cNvSpPr>
            <a:spLocks noGrp="1"/>
          </p:cNvSpPr>
          <p:nvPr>
            <p:ph type="sldNum" sz="quarter" idx="12"/>
          </p:nvPr>
        </p:nvSpPr>
        <p:spPr>
          <a:xfrm>
            <a:off x="8540496" y="6356350"/>
            <a:ext cx="2743200" cy="365125"/>
          </a:xfrm>
        </p:spPr>
        <p:txBody>
          <a:bodyPr>
            <a:normAutofit/>
          </a:bodyPr>
          <a:lstStyle/>
          <a:p>
            <a:pPr>
              <a:spcAft>
                <a:spcPts val="600"/>
              </a:spcAft>
            </a:pPr>
            <a:fld id="{330EA680-D336-4FF7-8B7A-9848BB0A1C32}"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Tree>
    <p:extLst>
      <p:ext uri="{BB962C8B-B14F-4D97-AF65-F5344CB8AC3E}">
        <p14:creationId xmlns:p14="http://schemas.microsoft.com/office/powerpoint/2010/main" val="9402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7E01906-539E-A8EC-FF97-DE7B05339D30}"/>
              </a:ext>
            </a:extLst>
          </p:cNvPr>
          <p:cNvSpPr>
            <a:spLocks noGrp="1"/>
          </p:cNvSpPr>
          <p:nvPr>
            <p:ph type="title"/>
          </p:nvPr>
        </p:nvSpPr>
        <p:spPr>
          <a:xfrm>
            <a:off x="838200" y="365125"/>
            <a:ext cx="10515600" cy="1325563"/>
          </a:xfrm>
        </p:spPr>
        <p:txBody>
          <a:bodyPr>
            <a:normAutofit/>
          </a:bodyPr>
          <a:lstStyle/>
          <a:p>
            <a:r>
              <a:rPr lang="en-US" sz="5400" b="1" dirty="0">
                <a:latin typeface="Times New Roman"/>
                <a:ea typeface="Calibri"/>
                <a:cs typeface="Times New Roman"/>
              </a:rPr>
              <a:t>Clear bit example:</a:t>
            </a:r>
            <a:endParaRPr lang="en-US" sz="5400" dirty="0">
              <a:latin typeface="Times New Roman"/>
              <a:ea typeface="Calibri"/>
              <a:cs typeface="Times New Roman"/>
            </a:endParaRPr>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5948072-179E-6199-AD08-5D64BB5A10AB}"/>
              </a:ext>
            </a:extLst>
          </p:cNvPr>
          <p:cNvSpPr>
            <a:spLocks noGrp="1"/>
          </p:cNvSpPr>
          <p:nvPr>
            <p:ph idx="1"/>
          </p:nvPr>
        </p:nvSpPr>
        <p:spPr>
          <a:xfrm>
            <a:off x="938463" y="2611173"/>
            <a:ext cx="2755232" cy="2427172"/>
          </a:xfrm>
        </p:spPr>
        <p:txBody>
          <a:bodyPr vert="horz" lIns="91440" tIns="45720" rIns="91440" bIns="45720" rtlCol="0" anchor="t">
            <a:noAutofit/>
          </a:bodyPr>
          <a:lstStyle/>
          <a:p>
            <a:r>
              <a:rPr lang="en-US" sz="2200" dirty="0">
                <a:latin typeface="Times New Roman"/>
                <a:ea typeface="+mn-lt"/>
                <a:cs typeface="Times New Roman"/>
              </a:rPr>
              <a:t>Input: N = 5, K = 1</a:t>
            </a:r>
            <a:endParaRPr lang="en-US" sz="2200" dirty="0">
              <a:latin typeface="Times New Roman"/>
              <a:cs typeface="Times New Roman"/>
            </a:endParaRPr>
          </a:p>
          <a:p>
            <a:r>
              <a:rPr lang="en-US" sz="2200" dirty="0">
                <a:latin typeface="Times New Roman"/>
                <a:ea typeface="+mn-lt"/>
                <a:cs typeface="Times New Roman"/>
              </a:rPr>
              <a:t>Output: </a:t>
            </a:r>
          </a:p>
          <a:p>
            <a:r>
              <a:rPr lang="en-US" sz="2200" dirty="0">
                <a:latin typeface="Times New Roman"/>
                <a:ea typeface="+mn-lt"/>
                <a:cs typeface="Times New Roman"/>
              </a:rPr>
              <a:t>Setting Kth bit: 5</a:t>
            </a:r>
            <a:endParaRPr lang="en-US" sz="2200" dirty="0">
              <a:latin typeface="Times New Roman"/>
              <a:cs typeface="Times New Roman"/>
            </a:endParaRPr>
          </a:p>
          <a:p>
            <a:r>
              <a:rPr lang="en-US" sz="2200" b="1" dirty="0">
                <a:latin typeface="Times New Roman"/>
                <a:ea typeface="+mn-lt"/>
                <a:cs typeface="Times New Roman"/>
              </a:rPr>
              <a:t>Clearing Kth bit: 4</a:t>
            </a:r>
            <a:endParaRPr lang="en-US" sz="2200" b="1" dirty="0">
              <a:latin typeface="Times New Roman"/>
              <a:cs typeface="Times New Roman"/>
            </a:endParaRPr>
          </a:p>
          <a:p>
            <a:endParaRPr lang="en-US" sz="2200" dirty="0">
              <a:latin typeface="Times New Roman"/>
              <a:ea typeface="Calibri"/>
              <a:cs typeface="Calibri"/>
            </a:endParaRPr>
          </a:p>
        </p:txBody>
      </p:sp>
      <p:sp>
        <p:nvSpPr>
          <p:cNvPr id="6" name="Slide Number Placeholder 5">
            <a:extLst>
              <a:ext uri="{FF2B5EF4-FFF2-40B4-BE49-F238E27FC236}">
                <a16:creationId xmlns:a16="http://schemas.microsoft.com/office/drawing/2014/main" xmlns="" id="{EAB5DD18-3E35-9337-9F34-995289FC9AA3}"/>
              </a:ext>
            </a:extLst>
          </p:cNvPr>
          <p:cNvSpPr>
            <a:spLocks noGrp="1"/>
          </p:cNvSpPr>
          <p:nvPr>
            <p:ph type="sldNum" sz="quarter" idx="12"/>
          </p:nvPr>
        </p:nvSpPr>
        <p:spPr/>
        <p:txBody>
          <a:bodyPr/>
          <a:lstStyle/>
          <a:p>
            <a:fld id="{330EA680-D336-4FF7-8B7A-9848BB0A1C32}" type="slidenum">
              <a:rPr lang="en-US" smtClean="0"/>
              <a:t>13</a:t>
            </a:fld>
            <a:endParaRPr lang="en-US"/>
          </a:p>
        </p:txBody>
      </p:sp>
      <p:sp>
        <p:nvSpPr>
          <p:cNvPr id="9" name="Content Placeholder 2">
            <a:extLst>
              <a:ext uri="{FF2B5EF4-FFF2-40B4-BE49-F238E27FC236}">
                <a16:creationId xmlns:a16="http://schemas.microsoft.com/office/drawing/2014/main" xmlns="" id="{A3555785-48CF-011C-D332-C14B7D3A655C}"/>
              </a:ext>
            </a:extLst>
          </p:cNvPr>
          <p:cNvSpPr txBox="1">
            <a:spLocks/>
          </p:cNvSpPr>
          <p:nvPr/>
        </p:nvSpPr>
        <p:spPr>
          <a:xfrm>
            <a:off x="942423" y="5554275"/>
            <a:ext cx="8049647" cy="3984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Times New Roman"/>
                <a:cs typeface="Calibri"/>
              </a:rPr>
              <a:t>Note: R</a:t>
            </a:r>
            <a:r>
              <a:rPr lang="en-US" sz="2200" dirty="0">
                <a:latin typeface="Times New Roman"/>
                <a:ea typeface="+mn-lt"/>
                <a:cs typeface="+mn-lt"/>
              </a:rPr>
              <a:t>ead binary bit from right to left</a:t>
            </a:r>
          </a:p>
        </p:txBody>
      </p:sp>
      <p:graphicFrame>
        <p:nvGraphicFramePr>
          <p:cNvPr id="19" name="Content Placeholder 2">
            <a:extLst>
              <a:ext uri="{FF2B5EF4-FFF2-40B4-BE49-F238E27FC236}">
                <a16:creationId xmlns:a16="http://schemas.microsoft.com/office/drawing/2014/main" xmlns="" id="{2130DB81-2613-0E07-B22A-975FFD73F122}"/>
              </a:ext>
            </a:extLst>
          </p:cNvPr>
          <p:cNvGraphicFramePr/>
          <p:nvPr/>
        </p:nvGraphicFramePr>
        <p:xfrm>
          <a:off x="5612731" y="2512915"/>
          <a:ext cx="6314574" cy="312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100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Graphic spid="1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C9A36457-A5F4-4103-A443-02581C0918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DC5FB7E8-B636-40FA-BE8D-48145C0F5C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87E01906-539E-A8EC-FF97-DE7B05339D30}"/>
              </a:ext>
            </a:extLst>
          </p:cNvPr>
          <p:cNvSpPr>
            <a:spLocks noGrp="1"/>
          </p:cNvSpPr>
          <p:nvPr>
            <p:ph type="title"/>
          </p:nvPr>
        </p:nvSpPr>
        <p:spPr>
          <a:xfrm>
            <a:off x="1137036" y="548640"/>
            <a:ext cx="9543405" cy="1188720"/>
          </a:xfrm>
        </p:spPr>
        <p:txBody>
          <a:bodyPr vert="horz" lIns="91440" tIns="45720" rIns="91440" bIns="45720" rtlCol="0" anchor="ctr">
            <a:noAutofit/>
          </a:bodyPr>
          <a:lstStyle/>
          <a:p>
            <a:pPr>
              <a:spcBef>
                <a:spcPts val="1000"/>
              </a:spcBef>
            </a:pPr>
            <a:r>
              <a:rPr lang="en-US" sz="5400" b="1" dirty="0">
                <a:latin typeface="Times New Roman"/>
                <a:ea typeface="Calibri"/>
                <a:cs typeface="Calibri"/>
              </a:rPr>
              <a:t/>
            </a:r>
            <a:br>
              <a:rPr lang="en-US" sz="5400" b="1" dirty="0">
                <a:latin typeface="Times New Roman"/>
                <a:ea typeface="Calibri"/>
                <a:cs typeface="Calibri"/>
              </a:rPr>
            </a:br>
            <a:r>
              <a:rPr lang="en-US" sz="5400" b="1" dirty="0">
                <a:solidFill>
                  <a:schemeClr val="tx1">
                    <a:lumMod val="85000"/>
                    <a:lumOff val="15000"/>
                  </a:schemeClr>
                </a:solidFill>
                <a:latin typeface="Times New Roman"/>
                <a:ea typeface="Calibri"/>
                <a:cs typeface="Calibri"/>
              </a:rPr>
              <a:t>Toggle a bit</a:t>
            </a:r>
            <a:endParaRPr lang="en-US" sz="5400" b="1">
              <a:solidFill>
                <a:schemeClr val="tx1">
                  <a:lumMod val="85000"/>
                  <a:lumOff val="15000"/>
                </a:schemeClr>
              </a:solidFill>
              <a:latin typeface="Times New Roman"/>
              <a:ea typeface="Calibri Light"/>
              <a:cs typeface="Calibri Light"/>
            </a:endParaRPr>
          </a:p>
          <a:p>
            <a:pPr>
              <a:spcBef>
                <a:spcPts val="1000"/>
              </a:spcBef>
            </a:pPr>
            <a:endParaRPr lang="en-US" sz="5400" b="1" dirty="0">
              <a:solidFill>
                <a:schemeClr val="tx1">
                  <a:lumMod val="85000"/>
                  <a:lumOff val="15000"/>
                </a:schemeClr>
              </a:solidFill>
              <a:latin typeface="Times New Roman"/>
              <a:ea typeface="Calibri"/>
              <a:cs typeface="Calibri"/>
            </a:endParaRPr>
          </a:p>
        </p:txBody>
      </p:sp>
      <p:sp>
        <p:nvSpPr>
          <p:cNvPr id="3" name="Content Placeholder 2">
            <a:extLst>
              <a:ext uri="{FF2B5EF4-FFF2-40B4-BE49-F238E27FC236}">
                <a16:creationId xmlns:a16="http://schemas.microsoft.com/office/drawing/2014/main" xmlns="" id="{65948072-179E-6199-AD08-5D64BB5A10AB}"/>
              </a:ext>
            </a:extLst>
          </p:cNvPr>
          <p:cNvSpPr>
            <a:spLocks noGrp="1"/>
          </p:cNvSpPr>
          <p:nvPr>
            <p:ph idx="1"/>
          </p:nvPr>
        </p:nvSpPr>
        <p:spPr>
          <a:xfrm>
            <a:off x="1218399" y="2106794"/>
            <a:ext cx="8276026" cy="3320031"/>
          </a:xfrm>
        </p:spPr>
        <p:txBody>
          <a:bodyPr vert="horz" lIns="91440" tIns="45720" rIns="91440" bIns="45720" rtlCol="0" anchor="ctr">
            <a:normAutofit/>
          </a:bodyPr>
          <a:lstStyle/>
          <a:p>
            <a:pPr marL="0" indent="0">
              <a:buNone/>
            </a:pPr>
            <a:r>
              <a:rPr lang="en-US" sz="2200" dirty="0">
                <a:solidFill>
                  <a:schemeClr val="tx1">
                    <a:lumMod val="85000"/>
                    <a:lumOff val="15000"/>
                  </a:schemeClr>
                </a:solidFill>
                <a:latin typeface="Times New Roman"/>
                <a:ea typeface="+mn-lt"/>
                <a:cs typeface="+mn-lt"/>
              </a:rPr>
              <a:t>Since </a:t>
            </a:r>
            <a:r>
              <a:rPr lang="en-US" sz="2200" b="1" dirty="0">
                <a:solidFill>
                  <a:schemeClr val="tx1">
                    <a:lumMod val="85000"/>
                    <a:lumOff val="15000"/>
                  </a:schemeClr>
                </a:solidFill>
                <a:latin typeface="Times New Roman"/>
                <a:ea typeface="+mn-lt"/>
                <a:cs typeface="+mn-lt"/>
              </a:rPr>
              <a:t>XOR</a:t>
            </a:r>
            <a:r>
              <a:rPr lang="en-US" sz="2200" dirty="0">
                <a:solidFill>
                  <a:schemeClr val="tx1">
                    <a:lumMod val="85000"/>
                    <a:lumOff val="15000"/>
                  </a:schemeClr>
                </a:solidFill>
                <a:latin typeface="Times New Roman"/>
                <a:ea typeface="+mn-lt"/>
                <a:cs typeface="+mn-lt"/>
              </a:rPr>
              <a:t> of unset and set bit results in a set bit and XOR of a set and set bit results in an unset bit. Hence performing bitwise XOR of any bit with a set bit results in toggle of that bit, i.e.</a:t>
            </a:r>
          </a:p>
          <a:p>
            <a:pPr marL="0" indent="0">
              <a:buNone/>
            </a:pPr>
            <a:r>
              <a:rPr lang="en-US" sz="2200" dirty="0">
                <a:solidFill>
                  <a:schemeClr val="tx1">
                    <a:lumMod val="85000"/>
                    <a:lumOff val="15000"/>
                  </a:schemeClr>
                </a:solidFill>
                <a:latin typeface="Times New Roman"/>
                <a:ea typeface="+mn-lt"/>
                <a:cs typeface="+mn-lt"/>
              </a:rPr>
              <a:t>Any bit &lt;</a:t>
            </a:r>
            <a:r>
              <a:rPr lang="en-US" sz="2200" b="1" dirty="0">
                <a:solidFill>
                  <a:schemeClr val="tx1">
                    <a:lumMod val="85000"/>
                    <a:lumOff val="15000"/>
                  </a:schemeClr>
                </a:solidFill>
                <a:latin typeface="Times New Roman"/>
                <a:ea typeface="+mn-lt"/>
                <a:cs typeface="+mn-lt"/>
              </a:rPr>
              <a:t>bitwise XOR</a:t>
            </a:r>
            <a:r>
              <a:rPr lang="en-US" sz="2200" dirty="0">
                <a:solidFill>
                  <a:schemeClr val="tx1">
                    <a:lumMod val="85000"/>
                    <a:lumOff val="15000"/>
                  </a:schemeClr>
                </a:solidFill>
                <a:latin typeface="Times New Roman"/>
                <a:ea typeface="+mn-lt"/>
                <a:cs typeface="+mn-lt"/>
              </a:rPr>
              <a:t>&gt; Set bit = Toggle</a:t>
            </a:r>
            <a:endParaRPr lang="en-US" sz="2200" dirty="0">
              <a:solidFill>
                <a:schemeClr val="tx1">
                  <a:lumMod val="85000"/>
                  <a:lumOff val="15000"/>
                </a:schemeClr>
              </a:solidFill>
              <a:latin typeface="Times New Roman"/>
              <a:cs typeface="Calibri"/>
            </a:endParaRPr>
          </a:p>
          <a:p>
            <a:pPr marL="0" indent="0">
              <a:buNone/>
            </a:pPr>
            <a:r>
              <a:rPr lang="en-US" sz="2200" dirty="0">
                <a:solidFill>
                  <a:schemeClr val="tx1">
                    <a:lumMod val="85000"/>
                    <a:lumOff val="15000"/>
                  </a:schemeClr>
                </a:solidFill>
                <a:latin typeface="Times New Roman"/>
                <a:ea typeface="+mn-lt"/>
                <a:cs typeface="+mn-lt"/>
              </a:rPr>
              <a:t>which means,</a:t>
            </a:r>
          </a:p>
          <a:p>
            <a:r>
              <a:rPr lang="en-US" sz="2200" dirty="0">
                <a:solidFill>
                  <a:schemeClr val="tx1">
                    <a:lumMod val="85000"/>
                    <a:lumOff val="15000"/>
                  </a:schemeClr>
                </a:solidFill>
                <a:latin typeface="Times New Roman"/>
                <a:ea typeface="+mn-lt"/>
                <a:cs typeface="+mn-lt"/>
              </a:rPr>
              <a:t>0 ^ 1 = 1</a:t>
            </a:r>
            <a:endParaRPr lang="en-US" sz="2200" dirty="0">
              <a:solidFill>
                <a:schemeClr val="tx1">
                  <a:lumMod val="85000"/>
                  <a:lumOff val="15000"/>
                </a:schemeClr>
              </a:solidFill>
              <a:latin typeface="Times New Roman"/>
              <a:ea typeface="Calibri" panose="020F0502020204030204"/>
              <a:cs typeface="Calibri" panose="020F0502020204030204"/>
            </a:endParaRPr>
          </a:p>
          <a:p>
            <a:r>
              <a:rPr lang="en-US" sz="2200" dirty="0">
                <a:solidFill>
                  <a:schemeClr val="tx1">
                    <a:lumMod val="85000"/>
                    <a:lumOff val="15000"/>
                  </a:schemeClr>
                </a:solidFill>
                <a:latin typeface="Times New Roman"/>
                <a:ea typeface="+mn-lt"/>
                <a:cs typeface="+mn-lt"/>
              </a:rPr>
              <a:t>1 ^ 1 = 0</a:t>
            </a:r>
          </a:p>
        </p:txBody>
      </p:sp>
      <p:sp>
        <p:nvSpPr>
          <p:cNvPr id="19" name="Freeform: Shape 18">
            <a:extLst>
              <a:ext uri="{FF2B5EF4-FFF2-40B4-BE49-F238E27FC236}">
                <a16:creationId xmlns:a16="http://schemas.microsoft.com/office/drawing/2014/main" xmlns="" id="{142DCE2C-2863-46FA-9BE7-24365A24D9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xmlns="" id="{C849CF92-AA6A-F3DC-404D-F775ECE19818}"/>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z="1000"/>
              <a:pPr>
                <a:spcAft>
                  <a:spcPts val="600"/>
                </a:spcAft>
              </a:pPr>
              <a:t>14</a:t>
            </a:fld>
            <a:endParaRPr lang="en-US" sz="1000"/>
          </a:p>
        </p:txBody>
      </p:sp>
    </p:spTree>
    <p:extLst>
      <p:ext uri="{BB962C8B-B14F-4D97-AF65-F5344CB8AC3E}">
        <p14:creationId xmlns:p14="http://schemas.microsoft.com/office/powerpoint/2010/main" val="17717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7E01906-539E-A8EC-FF97-DE7B05339D30}"/>
              </a:ext>
            </a:extLst>
          </p:cNvPr>
          <p:cNvSpPr>
            <a:spLocks noGrp="1"/>
          </p:cNvSpPr>
          <p:nvPr>
            <p:ph type="title"/>
          </p:nvPr>
        </p:nvSpPr>
        <p:spPr>
          <a:xfrm>
            <a:off x="838200" y="365125"/>
            <a:ext cx="10515600" cy="1325563"/>
          </a:xfrm>
        </p:spPr>
        <p:txBody>
          <a:bodyPr>
            <a:normAutofit/>
          </a:bodyPr>
          <a:lstStyle/>
          <a:p>
            <a:pPr>
              <a:spcBef>
                <a:spcPts val="1000"/>
              </a:spcBef>
            </a:pPr>
            <a:r>
              <a:rPr lang="en-US" sz="5400" b="1" dirty="0">
                <a:latin typeface="Times New Roman"/>
                <a:ea typeface="Calibri"/>
                <a:cs typeface="Calibri"/>
              </a:rPr>
              <a:t>Toggle bit example:</a:t>
            </a:r>
            <a:endParaRPr lang="en-US" sz="5400" b="1" dirty="0">
              <a:latin typeface="Times New Roman"/>
              <a:cs typeface="Calibri Light"/>
            </a:endParaRPr>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5948072-179E-6199-AD08-5D64BB5A10AB}"/>
              </a:ext>
            </a:extLst>
          </p:cNvPr>
          <p:cNvSpPr>
            <a:spLocks noGrp="1"/>
          </p:cNvSpPr>
          <p:nvPr>
            <p:ph idx="1"/>
          </p:nvPr>
        </p:nvSpPr>
        <p:spPr>
          <a:xfrm>
            <a:off x="938463" y="2611173"/>
            <a:ext cx="2755232" cy="2427172"/>
          </a:xfrm>
        </p:spPr>
        <p:txBody>
          <a:bodyPr vert="horz" lIns="91440" tIns="45720" rIns="91440" bIns="45720" rtlCol="0" anchor="t">
            <a:noAutofit/>
          </a:bodyPr>
          <a:lstStyle/>
          <a:p>
            <a:r>
              <a:rPr lang="en-US" sz="2200" dirty="0">
                <a:latin typeface="Times New Roman"/>
                <a:ea typeface="+mn-lt"/>
                <a:cs typeface="+mn-lt"/>
              </a:rPr>
              <a:t>Input: N = 5, K = 1</a:t>
            </a:r>
            <a:endParaRPr lang="en-US" sz="2200" dirty="0">
              <a:latin typeface="Times New Roman"/>
              <a:cs typeface="Calibri"/>
            </a:endParaRPr>
          </a:p>
          <a:p>
            <a:r>
              <a:rPr lang="en-US" sz="2200" dirty="0">
                <a:latin typeface="Times New Roman"/>
                <a:ea typeface="+mn-lt"/>
                <a:cs typeface="+mn-lt"/>
              </a:rPr>
              <a:t>Output: </a:t>
            </a:r>
          </a:p>
          <a:p>
            <a:r>
              <a:rPr lang="en-US" sz="2200" dirty="0">
                <a:latin typeface="Times New Roman"/>
                <a:ea typeface="+mn-lt"/>
                <a:cs typeface="+mn-lt"/>
              </a:rPr>
              <a:t>Setting Kth bit: 5</a:t>
            </a:r>
            <a:endParaRPr lang="en-US" sz="2200" dirty="0">
              <a:latin typeface="Times New Roman"/>
              <a:cs typeface="Calibri"/>
            </a:endParaRPr>
          </a:p>
          <a:p>
            <a:r>
              <a:rPr lang="en-US" sz="2200" dirty="0">
                <a:latin typeface="Times New Roman"/>
                <a:ea typeface="+mn-lt"/>
                <a:cs typeface="+mn-lt"/>
              </a:rPr>
              <a:t>Clearing Kth bit: 4</a:t>
            </a:r>
            <a:endParaRPr lang="en-US" sz="2200" dirty="0">
              <a:latin typeface="Times New Roman"/>
              <a:cs typeface="Calibri"/>
            </a:endParaRPr>
          </a:p>
          <a:p>
            <a:r>
              <a:rPr lang="en-US" sz="2200" b="1" dirty="0">
                <a:latin typeface="Times New Roman"/>
                <a:ea typeface="+mn-lt"/>
                <a:cs typeface="Calibri"/>
              </a:rPr>
              <a:t>Toggling Kth bit: 4</a:t>
            </a:r>
            <a:endParaRPr lang="en-US" sz="2200" b="1" dirty="0">
              <a:latin typeface="Times New Roman"/>
              <a:ea typeface="Calibri"/>
              <a:cs typeface="Calibri"/>
            </a:endParaRPr>
          </a:p>
        </p:txBody>
      </p:sp>
      <p:sp>
        <p:nvSpPr>
          <p:cNvPr id="6" name="Slide Number Placeholder 5">
            <a:extLst>
              <a:ext uri="{FF2B5EF4-FFF2-40B4-BE49-F238E27FC236}">
                <a16:creationId xmlns:a16="http://schemas.microsoft.com/office/drawing/2014/main" xmlns="" id="{EAB5DD18-3E35-9337-9F34-995289FC9AA3}"/>
              </a:ext>
            </a:extLst>
          </p:cNvPr>
          <p:cNvSpPr>
            <a:spLocks noGrp="1"/>
          </p:cNvSpPr>
          <p:nvPr>
            <p:ph type="sldNum" sz="quarter" idx="12"/>
          </p:nvPr>
        </p:nvSpPr>
        <p:spPr/>
        <p:txBody>
          <a:bodyPr/>
          <a:lstStyle/>
          <a:p>
            <a:fld id="{330EA680-D336-4FF7-8B7A-9848BB0A1C32}" type="slidenum">
              <a:rPr lang="en-US" smtClean="0"/>
              <a:t>15</a:t>
            </a:fld>
            <a:endParaRPr lang="en-US"/>
          </a:p>
        </p:txBody>
      </p:sp>
      <p:sp>
        <p:nvSpPr>
          <p:cNvPr id="9" name="Content Placeholder 2">
            <a:extLst>
              <a:ext uri="{FF2B5EF4-FFF2-40B4-BE49-F238E27FC236}">
                <a16:creationId xmlns:a16="http://schemas.microsoft.com/office/drawing/2014/main" xmlns="" id="{A3555785-48CF-011C-D332-C14B7D3A655C}"/>
              </a:ext>
            </a:extLst>
          </p:cNvPr>
          <p:cNvSpPr txBox="1">
            <a:spLocks/>
          </p:cNvSpPr>
          <p:nvPr/>
        </p:nvSpPr>
        <p:spPr>
          <a:xfrm>
            <a:off x="942423" y="5554275"/>
            <a:ext cx="8049647" cy="3984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Times New Roman"/>
                <a:cs typeface="Calibri"/>
              </a:rPr>
              <a:t>Note: R</a:t>
            </a:r>
            <a:r>
              <a:rPr lang="en-US" sz="2200" dirty="0">
                <a:latin typeface="Times New Roman"/>
                <a:ea typeface="+mn-lt"/>
                <a:cs typeface="+mn-lt"/>
              </a:rPr>
              <a:t>ead binary bit from right to left</a:t>
            </a:r>
          </a:p>
        </p:txBody>
      </p:sp>
      <p:graphicFrame>
        <p:nvGraphicFramePr>
          <p:cNvPr id="19" name="Content Placeholder 2">
            <a:extLst>
              <a:ext uri="{FF2B5EF4-FFF2-40B4-BE49-F238E27FC236}">
                <a16:creationId xmlns:a16="http://schemas.microsoft.com/office/drawing/2014/main" xmlns="" id="{2130DB81-2613-0E07-B22A-975FFD73F122}"/>
              </a:ext>
            </a:extLst>
          </p:cNvPr>
          <p:cNvGraphicFramePr/>
          <p:nvPr>
            <p:extLst>
              <p:ext uri="{D42A27DB-BD31-4B8C-83A1-F6EECF244321}">
                <p14:modId xmlns:p14="http://schemas.microsoft.com/office/powerpoint/2010/main" val="1045891596"/>
              </p:ext>
            </p:extLst>
          </p:nvPr>
        </p:nvGraphicFramePr>
        <p:xfrm>
          <a:off x="5612731" y="2098298"/>
          <a:ext cx="6314574" cy="3411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320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7E01906-539E-A8EC-FF97-DE7B05339D30}"/>
              </a:ext>
            </a:extLst>
          </p:cNvPr>
          <p:cNvSpPr>
            <a:spLocks noGrp="1"/>
          </p:cNvSpPr>
          <p:nvPr>
            <p:ph type="title"/>
          </p:nvPr>
        </p:nvSpPr>
        <p:spPr>
          <a:xfrm>
            <a:off x="838200" y="365125"/>
            <a:ext cx="10515600" cy="1325563"/>
          </a:xfrm>
        </p:spPr>
        <p:txBody>
          <a:bodyPr>
            <a:normAutofit/>
          </a:bodyPr>
          <a:lstStyle/>
          <a:p>
            <a:r>
              <a:rPr lang="en-US" sz="5400" b="1" dirty="0">
                <a:latin typeface="Times New Roman"/>
                <a:ea typeface="Calibri"/>
                <a:cs typeface="Times New Roman"/>
              </a:rPr>
              <a:t>Another example:</a:t>
            </a:r>
            <a:endParaRPr lang="en-US" sz="5400" dirty="0">
              <a:latin typeface="Times New Roman"/>
              <a:ea typeface="Calibri"/>
              <a:cs typeface="Times New Roman"/>
            </a:endParaRPr>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5948072-179E-6199-AD08-5D64BB5A10AB}"/>
              </a:ext>
            </a:extLst>
          </p:cNvPr>
          <p:cNvSpPr>
            <a:spLocks noGrp="1"/>
          </p:cNvSpPr>
          <p:nvPr>
            <p:ph idx="1"/>
          </p:nvPr>
        </p:nvSpPr>
        <p:spPr>
          <a:xfrm>
            <a:off x="747963" y="2069752"/>
            <a:ext cx="8149389" cy="3309487"/>
          </a:xfrm>
        </p:spPr>
        <p:txBody>
          <a:bodyPr vert="horz" lIns="91440" tIns="45720" rIns="91440" bIns="45720" rtlCol="0" anchor="t">
            <a:noAutofit/>
          </a:bodyPr>
          <a:lstStyle/>
          <a:p>
            <a:r>
              <a:rPr lang="en-US" sz="2200" dirty="0">
                <a:latin typeface="Times New Roman"/>
                <a:ea typeface="+mn-lt"/>
                <a:cs typeface="+mn-lt"/>
              </a:rPr>
              <a:t>Suppose you have an 8-bit binary number (byte) and you want to perform this three bit masking operations on it:</a:t>
            </a:r>
          </a:p>
          <a:p>
            <a:endParaRPr lang="en-US" sz="2200" dirty="0">
              <a:latin typeface="Times New Roman"/>
              <a:ea typeface="+mn-lt"/>
              <a:cs typeface="Times New Roman"/>
            </a:endParaRPr>
          </a:p>
          <a:p>
            <a:r>
              <a:rPr lang="en-US" sz="2200" b="1" dirty="0">
                <a:latin typeface="Times New Roman"/>
                <a:ea typeface="+mn-lt"/>
                <a:cs typeface="+mn-lt"/>
              </a:rPr>
              <a:t>Setting a Bit:</a:t>
            </a:r>
            <a:r>
              <a:rPr lang="en-US" sz="2200" dirty="0">
                <a:latin typeface="Times New Roman"/>
                <a:ea typeface="+mn-lt"/>
                <a:cs typeface="+mn-lt"/>
              </a:rPr>
              <a:t> You want to set the 3rd bit (counting from the right, with 0-based indexing) to 1 without affecting the other bits.</a:t>
            </a:r>
          </a:p>
          <a:p>
            <a:r>
              <a:rPr lang="en-US" sz="2200" b="1" dirty="0">
                <a:latin typeface="Times New Roman"/>
                <a:ea typeface="+mn-lt"/>
                <a:cs typeface="+mn-lt"/>
              </a:rPr>
              <a:t>Clearing a Bit: </a:t>
            </a:r>
            <a:r>
              <a:rPr lang="en-US" sz="2200" dirty="0">
                <a:latin typeface="Times New Roman"/>
                <a:ea typeface="+mn-lt"/>
                <a:cs typeface="+mn-lt"/>
              </a:rPr>
              <a:t>You want to clear (set to 0) the 6th bit.</a:t>
            </a:r>
            <a:endParaRPr lang="en-US" sz="2200" dirty="0">
              <a:latin typeface="Times New Roman"/>
              <a:cs typeface="Times New Roman"/>
            </a:endParaRPr>
          </a:p>
          <a:p>
            <a:r>
              <a:rPr lang="en-US" sz="2200" b="1" dirty="0">
                <a:latin typeface="Times New Roman"/>
                <a:ea typeface="+mn-lt"/>
                <a:cs typeface="+mn-lt"/>
              </a:rPr>
              <a:t>Toggling a Bit:</a:t>
            </a:r>
            <a:r>
              <a:rPr lang="en-US" sz="2200" dirty="0">
                <a:latin typeface="Times New Roman"/>
                <a:ea typeface="+mn-lt"/>
                <a:cs typeface="+mn-lt"/>
              </a:rPr>
              <a:t> You want to toggle the 5th bit.</a:t>
            </a:r>
          </a:p>
          <a:p>
            <a:endParaRPr lang="en-US" sz="2200" dirty="0">
              <a:solidFill>
                <a:srgbClr val="000000"/>
              </a:solidFill>
              <a:latin typeface="Times New Roman"/>
              <a:ea typeface="+mn-lt"/>
              <a:cs typeface="Calibri"/>
            </a:endParaRPr>
          </a:p>
        </p:txBody>
      </p:sp>
      <p:sp>
        <p:nvSpPr>
          <p:cNvPr id="6" name="Slide Number Placeholder 5">
            <a:extLst>
              <a:ext uri="{FF2B5EF4-FFF2-40B4-BE49-F238E27FC236}">
                <a16:creationId xmlns:a16="http://schemas.microsoft.com/office/drawing/2014/main" xmlns="" id="{EAB5DD18-3E35-9337-9F34-995289FC9AA3}"/>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238124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7E01906-539E-A8EC-FF97-DE7B05339D30}"/>
              </a:ext>
            </a:extLst>
          </p:cNvPr>
          <p:cNvSpPr>
            <a:spLocks noGrp="1"/>
          </p:cNvSpPr>
          <p:nvPr>
            <p:ph type="title"/>
          </p:nvPr>
        </p:nvSpPr>
        <p:spPr>
          <a:xfrm>
            <a:off x="838200" y="365125"/>
            <a:ext cx="10515600" cy="1325563"/>
          </a:xfrm>
        </p:spPr>
        <p:txBody>
          <a:bodyPr>
            <a:normAutofit/>
          </a:bodyPr>
          <a:lstStyle/>
          <a:p>
            <a:r>
              <a:rPr lang="en-US" sz="5400" b="1" dirty="0">
                <a:latin typeface="Times New Roman"/>
                <a:ea typeface="Calibri"/>
                <a:cs typeface="Times New Roman"/>
              </a:rPr>
              <a:t>Solution:</a:t>
            </a:r>
            <a:endParaRPr lang="en-US" sz="5400" dirty="0">
              <a:latin typeface="Times New Roman"/>
              <a:ea typeface="Calibri"/>
              <a:cs typeface="Times New Roman"/>
            </a:endParaRPr>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5948072-179E-6199-AD08-5D64BB5A10AB}"/>
              </a:ext>
            </a:extLst>
          </p:cNvPr>
          <p:cNvSpPr>
            <a:spLocks noGrp="1"/>
          </p:cNvSpPr>
          <p:nvPr>
            <p:ph idx="1"/>
          </p:nvPr>
        </p:nvSpPr>
        <p:spPr>
          <a:xfrm>
            <a:off x="747963" y="2069752"/>
            <a:ext cx="8149389" cy="2397093"/>
          </a:xfrm>
        </p:spPr>
        <p:txBody>
          <a:bodyPr vert="horz" lIns="91440" tIns="45720" rIns="91440" bIns="45720" rtlCol="0" anchor="t">
            <a:noAutofit/>
          </a:bodyPr>
          <a:lstStyle/>
          <a:p>
            <a:r>
              <a:rPr lang="en-US" sz="2200" b="1" dirty="0">
                <a:latin typeface="Times New Roman"/>
                <a:ea typeface="+mn-lt"/>
                <a:cs typeface="Times New Roman"/>
              </a:rPr>
              <a:t>Setting a Bit:</a:t>
            </a:r>
            <a:r>
              <a:rPr lang="en-US" sz="2200" dirty="0">
                <a:latin typeface="Times New Roman"/>
                <a:ea typeface="+mn-lt"/>
                <a:cs typeface="Times New Roman"/>
              </a:rPr>
              <a:t> You want to set the 3rd bit (counting from the right, with 0-based indexing) to 1 without affecting the other bits.</a:t>
            </a:r>
          </a:p>
          <a:p>
            <a:endParaRPr lang="en-US" sz="2400" b="1" dirty="0">
              <a:latin typeface="Times New Roman"/>
              <a:ea typeface="+mn-lt"/>
              <a:cs typeface="+mn-lt"/>
            </a:endParaRPr>
          </a:p>
          <a:p>
            <a:pPr marL="0" indent="0">
              <a:buNone/>
            </a:pPr>
            <a:r>
              <a:rPr lang="en-US" sz="2400" b="1" dirty="0">
                <a:latin typeface="Times New Roman"/>
                <a:ea typeface="+mn-lt"/>
                <a:cs typeface="+mn-lt"/>
              </a:rPr>
              <a:t>1. Setting a Bit:</a:t>
            </a:r>
            <a:endParaRPr lang="en-US" dirty="0">
              <a:cs typeface="Calibri" panose="020F0502020204030204"/>
            </a:endParaRPr>
          </a:p>
          <a:p>
            <a:pPr marL="0" indent="0">
              <a:buNone/>
            </a:pPr>
            <a:r>
              <a:rPr lang="en-US" sz="2200" dirty="0">
                <a:latin typeface="Times New Roman"/>
                <a:ea typeface="+mn-lt"/>
                <a:cs typeface="+mn-lt"/>
              </a:rPr>
              <a:t>To set the 3rd bit (counting from the right) to 1, you can use the </a:t>
            </a:r>
            <a:r>
              <a:rPr lang="en-US" sz="2200" b="1" dirty="0">
                <a:latin typeface="Times New Roman"/>
                <a:ea typeface="+mn-lt"/>
                <a:cs typeface="+mn-lt"/>
              </a:rPr>
              <a:t>bitwise OR</a:t>
            </a:r>
            <a:r>
              <a:rPr lang="en-US" sz="2200" dirty="0">
                <a:latin typeface="Times New Roman"/>
                <a:ea typeface="+mn-lt"/>
                <a:cs typeface="+mn-lt"/>
              </a:rPr>
              <a:t> operation with a mask that has only the 3rd bit set to 1:</a:t>
            </a:r>
            <a:endParaRPr lang="en-US" dirty="0">
              <a:latin typeface="Times New Roman"/>
              <a:cs typeface="Times New Roman"/>
            </a:endParaRPr>
          </a:p>
          <a:p>
            <a:endParaRPr lang="en-US" sz="2200" dirty="0">
              <a:latin typeface="Times New Roman"/>
              <a:ea typeface="Calibri"/>
              <a:cs typeface="Calibri"/>
            </a:endParaRPr>
          </a:p>
        </p:txBody>
      </p:sp>
      <p:sp>
        <p:nvSpPr>
          <p:cNvPr id="6" name="Slide Number Placeholder 5">
            <a:extLst>
              <a:ext uri="{FF2B5EF4-FFF2-40B4-BE49-F238E27FC236}">
                <a16:creationId xmlns:a16="http://schemas.microsoft.com/office/drawing/2014/main" xmlns="" id="{EAB5DD18-3E35-9337-9F34-995289FC9AA3}"/>
              </a:ext>
            </a:extLst>
          </p:cNvPr>
          <p:cNvSpPr>
            <a:spLocks noGrp="1"/>
          </p:cNvSpPr>
          <p:nvPr>
            <p:ph type="sldNum" sz="quarter" idx="12"/>
          </p:nvPr>
        </p:nvSpPr>
        <p:spPr/>
        <p:txBody>
          <a:bodyPr/>
          <a:lstStyle/>
          <a:p>
            <a:fld id="{330EA680-D336-4FF7-8B7A-9848BB0A1C32}" type="slidenum">
              <a:rPr lang="en-US" smtClean="0"/>
              <a:t>17</a:t>
            </a:fld>
            <a:endParaRPr lang="en-US"/>
          </a:p>
        </p:txBody>
      </p:sp>
      <p:sp>
        <p:nvSpPr>
          <p:cNvPr id="4" name="TextBox 3">
            <a:extLst>
              <a:ext uri="{FF2B5EF4-FFF2-40B4-BE49-F238E27FC236}">
                <a16:creationId xmlns:a16="http://schemas.microsoft.com/office/drawing/2014/main" xmlns="" id="{A4FB6B19-CB8F-C522-1CBE-5231910FAEE4}"/>
              </a:ext>
            </a:extLst>
          </p:cNvPr>
          <p:cNvSpPr txBox="1"/>
          <p:nvPr/>
        </p:nvSpPr>
        <p:spPr>
          <a:xfrm>
            <a:off x="743953" y="4664242"/>
            <a:ext cx="908985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Times New Roman"/>
                <a:cs typeface="Times New Roman"/>
              </a:rPr>
              <a:t>Original Number: 00101100</a:t>
            </a:r>
            <a:r>
              <a:rPr lang="en-US" sz="2200" dirty="0">
                <a:latin typeface="Times New Roman"/>
              </a:rPr>
              <a:t/>
            </a:r>
            <a:br>
              <a:rPr lang="en-US" sz="2200" dirty="0">
                <a:latin typeface="Times New Roman"/>
              </a:rPr>
            </a:br>
            <a:r>
              <a:rPr lang="en-US" sz="2200" dirty="0">
                <a:latin typeface="Times New Roman"/>
                <a:cs typeface="Times New Roman"/>
              </a:rPr>
              <a:t>Bit Mask: 00000100</a:t>
            </a:r>
            <a:r>
              <a:rPr lang="en-US" sz="2200" dirty="0">
                <a:latin typeface="Times New Roman"/>
              </a:rPr>
              <a:t/>
            </a:r>
            <a:br>
              <a:rPr lang="en-US" sz="2200" dirty="0">
                <a:latin typeface="Times New Roman"/>
              </a:rPr>
            </a:br>
            <a:r>
              <a:rPr lang="en-US" sz="2200" dirty="0">
                <a:latin typeface="Times New Roman"/>
                <a:cs typeface="Times New Roman"/>
              </a:rPr>
              <a:t>Result: 00101100 (unchanged bits)</a:t>
            </a:r>
            <a:r>
              <a:rPr lang="en-US" sz="2200" b="1" dirty="0">
                <a:latin typeface="Times New Roman"/>
                <a:cs typeface="Times New Roman"/>
              </a:rPr>
              <a:t> OR</a:t>
            </a:r>
            <a:r>
              <a:rPr lang="en-US" sz="2200" dirty="0">
                <a:latin typeface="Times New Roman"/>
                <a:cs typeface="Times New Roman"/>
              </a:rPr>
              <a:t> 00000100 (3rd bit set) = 00101100</a:t>
            </a:r>
          </a:p>
        </p:txBody>
      </p:sp>
    </p:spTree>
    <p:extLst>
      <p:ext uri="{BB962C8B-B14F-4D97-AF65-F5344CB8AC3E}">
        <p14:creationId xmlns:p14="http://schemas.microsoft.com/office/powerpoint/2010/main" val="39376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7E01906-539E-A8EC-FF97-DE7B05339D30}"/>
              </a:ext>
            </a:extLst>
          </p:cNvPr>
          <p:cNvSpPr>
            <a:spLocks noGrp="1"/>
          </p:cNvSpPr>
          <p:nvPr>
            <p:ph type="title"/>
          </p:nvPr>
        </p:nvSpPr>
        <p:spPr>
          <a:xfrm>
            <a:off x="838200" y="365125"/>
            <a:ext cx="10515600" cy="1325563"/>
          </a:xfrm>
        </p:spPr>
        <p:txBody>
          <a:bodyPr>
            <a:normAutofit/>
          </a:bodyPr>
          <a:lstStyle/>
          <a:p>
            <a:r>
              <a:rPr lang="en-US" sz="5400" b="1" dirty="0">
                <a:latin typeface="Times New Roman"/>
                <a:ea typeface="Calibri"/>
                <a:cs typeface="Times New Roman"/>
              </a:rPr>
              <a:t>Solution:</a:t>
            </a:r>
            <a:endParaRPr lang="en-US" sz="5400" dirty="0">
              <a:latin typeface="Times New Roman"/>
              <a:ea typeface="Calibri"/>
              <a:cs typeface="Times New Roman"/>
            </a:endParaRPr>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5948072-179E-6199-AD08-5D64BB5A10AB}"/>
              </a:ext>
            </a:extLst>
          </p:cNvPr>
          <p:cNvSpPr>
            <a:spLocks noGrp="1"/>
          </p:cNvSpPr>
          <p:nvPr>
            <p:ph idx="1"/>
          </p:nvPr>
        </p:nvSpPr>
        <p:spPr>
          <a:xfrm>
            <a:off x="747963" y="2069752"/>
            <a:ext cx="10655967" cy="2397093"/>
          </a:xfrm>
        </p:spPr>
        <p:txBody>
          <a:bodyPr vert="horz" lIns="91440" tIns="45720" rIns="91440" bIns="45720" rtlCol="0" anchor="t">
            <a:noAutofit/>
          </a:bodyPr>
          <a:lstStyle/>
          <a:p>
            <a:r>
              <a:rPr lang="en-US" sz="2200" b="1" dirty="0">
                <a:latin typeface="Times New Roman"/>
                <a:ea typeface="+mn-lt"/>
                <a:cs typeface="Times New Roman"/>
              </a:rPr>
              <a:t>Clearing a Bit: </a:t>
            </a:r>
            <a:r>
              <a:rPr lang="en-US" sz="2200" dirty="0">
                <a:latin typeface="Times New Roman"/>
                <a:ea typeface="+mn-lt"/>
                <a:cs typeface="Times New Roman"/>
              </a:rPr>
              <a:t>You want to clear (set to 0) the 6th bit.</a:t>
            </a:r>
          </a:p>
          <a:p>
            <a:endParaRPr lang="en-US" sz="2400" b="1" dirty="0">
              <a:latin typeface="Times New Roman"/>
              <a:ea typeface="+mn-lt"/>
              <a:cs typeface="Calibri" panose="020F0502020204030204"/>
            </a:endParaRPr>
          </a:p>
          <a:p>
            <a:pPr marL="0" indent="0">
              <a:buNone/>
            </a:pPr>
            <a:r>
              <a:rPr lang="en-US" sz="2400" b="1" dirty="0">
                <a:latin typeface="Times New Roman"/>
                <a:ea typeface="+mn-lt"/>
                <a:cs typeface="+mn-lt"/>
              </a:rPr>
              <a:t>2. Clearing a Bit:</a:t>
            </a:r>
            <a:endParaRPr lang="en-US" b="1" dirty="0">
              <a:latin typeface="Times New Roman"/>
              <a:ea typeface="+mn-lt"/>
              <a:cs typeface="+mn-lt"/>
            </a:endParaRPr>
          </a:p>
          <a:p>
            <a:pPr marL="0" indent="0">
              <a:buNone/>
            </a:pPr>
            <a:r>
              <a:rPr lang="en-US" sz="2200" dirty="0">
                <a:latin typeface="Times New Roman"/>
                <a:ea typeface="+mn-lt"/>
                <a:cs typeface="+mn-lt"/>
              </a:rPr>
              <a:t>To clear the 6th bit (counting from the right), you can use the </a:t>
            </a:r>
            <a:r>
              <a:rPr lang="en-US" sz="2200" b="1" dirty="0">
                <a:latin typeface="Times New Roman"/>
                <a:ea typeface="+mn-lt"/>
                <a:cs typeface="+mn-lt"/>
              </a:rPr>
              <a:t>bitwise AND</a:t>
            </a:r>
            <a:r>
              <a:rPr lang="en-US" sz="2200" dirty="0">
                <a:latin typeface="Times New Roman"/>
                <a:ea typeface="+mn-lt"/>
                <a:cs typeface="+mn-lt"/>
              </a:rPr>
              <a:t> operation with a mask that has only the 6th bit set to 0 (all other bits set to 1):</a:t>
            </a:r>
            <a:endParaRPr lang="en-US" sz="2200" dirty="0">
              <a:latin typeface="Times New Roman"/>
              <a:cs typeface="Times New Roman"/>
            </a:endParaRPr>
          </a:p>
          <a:p>
            <a:endParaRPr lang="en-US" sz="2400" b="1" dirty="0">
              <a:latin typeface="Times New Roman"/>
              <a:cs typeface="Calibri"/>
            </a:endParaRPr>
          </a:p>
          <a:p>
            <a:endParaRPr lang="en-US" sz="2200" dirty="0">
              <a:latin typeface="Times New Roman"/>
              <a:ea typeface="Calibri"/>
              <a:cs typeface="Calibri"/>
            </a:endParaRPr>
          </a:p>
        </p:txBody>
      </p:sp>
      <p:sp>
        <p:nvSpPr>
          <p:cNvPr id="6" name="Slide Number Placeholder 5">
            <a:extLst>
              <a:ext uri="{FF2B5EF4-FFF2-40B4-BE49-F238E27FC236}">
                <a16:creationId xmlns:a16="http://schemas.microsoft.com/office/drawing/2014/main" xmlns="" id="{EAB5DD18-3E35-9337-9F34-995289FC9AA3}"/>
              </a:ext>
            </a:extLst>
          </p:cNvPr>
          <p:cNvSpPr>
            <a:spLocks noGrp="1"/>
          </p:cNvSpPr>
          <p:nvPr>
            <p:ph type="sldNum" sz="quarter" idx="12"/>
          </p:nvPr>
        </p:nvSpPr>
        <p:spPr/>
        <p:txBody>
          <a:bodyPr/>
          <a:lstStyle/>
          <a:p>
            <a:fld id="{330EA680-D336-4FF7-8B7A-9848BB0A1C32}" type="slidenum">
              <a:rPr lang="en-US" smtClean="0"/>
              <a:t>18</a:t>
            </a:fld>
            <a:endParaRPr lang="en-US"/>
          </a:p>
        </p:txBody>
      </p:sp>
      <p:sp>
        <p:nvSpPr>
          <p:cNvPr id="4" name="TextBox 3">
            <a:extLst>
              <a:ext uri="{FF2B5EF4-FFF2-40B4-BE49-F238E27FC236}">
                <a16:creationId xmlns:a16="http://schemas.microsoft.com/office/drawing/2014/main" xmlns="" id="{A4FB6B19-CB8F-C522-1CBE-5231910FAEE4}"/>
              </a:ext>
            </a:extLst>
          </p:cNvPr>
          <p:cNvSpPr txBox="1"/>
          <p:nvPr/>
        </p:nvSpPr>
        <p:spPr>
          <a:xfrm>
            <a:off x="794084" y="4574005"/>
            <a:ext cx="1060383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Times New Roman"/>
                <a:ea typeface="+mn-lt"/>
                <a:cs typeface="+mn-lt"/>
              </a:rPr>
              <a:t>Original Number: 00101100</a:t>
            </a:r>
            <a:endParaRPr lang="en-US" dirty="0">
              <a:latin typeface="Times New Roman"/>
              <a:ea typeface="+mn-lt"/>
              <a:cs typeface="+mn-lt"/>
            </a:endParaRPr>
          </a:p>
          <a:p>
            <a:r>
              <a:rPr lang="en-US" sz="2200" dirty="0">
                <a:latin typeface="Times New Roman"/>
                <a:ea typeface="+mn-lt"/>
                <a:cs typeface="+mn-lt"/>
              </a:rPr>
              <a:t>Bit Mask: 11110111</a:t>
            </a:r>
            <a:endParaRPr lang="en-US" dirty="0">
              <a:latin typeface="Times New Roman"/>
              <a:cs typeface="Times New Roman"/>
            </a:endParaRPr>
          </a:p>
          <a:p>
            <a:r>
              <a:rPr lang="en-US" sz="2200" dirty="0">
                <a:latin typeface="Times New Roman"/>
                <a:ea typeface="+mn-lt"/>
                <a:cs typeface="+mn-lt"/>
              </a:rPr>
              <a:t>Result: 00101100 (unchanged bits)</a:t>
            </a:r>
            <a:r>
              <a:rPr lang="en-US" sz="2200" b="1" dirty="0">
                <a:latin typeface="Times New Roman"/>
                <a:ea typeface="+mn-lt"/>
                <a:cs typeface="+mn-lt"/>
              </a:rPr>
              <a:t> AND </a:t>
            </a:r>
            <a:r>
              <a:rPr lang="en-US" sz="2200" dirty="0">
                <a:latin typeface="Times New Roman"/>
                <a:ea typeface="+mn-lt"/>
                <a:cs typeface="+mn-lt"/>
              </a:rPr>
              <a:t>11110111 (6th bit cleared) = 00100100</a:t>
            </a:r>
            <a:endParaRPr lang="en-US" dirty="0">
              <a:latin typeface="Times New Roman"/>
              <a:cs typeface="Times New Roman"/>
            </a:endParaRPr>
          </a:p>
          <a:p>
            <a:endParaRPr lang="en-US" sz="2200" dirty="0">
              <a:latin typeface="Times New Roman"/>
              <a:cs typeface="Times New Roman"/>
            </a:endParaRPr>
          </a:p>
        </p:txBody>
      </p:sp>
    </p:spTree>
    <p:extLst>
      <p:ext uri="{BB962C8B-B14F-4D97-AF65-F5344CB8AC3E}">
        <p14:creationId xmlns:p14="http://schemas.microsoft.com/office/powerpoint/2010/main" val="352258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7E01906-539E-A8EC-FF97-DE7B05339D30}"/>
              </a:ext>
            </a:extLst>
          </p:cNvPr>
          <p:cNvSpPr>
            <a:spLocks noGrp="1"/>
          </p:cNvSpPr>
          <p:nvPr>
            <p:ph type="title"/>
          </p:nvPr>
        </p:nvSpPr>
        <p:spPr>
          <a:xfrm>
            <a:off x="838200" y="365125"/>
            <a:ext cx="10515600" cy="1325563"/>
          </a:xfrm>
        </p:spPr>
        <p:txBody>
          <a:bodyPr>
            <a:normAutofit/>
          </a:bodyPr>
          <a:lstStyle/>
          <a:p>
            <a:r>
              <a:rPr lang="en-US" sz="5400" b="1" dirty="0">
                <a:latin typeface="Times New Roman"/>
                <a:ea typeface="Calibri"/>
                <a:cs typeface="Times New Roman"/>
              </a:rPr>
              <a:t>Solution:</a:t>
            </a:r>
            <a:endParaRPr lang="en-US" sz="5400" dirty="0">
              <a:latin typeface="Times New Roman"/>
              <a:ea typeface="Calibri"/>
              <a:cs typeface="Times New Roman"/>
            </a:endParaRPr>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5948072-179E-6199-AD08-5D64BB5A10AB}"/>
              </a:ext>
            </a:extLst>
          </p:cNvPr>
          <p:cNvSpPr>
            <a:spLocks noGrp="1"/>
          </p:cNvSpPr>
          <p:nvPr>
            <p:ph idx="1"/>
          </p:nvPr>
        </p:nvSpPr>
        <p:spPr>
          <a:xfrm>
            <a:off x="747963" y="2069752"/>
            <a:ext cx="10655967" cy="2397093"/>
          </a:xfrm>
        </p:spPr>
        <p:txBody>
          <a:bodyPr vert="horz" lIns="91440" tIns="45720" rIns="91440" bIns="45720" rtlCol="0" anchor="t">
            <a:noAutofit/>
          </a:bodyPr>
          <a:lstStyle/>
          <a:p>
            <a:r>
              <a:rPr lang="en-US" sz="2200" b="1" dirty="0">
                <a:latin typeface="Times New Roman"/>
                <a:ea typeface="+mn-lt"/>
                <a:cs typeface="Times New Roman"/>
              </a:rPr>
              <a:t>Toggling a Bit:</a:t>
            </a:r>
            <a:r>
              <a:rPr lang="en-US" sz="2200" dirty="0">
                <a:latin typeface="Times New Roman"/>
                <a:ea typeface="+mn-lt"/>
                <a:cs typeface="Times New Roman"/>
              </a:rPr>
              <a:t> You want to toggle the 4th bit.</a:t>
            </a:r>
            <a:endParaRPr lang="en-US" dirty="0">
              <a:latin typeface="Times New Roman"/>
              <a:cs typeface="Times New Roman"/>
            </a:endParaRPr>
          </a:p>
          <a:p>
            <a:endParaRPr lang="en-US" sz="2400" dirty="0">
              <a:latin typeface="Times New Roman"/>
              <a:ea typeface="+mn-lt"/>
              <a:cs typeface="Calibri" panose="020F0502020204030204"/>
            </a:endParaRPr>
          </a:p>
          <a:p>
            <a:pPr marL="0" indent="0">
              <a:buNone/>
            </a:pPr>
            <a:r>
              <a:rPr lang="en-US" sz="2400" b="1" dirty="0">
                <a:latin typeface="Times New Roman"/>
                <a:ea typeface="+mn-lt"/>
                <a:cs typeface="+mn-lt"/>
              </a:rPr>
              <a:t>3. </a:t>
            </a:r>
            <a:r>
              <a:rPr lang="en-US" sz="2400" b="1" dirty="0">
                <a:latin typeface="Times New Roman"/>
                <a:ea typeface="+mn-lt"/>
                <a:cs typeface="Times New Roman"/>
              </a:rPr>
              <a:t>Toggling a Bit</a:t>
            </a:r>
            <a:r>
              <a:rPr lang="en-US" sz="2400" b="1" dirty="0">
                <a:latin typeface="Times New Roman"/>
                <a:ea typeface="+mn-lt"/>
                <a:cs typeface="+mn-lt"/>
              </a:rPr>
              <a:t>:</a:t>
            </a:r>
            <a:endParaRPr lang="en-US" b="1" dirty="0">
              <a:latin typeface="Times New Roman"/>
              <a:ea typeface="+mn-lt"/>
              <a:cs typeface="+mn-lt"/>
            </a:endParaRPr>
          </a:p>
          <a:p>
            <a:pPr marL="0" indent="0">
              <a:buNone/>
            </a:pPr>
            <a:r>
              <a:rPr lang="en-US" sz="2200" dirty="0">
                <a:latin typeface="Times New Roman"/>
                <a:ea typeface="+mn-lt"/>
                <a:cs typeface="+mn-lt"/>
              </a:rPr>
              <a:t>To toggle the 4th bit (counting from the right, with 0-based indexing) of a binary number, you can use the </a:t>
            </a:r>
            <a:r>
              <a:rPr lang="en-US" sz="2200" b="1" dirty="0">
                <a:latin typeface="Times New Roman"/>
                <a:ea typeface="+mn-lt"/>
                <a:cs typeface="+mn-lt"/>
              </a:rPr>
              <a:t>bitwise XOR</a:t>
            </a:r>
            <a:r>
              <a:rPr lang="en-US" sz="2200" dirty="0">
                <a:latin typeface="Times New Roman"/>
                <a:ea typeface="+mn-lt"/>
                <a:cs typeface="+mn-lt"/>
              </a:rPr>
              <a:t> operation with a mask that has only the 4th bit set to 1:</a:t>
            </a:r>
            <a:endParaRPr lang="en-US" dirty="0">
              <a:latin typeface="Times New Roman"/>
            </a:endParaRPr>
          </a:p>
          <a:p>
            <a:endParaRPr lang="en-US" sz="2400" b="1" dirty="0">
              <a:latin typeface="Times New Roman"/>
              <a:cs typeface="Calibri"/>
            </a:endParaRPr>
          </a:p>
          <a:p>
            <a:endParaRPr lang="en-US" sz="2400" b="1" dirty="0">
              <a:latin typeface="Times New Roman"/>
              <a:cs typeface="Calibri"/>
            </a:endParaRPr>
          </a:p>
          <a:p>
            <a:endParaRPr lang="en-US" sz="2200" dirty="0">
              <a:latin typeface="Times New Roman"/>
              <a:ea typeface="Calibri"/>
              <a:cs typeface="Calibri"/>
            </a:endParaRPr>
          </a:p>
        </p:txBody>
      </p:sp>
      <p:sp>
        <p:nvSpPr>
          <p:cNvPr id="6" name="Slide Number Placeholder 5">
            <a:extLst>
              <a:ext uri="{FF2B5EF4-FFF2-40B4-BE49-F238E27FC236}">
                <a16:creationId xmlns:a16="http://schemas.microsoft.com/office/drawing/2014/main" xmlns="" id="{EAB5DD18-3E35-9337-9F34-995289FC9AA3}"/>
              </a:ext>
            </a:extLst>
          </p:cNvPr>
          <p:cNvSpPr>
            <a:spLocks noGrp="1"/>
          </p:cNvSpPr>
          <p:nvPr>
            <p:ph type="sldNum" sz="quarter" idx="12"/>
          </p:nvPr>
        </p:nvSpPr>
        <p:spPr/>
        <p:txBody>
          <a:bodyPr/>
          <a:lstStyle/>
          <a:p>
            <a:fld id="{330EA680-D336-4FF7-8B7A-9848BB0A1C32}" type="slidenum">
              <a:rPr lang="en-US" smtClean="0"/>
              <a:t>19</a:t>
            </a:fld>
            <a:endParaRPr lang="en-US"/>
          </a:p>
        </p:txBody>
      </p:sp>
      <p:sp>
        <p:nvSpPr>
          <p:cNvPr id="4" name="TextBox 3">
            <a:extLst>
              <a:ext uri="{FF2B5EF4-FFF2-40B4-BE49-F238E27FC236}">
                <a16:creationId xmlns:a16="http://schemas.microsoft.com/office/drawing/2014/main" xmlns="" id="{A4FB6B19-CB8F-C522-1CBE-5231910FAEE4}"/>
              </a:ext>
            </a:extLst>
          </p:cNvPr>
          <p:cNvSpPr txBox="1"/>
          <p:nvPr/>
        </p:nvSpPr>
        <p:spPr>
          <a:xfrm>
            <a:off x="794084" y="4574005"/>
            <a:ext cx="1060383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Times New Roman"/>
                <a:ea typeface="+mn-lt"/>
                <a:cs typeface="+mn-lt"/>
              </a:rPr>
              <a:t>Original Number: 00101100</a:t>
            </a:r>
            <a:endParaRPr lang="en-US" dirty="0">
              <a:latin typeface="Times New Roman"/>
              <a:ea typeface="+mn-lt"/>
              <a:cs typeface="+mn-lt"/>
            </a:endParaRPr>
          </a:p>
          <a:p>
            <a:r>
              <a:rPr lang="en-US" sz="2200" dirty="0">
                <a:latin typeface="Times New Roman"/>
                <a:ea typeface="+mn-lt"/>
                <a:cs typeface="+mn-lt"/>
              </a:rPr>
              <a:t>Bit Mask: 00001000</a:t>
            </a:r>
            <a:endParaRPr lang="en-US" dirty="0">
              <a:latin typeface="Times New Roman"/>
              <a:ea typeface="+mn-lt"/>
              <a:cs typeface="+mn-lt"/>
            </a:endParaRPr>
          </a:p>
          <a:p>
            <a:r>
              <a:rPr lang="en-US" sz="2200" dirty="0">
                <a:latin typeface="Times New Roman"/>
                <a:ea typeface="+mn-lt"/>
                <a:cs typeface="+mn-lt"/>
              </a:rPr>
              <a:t>Result: 00101100 (Original Number) </a:t>
            </a:r>
            <a:r>
              <a:rPr lang="en-US" sz="2200" b="1" dirty="0">
                <a:latin typeface="Times New Roman"/>
                <a:ea typeface="+mn-lt"/>
                <a:cs typeface="+mn-lt"/>
              </a:rPr>
              <a:t>XOR</a:t>
            </a:r>
            <a:r>
              <a:rPr lang="en-US" sz="2200" dirty="0">
                <a:latin typeface="Times New Roman"/>
                <a:ea typeface="+mn-lt"/>
                <a:cs typeface="+mn-lt"/>
              </a:rPr>
              <a:t> 00001000 (4th bit toggled) = 00100100</a:t>
            </a:r>
            <a:endParaRPr lang="en-US" dirty="0">
              <a:latin typeface="Times New Roman"/>
              <a:cs typeface="Times New Roman"/>
            </a:endParaRPr>
          </a:p>
          <a:p>
            <a:endParaRPr lang="en-US" sz="2200" dirty="0">
              <a:latin typeface="Times New Roman"/>
              <a:cs typeface="Calibri"/>
            </a:endParaRPr>
          </a:p>
        </p:txBody>
      </p:sp>
    </p:spTree>
    <p:extLst>
      <p:ext uri="{BB962C8B-B14F-4D97-AF65-F5344CB8AC3E}">
        <p14:creationId xmlns:p14="http://schemas.microsoft.com/office/powerpoint/2010/main" val="397286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DA718D0-4865-4629-8134-44F68D41D5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65167ED7-6315-43AB-B1B6-C326D5FD8F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xmlns="" id="{EF4D8839-FB03-487D-ACC8-8BFEDD4FEB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0EF75023-9A3B-42FC-B704-61A8F7BEF4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xmlns=""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49C48FC-0E0F-9CF5-7297-5BA3270B8297}"/>
              </a:ext>
            </a:extLst>
          </p:cNvPr>
          <p:cNvSpPr>
            <a:spLocks noGrp="1"/>
          </p:cNvSpPr>
          <p:nvPr>
            <p:ph type="title"/>
          </p:nvPr>
        </p:nvSpPr>
        <p:spPr>
          <a:xfrm>
            <a:off x="1126081" y="554521"/>
            <a:ext cx="9849751" cy="1013495"/>
          </a:xfrm>
        </p:spPr>
        <p:txBody>
          <a:bodyPr anchor="b">
            <a:normAutofit/>
          </a:bodyPr>
          <a:lstStyle/>
          <a:p>
            <a:r>
              <a:rPr lang="en-US" sz="5400" b="1" dirty="0">
                <a:latin typeface="Times New Roman"/>
                <a:cs typeface="Times New Roman"/>
              </a:rPr>
              <a:t>Tables of Content</a:t>
            </a:r>
            <a:endParaRPr lang="en-US" sz="5400"/>
          </a:p>
        </p:txBody>
      </p:sp>
      <p:sp>
        <p:nvSpPr>
          <p:cNvPr id="3" name="Content Placeholder 2">
            <a:extLst>
              <a:ext uri="{FF2B5EF4-FFF2-40B4-BE49-F238E27FC236}">
                <a16:creationId xmlns:a16="http://schemas.microsoft.com/office/drawing/2014/main" xmlns="" id="{A4B36442-E56D-0C9C-F352-DB89180D55B3}"/>
              </a:ext>
            </a:extLst>
          </p:cNvPr>
          <p:cNvSpPr>
            <a:spLocks noGrp="1"/>
          </p:cNvSpPr>
          <p:nvPr>
            <p:ph idx="1"/>
          </p:nvPr>
        </p:nvSpPr>
        <p:spPr>
          <a:xfrm>
            <a:off x="1278098" y="1939208"/>
            <a:ext cx="9849751" cy="3345932"/>
          </a:xfrm>
        </p:spPr>
        <p:txBody>
          <a:bodyPr vert="horz" lIns="91440" tIns="45720" rIns="91440" bIns="45720" rtlCol="0" anchor="ctr">
            <a:noAutofit/>
          </a:bodyPr>
          <a:lstStyle/>
          <a:p>
            <a:pPr>
              <a:spcBef>
                <a:spcPts val="0"/>
              </a:spcBef>
              <a:spcAft>
                <a:spcPts val="600"/>
              </a:spcAft>
            </a:pPr>
            <a:endParaRPr lang="en-US" sz="2200" b="1" dirty="0">
              <a:ea typeface="Calibri"/>
              <a:cs typeface="Calibri" panose="020F0502020204030204"/>
            </a:endParaRPr>
          </a:p>
          <a:p>
            <a:pPr>
              <a:spcBef>
                <a:spcPts val="0"/>
              </a:spcBef>
              <a:spcAft>
                <a:spcPts val="600"/>
              </a:spcAft>
            </a:pPr>
            <a:r>
              <a:rPr lang="en-US" sz="2200" dirty="0">
                <a:latin typeface="Times New Roman"/>
                <a:cs typeface="Times New Roman"/>
              </a:rPr>
              <a:t>What is Bit ?</a:t>
            </a:r>
          </a:p>
          <a:p>
            <a:pPr>
              <a:spcBef>
                <a:spcPts val="0"/>
              </a:spcBef>
              <a:spcAft>
                <a:spcPts val="600"/>
              </a:spcAft>
            </a:pPr>
            <a:r>
              <a:rPr lang="en-US" sz="2200" dirty="0">
                <a:latin typeface="Times New Roman"/>
                <a:cs typeface="Times New Roman"/>
              </a:rPr>
              <a:t>What is Bit Masking?</a:t>
            </a:r>
            <a:endParaRPr lang="en-US" sz="2200" dirty="0">
              <a:ea typeface="Calibri"/>
              <a:cs typeface="Calibri"/>
            </a:endParaRPr>
          </a:p>
          <a:p>
            <a:pPr>
              <a:spcBef>
                <a:spcPts val="0"/>
              </a:spcBef>
              <a:spcAft>
                <a:spcPts val="600"/>
              </a:spcAft>
            </a:pPr>
            <a:r>
              <a:rPr lang="en-US" sz="2200" dirty="0">
                <a:latin typeface="Times New Roman"/>
                <a:cs typeface="Times New Roman"/>
              </a:rPr>
              <a:t>Set Representation Using Bitmask</a:t>
            </a:r>
            <a:endParaRPr lang="en-US" sz="2200" dirty="0">
              <a:ea typeface="Calibri"/>
              <a:cs typeface="Calibri"/>
            </a:endParaRPr>
          </a:p>
          <a:p>
            <a:pPr>
              <a:spcBef>
                <a:spcPts val="0"/>
              </a:spcBef>
              <a:spcAft>
                <a:spcPts val="600"/>
              </a:spcAft>
            </a:pPr>
            <a:r>
              <a:rPr lang="en-US" sz="2200" dirty="0">
                <a:latin typeface="Times New Roman"/>
                <a:cs typeface="Times New Roman"/>
              </a:rPr>
              <a:t>Basic Bitwise Operations</a:t>
            </a:r>
          </a:p>
          <a:p>
            <a:pPr>
              <a:spcBef>
                <a:spcPts val="0"/>
              </a:spcBef>
              <a:spcAft>
                <a:spcPts val="600"/>
              </a:spcAft>
            </a:pPr>
            <a:r>
              <a:rPr lang="en-US" sz="2200" dirty="0">
                <a:latin typeface="Times New Roman"/>
                <a:cs typeface="Times New Roman"/>
              </a:rPr>
              <a:t>Set/Clear Bit, Toggling Bit Values </a:t>
            </a:r>
          </a:p>
          <a:p>
            <a:pPr>
              <a:spcBef>
                <a:spcPts val="0"/>
              </a:spcBef>
              <a:spcAft>
                <a:spcPts val="600"/>
              </a:spcAft>
            </a:pPr>
            <a:r>
              <a:rPr lang="en-US" sz="2200" dirty="0">
                <a:latin typeface="Times New Roman"/>
                <a:cs typeface="Times New Roman"/>
              </a:rPr>
              <a:t>Examples</a:t>
            </a:r>
          </a:p>
          <a:p>
            <a:pPr>
              <a:spcBef>
                <a:spcPts val="0"/>
              </a:spcBef>
              <a:spcAft>
                <a:spcPts val="600"/>
              </a:spcAft>
            </a:pPr>
            <a:r>
              <a:rPr lang="en-US" sz="2200" dirty="0">
                <a:latin typeface="Times New Roman"/>
                <a:cs typeface="Times New Roman"/>
              </a:rPr>
              <a:t>LSB, MSB</a:t>
            </a:r>
          </a:p>
          <a:p>
            <a:pPr>
              <a:spcBef>
                <a:spcPts val="0"/>
              </a:spcBef>
              <a:spcAft>
                <a:spcPts val="600"/>
              </a:spcAft>
            </a:pPr>
            <a:r>
              <a:rPr lang="en-US" sz="2200" dirty="0">
                <a:latin typeface="Times New Roman"/>
                <a:cs typeface="Times New Roman"/>
              </a:rPr>
              <a:t>Application Of Set Operations</a:t>
            </a:r>
          </a:p>
          <a:p>
            <a:pPr>
              <a:spcBef>
                <a:spcPts val="0"/>
              </a:spcBef>
              <a:spcAft>
                <a:spcPts val="600"/>
              </a:spcAft>
            </a:pPr>
            <a:endParaRPr lang="en-US" sz="2200" dirty="0">
              <a:latin typeface="Times New Roman"/>
              <a:cs typeface="Times New Roman"/>
            </a:endParaRPr>
          </a:p>
          <a:p>
            <a:endParaRPr lang="en-US" sz="2200" dirty="0">
              <a:ea typeface="Calibri"/>
              <a:cs typeface="Calibri"/>
            </a:endParaRPr>
          </a:p>
        </p:txBody>
      </p:sp>
      <p:sp>
        <p:nvSpPr>
          <p:cNvPr id="4" name="Slide Number Placeholder 3">
            <a:extLst>
              <a:ext uri="{FF2B5EF4-FFF2-40B4-BE49-F238E27FC236}">
                <a16:creationId xmlns:a16="http://schemas.microsoft.com/office/drawing/2014/main" xmlns="" id="{77793197-34C1-3D0A-A3FD-6B9DFA0140E9}"/>
              </a:ext>
            </a:extLst>
          </p:cNvPr>
          <p:cNvSpPr>
            <a:spLocks noGrp="1"/>
          </p:cNvSpPr>
          <p:nvPr>
            <p:ph type="sldNum" sz="quarter" idx="12"/>
          </p:nvPr>
        </p:nvSpPr>
        <p:spPr>
          <a:xfrm>
            <a:off x="8610600" y="6492240"/>
            <a:ext cx="2522114" cy="365125"/>
          </a:xfrm>
        </p:spPr>
        <p:txBody>
          <a:bodyPr>
            <a:normAutofit/>
          </a:bodyPr>
          <a:lstStyle/>
          <a:p>
            <a:pPr>
              <a:spcAft>
                <a:spcPts val="600"/>
              </a:spcAft>
            </a:pPr>
            <a:fld id="{330EA680-D336-4FF7-8B7A-9848BB0A1C32}" type="slidenum">
              <a:rPr lang="en-US" smtClean="0"/>
              <a:pPr>
                <a:spcAft>
                  <a:spcPts val="600"/>
                </a:spcAft>
              </a:pPr>
              <a:t>2</a:t>
            </a:fld>
            <a:endParaRPr lang="en-US"/>
          </a:p>
        </p:txBody>
      </p:sp>
    </p:spTree>
    <p:extLst>
      <p:ext uri="{BB962C8B-B14F-4D97-AF65-F5344CB8AC3E}">
        <p14:creationId xmlns:p14="http://schemas.microsoft.com/office/powerpoint/2010/main" val="1837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7E01906-539E-A8EC-FF97-DE7B05339D30}"/>
              </a:ext>
            </a:extLst>
          </p:cNvPr>
          <p:cNvSpPr>
            <a:spLocks noGrp="1"/>
          </p:cNvSpPr>
          <p:nvPr>
            <p:ph type="title"/>
          </p:nvPr>
        </p:nvSpPr>
        <p:spPr>
          <a:xfrm>
            <a:off x="838200" y="365125"/>
            <a:ext cx="10515600" cy="1325563"/>
          </a:xfrm>
        </p:spPr>
        <p:txBody>
          <a:bodyPr>
            <a:normAutofit/>
          </a:bodyPr>
          <a:lstStyle/>
          <a:p>
            <a:r>
              <a:rPr lang="en-US" sz="5400" b="1" dirty="0">
                <a:latin typeface="Times New Roman"/>
                <a:ea typeface="Calibri"/>
                <a:cs typeface="Times New Roman"/>
              </a:rPr>
              <a:t>More example:</a:t>
            </a:r>
            <a:endParaRPr lang="en-US" sz="5400" dirty="0">
              <a:latin typeface="Times New Roman"/>
              <a:ea typeface="Calibri"/>
              <a:cs typeface="Times New Roman"/>
            </a:endParaRPr>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5948072-179E-6199-AD08-5D64BB5A10AB}"/>
              </a:ext>
            </a:extLst>
          </p:cNvPr>
          <p:cNvSpPr>
            <a:spLocks noGrp="1"/>
          </p:cNvSpPr>
          <p:nvPr>
            <p:ph idx="1"/>
          </p:nvPr>
        </p:nvSpPr>
        <p:spPr>
          <a:xfrm>
            <a:off x="938463" y="2611173"/>
            <a:ext cx="2755232" cy="2427172"/>
          </a:xfrm>
        </p:spPr>
        <p:txBody>
          <a:bodyPr vert="horz" lIns="91440" tIns="45720" rIns="91440" bIns="45720" rtlCol="0" anchor="t">
            <a:noAutofit/>
          </a:bodyPr>
          <a:lstStyle/>
          <a:p>
            <a:r>
              <a:rPr lang="en-US" sz="2200" dirty="0">
                <a:latin typeface="Times New Roman"/>
                <a:ea typeface="+mn-lt"/>
                <a:cs typeface="Times New Roman"/>
              </a:rPr>
              <a:t>Input: N = 7, K = 2</a:t>
            </a:r>
            <a:endParaRPr lang="en-US" sz="2200" dirty="0">
              <a:latin typeface="Times New Roman"/>
              <a:cs typeface="Times New Roman"/>
            </a:endParaRPr>
          </a:p>
          <a:p>
            <a:r>
              <a:rPr lang="en-US" sz="2200" dirty="0">
                <a:latin typeface="Times New Roman"/>
                <a:ea typeface="+mn-lt"/>
                <a:cs typeface="Times New Roman"/>
              </a:rPr>
              <a:t>Output: </a:t>
            </a:r>
          </a:p>
          <a:p>
            <a:r>
              <a:rPr lang="en-US" sz="2200" b="1" dirty="0">
                <a:latin typeface="Times New Roman"/>
                <a:ea typeface="+mn-lt"/>
                <a:cs typeface="Times New Roman"/>
              </a:rPr>
              <a:t>Setting Kth bit: 7</a:t>
            </a:r>
            <a:endParaRPr lang="en-US" sz="2200" b="1">
              <a:latin typeface="Times New Roman"/>
              <a:cs typeface="Times New Roman"/>
            </a:endParaRPr>
          </a:p>
          <a:p>
            <a:r>
              <a:rPr lang="en-US" sz="2200" b="1" dirty="0">
                <a:latin typeface="Times New Roman"/>
                <a:ea typeface="+mn-lt"/>
                <a:cs typeface="Times New Roman"/>
              </a:rPr>
              <a:t>Clearing Kth bit: 5</a:t>
            </a:r>
            <a:endParaRPr lang="en-US" sz="2200" b="1">
              <a:latin typeface="Times New Roman"/>
              <a:cs typeface="Times New Roman"/>
            </a:endParaRPr>
          </a:p>
          <a:p>
            <a:r>
              <a:rPr lang="en-US" sz="2200" b="1" dirty="0">
                <a:latin typeface="Times New Roman"/>
                <a:ea typeface="+mn-lt"/>
                <a:cs typeface="Times New Roman"/>
              </a:rPr>
              <a:t>Toggling Kth bit: 5</a:t>
            </a:r>
          </a:p>
          <a:p>
            <a:endParaRPr lang="en-US" sz="2200" dirty="0">
              <a:latin typeface="Times New Roman"/>
              <a:ea typeface="+mn-lt"/>
              <a:cs typeface="Times New Roman"/>
            </a:endParaRPr>
          </a:p>
          <a:p>
            <a:endParaRPr lang="en-US" sz="2200" dirty="0">
              <a:latin typeface="Times New Roman"/>
              <a:ea typeface="Calibri"/>
              <a:cs typeface="Calibri"/>
            </a:endParaRPr>
          </a:p>
        </p:txBody>
      </p:sp>
      <p:sp>
        <p:nvSpPr>
          <p:cNvPr id="6" name="Slide Number Placeholder 5">
            <a:extLst>
              <a:ext uri="{FF2B5EF4-FFF2-40B4-BE49-F238E27FC236}">
                <a16:creationId xmlns:a16="http://schemas.microsoft.com/office/drawing/2014/main" xmlns="" id="{EAB5DD18-3E35-9337-9F34-995289FC9AA3}"/>
              </a:ext>
            </a:extLst>
          </p:cNvPr>
          <p:cNvSpPr>
            <a:spLocks noGrp="1"/>
          </p:cNvSpPr>
          <p:nvPr>
            <p:ph type="sldNum" sz="quarter" idx="12"/>
          </p:nvPr>
        </p:nvSpPr>
        <p:spPr/>
        <p:txBody>
          <a:bodyPr/>
          <a:lstStyle/>
          <a:p>
            <a:fld id="{330EA680-D336-4FF7-8B7A-9848BB0A1C32}" type="slidenum">
              <a:rPr lang="en-US" smtClean="0"/>
              <a:t>20</a:t>
            </a:fld>
            <a:endParaRPr lang="en-US"/>
          </a:p>
        </p:txBody>
      </p:sp>
      <p:sp>
        <p:nvSpPr>
          <p:cNvPr id="9" name="Content Placeholder 2">
            <a:extLst>
              <a:ext uri="{FF2B5EF4-FFF2-40B4-BE49-F238E27FC236}">
                <a16:creationId xmlns:a16="http://schemas.microsoft.com/office/drawing/2014/main" xmlns="" id="{A3555785-48CF-011C-D332-C14B7D3A655C}"/>
              </a:ext>
            </a:extLst>
          </p:cNvPr>
          <p:cNvSpPr txBox="1">
            <a:spLocks/>
          </p:cNvSpPr>
          <p:nvPr/>
        </p:nvSpPr>
        <p:spPr>
          <a:xfrm>
            <a:off x="942423" y="5554275"/>
            <a:ext cx="4407736" cy="80188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Times New Roman"/>
                <a:cs typeface="Calibri"/>
              </a:rPr>
              <a:t>Note: R</a:t>
            </a:r>
            <a:r>
              <a:rPr lang="en-US" sz="2200" dirty="0">
                <a:latin typeface="Times New Roman"/>
                <a:ea typeface="+mn-lt"/>
                <a:cs typeface="+mn-lt"/>
              </a:rPr>
              <a:t>ead binary bit from right to left</a:t>
            </a:r>
          </a:p>
        </p:txBody>
      </p:sp>
      <p:graphicFrame>
        <p:nvGraphicFramePr>
          <p:cNvPr id="19" name="Content Placeholder 2">
            <a:extLst>
              <a:ext uri="{FF2B5EF4-FFF2-40B4-BE49-F238E27FC236}">
                <a16:creationId xmlns:a16="http://schemas.microsoft.com/office/drawing/2014/main" xmlns="" id="{2130DB81-2613-0E07-B22A-975FFD73F122}"/>
              </a:ext>
            </a:extLst>
          </p:cNvPr>
          <p:cNvGraphicFramePr/>
          <p:nvPr>
            <p:extLst>
              <p:ext uri="{D42A27DB-BD31-4B8C-83A1-F6EECF244321}">
                <p14:modId xmlns:p14="http://schemas.microsoft.com/office/powerpoint/2010/main" val="1604507690"/>
              </p:ext>
            </p:extLst>
          </p:nvPr>
        </p:nvGraphicFramePr>
        <p:xfrm>
          <a:off x="5612731" y="1694887"/>
          <a:ext cx="6314574" cy="4476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949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Document 12">
            <a:extLst>
              <a:ext uri="{FF2B5EF4-FFF2-40B4-BE49-F238E27FC236}">
                <a16:creationId xmlns:a16="http://schemas.microsoft.com/office/drawing/2014/main" xmlns="" id="{D12DDE76-C203-4047-9998-63900085B5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8175" y="0"/>
            <a:ext cx="3248025" cy="3400426"/>
          </a:xfrm>
          <a:prstGeom prst="flowChartDocument">
            <a:avLst/>
          </a:prstGeom>
          <a:solidFill>
            <a:srgbClr val="507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A22CA03C-3DB4-9FAA-9453-89CED0644129}"/>
              </a:ext>
            </a:extLst>
          </p:cNvPr>
          <p:cNvSpPr txBox="1"/>
          <p:nvPr/>
        </p:nvSpPr>
        <p:spPr>
          <a:xfrm>
            <a:off x="838200" y="171162"/>
            <a:ext cx="3153946" cy="2371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dirty="0">
                <a:solidFill>
                  <a:srgbClr val="FFFFFF"/>
                </a:solidFill>
                <a:latin typeface="Times New Roman"/>
                <a:ea typeface="+mj-ea"/>
                <a:cs typeface="Times New Roman"/>
              </a:rPr>
              <a:t>C Code For Set, Clear &amp; Toggle Bit</a:t>
            </a:r>
            <a:endParaRPr lang="en-US" sz="4000" b="1" kern="1200">
              <a:solidFill>
                <a:srgbClr val="FFFFFF"/>
              </a:solidFill>
              <a:latin typeface="Times New Roman"/>
              <a:ea typeface="Calibri Light"/>
              <a:cs typeface="Calibri Light"/>
            </a:endParaRPr>
          </a:p>
        </p:txBody>
      </p:sp>
      <p:pic>
        <p:nvPicPr>
          <p:cNvPr id="8" name="Content Placeholder 7" descr="A screenshot of a computer program&#10;&#10;Description automatically generated">
            <a:extLst>
              <a:ext uri="{FF2B5EF4-FFF2-40B4-BE49-F238E27FC236}">
                <a16:creationId xmlns:a16="http://schemas.microsoft.com/office/drawing/2014/main" xmlns="" id="{C70142CB-6318-280C-321D-B7E9CCA1E6C0}"/>
              </a:ext>
            </a:extLst>
          </p:cNvPr>
          <p:cNvPicPr>
            <a:picLocks noGrp="1" noChangeAspect="1"/>
          </p:cNvPicPr>
          <p:nvPr>
            <p:ph idx="1"/>
          </p:nvPr>
        </p:nvPicPr>
        <p:blipFill>
          <a:blip r:embed="rId2"/>
          <a:stretch>
            <a:fillRect/>
          </a:stretch>
        </p:blipFill>
        <p:spPr>
          <a:xfrm>
            <a:off x="5099267" y="640080"/>
            <a:ext cx="5564868" cy="5578816"/>
          </a:xfrm>
          <a:prstGeom prst="rect">
            <a:avLst/>
          </a:prstGeom>
        </p:spPr>
      </p:pic>
      <p:sp>
        <p:nvSpPr>
          <p:cNvPr id="2" name="Slide Number Placeholder 1">
            <a:extLst>
              <a:ext uri="{FF2B5EF4-FFF2-40B4-BE49-F238E27FC236}">
                <a16:creationId xmlns:a16="http://schemas.microsoft.com/office/drawing/2014/main" xmlns="" id="{55F03B89-DD21-97C3-078D-C384C1BFE05C}"/>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algn="l">
              <a:spcAft>
                <a:spcPts val="600"/>
              </a:spcAft>
            </a:pPr>
            <a:fld id="{330EA680-D336-4FF7-8B7A-9848BB0A1C32}" type="slidenum">
              <a:rPr lang="en-US" smtClean="0"/>
              <a:pPr algn="l">
                <a:spcAft>
                  <a:spcPts val="600"/>
                </a:spcAft>
              </a:pPr>
              <a:t>21</a:t>
            </a:fld>
            <a:endParaRPr lang="en-US"/>
          </a:p>
        </p:txBody>
      </p:sp>
      <p:pic>
        <p:nvPicPr>
          <p:cNvPr id="10" name="Picture 9" descr="A black screen with white text&#10;&#10;Description automatically generated">
            <a:extLst>
              <a:ext uri="{FF2B5EF4-FFF2-40B4-BE49-F238E27FC236}">
                <a16:creationId xmlns:a16="http://schemas.microsoft.com/office/drawing/2014/main" xmlns="" id="{5319E127-8F52-0257-0AE2-0D288E3FA133}"/>
              </a:ext>
            </a:extLst>
          </p:cNvPr>
          <p:cNvPicPr>
            <a:picLocks noChangeAspect="1"/>
          </p:cNvPicPr>
          <p:nvPr/>
        </p:nvPicPr>
        <p:blipFill>
          <a:blip r:embed="rId3"/>
          <a:stretch>
            <a:fillRect/>
          </a:stretch>
        </p:blipFill>
        <p:spPr>
          <a:xfrm>
            <a:off x="510988" y="4264849"/>
            <a:ext cx="4132729" cy="1970212"/>
          </a:xfrm>
          <a:prstGeom prst="rect">
            <a:avLst/>
          </a:prstGeom>
        </p:spPr>
      </p:pic>
      <p:sp>
        <p:nvSpPr>
          <p:cNvPr id="11" name="TextBox 10">
            <a:extLst>
              <a:ext uri="{FF2B5EF4-FFF2-40B4-BE49-F238E27FC236}">
                <a16:creationId xmlns:a16="http://schemas.microsoft.com/office/drawing/2014/main" xmlns="" id="{E5629EBE-B7BF-4F7B-1E55-DFF0B9974641}"/>
              </a:ext>
            </a:extLst>
          </p:cNvPr>
          <p:cNvSpPr txBox="1"/>
          <p:nvPr/>
        </p:nvSpPr>
        <p:spPr>
          <a:xfrm>
            <a:off x="465043" y="3619499"/>
            <a:ext cx="31936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ea typeface="Calibri"/>
                <a:cs typeface="Calibri"/>
              </a:rPr>
              <a:t>Output</a:t>
            </a:r>
          </a:p>
        </p:txBody>
      </p:sp>
    </p:spTree>
    <p:extLst>
      <p:ext uri="{BB962C8B-B14F-4D97-AF65-F5344CB8AC3E}">
        <p14:creationId xmlns:p14="http://schemas.microsoft.com/office/powerpoint/2010/main" val="3451487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56E9B3E6-E277-4D68-BA48-9CB43FFBD6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xmlns=""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xmlns=""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xmlns=""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471681-5CAF-EA19-312A-7C0B5AF98456}"/>
              </a:ext>
            </a:extLst>
          </p:cNvPr>
          <p:cNvSpPr>
            <a:spLocks noGrp="1"/>
          </p:cNvSpPr>
          <p:nvPr>
            <p:ph type="title"/>
          </p:nvPr>
        </p:nvSpPr>
        <p:spPr>
          <a:xfrm>
            <a:off x="1043631" y="809898"/>
            <a:ext cx="10173010" cy="1554480"/>
          </a:xfrm>
        </p:spPr>
        <p:txBody>
          <a:bodyPr anchor="ctr">
            <a:normAutofit/>
          </a:bodyPr>
          <a:lstStyle/>
          <a:p>
            <a:r>
              <a:rPr lang="en-US" sz="5400" b="1" dirty="0">
                <a:latin typeface="Times New Roman"/>
                <a:cs typeface="Calibri Light"/>
              </a:rPr>
              <a:t>Practice Problem</a:t>
            </a:r>
          </a:p>
        </p:txBody>
      </p:sp>
      <p:cxnSp>
        <p:nvCxnSpPr>
          <p:cNvPr id="20" name="Straight Connector 19">
            <a:extLst>
              <a:ext uri="{FF2B5EF4-FFF2-40B4-BE49-F238E27FC236}">
                <a16:creationId xmlns:a16="http://schemas.microsoft.com/office/drawing/2014/main" xmlns=""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27B29235-E9FE-92FA-4995-2FAF0FA5B0CF}"/>
              </a:ext>
            </a:extLst>
          </p:cNvPr>
          <p:cNvSpPr>
            <a:spLocks noGrp="1"/>
          </p:cNvSpPr>
          <p:nvPr>
            <p:ph idx="1"/>
          </p:nvPr>
        </p:nvSpPr>
        <p:spPr>
          <a:xfrm>
            <a:off x="562317" y="2681342"/>
            <a:ext cx="3087500" cy="3995900"/>
          </a:xfrm>
        </p:spPr>
        <p:txBody>
          <a:bodyPr vert="horz" lIns="91440" tIns="45720" rIns="91440" bIns="45720" rtlCol="0" anchor="t">
            <a:noAutofit/>
          </a:bodyPr>
          <a:lstStyle/>
          <a:p>
            <a:pPr marL="148590" indent="-148590" defTabSz="594360">
              <a:spcBef>
                <a:spcPts val="650"/>
              </a:spcBef>
            </a:pPr>
            <a:r>
              <a:rPr lang="en-US" sz="2000" kern="1200" dirty="0">
                <a:latin typeface="Times New Roman"/>
                <a:ea typeface="+mn-lt"/>
                <a:cs typeface="+mn-lt"/>
              </a:rPr>
              <a:t>Example 1:</a:t>
            </a:r>
            <a:endParaRPr lang="en-US" sz="2000" kern="1200" dirty="0">
              <a:latin typeface="Times New Roman"/>
              <a:cs typeface="Calibri"/>
            </a:endParaRPr>
          </a:p>
          <a:p>
            <a:pPr marL="0" indent="0" defTabSz="594360">
              <a:spcBef>
                <a:spcPts val="650"/>
              </a:spcBef>
              <a:buNone/>
            </a:pPr>
            <a:r>
              <a:rPr lang="en-US" sz="2000" kern="1200" dirty="0">
                <a:latin typeface="Times New Roman"/>
                <a:ea typeface="+mn-lt"/>
                <a:cs typeface="+mn-lt"/>
              </a:rPr>
              <a:t>Input: N = 19, K = 3</a:t>
            </a:r>
            <a:endParaRPr lang="en-US" sz="2000" kern="1200" dirty="0">
              <a:latin typeface="Times New Roman"/>
              <a:cs typeface="Calibri"/>
            </a:endParaRPr>
          </a:p>
          <a:p>
            <a:pPr marL="148590" indent="-148590" defTabSz="594360">
              <a:spcBef>
                <a:spcPts val="650"/>
              </a:spcBef>
            </a:pPr>
            <a:r>
              <a:rPr lang="en-US" sz="2000" kern="1200" dirty="0">
                <a:latin typeface="Times New Roman"/>
                <a:ea typeface="+mn-lt"/>
                <a:cs typeface="+mn-lt"/>
              </a:rPr>
              <a:t>Example 2:</a:t>
            </a:r>
            <a:endParaRPr lang="en-US" sz="2000" kern="1200" dirty="0">
              <a:latin typeface="Times New Roman"/>
              <a:cs typeface="Calibri"/>
            </a:endParaRPr>
          </a:p>
          <a:p>
            <a:pPr marL="0" indent="0" defTabSz="594360">
              <a:spcBef>
                <a:spcPts val="650"/>
              </a:spcBef>
              <a:buNone/>
            </a:pPr>
            <a:r>
              <a:rPr lang="en-US" sz="2000" kern="1200" dirty="0">
                <a:latin typeface="Times New Roman"/>
                <a:ea typeface="+mn-lt"/>
                <a:cs typeface="+mn-lt"/>
              </a:rPr>
              <a:t>Input: N = 35, K = 4</a:t>
            </a:r>
            <a:endParaRPr lang="en-US" sz="2000" kern="1200" dirty="0">
              <a:latin typeface="Times New Roman"/>
              <a:cs typeface="Calibri"/>
            </a:endParaRPr>
          </a:p>
          <a:p>
            <a:pPr marL="148590" indent="-148590" defTabSz="594360">
              <a:spcBef>
                <a:spcPts val="650"/>
              </a:spcBef>
            </a:pPr>
            <a:r>
              <a:rPr lang="en-US" sz="2000" kern="1200" dirty="0">
                <a:latin typeface="Times New Roman"/>
                <a:ea typeface="+mn-lt"/>
                <a:cs typeface="+mn-lt"/>
              </a:rPr>
              <a:t>Example 3:</a:t>
            </a:r>
            <a:endParaRPr lang="en-US" sz="2000" kern="1200" dirty="0">
              <a:latin typeface="Times New Roman"/>
              <a:cs typeface="Calibri"/>
            </a:endParaRPr>
          </a:p>
          <a:p>
            <a:pPr marL="0" indent="0" defTabSz="594360">
              <a:spcBef>
                <a:spcPts val="650"/>
              </a:spcBef>
              <a:buNone/>
            </a:pPr>
            <a:r>
              <a:rPr lang="en-US" sz="2000" kern="1200" dirty="0">
                <a:latin typeface="Times New Roman"/>
                <a:ea typeface="+mn-lt"/>
                <a:cs typeface="+mn-lt"/>
              </a:rPr>
              <a:t>Input: N = 10, K = 2</a:t>
            </a:r>
            <a:endParaRPr lang="en-US" sz="2000" kern="1200" dirty="0">
              <a:latin typeface="Times New Roman"/>
              <a:cs typeface="Calibri"/>
            </a:endParaRPr>
          </a:p>
          <a:p>
            <a:pPr marL="148590" indent="-148590" defTabSz="594360">
              <a:spcBef>
                <a:spcPts val="650"/>
              </a:spcBef>
            </a:pPr>
            <a:r>
              <a:rPr lang="en-US" sz="2000" kern="1200" dirty="0">
                <a:latin typeface="Times New Roman"/>
                <a:ea typeface="+mn-lt"/>
                <a:cs typeface="+mn-lt"/>
              </a:rPr>
              <a:t>Example 4:</a:t>
            </a:r>
            <a:endParaRPr lang="en-US" sz="2000" kern="1200" dirty="0">
              <a:latin typeface="Times New Roman"/>
              <a:cs typeface="Calibri"/>
            </a:endParaRPr>
          </a:p>
          <a:p>
            <a:pPr marL="0" indent="0" defTabSz="594360">
              <a:spcBef>
                <a:spcPts val="650"/>
              </a:spcBef>
              <a:buNone/>
            </a:pPr>
            <a:r>
              <a:rPr lang="en-US" sz="2000" kern="1200" dirty="0">
                <a:latin typeface="Times New Roman"/>
                <a:ea typeface="+mn-lt"/>
                <a:cs typeface="+mn-lt"/>
              </a:rPr>
              <a:t>Input: N = 42, K = 5</a:t>
            </a:r>
            <a:endParaRPr lang="en-US" sz="2000" kern="1200" dirty="0">
              <a:latin typeface="Times New Roman"/>
              <a:cs typeface="Calibri"/>
            </a:endParaRPr>
          </a:p>
          <a:p>
            <a:pPr marL="148590" indent="-148590" defTabSz="594360">
              <a:spcBef>
                <a:spcPts val="650"/>
              </a:spcBef>
            </a:pPr>
            <a:r>
              <a:rPr lang="en-US" sz="2000" kern="1200" dirty="0">
                <a:latin typeface="Times New Roman"/>
                <a:ea typeface="+mn-lt"/>
                <a:cs typeface="+mn-lt"/>
              </a:rPr>
              <a:t>Example 5:</a:t>
            </a:r>
            <a:endParaRPr lang="en-US" sz="2000" kern="1200" dirty="0">
              <a:latin typeface="Times New Roman"/>
              <a:cs typeface="Calibri"/>
            </a:endParaRPr>
          </a:p>
          <a:p>
            <a:pPr marL="0" indent="0" defTabSz="594360">
              <a:spcBef>
                <a:spcPts val="650"/>
              </a:spcBef>
              <a:buNone/>
            </a:pPr>
            <a:r>
              <a:rPr lang="en-US" sz="2000" kern="1200" dirty="0">
                <a:latin typeface="Times New Roman"/>
                <a:ea typeface="+mn-lt"/>
                <a:cs typeface="+mn-lt"/>
              </a:rPr>
              <a:t>Input: N = 128, K = 7</a:t>
            </a:r>
            <a:endParaRPr lang="en-US" sz="2000" kern="1200" dirty="0">
              <a:latin typeface="Times New Roman"/>
              <a:cs typeface="Calibri"/>
            </a:endParaRPr>
          </a:p>
          <a:p>
            <a:endParaRPr lang="en-US" sz="3200" dirty="0">
              <a:latin typeface="Times New Roman"/>
              <a:cs typeface="Calibri"/>
            </a:endParaRPr>
          </a:p>
        </p:txBody>
      </p:sp>
      <p:sp>
        <p:nvSpPr>
          <p:cNvPr id="4" name="Slide Number Placeholder 3">
            <a:extLst>
              <a:ext uri="{FF2B5EF4-FFF2-40B4-BE49-F238E27FC236}">
                <a16:creationId xmlns:a16="http://schemas.microsoft.com/office/drawing/2014/main" xmlns="" id="{9D068A8D-34B0-3640-C2A5-B286F6B7B204}"/>
              </a:ext>
            </a:extLst>
          </p:cNvPr>
          <p:cNvSpPr>
            <a:spLocks noGrp="1"/>
          </p:cNvSpPr>
          <p:nvPr>
            <p:ph type="sldNum" sz="quarter" idx="12"/>
          </p:nvPr>
        </p:nvSpPr>
        <p:spPr>
          <a:xfrm>
            <a:off x="7742488" y="5988031"/>
            <a:ext cx="1798544" cy="239390"/>
          </a:xfrm>
        </p:spPr>
        <p:txBody>
          <a:bodyPr/>
          <a:lstStyle/>
          <a:p>
            <a:pPr defTabSz="594360">
              <a:spcAft>
                <a:spcPts val="600"/>
              </a:spcAft>
            </a:pPr>
            <a:fld id="{330EA680-D336-4FF7-8B7A-9848BB0A1C32}" type="slidenum">
              <a:rPr lang="en-US" sz="780" kern="1200">
                <a:solidFill>
                  <a:schemeClr val="tx1">
                    <a:tint val="75000"/>
                  </a:schemeClr>
                </a:solidFill>
                <a:latin typeface="+mn-lt"/>
                <a:ea typeface="+mn-ea"/>
                <a:cs typeface="+mn-cs"/>
              </a:rPr>
              <a:pPr defTabSz="594360">
                <a:spcAft>
                  <a:spcPts val="600"/>
                </a:spcAft>
              </a:pPr>
              <a:t>22</a:t>
            </a:fld>
            <a:endParaRPr lang="en-US"/>
          </a:p>
        </p:txBody>
      </p:sp>
      <p:sp>
        <p:nvSpPr>
          <p:cNvPr id="6" name="Content Placeholder 2">
            <a:extLst>
              <a:ext uri="{FF2B5EF4-FFF2-40B4-BE49-F238E27FC236}">
                <a16:creationId xmlns:a16="http://schemas.microsoft.com/office/drawing/2014/main" xmlns="" id="{B8605B58-036E-49DF-5BD8-43B1D9A4B918}"/>
              </a:ext>
            </a:extLst>
          </p:cNvPr>
          <p:cNvSpPr txBox="1">
            <a:spLocks/>
          </p:cNvSpPr>
          <p:nvPr/>
        </p:nvSpPr>
        <p:spPr>
          <a:xfrm>
            <a:off x="6097466" y="2685709"/>
            <a:ext cx="3692617" cy="370454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8590" indent="-148590" defTabSz="594360">
              <a:spcBef>
                <a:spcPts val="650"/>
              </a:spcBef>
            </a:pPr>
            <a:r>
              <a:rPr lang="en-US" sz="2000" kern="1200" dirty="0">
                <a:latin typeface="Times New Roman"/>
                <a:ea typeface="+mn-lt"/>
                <a:cs typeface="Times New Roman"/>
              </a:rPr>
              <a:t>Example 6:</a:t>
            </a:r>
            <a:endParaRPr lang="en-US" sz="2000" kern="1200" dirty="0">
              <a:latin typeface="Times New Roman"/>
              <a:cs typeface="Times New Roman"/>
            </a:endParaRPr>
          </a:p>
          <a:p>
            <a:pPr marL="0" indent="0" defTabSz="594360">
              <a:spcBef>
                <a:spcPts val="650"/>
              </a:spcBef>
              <a:buNone/>
            </a:pPr>
            <a:r>
              <a:rPr lang="en-US" sz="2000" kern="1200" dirty="0">
                <a:latin typeface="Times New Roman"/>
                <a:ea typeface="+mn-lt"/>
                <a:cs typeface="Times New Roman"/>
              </a:rPr>
              <a:t>Input: N = 7, K = 0</a:t>
            </a:r>
            <a:endParaRPr lang="en-US" sz="2000" kern="1200" dirty="0">
              <a:latin typeface="Times New Roman"/>
              <a:cs typeface="Times New Roman"/>
            </a:endParaRPr>
          </a:p>
          <a:p>
            <a:pPr marL="148590" indent="-148590" defTabSz="594360">
              <a:spcBef>
                <a:spcPts val="650"/>
              </a:spcBef>
            </a:pPr>
            <a:r>
              <a:rPr lang="en-US" sz="2000" kern="1200" dirty="0">
                <a:latin typeface="Times New Roman"/>
                <a:ea typeface="+mn-lt"/>
                <a:cs typeface="Times New Roman"/>
              </a:rPr>
              <a:t>Example 7:</a:t>
            </a:r>
          </a:p>
          <a:p>
            <a:pPr marL="0" indent="0" defTabSz="594360">
              <a:spcBef>
                <a:spcPts val="650"/>
              </a:spcBef>
              <a:buNone/>
            </a:pPr>
            <a:r>
              <a:rPr lang="en-US" sz="2000" kern="1200" dirty="0">
                <a:latin typeface="Times New Roman"/>
                <a:ea typeface="+mn-lt"/>
                <a:cs typeface="Times New Roman"/>
              </a:rPr>
              <a:t>Input: N = 240, K = 3</a:t>
            </a:r>
          </a:p>
          <a:p>
            <a:pPr marL="148590" indent="-148590" defTabSz="594360">
              <a:spcBef>
                <a:spcPts val="650"/>
              </a:spcBef>
            </a:pPr>
            <a:r>
              <a:rPr lang="en-US" sz="2000" kern="1200" dirty="0">
                <a:latin typeface="Times New Roman"/>
                <a:ea typeface="+mn-lt"/>
                <a:cs typeface="Times New Roman"/>
              </a:rPr>
              <a:t>Example 8:</a:t>
            </a:r>
            <a:endParaRPr lang="en-US" sz="2000" kern="1200" dirty="0">
              <a:latin typeface="Times New Roman"/>
              <a:cs typeface="Times New Roman"/>
            </a:endParaRPr>
          </a:p>
          <a:p>
            <a:pPr marL="0" indent="0" defTabSz="594360">
              <a:spcBef>
                <a:spcPts val="650"/>
              </a:spcBef>
              <a:buNone/>
            </a:pPr>
            <a:r>
              <a:rPr lang="en-US" sz="2000" kern="1200" dirty="0">
                <a:latin typeface="Times New Roman"/>
                <a:ea typeface="+mn-lt"/>
                <a:cs typeface="Times New Roman"/>
              </a:rPr>
              <a:t>Input: N = 51, K = 1</a:t>
            </a:r>
            <a:endParaRPr lang="en-US" sz="2000" kern="1200" dirty="0">
              <a:latin typeface="Times New Roman"/>
              <a:cs typeface="Times New Roman"/>
            </a:endParaRPr>
          </a:p>
          <a:p>
            <a:pPr marL="148590" indent="-148590" defTabSz="594360">
              <a:spcBef>
                <a:spcPts val="650"/>
              </a:spcBef>
            </a:pPr>
            <a:r>
              <a:rPr lang="en-US" sz="2000" kern="1200" dirty="0">
                <a:latin typeface="Times New Roman"/>
                <a:ea typeface="+mn-lt"/>
                <a:cs typeface="Times New Roman"/>
              </a:rPr>
              <a:t>Example 9:</a:t>
            </a:r>
            <a:endParaRPr lang="en-US" sz="2000" kern="1200" dirty="0">
              <a:latin typeface="Times New Roman"/>
              <a:cs typeface="Times New Roman"/>
            </a:endParaRPr>
          </a:p>
          <a:p>
            <a:pPr marL="0" indent="0" defTabSz="594360">
              <a:spcBef>
                <a:spcPts val="650"/>
              </a:spcBef>
              <a:buNone/>
            </a:pPr>
            <a:r>
              <a:rPr lang="en-US" sz="2000" kern="1200" dirty="0">
                <a:latin typeface="Times New Roman"/>
                <a:ea typeface="+mn-lt"/>
                <a:cs typeface="Times New Roman"/>
              </a:rPr>
              <a:t>Input: N = 11, K = 2</a:t>
            </a:r>
            <a:endParaRPr lang="en-US" sz="2000" kern="1200" dirty="0">
              <a:latin typeface="Times New Roman"/>
              <a:cs typeface="Times New Roman"/>
            </a:endParaRPr>
          </a:p>
          <a:p>
            <a:pPr marL="148590" indent="-148590" defTabSz="594360">
              <a:spcBef>
                <a:spcPts val="650"/>
              </a:spcBef>
            </a:pPr>
            <a:r>
              <a:rPr lang="en-US" sz="2000" kern="1200" dirty="0">
                <a:latin typeface="Times New Roman"/>
                <a:ea typeface="+mn-lt"/>
                <a:cs typeface="Times New Roman"/>
              </a:rPr>
              <a:t>Example 10:</a:t>
            </a:r>
            <a:endParaRPr lang="en-US" sz="2000" kern="1200" dirty="0">
              <a:latin typeface="Times New Roman"/>
              <a:cs typeface="Times New Roman"/>
            </a:endParaRPr>
          </a:p>
          <a:p>
            <a:pPr marL="0" indent="0" defTabSz="594360">
              <a:spcBef>
                <a:spcPts val="650"/>
              </a:spcBef>
              <a:buNone/>
            </a:pPr>
            <a:r>
              <a:rPr lang="en-US" sz="2000" kern="1200" dirty="0">
                <a:latin typeface="Times New Roman"/>
                <a:ea typeface="+mn-lt"/>
                <a:cs typeface="Times New Roman"/>
              </a:rPr>
              <a:t>Input: N = 36, K = 6</a:t>
            </a:r>
          </a:p>
          <a:p>
            <a:pPr marL="148590" indent="-148590" defTabSz="594360">
              <a:spcBef>
                <a:spcPts val="650"/>
              </a:spcBef>
            </a:pPr>
            <a:endParaRPr lang="en-US" sz="2000" kern="1200" dirty="0">
              <a:latin typeface="Times New Roman"/>
              <a:cs typeface="Times New Roman"/>
            </a:endParaRPr>
          </a:p>
          <a:p>
            <a:endParaRPr lang="en-US" sz="2000" dirty="0">
              <a:latin typeface="Times New Roman"/>
              <a:cs typeface="Calibri"/>
            </a:endParaRPr>
          </a:p>
        </p:txBody>
      </p:sp>
    </p:spTree>
    <p:extLst>
      <p:ext uri="{BB962C8B-B14F-4D97-AF65-F5344CB8AC3E}">
        <p14:creationId xmlns:p14="http://schemas.microsoft.com/office/powerpoint/2010/main" val="2366463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xmlns="" id="{6EFC920F-B85A-4068-BD93-41064EDE93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xmlns="" id="{1C559108-BBAE-426C-8564-051D2BA6DDC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2340441" y="2666183"/>
            <a:ext cx="5860051" cy="527712"/>
            <a:chOff x="6081624" y="1998368"/>
            <a:chExt cx="5613457" cy="782175"/>
          </a:xfrm>
          <a:solidFill>
            <a:schemeClr val="accent4"/>
          </a:solidFill>
        </p:grpSpPr>
        <p:sp>
          <p:nvSpPr>
            <p:cNvPr id="45" name="Rectangle 44">
              <a:extLst>
                <a:ext uri="{FF2B5EF4-FFF2-40B4-BE49-F238E27FC236}">
                  <a16:creationId xmlns:a16="http://schemas.microsoft.com/office/drawing/2014/main" xmlns="" id="{42BC35EE-6650-42D2-AEFB-4B7CD1AFC9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0952C743-9049-4DFB-878B-2AB07B6E4F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xmlns=""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AFBF84-D91F-3E12-613C-945B57686BB8}"/>
              </a:ext>
            </a:extLst>
          </p:cNvPr>
          <p:cNvSpPr>
            <a:spLocks noGrp="1"/>
          </p:cNvSpPr>
          <p:nvPr>
            <p:ph type="title"/>
          </p:nvPr>
        </p:nvSpPr>
        <p:spPr>
          <a:xfrm>
            <a:off x="1032190" y="924316"/>
            <a:ext cx="4709345" cy="1086218"/>
          </a:xfrm>
        </p:spPr>
        <p:txBody>
          <a:bodyPr anchor="b">
            <a:noAutofit/>
          </a:bodyPr>
          <a:lstStyle/>
          <a:p>
            <a:r>
              <a:rPr lang="en-US" sz="5400" b="1" dirty="0">
                <a:latin typeface="Times New Roman"/>
                <a:cs typeface="Calibri Light"/>
              </a:rPr>
              <a:t>LSB</a:t>
            </a:r>
          </a:p>
        </p:txBody>
      </p:sp>
      <p:sp>
        <p:nvSpPr>
          <p:cNvPr id="50" name="Rectangle 49">
            <a:extLst>
              <a:ext uri="{FF2B5EF4-FFF2-40B4-BE49-F238E27FC236}">
                <a16:creationId xmlns:a16="http://schemas.microsoft.com/office/drawing/2014/main" xmlns="" id="{1382A32C-5B0C-4B1C-A074-76C6DBCC9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226D46B-EBC7-5A0D-F264-E02B7A1DC543}"/>
              </a:ext>
            </a:extLst>
          </p:cNvPr>
          <p:cNvSpPr>
            <a:spLocks noGrp="1"/>
          </p:cNvSpPr>
          <p:nvPr>
            <p:ph idx="1"/>
          </p:nvPr>
        </p:nvSpPr>
        <p:spPr>
          <a:xfrm>
            <a:off x="921442" y="2519311"/>
            <a:ext cx="4709345" cy="2836875"/>
          </a:xfrm>
        </p:spPr>
        <p:txBody>
          <a:bodyPr vert="horz" lIns="91440" tIns="45720" rIns="91440" bIns="45720" rtlCol="0" anchor="ctr">
            <a:normAutofit/>
          </a:bodyPr>
          <a:lstStyle/>
          <a:p>
            <a:r>
              <a:rPr lang="en-US" sz="2200" dirty="0">
                <a:latin typeface="Times New Roman"/>
                <a:ea typeface="+mn-lt"/>
                <a:cs typeface="+mn-lt"/>
              </a:rPr>
              <a:t>The Least Significant Bit (LSB) is the rightmost bit in a binary representation of a number. </a:t>
            </a:r>
            <a:endParaRPr lang="en-US" sz="2200" dirty="0">
              <a:latin typeface="Calibri" panose="020F0502020204030204"/>
              <a:ea typeface="+mn-lt"/>
              <a:cs typeface="+mn-lt"/>
            </a:endParaRPr>
          </a:p>
          <a:p>
            <a:endParaRPr lang="en-US" sz="2200" dirty="0">
              <a:latin typeface="Times New Roman"/>
              <a:ea typeface="+mn-lt"/>
              <a:cs typeface="+mn-lt"/>
            </a:endParaRPr>
          </a:p>
          <a:p>
            <a:r>
              <a:rPr lang="en-US" sz="2200" dirty="0">
                <a:latin typeface="Times New Roman"/>
                <a:ea typeface="+mn-lt"/>
                <a:cs typeface="+mn-lt"/>
              </a:rPr>
              <a:t>Example to illustrate the concept of the LSB:</a:t>
            </a:r>
            <a:endParaRPr lang="en-US" sz="2200" dirty="0">
              <a:ea typeface="Calibri"/>
              <a:cs typeface="Calibri"/>
            </a:endParaRPr>
          </a:p>
        </p:txBody>
      </p:sp>
      <p:sp>
        <p:nvSpPr>
          <p:cNvPr id="26" name="Slide Number Placeholder 25">
            <a:extLst>
              <a:ext uri="{FF2B5EF4-FFF2-40B4-BE49-F238E27FC236}">
                <a16:creationId xmlns:a16="http://schemas.microsoft.com/office/drawing/2014/main" xmlns="" id="{F4627A04-D8DC-B410-622D-37F2DA4CE64F}"/>
              </a:ext>
            </a:extLst>
          </p:cNvPr>
          <p:cNvSpPr>
            <a:spLocks noGrp="1"/>
          </p:cNvSpPr>
          <p:nvPr>
            <p:ph type="sldNum" sz="quarter" idx="12"/>
          </p:nvPr>
        </p:nvSpPr>
        <p:spPr>
          <a:xfrm>
            <a:off x="8610600" y="6492240"/>
            <a:ext cx="2743200" cy="365125"/>
          </a:xfrm>
        </p:spPr>
        <p:txBody>
          <a:bodyPr>
            <a:normAutofit/>
          </a:bodyPr>
          <a:lstStyle/>
          <a:p>
            <a:pPr>
              <a:spcAft>
                <a:spcPts val="600"/>
              </a:spcAft>
            </a:pPr>
            <a:fld id="{330EA680-D336-4FF7-8B7A-9848BB0A1C32}" type="slidenum">
              <a:rPr lang="en-US" smtClean="0"/>
              <a:pPr>
                <a:spcAft>
                  <a:spcPts val="600"/>
                </a:spcAft>
              </a:pPr>
              <a:t>23</a:t>
            </a:fld>
            <a:endParaRPr lang="en-US"/>
          </a:p>
        </p:txBody>
      </p:sp>
      <p:pic>
        <p:nvPicPr>
          <p:cNvPr id="5" name="Picture 4" descr="A black background with white text&#10;&#10;Description automatically generated">
            <a:extLst>
              <a:ext uri="{FF2B5EF4-FFF2-40B4-BE49-F238E27FC236}">
                <a16:creationId xmlns:a16="http://schemas.microsoft.com/office/drawing/2014/main" xmlns="" id="{E1441E2F-F87C-8051-AFDA-A473019AC0DE}"/>
              </a:ext>
            </a:extLst>
          </p:cNvPr>
          <p:cNvPicPr>
            <a:picLocks noChangeAspect="1"/>
          </p:cNvPicPr>
          <p:nvPr/>
        </p:nvPicPr>
        <p:blipFill>
          <a:blip r:embed="rId2"/>
          <a:stretch>
            <a:fillRect/>
          </a:stretch>
        </p:blipFill>
        <p:spPr>
          <a:xfrm>
            <a:off x="6562164" y="1850675"/>
            <a:ext cx="4379258" cy="2652386"/>
          </a:xfrm>
          <a:prstGeom prst="rect">
            <a:avLst/>
          </a:prstGeom>
        </p:spPr>
      </p:pic>
    </p:spTree>
    <p:extLst>
      <p:ext uri="{BB962C8B-B14F-4D97-AF65-F5344CB8AC3E}">
        <p14:creationId xmlns:p14="http://schemas.microsoft.com/office/powerpoint/2010/main" val="47260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6EFC920F-B85A-4068-BD93-41064EDE93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xmlns="" id="{1C559108-BBAE-426C-8564-051D2BA6DDC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2340441" y="2666183"/>
            <a:ext cx="5860051" cy="527712"/>
            <a:chOff x="6081624" y="1998368"/>
            <a:chExt cx="5613457" cy="782175"/>
          </a:xfrm>
          <a:solidFill>
            <a:schemeClr val="accent4"/>
          </a:solidFill>
        </p:grpSpPr>
        <p:sp>
          <p:nvSpPr>
            <p:cNvPr id="23" name="Rectangle 22">
              <a:extLst>
                <a:ext uri="{FF2B5EF4-FFF2-40B4-BE49-F238E27FC236}">
                  <a16:creationId xmlns:a16="http://schemas.microsoft.com/office/drawing/2014/main" xmlns="" id="{42BC35EE-6650-42D2-AEFB-4B7CD1AFC9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0952C743-9049-4DFB-878B-2AB07B6E4F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xmlns=""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15E3DBD-6774-DB2D-79A6-EE6E00BA338C}"/>
              </a:ext>
            </a:extLst>
          </p:cNvPr>
          <p:cNvSpPr>
            <a:spLocks noGrp="1"/>
          </p:cNvSpPr>
          <p:nvPr>
            <p:ph type="title"/>
          </p:nvPr>
        </p:nvSpPr>
        <p:spPr>
          <a:xfrm>
            <a:off x="1189072" y="1137228"/>
            <a:ext cx="4709345" cy="962953"/>
          </a:xfrm>
        </p:spPr>
        <p:txBody>
          <a:bodyPr anchor="b">
            <a:normAutofit/>
          </a:bodyPr>
          <a:lstStyle/>
          <a:p>
            <a:r>
              <a:rPr lang="en-US" sz="5400" b="1" dirty="0">
                <a:latin typeface="Times New Roman"/>
                <a:cs typeface="Calibri Light"/>
              </a:rPr>
              <a:t>MSB</a:t>
            </a:r>
          </a:p>
        </p:txBody>
      </p:sp>
      <p:sp>
        <p:nvSpPr>
          <p:cNvPr id="28" name="Rectangle 27">
            <a:extLst>
              <a:ext uri="{FF2B5EF4-FFF2-40B4-BE49-F238E27FC236}">
                <a16:creationId xmlns:a16="http://schemas.microsoft.com/office/drawing/2014/main" xmlns="" id="{1382A32C-5B0C-4B1C-A074-76C6DBCC9F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204C407-1103-3BE2-E8B2-99638BD00163}"/>
              </a:ext>
            </a:extLst>
          </p:cNvPr>
          <p:cNvSpPr>
            <a:spLocks noGrp="1"/>
          </p:cNvSpPr>
          <p:nvPr>
            <p:ph idx="1"/>
          </p:nvPr>
        </p:nvSpPr>
        <p:spPr>
          <a:xfrm>
            <a:off x="1100736" y="2508105"/>
            <a:ext cx="4709345" cy="2444669"/>
          </a:xfrm>
        </p:spPr>
        <p:txBody>
          <a:bodyPr vert="horz" lIns="91440" tIns="45720" rIns="91440" bIns="45720" rtlCol="0" anchor="ctr">
            <a:normAutofit/>
          </a:bodyPr>
          <a:lstStyle/>
          <a:p>
            <a:r>
              <a:rPr lang="en-US" sz="2200" dirty="0">
                <a:latin typeface="Times New Roman"/>
                <a:ea typeface="+mn-lt"/>
                <a:cs typeface="+mn-lt"/>
              </a:rPr>
              <a:t>The Most Significant Bit (MSB) is the leftmost bit in a binary representation of a number. </a:t>
            </a:r>
          </a:p>
          <a:p>
            <a:endParaRPr lang="en-US" sz="2200" dirty="0">
              <a:latin typeface="Times New Roman"/>
              <a:ea typeface="+mn-lt"/>
              <a:cs typeface="+mn-lt"/>
            </a:endParaRPr>
          </a:p>
          <a:p>
            <a:r>
              <a:rPr lang="en-US" sz="2200" dirty="0">
                <a:latin typeface="Times New Roman"/>
                <a:ea typeface="+mn-lt"/>
                <a:cs typeface="+mn-lt"/>
              </a:rPr>
              <a:t>Here's an example to illustrate the concept of the MSB:</a:t>
            </a:r>
            <a:endParaRPr lang="en-US" sz="2200">
              <a:latin typeface="Times New Roman"/>
              <a:cs typeface="Calibri" panose="020F0502020204030204"/>
            </a:endParaRPr>
          </a:p>
        </p:txBody>
      </p:sp>
      <p:pic>
        <p:nvPicPr>
          <p:cNvPr id="5" name="Picture 4" descr="A screenshot of a computer code&#10;&#10;Description automatically generated">
            <a:extLst>
              <a:ext uri="{FF2B5EF4-FFF2-40B4-BE49-F238E27FC236}">
                <a16:creationId xmlns:a16="http://schemas.microsoft.com/office/drawing/2014/main" xmlns="" id="{D4F11459-0C69-8857-F62D-16209335A76D}"/>
              </a:ext>
            </a:extLst>
          </p:cNvPr>
          <p:cNvPicPr>
            <a:picLocks noChangeAspect="1"/>
          </p:cNvPicPr>
          <p:nvPr/>
        </p:nvPicPr>
        <p:blipFill rotWithShape="1">
          <a:blip r:embed="rId2"/>
          <a:srcRect r="2" b="-4"/>
          <a:stretch/>
        </p:blipFill>
        <p:spPr>
          <a:xfrm>
            <a:off x="6000483" y="588121"/>
            <a:ext cx="5410950" cy="5205105"/>
          </a:xfrm>
          <a:prstGeom prst="rect">
            <a:avLst/>
          </a:prstGeom>
        </p:spPr>
      </p:pic>
      <p:sp>
        <p:nvSpPr>
          <p:cNvPr id="4" name="Slide Number Placeholder 3">
            <a:extLst>
              <a:ext uri="{FF2B5EF4-FFF2-40B4-BE49-F238E27FC236}">
                <a16:creationId xmlns:a16="http://schemas.microsoft.com/office/drawing/2014/main" xmlns="" id="{724968AD-E896-5997-C6DA-C63098AA595A}"/>
              </a:ext>
            </a:extLst>
          </p:cNvPr>
          <p:cNvSpPr>
            <a:spLocks noGrp="1"/>
          </p:cNvSpPr>
          <p:nvPr>
            <p:ph type="sldNum" sz="quarter" idx="12"/>
          </p:nvPr>
        </p:nvSpPr>
        <p:spPr>
          <a:xfrm>
            <a:off x="8610600" y="6492240"/>
            <a:ext cx="2743200" cy="365125"/>
          </a:xfrm>
        </p:spPr>
        <p:txBody>
          <a:bodyPr>
            <a:normAutofit/>
          </a:bodyPr>
          <a:lstStyle/>
          <a:p>
            <a:pPr>
              <a:spcAft>
                <a:spcPts val="600"/>
              </a:spcAft>
            </a:pPr>
            <a:fld id="{330EA680-D336-4FF7-8B7A-9848BB0A1C32}" type="slidenum">
              <a:rPr lang="en-US" smtClean="0"/>
              <a:pPr>
                <a:spcAft>
                  <a:spcPts val="600"/>
                </a:spcAft>
              </a:pPr>
              <a:t>24</a:t>
            </a:fld>
            <a:endParaRPr lang="en-US"/>
          </a:p>
        </p:txBody>
      </p:sp>
    </p:spTree>
    <p:extLst>
      <p:ext uri="{BB962C8B-B14F-4D97-AF65-F5344CB8AC3E}">
        <p14:creationId xmlns:p14="http://schemas.microsoft.com/office/powerpoint/2010/main" val="78945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xmlns="" id="{955A2079-FA98-4876-80F0-72364A7D2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BC9E597-8A95-7785-9588-FACADA91A8DD}"/>
              </a:ext>
            </a:extLst>
          </p:cNvPr>
          <p:cNvSpPr>
            <a:spLocks noGrp="1"/>
          </p:cNvSpPr>
          <p:nvPr>
            <p:ph type="title"/>
          </p:nvPr>
        </p:nvSpPr>
        <p:spPr>
          <a:xfrm>
            <a:off x="838200" y="556995"/>
            <a:ext cx="10515600" cy="1133693"/>
          </a:xfrm>
        </p:spPr>
        <p:txBody>
          <a:bodyPr>
            <a:normAutofit/>
          </a:bodyPr>
          <a:lstStyle/>
          <a:p>
            <a:pPr algn="ctr">
              <a:spcBef>
                <a:spcPts val="0"/>
              </a:spcBef>
              <a:spcAft>
                <a:spcPts val="600"/>
              </a:spcAft>
            </a:pPr>
            <a:r>
              <a:rPr lang="en-US" sz="5200" b="1" dirty="0">
                <a:latin typeface="Times New Roman"/>
                <a:cs typeface="Times New Roman"/>
              </a:rPr>
              <a:t>Application Of Set Operations</a:t>
            </a:r>
            <a:endParaRPr lang="en-US" sz="5200" b="1">
              <a:cs typeface="Calibri Light"/>
            </a:endParaRPr>
          </a:p>
        </p:txBody>
      </p:sp>
      <p:sp>
        <p:nvSpPr>
          <p:cNvPr id="122" name="Slide Number Placeholder 121">
            <a:extLst>
              <a:ext uri="{FF2B5EF4-FFF2-40B4-BE49-F238E27FC236}">
                <a16:creationId xmlns:a16="http://schemas.microsoft.com/office/drawing/2014/main" xmlns="" id="{080D4517-05D3-4064-C7F2-933896CC20D0}"/>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mtClean="0"/>
              <a:pPr>
                <a:spcAft>
                  <a:spcPts val="600"/>
                </a:spcAft>
              </a:pPr>
              <a:t>25</a:t>
            </a:fld>
            <a:endParaRPr lang="en-US"/>
          </a:p>
        </p:txBody>
      </p:sp>
      <p:graphicFrame>
        <p:nvGraphicFramePr>
          <p:cNvPr id="5" name="Content Placeholder 2">
            <a:extLst>
              <a:ext uri="{FF2B5EF4-FFF2-40B4-BE49-F238E27FC236}">
                <a16:creationId xmlns:a16="http://schemas.microsoft.com/office/drawing/2014/main" xmlns="" id="{F1A7C052-3B70-8184-5ECF-DC6A270A3889}"/>
              </a:ext>
            </a:extLst>
          </p:cNvPr>
          <p:cNvGraphicFramePr>
            <a:graphicFrameLocks noGrp="1"/>
          </p:cNvGraphicFramePr>
          <p:nvPr>
            <p:ph idx="1"/>
            <p:extLst>
              <p:ext uri="{D42A27DB-BD31-4B8C-83A1-F6EECF244321}">
                <p14:modId xmlns:p14="http://schemas.microsoft.com/office/powerpoint/2010/main" val="13738946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017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4DA718D0-4865-4629-8134-44F68D41D5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xmlns="" id="{65167ED7-6315-43AB-B1B6-C326D5FD8F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xmlns="" id="{EF4D8839-FB03-487D-ACC8-8BFEDD4FEB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EF75023-9A3B-42FC-B704-61A8F7BEF4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xmlns=""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9CBF9C0-0D4A-8ED8-0541-BA75E3B4C0FC}"/>
              </a:ext>
            </a:extLst>
          </p:cNvPr>
          <p:cNvSpPr>
            <a:spLocks noGrp="1"/>
          </p:cNvSpPr>
          <p:nvPr>
            <p:ph type="title"/>
          </p:nvPr>
        </p:nvSpPr>
        <p:spPr>
          <a:xfrm>
            <a:off x="1210516" y="814850"/>
            <a:ext cx="9849751" cy="1349671"/>
          </a:xfrm>
        </p:spPr>
        <p:txBody>
          <a:bodyPr vert="horz" lIns="91440" tIns="45720" rIns="91440" bIns="45720" rtlCol="0" anchor="b">
            <a:normAutofit/>
          </a:bodyPr>
          <a:lstStyle/>
          <a:p>
            <a:r>
              <a:rPr lang="en-US" sz="5400" b="1" kern="1200" dirty="0">
                <a:solidFill>
                  <a:schemeClr val="tx1"/>
                </a:solidFill>
                <a:latin typeface="Times New Roman" panose="02020603050405020304" pitchFamily="18" charset="0"/>
                <a:cs typeface="Times New Roman" panose="02020603050405020304" pitchFamily="18" charset="0"/>
              </a:rPr>
              <a:t>References</a:t>
            </a:r>
          </a:p>
        </p:txBody>
      </p:sp>
      <p:sp>
        <p:nvSpPr>
          <p:cNvPr id="5" name="Title 1">
            <a:extLst>
              <a:ext uri="{FF2B5EF4-FFF2-40B4-BE49-F238E27FC236}">
                <a16:creationId xmlns:a16="http://schemas.microsoft.com/office/drawing/2014/main" xmlns="" id="{8A04E2DE-EDC0-BAA7-CEAD-AF478CA62345}"/>
              </a:ext>
            </a:extLst>
          </p:cNvPr>
          <p:cNvSpPr txBox="1">
            <a:spLocks/>
          </p:cNvSpPr>
          <p:nvPr/>
        </p:nvSpPr>
        <p:spPr>
          <a:xfrm>
            <a:off x="1178848" y="2576844"/>
            <a:ext cx="9849751" cy="30321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hlinkClick r:id="rId2"/>
              </a:rPr>
              <a:t>https://geeksforgeeks.org/bitwise-operators-in-c-cpp/</a:t>
            </a:r>
            <a:endParaRPr lang="en-US" sz="2000" dirty="0">
              <a:latin typeface="+mn-lt"/>
              <a:ea typeface="+mn-ea"/>
              <a:cs typeface="+mn-cs"/>
            </a:endParaRPr>
          </a:p>
          <a:p>
            <a:pPr indent="-228600">
              <a:spcAft>
                <a:spcPts val="600"/>
              </a:spcAft>
              <a:buFont typeface="Arial" panose="020B0604020202020204" pitchFamily="34" charset="0"/>
              <a:buChar char="•"/>
            </a:pPr>
            <a:endParaRPr lang="en-US" sz="2000" dirty="0">
              <a:latin typeface="+mn-lt"/>
              <a:ea typeface="+mn-ea"/>
              <a:cs typeface="+mn-cs"/>
            </a:endParaRPr>
          </a:p>
          <a:p>
            <a:pPr indent="-228600">
              <a:spcAft>
                <a:spcPts val="600"/>
              </a:spcAft>
              <a:buFont typeface="Arial" panose="020B0604020202020204" pitchFamily="34" charset="0"/>
              <a:buChar char="•"/>
            </a:pPr>
            <a:r>
              <a:rPr lang="en-US" sz="2000" dirty="0">
                <a:latin typeface="+mn-lt"/>
                <a:ea typeface="+mn-ea"/>
                <a:cs typeface="+mn-cs"/>
                <a:hlinkClick r:id="rId3"/>
              </a:rPr>
              <a:t>https://www.javatpoint.com/bitmask-in-cpp#:~:text=You%20can%20also%20use%20bitmasking,%7C%20(1%20%3C%3C%203)%3B</a:t>
            </a:r>
            <a:endParaRPr lang="en-US" sz="2000" dirty="0">
              <a:latin typeface="+mn-lt"/>
              <a:ea typeface="+mn-ea"/>
              <a:cs typeface="+mn-cs"/>
            </a:endParaRPr>
          </a:p>
          <a:p>
            <a:pPr indent="-228600">
              <a:spcAft>
                <a:spcPts val="600"/>
              </a:spcAft>
              <a:buFont typeface="Arial" panose="020B0604020202020204" pitchFamily="34" charset="0"/>
              <a:buChar char="•"/>
            </a:pPr>
            <a:endParaRPr lang="en-US" sz="2000" dirty="0">
              <a:latin typeface="+mn-lt"/>
              <a:ea typeface="+mn-ea"/>
              <a:cs typeface="+mn-cs"/>
            </a:endParaRPr>
          </a:p>
          <a:p>
            <a:pPr indent="-228600">
              <a:spcAft>
                <a:spcPts val="600"/>
              </a:spcAft>
              <a:buFont typeface="Arial" panose="020B0604020202020204" pitchFamily="34" charset="0"/>
              <a:buChar char="•"/>
            </a:pPr>
            <a:r>
              <a:rPr lang="en-US" sz="2000" dirty="0">
                <a:latin typeface="+mn-lt"/>
                <a:ea typeface="+mn-ea"/>
                <a:cs typeface="+mn-cs"/>
                <a:hlinkClick r:id="rId4"/>
              </a:rPr>
              <a:t>https://www.scaler.com/topics/data-structures/bit-masking/</a:t>
            </a:r>
            <a:endParaRPr lang="en-US" sz="2000" dirty="0">
              <a:latin typeface="+mn-lt"/>
              <a:ea typeface="+mn-ea"/>
              <a:cs typeface="+mn-cs"/>
            </a:endParaRPr>
          </a:p>
          <a:p>
            <a:pPr indent="-228600">
              <a:spcAft>
                <a:spcPts val="600"/>
              </a:spcAft>
              <a:buFont typeface="Arial" panose="020B0604020202020204" pitchFamily="34" charset="0"/>
              <a:buChar char="•"/>
            </a:pPr>
            <a:endParaRPr lang="en-US" sz="2000" dirty="0">
              <a:latin typeface="+mn-lt"/>
              <a:ea typeface="+mn-ea"/>
              <a:cs typeface="+mn-cs"/>
            </a:endParaRPr>
          </a:p>
          <a:p>
            <a:pPr indent="-228600">
              <a:spcAft>
                <a:spcPts val="600"/>
              </a:spcAft>
              <a:buFont typeface="Arial" panose="020B0604020202020204" pitchFamily="34" charset="0"/>
              <a:buChar char="•"/>
            </a:pPr>
            <a:endParaRPr lang="en-US" sz="2000" dirty="0">
              <a:latin typeface="+mn-lt"/>
              <a:ea typeface="+mn-ea"/>
              <a:cs typeface="+mn-cs"/>
            </a:endParaRPr>
          </a:p>
        </p:txBody>
      </p:sp>
      <p:sp>
        <p:nvSpPr>
          <p:cNvPr id="6" name="Slide Number Placeholder 5">
            <a:extLst>
              <a:ext uri="{FF2B5EF4-FFF2-40B4-BE49-F238E27FC236}">
                <a16:creationId xmlns:a16="http://schemas.microsoft.com/office/drawing/2014/main" xmlns="" id="{F591DB2A-0C40-FFC5-EBE3-DF94E14E5801}"/>
              </a:ext>
            </a:extLst>
          </p:cNvPr>
          <p:cNvSpPr>
            <a:spLocks noGrp="1"/>
          </p:cNvSpPr>
          <p:nvPr>
            <p:ph type="sldNum" sz="quarter" idx="12"/>
          </p:nvPr>
        </p:nvSpPr>
        <p:spPr>
          <a:xfrm>
            <a:off x="8610600" y="6492240"/>
            <a:ext cx="2522114" cy="365125"/>
          </a:xfrm>
        </p:spPr>
        <p:txBody>
          <a:bodyPr vert="horz" lIns="91440" tIns="45720" rIns="91440" bIns="45720" rtlCol="0" anchor="ctr">
            <a:normAutofit/>
          </a:bodyPr>
          <a:lstStyle/>
          <a:p>
            <a:pPr>
              <a:spcAft>
                <a:spcPts val="600"/>
              </a:spcAft>
            </a:pPr>
            <a:fld id="{330EA680-D336-4FF7-8B7A-9848BB0A1C32}" type="slidenum">
              <a:rPr lang="en-US" smtClean="0"/>
              <a:pPr>
                <a:spcAft>
                  <a:spcPts val="600"/>
                </a:spcAft>
              </a:pPr>
              <a:t>26</a:t>
            </a:fld>
            <a:endParaRPr lang="en-US"/>
          </a:p>
        </p:txBody>
      </p:sp>
    </p:spTree>
    <p:extLst>
      <p:ext uri="{BB962C8B-B14F-4D97-AF65-F5344CB8AC3E}">
        <p14:creationId xmlns:p14="http://schemas.microsoft.com/office/powerpoint/2010/main" val="1331164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4522B21E-B2B9-4C72-9A71-C87EFD1374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5EB7D2A2-F448-44D4-938C-DC84CBCB3B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871AEA07-1E14-44B4-8E55-64EF049CD6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864EE978-277B-EA74-5663-7746DD51EB9C}"/>
              </a:ext>
            </a:extLst>
          </p:cNvPr>
          <p:cNvSpPr txBox="1"/>
          <p:nvPr/>
        </p:nvSpPr>
        <p:spPr>
          <a:xfrm>
            <a:off x="1524000" y="1293338"/>
            <a:ext cx="9144000" cy="327459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7200" b="1" kern="1200" dirty="0">
                <a:latin typeface="Times New Roman"/>
                <a:ea typeface="+mj-ea"/>
                <a:cs typeface="Times New Roman"/>
              </a:rPr>
              <a:t>Thank You</a:t>
            </a:r>
          </a:p>
        </p:txBody>
      </p:sp>
      <p:cxnSp>
        <p:nvCxnSpPr>
          <p:cNvPr id="26" name="Straight Connector 25">
            <a:extLst>
              <a:ext uri="{FF2B5EF4-FFF2-40B4-BE49-F238E27FC236}">
                <a16:creationId xmlns:a16="http://schemas.microsoft.com/office/drawing/2014/main" xmlns="" id="{F7C8EA93-3210-4C62-99E9-153C275E3A8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xmlns="" id="{7429B849-DBED-5075-5D85-F95343ECF5D6}"/>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330EA680-D336-4FF7-8B7A-9848BB0A1C32}" type="slidenum">
              <a:rPr lang="en-US" smtClean="0"/>
              <a:pPr>
                <a:spcAft>
                  <a:spcPts val="600"/>
                </a:spcAft>
              </a:pPr>
              <a:t>27</a:t>
            </a:fld>
            <a:endParaRPr lang="en-US"/>
          </a:p>
        </p:txBody>
      </p:sp>
    </p:spTree>
    <p:extLst>
      <p:ext uri="{BB962C8B-B14F-4D97-AF65-F5344CB8AC3E}">
        <p14:creationId xmlns:p14="http://schemas.microsoft.com/office/powerpoint/2010/main" val="375145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77C9E28-FBD3-BAC2-49F2-3E18F9E3071B}"/>
              </a:ext>
            </a:extLst>
          </p:cNvPr>
          <p:cNvSpPr>
            <a:spLocks noGrp="1"/>
          </p:cNvSpPr>
          <p:nvPr>
            <p:ph type="title"/>
          </p:nvPr>
        </p:nvSpPr>
        <p:spPr>
          <a:xfrm>
            <a:off x="841248" y="256032"/>
            <a:ext cx="10506456" cy="1014984"/>
          </a:xfrm>
        </p:spPr>
        <p:txBody>
          <a:bodyPr anchor="b">
            <a:normAutofit/>
          </a:bodyPr>
          <a:lstStyle/>
          <a:p>
            <a:r>
              <a:rPr lang="en-US" sz="5400" b="1" dirty="0">
                <a:latin typeface="Times New Roman"/>
                <a:cs typeface="Times New Roman"/>
              </a:rPr>
              <a:t>What is Bit ?</a:t>
            </a:r>
            <a:endParaRPr lang="en-US" sz="5400" dirty="0">
              <a:latin typeface="Times New Roman"/>
              <a:cs typeface="Times New Roman"/>
            </a:endParaRPr>
          </a:p>
        </p:txBody>
      </p:sp>
      <p:sp>
        <p:nvSpPr>
          <p:cNvPr id="12" name="Rectangle 11">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xmlns="" id="{B749B908-97FD-DDA4-B7D4-DE3C248A10D8}"/>
              </a:ext>
            </a:extLst>
          </p:cNvPr>
          <p:cNvSpPr>
            <a:spLocks noGrp="1"/>
          </p:cNvSpPr>
          <p:nvPr>
            <p:ph type="sldNum" sz="quarter" idx="12"/>
          </p:nvPr>
        </p:nvSpPr>
        <p:spPr>
          <a:xfrm>
            <a:off x="8873254" y="6356350"/>
            <a:ext cx="2477498" cy="365125"/>
          </a:xfrm>
        </p:spPr>
        <p:txBody>
          <a:bodyPr>
            <a:normAutofit/>
          </a:bodyPr>
          <a:lstStyle/>
          <a:p>
            <a:pPr>
              <a:spcAft>
                <a:spcPts val="600"/>
              </a:spcAft>
            </a:pPr>
            <a:fld id="{330EA680-D336-4FF7-8B7A-9848BB0A1C32}"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xmlns="" id="{8D7BDB9C-BB10-CF1B-24E6-AEB9E8572CC3}"/>
              </a:ext>
            </a:extLst>
          </p:cNvPr>
          <p:cNvGraphicFramePr>
            <a:graphicFrameLocks noGrp="1"/>
          </p:cNvGraphicFramePr>
          <p:nvPr>
            <p:ph idx="1"/>
            <p:extLst>
              <p:ext uri="{D42A27DB-BD31-4B8C-83A1-F6EECF244321}">
                <p14:modId xmlns:p14="http://schemas.microsoft.com/office/powerpoint/2010/main" val="16596295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125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xmlns="" id="{4DA718D0-4865-4629-8134-44F68D41D5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xmlns="" id="{65167ED7-6315-43AB-B1B6-C326D5FD8F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5400000">
            <a:off x="-2340441" y="2666183"/>
            <a:ext cx="5860051" cy="527712"/>
            <a:chOff x="6081624" y="1998368"/>
            <a:chExt cx="5613457" cy="782175"/>
          </a:xfrm>
          <a:solidFill>
            <a:schemeClr val="accent4"/>
          </a:solidFill>
        </p:grpSpPr>
        <p:sp>
          <p:nvSpPr>
            <p:cNvPr id="72" name="Rectangle 71">
              <a:extLst>
                <a:ext uri="{FF2B5EF4-FFF2-40B4-BE49-F238E27FC236}">
                  <a16:creationId xmlns:a16="http://schemas.microsoft.com/office/drawing/2014/main" xmlns="" id="{EF4D8839-FB03-487D-ACC8-8BFEDD4FEB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0EF75023-9A3B-42FC-B704-61A8F7BEF4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a:extLst>
              <a:ext uri="{FF2B5EF4-FFF2-40B4-BE49-F238E27FC236}">
                <a16:creationId xmlns:a16="http://schemas.microsoft.com/office/drawing/2014/main" xmlns="" id="{CBC4F608-B4B8-48C3-9572-C0F061B1CD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5BE38A8-A374-4C3D-E8A1-AA15F95751F6}"/>
              </a:ext>
            </a:extLst>
          </p:cNvPr>
          <p:cNvSpPr>
            <a:spLocks noGrp="1"/>
          </p:cNvSpPr>
          <p:nvPr>
            <p:ph type="title"/>
          </p:nvPr>
        </p:nvSpPr>
        <p:spPr>
          <a:xfrm>
            <a:off x="1294169" y="879491"/>
            <a:ext cx="9849751" cy="834201"/>
          </a:xfrm>
        </p:spPr>
        <p:txBody>
          <a:bodyPr vert="horz" lIns="91440" tIns="45720" rIns="91440" bIns="45720" rtlCol="0" anchor="b">
            <a:normAutofit/>
          </a:bodyPr>
          <a:lstStyle/>
          <a:p>
            <a:r>
              <a:rPr lang="en-US" sz="5400" b="1">
                <a:latin typeface="Times New Roman"/>
                <a:ea typeface="Calibri Light"/>
                <a:cs typeface="Calibri Light"/>
              </a:rPr>
              <a:t>What is Bit Masking?</a:t>
            </a:r>
          </a:p>
        </p:txBody>
      </p:sp>
      <p:sp>
        <p:nvSpPr>
          <p:cNvPr id="53" name="Content Placeholder 2">
            <a:extLst>
              <a:ext uri="{FF2B5EF4-FFF2-40B4-BE49-F238E27FC236}">
                <a16:creationId xmlns:a16="http://schemas.microsoft.com/office/drawing/2014/main" xmlns="" id="{8033920F-02D2-3E90-D10F-1BCC019E97BB}"/>
              </a:ext>
            </a:extLst>
          </p:cNvPr>
          <p:cNvSpPr>
            <a:spLocks noGrp="1"/>
          </p:cNvSpPr>
          <p:nvPr>
            <p:ph idx="1"/>
          </p:nvPr>
        </p:nvSpPr>
        <p:spPr>
          <a:xfrm>
            <a:off x="1244480" y="2017649"/>
            <a:ext cx="9869803" cy="4004131"/>
          </a:xfrm>
        </p:spPr>
        <p:txBody>
          <a:bodyPr vert="horz" lIns="91440" tIns="45720" rIns="91440" bIns="45720" rtlCol="0" anchor="ctr">
            <a:normAutofit/>
          </a:bodyPr>
          <a:lstStyle/>
          <a:p>
            <a:pPr marL="0" indent="0">
              <a:buNone/>
            </a:pPr>
            <a:endParaRPr lang="en-US" sz="2200" dirty="0">
              <a:latin typeface="Times New Roman"/>
              <a:ea typeface="Calibri"/>
              <a:cs typeface="Calibri"/>
            </a:endParaRPr>
          </a:p>
          <a:p>
            <a:pPr>
              <a:buFont typeface="Arial"/>
            </a:pPr>
            <a:r>
              <a:rPr lang="en-US" sz="2200" b="1" dirty="0">
                <a:latin typeface="Times New Roman"/>
                <a:ea typeface="+mn-lt"/>
                <a:cs typeface="+mn-lt"/>
              </a:rPr>
              <a:t>Definition: </a:t>
            </a:r>
            <a:r>
              <a:rPr lang="en-US" sz="2200" dirty="0">
                <a:latin typeface="Times New Roman"/>
                <a:ea typeface="+mn-lt"/>
                <a:cs typeface="+mn-lt"/>
              </a:rPr>
              <a:t>Bit masking is a fundamental technique that involves manipulating individual bits within binary representations of numbers.</a:t>
            </a:r>
            <a:endParaRPr lang="en-US" sz="2200" dirty="0">
              <a:latin typeface="Times New Roman"/>
              <a:ea typeface="Calibri"/>
              <a:cs typeface="Calibri"/>
            </a:endParaRPr>
          </a:p>
          <a:p>
            <a:pPr>
              <a:buFont typeface="Arial"/>
            </a:pPr>
            <a:r>
              <a:rPr lang="en-US" sz="2200" dirty="0">
                <a:latin typeface="Times New Roman"/>
                <a:ea typeface="+mn-lt"/>
                <a:cs typeface="+mn-lt"/>
              </a:rPr>
              <a:t>Bit masking relies on bitwise operations like</a:t>
            </a:r>
            <a:r>
              <a:rPr lang="en-US" sz="2200" b="1" dirty="0">
                <a:latin typeface="Times New Roman"/>
                <a:ea typeface="+mn-lt"/>
                <a:cs typeface="+mn-lt"/>
              </a:rPr>
              <a:t> AND, OR, and XOR.</a:t>
            </a:r>
            <a:endParaRPr lang="en-US" sz="2200" dirty="0">
              <a:latin typeface="Times New Roman"/>
              <a:ea typeface="+mn-lt"/>
              <a:cs typeface="+mn-lt"/>
            </a:endParaRPr>
          </a:p>
          <a:p>
            <a:pPr>
              <a:buFont typeface="Arial"/>
            </a:pPr>
            <a:endParaRPr lang="en-US" sz="2200" dirty="0">
              <a:latin typeface="Times New Roman"/>
              <a:ea typeface="+mn-lt"/>
              <a:cs typeface="+mn-lt"/>
            </a:endParaRPr>
          </a:p>
          <a:p>
            <a:pPr>
              <a:buFont typeface="Arial"/>
            </a:pPr>
            <a:r>
              <a:rPr lang="en-US" sz="2200" b="1" dirty="0">
                <a:latin typeface="Times New Roman"/>
                <a:ea typeface="+mn-lt"/>
                <a:cs typeface="+mn-lt"/>
              </a:rPr>
              <a:t>Importance: </a:t>
            </a:r>
            <a:r>
              <a:rPr lang="en-US" sz="2200" dirty="0">
                <a:latin typeface="Times New Roman"/>
                <a:ea typeface="+mn-lt"/>
                <a:cs typeface="+mn-lt"/>
              </a:rPr>
              <a:t>Bit masking enable memory optimization and efficient algorithms. It is often used for tasks such as setting, clearing, or checking specific bits within a binary number</a:t>
            </a:r>
          </a:p>
          <a:p>
            <a:pPr>
              <a:buFont typeface="Arial"/>
            </a:pPr>
            <a:endParaRPr lang="en-US" sz="2200" dirty="0">
              <a:latin typeface="Times New Roman"/>
              <a:ea typeface="Calibri"/>
              <a:cs typeface="Calibri"/>
            </a:endParaRPr>
          </a:p>
          <a:p>
            <a:pPr>
              <a:buFont typeface="Arial"/>
            </a:pPr>
            <a:endParaRPr lang="en-US" sz="2200" dirty="0">
              <a:latin typeface="Times New Roman"/>
              <a:ea typeface="Calibri"/>
              <a:cs typeface="Calibri"/>
            </a:endParaRPr>
          </a:p>
          <a:p>
            <a:pPr>
              <a:buFont typeface="Arial"/>
            </a:pPr>
            <a:endParaRPr lang="en-US" sz="2200" dirty="0">
              <a:latin typeface="Times New Roman"/>
              <a:ea typeface="Calibri"/>
              <a:cs typeface="Calibri"/>
            </a:endParaRPr>
          </a:p>
          <a:p>
            <a:pPr>
              <a:buFont typeface="Arial"/>
            </a:pPr>
            <a:endParaRPr lang="en-US" sz="2200" dirty="0">
              <a:latin typeface="Times New Roman"/>
              <a:ea typeface="Calibri"/>
              <a:cs typeface="Calibri"/>
            </a:endParaRPr>
          </a:p>
        </p:txBody>
      </p:sp>
      <p:sp>
        <p:nvSpPr>
          <p:cNvPr id="3" name="Slide Number Placeholder 2">
            <a:extLst>
              <a:ext uri="{FF2B5EF4-FFF2-40B4-BE49-F238E27FC236}">
                <a16:creationId xmlns:a16="http://schemas.microsoft.com/office/drawing/2014/main" xmlns="" id="{0976E6A1-1AC6-CC92-6FED-5509F2AE3F91}"/>
              </a:ext>
            </a:extLst>
          </p:cNvPr>
          <p:cNvSpPr>
            <a:spLocks noGrp="1"/>
          </p:cNvSpPr>
          <p:nvPr>
            <p:ph type="sldNum" sz="quarter" idx="12"/>
          </p:nvPr>
        </p:nvSpPr>
        <p:spPr>
          <a:xfrm>
            <a:off x="8610600" y="6492240"/>
            <a:ext cx="2522114" cy="365125"/>
          </a:xfrm>
        </p:spPr>
        <p:txBody>
          <a:bodyPr>
            <a:normAutofit/>
          </a:bodyPr>
          <a:lstStyle/>
          <a:p>
            <a:pPr>
              <a:spcAft>
                <a:spcPts val="600"/>
              </a:spcAft>
            </a:pPr>
            <a:fld id="{330EA680-D336-4FF7-8B7A-9848BB0A1C32}" type="slidenum">
              <a:rPr lang="en-US"/>
              <a:pPr>
                <a:spcAft>
                  <a:spcPts val="600"/>
                </a:spcAft>
              </a:pPr>
              <a:t>4</a:t>
            </a:fld>
            <a:endParaRPr lang="en-US"/>
          </a:p>
        </p:txBody>
      </p:sp>
    </p:spTree>
    <p:extLst>
      <p:ext uri="{BB962C8B-B14F-4D97-AF65-F5344CB8AC3E}">
        <p14:creationId xmlns:p14="http://schemas.microsoft.com/office/powerpoint/2010/main" val="274472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
                                            <p:txEl>
                                              <p:pRg st="1" end="1"/>
                                            </p:txEl>
                                          </p:spTgt>
                                        </p:tgtEl>
                                        <p:attrNameLst>
                                          <p:attrName>style.visibility</p:attrName>
                                        </p:attrNameLst>
                                      </p:cBhvr>
                                      <p:to>
                                        <p:strVal val="visible"/>
                                      </p:to>
                                    </p:set>
                                    <p:animEffect transition="in" filter="fade">
                                      <p:cBhvr>
                                        <p:cTn id="7" dur="1000"/>
                                        <p:tgtEl>
                                          <p:spTgt spid="53">
                                            <p:txEl>
                                              <p:pRg st="1" end="1"/>
                                            </p:txEl>
                                          </p:spTgt>
                                        </p:tgtEl>
                                      </p:cBhvr>
                                    </p:animEffect>
                                    <p:anim calcmode="lin" valueType="num">
                                      <p:cBhvr>
                                        <p:cTn id="8" dur="1000" fill="hold"/>
                                        <p:tgtEl>
                                          <p:spTgt spid="5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
                                            <p:txEl>
                                              <p:pRg st="2" end="2"/>
                                            </p:txEl>
                                          </p:spTgt>
                                        </p:tgtEl>
                                        <p:attrNameLst>
                                          <p:attrName>style.visibility</p:attrName>
                                        </p:attrNameLst>
                                      </p:cBhvr>
                                      <p:to>
                                        <p:strVal val="visible"/>
                                      </p:to>
                                    </p:set>
                                    <p:animEffect transition="in" filter="fade">
                                      <p:cBhvr>
                                        <p:cTn id="14" dur="1000"/>
                                        <p:tgtEl>
                                          <p:spTgt spid="53">
                                            <p:txEl>
                                              <p:pRg st="2" end="2"/>
                                            </p:txEl>
                                          </p:spTgt>
                                        </p:tgtEl>
                                      </p:cBhvr>
                                    </p:animEffect>
                                    <p:anim calcmode="lin" valueType="num">
                                      <p:cBhvr>
                                        <p:cTn id="15" dur="1000" fill="hold"/>
                                        <p:tgtEl>
                                          <p:spTgt spid="5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3">
                                            <p:txEl>
                                              <p:pRg st="4" end="4"/>
                                            </p:txEl>
                                          </p:spTgt>
                                        </p:tgtEl>
                                        <p:attrNameLst>
                                          <p:attrName>style.visibility</p:attrName>
                                        </p:attrNameLst>
                                      </p:cBhvr>
                                      <p:to>
                                        <p:strVal val="visible"/>
                                      </p:to>
                                    </p:set>
                                    <p:animEffect transition="in" filter="fade">
                                      <p:cBhvr>
                                        <p:cTn id="21" dur="1000"/>
                                        <p:tgtEl>
                                          <p:spTgt spid="53">
                                            <p:txEl>
                                              <p:pRg st="4" end="4"/>
                                            </p:txEl>
                                          </p:spTgt>
                                        </p:tgtEl>
                                      </p:cBhvr>
                                    </p:animEffect>
                                    <p:anim calcmode="lin" valueType="num">
                                      <p:cBhvr>
                                        <p:cTn id="22" dur="1000" fill="hold"/>
                                        <p:tgtEl>
                                          <p:spTgt spid="5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891D9F-2F49-1332-62AA-EBB1EB3FDC53}"/>
              </a:ext>
            </a:extLst>
          </p:cNvPr>
          <p:cNvSpPr>
            <a:spLocks noGrp="1"/>
          </p:cNvSpPr>
          <p:nvPr>
            <p:ph type="title"/>
          </p:nvPr>
        </p:nvSpPr>
        <p:spPr>
          <a:xfrm>
            <a:off x="881130" y="644167"/>
            <a:ext cx="10515600" cy="1325563"/>
          </a:xfrm>
        </p:spPr>
        <p:txBody>
          <a:bodyPr>
            <a:normAutofit/>
          </a:bodyPr>
          <a:lstStyle/>
          <a:p>
            <a:pPr>
              <a:spcBef>
                <a:spcPts val="0"/>
              </a:spcBef>
              <a:spcAft>
                <a:spcPts val="600"/>
              </a:spcAft>
            </a:pPr>
            <a:r>
              <a:rPr lang="en-US" sz="5400" b="1" dirty="0">
                <a:latin typeface="Times New Roman"/>
                <a:cs typeface="Times New Roman"/>
              </a:rPr>
              <a:t>Set Representation Using Bitmask</a:t>
            </a:r>
            <a:endParaRPr lang="en-US" sz="5400" b="1" dirty="0">
              <a:cs typeface="Calibri Light"/>
            </a:endParaRPr>
          </a:p>
        </p:txBody>
      </p:sp>
      <p:sp>
        <p:nvSpPr>
          <p:cNvPr id="3" name="Content Placeholder 2">
            <a:extLst>
              <a:ext uri="{FF2B5EF4-FFF2-40B4-BE49-F238E27FC236}">
                <a16:creationId xmlns:a16="http://schemas.microsoft.com/office/drawing/2014/main" xmlns="" id="{F4C91C21-4F11-07DA-B8C7-5FD5EC6C4AEF}"/>
              </a:ext>
            </a:extLst>
          </p:cNvPr>
          <p:cNvSpPr>
            <a:spLocks noGrp="1"/>
          </p:cNvSpPr>
          <p:nvPr>
            <p:ph idx="1"/>
          </p:nvPr>
        </p:nvSpPr>
        <p:spPr>
          <a:xfrm>
            <a:off x="838200" y="2512498"/>
            <a:ext cx="10515600" cy="2677085"/>
          </a:xfrm>
        </p:spPr>
        <p:txBody>
          <a:bodyPr vert="horz" lIns="91440" tIns="45720" rIns="91440" bIns="45720" rtlCol="0" anchor="t">
            <a:normAutofit lnSpcReduction="10000"/>
          </a:bodyPr>
          <a:lstStyle/>
          <a:p>
            <a:r>
              <a:rPr lang="en-US" sz="2200" dirty="0">
                <a:latin typeface="Times New Roman"/>
                <a:ea typeface="+mn-lt"/>
                <a:cs typeface="+mn-lt"/>
              </a:rPr>
              <a:t>Let us suppose we have a set S consisting of N items numbered from 1 to N. Set S can be represented as follows, S = 1, 2, 3, ..., N. </a:t>
            </a:r>
            <a:endParaRPr lang="en-US" dirty="0">
              <a:latin typeface="Calibri"/>
              <a:cs typeface="Calibri" panose="020F0502020204030204"/>
            </a:endParaRPr>
          </a:p>
          <a:p>
            <a:endParaRPr lang="en-US" sz="2200" dirty="0">
              <a:latin typeface="Times New Roman"/>
              <a:ea typeface="+mn-lt"/>
              <a:cs typeface="+mn-lt"/>
            </a:endParaRPr>
          </a:p>
          <a:p>
            <a:r>
              <a:rPr lang="en-US" sz="2200" dirty="0" err="1">
                <a:latin typeface="Times New Roman"/>
                <a:ea typeface="+mn-lt"/>
                <a:cs typeface="+mn-lt"/>
              </a:rPr>
              <a:t>Bitmasking</a:t>
            </a:r>
            <a:r>
              <a:rPr lang="en-US" sz="2200" dirty="0">
                <a:latin typeface="Times New Roman"/>
                <a:ea typeface="+mn-lt"/>
                <a:cs typeface="+mn-lt"/>
              </a:rPr>
              <a:t> is a way in which every subset of S can be represented with the help of a number in its binary form. To represent a set of N items we need a sequence of N bits where every bit represents an item in the Set. This sequence of bits used to represent a subset of a set is usually referred to as a mask. For example, the sequence of bits 10101 is a mask used to represent a set of size 5.</a:t>
            </a:r>
            <a:endParaRPr lang="en-US" dirty="0">
              <a:latin typeface="Calibri"/>
              <a:cs typeface="Calibri" panose="020F0502020204030204"/>
            </a:endParaRPr>
          </a:p>
        </p:txBody>
      </p:sp>
      <p:sp>
        <p:nvSpPr>
          <p:cNvPr id="4" name="Slide Number Placeholder 3">
            <a:extLst>
              <a:ext uri="{FF2B5EF4-FFF2-40B4-BE49-F238E27FC236}">
                <a16:creationId xmlns:a16="http://schemas.microsoft.com/office/drawing/2014/main" xmlns="" id="{DF5CD734-27AC-5011-EBF0-340DCA58EA8A}"/>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145248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xmlns="" id="{87E95078-F561-BED6-198E-47B267D93EC3}"/>
              </a:ext>
            </a:extLst>
          </p:cNvPr>
          <p:cNvSpPr>
            <a:spLocks noGrp="1"/>
          </p:cNvSpPr>
          <p:nvPr>
            <p:ph type="title"/>
          </p:nvPr>
        </p:nvSpPr>
        <p:spPr>
          <a:xfrm>
            <a:off x="630936" y="640080"/>
            <a:ext cx="4818888" cy="1481328"/>
          </a:xfrm>
        </p:spPr>
        <p:txBody>
          <a:bodyPr anchor="b">
            <a:normAutofit/>
          </a:bodyPr>
          <a:lstStyle/>
          <a:p>
            <a:r>
              <a:rPr lang="en-US" sz="5400" b="1">
                <a:latin typeface="Times New Roman"/>
                <a:cs typeface="Times New Roman"/>
              </a:rPr>
              <a:t>Cont.</a:t>
            </a:r>
          </a:p>
        </p:txBody>
      </p:sp>
      <p:sp>
        <p:nvSpPr>
          <p:cNvPr id="20" name="sketch line">
            <a:extLst>
              <a:ext uri="{FF2B5EF4-FFF2-40B4-BE49-F238E27FC236}">
                <a16:creationId xmlns:a16="http://schemas.microsoft.com/office/drawing/2014/main" xmlns="" id="{71877DBC-BB60-40F0-AC93-2ACDBAAE60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093E6217-D0A5-DBE7-D3C5-F1BD2141F521}"/>
              </a:ext>
            </a:extLst>
          </p:cNvPr>
          <p:cNvSpPr>
            <a:spLocks noGrp="1"/>
          </p:cNvSpPr>
          <p:nvPr>
            <p:ph idx="1"/>
          </p:nvPr>
        </p:nvSpPr>
        <p:spPr>
          <a:xfrm>
            <a:off x="630936" y="2660904"/>
            <a:ext cx="5300151" cy="3878740"/>
          </a:xfrm>
        </p:spPr>
        <p:txBody>
          <a:bodyPr vert="horz" lIns="91440" tIns="45720" rIns="91440" bIns="45720" rtlCol="0" anchor="t">
            <a:noAutofit/>
          </a:bodyPr>
          <a:lstStyle/>
          <a:p>
            <a:pPr marL="0" indent="0">
              <a:buNone/>
            </a:pPr>
            <a:r>
              <a:rPr lang="en-US" sz="2200" dirty="0">
                <a:latin typeface="Times New Roman"/>
                <a:ea typeface="+mn-lt"/>
                <a:cs typeface="+mn-lt"/>
              </a:rPr>
              <a:t>In a particular subset if the </a:t>
            </a:r>
            <a:r>
              <a:rPr lang="en-US" sz="2200" dirty="0" err="1">
                <a:latin typeface="Times New Roman"/>
                <a:ea typeface="+mn-lt"/>
                <a:cs typeface="+mn-lt"/>
              </a:rPr>
              <a:t>i^th</a:t>
            </a:r>
            <a:r>
              <a:rPr lang="en-US" sz="2200" dirty="0">
                <a:latin typeface="Times New Roman"/>
                <a:ea typeface="+mn-lt"/>
                <a:cs typeface="+mn-lt"/>
              </a:rPr>
              <a:t> bit in the mask is set or is equal to 1 that means that the </a:t>
            </a:r>
            <a:r>
              <a:rPr lang="en-US" sz="2200" dirty="0" err="1">
                <a:latin typeface="Times New Roman"/>
                <a:ea typeface="+mn-lt"/>
                <a:cs typeface="+mn-lt"/>
              </a:rPr>
              <a:t>i^th</a:t>
            </a:r>
            <a:r>
              <a:rPr lang="en-US" sz="2200" dirty="0">
                <a:latin typeface="Times New Roman"/>
                <a:ea typeface="+mn-lt"/>
                <a:cs typeface="+mn-lt"/>
              </a:rPr>
              <a:t> item is included in the subset. </a:t>
            </a:r>
          </a:p>
          <a:p>
            <a:pPr marL="0" indent="0">
              <a:buNone/>
            </a:pPr>
            <a:r>
              <a:rPr lang="en-US" sz="2200" dirty="0">
                <a:latin typeface="Times New Roman"/>
                <a:ea typeface="+mn-lt"/>
                <a:cs typeface="+mn-lt"/>
              </a:rPr>
              <a:t>If the </a:t>
            </a:r>
            <a:r>
              <a:rPr lang="en-US" sz="2200" dirty="0" err="1">
                <a:latin typeface="Times New Roman"/>
                <a:ea typeface="+mn-lt"/>
                <a:cs typeface="+mn-lt"/>
              </a:rPr>
              <a:t>i^th</a:t>
            </a:r>
            <a:r>
              <a:rPr lang="en-US" sz="2200" dirty="0">
                <a:latin typeface="Times New Roman"/>
                <a:ea typeface="+mn-lt"/>
                <a:cs typeface="+mn-lt"/>
              </a:rPr>
              <a:t> bit is unset or is equal to 0 that means that the </a:t>
            </a:r>
            <a:r>
              <a:rPr lang="en-US" sz="2200" dirty="0" err="1">
                <a:latin typeface="Times New Roman"/>
                <a:ea typeface="+mn-lt"/>
                <a:cs typeface="+mn-lt"/>
              </a:rPr>
              <a:t>i^th</a:t>
            </a:r>
            <a:r>
              <a:rPr lang="en-US" sz="2200" dirty="0">
                <a:latin typeface="Times New Roman"/>
                <a:ea typeface="+mn-lt"/>
                <a:cs typeface="+mn-lt"/>
              </a:rPr>
              <a:t> item is not included in the subset. </a:t>
            </a:r>
          </a:p>
          <a:p>
            <a:pPr marL="0" indent="0">
              <a:buNone/>
            </a:pPr>
            <a:r>
              <a:rPr lang="en-US" sz="2200" dirty="0">
                <a:latin typeface="Times New Roman"/>
                <a:ea typeface="+mn-lt"/>
                <a:cs typeface="+mn-lt"/>
              </a:rPr>
              <a:t>For example, the mask 1010110 represents a subset of a set having 7 items (number of bits in the mask) including items 2,3,5,7 (1 based indexing).</a:t>
            </a:r>
            <a:endParaRPr lang="en-US" sz="2200" dirty="0">
              <a:latin typeface="Times New Roman"/>
              <a:cs typeface="Calibri"/>
            </a:endParaRPr>
          </a:p>
        </p:txBody>
      </p:sp>
      <p:pic>
        <p:nvPicPr>
          <p:cNvPr id="4" name="Picture 3" descr="A diagram of a number&#10;&#10;Description automatically generated">
            <a:extLst>
              <a:ext uri="{FF2B5EF4-FFF2-40B4-BE49-F238E27FC236}">
                <a16:creationId xmlns:a16="http://schemas.microsoft.com/office/drawing/2014/main" xmlns="" id="{031BCDDB-4988-A500-962B-5A3B9C652E3D}"/>
              </a:ext>
            </a:extLst>
          </p:cNvPr>
          <p:cNvPicPr>
            <a:picLocks noChangeAspect="1"/>
          </p:cNvPicPr>
          <p:nvPr/>
        </p:nvPicPr>
        <p:blipFill rotWithShape="1">
          <a:blip r:embed="rId2"/>
          <a:srcRect l="6762" t="-120" r="16834" b="735"/>
          <a:stretch/>
        </p:blipFill>
        <p:spPr>
          <a:xfrm>
            <a:off x="5938628" y="2581801"/>
            <a:ext cx="5838858" cy="2964513"/>
          </a:xfrm>
          <a:prstGeom prst="rect">
            <a:avLst/>
          </a:prstGeom>
        </p:spPr>
      </p:pic>
      <p:sp>
        <p:nvSpPr>
          <p:cNvPr id="5" name="Slide Number Placeholder 4">
            <a:extLst>
              <a:ext uri="{FF2B5EF4-FFF2-40B4-BE49-F238E27FC236}">
                <a16:creationId xmlns:a16="http://schemas.microsoft.com/office/drawing/2014/main" xmlns="" id="{3B90831E-B669-EF9C-6AD5-F0EF3D656216}"/>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smtClean="0"/>
              <a:pPr>
                <a:spcAft>
                  <a:spcPts val="600"/>
                </a:spcAft>
              </a:pPr>
              <a:t>6</a:t>
            </a:fld>
            <a:endParaRPr lang="en-US"/>
          </a:p>
        </p:txBody>
      </p:sp>
    </p:spTree>
    <p:extLst>
      <p:ext uri="{BB962C8B-B14F-4D97-AF65-F5344CB8AC3E}">
        <p14:creationId xmlns:p14="http://schemas.microsoft.com/office/powerpoint/2010/main" val="27828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52239C-A30B-536C-CA1E-22BC532A2A6C}"/>
              </a:ext>
            </a:extLst>
          </p:cNvPr>
          <p:cNvSpPr>
            <a:spLocks noGrp="1"/>
          </p:cNvSpPr>
          <p:nvPr>
            <p:ph type="title"/>
          </p:nvPr>
        </p:nvSpPr>
        <p:spPr/>
        <p:txBody>
          <a:bodyPr>
            <a:normAutofit/>
          </a:bodyPr>
          <a:lstStyle/>
          <a:p>
            <a:r>
              <a:rPr lang="en-US" sz="5400" b="1" dirty="0">
                <a:latin typeface="Times New Roman"/>
                <a:cs typeface="Times New Roman"/>
              </a:rPr>
              <a:t>Basic Bitwise Operations</a:t>
            </a:r>
          </a:p>
        </p:txBody>
      </p:sp>
      <p:sp>
        <p:nvSpPr>
          <p:cNvPr id="3" name="Content Placeholder 2">
            <a:extLst>
              <a:ext uri="{FF2B5EF4-FFF2-40B4-BE49-F238E27FC236}">
                <a16:creationId xmlns:a16="http://schemas.microsoft.com/office/drawing/2014/main" xmlns="" id="{738C4D51-2E99-A31B-D4BE-BAA43D56F308}"/>
              </a:ext>
            </a:extLst>
          </p:cNvPr>
          <p:cNvSpPr>
            <a:spLocks noGrp="1"/>
          </p:cNvSpPr>
          <p:nvPr>
            <p:ph idx="1"/>
          </p:nvPr>
        </p:nvSpPr>
        <p:spPr>
          <a:xfrm>
            <a:off x="838200" y="1825625"/>
            <a:ext cx="10515600" cy="3619416"/>
          </a:xfrm>
        </p:spPr>
        <p:txBody>
          <a:bodyPr vert="horz" lIns="91440" tIns="45720" rIns="91440" bIns="45720" rtlCol="0" anchor="t">
            <a:normAutofit/>
          </a:bodyPr>
          <a:lstStyle/>
          <a:p>
            <a:r>
              <a:rPr lang="en-US" sz="2200" b="1" dirty="0">
                <a:latin typeface="Times New Roman"/>
                <a:ea typeface="+mn-lt"/>
                <a:cs typeface="+mn-lt"/>
              </a:rPr>
              <a:t>The &amp; (bitwise AND)</a:t>
            </a:r>
            <a:r>
              <a:rPr lang="en-US" sz="2200" dirty="0">
                <a:latin typeface="Times New Roman"/>
                <a:ea typeface="+mn-lt"/>
                <a:cs typeface="+mn-lt"/>
              </a:rPr>
              <a:t> in C or C++ takes two numbers as operands and does AND on every bit of two numbers. The result of AND is 1 only if both bits are 1. </a:t>
            </a:r>
            <a:endParaRPr lang="en-US" sz="2200" dirty="0">
              <a:latin typeface="Times New Roman"/>
              <a:cs typeface="Calibri"/>
            </a:endParaRPr>
          </a:p>
          <a:p>
            <a:endParaRPr lang="en-US" sz="2200" dirty="0">
              <a:latin typeface="Times New Roman"/>
              <a:ea typeface="+mn-lt"/>
              <a:cs typeface="+mn-lt"/>
            </a:endParaRPr>
          </a:p>
          <a:p>
            <a:r>
              <a:rPr lang="en-US" sz="2200" b="1" dirty="0">
                <a:latin typeface="Times New Roman"/>
                <a:ea typeface="+mn-lt"/>
                <a:cs typeface="+mn-lt"/>
              </a:rPr>
              <a:t>The | (bitwise OR)</a:t>
            </a:r>
            <a:r>
              <a:rPr lang="en-US" sz="2200" dirty="0">
                <a:latin typeface="Times New Roman"/>
                <a:ea typeface="+mn-lt"/>
                <a:cs typeface="+mn-lt"/>
              </a:rPr>
              <a:t> in C or C++ takes two numbers as operands and does OR on every bit of two numbers. The result of OR is 1 if any of the two bits is 1. </a:t>
            </a:r>
          </a:p>
          <a:p>
            <a:endParaRPr lang="en-US" sz="2200" dirty="0">
              <a:latin typeface="Times New Roman"/>
              <a:ea typeface="+mn-lt"/>
              <a:cs typeface="+mn-lt"/>
            </a:endParaRPr>
          </a:p>
          <a:p>
            <a:r>
              <a:rPr lang="en-US" sz="2200" b="1" dirty="0">
                <a:latin typeface="Times New Roman"/>
                <a:ea typeface="+mn-lt"/>
                <a:cs typeface="+mn-lt"/>
              </a:rPr>
              <a:t>The ^ (bitwise XOR)</a:t>
            </a:r>
            <a:r>
              <a:rPr lang="en-US" sz="2200" dirty="0">
                <a:latin typeface="Times New Roman"/>
                <a:ea typeface="+mn-lt"/>
                <a:cs typeface="+mn-lt"/>
              </a:rPr>
              <a:t> in C or C++ takes two numbers as operands and does XOR on every bit of two numbers. The result of XOR is 1 if the two bits are different. </a:t>
            </a:r>
            <a:endParaRPr lang="en-US" sz="2200" dirty="0">
              <a:latin typeface="Times New Roman"/>
              <a:cs typeface="Calibri" panose="020F0502020204030204"/>
            </a:endParaRPr>
          </a:p>
        </p:txBody>
      </p:sp>
      <p:sp>
        <p:nvSpPr>
          <p:cNvPr id="4" name="Slide Number Placeholder 3">
            <a:extLst>
              <a:ext uri="{FF2B5EF4-FFF2-40B4-BE49-F238E27FC236}">
                <a16:creationId xmlns:a16="http://schemas.microsoft.com/office/drawing/2014/main" xmlns="" id="{A49F19E8-208C-E605-EF6F-73FB1D44E1F4}"/>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127291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ack grid with white text&#10;&#10;Description automatically generated">
            <a:extLst>
              <a:ext uri="{FF2B5EF4-FFF2-40B4-BE49-F238E27FC236}">
                <a16:creationId xmlns:a16="http://schemas.microsoft.com/office/drawing/2014/main" xmlns="" id="{A64BB64C-81A0-60A7-17AB-BCD3939D05EC}"/>
              </a:ext>
            </a:extLst>
          </p:cNvPr>
          <p:cNvPicPr>
            <a:picLocks noChangeAspect="1"/>
          </p:cNvPicPr>
          <p:nvPr/>
        </p:nvPicPr>
        <p:blipFill rotWithShape="1">
          <a:blip r:embed="rId2"/>
          <a:srcRect l="12053" t="8269" r="-102" b="192"/>
          <a:stretch/>
        </p:blipFill>
        <p:spPr>
          <a:xfrm>
            <a:off x="1516418" y="1526994"/>
            <a:ext cx="9147910" cy="4720568"/>
          </a:xfrm>
          <a:prstGeom prst="rect">
            <a:avLst/>
          </a:prstGeom>
        </p:spPr>
      </p:pic>
      <p:sp>
        <p:nvSpPr>
          <p:cNvPr id="5" name="Slide Number Placeholder 4">
            <a:extLst>
              <a:ext uri="{FF2B5EF4-FFF2-40B4-BE49-F238E27FC236}">
                <a16:creationId xmlns:a16="http://schemas.microsoft.com/office/drawing/2014/main" xmlns="" id="{87693ABB-57B0-55F9-F5B8-7FAC523F1097}"/>
              </a:ext>
            </a:extLst>
          </p:cNvPr>
          <p:cNvSpPr>
            <a:spLocks noGrp="1"/>
          </p:cNvSpPr>
          <p:nvPr>
            <p:ph type="sldNum" sz="quarter" idx="12"/>
          </p:nvPr>
        </p:nvSpPr>
        <p:spPr/>
        <p:txBody>
          <a:bodyPr/>
          <a:lstStyle/>
          <a:p>
            <a:fld id="{330EA680-D336-4FF7-8B7A-9848BB0A1C32}" type="slidenum">
              <a:rPr lang="en-US" smtClean="0"/>
              <a:t>8</a:t>
            </a:fld>
            <a:endParaRPr lang="en-US"/>
          </a:p>
        </p:txBody>
      </p:sp>
      <p:sp>
        <p:nvSpPr>
          <p:cNvPr id="2" name="TextBox 1">
            <a:extLst>
              <a:ext uri="{FF2B5EF4-FFF2-40B4-BE49-F238E27FC236}">
                <a16:creationId xmlns:a16="http://schemas.microsoft.com/office/drawing/2014/main" xmlns="" id="{2DA8F11C-0829-AF32-43FE-1CCE1922E647}"/>
              </a:ext>
            </a:extLst>
          </p:cNvPr>
          <p:cNvSpPr txBox="1"/>
          <p:nvPr/>
        </p:nvSpPr>
        <p:spPr>
          <a:xfrm>
            <a:off x="549499" y="416132"/>
            <a:ext cx="920410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latin typeface="Times New Roman"/>
              </a:rPr>
              <a:t>Basic Bitwise Operations</a:t>
            </a:r>
            <a:r>
              <a:rPr lang="en-US" sz="5400" dirty="0">
                <a:latin typeface="Times New Roman"/>
                <a:cs typeface="Times New Roman"/>
              </a:rPr>
              <a:t>​: </a:t>
            </a:r>
            <a:endParaRPr lang="en-US" sz="5400">
              <a:ea typeface="Calibri"/>
              <a:cs typeface="Calibri"/>
            </a:endParaRPr>
          </a:p>
        </p:txBody>
      </p:sp>
    </p:spTree>
    <p:extLst>
      <p:ext uri="{BB962C8B-B14F-4D97-AF65-F5344CB8AC3E}">
        <p14:creationId xmlns:p14="http://schemas.microsoft.com/office/powerpoint/2010/main" val="169516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955A2079-FA98-4876-80F0-72364A7D2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3500469-C18A-206D-82C8-14B296072458}"/>
              </a:ext>
            </a:extLst>
          </p:cNvPr>
          <p:cNvSpPr>
            <a:spLocks noGrp="1"/>
          </p:cNvSpPr>
          <p:nvPr>
            <p:ph type="title"/>
          </p:nvPr>
        </p:nvSpPr>
        <p:spPr>
          <a:xfrm>
            <a:off x="838200" y="557188"/>
            <a:ext cx="10515600" cy="1133499"/>
          </a:xfrm>
        </p:spPr>
        <p:txBody>
          <a:bodyPr>
            <a:normAutofit/>
          </a:bodyPr>
          <a:lstStyle/>
          <a:p>
            <a:pPr algn="ctr"/>
            <a:r>
              <a:rPr lang="en-US" sz="5400" b="1" dirty="0">
                <a:latin typeface="Times New Roman"/>
                <a:cs typeface="Times New Roman"/>
              </a:rPr>
              <a:t>Set, Clear and Toggle</a:t>
            </a:r>
          </a:p>
        </p:txBody>
      </p:sp>
      <p:sp>
        <p:nvSpPr>
          <p:cNvPr id="4" name="Slide Number Placeholder 3">
            <a:extLst>
              <a:ext uri="{FF2B5EF4-FFF2-40B4-BE49-F238E27FC236}">
                <a16:creationId xmlns:a16="http://schemas.microsoft.com/office/drawing/2014/main" xmlns="" id="{9871A7F4-A3D8-D53D-9F72-6399CE926CCC}"/>
              </a:ext>
            </a:extLst>
          </p:cNvPr>
          <p:cNvSpPr>
            <a:spLocks noGrp="1"/>
          </p:cNvSpPr>
          <p:nvPr>
            <p:ph type="sldNum" sz="quarter" idx="12"/>
          </p:nvPr>
        </p:nvSpPr>
        <p:spPr>
          <a:xfrm>
            <a:off x="8610600" y="6356350"/>
            <a:ext cx="2743200" cy="365125"/>
          </a:xfrm>
        </p:spPr>
        <p:txBody>
          <a:bodyPr>
            <a:normAutofit/>
          </a:bodyPr>
          <a:lstStyle/>
          <a:p>
            <a:pPr>
              <a:spcAft>
                <a:spcPts val="600"/>
              </a:spcAft>
            </a:pPr>
            <a:fld id="{330EA680-D336-4FF7-8B7A-9848BB0A1C32}" type="slidenum">
              <a:rPr lang="en-US"/>
              <a:pPr>
                <a:spcAft>
                  <a:spcPts val="600"/>
                </a:spcAft>
              </a:pPr>
              <a:t>9</a:t>
            </a:fld>
            <a:endParaRPr lang="en-US"/>
          </a:p>
        </p:txBody>
      </p:sp>
      <p:graphicFrame>
        <p:nvGraphicFramePr>
          <p:cNvPr id="24" name="Content Placeholder 2">
            <a:extLst>
              <a:ext uri="{FF2B5EF4-FFF2-40B4-BE49-F238E27FC236}">
                <a16:creationId xmlns:a16="http://schemas.microsoft.com/office/drawing/2014/main" xmlns="" id="{18933F4C-F2B3-F729-02D9-87DDD4A9E04E}"/>
              </a:ext>
            </a:extLst>
          </p:cNvPr>
          <p:cNvGraphicFramePr>
            <a:graphicFrameLocks noGrp="1"/>
          </p:cNvGraphicFramePr>
          <p:nvPr>
            <p:ph idx="1"/>
            <p:extLst>
              <p:ext uri="{D42A27DB-BD31-4B8C-83A1-F6EECF244321}">
                <p14:modId xmlns:p14="http://schemas.microsoft.com/office/powerpoint/2010/main" val="421034728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626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TotalTime>
  <Words>1043</Words>
  <Application>Microsoft Office PowerPoint</Application>
  <PresentationFormat>Widescreen</PresentationFormat>
  <Paragraphs>204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Bitmasking</vt:lpstr>
      <vt:lpstr>Tables of Content</vt:lpstr>
      <vt:lpstr>What is Bit ?</vt:lpstr>
      <vt:lpstr>What is Bit Masking?</vt:lpstr>
      <vt:lpstr>Set Representation Using Bitmask</vt:lpstr>
      <vt:lpstr>Cont.</vt:lpstr>
      <vt:lpstr>Basic Bitwise Operations</vt:lpstr>
      <vt:lpstr>PowerPoint Presentation</vt:lpstr>
      <vt:lpstr>Set, Clear and Toggle</vt:lpstr>
      <vt:lpstr>Setting a bit</vt:lpstr>
      <vt:lpstr>Clear bit example:</vt:lpstr>
      <vt:lpstr>  Clearing a bit  </vt:lpstr>
      <vt:lpstr>Clear bit example:</vt:lpstr>
      <vt:lpstr> Toggle a bit </vt:lpstr>
      <vt:lpstr>Toggle bit example:</vt:lpstr>
      <vt:lpstr>Another example:</vt:lpstr>
      <vt:lpstr>Solution:</vt:lpstr>
      <vt:lpstr>Solution:</vt:lpstr>
      <vt:lpstr>Solution:</vt:lpstr>
      <vt:lpstr>More example:</vt:lpstr>
      <vt:lpstr>PowerPoint Presentation</vt:lpstr>
      <vt:lpstr>Practice Problem</vt:lpstr>
      <vt:lpstr>LSB</vt:lpstr>
      <vt:lpstr>MSB</vt:lpstr>
      <vt:lpstr>Application Of Set Operations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2320115</cp:lastModifiedBy>
  <cp:revision>1083</cp:revision>
  <dcterms:created xsi:type="dcterms:W3CDTF">2023-09-24T10:53:37Z</dcterms:created>
  <dcterms:modified xsi:type="dcterms:W3CDTF">2023-11-06T05:13:06Z</dcterms:modified>
</cp:coreProperties>
</file>