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1/29/2024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4891-45BA-2CC8-1258-F16F5568F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Project &amp; Evaluation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8E4BC-48B7-CC77-38A4-2F09C0055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Course No: IRE 106</a:t>
            </a:r>
          </a:p>
          <a:p>
            <a:r>
              <a:rPr lang="en-US" dirty="0"/>
              <a:t>Course Title: Electronics Devices and Applications Sessional</a:t>
            </a:r>
          </a:p>
          <a:p>
            <a:r>
              <a:rPr lang="en-US" dirty="0"/>
              <a:t>Course Teacher: Sadia Enam, Lecturer, IRE, BDU</a:t>
            </a:r>
          </a:p>
        </p:txBody>
      </p:sp>
    </p:spTree>
    <p:extLst>
      <p:ext uri="{BB962C8B-B14F-4D97-AF65-F5344CB8AC3E}">
        <p14:creationId xmlns:p14="http://schemas.microsoft.com/office/powerpoint/2010/main" val="338801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3791-FFCA-2F56-DEA8-680EC94A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9"/>
            <a:ext cx="10058400" cy="1609344"/>
          </a:xfrm>
        </p:spPr>
        <p:txBody>
          <a:bodyPr/>
          <a:lstStyle/>
          <a:p>
            <a:r>
              <a:rPr lang="en-US" dirty="0"/>
              <a:t>Marking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F966-0F5A-B4F9-737F-498B0D36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1284"/>
            <a:ext cx="10058400" cy="5122084"/>
          </a:xfrm>
        </p:spPr>
        <p:txBody>
          <a:bodyPr>
            <a:normAutofit fontScale="85000" lnSpcReduction="20000"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Mid-Term Project Evaluation (18)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Project Proposal Evaluation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Tentative Title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Objective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Background study/ Literature Review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Expected outcome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Presentation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Overall progress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Gann Chart		</a:t>
            </a:r>
            <a:endParaRPr lang="en-US" sz="14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End Semester Project Evaluation (24)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Project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Objective Fulfillment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Use of technology/ modern tools/ software's and knowledge derived from related theory course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Innovation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User-friendliness along with the use in society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Project Report Evaluation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Report according to the specific format (</a:t>
            </a:r>
            <a:r>
              <a:rPr lang="en-US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e.g</a:t>
            </a: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IEEE..)</a:t>
            </a:r>
            <a:endParaRPr lang="en-US" sz="18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Description of concepts and technical details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Evaluation by Guide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Presentation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Individual contribution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Technical knowledge and awareness related to the project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Working within a team</a:t>
            </a:r>
          </a:p>
        </p:txBody>
      </p:sp>
    </p:spTree>
    <p:extLst>
      <p:ext uri="{BB962C8B-B14F-4D97-AF65-F5344CB8AC3E}">
        <p14:creationId xmlns:p14="http://schemas.microsoft.com/office/powerpoint/2010/main" val="175711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45DE-34FB-550B-C3FA-020D46EB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Term Evaluation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C8C31E-E61C-8276-79D7-A9DF5B2E3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972010"/>
              </p:ext>
            </p:extLst>
          </p:nvPr>
        </p:nvGraphicFramePr>
        <p:xfrm>
          <a:off x="891220" y="1771048"/>
          <a:ext cx="10409560" cy="4244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090">
                  <a:extLst>
                    <a:ext uri="{9D8B030D-6E8A-4147-A177-3AD203B41FA5}">
                      <a16:colId xmlns:a16="http://schemas.microsoft.com/office/drawing/2014/main" val="2876077923"/>
                    </a:ext>
                  </a:extLst>
                </a:gridCol>
                <a:gridCol w="708224">
                  <a:extLst>
                    <a:ext uri="{9D8B030D-6E8A-4147-A177-3AD203B41FA5}">
                      <a16:colId xmlns:a16="http://schemas.microsoft.com/office/drawing/2014/main" val="3897988797"/>
                    </a:ext>
                  </a:extLst>
                </a:gridCol>
                <a:gridCol w="708224">
                  <a:extLst>
                    <a:ext uri="{9D8B030D-6E8A-4147-A177-3AD203B41FA5}">
                      <a16:colId xmlns:a16="http://schemas.microsoft.com/office/drawing/2014/main" val="4026203064"/>
                    </a:ext>
                  </a:extLst>
                </a:gridCol>
                <a:gridCol w="1119090">
                  <a:extLst>
                    <a:ext uri="{9D8B030D-6E8A-4147-A177-3AD203B41FA5}">
                      <a16:colId xmlns:a16="http://schemas.microsoft.com/office/drawing/2014/main" val="2521029641"/>
                    </a:ext>
                  </a:extLst>
                </a:gridCol>
                <a:gridCol w="1152516">
                  <a:extLst>
                    <a:ext uri="{9D8B030D-6E8A-4147-A177-3AD203B41FA5}">
                      <a16:colId xmlns:a16="http://schemas.microsoft.com/office/drawing/2014/main" val="3654002354"/>
                    </a:ext>
                  </a:extLst>
                </a:gridCol>
                <a:gridCol w="1456141">
                  <a:extLst>
                    <a:ext uri="{9D8B030D-6E8A-4147-A177-3AD203B41FA5}">
                      <a16:colId xmlns:a16="http://schemas.microsoft.com/office/drawing/2014/main" val="3725848383"/>
                    </a:ext>
                  </a:extLst>
                </a:gridCol>
                <a:gridCol w="1456141">
                  <a:extLst>
                    <a:ext uri="{9D8B030D-6E8A-4147-A177-3AD203B41FA5}">
                      <a16:colId xmlns:a16="http://schemas.microsoft.com/office/drawing/2014/main" val="399007908"/>
                    </a:ext>
                  </a:extLst>
                </a:gridCol>
                <a:gridCol w="809896">
                  <a:extLst>
                    <a:ext uri="{9D8B030D-6E8A-4147-A177-3AD203B41FA5}">
                      <a16:colId xmlns:a16="http://schemas.microsoft.com/office/drawing/2014/main" val="156715202"/>
                    </a:ext>
                  </a:extLst>
                </a:gridCol>
                <a:gridCol w="940119">
                  <a:extLst>
                    <a:ext uri="{9D8B030D-6E8A-4147-A177-3AD203B41FA5}">
                      <a16:colId xmlns:a16="http://schemas.microsoft.com/office/drawing/2014/main" val="4009865595"/>
                    </a:ext>
                  </a:extLst>
                </a:gridCol>
                <a:gridCol w="940119">
                  <a:extLst>
                    <a:ext uri="{9D8B030D-6E8A-4147-A177-3AD203B41FA5}">
                      <a16:colId xmlns:a16="http://schemas.microsoft.com/office/drawing/2014/main" val="1741590537"/>
                    </a:ext>
                  </a:extLst>
                </a:gridCol>
              </a:tblGrid>
              <a:tr h="34609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No.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 TERM EVALUATION (12)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23661"/>
                  </a:ext>
                </a:extLst>
              </a:tr>
              <a:tr h="6030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Tentative Title of the project (1)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 (1)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 Study/ Literature Review (2)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of the Proposed Work (2)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 (1)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58427"/>
                  </a:ext>
                </a:extLst>
              </a:tr>
              <a:tr h="1074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Progress (4)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Gann Chart (1)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89153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95285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47697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0803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077451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882392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32288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09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60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8881-56A5-9834-459E-A2758B15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39" y="186248"/>
            <a:ext cx="11348185" cy="1609344"/>
          </a:xfrm>
        </p:spPr>
        <p:txBody>
          <a:bodyPr/>
          <a:lstStyle/>
          <a:p>
            <a:r>
              <a:rPr lang="en-US" dirty="0"/>
              <a:t>End Semester Project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6E97E7-C6AF-9C25-86A0-119DF12E9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12695"/>
              </p:ext>
            </p:extLst>
          </p:nvPr>
        </p:nvGraphicFramePr>
        <p:xfrm>
          <a:off x="792480" y="1559293"/>
          <a:ext cx="10607039" cy="4382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350">
                  <a:extLst>
                    <a:ext uri="{9D8B030D-6E8A-4147-A177-3AD203B41FA5}">
                      <a16:colId xmlns:a16="http://schemas.microsoft.com/office/drawing/2014/main" val="2079532577"/>
                    </a:ext>
                  </a:extLst>
                </a:gridCol>
                <a:gridCol w="645005">
                  <a:extLst>
                    <a:ext uri="{9D8B030D-6E8A-4147-A177-3AD203B41FA5}">
                      <a16:colId xmlns:a16="http://schemas.microsoft.com/office/drawing/2014/main" val="2229469098"/>
                    </a:ext>
                  </a:extLst>
                </a:gridCol>
                <a:gridCol w="645005">
                  <a:extLst>
                    <a:ext uri="{9D8B030D-6E8A-4147-A177-3AD203B41FA5}">
                      <a16:colId xmlns:a16="http://schemas.microsoft.com/office/drawing/2014/main" val="295836234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894310628"/>
                    </a:ext>
                  </a:extLst>
                </a:gridCol>
                <a:gridCol w="850752">
                  <a:extLst>
                    <a:ext uri="{9D8B030D-6E8A-4147-A177-3AD203B41FA5}">
                      <a16:colId xmlns:a16="http://schemas.microsoft.com/office/drawing/2014/main" val="2152747185"/>
                    </a:ext>
                  </a:extLst>
                </a:gridCol>
                <a:gridCol w="818716">
                  <a:extLst>
                    <a:ext uri="{9D8B030D-6E8A-4147-A177-3AD203B41FA5}">
                      <a16:colId xmlns:a16="http://schemas.microsoft.com/office/drawing/2014/main" val="1213372619"/>
                    </a:ext>
                  </a:extLst>
                </a:gridCol>
                <a:gridCol w="1078273">
                  <a:extLst>
                    <a:ext uri="{9D8B030D-6E8A-4147-A177-3AD203B41FA5}">
                      <a16:colId xmlns:a16="http://schemas.microsoft.com/office/drawing/2014/main" val="4288108059"/>
                    </a:ext>
                  </a:extLst>
                </a:gridCol>
                <a:gridCol w="798896">
                  <a:extLst>
                    <a:ext uri="{9D8B030D-6E8A-4147-A177-3AD203B41FA5}">
                      <a16:colId xmlns:a16="http://schemas.microsoft.com/office/drawing/2014/main" val="3375998646"/>
                    </a:ext>
                  </a:extLst>
                </a:gridCol>
                <a:gridCol w="1112256">
                  <a:extLst>
                    <a:ext uri="{9D8B030D-6E8A-4147-A177-3AD203B41FA5}">
                      <a16:colId xmlns:a16="http://schemas.microsoft.com/office/drawing/2014/main" val="4177110904"/>
                    </a:ext>
                  </a:extLst>
                </a:gridCol>
                <a:gridCol w="1159306">
                  <a:extLst>
                    <a:ext uri="{9D8B030D-6E8A-4147-A177-3AD203B41FA5}">
                      <a16:colId xmlns:a16="http://schemas.microsoft.com/office/drawing/2014/main" val="1044622269"/>
                    </a:ext>
                  </a:extLst>
                </a:gridCol>
                <a:gridCol w="1151606">
                  <a:extLst>
                    <a:ext uri="{9D8B030D-6E8A-4147-A177-3AD203B41FA5}">
                      <a16:colId xmlns:a16="http://schemas.microsoft.com/office/drawing/2014/main" val="87562680"/>
                    </a:ext>
                  </a:extLst>
                </a:gridCol>
                <a:gridCol w="574524">
                  <a:extLst>
                    <a:ext uri="{9D8B030D-6E8A-4147-A177-3AD203B41FA5}">
                      <a16:colId xmlns:a16="http://schemas.microsoft.com/office/drawing/2014/main" val="836188988"/>
                    </a:ext>
                  </a:extLst>
                </a:gridCol>
              </a:tblGrid>
              <a:tr h="20969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No.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TERM EVALUATION (18)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47378"/>
                  </a:ext>
                </a:extLst>
              </a:tr>
              <a:tr h="884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Report (3)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(2.5)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by Guide (2.5)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79590"/>
                  </a:ext>
                </a:extLst>
              </a:tr>
              <a:tr h="2659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 Fulfillment (3)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technology/ modern tools/ software's and knowledge derived from related theory course (3)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 (2)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Usefulness in society (2)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 Contribution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knowledge and awareness related to the project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Work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003041"/>
                  </a:ext>
                </a:extLst>
              </a:tr>
              <a:tr h="209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8700"/>
                  </a:ext>
                </a:extLst>
              </a:tr>
              <a:tr h="209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44136"/>
                  </a:ext>
                </a:extLst>
              </a:tr>
              <a:tr h="209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81" marR="675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91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28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F9F-4654-C195-2049-D4E176F2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02" y="80371"/>
            <a:ext cx="10058400" cy="1609344"/>
          </a:xfrm>
        </p:spPr>
        <p:txBody>
          <a:bodyPr/>
          <a:lstStyle/>
          <a:p>
            <a:r>
              <a:rPr lang="en-US" dirty="0"/>
              <a:t>List of Projects by Students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757C48-EF54-2CD7-36DD-2DF80D56B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449196"/>
              </p:ext>
            </p:extLst>
          </p:nvPr>
        </p:nvGraphicFramePr>
        <p:xfrm>
          <a:off x="1568918" y="1443788"/>
          <a:ext cx="9221002" cy="454312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60169">
                  <a:extLst>
                    <a:ext uri="{9D8B030D-6E8A-4147-A177-3AD203B41FA5}">
                      <a16:colId xmlns:a16="http://schemas.microsoft.com/office/drawing/2014/main" val="4143537856"/>
                    </a:ext>
                  </a:extLst>
                </a:gridCol>
                <a:gridCol w="8160833">
                  <a:extLst>
                    <a:ext uri="{9D8B030D-6E8A-4147-A177-3AD203B41FA5}">
                      <a16:colId xmlns:a16="http://schemas.microsoft.com/office/drawing/2014/main" val="2332776223"/>
                    </a:ext>
                  </a:extLst>
                </a:gridCol>
              </a:tblGrid>
              <a:tr h="62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No.</a:t>
                      </a:r>
                      <a:endParaRPr lang="en-US" sz="16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  <a:endParaRPr lang="en-US" sz="1600" b="1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89449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Voltmeter with LED display</a:t>
                      </a:r>
                      <a:endParaRPr lang="en-US" sz="14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66183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Ammeter design using electronic knowledge and components</a:t>
                      </a:r>
                      <a:endParaRPr lang="en-US" sz="14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67566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 meter- a meter for measuring current, voltage, and resistance</a:t>
                      </a:r>
                      <a:endParaRPr lang="en-US" sz="14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770305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 Meter Design using 555 Timer</a:t>
                      </a:r>
                      <a:endParaRPr lang="en-US" sz="1400" b="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09157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 Eye: A Controlled Security System</a:t>
                      </a:r>
                      <a:endParaRPr lang="en-US" sz="1400" b="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2234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 Based Traffic Signal System</a:t>
                      </a:r>
                      <a:endParaRPr lang="en-US" sz="1400" b="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07032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Overvoltage And Undervoltage Protection System</a:t>
                      </a:r>
                      <a:endParaRPr lang="en-US" sz="14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9852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sine wave inverter circuit using MOSFETs to convert DC to AC power</a:t>
                      </a:r>
                      <a:endParaRPr lang="en-US" sz="14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57528"/>
                  </a:ext>
                </a:extLst>
              </a:tr>
              <a:tr h="255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H-bridge motor driver circuit using MOSFETs to control the direction and speed of a motor.</a:t>
                      </a:r>
                      <a:endParaRPr lang="en-US" sz="14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456426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Zebra crossing Project - for Accident Prevention </a:t>
                      </a:r>
                      <a:endParaRPr lang="en-US" sz="14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866857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 Mosquito Repellent Circuit Using 555 timer ic</a:t>
                      </a:r>
                      <a:endParaRPr lang="en-US" sz="14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2815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1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Laser Security (Theft) Alarm using SCR</a:t>
                      </a:r>
                      <a:endParaRPr lang="en-US" sz="14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421962"/>
                  </a:ext>
                </a:extLst>
              </a:tr>
              <a:tr h="30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1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street light control using 555 timer</a:t>
                      </a:r>
                      <a:endParaRPr lang="en-US" sz="1400" b="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61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</TotalTime>
  <Words>512</Words>
  <Application>Microsoft Office PowerPoint</Application>
  <PresentationFormat>Widescreen</PresentationFormat>
  <Paragraphs>197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Times New Roman</vt:lpstr>
      <vt:lpstr>Wingdings</vt:lpstr>
      <vt:lpstr>Wood Type</vt:lpstr>
      <vt:lpstr>Term Project &amp; Evaluation Method</vt:lpstr>
      <vt:lpstr>Marking Steps </vt:lpstr>
      <vt:lpstr>Mid Term Evaluation</vt:lpstr>
      <vt:lpstr>End Semester Project Evaluation</vt:lpstr>
      <vt:lpstr>List of Projects by 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&amp; Evaluation Method</dc:title>
  <dc:creator>Sadia Enam</dc:creator>
  <cp:lastModifiedBy>Sadia Enam</cp:lastModifiedBy>
  <cp:revision>2</cp:revision>
  <dcterms:created xsi:type="dcterms:W3CDTF">2024-01-29T11:37:26Z</dcterms:created>
  <dcterms:modified xsi:type="dcterms:W3CDTF">2024-01-29T12:35:08Z</dcterms:modified>
</cp:coreProperties>
</file>