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312" r:id="rId2"/>
    <p:sldId id="261" r:id="rId3"/>
    <p:sldId id="318" r:id="rId4"/>
    <p:sldId id="263" r:id="rId5"/>
    <p:sldId id="319" r:id="rId6"/>
    <p:sldId id="320" r:id="rId7"/>
    <p:sldId id="321" r:id="rId8"/>
    <p:sldId id="322" r:id="rId9"/>
    <p:sldId id="323" r:id="rId10"/>
    <p:sldId id="313" r:id="rId11"/>
  </p:sldIdLst>
  <p:sldSz cx="9144000" cy="5143500" type="screen16x9"/>
  <p:notesSz cx="6858000" cy="9144000"/>
  <p:embeddedFontLst>
    <p:embeddedFont>
      <p:font typeface="Bebas Neue" panose="020B0604020202020204" charset="0"/>
      <p:regular r:id="rId13"/>
    </p:embeddedFont>
    <p:embeddedFont>
      <p:font typeface="Li Alinur Showpnopuri Unicode" panose="02000500000000000000" pitchFamily="2" charset="0"/>
      <p:regular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Black" panose="00000A00000000000000" pitchFamily="2" charset="0"/>
      <p:bold r:id="rId19"/>
      <p:boldItalic r:id="rId20"/>
    </p:embeddedFont>
    <p:embeddedFont>
      <p:font typeface="Poppins ExtraBold" panose="00000900000000000000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194F"/>
    <a:srgbClr val="F0A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587D26-C26C-406B-8BC7-11BA2ED60784}">
  <a:tblStyle styleId="{EF587D26-C26C-406B-8BC7-11BA2ED607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76B3DD-0EC9-4067-A7A2-F2F4090DE05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1db4dd3de4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Google Shape;2367;g1db4dd3de4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472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g1cefec9f410_5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4" name="Google Shape;2614;g1cefec9f410_5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32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1db4dd3de4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Google Shape;2367;g1db4dd3de4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1db4dd3de4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Google Shape;2367;g1db4dd3de4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13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1db4dd3de4b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1db4dd3de4b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1db4dd3de4b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1db4dd3de4b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443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1db4dd3de4b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1db4dd3de4b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15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1db4dd3de4b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1db4dd3de4b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95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1db4dd3de4b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1db4dd3de4b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18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1db4dd3de4b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1db4dd3de4b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43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8"/>
          <p:cNvGrpSpPr/>
          <p:nvPr/>
        </p:nvGrpSpPr>
        <p:grpSpPr>
          <a:xfrm>
            <a:off x="747001" y="336699"/>
            <a:ext cx="7650005" cy="4271796"/>
            <a:chOff x="729209" y="310012"/>
            <a:chExt cx="7650005" cy="4271796"/>
          </a:xfrm>
        </p:grpSpPr>
        <p:sp>
          <p:nvSpPr>
            <p:cNvPr id="169" name="Google Shape;169;p8"/>
            <p:cNvSpPr/>
            <p:nvPr/>
          </p:nvSpPr>
          <p:spPr>
            <a:xfrm>
              <a:off x="729209" y="562109"/>
              <a:ext cx="7650000" cy="401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29214" y="562109"/>
              <a:ext cx="7650000" cy="4019700"/>
            </a:xfrm>
            <a:prstGeom prst="frame">
              <a:avLst>
                <a:gd name="adj1" fmla="val 6202"/>
              </a:avLst>
            </a:pr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446315" y="310012"/>
              <a:ext cx="2215800" cy="396600"/>
            </a:xfrm>
            <a:prstGeom prst="trapezoid">
              <a:avLst>
                <a:gd name="adj" fmla="val 25000"/>
              </a:avLst>
            </a:prstGeom>
            <a:solidFill>
              <a:schemeClr val="dk1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accent2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3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3"/>
          <p:cNvGrpSpPr/>
          <p:nvPr/>
        </p:nvGrpSpPr>
        <p:grpSpPr>
          <a:xfrm flipH="1">
            <a:off x="7584599" y="3839878"/>
            <a:ext cx="1319580" cy="1041928"/>
            <a:chOff x="190037" y="3818872"/>
            <a:chExt cx="1346098" cy="1062867"/>
          </a:xfrm>
        </p:grpSpPr>
        <p:grpSp>
          <p:nvGrpSpPr>
            <p:cNvPr id="504" name="Google Shape;504;p23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505" name="Google Shape;505;p23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23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23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521" name="Google Shape;521;p23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2" name="Google Shape;532;p23"/>
          <p:cNvSpPr txBox="1">
            <a:spLocks noGrp="1"/>
          </p:cNvSpPr>
          <p:nvPr>
            <p:ph type="subTitle" idx="1"/>
          </p:nvPr>
        </p:nvSpPr>
        <p:spPr>
          <a:xfrm>
            <a:off x="1233613" y="1529425"/>
            <a:ext cx="302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3" name="Google Shape;533;p23"/>
          <p:cNvSpPr txBox="1">
            <a:spLocks noGrp="1"/>
          </p:cNvSpPr>
          <p:nvPr>
            <p:ph type="subTitle" idx="2"/>
          </p:nvPr>
        </p:nvSpPr>
        <p:spPr>
          <a:xfrm>
            <a:off x="4888488" y="1529425"/>
            <a:ext cx="302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4" name="Google Shape;534;p23"/>
          <p:cNvSpPr txBox="1">
            <a:spLocks noGrp="1"/>
          </p:cNvSpPr>
          <p:nvPr>
            <p:ph type="subTitle" idx="3"/>
          </p:nvPr>
        </p:nvSpPr>
        <p:spPr>
          <a:xfrm>
            <a:off x="1233613" y="2078950"/>
            <a:ext cx="3021900" cy="11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4"/>
          </p:nvPr>
        </p:nvSpPr>
        <p:spPr>
          <a:xfrm>
            <a:off x="4888488" y="2078950"/>
            <a:ext cx="3021900" cy="11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23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name="adj" fmla="val 25000"/>
            </a:avLst>
          </a:prstGeom>
          <a:solidFill>
            <a:schemeClr val="dk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23"/>
          <p:cNvGrpSpPr/>
          <p:nvPr/>
        </p:nvGrpSpPr>
        <p:grpSpPr>
          <a:xfrm>
            <a:off x="202699" y="3839878"/>
            <a:ext cx="1319580" cy="1041928"/>
            <a:chOff x="190037" y="3818872"/>
            <a:chExt cx="1346098" cy="1062867"/>
          </a:xfrm>
        </p:grpSpPr>
        <p:grpSp>
          <p:nvGrpSpPr>
            <p:cNvPr id="540" name="Google Shape;540;p23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541" name="Google Shape;541;p23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543;p23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544" name="Google Shape;544;p23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3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3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23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557" name="Google Shape;557;p23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accent2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 txBox="1">
            <a:spLocks noGrp="1"/>
          </p:cNvSpPr>
          <p:nvPr>
            <p:ph type="subTitle" idx="1"/>
          </p:nvPr>
        </p:nvSpPr>
        <p:spPr>
          <a:xfrm>
            <a:off x="1301713" y="1633350"/>
            <a:ext cx="3190500" cy="1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24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4"/>
          <p:cNvSpPr txBox="1">
            <a:spLocks noGrp="1"/>
          </p:cNvSpPr>
          <p:nvPr>
            <p:ph type="subTitle" idx="2"/>
          </p:nvPr>
        </p:nvSpPr>
        <p:spPr>
          <a:xfrm>
            <a:off x="4651788" y="1633350"/>
            <a:ext cx="3190500" cy="1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name="adj" fmla="val 25000"/>
            </a:avLst>
          </a:prstGeom>
          <a:solidFill>
            <a:schemeClr val="dk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Google Shape;575;p24"/>
          <p:cNvGrpSpPr/>
          <p:nvPr/>
        </p:nvGrpSpPr>
        <p:grpSpPr>
          <a:xfrm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576" name="Google Shape;576;p24"/>
            <p:cNvGrpSpPr/>
            <p:nvPr/>
          </p:nvGrpSpPr>
          <p:grpSpPr>
            <a:xfrm flipH="1">
              <a:off x="232056" y="206640"/>
              <a:ext cx="993666" cy="1272255"/>
              <a:chOff x="7825233" y="388347"/>
              <a:chExt cx="1037880" cy="1328865"/>
            </a:xfrm>
          </p:grpSpPr>
          <p:sp>
            <p:nvSpPr>
              <p:cNvPr id="577" name="Google Shape;577;p24"/>
              <p:cNvSpPr/>
              <p:nvPr/>
            </p:nvSpPr>
            <p:spPr>
              <a:xfrm rot="3844445" flipH="1">
                <a:off x="7856299" y="755419"/>
                <a:ext cx="540614" cy="280670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7226" extrusionOk="0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avLst/>
                <a:gdLst/>
                <a:ahLst/>
                <a:cxnLst/>
                <a:rect l="l" t="t" r="r" b="b"/>
                <a:pathLst>
                  <a:path w="17306" h="9338" extrusionOk="0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9" name="Google Shape;579;p24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580" name="Google Shape;580;p24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0" h="8299" extrusionOk="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4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4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4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4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4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4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4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4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8" extrusionOk="0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4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4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908" extrusionOk="0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4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24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593" name="Google Shape;593;p24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5" h="9454" extrusionOk="0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4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39" h="209043" extrusionOk="0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4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27" h="36798" extrusionOk="0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4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27" h="36778" extrusionOk="0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4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28" h="36779" extrusionOk="0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4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6" h="36791" extrusionOk="0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4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8" h="20319" extrusionOk="0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4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8" h="20319" extrusionOk="0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4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8" h="20319" extrusionOk="0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4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8" h="20319" extrusionOk="0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4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8" h="20320" extrusionOk="0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4" name="Google Shape;604;p24"/>
            <p:cNvGrpSpPr/>
            <p:nvPr/>
          </p:nvGrpSpPr>
          <p:grpSpPr>
            <a:xfrm flipH="1">
              <a:off x="7584599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605" name="Google Shape;605;p24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606" name="Google Shape;606;p24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8" h="143528" extrusionOk="0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4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15" h="87445" extrusionOk="0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8" name="Google Shape;608;p24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609" name="Google Shape;609;p24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0" h="8299" extrusionOk="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4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4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4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4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4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4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4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24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8" extrusionOk="0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24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24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908" extrusionOk="0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4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24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622" name="Google Shape;622;p24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5" h="9454" extrusionOk="0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4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39" h="209043" extrusionOk="0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24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27" h="36798" extrusionOk="0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24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27" h="36778" extrusionOk="0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4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28" h="36779" extrusionOk="0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24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6" h="36791" extrusionOk="0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4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8" h="20319" extrusionOk="0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24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8" h="20319" extrusionOk="0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24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8" h="20319" extrusionOk="0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24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8" h="20319" extrusionOk="0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4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8" h="20320" extrusionOk="0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1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0" name="Google Shape;880;p31"/>
          <p:cNvGrpSpPr/>
          <p:nvPr/>
        </p:nvGrpSpPr>
        <p:grpSpPr>
          <a:xfrm>
            <a:off x="155787" y="143828"/>
            <a:ext cx="8771617" cy="4793674"/>
            <a:chOff x="155787" y="143828"/>
            <a:chExt cx="8771617" cy="4793674"/>
          </a:xfrm>
        </p:grpSpPr>
        <p:sp>
          <p:nvSpPr>
            <p:cNvPr id="881" name="Google Shape;881;p31"/>
            <p:cNvSpPr/>
            <p:nvPr/>
          </p:nvSpPr>
          <p:spPr>
            <a:xfrm rot="3844445" flipH="1">
              <a:off x="550906" y="3409527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 rot="-9899856">
              <a:off x="1702425" y="3658595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3" name="Google Shape;883;p31"/>
            <p:cNvGrpSpPr/>
            <p:nvPr/>
          </p:nvGrpSpPr>
          <p:grpSpPr>
            <a:xfrm rot="-1799794">
              <a:off x="425251" y="4352039"/>
              <a:ext cx="365703" cy="350054"/>
              <a:chOff x="2057567" y="690970"/>
              <a:chExt cx="352891" cy="337790"/>
            </a:xfrm>
          </p:grpSpPr>
          <p:sp>
            <p:nvSpPr>
              <p:cNvPr id="884" name="Google Shape;884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31"/>
            <p:cNvGrpSpPr/>
            <p:nvPr/>
          </p:nvGrpSpPr>
          <p:grpSpPr>
            <a:xfrm>
              <a:off x="1105650" y="4001830"/>
              <a:ext cx="317645" cy="350147"/>
              <a:chOff x="1433575" y="238125"/>
              <a:chExt cx="4740975" cy="5226075"/>
            </a:xfrm>
          </p:grpSpPr>
          <p:sp>
            <p:nvSpPr>
              <p:cNvPr id="897" name="Google Shape;897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31"/>
            <p:cNvGrpSpPr/>
            <p:nvPr/>
          </p:nvGrpSpPr>
          <p:grpSpPr>
            <a:xfrm>
              <a:off x="1244663" y="2820044"/>
              <a:ext cx="354384" cy="339161"/>
              <a:chOff x="1190625" y="346475"/>
              <a:chExt cx="5219200" cy="5002375"/>
            </a:xfrm>
          </p:grpSpPr>
          <p:sp>
            <p:nvSpPr>
              <p:cNvPr id="909" name="Google Shape;909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31"/>
            <p:cNvGrpSpPr/>
            <p:nvPr/>
          </p:nvGrpSpPr>
          <p:grpSpPr>
            <a:xfrm rot="3599985">
              <a:off x="218284" y="1596706"/>
              <a:ext cx="380060" cy="363768"/>
              <a:chOff x="2057567" y="690970"/>
              <a:chExt cx="352891" cy="337790"/>
            </a:xfrm>
          </p:grpSpPr>
          <p:sp>
            <p:nvSpPr>
              <p:cNvPr id="912" name="Google Shape;912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31"/>
            <p:cNvGrpSpPr/>
            <p:nvPr/>
          </p:nvGrpSpPr>
          <p:grpSpPr>
            <a:xfrm>
              <a:off x="3002384" y="482988"/>
              <a:ext cx="354151" cy="390910"/>
              <a:chOff x="1433575" y="238125"/>
              <a:chExt cx="4740975" cy="5226075"/>
            </a:xfrm>
          </p:grpSpPr>
          <p:sp>
            <p:nvSpPr>
              <p:cNvPr id="925" name="Google Shape;925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6" name="Google Shape;936;p31"/>
            <p:cNvGrpSpPr/>
            <p:nvPr/>
          </p:nvGrpSpPr>
          <p:grpSpPr>
            <a:xfrm>
              <a:off x="2376650" y="143828"/>
              <a:ext cx="354384" cy="339161"/>
              <a:chOff x="1190625" y="346475"/>
              <a:chExt cx="5219200" cy="5002375"/>
            </a:xfrm>
          </p:grpSpPr>
          <p:sp>
            <p:nvSpPr>
              <p:cNvPr id="937" name="Google Shape;937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9" name="Google Shape;939;p31"/>
            <p:cNvGrpSpPr/>
            <p:nvPr/>
          </p:nvGrpSpPr>
          <p:grpSpPr>
            <a:xfrm rot="3599985">
              <a:off x="1307289" y="295881"/>
              <a:ext cx="380060" cy="363768"/>
              <a:chOff x="2057567" y="690970"/>
              <a:chExt cx="352891" cy="337790"/>
            </a:xfrm>
          </p:grpSpPr>
          <p:sp>
            <p:nvSpPr>
              <p:cNvPr id="940" name="Google Shape;940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2" name="Google Shape;952;p31"/>
            <p:cNvGrpSpPr/>
            <p:nvPr/>
          </p:nvGrpSpPr>
          <p:grpSpPr>
            <a:xfrm>
              <a:off x="306672" y="160363"/>
              <a:ext cx="354151" cy="390910"/>
              <a:chOff x="1433575" y="238125"/>
              <a:chExt cx="4740975" cy="5226075"/>
            </a:xfrm>
          </p:grpSpPr>
          <p:sp>
            <p:nvSpPr>
              <p:cNvPr id="953" name="Google Shape;953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4" name="Google Shape;964;p31"/>
            <p:cNvSpPr/>
            <p:nvPr/>
          </p:nvSpPr>
          <p:spPr>
            <a:xfrm rot="3844445" flipH="1">
              <a:off x="572339" y="1215211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 rot="-9899856">
              <a:off x="906096" y="1834079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31"/>
            <p:cNvGrpSpPr/>
            <p:nvPr/>
          </p:nvGrpSpPr>
          <p:grpSpPr>
            <a:xfrm rot="-1799794">
              <a:off x="1604504" y="1489398"/>
              <a:ext cx="365703" cy="350054"/>
              <a:chOff x="2057567" y="690970"/>
              <a:chExt cx="352891" cy="337790"/>
            </a:xfrm>
          </p:grpSpPr>
          <p:sp>
            <p:nvSpPr>
              <p:cNvPr id="967" name="Google Shape;967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9" name="Google Shape;979;p31"/>
            <p:cNvGrpSpPr/>
            <p:nvPr/>
          </p:nvGrpSpPr>
          <p:grpSpPr>
            <a:xfrm>
              <a:off x="1824865" y="848139"/>
              <a:ext cx="317645" cy="350147"/>
              <a:chOff x="1433575" y="238125"/>
              <a:chExt cx="4740975" cy="5226075"/>
            </a:xfrm>
          </p:grpSpPr>
          <p:sp>
            <p:nvSpPr>
              <p:cNvPr id="980" name="Google Shape;980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31"/>
            <p:cNvGrpSpPr/>
            <p:nvPr/>
          </p:nvGrpSpPr>
          <p:grpSpPr>
            <a:xfrm>
              <a:off x="2795624" y="2569744"/>
              <a:ext cx="354384" cy="339161"/>
              <a:chOff x="1190625" y="346475"/>
              <a:chExt cx="5219200" cy="5002375"/>
            </a:xfrm>
          </p:grpSpPr>
          <p:sp>
            <p:nvSpPr>
              <p:cNvPr id="992" name="Google Shape;992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31"/>
            <p:cNvGrpSpPr/>
            <p:nvPr/>
          </p:nvGrpSpPr>
          <p:grpSpPr>
            <a:xfrm rot="3599985">
              <a:off x="2121017" y="2721796"/>
              <a:ext cx="380060" cy="363768"/>
              <a:chOff x="2057567" y="690970"/>
              <a:chExt cx="352891" cy="337790"/>
            </a:xfrm>
          </p:grpSpPr>
          <p:sp>
            <p:nvSpPr>
              <p:cNvPr id="995" name="Google Shape;995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31"/>
            <p:cNvGrpSpPr/>
            <p:nvPr/>
          </p:nvGrpSpPr>
          <p:grpSpPr>
            <a:xfrm>
              <a:off x="431036" y="2586279"/>
              <a:ext cx="354151" cy="390910"/>
              <a:chOff x="1433575" y="238125"/>
              <a:chExt cx="4740975" cy="5226075"/>
            </a:xfrm>
          </p:grpSpPr>
          <p:sp>
            <p:nvSpPr>
              <p:cNvPr id="1008" name="Google Shape;1008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9" name="Google Shape;1019;p31"/>
            <p:cNvSpPr/>
            <p:nvPr/>
          </p:nvSpPr>
          <p:spPr>
            <a:xfrm rot="10144365" flipH="1">
              <a:off x="3297944" y="1207248"/>
              <a:ext cx="540624" cy="280677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 rot="-3599757">
              <a:off x="2514227" y="1207363"/>
              <a:ext cx="519636" cy="280435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31"/>
            <p:cNvGrpSpPr/>
            <p:nvPr/>
          </p:nvGrpSpPr>
          <p:grpSpPr>
            <a:xfrm rot="4500055">
              <a:off x="2996619" y="1739946"/>
              <a:ext cx="365703" cy="350054"/>
              <a:chOff x="2057567" y="690970"/>
              <a:chExt cx="352891" cy="337790"/>
            </a:xfrm>
          </p:grpSpPr>
          <p:sp>
            <p:nvSpPr>
              <p:cNvPr id="1022" name="Google Shape;1022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31"/>
            <p:cNvGrpSpPr/>
            <p:nvPr/>
          </p:nvGrpSpPr>
          <p:grpSpPr>
            <a:xfrm>
              <a:off x="1912724" y="2130554"/>
              <a:ext cx="354151" cy="390910"/>
              <a:chOff x="1433575" y="238125"/>
              <a:chExt cx="4740975" cy="5226075"/>
            </a:xfrm>
          </p:grpSpPr>
          <p:sp>
            <p:nvSpPr>
              <p:cNvPr id="1035" name="Google Shape;1035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/>
            <p:cNvSpPr/>
            <p:nvPr/>
          </p:nvSpPr>
          <p:spPr>
            <a:xfrm rot="3844445" flipH="1">
              <a:off x="4253481" y="3530502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 rot="-9899856">
              <a:off x="5405000" y="3779570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8" name="Google Shape;1048;p31"/>
            <p:cNvGrpSpPr/>
            <p:nvPr/>
          </p:nvGrpSpPr>
          <p:grpSpPr>
            <a:xfrm rot="-1799794">
              <a:off x="4288576" y="4311464"/>
              <a:ext cx="365703" cy="350054"/>
              <a:chOff x="2057567" y="690970"/>
              <a:chExt cx="352891" cy="337790"/>
            </a:xfrm>
          </p:grpSpPr>
          <p:sp>
            <p:nvSpPr>
              <p:cNvPr id="1049" name="Google Shape;1049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1" name="Google Shape;1061;p31"/>
            <p:cNvGrpSpPr/>
            <p:nvPr/>
          </p:nvGrpSpPr>
          <p:grpSpPr>
            <a:xfrm>
              <a:off x="4816650" y="3913530"/>
              <a:ext cx="317645" cy="350147"/>
              <a:chOff x="1433575" y="238125"/>
              <a:chExt cx="4740975" cy="5226075"/>
            </a:xfrm>
          </p:grpSpPr>
          <p:sp>
            <p:nvSpPr>
              <p:cNvPr id="1062" name="Google Shape;1062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31"/>
            <p:cNvGrpSpPr/>
            <p:nvPr/>
          </p:nvGrpSpPr>
          <p:grpSpPr>
            <a:xfrm>
              <a:off x="4947238" y="2941019"/>
              <a:ext cx="354384" cy="339161"/>
              <a:chOff x="1190625" y="346475"/>
              <a:chExt cx="5219200" cy="5002375"/>
            </a:xfrm>
          </p:grpSpPr>
          <p:sp>
            <p:nvSpPr>
              <p:cNvPr id="1074" name="Google Shape;1074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31"/>
            <p:cNvGrpSpPr/>
            <p:nvPr/>
          </p:nvGrpSpPr>
          <p:grpSpPr>
            <a:xfrm rot="3599985">
              <a:off x="3920859" y="1717681"/>
              <a:ext cx="380060" cy="363768"/>
              <a:chOff x="2057567" y="690970"/>
              <a:chExt cx="352891" cy="337790"/>
            </a:xfrm>
          </p:grpSpPr>
          <p:sp>
            <p:nvSpPr>
              <p:cNvPr id="1077" name="Google Shape;1077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" name="Google Shape;1089;p31"/>
            <p:cNvGrpSpPr/>
            <p:nvPr/>
          </p:nvGrpSpPr>
          <p:grpSpPr>
            <a:xfrm>
              <a:off x="6079225" y="264803"/>
              <a:ext cx="354384" cy="339161"/>
              <a:chOff x="1190625" y="346475"/>
              <a:chExt cx="5219200" cy="5002375"/>
            </a:xfrm>
          </p:grpSpPr>
          <p:sp>
            <p:nvSpPr>
              <p:cNvPr id="1090" name="Google Shape;1090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2" name="Google Shape;1092;p31"/>
            <p:cNvGrpSpPr/>
            <p:nvPr/>
          </p:nvGrpSpPr>
          <p:grpSpPr>
            <a:xfrm rot="3599985">
              <a:off x="5009864" y="416856"/>
              <a:ext cx="380060" cy="363768"/>
              <a:chOff x="2057567" y="690970"/>
              <a:chExt cx="352891" cy="337790"/>
            </a:xfrm>
          </p:grpSpPr>
          <p:sp>
            <p:nvSpPr>
              <p:cNvPr id="1093" name="Google Shape;1093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1"/>
            <p:cNvGrpSpPr/>
            <p:nvPr/>
          </p:nvGrpSpPr>
          <p:grpSpPr>
            <a:xfrm>
              <a:off x="4009247" y="281338"/>
              <a:ext cx="354151" cy="390910"/>
              <a:chOff x="1433575" y="238125"/>
              <a:chExt cx="4740975" cy="5226075"/>
            </a:xfrm>
          </p:grpSpPr>
          <p:sp>
            <p:nvSpPr>
              <p:cNvPr id="1106" name="Google Shape;1106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7" name="Google Shape;1117;p31"/>
            <p:cNvSpPr/>
            <p:nvPr/>
          </p:nvSpPr>
          <p:spPr>
            <a:xfrm rot="3844445" flipH="1">
              <a:off x="4171676" y="1003849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 rot="-9899856">
              <a:off x="4608671" y="1955054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9" name="Google Shape;1119;p31"/>
            <p:cNvGrpSpPr/>
            <p:nvPr/>
          </p:nvGrpSpPr>
          <p:grpSpPr>
            <a:xfrm rot="-1799794">
              <a:off x="5307079" y="1610373"/>
              <a:ext cx="365703" cy="350054"/>
              <a:chOff x="2057567" y="690970"/>
              <a:chExt cx="352891" cy="337790"/>
            </a:xfrm>
          </p:grpSpPr>
          <p:sp>
            <p:nvSpPr>
              <p:cNvPr id="1120" name="Google Shape;1120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2" name="Google Shape;1132;p31"/>
            <p:cNvGrpSpPr/>
            <p:nvPr/>
          </p:nvGrpSpPr>
          <p:grpSpPr>
            <a:xfrm>
              <a:off x="5527440" y="969114"/>
              <a:ext cx="317645" cy="350147"/>
              <a:chOff x="1433575" y="238125"/>
              <a:chExt cx="4740975" cy="5226075"/>
            </a:xfrm>
          </p:grpSpPr>
          <p:sp>
            <p:nvSpPr>
              <p:cNvPr id="1133" name="Google Shape;1133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4" name="Google Shape;1144;p31"/>
            <p:cNvGrpSpPr/>
            <p:nvPr/>
          </p:nvGrpSpPr>
          <p:grpSpPr>
            <a:xfrm rot="3599985">
              <a:off x="5823592" y="2842771"/>
              <a:ext cx="380060" cy="363768"/>
              <a:chOff x="2057567" y="690970"/>
              <a:chExt cx="352891" cy="337790"/>
            </a:xfrm>
          </p:grpSpPr>
          <p:sp>
            <p:nvSpPr>
              <p:cNvPr id="1145" name="Google Shape;1145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7" name="Google Shape;1157;p31"/>
            <p:cNvGrpSpPr/>
            <p:nvPr/>
          </p:nvGrpSpPr>
          <p:grpSpPr>
            <a:xfrm>
              <a:off x="4133611" y="2707254"/>
              <a:ext cx="354151" cy="390910"/>
              <a:chOff x="1433575" y="238125"/>
              <a:chExt cx="4740975" cy="5226075"/>
            </a:xfrm>
          </p:grpSpPr>
          <p:sp>
            <p:nvSpPr>
              <p:cNvPr id="1158" name="Google Shape;1158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9" name="Google Shape;1169;p31"/>
            <p:cNvSpPr/>
            <p:nvPr/>
          </p:nvSpPr>
          <p:spPr>
            <a:xfrm rot="-3599757">
              <a:off x="6216802" y="1328338"/>
              <a:ext cx="519636" cy="280435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0" name="Google Shape;1170;p31"/>
            <p:cNvGrpSpPr/>
            <p:nvPr/>
          </p:nvGrpSpPr>
          <p:grpSpPr>
            <a:xfrm>
              <a:off x="5615299" y="2251529"/>
              <a:ext cx="354151" cy="390910"/>
              <a:chOff x="1433575" y="238125"/>
              <a:chExt cx="4740975" cy="5226075"/>
            </a:xfrm>
          </p:grpSpPr>
          <p:sp>
            <p:nvSpPr>
              <p:cNvPr id="1171" name="Google Shape;1171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2" name="Google Shape;1182;p31"/>
            <p:cNvSpPr/>
            <p:nvPr/>
          </p:nvSpPr>
          <p:spPr>
            <a:xfrm rot="-6955555" flipH="1">
              <a:off x="7991671" y="1078647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 rot="900144">
              <a:off x="6861137" y="829805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4" name="Google Shape;1184;p31"/>
            <p:cNvGrpSpPr/>
            <p:nvPr/>
          </p:nvGrpSpPr>
          <p:grpSpPr>
            <a:xfrm rot="9000206">
              <a:off x="8292236" y="349301"/>
              <a:ext cx="365703" cy="350054"/>
              <a:chOff x="2057567" y="690970"/>
              <a:chExt cx="352891" cy="337790"/>
            </a:xfrm>
          </p:grpSpPr>
          <p:sp>
            <p:nvSpPr>
              <p:cNvPr id="1185" name="Google Shape;1185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7" name="Google Shape;1197;p31"/>
            <p:cNvGrpSpPr/>
            <p:nvPr/>
          </p:nvGrpSpPr>
          <p:grpSpPr>
            <a:xfrm rot="10800000">
              <a:off x="7651470" y="626142"/>
              <a:ext cx="317645" cy="350147"/>
              <a:chOff x="1433575" y="238125"/>
              <a:chExt cx="4740975" cy="5226075"/>
            </a:xfrm>
          </p:grpSpPr>
          <p:sp>
            <p:nvSpPr>
              <p:cNvPr id="1198" name="Google Shape;1198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9" name="Google Shape;1209;p31"/>
            <p:cNvGrpSpPr/>
            <p:nvPr/>
          </p:nvGrpSpPr>
          <p:grpSpPr>
            <a:xfrm rot="10800000">
              <a:off x="7443655" y="1511333"/>
              <a:ext cx="428697" cy="402205"/>
              <a:chOff x="692481" y="866561"/>
              <a:chExt cx="6313655" cy="5932224"/>
            </a:xfrm>
          </p:grpSpPr>
          <p:sp>
            <p:nvSpPr>
              <p:cNvPr id="1210" name="Google Shape;1210;p31"/>
              <p:cNvSpPr/>
              <p:nvPr/>
            </p:nvSpPr>
            <p:spPr>
              <a:xfrm rot="9386331">
                <a:off x="1190197" y="1761073"/>
                <a:ext cx="5220145" cy="3587274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rot="9898712">
                <a:off x="2845436" y="4138759"/>
                <a:ext cx="3945666" cy="2185834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31"/>
            <p:cNvGrpSpPr/>
            <p:nvPr/>
          </p:nvGrpSpPr>
          <p:grpSpPr>
            <a:xfrm rot="-7200015">
              <a:off x="8484846" y="2808370"/>
              <a:ext cx="380060" cy="363768"/>
              <a:chOff x="2057567" y="690970"/>
              <a:chExt cx="352891" cy="337790"/>
            </a:xfrm>
          </p:grpSpPr>
          <p:sp>
            <p:nvSpPr>
              <p:cNvPr id="1213" name="Google Shape;1213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5" name="Google Shape;1225;p31"/>
            <p:cNvGrpSpPr/>
            <p:nvPr/>
          </p:nvGrpSpPr>
          <p:grpSpPr>
            <a:xfrm rot="-2700000">
              <a:off x="6352036" y="4285931"/>
              <a:ext cx="354291" cy="338865"/>
              <a:chOff x="1190625" y="346475"/>
              <a:chExt cx="5219200" cy="5002375"/>
            </a:xfrm>
          </p:grpSpPr>
          <p:sp>
            <p:nvSpPr>
              <p:cNvPr id="1226" name="Google Shape;1226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8" name="Google Shape;1228;p31"/>
            <p:cNvGrpSpPr/>
            <p:nvPr/>
          </p:nvGrpSpPr>
          <p:grpSpPr>
            <a:xfrm rot="-7200015">
              <a:off x="7395841" y="4109195"/>
              <a:ext cx="380060" cy="363768"/>
              <a:chOff x="2057567" y="690970"/>
              <a:chExt cx="352891" cy="337790"/>
            </a:xfrm>
          </p:grpSpPr>
          <p:sp>
            <p:nvSpPr>
              <p:cNvPr id="1229" name="Google Shape;1229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1" name="Google Shape;1241;p31"/>
            <p:cNvGrpSpPr/>
            <p:nvPr/>
          </p:nvGrpSpPr>
          <p:grpSpPr>
            <a:xfrm rot="10800000">
              <a:off x="8422368" y="4217570"/>
              <a:ext cx="354151" cy="390910"/>
              <a:chOff x="1433575" y="238125"/>
              <a:chExt cx="4740975" cy="5226075"/>
            </a:xfrm>
          </p:grpSpPr>
          <p:sp>
            <p:nvSpPr>
              <p:cNvPr id="1242" name="Google Shape;1242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3" name="Google Shape;1253;p31"/>
            <p:cNvSpPr/>
            <p:nvPr/>
          </p:nvSpPr>
          <p:spPr>
            <a:xfrm rot="-6955555" flipH="1">
              <a:off x="7970238" y="3272962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 rot="900144">
              <a:off x="7657466" y="2654321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5" name="Google Shape;1255;p31"/>
            <p:cNvGrpSpPr/>
            <p:nvPr/>
          </p:nvGrpSpPr>
          <p:grpSpPr>
            <a:xfrm rot="9000206">
              <a:off x="7112983" y="2929391"/>
              <a:ext cx="365703" cy="350054"/>
              <a:chOff x="2057567" y="690970"/>
              <a:chExt cx="352891" cy="337790"/>
            </a:xfrm>
          </p:grpSpPr>
          <p:sp>
            <p:nvSpPr>
              <p:cNvPr id="1256" name="Google Shape;1256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8" name="Google Shape;1268;p31"/>
            <p:cNvGrpSpPr/>
            <p:nvPr/>
          </p:nvGrpSpPr>
          <p:grpSpPr>
            <a:xfrm rot="10800000">
              <a:off x="6940681" y="3570558"/>
              <a:ext cx="317645" cy="350147"/>
              <a:chOff x="1433575" y="238125"/>
              <a:chExt cx="4740975" cy="5226075"/>
            </a:xfrm>
          </p:grpSpPr>
          <p:sp>
            <p:nvSpPr>
              <p:cNvPr id="1269" name="Google Shape;1269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0" name="Google Shape;1280;p31"/>
            <p:cNvGrpSpPr/>
            <p:nvPr/>
          </p:nvGrpSpPr>
          <p:grpSpPr>
            <a:xfrm rot="-7200015">
              <a:off x="6582114" y="1683280"/>
              <a:ext cx="380060" cy="363768"/>
              <a:chOff x="2057567" y="690970"/>
              <a:chExt cx="352891" cy="337790"/>
            </a:xfrm>
          </p:grpSpPr>
          <p:sp>
            <p:nvSpPr>
              <p:cNvPr id="1281" name="Google Shape;1281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31"/>
            <p:cNvGrpSpPr/>
            <p:nvPr/>
          </p:nvGrpSpPr>
          <p:grpSpPr>
            <a:xfrm rot="10800000">
              <a:off x="8298004" y="1791654"/>
              <a:ext cx="354151" cy="390910"/>
              <a:chOff x="1433575" y="238125"/>
              <a:chExt cx="4740975" cy="5226075"/>
            </a:xfrm>
          </p:grpSpPr>
          <p:sp>
            <p:nvSpPr>
              <p:cNvPr id="1294" name="Google Shape;1294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5" name="Google Shape;1305;p31"/>
            <p:cNvSpPr/>
            <p:nvPr/>
          </p:nvSpPr>
          <p:spPr>
            <a:xfrm rot="7200243">
              <a:off x="6049328" y="3281046"/>
              <a:ext cx="519636" cy="280435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6" name="Google Shape;1306;p31"/>
            <p:cNvGrpSpPr/>
            <p:nvPr/>
          </p:nvGrpSpPr>
          <p:grpSpPr>
            <a:xfrm rot="10800000">
              <a:off x="6794885" y="2343820"/>
              <a:ext cx="354151" cy="390910"/>
              <a:chOff x="1433575" y="238125"/>
              <a:chExt cx="4740975" cy="5226075"/>
            </a:xfrm>
          </p:grpSpPr>
          <p:sp>
            <p:nvSpPr>
              <p:cNvPr id="1307" name="Google Shape;1307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318;p31"/>
            <p:cNvGrpSpPr/>
            <p:nvPr/>
          </p:nvGrpSpPr>
          <p:grpSpPr>
            <a:xfrm rot="3599985">
              <a:off x="3451770" y="2468059"/>
              <a:ext cx="380060" cy="363768"/>
              <a:chOff x="2057567" y="690970"/>
              <a:chExt cx="352891" cy="337790"/>
            </a:xfrm>
          </p:grpSpPr>
          <p:sp>
            <p:nvSpPr>
              <p:cNvPr id="1319" name="Google Shape;1319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1" name="Google Shape;1331;p31"/>
            <p:cNvSpPr/>
            <p:nvPr/>
          </p:nvSpPr>
          <p:spPr>
            <a:xfrm rot="3844445" flipH="1">
              <a:off x="2548432" y="3323340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 rot="-9899856">
              <a:off x="2469240" y="4346557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3" name="Google Shape;1333;p31"/>
            <p:cNvGrpSpPr/>
            <p:nvPr/>
          </p:nvGrpSpPr>
          <p:grpSpPr>
            <a:xfrm rot="-1799794">
              <a:off x="3167648" y="4001876"/>
              <a:ext cx="365703" cy="350054"/>
              <a:chOff x="2057567" y="690970"/>
              <a:chExt cx="352891" cy="337790"/>
            </a:xfrm>
          </p:grpSpPr>
          <p:sp>
            <p:nvSpPr>
              <p:cNvPr id="1334" name="Google Shape;1334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1"/>
            <p:cNvGrpSpPr/>
            <p:nvPr/>
          </p:nvGrpSpPr>
          <p:grpSpPr>
            <a:xfrm>
              <a:off x="3388009" y="3360617"/>
              <a:ext cx="317645" cy="350147"/>
              <a:chOff x="1433575" y="238125"/>
              <a:chExt cx="4740975" cy="5226075"/>
            </a:xfrm>
          </p:grpSpPr>
          <p:sp>
            <p:nvSpPr>
              <p:cNvPr id="1347" name="Google Shape;1347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8" name="Google Shape;1358;p31"/>
            <p:cNvGrpSpPr/>
            <p:nvPr/>
          </p:nvGrpSpPr>
          <p:grpSpPr>
            <a:xfrm>
              <a:off x="3497299" y="4546592"/>
              <a:ext cx="354151" cy="390910"/>
              <a:chOff x="1433575" y="238125"/>
              <a:chExt cx="4740975" cy="5226075"/>
            </a:xfrm>
          </p:grpSpPr>
          <p:sp>
            <p:nvSpPr>
              <p:cNvPr id="1359" name="Google Shape;1359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0" name="Google Shape;1370;p31"/>
            <p:cNvGrpSpPr/>
            <p:nvPr/>
          </p:nvGrpSpPr>
          <p:grpSpPr>
            <a:xfrm>
              <a:off x="5487736" y="4487517"/>
              <a:ext cx="354151" cy="390910"/>
              <a:chOff x="1433575" y="238125"/>
              <a:chExt cx="4740975" cy="5226075"/>
            </a:xfrm>
          </p:grpSpPr>
          <p:sp>
            <p:nvSpPr>
              <p:cNvPr id="1371" name="Google Shape;1371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2" name="Google Shape;1382;p31"/>
            <p:cNvGrpSpPr/>
            <p:nvPr/>
          </p:nvGrpSpPr>
          <p:grpSpPr>
            <a:xfrm rot="-2700000">
              <a:off x="1588774" y="4439068"/>
              <a:ext cx="354291" cy="338865"/>
              <a:chOff x="1190625" y="346475"/>
              <a:chExt cx="5219200" cy="5002375"/>
            </a:xfrm>
          </p:grpSpPr>
          <p:sp>
            <p:nvSpPr>
              <p:cNvPr id="1383" name="Google Shape;1383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bg>
      <p:bgPr>
        <a:solidFill>
          <a:schemeClr val="accent2"/>
        </a:solidFill>
        <a:effectLst/>
      </p:bgPr>
    </p:bg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87" name="Google Shape;1387;p32"/>
          <p:cNvGrpSpPr/>
          <p:nvPr/>
        </p:nvGrpSpPr>
        <p:grpSpPr>
          <a:xfrm>
            <a:off x="155787" y="143828"/>
            <a:ext cx="8771617" cy="4793674"/>
            <a:chOff x="155787" y="143828"/>
            <a:chExt cx="8771617" cy="4793674"/>
          </a:xfrm>
        </p:grpSpPr>
        <p:sp>
          <p:nvSpPr>
            <p:cNvPr id="1388" name="Google Shape;1388;p32"/>
            <p:cNvSpPr/>
            <p:nvPr/>
          </p:nvSpPr>
          <p:spPr>
            <a:xfrm rot="3844445" flipH="1">
              <a:off x="550906" y="3409527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 rot="-9899856">
              <a:off x="1702425" y="3658595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0" name="Google Shape;1390;p32"/>
            <p:cNvGrpSpPr/>
            <p:nvPr/>
          </p:nvGrpSpPr>
          <p:grpSpPr>
            <a:xfrm rot="-1799794">
              <a:off x="425251" y="4352039"/>
              <a:ext cx="365703" cy="350054"/>
              <a:chOff x="2057567" y="690970"/>
              <a:chExt cx="352891" cy="337790"/>
            </a:xfrm>
          </p:grpSpPr>
          <p:sp>
            <p:nvSpPr>
              <p:cNvPr id="1391" name="Google Shape;1391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3" name="Google Shape;1403;p32"/>
            <p:cNvGrpSpPr/>
            <p:nvPr/>
          </p:nvGrpSpPr>
          <p:grpSpPr>
            <a:xfrm>
              <a:off x="1105650" y="4001830"/>
              <a:ext cx="317645" cy="350147"/>
              <a:chOff x="1433575" y="238125"/>
              <a:chExt cx="4740975" cy="5226075"/>
            </a:xfrm>
          </p:grpSpPr>
          <p:sp>
            <p:nvSpPr>
              <p:cNvPr id="1404" name="Google Shape;1404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5" name="Google Shape;1415;p32"/>
            <p:cNvGrpSpPr/>
            <p:nvPr/>
          </p:nvGrpSpPr>
          <p:grpSpPr>
            <a:xfrm>
              <a:off x="1244663" y="2820044"/>
              <a:ext cx="354384" cy="339161"/>
              <a:chOff x="1190625" y="346475"/>
              <a:chExt cx="5219200" cy="5002375"/>
            </a:xfrm>
          </p:grpSpPr>
          <p:sp>
            <p:nvSpPr>
              <p:cNvPr id="1416" name="Google Shape;1416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8" name="Google Shape;1418;p32"/>
            <p:cNvGrpSpPr/>
            <p:nvPr/>
          </p:nvGrpSpPr>
          <p:grpSpPr>
            <a:xfrm rot="3599985">
              <a:off x="218284" y="1596706"/>
              <a:ext cx="380060" cy="363768"/>
              <a:chOff x="2057567" y="690970"/>
              <a:chExt cx="352891" cy="337790"/>
            </a:xfrm>
          </p:grpSpPr>
          <p:sp>
            <p:nvSpPr>
              <p:cNvPr id="1419" name="Google Shape;1419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1" name="Google Shape;1431;p32"/>
            <p:cNvGrpSpPr/>
            <p:nvPr/>
          </p:nvGrpSpPr>
          <p:grpSpPr>
            <a:xfrm>
              <a:off x="3002384" y="482988"/>
              <a:ext cx="354151" cy="390910"/>
              <a:chOff x="1433575" y="238125"/>
              <a:chExt cx="4740975" cy="5226075"/>
            </a:xfrm>
          </p:grpSpPr>
          <p:sp>
            <p:nvSpPr>
              <p:cNvPr id="1432" name="Google Shape;1432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3" name="Google Shape;1443;p32"/>
            <p:cNvGrpSpPr/>
            <p:nvPr/>
          </p:nvGrpSpPr>
          <p:grpSpPr>
            <a:xfrm>
              <a:off x="2376650" y="143828"/>
              <a:ext cx="354384" cy="339161"/>
              <a:chOff x="1190625" y="346475"/>
              <a:chExt cx="5219200" cy="5002375"/>
            </a:xfrm>
          </p:grpSpPr>
          <p:sp>
            <p:nvSpPr>
              <p:cNvPr id="1444" name="Google Shape;1444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2"/>
            <p:cNvGrpSpPr/>
            <p:nvPr/>
          </p:nvGrpSpPr>
          <p:grpSpPr>
            <a:xfrm rot="3599985">
              <a:off x="1307289" y="295881"/>
              <a:ext cx="380060" cy="363768"/>
              <a:chOff x="2057567" y="690970"/>
              <a:chExt cx="352891" cy="337790"/>
            </a:xfrm>
          </p:grpSpPr>
          <p:sp>
            <p:nvSpPr>
              <p:cNvPr id="1447" name="Google Shape;1447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9" name="Google Shape;1459;p32"/>
            <p:cNvGrpSpPr/>
            <p:nvPr/>
          </p:nvGrpSpPr>
          <p:grpSpPr>
            <a:xfrm>
              <a:off x="306672" y="160363"/>
              <a:ext cx="354151" cy="390910"/>
              <a:chOff x="1433575" y="238125"/>
              <a:chExt cx="4740975" cy="5226075"/>
            </a:xfrm>
          </p:grpSpPr>
          <p:sp>
            <p:nvSpPr>
              <p:cNvPr id="1460" name="Google Shape;1460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1" name="Google Shape;1471;p32"/>
            <p:cNvSpPr/>
            <p:nvPr/>
          </p:nvSpPr>
          <p:spPr>
            <a:xfrm rot="3844445" flipH="1">
              <a:off x="572339" y="1215211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 rot="-9899856">
              <a:off x="906096" y="1834079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3" name="Google Shape;1473;p32"/>
            <p:cNvGrpSpPr/>
            <p:nvPr/>
          </p:nvGrpSpPr>
          <p:grpSpPr>
            <a:xfrm rot="-1799794">
              <a:off x="1604504" y="1489398"/>
              <a:ext cx="365703" cy="350054"/>
              <a:chOff x="2057567" y="690970"/>
              <a:chExt cx="352891" cy="337790"/>
            </a:xfrm>
          </p:grpSpPr>
          <p:sp>
            <p:nvSpPr>
              <p:cNvPr id="1474" name="Google Shape;1474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6" name="Google Shape;1486;p32"/>
            <p:cNvGrpSpPr/>
            <p:nvPr/>
          </p:nvGrpSpPr>
          <p:grpSpPr>
            <a:xfrm>
              <a:off x="1824865" y="848139"/>
              <a:ext cx="317645" cy="350147"/>
              <a:chOff x="1433575" y="238125"/>
              <a:chExt cx="4740975" cy="5226075"/>
            </a:xfrm>
          </p:grpSpPr>
          <p:sp>
            <p:nvSpPr>
              <p:cNvPr id="1487" name="Google Shape;1487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8" name="Google Shape;1498;p32"/>
            <p:cNvGrpSpPr/>
            <p:nvPr/>
          </p:nvGrpSpPr>
          <p:grpSpPr>
            <a:xfrm>
              <a:off x="2795624" y="2569744"/>
              <a:ext cx="354384" cy="339161"/>
              <a:chOff x="1190625" y="346475"/>
              <a:chExt cx="5219200" cy="5002375"/>
            </a:xfrm>
          </p:grpSpPr>
          <p:sp>
            <p:nvSpPr>
              <p:cNvPr id="1499" name="Google Shape;1499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2"/>
            <p:cNvGrpSpPr/>
            <p:nvPr/>
          </p:nvGrpSpPr>
          <p:grpSpPr>
            <a:xfrm rot="3599985">
              <a:off x="2121017" y="2721796"/>
              <a:ext cx="380060" cy="363768"/>
              <a:chOff x="2057567" y="690970"/>
              <a:chExt cx="352891" cy="337790"/>
            </a:xfrm>
          </p:grpSpPr>
          <p:sp>
            <p:nvSpPr>
              <p:cNvPr id="1502" name="Google Shape;1502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" name="Google Shape;1514;p32"/>
            <p:cNvGrpSpPr/>
            <p:nvPr/>
          </p:nvGrpSpPr>
          <p:grpSpPr>
            <a:xfrm>
              <a:off x="431036" y="2586279"/>
              <a:ext cx="354151" cy="390910"/>
              <a:chOff x="1433575" y="238125"/>
              <a:chExt cx="4740975" cy="5226075"/>
            </a:xfrm>
          </p:grpSpPr>
          <p:sp>
            <p:nvSpPr>
              <p:cNvPr id="1515" name="Google Shape;1515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6" name="Google Shape;1526;p32"/>
            <p:cNvSpPr/>
            <p:nvPr/>
          </p:nvSpPr>
          <p:spPr>
            <a:xfrm rot="10144365" flipH="1">
              <a:off x="3297944" y="1207248"/>
              <a:ext cx="540624" cy="280677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 rot="-3599757">
              <a:off x="2514227" y="1207363"/>
              <a:ext cx="519636" cy="280435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8" name="Google Shape;1528;p32"/>
            <p:cNvGrpSpPr/>
            <p:nvPr/>
          </p:nvGrpSpPr>
          <p:grpSpPr>
            <a:xfrm rot="4500055">
              <a:off x="2996619" y="1739946"/>
              <a:ext cx="365703" cy="350054"/>
              <a:chOff x="2057567" y="690970"/>
              <a:chExt cx="352891" cy="337790"/>
            </a:xfrm>
          </p:grpSpPr>
          <p:sp>
            <p:nvSpPr>
              <p:cNvPr id="1529" name="Google Shape;1529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1" name="Google Shape;1541;p32"/>
            <p:cNvGrpSpPr/>
            <p:nvPr/>
          </p:nvGrpSpPr>
          <p:grpSpPr>
            <a:xfrm>
              <a:off x="1912724" y="2130554"/>
              <a:ext cx="354151" cy="390910"/>
              <a:chOff x="1433575" y="238125"/>
              <a:chExt cx="4740975" cy="5226075"/>
            </a:xfrm>
          </p:grpSpPr>
          <p:sp>
            <p:nvSpPr>
              <p:cNvPr id="1542" name="Google Shape;1542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3" name="Google Shape;1553;p32"/>
            <p:cNvSpPr/>
            <p:nvPr/>
          </p:nvSpPr>
          <p:spPr>
            <a:xfrm rot="3844445" flipH="1">
              <a:off x="4253481" y="3530502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 rot="-9899856">
              <a:off x="5405000" y="3779570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5" name="Google Shape;1555;p32"/>
            <p:cNvGrpSpPr/>
            <p:nvPr/>
          </p:nvGrpSpPr>
          <p:grpSpPr>
            <a:xfrm rot="-1799794">
              <a:off x="4288576" y="4311464"/>
              <a:ext cx="365703" cy="350054"/>
              <a:chOff x="2057567" y="690970"/>
              <a:chExt cx="352891" cy="337790"/>
            </a:xfrm>
          </p:grpSpPr>
          <p:sp>
            <p:nvSpPr>
              <p:cNvPr id="1556" name="Google Shape;1556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2"/>
            <p:cNvGrpSpPr/>
            <p:nvPr/>
          </p:nvGrpSpPr>
          <p:grpSpPr>
            <a:xfrm>
              <a:off x="4816650" y="3913530"/>
              <a:ext cx="317645" cy="350147"/>
              <a:chOff x="1433575" y="238125"/>
              <a:chExt cx="4740975" cy="5226075"/>
            </a:xfrm>
          </p:grpSpPr>
          <p:sp>
            <p:nvSpPr>
              <p:cNvPr id="1569" name="Google Shape;1569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2"/>
            <p:cNvGrpSpPr/>
            <p:nvPr/>
          </p:nvGrpSpPr>
          <p:grpSpPr>
            <a:xfrm>
              <a:off x="4947238" y="2941019"/>
              <a:ext cx="354384" cy="339161"/>
              <a:chOff x="1190625" y="346475"/>
              <a:chExt cx="5219200" cy="5002375"/>
            </a:xfrm>
          </p:grpSpPr>
          <p:sp>
            <p:nvSpPr>
              <p:cNvPr id="1581" name="Google Shape;1581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3" name="Google Shape;1583;p32"/>
            <p:cNvGrpSpPr/>
            <p:nvPr/>
          </p:nvGrpSpPr>
          <p:grpSpPr>
            <a:xfrm rot="3599985">
              <a:off x="3920859" y="1717681"/>
              <a:ext cx="380060" cy="363768"/>
              <a:chOff x="2057567" y="690970"/>
              <a:chExt cx="352891" cy="337790"/>
            </a:xfrm>
          </p:grpSpPr>
          <p:sp>
            <p:nvSpPr>
              <p:cNvPr id="1584" name="Google Shape;1584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6" name="Google Shape;1596;p32"/>
            <p:cNvGrpSpPr/>
            <p:nvPr/>
          </p:nvGrpSpPr>
          <p:grpSpPr>
            <a:xfrm>
              <a:off x="6079225" y="264803"/>
              <a:ext cx="354384" cy="339161"/>
              <a:chOff x="1190625" y="346475"/>
              <a:chExt cx="5219200" cy="5002375"/>
            </a:xfrm>
          </p:grpSpPr>
          <p:sp>
            <p:nvSpPr>
              <p:cNvPr id="1597" name="Google Shape;1597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2"/>
            <p:cNvGrpSpPr/>
            <p:nvPr/>
          </p:nvGrpSpPr>
          <p:grpSpPr>
            <a:xfrm rot="3599985">
              <a:off x="5009864" y="416856"/>
              <a:ext cx="380060" cy="363768"/>
              <a:chOff x="2057567" y="690970"/>
              <a:chExt cx="352891" cy="337790"/>
            </a:xfrm>
          </p:grpSpPr>
          <p:sp>
            <p:nvSpPr>
              <p:cNvPr id="1600" name="Google Shape;1600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32"/>
            <p:cNvGrpSpPr/>
            <p:nvPr/>
          </p:nvGrpSpPr>
          <p:grpSpPr>
            <a:xfrm>
              <a:off x="4009247" y="281338"/>
              <a:ext cx="354151" cy="390910"/>
              <a:chOff x="1433575" y="238125"/>
              <a:chExt cx="4740975" cy="5226075"/>
            </a:xfrm>
          </p:grpSpPr>
          <p:sp>
            <p:nvSpPr>
              <p:cNvPr id="1613" name="Google Shape;1613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4" name="Google Shape;1624;p32"/>
            <p:cNvSpPr/>
            <p:nvPr/>
          </p:nvSpPr>
          <p:spPr>
            <a:xfrm rot="3844445" flipH="1">
              <a:off x="4171676" y="1003849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 rot="-9899856">
              <a:off x="4608671" y="1955054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6" name="Google Shape;1626;p32"/>
            <p:cNvGrpSpPr/>
            <p:nvPr/>
          </p:nvGrpSpPr>
          <p:grpSpPr>
            <a:xfrm rot="-1799794">
              <a:off x="5307079" y="1610373"/>
              <a:ext cx="365703" cy="350054"/>
              <a:chOff x="2057567" y="690970"/>
              <a:chExt cx="352891" cy="337790"/>
            </a:xfrm>
          </p:grpSpPr>
          <p:sp>
            <p:nvSpPr>
              <p:cNvPr id="1627" name="Google Shape;1627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9" name="Google Shape;1639;p32"/>
            <p:cNvGrpSpPr/>
            <p:nvPr/>
          </p:nvGrpSpPr>
          <p:grpSpPr>
            <a:xfrm>
              <a:off x="5527440" y="969114"/>
              <a:ext cx="317645" cy="350147"/>
              <a:chOff x="1433575" y="238125"/>
              <a:chExt cx="4740975" cy="5226075"/>
            </a:xfrm>
          </p:grpSpPr>
          <p:sp>
            <p:nvSpPr>
              <p:cNvPr id="1640" name="Google Shape;1640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32"/>
            <p:cNvGrpSpPr/>
            <p:nvPr/>
          </p:nvGrpSpPr>
          <p:grpSpPr>
            <a:xfrm rot="3599985">
              <a:off x="5823592" y="2842771"/>
              <a:ext cx="380060" cy="363768"/>
              <a:chOff x="2057567" y="690970"/>
              <a:chExt cx="352891" cy="337790"/>
            </a:xfrm>
          </p:grpSpPr>
          <p:sp>
            <p:nvSpPr>
              <p:cNvPr id="1652" name="Google Shape;1652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4133611" y="2707254"/>
              <a:ext cx="354151" cy="390910"/>
              <a:chOff x="1433575" y="238125"/>
              <a:chExt cx="4740975" cy="5226075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6" name="Google Shape;1676;p32"/>
            <p:cNvSpPr/>
            <p:nvPr/>
          </p:nvSpPr>
          <p:spPr>
            <a:xfrm rot="-3599757">
              <a:off x="6216802" y="1328338"/>
              <a:ext cx="519636" cy="280435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7" name="Google Shape;1677;p32"/>
            <p:cNvGrpSpPr/>
            <p:nvPr/>
          </p:nvGrpSpPr>
          <p:grpSpPr>
            <a:xfrm>
              <a:off x="5615299" y="2251529"/>
              <a:ext cx="354151" cy="390910"/>
              <a:chOff x="1433575" y="238125"/>
              <a:chExt cx="4740975" cy="5226075"/>
            </a:xfrm>
          </p:grpSpPr>
          <p:sp>
            <p:nvSpPr>
              <p:cNvPr id="1678" name="Google Shape;1678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9" name="Google Shape;1689;p32"/>
            <p:cNvSpPr/>
            <p:nvPr/>
          </p:nvSpPr>
          <p:spPr>
            <a:xfrm rot="-6955555" flipH="1">
              <a:off x="7991671" y="1078647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 rot="900144">
              <a:off x="6861137" y="829805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1" name="Google Shape;1691;p32"/>
            <p:cNvGrpSpPr/>
            <p:nvPr/>
          </p:nvGrpSpPr>
          <p:grpSpPr>
            <a:xfrm rot="9000206">
              <a:off x="8292236" y="349301"/>
              <a:ext cx="365703" cy="350054"/>
              <a:chOff x="2057567" y="690970"/>
              <a:chExt cx="352891" cy="337790"/>
            </a:xfrm>
          </p:grpSpPr>
          <p:sp>
            <p:nvSpPr>
              <p:cNvPr id="1692" name="Google Shape;1692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4" name="Google Shape;1704;p32"/>
            <p:cNvGrpSpPr/>
            <p:nvPr/>
          </p:nvGrpSpPr>
          <p:grpSpPr>
            <a:xfrm rot="10800000">
              <a:off x="7651470" y="626142"/>
              <a:ext cx="317645" cy="350147"/>
              <a:chOff x="1433575" y="238125"/>
              <a:chExt cx="4740975" cy="5226075"/>
            </a:xfrm>
          </p:grpSpPr>
          <p:sp>
            <p:nvSpPr>
              <p:cNvPr id="1705" name="Google Shape;1705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6" name="Google Shape;1716;p32"/>
            <p:cNvGrpSpPr/>
            <p:nvPr/>
          </p:nvGrpSpPr>
          <p:grpSpPr>
            <a:xfrm rot="10800000">
              <a:off x="7443655" y="1511333"/>
              <a:ext cx="428697" cy="402205"/>
              <a:chOff x="692481" y="866561"/>
              <a:chExt cx="6313655" cy="5932224"/>
            </a:xfrm>
          </p:grpSpPr>
          <p:sp>
            <p:nvSpPr>
              <p:cNvPr id="1717" name="Google Shape;1717;p32"/>
              <p:cNvSpPr/>
              <p:nvPr/>
            </p:nvSpPr>
            <p:spPr>
              <a:xfrm rot="9386331">
                <a:off x="1190197" y="1761073"/>
                <a:ext cx="5220145" cy="3587274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2"/>
              <p:cNvSpPr/>
              <p:nvPr/>
            </p:nvSpPr>
            <p:spPr>
              <a:xfrm rot="9898712">
                <a:off x="2845436" y="4138759"/>
                <a:ext cx="3945666" cy="2185834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9" name="Google Shape;1719;p32"/>
            <p:cNvGrpSpPr/>
            <p:nvPr/>
          </p:nvGrpSpPr>
          <p:grpSpPr>
            <a:xfrm rot="-7200015">
              <a:off x="8484846" y="2808370"/>
              <a:ext cx="380060" cy="363768"/>
              <a:chOff x="2057567" y="690970"/>
              <a:chExt cx="352891" cy="337790"/>
            </a:xfrm>
          </p:grpSpPr>
          <p:sp>
            <p:nvSpPr>
              <p:cNvPr id="1720" name="Google Shape;1720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32"/>
            <p:cNvGrpSpPr/>
            <p:nvPr/>
          </p:nvGrpSpPr>
          <p:grpSpPr>
            <a:xfrm rot="-2700000">
              <a:off x="6352036" y="4285931"/>
              <a:ext cx="354291" cy="338865"/>
              <a:chOff x="1190625" y="346475"/>
              <a:chExt cx="5219200" cy="5002375"/>
            </a:xfrm>
          </p:grpSpPr>
          <p:sp>
            <p:nvSpPr>
              <p:cNvPr id="1733" name="Google Shape;1733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5" name="Google Shape;1735;p32"/>
            <p:cNvGrpSpPr/>
            <p:nvPr/>
          </p:nvGrpSpPr>
          <p:grpSpPr>
            <a:xfrm rot="-7200015">
              <a:off x="7395841" y="4109195"/>
              <a:ext cx="380060" cy="363768"/>
              <a:chOff x="2057567" y="690970"/>
              <a:chExt cx="352891" cy="337790"/>
            </a:xfrm>
          </p:grpSpPr>
          <p:sp>
            <p:nvSpPr>
              <p:cNvPr id="1736" name="Google Shape;1736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8" name="Google Shape;1748;p32"/>
            <p:cNvGrpSpPr/>
            <p:nvPr/>
          </p:nvGrpSpPr>
          <p:grpSpPr>
            <a:xfrm rot="10800000">
              <a:off x="8422368" y="4217570"/>
              <a:ext cx="354151" cy="390910"/>
              <a:chOff x="1433575" y="238125"/>
              <a:chExt cx="4740975" cy="5226075"/>
            </a:xfrm>
          </p:grpSpPr>
          <p:sp>
            <p:nvSpPr>
              <p:cNvPr id="1749" name="Google Shape;1749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0" name="Google Shape;1760;p32"/>
            <p:cNvSpPr/>
            <p:nvPr/>
          </p:nvSpPr>
          <p:spPr>
            <a:xfrm rot="-6955555" flipH="1">
              <a:off x="7970238" y="3272962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 rot="900144">
              <a:off x="7657466" y="2654321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2" name="Google Shape;1762;p32"/>
            <p:cNvGrpSpPr/>
            <p:nvPr/>
          </p:nvGrpSpPr>
          <p:grpSpPr>
            <a:xfrm rot="9000206">
              <a:off x="7112983" y="2929391"/>
              <a:ext cx="365703" cy="350054"/>
              <a:chOff x="2057567" y="690970"/>
              <a:chExt cx="352891" cy="337790"/>
            </a:xfrm>
          </p:grpSpPr>
          <p:sp>
            <p:nvSpPr>
              <p:cNvPr id="1763" name="Google Shape;1763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5" name="Google Shape;1775;p32"/>
            <p:cNvGrpSpPr/>
            <p:nvPr/>
          </p:nvGrpSpPr>
          <p:grpSpPr>
            <a:xfrm rot="10800000">
              <a:off x="6940681" y="3570558"/>
              <a:ext cx="317645" cy="350147"/>
              <a:chOff x="1433575" y="238125"/>
              <a:chExt cx="4740975" cy="5226075"/>
            </a:xfrm>
          </p:grpSpPr>
          <p:sp>
            <p:nvSpPr>
              <p:cNvPr id="1776" name="Google Shape;1776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7" name="Google Shape;1787;p32"/>
            <p:cNvGrpSpPr/>
            <p:nvPr/>
          </p:nvGrpSpPr>
          <p:grpSpPr>
            <a:xfrm rot="-7200015">
              <a:off x="6582114" y="1683280"/>
              <a:ext cx="380060" cy="363768"/>
              <a:chOff x="2057567" y="690970"/>
              <a:chExt cx="352891" cy="337790"/>
            </a:xfrm>
          </p:grpSpPr>
          <p:sp>
            <p:nvSpPr>
              <p:cNvPr id="1788" name="Google Shape;1788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0" name="Google Shape;1800;p32"/>
            <p:cNvGrpSpPr/>
            <p:nvPr/>
          </p:nvGrpSpPr>
          <p:grpSpPr>
            <a:xfrm rot="10800000">
              <a:off x="8298004" y="1791654"/>
              <a:ext cx="354151" cy="390910"/>
              <a:chOff x="1433575" y="238125"/>
              <a:chExt cx="4740975" cy="5226075"/>
            </a:xfrm>
          </p:grpSpPr>
          <p:sp>
            <p:nvSpPr>
              <p:cNvPr id="1801" name="Google Shape;1801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2" name="Google Shape;1812;p32"/>
            <p:cNvSpPr/>
            <p:nvPr/>
          </p:nvSpPr>
          <p:spPr>
            <a:xfrm rot="7200243">
              <a:off x="6049328" y="3281046"/>
              <a:ext cx="519636" cy="280435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3" name="Google Shape;1813;p32"/>
            <p:cNvGrpSpPr/>
            <p:nvPr/>
          </p:nvGrpSpPr>
          <p:grpSpPr>
            <a:xfrm rot="10800000">
              <a:off x="6794885" y="2343820"/>
              <a:ext cx="354151" cy="390910"/>
              <a:chOff x="1433575" y="238125"/>
              <a:chExt cx="4740975" cy="5226075"/>
            </a:xfrm>
          </p:grpSpPr>
          <p:sp>
            <p:nvSpPr>
              <p:cNvPr id="1814" name="Google Shape;1814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5" name="Google Shape;1825;p32"/>
            <p:cNvGrpSpPr/>
            <p:nvPr/>
          </p:nvGrpSpPr>
          <p:grpSpPr>
            <a:xfrm rot="3599985">
              <a:off x="3451770" y="2468059"/>
              <a:ext cx="380060" cy="363768"/>
              <a:chOff x="2057567" y="690970"/>
              <a:chExt cx="352891" cy="337790"/>
            </a:xfrm>
          </p:grpSpPr>
          <p:sp>
            <p:nvSpPr>
              <p:cNvPr id="1826" name="Google Shape;1826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8" name="Google Shape;1838;p32"/>
            <p:cNvSpPr/>
            <p:nvPr/>
          </p:nvSpPr>
          <p:spPr>
            <a:xfrm rot="3844445" flipH="1">
              <a:off x="2548432" y="3323340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 rot="-9899856">
              <a:off x="2469240" y="4346557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0" name="Google Shape;1840;p32"/>
            <p:cNvGrpSpPr/>
            <p:nvPr/>
          </p:nvGrpSpPr>
          <p:grpSpPr>
            <a:xfrm rot="-1799794">
              <a:off x="3167648" y="4001876"/>
              <a:ext cx="365703" cy="350054"/>
              <a:chOff x="2057567" y="690970"/>
              <a:chExt cx="352891" cy="337790"/>
            </a:xfrm>
          </p:grpSpPr>
          <p:sp>
            <p:nvSpPr>
              <p:cNvPr id="1841" name="Google Shape;1841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3" name="Google Shape;1853;p32"/>
            <p:cNvGrpSpPr/>
            <p:nvPr/>
          </p:nvGrpSpPr>
          <p:grpSpPr>
            <a:xfrm>
              <a:off x="3388009" y="3360617"/>
              <a:ext cx="317645" cy="350147"/>
              <a:chOff x="1433575" y="238125"/>
              <a:chExt cx="4740975" cy="5226075"/>
            </a:xfrm>
          </p:grpSpPr>
          <p:sp>
            <p:nvSpPr>
              <p:cNvPr id="1854" name="Google Shape;1854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5" name="Google Shape;1865;p32"/>
            <p:cNvGrpSpPr/>
            <p:nvPr/>
          </p:nvGrpSpPr>
          <p:grpSpPr>
            <a:xfrm>
              <a:off x="3497299" y="4546592"/>
              <a:ext cx="354151" cy="390910"/>
              <a:chOff x="1433575" y="238125"/>
              <a:chExt cx="4740975" cy="5226075"/>
            </a:xfrm>
          </p:grpSpPr>
          <p:sp>
            <p:nvSpPr>
              <p:cNvPr id="1866" name="Google Shape;1866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7" name="Google Shape;1877;p32"/>
            <p:cNvGrpSpPr/>
            <p:nvPr/>
          </p:nvGrpSpPr>
          <p:grpSpPr>
            <a:xfrm>
              <a:off x="5487736" y="4487517"/>
              <a:ext cx="354151" cy="390910"/>
              <a:chOff x="1433575" y="238125"/>
              <a:chExt cx="4740975" cy="5226075"/>
            </a:xfrm>
          </p:grpSpPr>
          <p:sp>
            <p:nvSpPr>
              <p:cNvPr id="1878" name="Google Shape;1878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9" name="Google Shape;1889;p32"/>
            <p:cNvGrpSpPr/>
            <p:nvPr/>
          </p:nvGrpSpPr>
          <p:grpSpPr>
            <a:xfrm rot="-2700000">
              <a:off x="1588774" y="4439068"/>
              <a:ext cx="354291" cy="338865"/>
              <a:chOff x="1190625" y="346475"/>
              <a:chExt cx="5219200" cy="5002375"/>
            </a:xfrm>
          </p:grpSpPr>
          <p:sp>
            <p:nvSpPr>
              <p:cNvPr id="1890" name="Google Shape;1890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Poppins Black"/>
              <a:buNone/>
              <a:defRPr sz="2700">
                <a:solidFill>
                  <a:schemeClr val="accent4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69" r:id="rId3"/>
    <p:sldLayoutId id="2147483670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59;p29">
            <a:extLst>
              <a:ext uri="{FF2B5EF4-FFF2-40B4-BE49-F238E27FC236}">
                <a16:creationId xmlns:a16="http://schemas.microsoft.com/office/drawing/2014/main" id="{30FB862E-A21C-443B-9D70-EF134B35BDB2}"/>
              </a:ext>
            </a:extLst>
          </p:cNvPr>
          <p:cNvSpPr/>
          <p:nvPr/>
        </p:nvSpPr>
        <p:spPr>
          <a:xfrm>
            <a:off x="3636499" y="1925806"/>
            <a:ext cx="2156816" cy="364554"/>
          </a:xfrm>
          <a:prstGeom prst="roundRect">
            <a:avLst>
              <a:gd name="adj" fmla="val 50000"/>
            </a:avLst>
          </a:prstGeom>
          <a:solidFill>
            <a:srgbClr val="F0A7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9" name="Google Shape;2369;p44"/>
          <p:cNvSpPr txBox="1">
            <a:spLocks noGrp="1"/>
          </p:cNvSpPr>
          <p:nvPr>
            <p:ph type="subTitle" idx="1"/>
          </p:nvPr>
        </p:nvSpPr>
        <p:spPr>
          <a:xfrm>
            <a:off x="462912" y="3024167"/>
            <a:ext cx="4792840" cy="2294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1400" b="1" i="0" u="none" strike="noStrike" dirty="0">
                <a:solidFill>
                  <a:srgbClr val="49194F"/>
                </a:solidFill>
                <a:effectLst/>
                <a:latin typeface="Poppins Black" panose="00000A00000000000000" pitchFamily="2" charset="0"/>
                <a:cs typeface="Poppins Black" panose="00000A00000000000000" pitchFamily="2" charset="0"/>
              </a:rPr>
              <a:t>PREPARED BY:</a:t>
            </a:r>
            <a:endParaRPr lang="en-US" b="1" dirty="0">
              <a:solidFill>
                <a:srgbClr val="4919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9194F"/>
                </a:solidFill>
              </a:rPr>
              <a:t>MD. SHAHIDUL ISLAM (ID:2101012)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9194F"/>
                </a:solidFill>
              </a:rPr>
              <a:t>MEHRIN FARZANA (ID:2101013)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9194F"/>
                </a:solidFill>
              </a:rPr>
              <a:t>IFTY IMAM BIN RAZZAK (ID:2101014)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9194F"/>
                </a:solidFill>
              </a:rPr>
              <a:t>SRABONEE PAUL TULI (ID:2101015)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9194F"/>
                </a:solidFill>
              </a:rPr>
              <a:t>TANJIM INTISAR SIJAN (ID:2101016)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9194F"/>
                </a:solidFill>
              </a:rPr>
              <a:t>MD ZUNAID HOSSAIN (ID:2101017)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9194F"/>
                </a:solidFill>
              </a:rPr>
              <a:t>ARGHYA DAS (ID:2101018) </a:t>
            </a:r>
            <a:endParaRPr lang="en-US" dirty="0">
              <a:solidFill>
                <a:srgbClr val="49194F"/>
              </a:solidFill>
            </a:endParaRPr>
          </a:p>
        </p:txBody>
      </p:sp>
      <p:sp>
        <p:nvSpPr>
          <p:cNvPr id="2370" name="Google Shape;2370;p44"/>
          <p:cNvSpPr txBox="1">
            <a:spLocks noGrp="1"/>
          </p:cNvSpPr>
          <p:nvPr>
            <p:ph type="subTitle" idx="2"/>
          </p:nvPr>
        </p:nvSpPr>
        <p:spPr>
          <a:xfrm>
            <a:off x="1194311" y="2235166"/>
            <a:ext cx="7004622" cy="1047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COURSE CODE-</a:t>
            </a:r>
            <a:r>
              <a:rPr lang="en-GB" b="1" dirty="0">
                <a:latin typeface="Poppins" panose="00000500000000000000" pitchFamily="2" charset="0"/>
                <a:cs typeface="Poppins" panose="00000500000000000000" pitchFamily="2" charset="0"/>
              </a:rPr>
              <a:t>DS 107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COURSE TITLE-PROBABILITY AND STATISTICS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PRESENTATION TITLE-BAYES’ THEOREM</a:t>
            </a:r>
          </a:p>
        </p:txBody>
      </p:sp>
      <p:sp>
        <p:nvSpPr>
          <p:cNvPr id="2371" name="Google Shape;2371;p4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35F16-A601-4FFD-A982-AF6A087A5968}"/>
              </a:ext>
            </a:extLst>
          </p:cNvPr>
          <p:cNvSpPr txBox="1"/>
          <p:nvPr/>
        </p:nvSpPr>
        <p:spPr>
          <a:xfrm>
            <a:off x="176399" y="311446"/>
            <a:ext cx="9077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u="none" strike="noStrike" dirty="0">
                <a:solidFill>
                  <a:srgbClr val="49194F"/>
                </a:solidFill>
                <a:effectLst/>
                <a:latin typeface="Poppins Black" panose="00000A00000000000000" pitchFamily="2" charset="0"/>
                <a:cs typeface="Poppins Black" panose="00000A00000000000000" pitchFamily="2" charset="0"/>
              </a:rPr>
              <a:t>BANGABANDHU SHEIKH MUJIBUR RAHMAN DIGITAL UNIVERSITY, BANGLADESH </a:t>
            </a:r>
            <a:endParaRPr lang="en-US" sz="2000" dirty="0">
              <a:solidFill>
                <a:srgbClr val="49194F"/>
              </a:solidFill>
            </a:endParaRPr>
          </a:p>
        </p:txBody>
      </p:sp>
      <p:sp>
        <p:nvSpPr>
          <p:cNvPr id="8" name="Google Shape;230;p27">
            <a:extLst>
              <a:ext uri="{FF2B5EF4-FFF2-40B4-BE49-F238E27FC236}">
                <a16:creationId xmlns:a16="http://schemas.microsoft.com/office/drawing/2014/main" id="{7E06B79C-EB65-4B00-90BA-889E7F27F099}"/>
              </a:ext>
            </a:extLst>
          </p:cNvPr>
          <p:cNvSpPr txBox="1">
            <a:spLocks/>
          </p:cNvSpPr>
          <p:nvPr/>
        </p:nvSpPr>
        <p:spPr>
          <a:xfrm>
            <a:off x="462912" y="64641"/>
            <a:ext cx="8889167" cy="26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rtl="0">
              <a:spcBef>
                <a:spcPts val="0"/>
              </a:spcBef>
              <a:spcAft>
                <a:spcPts val="100"/>
              </a:spcAft>
            </a:pPr>
            <a:r>
              <a:rPr lang="as-IN" sz="1400" b="1" i="0" u="none" strike="noStrike" dirty="0">
                <a:solidFill>
                  <a:srgbClr val="49194F"/>
                </a:solidFill>
                <a:effectLst/>
                <a:latin typeface="Li Alinur Showpnopuri Unicode" panose="02000500000000000000" pitchFamily="2" charset="0"/>
                <a:cs typeface="Li Alinur Showpnopuri Unicode" panose="02000500000000000000" pitchFamily="2" charset="0"/>
              </a:rPr>
              <a:t>শিক্ষা নিয়ে গড়বো দেশ </a:t>
            </a:r>
            <a:r>
              <a:rPr lang="en-US" sz="1400" b="1" i="0" u="none" strike="noStrike" dirty="0">
                <a:solidFill>
                  <a:srgbClr val="49194F"/>
                </a:solidFill>
                <a:effectLst/>
                <a:latin typeface="Li Alinur Showpnopuri Unicode" panose="02000500000000000000" pitchFamily="2" charset="0"/>
                <a:cs typeface="Li Alinur Showpnopuri Unicode" panose="02000500000000000000" pitchFamily="2" charset="0"/>
              </a:rPr>
              <a:t>    </a:t>
            </a:r>
            <a:r>
              <a:rPr lang="as-IN" sz="1400" b="1" i="0" u="none" strike="noStrike" dirty="0">
                <a:solidFill>
                  <a:srgbClr val="49194F"/>
                </a:solidFill>
                <a:effectLst/>
                <a:latin typeface="Li Alinur Showpnopuri Unicode" panose="02000500000000000000" pitchFamily="2" charset="0"/>
                <a:cs typeface="Li Alinur Showpnopuri Unicode" panose="02000500000000000000" pitchFamily="2" charset="0"/>
              </a:rPr>
              <a:t>                                                 </a:t>
            </a:r>
            <a:r>
              <a:rPr lang="en-US" sz="1400" b="1" i="0" u="none" strike="noStrike" dirty="0">
                <a:solidFill>
                  <a:srgbClr val="49194F"/>
                </a:solidFill>
                <a:effectLst/>
                <a:latin typeface="Li Alinur Showpnopuri Unicode" panose="02000500000000000000" pitchFamily="2" charset="0"/>
                <a:cs typeface="Li Alinur Showpnopuri Unicode" panose="02000500000000000000" pitchFamily="2" charset="0"/>
              </a:rPr>
              <a:t>                              </a:t>
            </a:r>
            <a:r>
              <a:rPr lang="as-IN" sz="1400" b="1" i="0" u="none" strike="noStrike" dirty="0">
                <a:solidFill>
                  <a:srgbClr val="49194F"/>
                </a:solidFill>
                <a:effectLst/>
                <a:latin typeface="Li Alinur Showpnopuri Unicode" panose="02000500000000000000" pitchFamily="2" charset="0"/>
                <a:cs typeface="Li Alinur Showpnopuri Unicode" panose="02000500000000000000" pitchFamily="2" charset="0"/>
              </a:rPr>
              <a:t>  </a:t>
            </a:r>
            <a:r>
              <a:rPr lang="en-US" sz="1400" b="1" i="0" u="none" strike="noStrike" dirty="0">
                <a:solidFill>
                  <a:srgbClr val="49194F"/>
                </a:solidFill>
                <a:effectLst/>
                <a:latin typeface="Li Alinur Showpnopuri Unicode" panose="02000500000000000000" pitchFamily="2" charset="0"/>
                <a:cs typeface="Li Alinur Showpnopuri Unicode" panose="02000500000000000000" pitchFamily="2" charset="0"/>
              </a:rPr>
              <a:t>                             </a:t>
            </a:r>
            <a:r>
              <a:rPr lang="as-IN" sz="1400" b="1" i="0" u="none" strike="noStrike" dirty="0">
                <a:solidFill>
                  <a:srgbClr val="49194F"/>
                </a:solidFill>
                <a:effectLst/>
                <a:latin typeface="Li Alinur Showpnopuri Unicode" panose="02000500000000000000" pitchFamily="2" charset="0"/>
                <a:cs typeface="Li Alinur Showpnopuri Unicode" panose="02000500000000000000" pitchFamily="2" charset="0"/>
              </a:rPr>
              <a:t>তথ্য-প্রযুক্তির বাংলাদেশ </a:t>
            </a:r>
            <a:endParaRPr lang="as-IN" sz="1400" b="1" dirty="0">
              <a:solidFill>
                <a:srgbClr val="49194F"/>
              </a:solidFill>
              <a:effectLst/>
              <a:latin typeface="Li Alinur Showpnopuri Unicode" panose="02000500000000000000" pitchFamily="2" charset="0"/>
              <a:cs typeface="Li Alinur Showpnopuri Unicode" panose="02000500000000000000" pitchFamily="2" charset="0"/>
            </a:endParaRPr>
          </a:p>
          <a:p>
            <a:br>
              <a:rPr lang="as-IN" sz="1400" b="1" dirty="0">
                <a:solidFill>
                  <a:srgbClr val="49194F"/>
                </a:solidFill>
                <a:latin typeface="Li Alinur Showpnopuri Unicode" panose="02000500000000000000" pitchFamily="2" charset="0"/>
                <a:cs typeface="Li Alinur Showpnopuri Unicode" panose="02000500000000000000" pitchFamily="2" charset="0"/>
              </a:rPr>
            </a:br>
            <a:endParaRPr lang="en-US" sz="1400" b="1" dirty="0">
              <a:solidFill>
                <a:srgbClr val="49194F"/>
              </a:solidFill>
              <a:latin typeface="Li Alinur Showpnopuri Unicode" panose="02000500000000000000" pitchFamily="2" charset="0"/>
              <a:cs typeface="Li Alinur Showpnopuri Unicode" panose="02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357765-9648-4246-A341-81B058EE7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584" y="971835"/>
            <a:ext cx="1863223" cy="953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9213A2-7C14-4DCF-A159-49FA9825A223}"/>
              </a:ext>
            </a:extLst>
          </p:cNvPr>
          <p:cNvSpPr txBox="1"/>
          <p:nvPr/>
        </p:nvSpPr>
        <p:spPr>
          <a:xfrm>
            <a:off x="1840543" y="1938008"/>
            <a:ext cx="5748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49194F"/>
                </a:solidFill>
                <a:effectLst/>
                <a:latin typeface="Poppins Black" panose="00000A00000000000000" pitchFamily="2" charset="0"/>
                <a:cs typeface="Poppins Black" panose="00000A00000000000000" pitchFamily="2" charset="0"/>
              </a:rPr>
              <a:t>PRESENTATION</a:t>
            </a:r>
            <a:endParaRPr lang="en-US" sz="2000" b="0" dirty="0">
              <a:solidFill>
                <a:srgbClr val="49194F"/>
              </a:solidFill>
              <a:effectLst/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B75F41-E74C-4A57-9303-F4EE5AEC3072}"/>
              </a:ext>
            </a:extLst>
          </p:cNvPr>
          <p:cNvSpPr txBox="1"/>
          <p:nvPr/>
        </p:nvSpPr>
        <p:spPr>
          <a:xfrm>
            <a:off x="5865809" y="3205182"/>
            <a:ext cx="3037416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600"/>
              </a:spcAft>
            </a:pPr>
            <a:r>
              <a:rPr lang="en-GB" sz="1400" i="0" u="none" strike="noStrike" dirty="0">
                <a:solidFill>
                  <a:srgbClr val="49194F"/>
                </a:solidFill>
                <a:effectLst/>
                <a:latin typeface="Poppins Black" panose="00000A00000000000000" pitchFamily="2" charset="0"/>
                <a:cs typeface="Poppins Black" panose="00000A00000000000000" pitchFamily="2" charset="0"/>
              </a:rPr>
              <a:t>INSTRUCTED BY:</a:t>
            </a:r>
            <a:endParaRPr lang="en-GB" dirty="0">
              <a:solidFill>
                <a:srgbClr val="49194F"/>
              </a:solidFill>
              <a:effectLst/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rgbClr val="49194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MOHAMMAD MEHEDI HASAN</a:t>
            </a: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rgbClr val="49194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LECTURER</a:t>
            </a: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rgbClr val="49194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DEPARTMENT OF IRE, BDU</a:t>
            </a:r>
          </a:p>
          <a:p>
            <a:pPr algn="r"/>
            <a:br>
              <a:rPr lang="en-GB" dirty="0">
                <a:solidFill>
                  <a:srgbClr val="49194F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</a:br>
            <a:endParaRPr lang="en-US" dirty="0">
              <a:solidFill>
                <a:srgbClr val="49194F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grpSp>
        <p:nvGrpSpPr>
          <p:cNvPr id="56" name="Google Shape;1951;p39">
            <a:extLst>
              <a:ext uri="{FF2B5EF4-FFF2-40B4-BE49-F238E27FC236}">
                <a16:creationId xmlns:a16="http://schemas.microsoft.com/office/drawing/2014/main" id="{A41A0E13-4800-4B8F-9971-BC47123C8FA4}"/>
              </a:ext>
            </a:extLst>
          </p:cNvPr>
          <p:cNvGrpSpPr/>
          <p:nvPr/>
        </p:nvGrpSpPr>
        <p:grpSpPr>
          <a:xfrm>
            <a:off x="3668801" y="3911787"/>
            <a:ext cx="2588043" cy="1291836"/>
            <a:chOff x="5169672" y="2029714"/>
            <a:chExt cx="3064040" cy="1529416"/>
          </a:xfrm>
        </p:grpSpPr>
        <p:sp>
          <p:nvSpPr>
            <p:cNvPr id="57" name="Google Shape;1952;p39">
              <a:extLst>
                <a:ext uri="{FF2B5EF4-FFF2-40B4-BE49-F238E27FC236}">
                  <a16:creationId xmlns:a16="http://schemas.microsoft.com/office/drawing/2014/main" id="{3CF5AB1D-B135-42B6-BCFB-F4DEE8F5F2F7}"/>
                </a:ext>
              </a:extLst>
            </p:cNvPr>
            <p:cNvSpPr/>
            <p:nvPr/>
          </p:nvSpPr>
          <p:spPr>
            <a:xfrm>
              <a:off x="5169672" y="3347201"/>
              <a:ext cx="3011214" cy="138349"/>
            </a:xfrm>
            <a:custGeom>
              <a:avLst/>
              <a:gdLst/>
              <a:ahLst/>
              <a:cxnLst/>
              <a:rect l="l" t="t" r="r" b="b"/>
              <a:pathLst>
                <a:path w="53651" h="2465" extrusionOk="0">
                  <a:moveTo>
                    <a:pt x="0" y="1"/>
                  </a:moveTo>
                  <a:lnTo>
                    <a:pt x="0" y="2465"/>
                  </a:lnTo>
                  <a:lnTo>
                    <a:pt x="53651" y="2465"/>
                  </a:lnTo>
                  <a:lnTo>
                    <a:pt x="53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53;p39">
              <a:extLst>
                <a:ext uri="{FF2B5EF4-FFF2-40B4-BE49-F238E27FC236}">
                  <a16:creationId xmlns:a16="http://schemas.microsoft.com/office/drawing/2014/main" id="{7033A5E7-4751-4936-80DB-EFC739D801A7}"/>
                </a:ext>
              </a:extLst>
            </p:cNvPr>
            <p:cNvSpPr/>
            <p:nvPr/>
          </p:nvSpPr>
          <p:spPr>
            <a:xfrm>
              <a:off x="5495259" y="2086793"/>
              <a:ext cx="577200" cy="1064474"/>
            </a:xfrm>
            <a:custGeom>
              <a:avLst/>
              <a:gdLst/>
              <a:ahLst/>
              <a:cxnLst/>
              <a:rect l="l" t="t" r="r" b="b"/>
              <a:pathLst>
                <a:path w="10284" h="18966" extrusionOk="0">
                  <a:moveTo>
                    <a:pt x="1" y="1"/>
                  </a:moveTo>
                  <a:lnTo>
                    <a:pt x="1255" y="3899"/>
                  </a:lnTo>
                  <a:lnTo>
                    <a:pt x="8086" y="17056"/>
                  </a:lnTo>
                  <a:lnTo>
                    <a:pt x="8086" y="17056"/>
                  </a:lnTo>
                  <a:lnTo>
                    <a:pt x="7864" y="17171"/>
                  </a:lnTo>
                  <a:lnTo>
                    <a:pt x="8379" y="18168"/>
                  </a:lnTo>
                  <a:lnTo>
                    <a:pt x="8603" y="18056"/>
                  </a:lnTo>
                  <a:lnTo>
                    <a:pt x="9017" y="18851"/>
                  </a:lnTo>
                  <a:cubicBezTo>
                    <a:pt x="9057" y="18922"/>
                    <a:pt x="9135" y="18965"/>
                    <a:pt x="9213" y="18965"/>
                  </a:cubicBezTo>
                  <a:cubicBezTo>
                    <a:pt x="9246" y="18965"/>
                    <a:pt x="9279" y="18958"/>
                    <a:pt x="9309" y="18941"/>
                  </a:cubicBezTo>
                  <a:lnTo>
                    <a:pt x="10126" y="18515"/>
                  </a:lnTo>
                  <a:cubicBezTo>
                    <a:pt x="10238" y="18459"/>
                    <a:pt x="10283" y="18336"/>
                    <a:pt x="10227" y="18224"/>
                  </a:cubicBezTo>
                  <a:lnTo>
                    <a:pt x="9801" y="17429"/>
                  </a:lnTo>
                  <a:lnTo>
                    <a:pt x="10025" y="17317"/>
                  </a:lnTo>
                  <a:lnTo>
                    <a:pt x="9499" y="16320"/>
                  </a:lnTo>
                  <a:lnTo>
                    <a:pt x="9286" y="16432"/>
                  </a:lnTo>
                  <a:lnTo>
                    <a:pt x="2465" y="3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54;p39">
              <a:extLst>
                <a:ext uri="{FF2B5EF4-FFF2-40B4-BE49-F238E27FC236}">
                  <a16:creationId xmlns:a16="http://schemas.microsoft.com/office/drawing/2014/main" id="{BCFEAC24-3429-4785-AE6A-18DF10BE6AA3}"/>
                </a:ext>
              </a:extLst>
            </p:cNvPr>
            <p:cNvSpPr/>
            <p:nvPr/>
          </p:nvSpPr>
          <p:spPr>
            <a:xfrm>
              <a:off x="6001963" y="3065564"/>
              <a:ext cx="93731" cy="86433"/>
            </a:xfrm>
            <a:custGeom>
              <a:avLst/>
              <a:gdLst/>
              <a:ahLst/>
              <a:cxnLst/>
              <a:rect l="l" t="t" r="r" b="b"/>
              <a:pathLst>
                <a:path w="1670" h="1540" extrusionOk="0">
                  <a:moveTo>
                    <a:pt x="1199" y="1"/>
                  </a:moveTo>
                  <a:lnTo>
                    <a:pt x="1" y="628"/>
                  </a:lnTo>
                  <a:lnTo>
                    <a:pt x="404" y="1423"/>
                  </a:lnTo>
                  <a:cubicBezTo>
                    <a:pt x="442" y="1500"/>
                    <a:pt x="517" y="1540"/>
                    <a:pt x="596" y="1540"/>
                  </a:cubicBezTo>
                  <a:cubicBezTo>
                    <a:pt x="633" y="1540"/>
                    <a:pt x="671" y="1531"/>
                    <a:pt x="706" y="1513"/>
                  </a:cubicBezTo>
                  <a:lnTo>
                    <a:pt x="1524" y="1099"/>
                  </a:lnTo>
                  <a:cubicBezTo>
                    <a:pt x="1625" y="1043"/>
                    <a:pt x="1670" y="908"/>
                    <a:pt x="1614" y="796"/>
                  </a:cubicBezTo>
                  <a:lnTo>
                    <a:pt x="11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55;p39">
              <a:extLst>
                <a:ext uri="{FF2B5EF4-FFF2-40B4-BE49-F238E27FC236}">
                  <a16:creationId xmlns:a16="http://schemas.microsoft.com/office/drawing/2014/main" id="{77DF2D69-B720-43F3-8964-550BCECB6679}"/>
                </a:ext>
              </a:extLst>
            </p:cNvPr>
            <p:cNvSpPr/>
            <p:nvPr/>
          </p:nvSpPr>
          <p:spPr>
            <a:xfrm>
              <a:off x="5592750" y="2276666"/>
              <a:ext cx="450748" cy="773913"/>
            </a:xfrm>
            <a:custGeom>
              <a:avLst/>
              <a:gdLst/>
              <a:ahLst/>
              <a:cxnLst/>
              <a:rect l="l" t="t" r="r" b="b"/>
              <a:pathLst>
                <a:path w="8031" h="13789" extrusionOk="0">
                  <a:moveTo>
                    <a:pt x="1198" y="0"/>
                  </a:moveTo>
                  <a:lnTo>
                    <a:pt x="0" y="628"/>
                  </a:lnTo>
                  <a:lnTo>
                    <a:pt x="6821" y="13788"/>
                  </a:lnTo>
                  <a:lnTo>
                    <a:pt x="8031" y="1316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56;p39">
              <a:extLst>
                <a:ext uri="{FF2B5EF4-FFF2-40B4-BE49-F238E27FC236}">
                  <a16:creationId xmlns:a16="http://schemas.microsoft.com/office/drawing/2014/main" id="{632604E2-C770-4802-9147-B862B7280C31}"/>
                </a:ext>
              </a:extLst>
            </p:cNvPr>
            <p:cNvSpPr/>
            <p:nvPr/>
          </p:nvSpPr>
          <p:spPr>
            <a:xfrm>
              <a:off x="5554977" y="2260333"/>
              <a:ext cx="471570" cy="794623"/>
            </a:xfrm>
            <a:custGeom>
              <a:avLst/>
              <a:gdLst/>
              <a:ahLst/>
              <a:cxnLst/>
              <a:rect l="l" t="t" r="r" b="b"/>
              <a:pathLst>
                <a:path w="8402" h="14158" extrusionOk="0">
                  <a:moveTo>
                    <a:pt x="1334" y="370"/>
                  </a:moveTo>
                  <a:lnTo>
                    <a:pt x="8021" y="13284"/>
                  </a:lnTo>
                  <a:lnTo>
                    <a:pt x="7069" y="13777"/>
                  </a:lnTo>
                  <a:lnTo>
                    <a:pt x="371" y="874"/>
                  </a:lnTo>
                  <a:lnTo>
                    <a:pt x="1334" y="370"/>
                  </a:lnTo>
                  <a:close/>
                  <a:moveTo>
                    <a:pt x="1457" y="0"/>
                  </a:moveTo>
                  <a:lnTo>
                    <a:pt x="1" y="751"/>
                  </a:lnTo>
                  <a:lnTo>
                    <a:pt x="6957" y="14158"/>
                  </a:lnTo>
                  <a:lnTo>
                    <a:pt x="8401" y="13407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57;p39">
              <a:extLst>
                <a:ext uri="{FF2B5EF4-FFF2-40B4-BE49-F238E27FC236}">
                  <a16:creationId xmlns:a16="http://schemas.microsoft.com/office/drawing/2014/main" id="{EFDB2403-4B80-4262-9B4F-4347E3C709AA}"/>
                </a:ext>
              </a:extLst>
            </p:cNvPr>
            <p:cNvSpPr/>
            <p:nvPr/>
          </p:nvSpPr>
          <p:spPr>
            <a:xfrm>
              <a:off x="5925913" y="2992040"/>
              <a:ext cx="142110" cy="125159"/>
            </a:xfrm>
            <a:custGeom>
              <a:avLst/>
              <a:gdLst/>
              <a:ahLst/>
              <a:cxnLst/>
              <a:rect l="l" t="t" r="r" b="b"/>
              <a:pathLst>
                <a:path w="2532" h="2230" extrusionOk="0">
                  <a:moveTo>
                    <a:pt x="1770" y="393"/>
                  </a:moveTo>
                  <a:lnTo>
                    <a:pt x="2151" y="1132"/>
                  </a:lnTo>
                  <a:lnTo>
                    <a:pt x="762" y="1860"/>
                  </a:lnTo>
                  <a:lnTo>
                    <a:pt x="381" y="1109"/>
                  </a:lnTo>
                  <a:lnTo>
                    <a:pt x="1770" y="393"/>
                  </a:lnTo>
                  <a:close/>
                  <a:moveTo>
                    <a:pt x="1893" y="1"/>
                  </a:moveTo>
                  <a:lnTo>
                    <a:pt x="0" y="986"/>
                  </a:lnTo>
                  <a:lnTo>
                    <a:pt x="650" y="2229"/>
                  </a:lnTo>
                  <a:lnTo>
                    <a:pt x="2532" y="1244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8;p39">
              <a:extLst>
                <a:ext uri="{FF2B5EF4-FFF2-40B4-BE49-F238E27FC236}">
                  <a16:creationId xmlns:a16="http://schemas.microsoft.com/office/drawing/2014/main" id="{C097AA20-53EC-48B2-8E84-515B590BD045}"/>
                </a:ext>
              </a:extLst>
            </p:cNvPr>
            <p:cNvSpPr/>
            <p:nvPr/>
          </p:nvSpPr>
          <p:spPr>
            <a:xfrm>
              <a:off x="5966772" y="3054283"/>
              <a:ext cx="113823" cy="105011"/>
            </a:xfrm>
            <a:custGeom>
              <a:avLst/>
              <a:gdLst/>
              <a:ahLst/>
              <a:cxnLst/>
              <a:rect l="l" t="t" r="r" b="b"/>
              <a:pathLst>
                <a:path w="2028" h="1871" extrusionOk="0">
                  <a:moveTo>
                    <a:pt x="1333" y="381"/>
                  </a:moveTo>
                  <a:lnTo>
                    <a:pt x="1680" y="1053"/>
                  </a:lnTo>
                  <a:cubicBezTo>
                    <a:pt x="1703" y="1098"/>
                    <a:pt x="1692" y="1143"/>
                    <a:pt x="1647" y="1165"/>
                  </a:cubicBezTo>
                  <a:lnTo>
                    <a:pt x="840" y="1580"/>
                  </a:lnTo>
                  <a:cubicBezTo>
                    <a:pt x="825" y="1587"/>
                    <a:pt x="811" y="1591"/>
                    <a:pt x="796" y="1591"/>
                  </a:cubicBezTo>
                  <a:cubicBezTo>
                    <a:pt x="768" y="1591"/>
                    <a:pt x="743" y="1576"/>
                    <a:pt x="728" y="1546"/>
                  </a:cubicBezTo>
                  <a:lnTo>
                    <a:pt x="381" y="874"/>
                  </a:lnTo>
                  <a:lnTo>
                    <a:pt x="1333" y="381"/>
                  </a:lnTo>
                  <a:close/>
                  <a:moveTo>
                    <a:pt x="1456" y="0"/>
                  </a:moveTo>
                  <a:lnTo>
                    <a:pt x="0" y="762"/>
                  </a:lnTo>
                  <a:lnTo>
                    <a:pt x="482" y="1680"/>
                  </a:lnTo>
                  <a:cubicBezTo>
                    <a:pt x="538" y="1792"/>
                    <a:pt x="661" y="1871"/>
                    <a:pt x="796" y="1871"/>
                  </a:cubicBezTo>
                  <a:cubicBezTo>
                    <a:pt x="863" y="1871"/>
                    <a:pt x="919" y="1860"/>
                    <a:pt x="964" y="1826"/>
                  </a:cubicBezTo>
                  <a:lnTo>
                    <a:pt x="1781" y="1412"/>
                  </a:lnTo>
                  <a:cubicBezTo>
                    <a:pt x="1960" y="1322"/>
                    <a:pt x="2028" y="1098"/>
                    <a:pt x="1938" y="930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59;p39">
              <a:extLst>
                <a:ext uri="{FF2B5EF4-FFF2-40B4-BE49-F238E27FC236}">
                  <a16:creationId xmlns:a16="http://schemas.microsoft.com/office/drawing/2014/main" id="{E3703D93-FAF7-479F-A730-F2B9D6769775}"/>
                </a:ext>
              </a:extLst>
            </p:cNvPr>
            <p:cNvSpPr/>
            <p:nvPr/>
          </p:nvSpPr>
          <p:spPr>
            <a:xfrm>
              <a:off x="5473257" y="2044699"/>
              <a:ext cx="166021" cy="263453"/>
            </a:xfrm>
            <a:custGeom>
              <a:avLst/>
              <a:gdLst/>
              <a:ahLst/>
              <a:cxnLst/>
              <a:rect l="l" t="t" r="r" b="b"/>
              <a:pathLst>
                <a:path w="2958" h="4694" extrusionOk="0">
                  <a:moveTo>
                    <a:pt x="1" y="0"/>
                  </a:moveTo>
                  <a:lnTo>
                    <a:pt x="1513" y="4693"/>
                  </a:lnTo>
                  <a:lnTo>
                    <a:pt x="1782" y="4604"/>
                  </a:lnTo>
                  <a:lnTo>
                    <a:pt x="785" y="1501"/>
                  </a:lnTo>
                  <a:lnTo>
                    <a:pt x="2745" y="4111"/>
                  </a:lnTo>
                  <a:lnTo>
                    <a:pt x="2958" y="39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60;p39">
              <a:extLst>
                <a:ext uri="{FF2B5EF4-FFF2-40B4-BE49-F238E27FC236}">
                  <a16:creationId xmlns:a16="http://schemas.microsoft.com/office/drawing/2014/main" id="{F82529C1-1C83-4958-9FD4-F997F0B80BFF}"/>
                </a:ext>
              </a:extLst>
            </p:cNvPr>
            <p:cNvSpPr/>
            <p:nvPr/>
          </p:nvSpPr>
          <p:spPr>
            <a:xfrm>
              <a:off x="5528598" y="2187370"/>
              <a:ext cx="52253" cy="37772"/>
            </a:xfrm>
            <a:custGeom>
              <a:avLst/>
              <a:gdLst/>
              <a:ahLst/>
              <a:cxnLst/>
              <a:rect l="l" t="t" r="r" b="b"/>
              <a:pathLst>
                <a:path w="931" h="673" extrusionOk="0">
                  <a:moveTo>
                    <a:pt x="897" y="1"/>
                  </a:moveTo>
                  <a:lnTo>
                    <a:pt x="617" y="12"/>
                  </a:lnTo>
                  <a:cubicBezTo>
                    <a:pt x="628" y="259"/>
                    <a:pt x="594" y="371"/>
                    <a:pt x="549" y="393"/>
                  </a:cubicBezTo>
                  <a:cubicBezTo>
                    <a:pt x="539" y="397"/>
                    <a:pt x="526" y="400"/>
                    <a:pt x="512" y="400"/>
                  </a:cubicBezTo>
                  <a:cubicBezTo>
                    <a:pt x="421" y="400"/>
                    <a:pt x="267" y="314"/>
                    <a:pt x="180" y="236"/>
                  </a:cubicBezTo>
                  <a:lnTo>
                    <a:pt x="1" y="460"/>
                  </a:lnTo>
                  <a:cubicBezTo>
                    <a:pt x="146" y="583"/>
                    <a:pt x="325" y="662"/>
                    <a:pt x="505" y="673"/>
                  </a:cubicBezTo>
                  <a:cubicBezTo>
                    <a:pt x="572" y="673"/>
                    <a:pt x="628" y="662"/>
                    <a:pt x="673" y="639"/>
                  </a:cubicBezTo>
                  <a:cubicBezTo>
                    <a:pt x="930" y="505"/>
                    <a:pt x="908" y="124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61;p39">
              <a:extLst>
                <a:ext uri="{FF2B5EF4-FFF2-40B4-BE49-F238E27FC236}">
                  <a16:creationId xmlns:a16="http://schemas.microsoft.com/office/drawing/2014/main" id="{7AD31C25-93A3-4E08-9D78-DF5E86FC4331}"/>
                </a:ext>
              </a:extLst>
            </p:cNvPr>
            <p:cNvSpPr/>
            <p:nvPr/>
          </p:nvSpPr>
          <p:spPr>
            <a:xfrm>
              <a:off x="5747994" y="2125239"/>
              <a:ext cx="1820614" cy="1242167"/>
            </a:xfrm>
            <a:custGeom>
              <a:avLst/>
              <a:gdLst/>
              <a:ahLst/>
              <a:cxnLst/>
              <a:rect l="l" t="t" r="r" b="b"/>
              <a:pathLst>
                <a:path w="32438" h="22132" extrusionOk="0">
                  <a:moveTo>
                    <a:pt x="27237" y="0"/>
                  </a:moveTo>
                  <a:cubicBezTo>
                    <a:pt x="23428" y="0"/>
                    <a:pt x="19656" y="1063"/>
                    <a:pt x="16365" y="3124"/>
                  </a:cubicBezTo>
                  <a:cubicBezTo>
                    <a:pt x="12704" y="1233"/>
                    <a:pt x="8658" y="261"/>
                    <a:pt x="4576" y="261"/>
                  </a:cubicBezTo>
                  <a:cubicBezTo>
                    <a:pt x="3050" y="261"/>
                    <a:pt x="1518" y="397"/>
                    <a:pt x="1" y="671"/>
                  </a:cubicBezTo>
                  <a:lnTo>
                    <a:pt x="1" y="22131"/>
                  </a:lnTo>
                  <a:lnTo>
                    <a:pt x="32438" y="22131"/>
                  </a:lnTo>
                  <a:lnTo>
                    <a:pt x="32438" y="671"/>
                  </a:lnTo>
                  <a:cubicBezTo>
                    <a:pt x="30724" y="222"/>
                    <a:pt x="28977" y="0"/>
                    <a:pt x="27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62;p39">
              <a:extLst>
                <a:ext uri="{FF2B5EF4-FFF2-40B4-BE49-F238E27FC236}">
                  <a16:creationId xmlns:a16="http://schemas.microsoft.com/office/drawing/2014/main" id="{E051AE6E-C4BB-485F-8DDC-2C82CE360883}"/>
                </a:ext>
              </a:extLst>
            </p:cNvPr>
            <p:cNvSpPr/>
            <p:nvPr/>
          </p:nvSpPr>
          <p:spPr>
            <a:xfrm>
              <a:off x="5791996" y="2158971"/>
              <a:ext cx="1728231" cy="1208435"/>
            </a:xfrm>
            <a:custGeom>
              <a:avLst/>
              <a:gdLst/>
              <a:ahLst/>
              <a:cxnLst/>
              <a:rect l="l" t="t" r="r" b="b"/>
              <a:pathLst>
                <a:path w="30792" h="21531" extrusionOk="0">
                  <a:moveTo>
                    <a:pt x="25890" y="1"/>
                  </a:moveTo>
                  <a:cubicBezTo>
                    <a:pt x="24717" y="1"/>
                    <a:pt x="23544" y="118"/>
                    <a:pt x="22391" y="350"/>
                  </a:cubicBezTo>
                  <a:cubicBezTo>
                    <a:pt x="18784" y="1089"/>
                    <a:pt x="16522" y="2769"/>
                    <a:pt x="15614" y="3520"/>
                  </a:cubicBezTo>
                  <a:cubicBezTo>
                    <a:pt x="13542" y="2165"/>
                    <a:pt x="11246" y="1224"/>
                    <a:pt x="8827" y="720"/>
                  </a:cubicBezTo>
                  <a:cubicBezTo>
                    <a:pt x="7350" y="413"/>
                    <a:pt x="5851" y="259"/>
                    <a:pt x="4351" y="259"/>
                  </a:cubicBezTo>
                  <a:cubicBezTo>
                    <a:pt x="2894" y="259"/>
                    <a:pt x="1436" y="405"/>
                    <a:pt x="1" y="697"/>
                  </a:cubicBezTo>
                  <a:lnTo>
                    <a:pt x="1" y="21530"/>
                  </a:lnTo>
                  <a:lnTo>
                    <a:pt x="30791" y="21530"/>
                  </a:lnTo>
                  <a:lnTo>
                    <a:pt x="30791" y="697"/>
                  </a:lnTo>
                  <a:cubicBezTo>
                    <a:pt x="29193" y="232"/>
                    <a:pt x="27541" y="1"/>
                    <a:pt x="25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63;p39">
              <a:extLst>
                <a:ext uri="{FF2B5EF4-FFF2-40B4-BE49-F238E27FC236}">
                  <a16:creationId xmlns:a16="http://schemas.microsoft.com/office/drawing/2014/main" id="{A79ED4E8-8DB6-4856-9BB4-9F044E412ECD}"/>
                </a:ext>
              </a:extLst>
            </p:cNvPr>
            <p:cNvSpPr/>
            <p:nvPr/>
          </p:nvSpPr>
          <p:spPr>
            <a:xfrm>
              <a:off x="7007180" y="2880799"/>
              <a:ext cx="314361" cy="219451"/>
            </a:xfrm>
            <a:custGeom>
              <a:avLst/>
              <a:gdLst/>
              <a:ahLst/>
              <a:cxnLst/>
              <a:rect l="l" t="t" r="r" b="b"/>
              <a:pathLst>
                <a:path w="5601" h="3910" extrusionOk="0">
                  <a:moveTo>
                    <a:pt x="0" y="0"/>
                  </a:moveTo>
                  <a:lnTo>
                    <a:pt x="0" y="3909"/>
                  </a:lnTo>
                  <a:lnTo>
                    <a:pt x="5601" y="3909"/>
                  </a:lnTo>
                  <a:lnTo>
                    <a:pt x="5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64;p39">
              <a:extLst>
                <a:ext uri="{FF2B5EF4-FFF2-40B4-BE49-F238E27FC236}">
                  <a16:creationId xmlns:a16="http://schemas.microsoft.com/office/drawing/2014/main" id="{1322C6C4-3A91-4E3D-A864-A9241FCBDAFA}"/>
                </a:ext>
              </a:extLst>
            </p:cNvPr>
            <p:cNvSpPr/>
            <p:nvPr/>
          </p:nvSpPr>
          <p:spPr>
            <a:xfrm>
              <a:off x="6889596" y="2990131"/>
              <a:ext cx="314417" cy="219451"/>
            </a:xfrm>
            <a:custGeom>
              <a:avLst/>
              <a:gdLst/>
              <a:ahLst/>
              <a:cxnLst/>
              <a:rect l="l" t="t" r="r" b="b"/>
              <a:pathLst>
                <a:path w="5602" h="3910" extrusionOk="0">
                  <a:moveTo>
                    <a:pt x="1" y="1"/>
                  </a:moveTo>
                  <a:lnTo>
                    <a:pt x="1" y="3910"/>
                  </a:lnTo>
                  <a:lnTo>
                    <a:pt x="5601" y="391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65;p39">
              <a:extLst>
                <a:ext uri="{FF2B5EF4-FFF2-40B4-BE49-F238E27FC236}">
                  <a16:creationId xmlns:a16="http://schemas.microsoft.com/office/drawing/2014/main" id="{F5B2C2FC-369F-43E7-B114-170E9AAA4456}"/>
                </a:ext>
              </a:extLst>
            </p:cNvPr>
            <p:cNvSpPr/>
            <p:nvPr/>
          </p:nvSpPr>
          <p:spPr>
            <a:xfrm>
              <a:off x="5787002" y="2151786"/>
              <a:ext cx="1743273" cy="1223758"/>
            </a:xfrm>
            <a:custGeom>
              <a:avLst/>
              <a:gdLst/>
              <a:ahLst/>
              <a:cxnLst/>
              <a:rect l="l" t="t" r="r" b="b"/>
              <a:pathLst>
                <a:path w="31060" h="21804" extrusionOk="0">
                  <a:moveTo>
                    <a:pt x="26043" y="276"/>
                  </a:moveTo>
                  <a:cubicBezTo>
                    <a:pt x="27638" y="276"/>
                    <a:pt x="29233" y="493"/>
                    <a:pt x="30779" y="926"/>
                  </a:cubicBezTo>
                  <a:lnTo>
                    <a:pt x="30779" y="21524"/>
                  </a:lnTo>
                  <a:lnTo>
                    <a:pt x="280" y="21524"/>
                  </a:lnTo>
                  <a:lnTo>
                    <a:pt x="269" y="937"/>
                  </a:lnTo>
                  <a:cubicBezTo>
                    <a:pt x="1662" y="664"/>
                    <a:pt x="3077" y="527"/>
                    <a:pt x="4492" y="527"/>
                  </a:cubicBezTo>
                  <a:cubicBezTo>
                    <a:pt x="5978" y="527"/>
                    <a:pt x="7464" y="678"/>
                    <a:pt x="8927" y="982"/>
                  </a:cubicBezTo>
                  <a:cubicBezTo>
                    <a:pt x="11324" y="1486"/>
                    <a:pt x="13609" y="2427"/>
                    <a:pt x="15670" y="3771"/>
                  </a:cubicBezTo>
                  <a:lnTo>
                    <a:pt x="15748" y="3827"/>
                  </a:lnTo>
                  <a:lnTo>
                    <a:pt x="15838" y="3760"/>
                  </a:lnTo>
                  <a:cubicBezTo>
                    <a:pt x="17126" y="2696"/>
                    <a:pt x="19332" y="1285"/>
                    <a:pt x="22558" y="624"/>
                  </a:cubicBezTo>
                  <a:cubicBezTo>
                    <a:pt x="23708" y="392"/>
                    <a:pt x="24875" y="276"/>
                    <a:pt x="26043" y="276"/>
                  </a:cubicBezTo>
                  <a:close/>
                  <a:moveTo>
                    <a:pt x="26027" y="0"/>
                  </a:moveTo>
                  <a:cubicBezTo>
                    <a:pt x="24846" y="0"/>
                    <a:pt x="23665" y="118"/>
                    <a:pt x="22502" y="355"/>
                  </a:cubicBezTo>
                  <a:cubicBezTo>
                    <a:pt x="19287" y="1016"/>
                    <a:pt x="17059" y="2405"/>
                    <a:pt x="15737" y="3491"/>
                  </a:cubicBezTo>
                  <a:cubicBezTo>
                    <a:pt x="13676" y="2158"/>
                    <a:pt x="11391" y="1217"/>
                    <a:pt x="8994" y="713"/>
                  </a:cubicBezTo>
                  <a:cubicBezTo>
                    <a:pt x="7506" y="407"/>
                    <a:pt x="5995" y="253"/>
                    <a:pt x="4486" y="253"/>
                  </a:cubicBezTo>
                  <a:cubicBezTo>
                    <a:pt x="3019" y="253"/>
                    <a:pt x="1553" y="398"/>
                    <a:pt x="112" y="691"/>
                  </a:cubicBezTo>
                  <a:lnTo>
                    <a:pt x="0" y="713"/>
                  </a:lnTo>
                  <a:lnTo>
                    <a:pt x="0" y="21804"/>
                  </a:lnTo>
                  <a:lnTo>
                    <a:pt x="31059" y="21804"/>
                  </a:lnTo>
                  <a:lnTo>
                    <a:pt x="31059" y="725"/>
                  </a:lnTo>
                  <a:lnTo>
                    <a:pt x="30959" y="691"/>
                  </a:lnTo>
                  <a:cubicBezTo>
                    <a:pt x="29348" y="233"/>
                    <a:pt x="27688" y="0"/>
                    <a:pt x="26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66;p39">
              <a:extLst>
                <a:ext uri="{FF2B5EF4-FFF2-40B4-BE49-F238E27FC236}">
                  <a16:creationId xmlns:a16="http://schemas.microsoft.com/office/drawing/2014/main" id="{4954A4F2-5C90-4826-BFA0-61DBC0554BBE}"/>
                </a:ext>
              </a:extLst>
            </p:cNvPr>
            <p:cNvSpPr/>
            <p:nvPr/>
          </p:nvSpPr>
          <p:spPr>
            <a:xfrm>
              <a:off x="6662679" y="2357149"/>
              <a:ext cx="15771" cy="1010256"/>
            </a:xfrm>
            <a:custGeom>
              <a:avLst/>
              <a:gdLst/>
              <a:ahLst/>
              <a:cxnLst/>
              <a:rect l="l" t="t" r="r" b="b"/>
              <a:pathLst>
                <a:path w="281" h="18000" extrusionOk="0">
                  <a:moveTo>
                    <a:pt x="0" y="0"/>
                  </a:moveTo>
                  <a:lnTo>
                    <a:pt x="0" y="17999"/>
                  </a:lnTo>
                  <a:lnTo>
                    <a:pt x="280" y="1799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67;p39">
              <a:extLst>
                <a:ext uri="{FF2B5EF4-FFF2-40B4-BE49-F238E27FC236}">
                  <a16:creationId xmlns:a16="http://schemas.microsoft.com/office/drawing/2014/main" id="{A2ABB66D-912B-412E-A3A2-8BBA9F6C2DBE}"/>
                </a:ext>
              </a:extLst>
            </p:cNvPr>
            <p:cNvSpPr/>
            <p:nvPr/>
          </p:nvSpPr>
          <p:spPr>
            <a:xfrm>
              <a:off x="6826117" y="2408056"/>
              <a:ext cx="472188" cy="308072"/>
            </a:xfrm>
            <a:custGeom>
              <a:avLst/>
              <a:gdLst/>
              <a:ahLst/>
              <a:cxnLst/>
              <a:rect l="l" t="t" r="r" b="b"/>
              <a:pathLst>
                <a:path w="8413" h="5489" extrusionOk="0">
                  <a:moveTo>
                    <a:pt x="1" y="0"/>
                  </a:moveTo>
                  <a:lnTo>
                    <a:pt x="1" y="5489"/>
                  </a:lnTo>
                  <a:lnTo>
                    <a:pt x="8412" y="5489"/>
                  </a:lnTo>
                  <a:lnTo>
                    <a:pt x="8412" y="5209"/>
                  </a:lnTo>
                  <a:lnTo>
                    <a:pt x="281" y="520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68;p39">
              <a:extLst>
                <a:ext uri="{FF2B5EF4-FFF2-40B4-BE49-F238E27FC236}">
                  <a16:creationId xmlns:a16="http://schemas.microsoft.com/office/drawing/2014/main" id="{5D90081D-34E9-41F7-930F-1E1F4F0105F1}"/>
                </a:ext>
              </a:extLst>
            </p:cNvPr>
            <p:cNvSpPr/>
            <p:nvPr/>
          </p:nvSpPr>
          <p:spPr>
            <a:xfrm>
              <a:off x="6766399" y="2561950"/>
              <a:ext cx="570857" cy="94458"/>
            </a:xfrm>
            <a:custGeom>
              <a:avLst/>
              <a:gdLst/>
              <a:ahLst/>
              <a:cxnLst/>
              <a:rect l="l" t="t" r="r" b="b"/>
              <a:pathLst>
                <a:path w="10171" h="1683" extrusionOk="0">
                  <a:moveTo>
                    <a:pt x="2506" y="0"/>
                  </a:moveTo>
                  <a:cubicBezTo>
                    <a:pt x="1753" y="0"/>
                    <a:pt x="909" y="472"/>
                    <a:pt x="1" y="1391"/>
                  </a:cubicBezTo>
                  <a:lnTo>
                    <a:pt x="202" y="1582"/>
                  </a:lnTo>
                  <a:cubicBezTo>
                    <a:pt x="1061" y="712"/>
                    <a:pt x="1843" y="273"/>
                    <a:pt x="2523" y="273"/>
                  </a:cubicBezTo>
                  <a:cubicBezTo>
                    <a:pt x="2579" y="273"/>
                    <a:pt x="2634" y="276"/>
                    <a:pt x="2689" y="282"/>
                  </a:cubicBezTo>
                  <a:cubicBezTo>
                    <a:pt x="3193" y="338"/>
                    <a:pt x="3495" y="618"/>
                    <a:pt x="3809" y="910"/>
                  </a:cubicBezTo>
                  <a:cubicBezTo>
                    <a:pt x="4156" y="1234"/>
                    <a:pt x="4503" y="1559"/>
                    <a:pt x="5119" y="1593"/>
                  </a:cubicBezTo>
                  <a:cubicBezTo>
                    <a:pt x="5151" y="1595"/>
                    <a:pt x="5182" y="1595"/>
                    <a:pt x="5213" y="1595"/>
                  </a:cubicBezTo>
                  <a:cubicBezTo>
                    <a:pt x="5781" y="1595"/>
                    <a:pt x="6203" y="1310"/>
                    <a:pt x="6575" y="1044"/>
                  </a:cubicBezTo>
                  <a:cubicBezTo>
                    <a:pt x="6979" y="775"/>
                    <a:pt x="7348" y="506"/>
                    <a:pt x="7897" y="506"/>
                  </a:cubicBezTo>
                  <a:cubicBezTo>
                    <a:pt x="8569" y="506"/>
                    <a:pt x="9263" y="898"/>
                    <a:pt x="9958" y="1682"/>
                  </a:cubicBezTo>
                  <a:lnTo>
                    <a:pt x="10171" y="1503"/>
                  </a:lnTo>
                  <a:cubicBezTo>
                    <a:pt x="9431" y="652"/>
                    <a:pt x="8670" y="238"/>
                    <a:pt x="7908" y="238"/>
                  </a:cubicBezTo>
                  <a:lnTo>
                    <a:pt x="7886" y="238"/>
                  </a:lnTo>
                  <a:cubicBezTo>
                    <a:pt x="7259" y="238"/>
                    <a:pt x="6844" y="540"/>
                    <a:pt x="6419" y="820"/>
                  </a:cubicBezTo>
                  <a:cubicBezTo>
                    <a:pt x="6050" y="1073"/>
                    <a:pt x="5691" y="1316"/>
                    <a:pt x="5230" y="1316"/>
                  </a:cubicBezTo>
                  <a:cubicBezTo>
                    <a:pt x="5201" y="1316"/>
                    <a:pt x="5172" y="1315"/>
                    <a:pt x="5142" y="1313"/>
                  </a:cubicBezTo>
                  <a:cubicBezTo>
                    <a:pt x="4638" y="1290"/>
                    <a:pt x="4346" y="1022"/>
                    <a:pt x="3999" y="708"/>
                  </a:cubicBezTo>
                  <a:cubicBezTo>
                    <a:pt x="3663" y="394"/>
                    <a:pt x="3305" y="70"/>
                    <a:pt x="2722" y="14"/>
                  </a:cubicBezTo>
                  <a:cubicBezTo>
                    <a:pt x="2651" y="5"/>
                    <a:pt x="2579" y="0"/>
                    <a:pt x="2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69;p39">
              <a:extLst>
                <a:ext uri="{FF2B5EF4-FFF2-40B4-BE49-F238E27FC236}">
                  <a16:creationId xmlns:a16="http://schemas.microsoft.com/office/drawing/2014/main" id="{165087F7-AD81-4100-ADFD-34DAFC2E266F}"/>
                </a:ext>
              </a:extLst>
            </p:cNvPr>
            <p:cNvSpPr/>
            <p:nvPr/>
          </p:nvSpPr>
          <p:spPr>
            <a:xfrm>
              <a:off x="6803499" y="2376625"/>
              <a:ext cx="61682" cy="62300"/>
            </a:xfrm>
            <a:custGeom>
              <a:avLst/>
              <a:gdLst/>
              <a:ahLst/>
              <a:cxnLst/>
              <a:rect l="l" t="t" r="r" b="b"/>
              <a:pathLst>
                <a:path w="1099" h="1110" extrusionOk="0">
                  <a:moveTo>
                    <a:pt x="572" y="0"/>
                  </a:moveTo>
                  <a:lnTo>
                    <a:pt x="0" y="1109"/>
                  </a:lnTo>
                  <a:lnTo>
                    <a:pt x="1098" y="101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70;p39">
              <a:extLst>
                <a:ext uri="{FF2B5EF4-FFF2-40B4-BE49-F238E27FC236}">
                  <a16:creationId xmlns:a16="http://schemas.microsoft.com/office/drawing/2014/main" id="{FDFF4D98-5A6A-480E-83EC-024585FCB88A}"/>
                </a:ext>
              </a:extLst>
            </p:cNvPr>
            <p:cNvSpPr/>
            <p:nvPr/>
          </p:nvSpPr>
          <p:spPr>
            <a:xfrm>
              <a:off x="7255481" y="2670160"/>
              <a:ext cx="86210" cy="76163"/>
            </a:xfrm>
            <a:custGeom>
              <a:avLst/>
              <a:gdLst/>
              <a:ahLst/>
              <a:cxnLst/>
              <a:rect l="l" t="t" r="r" b="b"/>
              <a:pathLst>
                <a:path w="1536" h="1357" extrusionOk="0">
                  <a:moveTo>
                    <a:pt x="1" y="1"/>
                  </a:moveTo>
                  <a:lnTo>
                    <a:pt x="113" y="1356"/>
                  </a:lnTo>
                  <a:lnTo>
                    <a:pt x="1535" y="7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71;p39">
              <a:extLst>
                <a:ext uri="{FF2B5EF4-FFF2-40B4-BE49-F238E27FC236}">
                  <a16:creationId xmlns:a16="http://schemas.microsoft.com/office/drawing/2014/main" id="{D085BC19-196F-4B17-8771-E79798D50D84}"/>
                </a:ext>
              </a:extLst>
            </p:cNvPr>
            <p:cNvSpPr/>
            <p:nvPr/>
          </p:nvSpPr>
          <p:spPr>
            <a:xfrm>
              <a:off x="6859456" y="2960609"/>
              <a:ext cx="330077" cy="235166"/>
            </a:xfrm>
            <a:custGeom>
              <a:avLst/>
              <a:gdLst/>
              <a:ahLst/>
              <a:cxnLst/>
              <a:rect l="l" t="t" r="r" b="b"/>
              <a:pathLst>
                <a:path w="5881" h="4190" extrusionOk="0">
                  <a:moveTo>
                    <a:pt x="5601" y="281"/>
                  </a:moveTo>
                  <a:lnTo>
                    <a:pt x="5601" y="3909"/>
                  </a:lnTo>
                  <a:lnTo>
                    <a:pt x="280" y="3909"/>
                  </a:lnTo>
                  <a:lnTo>
                    <a:pt x="280" y="281"/>
                  </a:lnTo>
                  <a:close/>
                  <a:moveTo>
                    <a:pt x="0" y="1"/>
                  </a:moveTo>
                  <a:lnTo>
                    <a:pt x="0" y="4189"/>
                  </a:lnTo>
                  <a:lnTo>
                    <a:pt x="5881" y="4189"/>
                  </a:lnTo>
                  <a:lnTo>
                    <a:pt x="5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72;p39">
              <a:extLst>
                <a:ext uri="{FF2B5EF4-FFF2-40B4-BE49-F238E27FC236}">
                  <a16:creationId xmlns:a16="http://schemas.microsoft.com/office/drawing/2014/main" id="{19C1AD34-FD18-4080-B88B-54CA2FC84832}"/>
                </a:ext>
              </a:extLst>
            </p:cNvPr>
            <p:cNvSpPr/>
            <p:nvPr/>
          </p:nvSpPr>
          <p:spPr>
            <a:xfrm>
              <a:off x="6960033" y="2900275"/>
              <a:ext cx="330077" cy="235166"/>
            </a:xfrm>
            <a:custGeom>
              <a:avLst/>
              <a:gdLst/>
              <a:ahLst/>
              <a:cxnLst/>
              <a:rect l="l" t="t" r="r" b="b"/>
              <a:pathLst>
                <a:path w="5881" h="4190" extrusionOk="0">
                  <a:moveTo>
                    <a:pt x="5601" y="280"/>
                  </a:moveTo>
                  <a:lnTo>
                    <a:pt x="5601" y="3909"/>
                  </a:lnTo>
                  <a:lnTo>
                    <a:pt x="280" y="3909"/>
                  </a:lnTo>
                  <a:lnTo>
                    <a:pt x="280" y="280"/>
                  </a:lnTo>
                  <a:close/>
                  <a:moveTo>
                    <a:pt x="0" y="0"/>
                  </a:moveTo>
                  <a:lnTo>
                    <a:pt x="0" y="4189"/>
                  </a:lnTo>
                  <a:lnTo>
                    <a:pt x="5881" y="4189"/>
                  </a:lnTo>
                  <a:lnTo>
                    <a:pt x="5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73;p39">
              <a:extLst>
                <a:ext uri="{FF2B5EF4-FFF2-40B4-BE49-F238E27FC236}">
                  <a16:creationId xmlns:a16="http://schemas.microsoft.com/office/drawing/2014/main" id="{2883D22C-7204-4C0F-8E08-E9AFAAE9A93C}"/>
                </a:ext>
              </a:extLst>
            </p:cNvPr>
            <p:cNvSpPr/>
            <p:nvPr/>
          </p:nvSpPr>
          <p:spPr>
            <a:xfrm>
              <a:off x="6877698" y="2953706"/>
              <a:ext cx="108772" cy="73580"/>
            </a:xfrm>
            <a:custGeom>
              <a:avLst/>
              <a:gdLst/>
              <a:ahLst/>
              <a:cxnLst/>
              <a:rect l="l" t="t" r="r" b="b"/>
              <a:pathLst>
                <a:path w="1938" h="1311" extrusionOk="0">
                  <a:moveTo>
                    <a:pt x="1792" y="0"/>
                  </a:moveTo>
                  <a:lnTo>
                    <a:pt x="0" y="1064"/>
                  </a:lnTo>
                  <a:lnTo>
                    <a:pt x="134" y="1311"/>
                  </a:lnTo>
                  <a:lnTo>
                    <a:pt x="1938" y="236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74;p39">
              <a:extLst>
                <a:ext uri="{FF2B5EF4-FFF2-40B4-BE49-F238E27FC236}">
                  <a16:creationId xmlns:a16="http://schemas.microsoft.com/office/drawing/2014/main" id="{920941BC-A035-4D9D-98B0-F39615DE23E5}"/>
                </a:ext>
              </a:extLst>
            </p:cNvPr>
            <p:cNvSpPr/>
            <p:nvPr/>
          </p:nvSpPr>
          <p:spPr>
            <a:xfrm>
              <a:off x="7177522" y="2902127"/>
              <a:ext cx="109446" cy="74253"/>
            </a:xfrm>
            <a:custGeom>
              <a:avLst/>
              <a:gdLst/>
              <a:ahLst/>
              <a:cxnLst/>
              <a:rect l="l" t="t" r="r" b="b"/>
              <a:pathLst>
                <a:path w="1950" h="1323" extrusionOk="0">
                  <a:moveTo>
                    <a:pt x="1804" y="1"/>
                  </a:moveTo>
                  <a:lnTo>
                    <a:pt x="1" y="1076"/>
                  </a:lnTo>
                  <a:lnTo>
                    <a:pt x="146" y="1323"/>
                  </a:lnTo>
                  <a:lnTo>
                    <a:pt x="1950" y="247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75;p39">
              <a:extLst>
                <a:ext uri="{FF2B5EF4-FFF2-40B4-BE49-F238E27FC236}">
                  <a16:creationId xmlns:a16="http://schemas.microsoft.com/office/drawing/2014/main" id="{8E7AD0D1-86A1-4C80-A871-7579CAF67BC3}"/>
                </a:ext>
              </a:extLst>
            </p:cNvPr>
            <p:cNvSpPr/>
            <p:nvPr/>
          </p:nvSpPr>
          <p:spPr>
            <a:xfrm>
              <a:off x="6876406" y="3173100"/>
              <a:ext cx="109446" cy="73580"/>
            </a:xfrm>
            <a:custGeom>
              <a:avLst/>
              <a:gdLst/>
              <a:ahLst/>
              <a:cxnLst/>
              <a:rect l="l" t="t" r="r" b="b"/>
              <a:pathLst>
                <a:path w="1950" h="1311" extrusionOk="0">
                  <a:moveTo>
                    <a:pt x="1804" y="0"/>
                  </a:moveTo>
                  <a:lnTo>
                    <a:pt x="1" y="1076"/>
                  </a:lnTo>
                  <a:lnTo>
                    <a:pt x="146" y="1311"/>
                  </a:lnTo>
                  <a:lnTo>
                    <a:pt x="1950" y="247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76;p39">
              <a:extLst>
                <a:ext uri="{FF2B5EF4-FFF2-40B4-BE49-F238E27FC236}">
                  <a16:creationId xmlns:a16="http://schemas.microsoft.com/office/drawing/2014/main" id="{CDEA765E-B5DD-4362-B50F-9D243C0086BC}"/>
                </a:ext>
              </a:extLst>
            </p:cNvPr>
            <p:cNvSpPr/>
            <p:nvPr/>
          </p:nvSpPr>
          <p:spPr>
            <a:xfrm>
              <a:off x="7177522" y="3121521"/>
              <a:ext cx="109446" cy="73636"/>
            </a:xfrm>
            <a:custGeom>
              <a:avLst/>
              <a:gdLst/>
              <a:ahLst/>
              <a:cxnLst/>
              <a:rect l="l" t="t" r="r" b="b"/>
              <a:pathLst>
                <a:path w="1950" h="1312" extrusionOk="0">
                  <a:moveTo>
                    <a:pt x="1804" y="1"/>
                  </a:moveTo>
                  <a:lnTo>
                    <a:pt x="1" y="1076"/>
                  </a:lnTo>
                  <a:lnTo>
                    <a:pt x="146" y="1311"/>
                  </a:lnTo>
                  <a:lnTo>
                    <a:pt x="1950" y="236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77;p39">
              <a:extLst>
                <a:ext uri="{FF2B5EF4-FFF2-40B4-BE49-F238E27FC236}">
                  <a16:creationId xmlns:a16="http://schemas.microsoft.com/office/drawing/2014/main" id="{4FD0373A-A582-4804-B051-E528A4788699}"/>
                </a:ext>
              </a:extLst>
            </p:cNvPr>
            <p:cNvSpPr/>
            <p:nvPr/>
          </p:nvSpPr>
          <p:spPr>
            <a:xfrm>
              <a:off x="5886906" y="2346936"/>
              <a:ext cx="680247" cy="150416"/>
            </a:xfrm>
            <a:custGeom>
              <a:avLst/>
              <a:gdLst/>
              <a:ahLst/>
              <a:cxnLst/>
              <a:rect l="l" t="t" r="r" b="b"/>
              <a:pathLst>
                <a:path w="12120" h="2680" extrusionOk="0">
                  <a:moveTo>
                    <a:pt x="3375" y="0"/>
                  </a:moveTo>
                  <a:cubicBezTo>
                    <a:pt x="1357" y="0"/>
                    <a:pt x="23" y="443"/>
                    <a:pt x="1" y="451"/>
                  </a:cubicBezTo>
                  <a:lnTo>
                    <a:pt x="91" y="708"/>
                  </a:lnTo>
                  <a:cubicBezTo>
                    <a:pt x="113" y="701"/>
                    <a:pt x="1412" y="268"/>
                    <a:pt x="3380" y="268"/>
                  </a:cubicBezTo>
                  <a:cubicBezTo>
                    <a:pt x="4372" y="268"/>
                    <a:pt x="5534" y="378"/>
                    <a:pt x="6788" y="708"/>
                  </a:cubicBezTo>
                  <a:cubicBezTo>
                    <a:pt x="10529" y="1705"/>
                    <a:pt x="11941" y="2669"/>
                    <a:pt x="11952" y="2680"/>
                  </a:cubicBezTo>
                  <a:lnTo>
                    <a:pt x="12120" y="2456"/>
                  </a:lnTo>
                  <a:cubicBezTo>
                    <a:pt x="12064" y="2422"/>
                    <a:pt x="10686" y="1459"/>
                    <a:pt x="6867" y="451"/>
                  </a:cubicBezTo>
                  <a:cubicBezTo>
                    <a:pt x="5583" y="113"/>
                    <a:pt x="4392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78;p39">
              <a:extLst>
                <a:ext uri="{FF2B5EF4-FFF2-40B4-BE49-F238E27FC236}">
                  <a16:creationId xmlns:a16="http://schemas.microsoft.com/office/drawing/2014/main" id="{8D5FB9FC-78A3-428B-8373-EA6C25C74E49}"/>
                </a:ext>
              </a:extLst>
            </p:cNvPr>
            <p:cNvSpPr/>
            <p:nvPr/>
          </p:nvSpPr>
          <p:spPr>
            <a:xfrm>
              <a:off x="5886906" y="2436174"/>
              <a:ext cx="680247" cy="150472"/>
            </a:xfrm>
            <a:custGeom>
              <a:avLst/>
              <a:gdLst/>
              <a:ahLst/>
              <a:cxnLst/>
              <a:rect l="l" t="t" r="r" b="b"/>
              <a:pathLst>
                <a:path w="12120" h="2681" extrusionOk="0">
                  <a:moveTo>
                    <a:pt x="3375" y="1"/>
                  </a:moveTo>
                  <a:cubicBezTo>
                    <a:pt x="1357" y="1"/>
                    <a:pt x="23" y="444"/>
                    <a:pt x="1" y="451"/>
                  </a:cubicBezTo>
                  <a:lnTo>
                    <a:pt x="91" y="720"/>
                  </a:lnTo>
                  <a:cubicBezTo>
                    <a:pt x="113" y="705"/>
                    <a:pt x="1405" y="272"/>
                    <a:pt x="3363" y="272"/>
                  </a:cubicBezTo>
                  <a:cubicBezTo>
                    <a:pt x="4359" y="272"/>
                    <a:pt x="5527" y="384"/>
                    <a:pt x="6788" y="720"/>
                  </a:cubicBezTo>
                  <a:cubicBezTo>
                    <a:pt x="10529" y="1706"/>
                    <a:pt x="11941" y="2669"/>
                    <a:pt x="11952" y="2680"/>
                  </a:cubicBezTo>
                  <a:lnTo>
                    <a:pt x="12120" y="2456"/>
                  </a:lnTo>
                  <a:cubicBezTo>
                    <a:pt x="12064" y="2423"/>
                    <a:pt x="10686" y="1459"/>
                    <a:pt x="6867" y="451"/>
                  </a:cubicBezTo>
                  <a:cubicBezTo>
                    <a:pt x="5583" y="113"/>
                    <a:pt x="4392" y="1"/>
                    <a:pt x="3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79;p39">
              <a:extLst>
                <a:ext uri="{FF2B5EF4-FFF2-40B4-BE49-F238E27FC236}">
                  <a16:creationId xmlns:a16="http://schemas.microsoft.com/office/drawing/2014/main" id="{F80ED8A3-EE59-4708-B02B-DB8BE7F5C4B5}"/>
                </a:ext>
              </a:extLst>
            </p:cNvPr>
            <p:cNvSpPr/>
            <p:nvPr/>
          </p:nvSpPr>
          <p:spPr>
            <a:xfrm>
              <a:off x="5886906" y="2525469"/>
              <a:ext cx="680247" cy="150416"/>
            </a:xfrm>
            <a:custGeom>
              <a:avLst/>
              <a:gdLst/>
              <a:ahLst/>
              <a:cxnLst/>
              <a:rect l="l" t="t" r="r" b="b"/>
              <a:pathLst>
                <a:path w="12120" h="2680" extrusionOk="0">
                  <a:moveTo>
                    <a:pt x="3375" y="0"/>
                  </a:moveTo>
                  <a:cubicBezTo>
                    <a:pt x="1357" y="0"/>
                    <a:pt x="23" y="443"/>
                    <a:pt x="1" y="451"/>
                  </a:cubicBezTo>
                  <a:lnTo>
                    <a:pt x="91" y="720"/>
                  </a:lnTo>
                  <a:cubicBezTo>
                    <a:pt x="113" y="705"/>
                    <a:pt x="1405" y="277"/>
                    <a:pt x="3363" y="277"/>
                  </a:cubicBezTo>
                  <a:cubicBezTo>
                    <a:pt x="4359" y="277"/>
                    <a:pt x="5527" y="387"/>
                    <a:pt x="6788" y="720"/>
                  </a:cubicBezTo>
                  <a:cubicBezTo>
                    <a:pt x="10529" y="1694"/>
                    <a:pt x="11941" y="2668"/>
                    <a:pt x="11952" y="2680"/>
                  </a:cubicBezTo>
                  <a:lnTo>
                    <a:pt x="12120" y="2467"/>
                  </a:lnTo>
                  <a:cubicBezTo>
                    <a:pt x="12064" y="2422"/>
                    <a:pt x="10686" y="1459"/>
                    <a:pt x="6867" y="451"/>
                  </a:cubicBezTo>
                  <a:cubicBezTo>
                    <a:pt x="5583" y="113"/>
                    <a:pt x="4392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80;p39">
              <a:extLst>
                <a:ext uri="{FF2B5EF4-FFF2-40B4-BE49-F238E27FC236}">
                  <a16:creationId xmlns:a16="http://schemas.microsoft.com/office/drawing/2014/main" id="{98B5C6BE-2F92-49D3-8D45-360C3AA9A239}"/>
                </a:ext>
              </a:extLst>
            </p:cNvPr>
            <p:cNvSpPr/>
            <p:nvPr/>
          </p:nvSpPr>
          <p:spPr>
            <a:xfrm>
              <a:off x="5939720" y="2683406"/>
              <a:ext cx="472188" cy="308072"/>
            </a:xfrm>
            <a:custGeom>
              <a:avLst/>
              <a:gdLst/>
              <a:ahLst/>
              <a:cxnLst/>
              <a:rect l="l" t="t" r="r" b="b"/>
              <a:pathLst>
                <a:path w="8413" h="5489" extrusionOk="0">
                  <a:moveTo>
                    <a:pt x="1" y="0"/>
                  </a:moveTo>
                  <a:lnTo>
                    <a:pt x="1" y="5488"/>
                  </a:lnTo>
                  <a:lnTo>
                    <a:pt x="8412" y="5488"/>
                  </a:lnTo>
                  <a:lnTo>
                    <a:pt x="8412" y="5208"/>
                  </a:lnTo>
                  <a:lnTo>
                    <a:pt x="281" y="520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81;p39">
              <a:extLst>
                <a:ext uri="{FF2B5EF4-FFF2-40B4-BE49-F238E27FC236}">
                  <a16:creationId xmlns:a16="http://schemas.microsoft.com/office/drawing/2014/main" id="{6848521E-A44B-4FEB-BCB7-8AE4E4B9F1F2}"/>
                </a:ext>
              </a:extLst>
            </p:cNvPr>
            <p:cNvSpPr/>
            <p:nvPr/>
          </p:nvSpPr>
          <p:spPr>
            <a:xfrm>
              <a:off x="5910815" y="2648159"/>
              <a:ext cx="70439" cy="62300"/>
            </a:xfrm>
            <a:custGeom>
              <a:avLst/>
              <a:gdLst/>
              <a:ahLst/>
              <a:cxnLst/>
              <a:rect l="l" t="t" r="r" b="b"/>
              <a:pathLst>
                <a:path w="1255" h="1110" extrusionOk="0">
                  <a:moveTo>
                    <a:pt x="661" y="1"/>
                  </a:moveTo>
                  <a:lnTo>
                    <a:pt x="1" y="1110"/>
                  </a:lnTo>
                  <a:lnTo>
                    <a:pt x="1255" y="1020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82;p39">
              <a:extLst>
                <a:ext uri="{FF2B5EF4-FFF2-40B4-BE49-F238E27FC236}">
                  <a16:creationId xmlns:a16="http://schemas.microsoft.com/office/drawing/2014/main" id="{197B0592-3EC2-4E94-8DF3-657B9CF8E97C}"/>
                </a:ext>
              </a:extLst>
            </p:cNvPr>
            <p:cNvSpPr/>
            <p:nvPr/>
          </p:nvSpPr>
          <p:spPr>
            <a:xfrm>
              <a:off x="5893866" y="2712928"/>
              <a:ext cx="435032" cy="236401"/>
            </a:xfrm>
            <a:custGeom>
              <a:avLst/>
              <a:gdLst/>
              <a:ahLst/>
              <a:cxnLst/>
              <a:rect l="l" t="t" r="r" b="b"/>
              <a:pathLst>
                <a:path w="7751" h="4212" extrusionOk="0">
                  <a:moveTo>
                    <a:pt x="3910" y="0"/>
                  </a:moveTo>
                  <a:cubicBezTo>
                    <a:pt x="3627" y="0"/>
                    <a:pt x="3538" y="457"/>
                    <a:pt x="3383" y="1199"/>
                  </a:cubicBezTo>
                  <a:cubicBezTo>
                    <a:pt x="3181" y="2196"/>
                    <a:pt x="2890" y="3573"/>
                    <a:pt x="2083" y="3876"/>
                  </a:cubicBezTo>
                  <a:cubicBezTo>
                    <a:pt x="1976" y="3917"/>
                    <a:pt x="1859" y="3937"/>
                    <a:pt x="1733" y="3937"/>
                  </a:cubicBezTo>
                  <a:cubicBezTo>
                    <a:pt x="1308" y="3937"/>
                    <a:pt x="782" y="3704"/>
                    <a:pt x="168" y="3237"/>
                  </a:cubicBezTo>
                  <a:lnTo>
                    <a:pt x="0" y="3450"/>
                  </a:lnTo>
                  <a:cubicBezTo>
                    <a:pt x="661" y="3965"/>
                    <a:pt x="1243" y="4212"/>
                    <a:pt x="1736" y="4212"/>
                  </a:cubicBezTo>
                  <a:cubicBezTo>
                    <a:pt x="1893" y="4212"/>
                    <a:pt x="2039" y="4190"/>
                    <a:pt x="2184" y="4134"/>
                  </a:cubicBezTo>
                  <a:cubicBezTo>
                    <a:pt x="3125" y="3775"/>
                    <a:pt x="3427" y="2319"/>
                    <a:pt x="3652" y="1255"/>
                  </a:cubicBezTo>
                  <a:cubicBezTo>
                    <a:pt x="3730" y="874"/>
                    <a:pt x="3831" y="415"/>
                    <a:pt x="3909" y="303"/>
                  </a:cubicBezTo>
                  <a:cubicBezTo>
                    <a:pt x="3988" y="493"/>
                    <a:pt x="4044" y="706"/>
                    <a:pt x="4077" y="919"/>
                  </a:cubicBezTo>
                  <a:cubicBezTo>
                    <a:pt x="4245" y="1692"/>
                    <a:pt x="4480" y="2857"/>
                    <a:pt x="5376" y="3529"/>
                  </a:cubicBezTo>
                  <a:cubicBezTo>
                    <a:pt x="5844" y="3882"/>
                    <a:pt x="6443" y="4061"/>
                    <a:pt x="7153" y="4061"/>
                  </a:cubicBezTo>
                  <a:cubicBezTo>
                    <a:pt x="7345" y="4061"/>
                    <a:pt x="7544" y="4048"/>
                    <a:pt x="7751" y="4021"/>
                  </a:cubicBezTo>
                  <a:lnTo>
                    <a:pt x="7717" y="3741"/>
                  </a:lnTo>
                  <a:cubicBezTo>
                    <a:pt x="7520" y="3766"/>
                    <a:pt x="7331" y="3778"/>
                    <a:pt x="7151" y="3778"/>
                  </a:cubicBezTo>
                  <a:cubicBezTo>
                    <a:pt x="6503" y="3778"/>
                    <a:pt x="5965" y="3620"/>
                    <a:pt x="5544" y="3305"/>
                  </a:cubicBezTo>
                  <a:cubicBezTo>
                    <a:pt x="4738" y="2700"/>
                    <a:pt x="4514" y="1591"/>
                    <a:pt x="4357" y="863"/>
                  </a:cubicBezTo>
                  <a:cubicBezTo>
                    <a:pt x="4245" y="325"/>
                    <a:pt x="4178" y="1"/>
                    <a:pt x="3920" y="1"/>
                  </a:cubicBezTo>
                  <a:cubicBezTo>
                    <a:pt x="3917" y="0"/>
                    <a:pt x="3913" y="0"/>
                    <a:pt x="3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83;p39">
              <a:extLst>
                <a:ext uri="{FF2B5EF4-FFF2-40B4-BE49-F238E27FC236}">
                  <a16:creationId xmlns:a16="http://schemas.microsoft.com/office/drawing/2014/main" id="{A7CD6991-D1CD-43F5-8D8F-2EBE3D2D7427}"/>
                </a:ext>
              </a:extLst>
            </p:cNvPr>
            <p:cNvSpPr/>
            <p:nvPr/>
          </p:nvSpPr>
          <p:spPr>
            <a:xfrm>
              <a:off x="7273104" y="3054900"/>
              <a:ext cx="608573" cy="350222"/>
            </a:xfrm>
            <a:custGeom>
              <a:avLst/>
              <a:gdLst/>
              <a:ahLst/>
              <a:cxnLst/>
              <a:rect l="l" t="t" r="r" b="b"/>
              <a:pathLst>
                <a:path w="10843" h="6240" extrusionOk="0">
                  <a:moveTo>
                    <a:pt x="5388" y="1468"/>
                  </a:moveTo>
                  <a:cubicBezTo>
                    <a:pt x="8154" y="1468"/>
                    <a:pt x="8110" y="4279"/>
                    <a:pt x="8110" y="4279"/>
                  </a:cubicBezTo>
                  <a:lnTo>
                    <a:pt x="2722" y="4279"/>
                  </a:lnTo>
                  <a:cubicBezTo>
                    <a:pt x="2722" y="4279"/>
                    <a:pt x="2610" y="1468"/>
                    <a:pt x="5388" y="1468"/>
                  </a:cubicBezTo>
                  <a:close/>
                  <a:moveTo>
                    <a:pt x="5421" y="1"/>
                  </a:moveTo>
                  <a:cubicBezTo>
                    <a:pt x="3047" y="1"/>
                    <a:pt x="1120" y="1927"/>
                    <a:pt x="1120" y="4313"/>
                  </a:cubicBezTo>
                  <a:lnTo>
                    <a:pt x="0" y="4313"/>
                  </a:lnTo>
                  <a:lnTo>
                    <a:pt x="0" y="6239"/>
                  </a:lnTo>
                  <a:lnTo>
                    <a:pt x="10842" y="6239"/>
                  </a:lnTo>
                  <a:lnTo>
                    <a:pt x="10842" y="4313"/>
                  </a:lnTo>
                  <a:lnTo>
                    <a:pt x="9722" y="4313"/>
                  </a:lnTo>
                  <a:cubicBezTo>
                    <a:pt x="9722" y="1927"/>
                    <a:pt x="7796" y="1"/>
                    <a:pt x="5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84;p39">
              <a:extLst>
                <a:ext uri="{FF2B5EF4-FFF2-40B4-BE49-F238E27FC236}">
                  <a16:creationId xmlns:a16="http://schemas.microsoft.com/office/drawing/2014/main" id="{6098DF51-0EBC-4DA4-8182-F38AFD0F995E}"/>
                </a:ext>
              </a:extLst>
            </p:cNvPr>
            <p:cNvSpPr/>
            <p:nvPr/>
          </p:nvSpPr>
          <p:spPr>
            <a:xfrm>
              <a:off x="7295723" y="3036042"/>
              <a:ext cx="608573" cy="350222"/>
            </a:xfrm>
            <a:custGeom>
              <a:avLst/>
              <a:gdLst/>
              <a:ahLst/>
              <a:cxnLst/>
              <a:rect l="l" t="t" r="r" b="b"/>
              <a:pathLst>
                <a:path w="10843" h="6240" extrusionOk="0">
                  <a:moveTo>
                    <a:pt x="5388" y="1468"/>
                  </a:moveTo>
                  <a:cubicBezTo>
                    <a:pt x="8155" y="1468"/>
                    <a:pt x="8110" y="4279"/>
                    <a:pt x="8110" y="4279"/>
                  </a:cubicBezTo>
                  <a:lnTo>
                    <a:pt x="2722" y="4279"/>
                  </a:lnTo>
                  <a:cubicBezTo>
                    <a:pt x="2722" y="4279"/>
                    <a:pt x="2621" y="1468"/>
                    <a:pt x="5388" y="1468"/>
                  </a:cubicBezTo>
                  <a:close/>
                  <a:moveTo>
                    <a:pt x="5422" y="1"/>
                  </a:moveTo>
                  <a:cubicBezTo>
                    <a:pt x="3047" y="1"/>
                    <a:pt x="1121" y="1927"/>
                    <a:pt x="1121" y="4313"/>
                  </a:cubicBezTo>
                  <a:lnTo>
                    <a:pt x="0" y="4313"/>
                  </a:lnTo>
                  <a:lnTo>
                    <a:pt x="0" y="6239"/>
                  </a:lnTo>
                  <a:lnTo>
                    <a:pt x="10843" y="6239"/>
                  </a:lnTo>
                  <a:lnTo>
                    <a:pt x="10843" y="4313"/>
                  </a:lnTo>
                  <a:lnTo>
                    <a:pt x="9734" y="4313"/>
                  </a:lnTo>
                  <a:cubicBezTo>
                    <a:pt x="9734" y="1927"/>
                    <a:pt x="7796" y="1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85;p39">
              <a:extLst>
                <a:ext uri="{FF2B5EF4-FFF2-40B4-BE49-F238E27FC236}">
                  <a16:creationId xmlns:a16="http://schemas.microsoft.com/office/drawing/2014/main" id="{9BAC653A-7EB9-401D-AD6F-5DCAEAFF87D8}"/>
                </a:ext>
              </a:extLst>
            </p:cNvPr>
            <p:cNvSpPr/>
            <p:nvPr/>
          </p:nvSpPr>
          <p:spPr>
            <a:xfrm>
              <a:off x="7265528" y="3047996"/>
              <a:ext cx="624345" cy="364646"/>
            </a:xfrm>
            <a:custGeom>
              <a:avLst/>
              <a:gdLst/>
              <a:ahLst/>
              <a:cxnLst/>
              <a:rect l="l" t="t" r="r" b="b"/>
              <a:pathLst>
                <a:path w="11124" h="6497" extrusionOk="0">
                  <a:moveTo>
                    <a:pt x="5523" y="1725"/>
                  </a:moveTo>
                  <a:cubicBezTo>
                    <a:pt x="6296" y="1725"/>
                    <a:pt x="6900" y="1960"/>
                    <a:pt x="7348" y="2408"/>
                  </a:cubicBezTo>
                  <a:cubicBezTo>
                    <a:pt x="7964" y="3025"/>
                    <a:pt x="8076" y="3921"/>
                    <a:pt x="8099" y="4257"/>
                  </a:cubicBezTo>
                  <a:lnTo>
                    <a:pt x="3003" y="4257"/>
                  </a:lnTo>
                  <a:cubicBezTo>
                    <a:pt x="3016" y="3912"/>
                    <a:pt x="3121" y="3018"/>
                    <a:pt x="3731" y="2397"/>
                  </a:cubicBezTo>
                  <a:cubicBezTo>
                    <a:pt x="4156" y="1949"/>
                    <a:pt x="4761" y="1725"/>
                    <a:pt x="5523" y="1725"/>
                  </a:cubicBezTo>
                  <a:close/>
                  <a:moveTo>
                    <a:pt x="5523" y="1445"/>
                  </a:moveTo>
                  <a:cubicBezTo>
                    <a:pt x="4672" y="1445"/>
                    <a:pt x="3999" y="1692"/>
                    <a:pt x="3518" y="2196"/>
                  </a:cubicBezTo>
                  <a:cubicBezTo>
                    <a:pt x="2689" y="3069"/>
                    <a:pt x="2723" y="4346"/>
                    <a:pt x="2723" y="4402"/>
                  </a:cubicBezTo>
                  <a:lnTo>
                    <a:pt x="2723" y="4537"/>
                  </a:lnTo>
                  <a:lnTo>
                    <a:pt x="8390" y="4537"/>
                  </a:lnTo>
                  <a:lnTo>
                    <a:pt x="8390" y="4391"/>
                  </a:lnTo>
                  <a:cubicBezTo>
                    <a:pt x="8390" y="4346"/>
                    <a:pt x="8401" y="3069"/>
                    <a:pt x="7550" y="2207"/>
                  </a:cubicBezTo>
                  <a:cubicBezTo>
                    <a:pt x="7046" y="1703"/>
                    <a:pt x="6374" y="1445"/>
                    <a:pt x="5523" y="1445"/>
                  </a:cubicBezTo>
                  <a:close/>
                  <a:moveTo>
                    <a:pt x="5556" y="269"/>
                  </a:moveTo>
                  <a:cubicBezTo>
                    <a:pt x="7852" y="269"/>
                    <a:pt x="9723" y="2128"/>
                    <a:pt x="9723" y="4436"/>
                  </a:cubicBezTo>
                  <a:lnTo>
                    <a:pt x="9723" y="4570"/>
                  </a:lnTo>
                  <a:lnTo>
                    <a:pt x="10843" y="4570"/>
                  </a:lnTo>
                  <a:lnTo>
                    <a:pt x="10843" y="6217"/>
                  </a:lnTo>
                  <a:lnTo>
                    <a:pt x="281" y="6217"/>
                  </a:lnTo>
                  <a:lnTo>
                    <a:pt x="270" y="4570"/>
                  </a:lnTo>
                  <a:lnTo>
                    <a:pt x="1390" y="4570"/>
                  </a:lnTo>
                  <a:lnTo>
                    <a:pt x="1390" y="4436"/>
                  </a:lnTo>
                  <a:cubicBezTo>
                    <a:pt x="1390" y="2128"/>
                    <a:pt x="3249" y="269"/>
                    <a:pt x="5556" y="269"/>
                  </a:cubicBezTo>
                  <a:close/>
                  <a:moveTo>
                    <a:pt x="5556" y="0"/>
                  </a:moveTo>
                  <a:cubicBezTo>
                    <a:pt x="3171" y="0"/>
                    <a:pt x="1199" y="1904"/>
                    <a:pt x="1121" y="4290"/>
                  </a:cubicBezTo>
                  <a:lnTo>
                    <a:pt x="1" y="4290"/>
                  </a:lnTo>
                  <a:lnTo>
                    <a:pt x="1" y="6497"/>
                  </a:lnTo>
                  <a:lnTo>
                    <a:pt x="11123" y="6497"/>
                  </a:lnTo>
                  <a:lnTo>
                    <a:pt x="11123" y="4290"/>
                  </a:lnTo>
                  <a:lnTo>
                    <a:pt x="10003" y="4290"/>
                  </a:lnTo>
                  <a:cubicBezTo>
                    <a:pt x="9913" y="1904"/>
                    <a:pt x="7953" y="0"/>
                    <a:pt x="5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86;p39">
              <a:extLst>
                <a:ext uri="{FF2B5EF4-FFF2-40B4-BE49-F238E27FC236}">
                  <a16:creationId xmlns:a16="http://schemas.microsoft.com/office/drawing/2014/main" id="{C772F028-867F-4134-A347-96A4413A22F4}"/>
                </a:ext>
              </a:extLst>
            </p:cNvPr>
            <p:cNvSpPr/>
            <p:nvPr/>
          </p:nvSpPr>
          <p:spPr>
            <a:xfrm>
              <a:off x="7305153" y="3339062"/>
              <a:ext cx="15771" cy="66059"/>
            </a:xfrm>
            <a:custGeom>
              <a:avLst/>
              <a:gdLst/>
              <a:ahLst/>
              <a:cxnLst/>
              <a:rect l="l" t="t" r="r" b="b"/>
              <a:pathLst>
                <a:path w="281" h="1177" extrusionOk="0">
                  <a:moveTo>
                    <a:pt x="0" y="0"/>
                  </a:moveTo>
                  <a:lnTo>
                    <a:pt x="0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87;p39">
              <a:extLst>
                <a:ext uri="{FF2B5EF4-FFF2-40B4-BE49-F238E27FC236}">
                  <a16:creationId xmlns:a16="http://schemas.microsoft.com/office/drawing/2014/main" id="{AA912A74-4403-4CDE-9CB5-D0B3531B1A91}"/>
                </a:ext>
              </a:extLst>
            </p:cNvPr>
            <p:cNvSpPr/>
            <p:nvPr/>
          </p:nvSpPr>
          <p:spPr>
            <a:xfrm>
              <a:off x="7353533" y="3339062"/>
              <a:ext cx="15771" cy="66059"/>
            </a:xfrm>
            <a:custGeom>
              <a:avLst/>
              <a:gdLst/>
              <a:ahLst/>
              <a:cxnLst/>
              <a:rect l="l" t="t" r="r" b="b"/>
              <a:pathLst>
                <a:path w="281" h="1177" extrusionOk="0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88;p39">
              <a:extLst>
                <a:ext uri="{FF2B5EF4-FFF2-40B4-BE49-F238E27FC236}">
                  <a16:creationId xmlns:a16="http://schemas.microsoft.com/office/drawing/2014/main" id="{FFB5DA62-4BB4-45C5-B216-110CAA23575A}"/>
                </a:ext>
              </a:extLst>
            </p:cNvPr>
            <p:cNvSpPr/>
            <p:nvPr/>
          </p:nvSpPr>
          <p:spPr>
            <a:xfrm>
              <a:off x="7405113" y="3339062"/>
              <a:ext cx="15771" cy="66059"/>
            </a:xfrm>
            <a:custGeom>
              <a:avLst/>
              <a:gdLst/>
              <a:ahLst/>
              <a:cxnLst/>
              <a:rect l="l" t="t" r="r" b="b"/>
              <a:pathLst>
                <a:path w="281" h="1177" extrusionOk="0">
                  <a:moveTo>
                    <a:pt x="0" y="0"/>
                  </a:moveTo>
                  <a:lnTo>
                    <a:pt x="0" y="1176"/>
                  </a:lnTo>
                  <a:lnTo>
                    <a:pt x="280" y="117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89;p39">
              <a:extLst>
                <a:ext uri="{FF2B5EF4-FFF2-40B4-BE49-F238E27FC236}">
                  <a16:creationId xmlns:a16="http://schemas.microsoft.com/office/drawing/2014/main" id="{68982EED-F603-4EB6-B909-7BB097CEF2CD}"/>
                </a:ext>
              </a:extLst>
            </p:cNvPr>
            <p:cNvSpPr/>
            <p:nvPr/>
          </p:nvSpPr>
          <p:spPr>
            <a:xfrm>
              <a:off x="7456636" y="3339062"/>
              <a:ext cx="15771" cy="66059"/>
            </a:xfrm>
            <a:custGeom>
              <a:avLst/>
              <a:gdLst/>
              <a:ahLst/>
              <a:cxnLst/>
              <a:rect l="l" t="t" r="r" b="b"/>
              <a:pathLst>
                <a:path w="281" h="1177" extrusionOk="0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90;p39">
              <a:extLst>
                <a:ext uri="{FF2B5EF4-FFF2-40B4-BE49-F238E27FC236}">
                  <a16:creationId xmlns:a16="http://schemas.microsoft.com/office/drawing/2014/main" id="{D16E6E62-5DDD-4C55-8BE6-8192262CF775}"/>
                </a:ext>
              </a:extLst>
            </p:cNvPr>
            <p:cNvSpPr/>
            <p:nvPr/>
          </p:nvSpPr>
          <p:spPr>
            <a:xfrm>
              <a:off x="7507599" y="3339062"/>
              <a:ext cx="15771" cy="66059"/>
            </a:xfrm>
            <a:custGeom>
              <a:avLst/>
              <a:gdLst/>
              <a:ahLst/>
              <a:cxnLst/>
              <a:rect l="l" t="t" r="r" b="b"/>
              <a:pathLst>
                <a:path w="281" h="1177" extrusionOk="0">
                  <a:moveTo>
                    <a:pt x="0" y="0"/>
                  </a:moveTo>
                  <a:lnTo>
                    <a:pt x="0" y="1176"/>
                  </a:lnTo>
                  <a:lnTo>
                    <a:pt x="280" y="117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91;p39">
              <a:extLst>
                <a:ext uri="{FF2B5EF4-FFF2-40B4-BE49-F238E27FC236}">
                  <a16:creationId xmlns:a16="http://schemas.microsoft.com/office/drawing/2014/main" id="{499641D4-0E62-4255-8D40-544235D5098A}"/>
                </a:ext>
              </a:extLst>
            </p:cNvPr>
            <p:cNvSpPr/>
            <p:nvPr/>
          </p:nvSpPr>
          <p:spPr>
            <a:xfrm>
              <a:off x="7559122" y="3339062"/>
              <a:ext cx="15771" cy="66059"/>
            </a:xfrm>
            <a:custGeom>
              <a:avLst/>
              <a:gdLst/>
              <a:ahLst/>
              <a:cxnLst/>
              <a:rect l="l" t="t" r="r" b="b"/>
              <a:pathLst>
                <a:path w="281" h="1177" extrusionOk="0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92;p39">
              <a:extLst>
                <a:ext uri="{FF2B5EF4-FFF2-40B4-BE49-F238E27FC236}">
                  <a16:creationId xmlns:a16="http://schemas.microsoft.com/office/drawing/2014/main" id="{DA8AC0EB-42F6-4515-898B-63534A1E693C}"/>
                </a:ext>
              </a:extLst>
            </p:cNvPr>
            <p:cNvSpPr/>
            <p:nvPr/>
          </p:nvSpPr>
          <p:spPr>
            <a:xfrm>
              <a:off x="7610646" y="3339062"/>
              <a:ext cx="15771" cy="66059"/>
            </a:xfrm>
            <a:custGeom>
              <a:avLst/>
              <a:gdLst/>
              <a:ahLst/>
              <a:cxnLst/>
              <a:rect l="l" t="t" r="r" b="b"/>
              <a:pathLst>
                <a:path w="281" h="1177" extrusionOk="0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93;p39">
              <a:extLst>
                <a:ext uri="{FF2B5EF4-FFF2-40B4-BE49-F238E27FC236}">
                  <a16:creationId xmlns:a16="http://schemas.microsoft.com/office/drawing/2014/main" id="{67E02C87-9DDF-4FBD-9DC7-2EED3E723A1E}"/>
                </a:ext>
              </a:extLst>
            </p:cNvPr>
            <p:cNvSpPr/>
            <p:nvPr/>
          </p:nvSpPr>
          <p:spPr>
            <a:xfrm>
              <a:off x="7662225" y="3339062"/>
              <a:ext cx="15771" cy="66059"/>
            </a:xfrm>
            <a:custGeom>
              <a:avLst/>
              <a:gdLst/>
              <a:ahLst/>
              <a:cxnLst/>
              <a:rect l="l" t="t" r="r" b="b"/>
              <a:pathLst>
                <a:path w="281" h="1177" extrusionOk="0">
                  <a:moveTo>
                    <a:pt x="0" y="0"/>
                  </a:moveTo>
                  <a:lnTo>
                    <a:pt x="0" y="1176"/>
                  </a:lnTo>
                  <a:lnTo>
                    <a:pt x="280" y="117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94;p39">
              <a:extLst>
                <a:ext uri="{FF2B5EF4-FFF2-40B4-BE49-F238E27FC236}">
                  <a16:creationId xmlns:a16="http://schemas.microsoft.com/office/drawing/2014/main" id="{B68A0B0C-382A-47A3-85AE-79728E7A992F}"/>
                </a:ext>
              </a:extLst>
            </p:cNvPr>
            <p:cNvSpPr/>
            <p:nvPr/>
          </p:nvSpPr>
          <p:spPr>
            <a:xfrm>
              <a:off x="7713749" y="3339062"/>
              <a:ext cx="15771" cy="66059"/>
            </a:xfrm>
            <a:custGeom>
              <a:avLst/>
              <a:gdLst/>
              <a:ahLst/>
              <a:cxnLst/>
              <a:rect l="l" t="t" r="r" b="b"/>
              <a:pathLst>
                <a:path w="281" h="1177" extrusionOk="0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95;p39">
              <a:extLst>
                <a:ext uri="{FF2B5EF4-FFF2-40B4-BE49-F238E27FC236}">
                  <a16:creationId xmlns:a16="http://schemas.microsoft.com/office/drawing/2014/main" id="{1C5E3092-6D48-4DAF-ABCD-57BC84969942}"/>
                </a:ext>
              </a:extLst>
            </p:cNvPr>
            <p:cNvSpPr/>
            <p:nvPr/>
          </p:nvSpPr>
          <p:spPr>
            <a:xfrm>
              <a:off x="7765330" y="3339062"/>
              <a:ext cx="15771" cy="66059"/>
            </a:xfrm>
            <a:custGeom>
              <a:avLst/>
              <a:gdLst/>
              <a:ahLst/>
              <a:cxnLst/>
              <a:rect l="l" t="t" r="r" b="b"/>
              <a:pathLst>
                <a:path w="281" h="1177" extrusionOk="0">
                  <a:moveTo>
                    <a:pt x="0" y="0"/>
                  </a:moveTo>
                  <a:lnTo>
                    <a:pt x="0" y="1176"/>
                  </a:lnTo>
                  <a:lnTo>
                    <a:pt x="280" y="117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96;p39">
              <a:extLst>
                <a:ext uri="{FF2B5EF4-FFF2-40B4-BE49-F238E27FC236}">
                  <a16:creationId xmlns:a16="http://schemas.microsoft.com/office/drawing/2014/main" id="{942E85FF-7BFD-4295-A8C0-9BDA11E66F84}"/>
                </a:ext>
              </a:extLst>
            </p:cNvPr>
            <p:cNvSpPr/>
            <p:nvPr/>
          </p:nvSpPr>
          <p:spPr>
            <a:xfrm>
              <a:off x="7816852" y="3339062"/>
              <a:ext cx="15771" cy="66059"/>
            </a:xfrm>
            <a:custGeom>
              <a:avLst/>
              <a:gdLst/>
              <a:ahLst/>
              <a:cxnLst/>
              <a:rect l="l" t="t" r="r" b="b"/>
              <a:pathLst>
                <a:path w="281" h="1177" extrusionOk="0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97;p39">
              <a:extLst>
                <a:ext uri="{FF2B5EF4-FFF2-40B4-BE49-F238E27FC236}">
                  <a16:creationId xmlns:a16="http://schemas.microsoft.com/office/drawing/2014/main" id="{97D36324-BC7C-475E-92D2-49CE0F6536F9}"/>
                </a:ext>
              </a:extLst>
            </p:cNvPr>
            <p:cNvSpPr/>
            <p:nvPr/>
          </p:nvSpPr>
          <p:spPr>
            <a:xfrm>
              <a:off x="6158499" y="2670160"/>
              <a:ext cx="618002" cy="737487"/>
            </a:xfrm>
            <a:custGeom>
              <a:avLst/>
              <a:gdLst/>
              <a:ahLst/>
              <a:cxnLst/>
              <a:rect l="l" t="t" r="r" b="b"/>
              <a:pathLst>
                <a:path w="11011" h="13140" extrusionOk="0">
                  <a:moveTo>
                    <a:pt x="1703" y="1"/>
                  </a:moveTo>
                  <a:lnTo>
                    <a:pt x="1" y="11795"/>
                  </a:lnTo>
                  <a:lnTo>
                    <a:pt x="9308" y="13139"/>
                  </a:lnTo>
                  <a:lnTo>
                    <a:pt x="11011" y="1345"/>
                  </a:lnTo>
                  <a:lnTo>
                    <a:pt x="1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98;p39">
              <a:extLst>
                <a:ext uri="{FF2B5EF4-FFF2-40B4-BE49-F238E27FC236}">
                  <a16:creationId xmlns:a16="http://schemas.microsoft.com/office/drawing/2014/main" id="{0C462494-6CA3-4F29-A307-B12CFF3940DF}"/>
                </a:ext>
              </a:extLst>
            </p:cNvPr>
            <p:cNvSpPr/>
            <p:nvPr/>
          </p:nvSpPr>
          <p:spPr>
            <a:xfrm>
              <a:off x="6260985" y="2898366"/>
              <a:ext cx="106303" cy="80539"/>
            </a:xfrm>
            <a:custGeom>
              <a:avLst/>
              <a:gdLst/>
              <a:ahLst/>
              <a:cxnLst/>
              <a:rect l="l" t="t" r="r" b="b"/>
              <a:pathLst>
                <a:path w="1894" h="1435" extrusionOk="0">
                  <a:moveTo>
                    <a:pt x="168" y="1"/>
                  </a:moveTo>
                  <a:lnTo>
                    <a:pt x="0" y="1188"/>
                  </a:lnTo>
                  <a:lnTo>
                    <a:pt x="1725" y="1434"/>
                  </a:lnTo>
                  <a:lnTo>
                    <a:pt x="1893" y="24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99;p39">
              <a:extLst>
                <a:ext uri="{FF2B5EF4-FFF2-40B4-BE49-F238E27FC236}">
                  <a16:creationId xmlns:a16="http://schemas.microsoft.com/office/drawing/2014/main" id="{552B12B4-438C-46B6-A89B-A5C7AFDCD9AF}"/>
                </a:ext>
              </a:extLst>
            </p:cNvPr>
            <p:cNvSpPr/>
            <p:nvPr/>
          </p:nvSpPr>
          <p:spPr>
            <a:xfrm>
              <a:off x="6400514" y="2921658"/>
              <a:ext cx="76164" cy="75488"/>
            </a:xfrm>
            <a:custGeom>
              <a:avLst/>
              <a:gdLst/>
              <a:ahLst/>
              <a:cxnLst/>
              <a:rect l="l" t="t" r="r" b="b"/>
              <a:pathLst>
                <a:path w="1357" h="1345" extrusionOk="0">
                  <a:moveTo>
                    <a:pt x="169" y="0"/>
                  </a:moveTo>
                  <a:lnTo>
                    <a:pt x="1" y="1176"/>
                  </a:lnTo>
                  <a:lnTo>
                    <a:pt x="1177" y="1344"/>
                  </a:lnTo>
                  <a:lnTo>
                    <a:pt x="1356" y="1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00;p39">
              <a:extLst>
                <a:ext uri="{FF2B5EF4-FFF2-40B4-BE49-F238E27FC236}">
                  <a16:creationId xmlns:a16="http://schemas.microsoft.com/office/drawing/2014/main" id="{2F0BF3EF-2922-4D1C-A797-C9931A56A777}"/>
                </a:ext>
              </a:extLst>
            </p:cNvPr>
            <p:cNvSpPr/>
            <p:nvPr/>
          </p:nvSpPr>
          <p:spPr>
            <a:xfrm>
              <a:off x="6513047" y="2937374"/>
              <a:ext cx="76107" cy="76106"/>
            </a:xfrm>
            <a:custGeom>
              <a:avLst/>
              <a:gdLst/>
              <a:ahLst/>
              <a:cxnLst/>
              <a:rect l="l" t="t" r="r" b="b"/>
              <a:pathLst>
                <a:path w="1356" h="1356" extrusionOk="0">
                  <a:moveTo>
                    <a:pt x="169" y="0"/>
                  </a:moveTo>
                  <a:lnTo>
                    <a:pt x="1" y="1187"/>
                  </a:lnTo>
                  <a:lnTo>
                    <a:pt x="1177" y="1355"/>
                  </a:lnTo>
                  <a:lnTo>
                    <a:pt x="1356" y="17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01;p39">
              <a:extLst>
                <a:ext uri="{FF2B5EF4-FFF2-40B4-BE49-F238E27FC236}">
                  <a16:creationId xmlns:a16="http://schemas.microsoft.com/office/drawing/2014/main" id="{7D5BF030-D36D-46F6-BC19-979BE4D5586B}"/>
                </a:ext>
              </a:extLst>
            </p:cNvPr>
            <p:cNvSpPr/>
            <p:nvPr/>
          </p:nvSpPr>
          <p:spPr>
            <a:xfrm>
              <a:off x="6625579" y="2953706"/>
              <a:ext cx="76106" cy="76106"/>
            </a:xfrm>
            <a:custGeom>
              <a:avLst/>
              <a:gdLst/>
              <a:ahLst/>
              <a:cxnLst/>
              <a:rect l="l" t="t" r="r" b="b"/>
              <a:pathLst>
                <a:path w="1356" h="1356" extrusionOk="0">
                  <a:moveTo>
                    <a:pt x="180" y="0"/>
                  </a:moveTo>
                  <a:lnTo>
                    <a:pt x="1" y="1188"/>
                  </a:lnTo>
                  <a:lnTo>
                    <a:pt x="1188" y="1356"/>
                  </a:lnTo>
                  <a:lnTo>
                    <a:pt x="1356" y="18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02;p39">
              <a:extLst>
                <a:ext uri="{FF2B5EF4-FFF2-40B4-BE49-F238E27FC236}">
                  <a16:creationId xmlns:a16="http://schemas.microsoft.com/office/drawing/2014/main" id="{DD85B56E-CE1F-4B1B-ADFA-0CC61C47EF44}"/>
                </a:ext>
              </a:extLst>
            </p:cNvPr>
            <p:cNvSpPr/>
            <p:nvPr/>
          </p:nvSpPr>
          <p:spPr>
            <a:xfrm>
              <a:off x="6381039" y="3028521"/>
              <a:ext cx="76107" cy="76106"/>
            </a:xfrm>
            <a:custGeom>
              <a:avLst/>
              <a:gdLst/>
              <a:ahLst/>
              <a:cxnLst/>
              <a:rect l="l" t="t" r="r" b="b"/>
              <a:pathLst>
                <a:path w="1356" h="1356" extrusionOk="0">
                  <a:moveTo>
                    <a:pt x="169" y="0"/>
                  </a:moveTo>
                  <a:lnTo>
                    <a:pt x="1" y="1187"/>
                  </a:lnTo>
                  <a:lnTo>
                    <a:pt x="1177" y="1355"/>
                  </a:lnTo>
                  <a:lnTo>
                    <a:pt x="1356" y="17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03;p39">
              <a:extLst>
                <a:ext uri="{FF2B5EF4-FFF2-40B4-BE49-F238E27FC236}">
                  <a16:creationId xmlns:a16="http://schemas.microsoft.com/office/drawing/2014/main" id="{3AF8E830-CAE7-4907-BDA2-67B7AEEBA52E}"/>
                </a:ext>
              </a:extLst>
            </p:cNvPr>
            <p:cNvSpPr/>
            <p:nvPr/>
          </p:nvSpPr>
          <p:spPr>
            <a:xfrm>
              <a:off x="6493570" y="3044854"/>
              <a:ext cx="76106" cy="76106"/>
            </a:xfrm>
            <a:custGeom>
              <a:avLst/>
              <a:gdLst/>
              <a:ahLst/>
              <a:cxnLst/>
              <a:rect l="l" t="t" r="r" b="b"/>
              <a:pathLst>
                <a:path w="1356" h="1356" extrusionOk="0">
                  <a:moveTo>
                    <a:pt x="169" y="0"/>
                  </a:moveTo>
                  <a:lnTo>
                    <a:pt x="1" y="1176"/>
                  </a:lnTo>
                  <a:lnTo>
                    <a:pt x="1177" y="1356"/>
                  </a:lnTo>
                  <a:lnTo>
                    <a:pt x="1356" y="1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04;p39">
              <a:extLst>
                <a:ext uri="{FF2B5EF4-FFF2-40B4-BE49-F238E27FC236}">
                  <a16:creationId xmlns:a16="http://schemas.microsoft.com/office/drawing/2014/main" id="{EE663141-3CC4-4DF4-878C-1625D9F56891}"/>
                </a:ext>
              </a:extLst>
            </p:cNvPr>
            <p:cNvSpPr/>
            <p:nvPr/>
          </p:nvSpPr>
          <p:spPr>
            <a:xfrm>
              <a:off x="6606104" y="3061186"/>
              <a:ext cx="76106" cy="76106"/>
            </a:xfrm>
            <a:custGeom>
              <a:avLst/>
              <a:gdLst/>
              <a:ahLst/>
              <a:cxnLst/>
              <a:rect l="l" t="t" r="r" b="b"/>
              <a:pathLst>
                <a:path w="1356" h="1356" extrusionOk="0">
                  <a:moveTo>
                    <a:pt x="168" y="1"/>
                  </a:moveTo>
                  <a:lnTo>
                    <a:pt x="0" y="1188"/>
                  </a:lnTo>
                  <a:lnTo>
                    <a:pt x="1188" y="1356"/>
                  </a:lnTo>
                  <a:lnTo>
                    <a:pt x="1356" y="16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05;p39">
              <a:extLst>
                <a:ext uri="{FF2B5EF4-FFF2-40B4-BE49-F238E27FC236}">
                  <a16:creationId xmlns:a16="http://schemas.microsoft.com/office/drawing/2014/main" id="{EB52F2D9-C78C-4A8D-8BC8-76EBE5F9D124}"/>
                </a:ext>
              </a:extLst>
            </p:cNvPr>
            <p:cNvSpPr/>
            <p:nvPr/>
          </p:nvSpPr>
          <p:spPr>
            <a:xfrm>
              <a:off x="6266654" y="3012133"/>
              <a:ext cx="75489" cy="76163"/>
            </a:xfrm>
            <a:custGeom>
              <a:avLst/>
              <a:gdLst/>
              <a:ahLst/>
              <a:cxnLst/>
              <a:rect l="l" t="t" r="r" b="b"/>
              <a:pathLst>
                <a:path w="1345" h="1357" extrusionOk="0">
                  <a:moveTo>
                    <a:pt x="168" y="1"/>
                  </a:moveTo>
                  <a:lnTo>
                    <a:pt x="0" y="1177"/>
                  </a:lnTo>
                  <a:lnTo>
                    <a:pt x="1176" y="1356"/>
                  </a:lnTo>
                  <a:lnTo>
                    <a:pt x="1344" y="16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06;p39">
              <a:extLst>
                <a:ext uri="{FF2B5EF4-FFF2-40B4-BE49-F238E27FC236}">
                  <a16:creationId xmlns:a16="http://schemas.microsoft.com/office/drawing/2014/main" id="{99DCEBAF-C135-46AD-8398-B1BB45280E1C}"/>
                </a:ext>
              </a:extLst>
            </p:cNvPr>
            <p:cNvSpPr/>
            <p:nvPr/>
          </p:nvSpPr>
          <p:spPr>
            <a:xfrm>
              <a:off x="6363415" y="3136618"/>
              <a:ext cx="76164" cy="76106"/>
            </a:xfrm>
            <a:custGeom>
              <a:avLst/>
              <a:gdLst/>
              <a:ahLst/>
              <a:cxnLst/>
              <a:rect l="l" t="t" r="r" b="b"/>
              <a:pathLst>
                <a:path w="1357" h="1356" extrusionOk="0">
                  <a:moveTo>
                    <a:pt x="169" y="1"/>
                  </a:moveTo>
                  <a:lnTo>
                    <a:pt x="1" y="1188"/>
                  </a:lnTo>
                  <a:lnTo>
                    <a:pt x="1188" y="1356"/>
                  </a:lnTo>
                  <a:lnTo>
                    <a:pt x="1356" y="18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07;p39">
              <a:extLst>
                <a:ext uri="{FF2B5EF4-FFF2-40B4-BE49-F238E27FC236}">
                  <a16:creationId xmlns:a16="http://schemas.microsoft.com/office/drawing/2014/main" id="{1BE3CF80-F606-4DE2-866D-F59699C7FB3E}"/>
                </a:ext>
              </a:extLst>
            </p:cNvPr>
            <p:cNvSpPr/>
            <p:nvPr/>
          </p:nvSpPr>
          <p:spPr>
            <a:xfrm>
              <a:off x="6475947" y="3152952"/>
              <a:ext cx="76164" cy="76163"/>
            </a:xfrm>
            <a:custGeom>
              <a:avLst/>
              <a:gdLst/>
              <a:ahLst/>
              <a:cxnLst/>
              <a:rect l="l" t="t" r="r" b="b"/>
              <a:pathLst>
                <a:path w="1357" h="1357" extrusionOk="0">
                  <a:moveTo>
                    <a:pt x="169" y="1"/>
                  </a:moveTo>
                  <a:lnTo>
                    <a:pt x="1" y="1188"/>
                  </a:lnTo>
                  <a:lnTo>
                    <a:pt x="1177" y="1356"/>
                  </a:lnTo>
                  <a:lnTo>
                    <a:pt x="1356" y="16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08;p39">
              <a:extLst>
                <a:ext uri="{FF2B5EF4-FFF2-40B4-BE49-F238E27FC236}">
                  <a16:creationId xmlns:a16="http://schemas.microsoft.com/office/drawing/2014/main" id="{D25F96D5-BEBD-4E99-8453-A66D455560AF}"/>
                </a:ext>
              </a:extLst>
            </p:cNvPr>
            <p:cNvSpPr/>
            <p:nvPr/>
          </p:nvSpPr>
          <p:spPr>
            <a:xfrm>
              <a:off x="6588481" y="3169339"/>
              <a:ext cx="76164" cy="76106"/>
            </a:xfrm>
            <a:custGeom>
              <a:avLst/>
              <a:gdLst/>
              <a:ahLst/>
              <a:cxnLst/>
              <a:rect l="l" t="t" r="r" b="b"/>
              <a:pathLst>
                <a:path w="1357" h="1356" extrusionOk="0">
                  <a:moveTo>
                    <a:pt x="180" y="0"/>
                  </a:moveTo>
                  <a:lnTo>
                    <a:pt x="1" y="1187"/>
                  </a:lnTo>
                  <a:lnTo>
                    <a:pt x="1188" y="1355"/>
                  </a:lnTo>
                  <a:lnTo>
                    <a:pt x="1356" y="16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09;p39">
              <a:extLst>
                <a:ext uri="{FF2B5EF4-FFF2-40B4-BE49-F238E27FC236}">
                  <a16:creationId xmlns:a16="http://schemas.microsoft.com/office/drawing/2014/main" id="{3A3244E0-FB18-4E6A-AEEA-88F5772FBF47}"/>
                </a:ext>
              </a:extLst>
            </p:cNvPr>
            <p:cNvSpPr/>
            <p:nvPr/>
          </p:nvSpPr>
          <p:spPr>
            <a:xfrm>
              <a:off x="6249030" y="3120286"/>
              <a:ext cx="76107" cy="75488"/>
            </a:xfrm>
            <a:custGeom>
              <a:avLst/>
              <a:gdLst/>
              <a:ahLst/>
              <a:cxnLst/>
              <a:rect l="l" t="t" r="r" b="b"/>
              <a:pathLst>
                <a:path w="1356" h="1345" extrusionOk="0">
                  <a:moveTo>
                    <a:pt x="168" y="0"/>
                  </a:moveTo>
                  <a:lnTo>
                    <a:pt x="0" y="1176"/>
                  </a:lnTo>
                  <a:lnTo>
                    <a:pt x="1177" y="1344"/>
                  </a:lnTo>
                  <a:lnTo>
                    <a:pt x="1356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10;p39">
              <a:extLst>
                <a:ext uri="{FF2B5EF4-FFF2-40B4-BE49-F238E27FC236}">
                  <a16:creationId xmlns:a16="http://schemas.microsoft.com/office/drawing/2014/main" id="{3CFED2EB-367D-4F7D-A5D6-6C8980EB4B19}"/>
                </a:ext>
              </a:extLst>
            </p:cNvPr>
            <p:cNvSpPr/>
            <p:nvPr/>
          </p:nvSpPr>
          <p:spPr>
            <a:xfrm>
              <a:off x="6345847" y="3244772"/>
              <a:ext cx="76107" cy="76105"/>
            </a:xfrm>
            <a:custGeom>
              <a:avLst/>
              <a:gdLst/>
              <a:ahLst/>
              <a:cxnLst/>
              <a:rect l="l" t="t" r="r" b="b"/>
              <a:pathLst>
                <a:path w="1356" h="1356" extrusionOk="0">
                  <a:moveTo>
                    <a:pt x="180" y="0"/>
                  </a:moveTo>
                  <a:lnTo>
                    <a:pt x="0" y="1187"/>
                  </a:lnTo>
                  <a:lnTo>
                    <a:pt x="1188" y="1355"/>
                  </a:lnTo>
                  <a:lnTo>
                    <a:pt x="1356" y="16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11;p39">
              <a:extLst>
                <a:ext uri="{FF2B5EF4-FFF2-40B4-BE49-F238E27FC236}">
                  <a16:creationId xmlns:a16="http://schemas.microsoft.com/office/drawing/2014/main" id="{C76F8A7C-63CA-4D80-9E23-9B44A915280E}"/>
                </a:ext>
              </a:extLst>
            </p:cNvPr>
            <p:cNvSpPr/>
            <p:nvPr/>
          </p:nvSpPr>
          <p:spPr>
            <a:xfrm>
              <a:off x="6474712" y="3217720"/>
              <a:ext cx="76107" cy="75488"/>
            </a:xfrm>
            <a:custGeom>
              <a:avLst/>
              <a:gdLst/>
              <a:ahLst/>
              <a:cxnLst/>
              <a:rect l="l" t="t" r="r" b="b"/>
              <a:pathLst>
                <a:path w="1356" h="1345" extrusionOk="0">
                  <a:moveTo>
                    <a:pt x="168" y="1"/>
                  </a:moveTo>
                  <a:lnTo>
                    <a:pt x="0" y="1177"/>
                  </a:lnTo>
                  <a:lnTo>
                    <a:pt x="1188" y="1345"/>
                  </a:lnTo>
                  <a:lnTo>
                    <a:pt x="1356" y="16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12;p39">
              <a:extLst>
                <a:ext uri="{FF2B5EF4-FFF2-40B4-BE49-F238E27FC236}">
                  <a16:creationId xmlns:a16="http://schemas.microsoft.com/office/drawing/2014/main" id="{B1905F55-9A95-48AB-9AE0-984F86F43EB1}"/>
                </a:ext>
              </a:extLst>
            </p:cNvPr>
            <p:cNvSpPr/>
            <p:nvPr/>
          </p:nvSpPr>
          <p:spPr>
            <a:xfrm>
              <a:off x="6571530" y="3277437"/>
              <a:ext cx="75489" cy="76106"/>
            </a:xfrm>
            <a:custGeom>
              <a:avLst/>
              <a:gdLst/>
              <a:ahLst/>
              <a:cxnLst/>
              <a:rect l="l" t="t" r="r" b="b"/>
              <a:pathLst>
                <a:path w="1345" h="1356" extrusionOk="0">
                  <a:moveTo>
                    <a:pt x="168" y="1"/>
                  </a:moveTo>
                  <a:lnTo>
                    <a:pt x="0" y="1177"/>
                  </a:lnTo>
                  <a:lnTo>
                    <a:pt x="1176" y="1356"/>
                  </a:lnTo>
                  <a:lnTo>
                    <a:pt x="1344" y="16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13;p39">
              <a:extLst>
                <a:ext uri="{FF2B5EF4-FFF2-40B4-BE49-F238E27FC236}">
                  <a16:creationId xmlns:a16="http://schemas.microsoft.com/office/drawing/2014/main" id="{9448581F-C140-4B51-8AAE-5780C028D6AC}"/>
                </a:ext>
              </a:extLst>
            </p:cNvPr>
            <p:cNvSpPr/>
            <p:nvPr/>
          </p:nvSpPr>
          <p:spPr>
            <a:xfrm>
              <a:off x="6231406" y="3228384"/>
              <a:ext cx="76164" cy="75488"/>
            </a:xfrm>
            <a:custGeom>
              <a:avLst/>
              <a:gdLst/>
              <a:ahLst/>
              <a:cxnLst/>
              <a:rect l="l" t="t" r="r" b="b"/>
              <a:pathLst>
                <a:path w="1357" h="1345" extrusionOk="0">
                  <a:moveTo>
                    <a:pt x="169" y="1"/>
                  </a:moveTo>
                  <a:lnTo>
                    <a:pt x="1" y="1177"/>
                  </a:lnTo>
                  <a:lnTo>
                    <a:pt x="1177" y="1345"/>
                  </a:lnTo>
                  <a:lnTo>
                    <a:pt x="1356" y="16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14;p39">
              <a:extLst>
                <a:ext uri="{FF2B5EF4-FFF2-40B4-BE49-F238E27FC236}">
                  <a16:creationId xmlns:a16="http://schemas.microsoft.com/office/drawing/2014/main" id="{8E9736AE-E734-4BD2-B9F9-7DC9D28F86A6}"/>
                </a:ext>
              </a:extLst>
            </p:cNvPr>
            <p:cNvSpPr/>
            <p:nvPr/>
          </p:nvSpPr>
          <p:spPr>
            <a:xfrm>
              <a:off x="6291798" y="2727408"/>
              <a:ext cx="444461" cy="195542"/>
            </a:xfrm>
            <a:custGeom>
              <a:avLst/>
              <a:gdLst/>
              <a:ahLst/>
              <a:cxnLst/>
              <a:rect l="l" t="t" r="r" b="b"/>
              <a:pathLst>
                <a:path w="7919" h="3484" extrusionOk="0">
                  <a:moveTo>
                    <a:pt x="347" y="0"/>
                  </a:moveTo>
                  <a:lnTo>
                    <a:pt x="0" y="2397"/>
                  </a:lnTo>
                  <a:lnTo>
                    <a:pt x="7572" y="3483"/>
                  </a:lnTo>
                  <a:lnTo>
                    <a:pt x="7919" y="1098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15;p39">
              <a:extLst>
                <a:ext uri="{FF2B5EF4-FFF2-40B4-BE49-F238E27FC236}">
                  <a16:creationId xmlns:a16="http://schemas.microsoft.com/office/drawing/2014/main" id="{76CD3567-1F0E-40BA-ACFB-29F0E02345F3}"/>
                </a:ext>
              </a:extLst>
            </p:cNvPr>
            <p:cNvSpPr/>
            <p:nvPr/>
          </p:nvSpPr>
          <p:spPr>
            <a:xfrm>
              <a:off x="6149687" y="2661405"/>
              <a:ext cx="635627" cy="755672"/>
            </a:xfrm>
            <a:custGeom>
              <a:avLst/>
              <a:gdLst/>
              <a:ahLst/>
              <a:cxnLst/>
              <a:rect l="l" t="t" r="r" b="b"/>
              <a:pathLst>
                <a:path w="11325" h="13464" extrusionOk="0">
                  <a:moveTo>
                    <a:pt x="1983" y="314"/>
                  </a:moveTo>
                  <a:lnTo>
                    <a:pt x="11011" y="1624"/>
                  </a:lnTo>
                  <a:lnTo>
                    <a:pt x="9342" y="13149"/>
                  </a:lnTo>
                  <a:lnTo>
                    <a:pt x="314" y="11839"/>
                  </a:lnTo>
                  <a:lnTo>
                    <a:pt x="1983" y="314"/>
                  </a:lnTo>
                  <a:close/>
                  <a:moveTo>
                    <a:pt x="1748" y="0"/>
                  </a:moveTo>
                  <a:lnTo>
                    <a:pt x="1" y="12074"/>
                  </a:lnTo>
                  <a:lnTo>
                    <a:pt x="9588" y="13463"/>
                  </a:lnTo>
                  <a:lnTo>
                    <a:pt x="11325" y="138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16;p39">
              <a:extLst>
                <a:ext uri="{FF2B5EF4-FFF2-40B4-BE49-F238E27FC236}">
                  <a16:creationId xmlns:a16="http://schemas.microsoft.com/office/drawing/2014/main" id="{E42911D6-9990-4328-A1BB-A4FE8DC9B8CA}"/>
                </a:ext>
              </a:extLst>
            </p:cNvPr>
            <p:cNvSpPr/>
            <p:nvPr/>
          </p:nvSpPr>
          <p:spPr>
            <a:xfrm>
              <a:off x="6270414" y="2697830"/>
              <a:ext cx="462085" cy="213164"/>
            </a:xfrm>
            <a:custGeom>
              <a:avLst/>
              <a:gdLst/>
              <a:ahLst/>
              <a:cxnLst/>
              <a:rect l="l" t="t" r="r" b="b"/>
              <a:pathLst>
                <a:path w="8233" h="3798" extrusionOk="0">
                  <a:moveTo>
                    <a:pt x="616" y="314"/>
                  </a:moveTo>
                  <a:lnTo>
                    <a:pt x="7919" y="1367"/>
                  </a:lnTo>
                  <a:lnTo>
                    <a:pt x="7617" y="3484"/>
                  </a:lnTo>
                  <a:lnTo>
                    <a:pt x="314" y="2431"/>
                  </a:lnTo>
                  <a:lnTo>
                    <a:pt x="616" y="314"/>
                  </a:lnTo>
                  <a:close/>
                  <a:moveTo>
                    <a:pt x="381" y="1"/>
                  </a:moveTo>
                  <a:lnTo>
                    <a:pt x="0" y="2666"/>
                  </a:lnTo>
                  <a:lnTo>
                    <a:pt x="7852" y="3798"/>
                  </a:lnTo>
                  <a:lnTo>
                    <a:pt x="8233" y="113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17;p39">
              <a:extLst>
                <a:ext uri="{FF2B5EF4-FFF2-40B4-BE49-F238E27FC236}">
                  <a16:creationId xmlns:a16="http://schemas.microsoft.com/office/drawing/2014/main" id="{5A8A8721-0CEA-4E14-8BF0-3B817D50DC34}"/>
                </a:ext>
              </a:extLst>
            </p:cNvPr>
            <p:cNvSpPr/>
            <p:nvPr/>
          </p:nvSpPr>
          <p:spPr>
            <a:xfrm>
              <a:off x="6240835" y="2871987"/>
              <a:ext cx="124543" cy="98107"/>
            </a:xfrm>
            <a:custGeom>
              <a:avLst/>
              <a:gdLst/>
              <a:ahLst/>
              <a:cxnLst/>
              <a:rect l="l" t="t" r="r" b="b"/>
              <a:pathLst>
                <a:path w="2219" h="1748" extrusionOk="0">
                  <a:moveTo>
                    <a:pt x="460" y="314"/>
                  </a:moveTo>
                  <a:lnTo>
                    <a:pt x="1905" y="527"/>
                  </a:lnTo>
                  <a:lnTo>
                    <a:pt x="1771" y="1434"/>
                  </a:lnTo>
                  <a:lnTo>
                    <a:pt x="326" y="1221"/>
                  </a:lnTo>
                  <a:lnTo>
                    <a:pt x="460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2006" y="1748"/>
                  </a:lnTo>
                  <a:lnTo>
                    <a:pt x="2219" y="29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18;p39">
              <a:extLst>
                <a:ext uri="{FF2B5EF4-FFF2-40B4-BE49-F238E27FC236}">
                  <a16:creationId xmlns:a16="http://schemas.microsoft.com/office/drawing/2014/main" id="{54733FF6-9702-4A19-9D6F-FA2430C0BBC9}"/>
                </a:ext>
              </a:extLst>
            </p:cNvPr>
            <p:cNvSpPr/>
            <p:nvPr/>
          </p:nvSpPr>
          <p:spPr>
            <a:xfrm>
              <a:off x="6382273" y="2892698"/>
              <a:ext cx="93731" cy="9373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449" y="326"/>
                  </a:moveTo>
                  <a:lnTo>
                    <a:pt x="1356" y="449"/>
                  </a:lnTo>
                  <a:lnTo>
                    <a:pt x="1222" y="1356"/>
                  </a:lnTo>
                  <a:lnTo>
                    <a:pt x="326" y="1222"/>
                  </a:lnTo>
                  <a:lnTo>
                    <a:pt x="449" y="326"/>
                  </a:lnTo>
                  <a:close/>
                  <a:moveTo>
                    <a:pt x="214" y="1"/>
                  </a:moveTo>
                  <a:lnTo>
                    <a:pt x="1" y="1457"/>
                  </a:lnTo>
                  <a:lnTo>
                    <a:pt x="1457" y="1670"/>
                  </a:lnTo>
                  <a:lnTo>
                    <a:pt x="1670" y="21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19;p39">
              <a:extLst>
                <a:ext uri="{FF2B5EF4-FFF2-40B4-BE49-F238E27FC236}">
                  <a16:creationId xmlns:a16="http://schemas.microsoft.com/office/drawing/2014/main" id="{087E1A2F-B09E-410E-A4FB-026096A69F6E}"/>
                </a:ext>
              </a:extLst>
            </p:cNvPr>
            <p:cNvSpPr/>
            <p:nvPr/>
          </p:nvSpPr>
          <p:spPr>
            <a:xfrm>
              <a:off x="6494805" y="2909087"/>
              <a:ext cx="93731" cy="93673"/>
            </a:xfrm>
            <a:custGeom>
              <a:avLst/>
              <a:gdLst/>
              <a:ahLst/>
              <a:cxnLst/>
              <a:rect l="l" t="t" r="r" b="b"/>
              <a:pathLst>
                <a:path w="1670" h="1669" extrusionOk="0">
                  <a:moveTo>
                    <a:pt x="449" y="314"/>
                  </a:moveTo>
                  <a:lnTo>
                    <a:pt x="1356" y="448"/>
                  </a:lnTo>
                  <a:lnTo>
                    <a:pt x="1222" y="1355"/>
                  </a:lnTo>
                  <a:lnTo>
                    <a:pt x="326" y="1221"/>
                  </a:lnTo>
                  <a:lnTo>
                    <a:pt x="449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1468" y="1669"/>
                  </a:lnTo>
                  <a:lnTo>
                    <a:pt x="1670" y="21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20;p39">
              <a:extLst>
                <a:ext uri="{FF2B5EF4-FFF2-40B4-BE49-F238E27FC236}">
                  <a16:creationId xmlns:a16="http://schemas.microsoft.com/office/drawing/2014/main" id="{7DE216FC-08D9-4063-9559-A809FF7E2F5E}"/>
                </a:ext>
              </a:extLst>
            </p:cNvPr>
            <p:cNvSpPr/>
            <p:nvPr/>
          </p:nvSpPr>
          <p:spPr>
            <a:xfrm>
              <a:off x="6608011" y="2925419"/>
              <a:ext cx="93674" cy="9373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448" y="314"/>
                  </a:moveTo>
                  <a:lnTo>
                    <a:pt x="1344" y="448"/>
                  </a:lnTo>
                  <a:lnTo>
                    <a:pt x="1221" y="1356"/>
                  </a:lnTo>
                  <a:lnTo>
                    <a:pt x="314" y="1221"/>
                  </a:lnTo>
                  <a:lnTo>
                    <a:pt x="448" y="314"/>
                  </a:lnTo>
                  <a:close/>
                  <a:moveTo>
                    <a:pt x="202" y="0"/>
                  </a:moveTo>
                  <a:lnTo>
                    <a:pt x="0" y="1456"/>
                  </a:lnTo>
                  <a:lnTo>
                    <a:pt x="1456" y="1669"/>
                  </a:lnTo>
                  <a:lnTo>
                    <a:pt x="1669" y="21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21;p39">
              <a:extLst>
                <a:ext uri="{FF2B5EF4-FFF2-40B4-BE49-F238E27FC236}">
                  <a16:creationId xmlns:a16="http://schemas.microsoft.com/office/drawing/2014/main" id="{6C2E5313-538F-4C23-94C2-A2BDEE34B1F5}"/>
                </a:ext>
              </a:extLst>
            </p:cNvPr>
            <p:cNvSpPr/>
            <p:nvPr/>
          </p:nvSpPr>
          <p:spPr>
            <a:xfrm>
              <a:off x="6362798" y="3000235"/>
              <a:ext cx="93731" cy="9373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449" y="314"/>
                  </a:moveTo>
                  <a:lnTo>
                    <a:pt x="1356" y="448"/>
                  </a:lnTo>
                  <a:lnTo>
                    <a:pt x="1222" y="1355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22;p39">
              <a:extLst>
                <a:ext uri="{FF2B5EF4-FFF2-40B4-BE49-F238E27FC236}">
                  <a16:creationId xmlns:a16="http://schemas.microsoft.com/office/drawing/2014/main" id="{5F044089-991B-420B-B760-9EEEDDB1501B}"/>
                </a:ext>
              </a:extLst>
            </p:cNvPr>
            <p:cNvSpPr/>
            <p:nvPr/>
          </p:nvSpPr>
          <p:spPr>
            <a:xfrm>
              <a:off x="6475330" y="3068738"/>
              <a:ext cx="93731" cy="9373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449" y="314"/>
                  </a:moveTo>
                  <a:lnTo>
                    <a:pt x="1356" y="448"/>
                  </a:lnTo>
                  <a:lnTo>
                    <a:pt x="1222" y="1356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3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23;p39">
              <a:extLst>
                <a:ext uri="{FF2B5EF4-FFF2-40B4-BE49-F238E27FC236}">
                  <a16:creationId xmlns:a16="http://schemas.microsoft.com/office/drawing/2014/main" id="{08AFBCF9-448A-454B-AE6A-B00CDF60714E}"/>
                </a:ext>
              </a:extLst>
            </p:cNvPr>
            <p:cNvSpPr/>
            <p:nvPr/>
          </p:nvSpPr>
          <p:spPr>
            <a:xfrm>
              <a:off x="6587863" y="3032899"/>
              <a:ext cx="93731" cy="9373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449" y="314"/>
                  </a:moveTo>
                  <a:lnTo>
                    <a:pt x="1356" y="449"/>
                  </a:lnTo>
                  <a:lnTo>
                    <a:pt x="1221" y="1356"/>
                  </a:lnTo>
                  <a:lnTo>
                    <a:pt x="325" y="1221"/>
                  </a:lnTo>
                  <a:lnTo>
                    <a:pt x="449" y="314"/>
                  </a:lnTo>
                  <a:close/>
                  <a:moveTo>
                    <a:pt x="213" y="1"/>
                  </a:moveTo>
                  <a:lnTo>
                    <a:pt x="1" y="1457"/>
                  </a:lnTo>
                  <a:lnTo>
                    <a:pt x="1468" y="1669"/>
                  </a:lnTo>
                  <a:lnTo>
                    <a:pt x="1669" y="21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24;p39">
              <a:extLst>
                <a:ext uri="{FF2B5EF4-FFF2-40B4-BE49-F238E27FC236}">
                  <a16:creationId xmlns:a16="http://schemas.microsoft.com/office/drawing/2014/main" id="{1B565DC6-C769-44CA-AA92-1CCA2EB4236A}"/>
                </a:ext>
              </a:extLst>
            </p:cNvPr>
            <p:cNvSpPr/>
            <p:nvPr/>
          </p:nvSpPr>
          <p:spPr>
            <a:xfrm>
              <a:off x="6248412" y="2983846"/>
              <a:ext cx="93731" cy="9373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448" y="315"/>
                  </a:moveTo>
                  <a:lnTo>
                    <a:pt x="1344" y="449"/>
                  </a:lnTo>
                  <a:lnTo>
                    <a:pt x="1221" y="1345"/>
                  </a:lnTo>
                  <a:lnTo>
                    <a:pt x="314" y="1222"/>
                  </a:lnTo>
                  <a:lnTo>
                    <a:pt x="448" y="315"/>
                  </a:lnTo>
                  <a:close/>
                  <a:moveTo>
                    <a:pt x="213" y="1"/>
                  </a:moveTo>
                  <a:lnTo>
                    <a:pt x="0" y="1457"/>
                  </a:lnTo>
                  <a:lnTo>
                    <a:pt x="1456" y="1670"/>
                  </a:lnTo>
                  <a:lnTo>
                    <a:pt x="1669" y="214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25;p39">
              <a:extLst>
                <a:ext uri="{FF2B5EF4-FFF2-40B4-BE49-F238E27FC236}">
                  <a16:creationId xmlns:a16="http://schemas.microsoft.com/office/drawing/2014/main" id="{DD595EE7-53AD-431C-8079-B544CB338123}"/>
                </a:ext>
              </a:extLst>
            </p:cNvPr>
            <p:cNvSpPr/>
            <p:nvPr/>
          </p:nvSpPr>
          <p:spPr>
            <a:xfrm>
              <a:off x="6345230" y="3108332"/>
              <a:ext cx="93731" cy="9373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448" y="314"/>
                  </a:moveTo>
                  <a:lnTo>
                    <a:pt x="1355" y="449"/>
                  </a:lnTo>
                  <a:lnTo>
                    <a:pt x="1221" y="1345"/>
                  </a:lnTo>
                  <a:lnTo>
                    <a:pt x="325" y="1221"/>
                  </a:lnTo>
                  <a:lnTo>
                    <a:pt x="448" y="314"/>
                  </a:lnTo>
                  <a:close/>
                  <a:moveTo>
                    <a:pt x="213" y="1"/>
                  </a:moveTo>
                  <a:lnTo>
                    <a:pt x="0" y="1457"/>
                  </a:lnTo>
                  <a:lnTo>
                    <a:pt x="1467" y="1670"/>
                  </a:lnTo>
                  <a:lnTo>
                    <a:pt x="1669" y="202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26;p39">
              <a:extLst>
                <a:ext uri="{FF2B5EF4-FFF2-40B4-BE49-F238E27FC236}">
                  <a16:creationId xmlns:a16="http://schemas.microsoft.com/office/drawing/2014/main" id="{5BDF8134-130E-4A4E-8A80-3100252B20CC}"/>
                </a:ext>
              </a:extLst>
            </p:cNvPr>
            <p:cNvSpPr/>
            <p:nvPr/>
          </p:nvSpPr>
          <p:spPr>
            <a:xfrm>
              <a:off x="6457763" y="3124664"/>
              <a:ext cx="93674" cy="9373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448" y="314"/>
                  </a:moveTo>
                  <a:lnTo>
                    <a:pt x="1355" y="449"/>
                  </a:lnTo>
                  <a:lnTo>
                    <a:pt x="1221" y="1356"/>
                  </a:lnTo>
                  <a:lnTo>
                    <a:pt x="325" y="1222"/>
                  </a:lnTo>
                  <a:lnTo>
                    <a:pt x="448" y="314"/>
                  </a:lnTo>
                  <a:close/>
                  <a:moveTo>
                    <a:pt x="213" y="1"/>
                  </a:moveTo>
                  <a:lnTo>
                    <a:pt x="0" y="1457"/>
                  </a:lnTo>
                  <a:lnTo>
                    <a:pt x="1467" y="1670"/>
                  </a:lnTo>
                  <a:lnTo>
                    <a:pt x="1669" y="214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27;p39">
              <a:extLst>
                <a:ext uri="{FF2B5EF4-FFF2-40B4-BE49-F238E27FC236}">
                  <a16:creationId xmlns:a16="http://schemas.microsoft.com/office/drawing/2014/main" id="{9B6DB6B7-771C-48D5-84D8-8D46CBC333D7}"/>
                </a:ext>
              </a:extLst>
            </p:cNvPr>
            <p:cNvSpPr/>
            <p:nvPr/>
          </p:nvSpPr>
          <p:spPr>
            <a:xfrm>
              <a:off x="6570239" y="3141053"/>
              <a:ext cx="94404" cy="93673"/>
            </a:xfrm>
            <a:custGeom>
              <a:avLst/>
              <a:gdLst/>
              <a:ahLst/>
              <a:cxnLst/>
              <a:rect l="l" t="t" r="r" b="b"/>
              <a:pathLst>
                <a:path w="1682" h="1669" extrusionOk="0">
                  <a:moveTo>
                    <a:pt x="460" y="314"/>
                  </a:moveTo>
                  <a:lnTo>
                    <a:pt x="1356" y="448"/>
                  </a:lnTo>
                  <a:lnTo>
                    <a:pt x="1233" y="1355"/>
                  </a:lnTo>
                  <a:lnTo>
                    <a:pt x="326" y="1221"/>
                  </a:lnTo>
                  <a:lnTo>
                    <a:pt x="460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1468" y="1669"/>
                  </a:lnTo>
                  <a:lnTo>
                    <a:pt x="1681" y="21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28;p39">
              <a:extLst>
                <a:ext uri="{FF2B5EF4-FFF2-40B4-BE49-F238E27FC236}">
                  <a16:creationId xmlns:a16="http://schemas.microsoft.com/office/drawing/2014/main" id="{35C3F59F-BF45-4668-BD48-7B99F178DFF6}"/>
                </a:ext>
              </a:extLst>
            </p:cNvPr>
            <p:cNvSpPr/>
            <p:nvPr/>
          </p:nvSpPr>
          <p:spPr>
            <a:xfrm>
              <a:off x="6230789" y="3091999"/>
              <a:ext cx="93731" cy="9373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449" y="314"/>
                  </a:moveTo>
                  <a:lnTo>
                    <a:pt x="1356" y="448"/>
                  </a:lnTo>
                  <a:lnTo>
                    <a:pt x="1222" y="1344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3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29;p39">
              <a:extLst>
                <a:ext uri="{FF2B5EF4-FFF2-40B4-BE49-F238E27FC236}">
                  <a16:creationId xmlns:a16="http://schemas.microsoft.com/office/drawing/2014/main" id="{1BF2C810-74D6-49E2-9D5C-9AE36EA0C1EB}"/>
                </a:ext>
              </a:extLst>
            </p:cNvPr>
            <p:cNvSpPr/>
            <p:nvPr/>
          </p:nvSpPr>
          <p:spPr>
            <a:xfrm>
              <a:off x="6328223" y="3216485"/>
              <a:ext cx="93731" cy="93673"/>
            </a:xfrm>
            <a:custGeom>
              <a:avLst/>
              <a:gdLst/>
              <a:ahLst/>
              <a:cxnLst/>
              <a:rect l="l" t="t" r="r" b="b"/>
              <a:pathLst>
                <a:path w="1670" h="1669" extrusionOk="0">
                  <a:moveTo>
                    <a:pt x="449" y="314"/>
                  </a:moveTo>
                  <a:lnTo>
                    <a:pt x="1356" y="448"/>
                  </a:lnTo>
                  <a:lnTo>
                    <a:pt x="1222" y="1355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30;p39">
              <a:extLst>
                <a:ext uri="{FF2B5EF4-FFF2-40B4-BE49-F238E27FC236}">
                  <a16:creationId xmlns:a16="http://schemas.microsoft.com/office/drawing/2014/main" id="{BBA5A4D3-5908-42CB-92A1-88F2C894DF8B}"/>
                </a:ext>
              </a:extLst>
            </p:cNvPr>
            <p:cNvSpPr/>
            <p:nvPr/>
          </p:nvSpPr>
          <p:spPr>
            <a:xfrm>
              <a:off x="6440757" y="3232818"/>
              <a:ext cx="93731" cy="9373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449" y="314"/>
                  </a:moveTo>
                  <a:lnTo>
                    <a:pt x="1345" y="448"/>
                  </a:lnTo>
                  <a:lnTo>
                    <a:pt x="1222" y="1356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02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31;p39">
              <a:extLst>
                <a:ext uri="{FF2B5EF4-FFF2-40B4-BE49-F238E27FC236}">
                  <a16:creationId xmlns:a16="http://schemas.microsoft.com/office/drawing/2014/main" id="{1290932C-5815-47C4-9F8D-412110DC65A9}"/>
                </a:ext>
              </a:extLst>
            </p:cNvPr>
            <p:cNvSpPr/>
            <p:nvPr/>
          </p:nvSpPr>
          <p:spPr>
            <a:xfrm>
              <a:off x="6553288" y="3249150"/>
              <a:ext cx="93731" cy="93730"/>
            </a:xfrm>
            <a:custGeom>
              <a:avLst/>
              <a:gdLst/>
              <a:ahLst/>
              <a:cxnLst/>
              <a:rect l="l" t="t" r="r" b="b"/>
              <a:pathLst>
                <a:path w="1670" h="1670" extrusionOk="0">
                  <a:moveTo>
                    <a:pt x="449" y="314"/>
                  </a:moveTo>
                  <a:lnTo>
                    <a:pt x="1345" y="449"/>
                  </a:lnTo>
                  <a:lnTo>
                    <a:pt x="1221" y="1345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3" y="1"/>
                  </a:moveTo>
                  <a:lnTo>
                    <a:pt x="1" y="1457"/>
                  </a:lnTo>
                  <a:lnTo>
                    <a:pt x="1457" y="1669"/>
                  </a:lnTo>
                  <a:lnTo>
                    <a:pt x="1669" y="21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32;p39">
              <a:extLst>
                <a:ext uri="{FF2B5EF4-FFF2-40B4-BE49-F238E27FC236}">
                  <a16:creationId xmlns:a16="http://schemas.microsoft.com/office/drawing/2014/main" id="{E00084EF-4E2D-4D66-AAF8-BD956041B0EB}"/>
                </a:ext>
              </a:extLst>
            </p:cNvPr>
            <p:cNvSpPr/>
            <p:nvPr/>
          </p:nvSpPr>
          <p:spPr>
            <a:xfrm>
              <a:off x="6213222" y="3200096"/>
              <a:ext cx="93674" cy="93730"/>
            </a:xfrm>
            <a:custGeom>
              <a:avLst/>
              <a:gdLst/>
              <a:ahLst/>
              <a:cxnLst/>
              <a:rect l="l" t="t" r="r" b="b"/>
              <a:pathLst>
                <a:path w="1669" h="1670" extrusionOk="0">
                  <a:moveTo>
                    <a:pt x="448" y="315"/>
                  </a:moveTo>
                  <a:lnTo>
                    <a:pt x="1355" y="449"/>
                  </a:lnTo>
                  <a:lnTo>
                    <a:pt x="1221" y="1345"/>
                  </a:lnTo>
                  <a:lnTo>
                    <a:pt x="325" y="1222"/>
                  </a:lnTo>
                  <a:lnTo>
                    <a:pt x="448" y="315"/>
                  </a:lnTo>
                  <a:close/>
                  <a:moveTo>
                    <a:pt x="213" y="1"/>
                  </a:moveTo>
                  <a:lnTo>
                    <a:pt x="0" y="1457"/>
                  </a:lnTo>
                  <a:lnTo>
                    <a:pt x="1456" y="1670"/>
                  </a:lnTo>
                  <a:lnTo>
                    <a:pt x="1669" y="20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33;p39">
              <a:extLst>
                <a:ext uri="{FF2B5EF4-FFF2-40B4-BE49-F238E27FC236}">
                  <a16:creationId xmlns:a16="http://schemas.microsoft.com/office/drawing/2014/main" id="{E8AB6D0C-FA4D-4BE6-84FD-73F674D62245}"/>
                </a:ext>
              </a:extLst>
            </p:cNvPr>
            <p:cNvSpPr/>
            <p:nvPr/>
          </p:nvSpPr>
          <p:spPr>
            <a:xfrm>
              <a:off x="6507434" y="2769615"/>
              <a:ext cx="37100" cy="97826"/>
            </a:xfrm>
            <a:custGeom>
              <a:avLst/>
              <a:gdLst/>
              <a:ahLst/>
              <a:cxnLst/>
              <a:rect l="l" t="t" r="r" b="b"/>
              <a:pathLst>
                <a:path w="661" h="1743" extrusionOk="0">
                  <a:moveTo>
                    <a:pt x="535" y="1"/>
                  </a:moveTo>
                  <a:cubicBezTo>
                    <a:pt x="514" y="1"/>
                    <a:pt x="491" y="7"/>
                    <a:pt x="470" y="21"/>
                  </a:cubicBezTo>
                  <a:cubicBezTo>
                    <a:pt x="291" y="133"/>
                    <a:pt x="146" y="290"/>
                    <a:pt x="45" y="480"/>
                  </a:cubicBezTo>
                  <a:cubicBezTo>
                    <a:pt x="0" y="562"/>
                    <a:pt x="74" y="624"/>
                    <a:pt x="148" y="624"/>
                  </a:cubicBezTo>
                  <a:cubicBezTo>
                    <a:pt x="186" y="624"/>
                    <a:pt x="224" y="608"/>
                    <a:pt x="246" y="570"/>
                  </a:cubicBezTo>
                  <a:cubicBezTo>
                    <a:pt x="291" y="480"/>
                    <a:pt x="358" y="391"/>
                    <a:pt x="426" y="323"/>
                  </a:cubicBezTo>
                  <a:lnTo>
                    <a:pt x="426" y="323"/>
                  </a:lnTo>
                  <a:cubicBezTo>
                    <a:pt x="426" y="760"/>
                    <a:pt x="381" y="1197"/>
                    <a:pt x="291" y="1634"/>
                  </a:cubicBezTo>
                  <a:cubicBezTo>
                    <a:pt x="273" y="1702"/>
                    <a:pt x="329" y="1743"/>
                    <a:pt x="388" y="1743"/>
                  </a:cubicBezTo>
                  <a:cubicBezTo>
                    <a:pt x="435" y="1743"/>
                    <a:pt x="483" y="1716"/>
                    <a:pt x="493" y="1656"/>
                  </a:cubicBezTo>
                  <a:cubicBezTo>
                    <a:pt x="605" y="1141"/>
                    <a:pt x="661" y="615"/>
                    <a:pt x="638" y="88"/>
                  </a:cubicBezTo>
                  <a:cubicBezTo>
                    <a:pt x="631" y="34"/>
                    <a:pt x="585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34;p39">
              <a:extLst>
                <a:ext uri="{FF2B5EF4-FFF2-40B4-BE49-F238E27FC236}">
                  <a16:creationId xmlns:a16="http://schemas.microsoft.com/office/drawing/2014/main" id="{FCA27026-310A-42FE-AC75-C565D0671826}"/>
                </a:ext>
              </a:extLst>
            </p:cNvPr>
            <p:cNvSpPr/>
            <p:nvPr/>
          </p:nvSpPr>
          <p:spPr>
            <a:xfrm>
              <a:off x="6566479" y="2780222"/>
              <a:ext cx="54217" cy="97659"/>
            </a:xfrm>
            <a:custGeom>
              <a:avLst/>
              <a:gdLst/>
              <a:ahLst/>
              <a:cxnLst/>
              <a:rect l="l" t="t" r="r" b="b"/>
              <a:pathLst>
                <a:path w="966" h="1740" extrusionOk="0">
                  <a:moveTo>
                    <a:pt x="515" y="1"/>
                  </a:moveTo>
                  <a:cubicBezTo>
                    <a:pt x="355" y="1"/>
                    <a:pt x="203" y="97"/>
                    <a:pt x="146" y="258"/>
                  </a:cubicBezTo>
                  <a:cubicBezTo>
                    <a:pt x="117" y="337"/>
                    <a:pt x="187" y="398"/>
                    <a:pt x="254" y="398"/>
                  </a:cubicBezTo>
                  <a:cubicBezTo>
                    <a:pt x="291" y="398"/>
                    <a:pt x="328" y="380"/>
                    <a:pt x="348" y="336"/>
                  </a:cubicBezTo>
                  <a:cubicBezTo>
                    <a:pt x="369" y="260"/>
                    <a:pt x="436" y="218"/>
                    <a:pt x="506" y="218"/>
                  </a:cubicBezTo>
                  <a:cubicBezTo>
                    <a:pt x="549" y="218"/>
                    <a:pt x="594" y="234"/>
                    <a:pt x="628" y="269"/>
                  </a:cubicBezTo>
                  <a:cubicBezTo>
                    <a:pt x="751" y="381"/>
                    <a:pt x="650" y="549"/>
                    <a:pt x="561" y="650"/>
                  </a:cubicBezTo>
                  <a:cubicBezTo>
                    <a:pt x="438" y="762"/>
                    <a:pt x="326" y="874"/>
                    <a:pt x="225" y="997"/>
                  </a:cubicBezTo>
                  <a:cubicBezTo>
                    <a:pt x="113" y="1142"/>
                    <a:pt x="46" y="1310"/>
                    <a:pt x="12" y="1478"/>
                  </a:cubicBezTo>
                  <a:cubicBezTo>
                    <a:pt x="1" y="1534"/>
                    <a:pt x="46" y="1590"/>
                    <a:pt x="102" y="1602"/>
                  </a:cubicBezTo>
                  <a:lnTo>
                    <a:pt x="818" y="1736"/>
                  </a:lnTo>
                  <a:cubicBezTo>
                    <a:pt x="827" y="1738"/>
                    <a:pt x="836" y="1740"/>
                    <a:pt x="844" y="1740"/>
                  </a:cubicBezTo>
                  <a:cubicBezTo>
                    <a:pt x="946" y="1740"/>
                    <a:pt x="965" y="1555"/>
                    <a:pt x="841" y="1534"/>
                  </a:cubicBezTo>
                  <a:lnTo>
                    <a:pt x="247" y="1411"/>
                  </a:lnTo>
                  <a:cubicBezTo>
                    <a:pt x="303" y="1243"/>
                    <a:pt x="393" y="1086"/>
                    <a:pt x="527" y="974"/>
                  </a:cubicBezTo>
                  <a:cubicBezTo>
                    <a:pt x="684" y="829"/>
                    <a:pt x="852" y="694"/>
                    <a:pt x="886" y="459"/>
                  </a:cubicBezTo>
                  <a:cubicBezTo>
                    <a:pt x="919" y="269"/>
                    <a:pt x="796" y="67"/>
                    <a:pt x="606" y="11"/>
                  </a:cubicBezTo>
                  <a:cubicBezTo>
                    <a:pt x="575" y="4"/>
                    <a:pt x="545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35;p39">
              <a:extLst>
                <a:ext uri="{FF2B5EF4-FFF2-40B4-BE49-F238E27FC236}">
                  <a16:creationId xmlns:a16="http://schemas.microsoft.com/office/drawing/2014/main" id="{4BE3865D-0B71-413F-9AA4-E3A27460AF2A}"/>
                </a:ext>
              </a:extLst>
            </p:cNvPr>
            <p:cNvSpPr/>
            <p:nvPr/>
          </p:nvSpPr>
          <p:spPr>
            <a:xfrm>
              <a:off x="6630799" y="2787856"/>
              <a:ext cx="55845" cy="92606"/>
            </a:xfrm>
            <a:custGeom>
              <a:avLst/>
              <a:gdLst/>
              <a:ahLst/>
              <a:cxnLst/>
              <a:rect l="l" t="t" r="r" b="b"/>
              <a:pathLst>
                <a:path w="995" h="1650" extrusionOk="0">
                  <a:moveTo>
                    <a:pt x="511" y="1"/>
                  </a:moveTo>
                  <a:cubicBezTo>
                    <a:pt x="471" y="1"/>
                    <a:pt x="430" y="7"/>
                    <a:pt x="389" y="21"/>
                  </a:cubicBezTo>
                  <a:cubicBezTo>
                    <a:pt x="272" y="70"/>
                    <a:pt x="317" y="221"/>
                    <a:pt x="420" y="221"/>
                  </a:cubicBezTo>
                  <a:cubicBezTo>
                    <a:pt x="435" y="221"/>
                    <a:pt x="451" y="218"/>
                    <a:pt x="468" y="211"/>
                  </a:cubicBezTo>
                  <a:cubicBezTo>
                    <a:pt x="480" y="209"/>
                    <a:pt x="493" y="207"/>
                    <a:pt x="507" y="207"/>
                  </a:cubicBezTo>
                  <a:cubicBezTo>
                    <a:pt x="553" y="207"/>
                    <a:pt x="601" y="224"/>
                    <a:pt x="636" y="267"/>
                  </a:cubicBezTo>
                  <a:cubicBezTo>
                    <a:pt x="692" y="323"/>
                    <a:pt x="703" y="402"/>
                    <a:pt x="680" y="469"/>
                  </a:cubicBezTo>
                  <a:cubicBezTo>
                    <a:pt x="602" y="626"/>
                    <a:pt x="456" y="738"/>
                    <a:pt x="277" y="749"/>
                  </a:cubicBezTo>
                  <a:cubicBezTo>
                    <a:pt x="160" y="781"/>
                    <a:pt x="164" y="963"/>
                    <a:pt x="289" y="963"/>
                  </a:cubicBezTo>
                  <a:cubicBezTo>
                    <a:pt x="296" y="963"/>
                    <a:pt x="303" y="963"/>
                    <a:pt x="311" y="962"/>
                  </a:cubicBezTo>
                  <a:cubicBezTo>
                    <a:pt x="351" y="953"/>
                    <a:pt x="401" y="947"/>
                    <a:pt x="453" y="947"/>
                  </a:cubicBezTo>
                  <a:cubicBezTo>
                    <a:pt x="607" y="947"/>
                    <a:pt x="781" y="996"/>
                    <a:pt x="781" y="1163"/>
                  </a:cubicBezTo>
                  <a:cubicBezTo>
                    <a:pt x="781" y="1275"/>
                    <a:pt x="703" y="1376"/>
                    <a:pt x="602" y="1410"/>
                  </a:cubicBezTo>
                  <a:cubicBezTo>
                    <a:pt x="539" y="1431"/>
                    <a:pt x="475" y="1442"/>
                    <a:pt x="412" y="1442"/>
                  </a:cubicBezTo>
                  <a:cubicBezTo>
                    <a:pt x="341" y="1442"/>
                    <a:pt x="270" y="1428"/>
                    <a:pt x="199" y="1398"/>
                  </a:cubicBezTo>
                  <a:cubicBezTo>
                    <a:pt x="186" y="1394"/>
                    <a:pt x="174" y="1392"/>
                    <a:pt x="162" y="1392"/>
                  </a:cubicBezTo>
                  <a:cubicBezTo>
                    <a:pt x="59" y="1392"/>
                    <a:pt x="0" y="1549"/>
                    <a:pt x="120" y="1589"/>
                  </a:cubicBezTo>
                  <a:cubicBezTo>
                    <a:pt x="213" y="1630"/>
                    <a:pt x="316" y="1649"/>
                    <a:pt x="419" y="1649"/>
                  </a:cubicBezTo>
                  <a:cubicBezTo>
                    <a:pt x="515" y="1649"/>
                    <a:pt x="611" y="1632"/>
                    <a:pt x="703" y="1600"/>
                  </a:cubicBezTo>
                  <a:cubicBezTo>
                    <a:pt x="860" y="1522"/>
                    <a:pt x="972" y="1365"/>
                    <a:pt x="994" y="1186"/>
                  </a:cubicBezTo>
                  <a:cubicBezTo>
                    <a:pt x="994" y="995"/>
                    <a:pt x="882" y="838"/>
                    <a:pt x="714" y="782"/>
                  </a:cubicBezTo>
                  <a:cubicBezTo>
                    <a:pt x="815" y="693"/>
                    <a:pt x="882" y="570"/>
                    <a:pt x="893" y="435"/>
                  </a:cubicBezTo>
                  <a:cubicBezTo>
                    <a:pt x="922" y="198"/>
                    <a:pt x="73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36;p39">
              <a:extLst>
                <a:ext uri="{FF2B5EF4-FFF2-40B4-BE49-F238E27FC236}">
                  <a16:creationId xmlns:a16="http://schemas.microsoft.com/office/drawing/2014/main" id="{9908C5C5-9CF0-40C7-8D49-B0353F909324}"/>
                </a:ext>
              </a:extLst>
            </p:cNvPr>
            <p:cNvSpPr/>
            <p:nvPr/>
          </p:nvSpPr>
          <p:spPr>
            <a:xfrm>
              <a:off x="6816688" y="2435725"/>
              <a:ext cx="310432" cy="291066"/>
            </a:xfrm>
            <a:custGeom>
              <a:avLst/>
              <a:gdLst/>
              <a:ahLst/>
              <a:cxnLst/>
              <a:rect l="l" t="t" r="r" b="b"/>
              <a:pathLst>
                <a:path w="5531" h="5186" extrusionOk="0">
                  <a:moveTo>
                    <a:pt x="2879" y="0"/>
                  </a:moveTo>
                  <a:cubicBezTo>
                    <a:pt x="2409" y="0"/>
                    <a:pt x="2140" y="571"/>
                    <a:pt x="1546" y="1837"/>
                  </a:cubicBezTo>
                  <a:lnTo>
                    <a:pt x="1501" y="1938"/>
                  </a:lnTo>
                  <a:cubicBezTo>
                    <a:pt x="1031" y="2923"/>
                    <a:pt x="549" y="3954"/>
                    <a:pt x="45" y="4984"/>
                  </a:cubicBezTo>
                  <a:cubicBezTo>
                    <a:pt x="1" y="5074"/>
                    <a:pt x="68" y="5186"/>
                    <a:pt x="180" y="5186"/>
                  </a:cubicBezTo>
                  <a:cubicBezTo>
                    <a:pt x="225" y="5186"/>
                    <a:pt x="269" y="5152"/>
                    <a:pt x="303" y="5108"/>
                  </a:cubicBezTo>
                  <a:cubicBezTo>
                    <a:pt x="796" y="4077"/>
                    <a:pt x="1289" y="3047"/>
                    <a:pt x="1748" y="2061"/>
                  </a:cubicBezTo>
                  <a:lnTo>
                    <a:pt x="1793" y="1960"/>
                  </a:lnTo>
                  <a:cubicBezTo>
                    <a:pt x="2308" y="874"/>
                    <a:pt x="2588" y="280"/>
                    <a:pt x="2879" y="280"/>
                  </a:cubicBezTo>
                  <a:cubicBezTo>
                    <a:pt x="3092" y="280"/>
                    <a:pt x="3338" y="639"/>
                    <a:pt x="3932" y="1725"/>
                  </a:cubicBezTo>
                  <a:cubicBezTo>
                    <a:pt x="4380" y="2531"/>
                    <a:pt x="4817" y="3360"/>
                    <a:pt x="5220" y="4178"/>
                  </a:cubicBezTo>
                  <a:cubicBezTo>
                    <a:pt x="5249" y="4233"/>
                    <a:pt x="5296" y="4255"/>
                    <a:pt x="5342" y="4255"/>
                  </a:cubicBezTo>
                  <a:cubicBezTo>
                    <a:pt x="5436" y="4255"/>
                    <a:pt x="5530" y="4160"/>
                    <a:pt x="5478" y="4055"/>
                  </a:cubicBezTo>
                  <a:cubicBezTo>
                    <a:pt x="5063" y="3226"/>
                    <a:pt x="4626" y="2397"/>
                    <a:pt x="4178" y="1591"/>
                  </a:cubicBezTo>
                  <a:cubicBezTo>
                    <a:pt x="3518" y="392"/>
                    <a:pt x="3271" y="0"/>
                    <a:pt x="2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37;p39">
              <a:extLst>
                <a:ext uri="{FF2B5EF4-FFF2-40B4-BE49-F238E27FC236}">
                  <a16:creationId xmlns:a16="http://schemas.microsoft.com/office/drawing/2014/main" id="{241AB9F1-D650-4C35-BB95-857494C63CDA}"/>
                </a:ext>
              </a:extLst>
            </p:cNvPr>
            <p:cNvSpPr/>
            <p:nvPr/>
          </p:nvSpPr>
          <p:spPr>
            <a:xfrm>
              <a:off x="5510974" y="2584065"/>
              <a:ext cx="1090752" cy="823583"/>
            </a:xfrm>
            <a:custGeom>
              <a:avLst/>
              <a:gdLst/>
              <a:ahLst/>
              <a:cxnLst/>
              <a:rect l="l" t="t" r="r" b="b"/>
              <a:pathLst>
                <a:path w="19434" h="14674" extrusionOk="0">
                  <a:moveTo>
                    <a:pt x="2319" y="4301"/>
                  </a:moveTo>
                  <a:lnTo>
                    <a:pt x="13453" y="12702"/>
                  </a:lnTo>
                  <a:lnTo>
                    <a:pt x="2319" y="12702"/>
                  </a:lnTo>
                  <a:lnTo>
                    <a:pt x="2319" y="4301"/>
                  </a:lnTo>
                  <a:close/>
                  <a:moveTo>
                    <a:pt x="1" y="0"/>
                  </a:moveTo>
                  <a:lnTo>
                    <a:pt x="1" y="14673"/>
                  </a:lnTo>
                  <a:lnTo>
                    <a:pt x="19434" y="146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38;p39">
              <a:extLst>
                <a:ext uri="{FF2B5EF4-FFF2-40B4-BE49-F238E27FC236}">
                  <a16:creationId xmlns:a16="http://schemas.microsoft.com/office/drawing/2014/main" id="{F54AFB11-6CAE-4025-853F-9FCFC5E5164F}"/>
                </a:ext>
              </a:extLst>
            </p:cNvPr>
            <p:cNvSpPr/>
            <p:nvPr/>
          </p:nvSpPr>
          <p:spPr>
            <a:xfrm>
              <a:off x="5538027" y="2568967"/>
              <a:ext cx="1090752" cy="814772"/>
            </a:xfrm>
            <a:custGeom>
              <a:avLst/>
              <a:gdLst/>
              <a:ahLst/>
              <a:cxnLst/>
              <a:rect l="l" t="t" r="r" b="b"/>
              <a:pathLst>
                <a:path w="19434" h="14517" extrusionOk="0">
                  <a:moveTo>
                    <a:pt x="2319" y="4257"/>
                  </a:moveTo>
                  <a:lnTo>
                    <a:pt x="13452" y="12568"/>
                  </a:lnTo>
                  <a:lnTo>
                    <a:pt x="2319" y="12568"/>
                  </a:lnTo>
                  <a:lnTo>
                    <a:pt x="2319" y="4257"/>
                  </a:lnTo>
                  <a:close/>
                  <a:moveTo>
                    <a:pt x="1" y="1"/>
                  </a:moveTo>
                  <a:lnTo>
                    <a:pt x="1" y="14516"/>
                  </a:lnTo>
                  <a:lnTo>
                    <a:pt x="19434" y="14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39;p39">
              <a:extLst>
                <a:ext uri="{FF2B5EF4-FFF2-40B4-BE49-F238E27FC236}">
                  <a16:creationId xmlns:a16="http://schemas.microsoft.com/office/drawing/2014/main" id="{7C7B825A-2F12-40D5-9B3F-12CA00EDEA8B}"/>
                </a:ext>
              </a:extLst>
            </p:cNvPr>
            <p:cNvSpPr/>
            <p:nvPr/>
          </p:nvSpPr>
          <p:spPr>
            <a:xfrm>
              <a:off x="5502836" y="2568350"/>
              <a:ext cx="1122182" cy="846820"/>
            </a:xfrm>
            <a:custGeom>
              <a:avLst/>
              <a:gdLst/>
              <a:ahLst/>
              <a:cxnLst/>
              <a:rect l="l" t="t" r="r" b="b"/>
              <a:pathLst>
                <a:path w="19994" h="15088" extrusionOk="0">
                  <a:moveTo>
                    <a:pt x="2599" y="4873"/>
                  </a:moveTo>
                  <a:lnTo>
                    <a:pt x="13183" y="12847"/>
                  </a:lnTo>
                  <a:lnTo>
                    <a:pt x="2599" y="12847"/>
                  </a:lnTo>
                  <a:lnTo>
                    <a:pt x="2599" y="4873"/>
                  </a:lnTo>
                  <a:close/>
                  <a:moveTo>
                    <a:pt x="2319" y="4301"/>
                  </a:moveTo>
                  <a:lnTo>
                    <a:pt x="2319" y="13127"/>
                  </a:lnTo>
                  <a:lnTo>
                    <a:pt x="14012" y="13127"/>
                  </a:lnTo>
                  <a:lnTo>
                    <a:pt x="2319" y="4301"/>
                  </a:lnTo>
                  <a:close/>
                  <a:moveTo>
                    <a:pt x="280" y="560"/>
                  </a:moveTo>
                  <a:lnTo>
                    <a:pt x="19165" y="14807"/>
                  </a:lnTo>
                  <a:lnTo>
                    <a:pt x="280" y="14807"/>
                  </a:lnTo>
                  <a:lnTo>
                    <a:pt x="280" y="560"/>
                  </a:lnTo>
                  <a:close/>
                  <a:moveTo>
                    <a:pt x="0" y="0"/>
                  </a:moveTo>
                  <a:lnTo>
                    <a:pt x="0" y="15087"/>
                  </a:lnTo>
                  <a:lnTo>
                    <a:pt x="19993" y="15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40;p39">
              <a:extLst>
                <a:ext uri="{FF2B5EF4-FFF2-40B4-BE49-F238E27FC236}">
                  <a16:creationId xmlns:a16="http://schemas.microsoft.com/office/drawing/2014/main" id="{13901E46-6B82-4973-B9EA-4F9839F5EB2B}"/>
                </a:ext>
              </a:extLst>
            </p:cNvPr>
            <p:cNvSpPr/>
            <p:nvPr/>
          </p:nvSpPr>
          <p:spPr>
            <a:xfrm>
              <a:off x="5510974" y="3361682"/>
              <a:ext cx="84302" cy="15771"/>
            </a:xfrm>
            <a:custGeom>
              <a:avLst/>
              <a:gdLst/>
              <a:ahLst/>
              <a:cxnLst/>
              <a:rect l="l" t="t" r="r" b="b"/>
              <a:pathLst>
                <a:path w="1502" h="281" extrusionOk="0">
                  <a:moveTo>
                    <a:pt x="1" y="0"/>
                  </a:moveTo>
                  <a:lnTo>
                    <a:pt x="1" y="280"/>
                  </a:lnTo>
                  <a:lnTo>
                    <a:pt x="1502" y="280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41;p39">
              <a:extLst>
                <a:ext uri="{FF2B5EF4-FFF2-40B4-BE49-F238E27FC236}">
                  <a16:creationId xmlns:a16="http://schemas.microsoft.com/office/drawing/2014/main" id="{2DB01179-A0A5-4AF3-B8ED-3C3C80B447D2}"/>
                </a:ext>
              </a:extLst>
            </p:cNvPr>
            <p:cNvSpPr/>
            <p:nvPr/>
          </p:nvSpPr>
          <p:spPr>
            <a:xfrm>
              <a:off x="5510974" y="3310775"/>
              <a:ext cx="53488" cy="15771"/>
            </a:xfrm>
            <a:custGeom>
              <a:avLst/>
              <a:gdLst/>
              <a:ahLst/>
              <a:cxnLst/>
              <a:rect l="l" t="t" r="r" b="b"/>
              <a:pathLst>
                <a:path w="953" h="281" extrusionOk="0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42;p39">
              <a:extLst>
                <a:ext uri="{FF2B5EF4-FFF2-40B4-BE49-F238E27FC236}">
                  <a16:creationId xmlns:a16="http://schemas.microsoft.com/office/drawing/2014/main" id="{8302779B-5A6A-4B9D-AA45-3A2DD819CC18}"/>
                </a:ext>
              </a:extLst>
            </p:cNvPr>
            <p:cNvSpPr/>
            <p:nvPr/>
          </p:nvSpPr>
          <p:spPr>
            <a:xfrm>
              <a:off x="5510974" y="3260487"/>
              <a:ext cx="53488" cy="15771"/>
            </a:xfrm>
            <a:custGeom>
              <a:avLst/>
              <a:gdLst/>
              <a:ahLst/>
              <a:cxnLst/>
              <a:rect l="l" t="t" r="r" b="b"/>
              <a:pathLst>
                <a:path w="953" h="281" extrusionOk="0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43;p39">
              <a:extLst>
                <a:ext uri="{FF2B5EF4-FFF2-40B4-BE49-F238E27FC236}">
                  <a16:creationId xmlns:a16="http://schemas.microsoft.com/office/drawing/2014/main" id="{5CBEE0D5-C473-4D78-A359-AEE2B786DCC7}"/>
                </a:ext>
              </a:extLst>
            </p:cNvPr>
            <p:cNvSpPr/>
            <p:nvPr/>
          </p:nvSpPr>
          <p:spPr>
            <a:xfrm>
              <a:off x="5510974" y="3209526"/>
              <a:ext cx="84302" cy="15771"/>
            </a:xfrm>
            <a:custGeom>
              <a:avLst/>
              <a:gdLst/>
              <a:ahLst/>
              <a:cxnLst/>
              <a:rect l="l" t="t" r="r" b="b"/>
              <a:pathLst>
                <a:path w="1502" h="281" extrusionOk="0">
                  <a:moveTo>
                    <a:pt x="1" y="1"/>
                  </a:moveTo>
                  <a:lnTo>
                    <a:pt x="1" y="281"/>
                  </a:lnTo>
                  <a:lnTo>
                    <a:pt x="1502" y="281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44;p39">
              <a:extLst>
                <a:ext uri="{FF2B5EF4-FFF2-40B4-BE49-F238E27FC236}">
                  <a16:creationId xmlns:a16="http://schemas.microsoft.com/office/drawing/2014/main" id="{2577FFDD-D212-4567-ABDB-A6F0E9458583}"/>
                </a:ext>
              </a:extLst>
            </p:cNvPr>
            <p:cNvSpPr/>
            <p:nvPr/>
          </p:nvSpPr>
          <p:spPr>
            <a:xfrm>
              <a:off x="5510974" y="3158620"/>
              <a:ext cx="53488" cy="15771"/>
            </a:xfrm>
            <a:custGeom>
              <a:avLst/>
              <a:gdLst/>
              <a:ahLst/>
              <a:cxnLst/>
              <a:rect l="l" t="t" r="r" b="b"/>
              <a:pathLst>
                <a:path w="953" h="281" extrusionOk="0">
                  <a:moveTo>
                    <a:pt x="1" y="1"/>
                  </a:moveTo>
                  <a:lnTo>
                    <a:pt x="1" y="281"/>
                  </a:lnTo>
                  <a:lnTo>
                    <a:pt x="953" y="28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45;p39">
              <a:extLst>
                <a:ext uri="{FF2B5EF4-FFF2-40B4-BE49-F238E27FC236}">
                  <a16:creationId xmlns:a16="http://schemas.microsoft.com/office/drawing/2014/main" id="{916F96E9-CA4A-4ABD-B71D-633AA3EA423A}"/>
                </a:ext>
              </a:extLst>
            </p:cNvPr>
            <p:cNvSpPr/>
            <p:nvPr/>
          </p:nvSpPr>
          <p:spPr>
            <a:xfrm>
              <a:off x="5510974" y="3107715"/>
              <a:ext cx="53488" cy="15771"/>
            </a:xfrm>
            <a:custGeom>
              <a:avLst/>
              <a:gdLst/>
              <a:ahLst/>
              <a:cxnLst/>
              <a:rect l="l" t="t" r="r" b="b"/>
              <a:pathLst>
                <a:path w="953" h="281" extrusionOk="0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46;p39">
              <a:extLst>
                <a:ext uri="{FF2B5EF4-FFF2-40B4-BE49-F238E27FC236}">
                  <a16:creationId xmlns:a16="http://schemas.microsoft.com/office/drawing/2014/main" id="{C83DB29F-585D-46D7-930D-6CFB75BB3583}"/>
                </a:ext>
              </a:extLst>
            </p:cNvPr>
            <p:cNvSpPr/>
            <p:nvPr/>
          </p:nvSpPr>
          <p:spPr>
            <a:xfrm>
              <a:off x="5510974" y="3056809"/>
              <a:ext cx="84302" cy="15771"/>
            </a:xfrm>
            <a:custGeom>
              <a:avLst/>
              <a:gdLst/>
              <a:ahLst/>
              <a:cxnLst/>
              <a:rect l="l" t="t" r="r" b="b"/>
              <a:pathLst>
                <a:path w="1502" h="281" extrusionOk="0">
                  <a:moveTo>
                    <a:pt x="1" y="0"/>
                  </a:moveTo>
                  <a:lnTo>
                    <a:pt x="1" y="280"/>
                  </a:lnTo>
                  <a:lnTo>
                    <a:pt x="1502" y="280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47;p39">
              <a:extLst>
                <a:ext uri="{FF2B5EF4-FFF2-40B4-BE49-F238E27FC236}">
                  <a16:creationId xmlns:a16="http://schemas.microsoft.com/office/drawing/2014/main" id="{4D9BABAF-F723-40D4-8839-C9EE1D4408ED}"/>
                </a:ext>
              </a:extLst>
            </p:cNvPr>
            <p:cNvSpPr/>
            <p:nvPr/>
          </p:nvSpPr>
          <p:spPr>
            <a:xfrm>
              <a:off x="5510974" y="3005846"/>
              <a:ext cx="53488" cy="15771"/>
            </a:xfrm>
            <a:custGeom>
              <a:avLst/>
              <a:gdLst/>
              <a:ahLst/>
              <a:cxnLst/>
              <a:rect l="l" t="t" r="r" b="b"/>
              <a:pathLst>
                <a:path w="953" h="281" extrusionOk="0">
                  <a:moveTo>
                    <a:pt x="1" y="1"/>
                  </a:moveTo>
                  <a:lnTo>
                    <a:pt x="1" y="281"/>
                  </a:lnTo>
                  <a:lnTo>
                    <a:pt x="953" y="28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48;p39">
              <a:extLst>
                <a:ext uri="{FF2B5EF4-FFF2-40B4-BE49-F238E27FC236}">
                  <a16:creationId xmlns:a16="http://schemas.microsoft.com/office/drawing/2014/main" id="{43994FCD-E2BC-4D79-9D07-1E49105EF79D}"/>
                </a:ext>
              </a:extLst>
            </p:cNvPr>
            <p:cNvSpPr/>
            <p:nvPr/>
          </p:nvSpPr>
          <p:spPr>
            <a:xfrm>
              <a:off x="5510974" y="2954941"/>
              <a:ext cx="53488" cy="15771"/>
            </a:xfrm>
            <a:custGeom>
              <a:avLst/>
              <a:gdLst/>
              <a:ahLst/>
              <a:cxnLst/>
              <a:rect l="l" t="t" r="r" b="b"/>
              <a:pathLst>
                <a:path w="953" h="281" extrusionOk="0">
                  <a:moveTo>
                    <a:pt x="1" y="1"/>
                  </a:moveTo>
                  <a:lnTo>
                    <a:pt x="1" y="281"/>
                  </a:lnTo>
                  <a:lnTo>
                    <a:pt x="953" y="28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49;p39">
              <a:extLst>
                <a:ext uri="{FF2B5EF4-FFF2-40B4-BE49-F238E27FC236}">
                  <a16:creationId xmlns:a16="http://schemas.microsoft.com/office/drawing/2014/main" id="{DBC67645-1E98-42C2-814F-36816C64546D}"/>
                </a:ext>
              </a:extLst>
            </p:cNvPr>
            <p:cNvSpPr/>
            <p:nvPr/>
          </p:nvSpPr>
          <p:spPr>
            <a:xfrm>
              <a:off x="5510974" y="2904653"/>
              <a:ext cx="86827" cy="15771"/>
            </a:xfrm>
            <a:custGeom>
              <a:avLst/>
              <a:gdLst/>
              <a:ahLst/>
              <a:cxnLst/>
              <a:rect l="l" t="t" r="r" b="b"/>
              <a:pathLst>
                <a:path w="1547" h="281" extrusionOk="0">
                  <a:moveTo>
                    <a:pt x="1" y="1"/>
                  </a:moveTo>
                  <a:lnTo>
                    <a:pt x="1" y="281"/>
                  </a:lnTo>
                  <a:lnTo>
                    <a:pt x="1547" y="281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50;p39">
              <a:extLst>
                <a:ext uri="{FF2B5EF4-FFF2-40B4-BE49-F238E27FC236}">
                  <a16:creationId xmlns:a16="http://schemas.microsoft.com/office/drawing/2014/main" id="{4DE6611B-0257-4A9B-A2F3-9DEA2A0BD175}"/>
                </a:ext>
              </a:extLst>
            </p:cNvPr>
            <p:cNvSpPr/>
            <p:nvPr/>
          </p:nvSpPr>
          <p:spPr>
            <a:xfrm>
              <a:off x="5510974" y="2853746"/>
              <a:ext cx="53488" cy="15771"/>
            </a:xfrm>
            <a:custGeom>
              <a:avLst/>
              <a:gdLst/>
              <a:ahLst/>
              <a:cxnLst/>
              <a:rect l="l" t="t" r="r" b="b"/>
              <a:pathLst>
                <a:path w="953" h="281" extrusionOk="0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51;p39">
              <a:extLst>
                <a:ext uri="{FF2B5EF4-FFF2-40B4-BE49-F238E27FC236}">
                  <a16:creationId xmlns:a16="http://schemas.microsoft.com/office/drawing/2014/main" id="{D35934B5-5404-4808-8E21-7514F120109E}"/>
                </a:ext>
              </a:extLst>
            </p:cNvPr>
            <p:cNvSpPr/>
            <p:nvPr/>
          </p:nvSpPr>
          <p:spPr>
            <a:xfrm>
              <a:off x="5510974" y="2802841"/>
              <a:ext cx="53488" cy="15771"/>
            </a:xfrm>
            <a:custGeom>
              <a:avLst/>
              <a:gdLst/>
              <a:ahLst/>
              <a:cxnLst/>
              <a:rect l="l" t="t" r="r" b="b"/>
              <a:pathLst>
                <a:path w="953" h="281" extrusionOk="0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52;p39">
              <a:extLst>
                <a:ext uri="{FF2B5EF4-FFF2-40B4-BE49-F238E27FC236}">
                  <a16:creationId xmlns:a16="http://schemas.microsoft.com/office/drawing/2014/main" id="{3CA02B1F-4817-4578-86D0-5F28B1F0D2E7}"/>
                </a:ext>
              </a:extLst>
            </p:cNvPr>
            <p:cNvSpPr/>
            <p:nvPr/>
          </p:nvSpPr>
          <p:spPr>
            <a:xfrm>
              <a:off x="5510974" y="2751879"/>
              <a:ext cx="86827" cy="15771"/>
            </a:xfrm>
            <a:custGeom>
              <a:avLst/>
              <a:gdLst/>
              <a:ahLst/>
              <a:cxnLst/>
              <a:rect l="l" t="t" r="r" b="b"/>
              <a:pathLst>
                <a:path w="1547" h="281" extrusionOk="0">
                  <a:moveTo>
                    <a:pt x="1" y="1"/>
                  </a:moveTo>
                  <a:lnTo>
                    <a:pt x="1" y="281"/>
                  </a:lnTo>
                  <a:lnTo>
                    <a:pt x="1547" y="281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53;p39">
              <a:extLst>
                <a:ext uri="{FF2B5EF4-FFF2-40B4-BE49-F238E27FC236}">
                  <a16:creationId xmlns:a16="http://schemas.microsoft.com/office/drawing/2014/main" id="{28D1C7C1-7AB2-44D6-9ADE-BA38C59570D4}"/>
                </a:ext>
              </a:extLst>
            </p:cNvPr>
            <p:cNvSpPr/>
            <p:nvPr/>
          </p:nvSpPr>
          <p:spPr>
            <a:xfrm>
              <a:off x="5510974" y="2700974"/>
              <a:ext cx="53488" cy="15771"/>
            </a:xfrm>
            <a:custGeom>
              <a:avLst/>
              <a:gdLst/>
              <a:ahLst/>
              <a:cxnLst/>
              <a:rect l="l" t="t" r="r" b="b"/>
              <a:pathLst>
                <a:path w="953" h="281" extrusionOk="0">
                  <a:moveTo>
                    <a:pt x="1" y="1"/>
                  </a:moveTo>
                  <a:lnTo>
                    <a:pt x="1" y="281"/>
                  </a:lnTo>
                  <a:lnTo>
                    <a:pt x="953" y="28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54;p39">
              <a:extLst>
                <a:ext uri="{FF2B5EF4-FFF2-40B4-BE49-F238E27FC236}">
                  <a16:creationId xmlns:a16="http://schemas.microsoft.com/office/drawing/2014/main" id="{03939B6C-886B-4573-AFC6-E45734549720}"/>
                </a:ext>
              </a:extLst>
            </p:cNvPr>
            <p:cNvSpPr/>
            <p:nvPr/>
          </p:nvSpPr>
          <p:spPr>
            <a:xfrm>
              <a:off x="5221196" y="3256053"/>
              <a:ext cx="1163042" cy="293031"/>
            </a:xfrm>
            <a:custGeom>
              <a:avLst/>
              <a:gdLst/>
              <a:ahLst/>
              <a:cxnLst/>
              <a:rect l="l" t="t" r="r" b="b"/>
              <a:pathLst>
                <a:path w="20722" h="5221" extrusionOk="0">
                  <a:moveTo>
                    <a:pt x="1412" y="1"/>
                  </a:moveTo>
                  <a:lnTo>
                    <a:pt x="1367" y="236"/>
                  </a:lnTo>
                  <a:lnTo>
                    <a:pt x="493" y="46"/>
                  </a:lnTo>
                  <a:cubicBezTo>
                    <a:pt x="478" y="43"/>
                    <a:pt x="462" y="41"/>
                    <a:pt x="446" y="41"/>
                  </a:cubicBezTo>
                  <a:cubicBezTo>
                    <a:pt x="340" y="41"/>
                    <a:pt x="244" y="106"/>
                    <a:pt x="224" y="214"/>
                  </a:cubicBezTo>
                  <a:lnTo>
                    <a:pt x="23" y="1110"/>
                  </a:lnTo>
                  <a:cubicBezTo>
                    <a:pt x="0" y="1222"/>
                    <a:pt x="79" y="1345"/>
                    <a:pt x="191" y="1367"/>
                  </a:cubicBezTo>
                  <a:lnTo>
                    <a:pt x="1065" y="1569"/>
                  </a:lnTo>
                  <a:lnTo>
                    <a:pt x="1020" y="1804"/>
                  </a:lnTo>
                  <a:lnTo>
                    <a:pt x="2106" y="2039"/>
                  </a:lnTo>
                  <a:lnTo>
                    <a:pt x="2162" y="1804"/>
                  </a:lnTo>
                  <a:lnTo>
                    <a:pt x="16633" y="5007"/>
                  </a:lnTo>
                  <a:lnTo>
                    <a:pt x="20722" y="5220"/>
                  </a:lnTo>
                  <a:lnTo>
                    <a:pt x="16925" y="3686"/>
                  </a:lnTo>
                  <a:lnTo>
                    <a:pt x="2456" y="483"/>
                  </a:lnTo>
                  <a:lnTo>
                    <a:pt x="2456" y="483"/>
                  </a:lnTo>
                  <a:lnTo>
                    <a:pt x="2509" y="247"/>
                  </a:lnTo>
                  <a:lnTo>
                    <a:pt x="1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55;p39">
              <a:extLst>
                <a:ext uri="{FF2B5EF4-FFF2-40B4-BE49-F238E27FC236}">
                  <a16:creationId xmlns:a16="http://schemas.microsoft.com/office/drawing/2014/main" id="{49ADE7E8-D0F9-4D3E-ABA7-F95D562FD8C5}"/>
                </a:ext>
              </a:extLst>
            </p:cNvPr>
            <p:cNvSpPr/>
            <p:nvPr/>
          </p:nvSpPr>
          <p:spPr>
            <a:xfrm>
              <a:off x="5203572" y="3275753"/>
              <a:ext cx="76164" cy="85984"/>
            </a:xfrm>
            <a:custGeom>
              <a:avLst/>
              <a:gdLst/>
              <a:ahLst/>
              <a:cxnLst/>
              <a:rect l="l" t="t" r="r" b="b"/>
              <a:pathLst>
                <a:path w="1357" h="1532" extrusionOk="0">
                  <a:moveTo>
                    <a:pt x="429" y="0"/>
                  </a:moveTo>
                  <a:cubicBezTo>
                    <a:pt x="334" y="0"/>
                    <a:pt x="244" y="72"/>
                    <a:pt x="225" y="176"/>
                  </a:cubicBezTo>
                  <a:lnTo>
                    <a:pt x="23" y="1072"/>
                  </a:lnTo>
                  <a:cubicBezTo>
                    <a:pt x="1" y="1184"/>
                    <a:pt x="68" y="1307"/>
                    <a:pt x="191" y="1330"/>
                  </a:cubicBezTo>
                  <a:lnTo>
                    <a:pt x="1065" y="1531"/>
                  </a:lnTo>
                  <a:lnTo>
                    <a:pt x="1356" y="199"/>
                  </a:lnTo>
                  <a:lnTo>
                    <a:pt x="482" y="8"/>
                  </a:lnTo>
                  <a:cubicBezTo>
                    <a:pt x="465" y="3"/>
                    <a:pt x="447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56;p39">
              <a:extLst>
                <a:ext uri="{FF2B5EF4-FFF2-40B4-BE49-F238E27FC236}">
                  <a16:creationId xmlns:a16="http://schemas.microsoft.com/office/drawing/2014/main" id="{EAF18C9E-6B1A-4097-9B84-06E4C36E50EC}"/>
                </a:ext>
              </a:extLst>
            </p:cNvPr>
            <p:cNvSpPr/>
            <p:nvPr/>
          </p:nvSpPr>
          <p:spPr>
            <a:xfrm>
              <a:off x="5318631" y="3299438"/>
              <a:ext cx="829261" cy="254024"/>
            </a:xfrm>
            <a:custGeom>
              <a:avLst/>
              <a:gdLst/>
              <a:ahLst/>
              <a:cxnLst/>
              <a:rect l="l" t="t" r="r" b="b"/>
              <a:pathLst>
                <a:path w="14775" h="4526" extrusionOk="0">
                  <a:moveTo>
                    <a:pt x="292" y="1"/>
                  </a:moveTo>
                  <a:lnTo>
                    <a:pt x="1" y="1322"/>
                  </a:lnTo>
                  <a:lnTo>
                    <a:pt x="14472" y="4526"/>
                  </a:lnTo>
                  <a:lnTo>
                    <a:pt x="14774" y="3193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57;p39">
              <a:extLst>
                <a:ext uri="{FF2B5EF4-FFF2-40B4-BE49-F238E27FC236}">
                  <a16:creationId xmlns:a16="http://schemas.microsoft.com/office/drawing/2014/main" id="{4A892EF2-55A6-4E81-ACF3-E3C9CC60C927}"/>
                </a:ext>
              </a:extLst>
            </p:cNvPr>
            <p:cNvSpPr/>
            <p:nvPr/>
          </p:nvSpPr>
          <p:spPr>
            <a:xfrm>
              <a:off x="5333111" y="3273677"/>
              <a:ext cx="847446" cy="272882"/>
            </a:xfrm>
            <a:custGeom>
              <a:avLst/>
              <a:gdLst/>
              <a:ahLst/>
              <a:cxnLst/>
              <a:rect l="l" t="t" r="r" b="b"/>
              <a:pathLst>
                <a:path w="15099" h="4862" extrusionOk="0">
                  <a:moveTo>
                    <a:pt x="571" y="336"/>
                  </a:moveTo>
                  <a:lnTo>
                    <a:pt x="14751" y="3484"/>
                  </a:lnTo>
                  <a:lnTo>
                    <a:pt x="14527" y="4525"/>
                  </a:lnTo>
                  <a:lnTo>
                    <a:pt x="325" y="1389"/>
                  </a:lnTo>
                  <a:lnTo>
                    <a:pt x="571" y="336"/>
                  </a:lnTo>
                  <a:close/>
                  <a:moveTo>
                    <a:pt x="347" y="0"/>
                  </a:moveTo>
                  <a:lnTo>
                    <a:pt x="0" y="1602"/>
                  </a:lnTo>
                  <a:lnTo>
                    <a:pt x="14740" y="4861"/>
                  </a:lnTo>
                  <a:lnTo>
                    <a:pt x="15099" y="32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58;p39">
              <a:extLst>
                <a:ext uri="{FF2B5EF4-FFF2-40B4-BE49-F238E27FC236}">
                  <a16:creationId xmlns:a16="http://schemas.microsoft.com/office/drawing/2014/main" id="{5C2142FE-2251-4825-BE36-3046658B0489}"/>
                </a:ext>
              </a:extLst>
            </p:cNvPr>
            <p:cNvSpPr/>
            <p:nvPr/>
          </p:nvSpPr>
          <p:spPr>
            <a:xfrm>
              <a:off x="5268342" y="3247242"/>
              <a:ext cx="102542" cy="133354"/>
            </a:xfrm>
            <a:custGeom>
              <a:avLst/>
              <a:gdLst/>
              <a:ahLst/>
              <a:cxnLst/>
              <a:rect l="l" t="t" r="r" b="b"/>
              <a:pathLst>
                <a:path w="1827" h="2376" extrusionOk="0">
                  <a:moveTo>
                    <a:pt x="673" y="326"/>
                  </a:moveTo>
                  <a:lnTo>
                    <a:pt x="1490" y="516"/>
                  </a:lnTo>
                  <a:lnTo>
                    <a:pt x="1154" y="2039"/>
                  </a:lnTo>
                  <a:lnTo>
                    <a:pt x="337" y="1860"/>
                  </a:lnTo>
                  <a:lnTo>
                    <a:pt x="673" y="326"/>
                  </a:lnTo>
                  <a:close/>
                  <a:moveTo>
                    <a:pt x="460" y="1"/>
                  </a:moveTo>
                  <a:lnTo>
                    <a:pt x="1" y="2073"/>
                  </a:lnTo>
                  <a:lnTo>
                    <a:pt x="1367" y="2375"/>
                  </a:lnTo>
                  <a:lnTo>
                    <a:pt x="1826" y="292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59;p39">
              <a:extLst>
                <a:ext uri="{FF2B5EF4-FFF2-40B4-BE49-F238E27FC236}">
                  <a16:creationId xmlns:a16="http://schemas.microsoft.com/office/drawing/2014/main" id="{905AD9AC-636D-4010-B096-DD90B67D9CA6}"/>
                </a:ext>
              </a:extLst>
            </p:cNvPr>
            <p:cNvSpPr/>
            <p:nvPr/>
          </p:nvSpPr>
          <p:spPr>
            <a:xfrm>
              <a:off x="5212384" y="3250497"/>
              <a:ext cx="94348" cy="103046"/>
            </a:xfrm>
            <a:custGeom>
              <a:avLst/>
              <a:gdLst/>
              <a:ahLst/>
              <a:cxnLst/>
              <a:rect l="l" t="t" r="r" b="b"/>
              <a:pathLst>
                <a:path w="1681" h="1836" extrusionOk="0">
                  <a:moveTo>
                    <a:pt x="605" y="290"/>
                  </a:moveTo>
                  <a:lnTo>
                    <a:pt x="1345" y="447"/>
                  </a:lnTo>
                  <a:lnTo>
                    <a:pt x="1110" y="1500"/>
                  </a:lnTo>
                  <a:lnTo>
                    <a:pt x="370" y="1343"/>
                  </a:lnTo>
                  <a:cubicBezTo>
                    <a:pt x="337" y="1332"/>
                    <a:pt x="303" y="1287"/>
                    <a:pt x="314" y="1242"/>
                  </a:cubicBezTo>
                  <a:lnTo>
                    <a:pt x="516" y="346"/>
                  </a:lnTo>
                  <a:cubicBezTo>
                    <a:pt x="516" y="313"/>
                    <a:pt x="549" y="290"/>
                    <a:pt x="594" y="290"/>
                  </a:cubicBezTo>
                  <a:close/>
                  <a:moveTo>
                    <a:pt x="590" y="1"/>
                  </a:moveTo>
                  <a:cubicBezTo>
                    <a:pt x="421" y="1"/>
                    <a:pt x="274" y="116"/>
                    <a:pt x="236" y="290"/>
                  </a:cubicBezTo>
                  <a:lnTo>
                    <a:pt x="45" y="1186"/>
                  </a:lnTo>
                  <a:cubicBezTo>
                    <a:pt x="1" y="1377"/>
                    <a:pt x="124" y="1567"/>
                    <a:pt x="314" y="1612"/>
                  </a:cubicBezTo>
                  <a:lnTo>
                    <a:pt x="1322" y="1836"/>
                  </a:lnTo>
                  <a:lnTo>
                    <a:pt x="1681" y="234"/>
                  </a:lnTo>
                  <a:lnTo>
                    <a:pt x="673" y="10"/>
                  </a:lnTo>
                  <a:cubicBezTo>
                    <a:pt x="645" y="4"/>
                    <a:pt x="617" y="1"/>
                    <a:pt x="5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60;p39">
              <a:extLst>
                <a:ext uri="{FF2B5EF4-FFF2-40B4-BE49-F238E27FC236}">
                  <a16:creationId xmlns:a16="http://schemas.microsoft.com/office/drawing/2014/main" id="{39129CFB-CD27-45CE-BC71-D3D5BCC0B303}"/>
                </a:ext>
              </a:extLst>
            </p:cNvPr>
            <p:cNvSpPr/>
            <p:nvPr/>
          </p:nvSpPr>
          <p:spPr>
            <a:xfrm>
              <a:off x="6154122" y="3455354"/>
              <a:ext cx="276644" cy="103776"/>
            </a:xfrm>
            <a:custGeom>
              <a:avLst/>
              <a:gdLst/>
              <a:ahLst/>
              <a:cxnLst/>
              <a:rect l="l" t="t" r="r" b="b"/>
              <a:pathLst>
                <a:path w="4929" h="1849" extrusionOk="0">
                  <a:moveTo>
                    <a:pt x="359" y="0"/>
                  </a:moveTo>
                  <a:lnTo>
                    <a:pt x="247" y="269"/>
                  </a:lnTo>
                  <a:lnTo>
                    <a:pt x="3271" y="1490"/>
                  </a:lnTo>
                  <a:lnTo>
                    <a:pt x="3271" y="1490"/>
                  </a:lnTo>
                  <a:lnTo>
                    <a:pt x="11" y="1322"/>
                  </a:lnTo>
                  <a:lnTo>
                    <a:pt x="0" y="1602"/>
                  </a:lnTo>
                  <a:lnTo>
                    <a:pt x="4928" y="1848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61;p39">
              <a:extLst>
                <a:ext uri="{FF2B5EF4-FFF2-40B4-BE49-F238E27FC236}">
                  <a16:creationId xmlns:a16="http://schemas.microsoft.com/office/drawing/2014/main" id="{9D4859FC-1E99-4362-9911-F1D798B5C744}"/>
                </a:ext>
              </a:extLst>
            </p:cNvPr>
            <p:cNvSpPr/>
            <p:nvPr/>
          </p:nvSpPr>
          <p:spPr>
            <a:xfrm>
              <a:off x="6230174" y="3494307"/>
              <a:ext cx="38390" cy="54778"/>
            </a:xfrm>
            <a:custGeom>
              <a:avLst/>
              <a:gdLst/>
              <a:ahLst/>
              <a:cxnLst/>
              <a:rect l="l" t="t" r="r" b="b"/>
              <a:pathLst>
                <a:path w="684" h="976" extrusionOk="0">
                  <a:moveTo>
                    <a:pt x="639" y="1"/>
                  </a:moveTo>
                  <a:cubicBezTo>
                    <a:pt x="549" y="12"/>
                    <a:pt x="135" y="113"/>
                    <a:pt x="68" y="393"/>
                  </a:cubicBezTo>
                  <a:cubicBezTo>
                    <a:pt x="0" y="673"/>
                    <a:pt x="314" y="897"/>
                    <a:pt x="415" y="975"/>
                  </a:cubicBezTo>
                  <a:lnTo>
                    <a:pt x="583" y="751"/>
                  </a:lnTo>
                  <a:cubicBezTo>
                    <a:pt x="381" y="606"/>
                    <a:pt x="325" y="505"/>
                    <a:pt x="336" y="460"/>
                  </a:cubicBezTo>
                  <a:cubicBezTo>
                    <a:pt x="359" y="382"/>
                    <a:pt x="549" y="303"/>
                    <a:pt x="684" y="281"/>
                  </a:cubicBezTo>
                  <a:lnTo>
                    <a:pt x="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62;p39">
              <a:extLst>
                <a:ext uri="{FF2B5EF4-FFF2-40B4-BE49-F238E27FC236}">
                  <a16:creationId xmlns:a16="http://schemas.microsoft.com/office/drawing/2014/main" id="{F0E78582-A5D8-4525-A8A5-593A857135D7}"/>
                </a:ext>
              </a:extLst>
            </p:cNvPr>
            <p:cNvSpPr/>
            <p:nvPr/>
          </p:nvSpPr>
          <p:spPr>
            <a:xfrm>
              <a:off x="7870960" y="2148364"/>
              <a:ext cx="215636" cy="162483"/>
            </a:xfrm>
            <a:custGeom>
              <a:avLst/>
              <a:gdLst/>
              <a:ahLst/>
              <a:cxnLst/>
              <a:rect l="l" t="t" r="r" b="b"/>
              <a:pathLst>
                <a:path w="3842" h="2895" extrusionOk="0">
                  <a:moveTo>
                    <a:pt x="1419" y="1"/>
                  </a:moveTo>
                  <a:cubicBezTo>
                    <a:pt x="1299" y="1"/>
                    <a:pt x="1180" y="16"/>
                    <a:pt x="1064" y="46"/>
                  </a:cubicBezTo>
                  <a:cubicBezTo>
                    <a:pt x="627" y="181"/>
                    <a:pt x="258" y="494"/>
                    <a:pt x="90" y="920"/>
                  </a:cubicBezTo>
                  <a:cubicBezTo>
                    <a:pt x="45" y="1021"/>
                    <a:pt x="0" y="1245"/>
                    <a:pt x="67" y="1334"/>
                  </a:cubicBezTo>
                  <a:cubicBezTo>
                    <a:pt x="109" y="1382"/>
                    <a:pt x="177" y="1405"/>
                    <a:pt x="258" y="1405"/>
                  </a:cubicBezTo>
                  <a:cubicBezTo>
                    <a:pt x="329" y="1405"/>
                    <a:pt x="410" y="1388"/>
                    <a:pt x="493" y="1357"/>
                  </a:cubicBezTo>
                  <a:lnTo>
                    <a:pt x="2767" y="2589"/>
                  </a:lnTo>
                  <a:cubicBezTo>
                    <a:pt x="2621" y="2790"/>
                    <a:pt x="2599" y="2858"/>
                    <a:pt x="2621" y="2880"/>
                  </a:cubicBezTo>
                  <a:cubicBezTo>
                    <a:pt x="2629" y="2890"/>
                    <a:pt x="2645" y="2895"/>
                    <a:pt x="2668" y="2895"/>
                  </a:cubicBezTo>
                  <a:cubicBezTo>
                    <a:pt x="2882" y="2895"/>
                    <a:pt x="3688" y="2485"/>
                    <a:pt x="3819" y="1838"/>
                  </a:cubicBezTo>
                  <a:cubicBezTo>
                    <a:pt x="3842" y="1693"/>
                    <a:pt x="3831" y="1536"/>
                    <a:pt x="3786" y="1390"/>
                  </a:cubicBezTo>
                  <a:cubicBezTo>
                    <a:pt x="3595" y="830"/>
                    <a:pt x="2879" y="696"/>
                    <a:pt x="2823" y="696"/>
                  </a:cubicBezTo>
                  <a:cubicBezTo>
                    <a:pt x="2435" y="254"/>
                    <a:pt x="1916" y="1"/>
                    <a:pt x="1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63;p39">
              <a:extLst>
                <a:ext uri="{FF2B5EF4-FFF2-40B4-BE49-F238E27FC236}">
                  <a16:creationId xmlns:a16="http://schemas.microsoft.com/office/drawing/2014/main" id="{C9D3FFB7-32F9-448A-A7FA-18C94F9D0AA6}"/>
                </a:ext>
              </a:extLst>
            </p:cNvPr>
            <p:cNvSpPr/>
            <p:nvPr/>
          </p:nvSpPr>
          <p:spPr>
            <a:xfrm>
              <a:off x="7863382" y="3342207"/>
              <a:ext cx="176067" cy="83009"/>
            </a:xfrm>
            <a:custGeom>
              <a:avLst/>
              <a:gdLst/>
              <a:ahLst/>
              <a:cxnLst/>
              <a:rect l="l" t="t" r="r" b="b"/>
              <a:pathLst>
                <a:path w="3137" h="1479" extrusionOk="0">
                  <a:moveTo>
                    <a:pt x="2599" y="0"/>
                  </a:moveTo>
                  <a:lnTo>
                    <a:pt x="1950" y="135"/>
                  </a:lnTo>
                  <a:cubicBezTo>
                    <a:pt x="1950" y="135"/>
                    <a:pt x="885" y="717"/>
                    <a:pt x="449" y="963"/>
                  </a:cubicBezTo>
                  <a:cubicBezTo>
                    <a:pt x="1" y="1221"/>
                    <a:pt x="202" y="1479"/>
                    <a:pt x="202" y="1479"/>
                  </a:cubicBezTo>
                  <a:lnTo>
                    <a:pt x="3081" y="1479"/>
                  </a:lnTo>
                  <a:cubicBezTo>
                    <a:pt x="3137" y="1098"/>
                    <a:pt x="2599" y="0"/>
                    <a:pt x="2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64;p39">
              <a:extLst>
                <a:ext uri="{FF2B5EF4-FFF2-40B4-BE49-F238E27FC236}">
                  <a16:creationId xmlns:a16="http://schemas.microsoft.com/office/drawing/2014/main" id="{559D0F78-5B03-42B7-BC96-D63C57284EBA}"/>
                </a:ext>
              </a:extLst>
            </p:cNvPr>
            <p:cNvSpPr/>
            <p:nvPr/>
          </p:nvSpPr>
          <p:spPr>
            <a:xfrm>
              <a:off x="7871577" y="3357922"/>
              <a:ext cx="189257" cy="83009"/>
            </a:xfrm>
            <a:custGeom>
              <a:avLst/>
              <a:gdLst/>
              <a:ahLst/>
              <a:cxnLst/>
              <a:rect l="l" t="t" r="r" b="b"/>
              <a:pathLst>
                <a:path w="3372" h="1479" extrusionOk="0">
                  <a:moveTo>
                    <a:pt x="2800" y="0"/>
                  </a:moveTo>
                  <a:lnTo>
                    <a:pt x="2095" y="135"/>
                  </a:lnTo>
                  <a:cubicBezTo>
                    <a:pt x="2095" y="135"/>
                    <a:pt x="952" y="717"/>
                    <a:pt x="482" y="975"/>
                  </a:cubicBezTo>
                  <a:cubicBezTo>
                    <a:pt x="0" y="1221"/>
                    <a:pt x="213" y="1479"/>
                    <a:pt x="213" y="1479"/>
                  </a:cubicBezTo>
                  <a:lnTo>
                    <a:pt x="3316" y="1479"/>
                  </a:lnTo>
                  <a:cubicBezTo>
                    <a:pt x="3372" y="1098"/>
                    <a:pt x="2800" y="0"/>
                    <a:pt x="2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65;p39">
              <a:extLst>
                <a:ext uri="{FF2B5EF4-FFF2-40B4-BE49-F238E27FC236}">
                  <a16:creationId xmlns:a16="http://schemas.microsoft.com/office/drawing/2014/main" id="{D1FAC8A0-C05D-44F0-983B-944D537A91D8}"/>
                </a:ext>
              </a:extLst>
            </p:cNvPr>
            <p:cNvSpPr/>
            <p:nvPr/>
          </p:nvSpPr>
          <p:spPr>
            <a:xfrm>
              <a:off x="7863382" y="3332778"/>
              <a:ext cx="183644" cy="100632"/>
            </a:xfrm>
            <a:custGeom>
              <a:avLst/>
              <a:gdLst/>
              <a:ahLst/>
              <a:cxnLst/>
              <a:rect l="l" t="t" r="r" b="b"/>
              <a:pathLst>
                <a:path w="3272" h="1793" extrusionOk="0">
                  <a:moveTo>
                    <a:pt x="2532" y="325"/>
                  </a:moveTo>
                  <a:cubicBezTo>
                    <a:pt x="2700" y="683"/>
                    <a:pt x="2913" y="1221"/>
                    <a:pt x="2946" y="1512"/>
                  </a:cubicBezTo>
                  <a:lnTo>
                    <a:pt x="292" y="1512"/>
                  </a:lnTo>
                  <a:cubicBezTo>
                    <a:pt x="292" y="1501"/>
                    <a:pt x="303" y="1479"/>
                    <a:pt x="303" y="1467"/>
                  </a:cubicBezTo>
                  <a:cubicBezTo>
                    <a:pt x="348" y="1378"/>
                    <a:pt x="415" y="1299"/>
                    <a:pt x="516" y="1255"/>
                  </a:cubicBezTo>
                  <a:cubicBezTo>
                    <a:pt x="930" y="1031"/>
                    <a:pt x="1860" y="515"/>
                    <a:pt x="2006" y="437"/>
                  </a:cubicBezTo>
                  <a:lnTo>
                    <a:pt x="2532" y="325"/>
                  </a:lnTo>
                  <a:close/>
                  <a:moveTo>
                    <a:pt x="2678" y="0"/>
                  </a:moveTo>
                  <a:lnTo>
                    <a:pt x="1916" y="168"/>
                  </a:lnTo>
                  <a:lnTo>
                    <a:pt x="1882" y="179"/>
                  </a:lnTo>
                  <a:cubicBezTo>
                    <a:pt x="1882" y="179"/>
                    <a:pt x="818" y="762"/>
                    <a:pt x="370" y="1008"/>
                  </a:cubicBezTo>
                  <a:cubicBezTo>
                    <a:pt x="202" y="1087"/>
                    <a:pt x="79" y="1232"/>
                    <a:pt x="23" y="1411"/>
                  </a:cubicBezTo>
                  <a:cubicBezTo>
                    <a:pt x="1" y="1523"/>
                    <a:pt x="23" y="1635"/>
                    <a:pt x="79" y="1736"/>
                  </a:cubicBezTo>
                  <a:lnTo>
                    <a:pt x="124" y="1792"/>
                  </a:lnTo>
                  <a:lnTo>
                    <a:pt x="3204" y="1792"/>
                  </a:lnTo>
                  <a:lnTo>
                    <a:pt x="3215" y="1669"/>
                  </a:lnTo>
                  <a:cubicBezTo>
                    <a:pt x="3271" y="1243"/>
                    <a:pt x="2778" y="213"/>
                    <a:pt x="2722" y="101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66;p39">
              <a:extLst>
                <a:ext uri="{FF2B5EF4-FFF2-40B4-BE49-F238E27FC236}">
                  <a16:creationId xmlns:a16="http://schemas.microsoft.com/office/drawing/2014/main" id="{BDC8BF14-485B-479E-83E9-5EC2CF19D3D4}"/>
                </a:ext>
              </a:extLst>
            </p:cNvPr>
            <p:cNvSpPr/>
            <p:nvPr/>
          </p:nvSpPr>
          <p:spPr>
            <a:xfrm>
              <a:off x="7632705" y="3285633"/>
              <a:ext cx="129539" cy="169779"/>
            </a:xfrm>
            <a:custGeom>
              <a:avLst/>
              <a:gdLst/>
              <a:ahLst/>
              <a:cxnLst/>
              <a:rect l="l" t="t" r="r" b="b"/>
              <a:pathLst>
                <a:path w="2308" h="3025" extrusionOk="0">
                  <a:moveTo>
                    <a:pt x="1288" y="0"/>
                  </a:moveTo>
                  <a:lnTo>
                    <a:pt x="582" y="191"/>
                  </a:lnTo>
                  <a:cubicBezTo>
                    <a:pt x="582" y="191"/>
                    <a:pt x="235" y="1568"/>
                    <a:pt x="123" y="2184"/>
                  </a:cubicBezTo>
                  <a:cubicBezTo>
                    <a:pt x="0" y="2811"/>
                    <a:pt x="414" y="3024"/>
                    <a:pt x="414" y="3024"/>
                  </a:cubicBezTo>
                  <a:lnTo>
                    <a:pt x="2307" y="885"/>
                  </a:lnTo>
                  <a:cubicBezTo>
                    <a:pt x="2083" y="280"/>
                    <a:pt x="1288" y="0"/>
                    <a:pt x="1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67;p39">
              <a:extLst>
                <a:ext uri="{FF2B5EF4-FFF2-40B4-BE49-F238E27FC236}">
                  <a16:creationId xmlns:a16="http://schemas.microsoft.com/office/drawing/2014/main" id="{FADBA3AC-92CD-47DD-9525-CCE57F8904C7}"/>
                </a:ext>
              </a:extLst>
            </p:cNvPr>
            <p:cNvSpPr/>
            <p:nvPr/>
          </p:nvSpPr>
          <p:spPr>
            <a:xfrm>
              <a:off x="7652798" y="3285633"/>
              <a:ext cx="129539" cy="169779"/>
            </a:xfrm>
            <a:custGeom>
              <a:avLst/>
              <a:gdLst/>
              <a:ahLst/>
              <a:cxnLst/>
              <a:rect l="l" t="t" r="r" b="b"/>
              <a:pathLst>
                <a:path w="2308" h="3025" extrusionOk="0">
                  <a:moveTo>
                    <a:pt x="1288" y="0"/>
                  </a:moveTo>
                  <a:lnTo>
                    <a:pt x="572" y="191"/>
                  </a:lnTo>
                  <a:cubicBezTo>
                    <a:pt x="572" y="191"/>
                    <a:pt x="236" y="1568"/>
                    <a:pt x="112" y="2184"/>
                  </a:cubicBezTo>
                  <a:cubicBezTo>
                    <a:pt x="0" y="2811"/>
                    <a:pt x="415" y="3024"/>
                    <a:pt x="415" y="3024"/>
                  </a:cubicBezTo>
                  <a:lnTo>
                    <a:pt x="2308" y="885"/>
                  </a:lnTo>
                  <a:cubicBezTo>
                    <a:pt x="2084" y="280"/>
                    <a:pt x="1288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68;p39">
              <a:extLst>
                <a:ext uri="{FF2B5EF4-FFF2-40B4-BE49-F238E27FC236}">
                  <a16:creationId xmlns:a16="http://schemas.microsoft.com/office/drawing/2014/main" id="{83E8E653-F061-468F-9852-2A1D2D48E54B}"/>
                </a:ext>
              </a:extLst>
            </p:cNvPr>
            <p:cNvSpPr/>
            <p:nvPr/>
          </p:nvSpPr>
          <p:spPr>
            <a:xfrm>
              <a:off x="7623219" y="3277438"/>
              <a:ext cx="148453" cy="187402"/>
            </a:xfrm>
            <a:custGeom>
              <a:avLst/>
              <a:gdLst/>
              <a:ahLst/>
              <a:cxnLst/>
              <a:rect l="l" t="t" r="r" b="b"/>
              <a:pathLst>
                <a:path w="2645" h="3339" extrusionOk="0">
                  <a:moveTo>
                    <a:pt x="1446" y="292"/>
                  </a:moveTo>
                  <a:cubicBezTo>
                    <a:pt x="1591" y="348"/>
                    <a:pt x="2107" y="583"/>
                    <a:pt x="2308" y="997"/>
                  </a:cubicBezTo>
                  <a:lnTo>
                    <a:pt x="561" y="2980"/>
                  </a:lnTo>
                  <a:cubicBezTo>
                    <a:pt x="415" y="2812"/>
                    <a:pt x="359" y="2577"/>
                    <a:pt x="427" y="2364"/>
                  </a:cubicBezTo>
                  <a:cubicBezTo>
                    <a:pt x="527" y="1837"/>
                    <a:pt x="796" y="751"/>
                    <a:pt x="863" y="449"/>
                  </a:cubicBezTo>
                  <a:lnTo>
                    <a:pt x="1446" y="292"/>
                  </a:lnTo>
                  <a:close/>
                  <a:moveTo>
                    <a:pt x="1468" y="1"/>
                  </a:moveTo>
                  <a:lnTo>
                    <a:pt x="628" y="225"/>
                  </a:lnTo>
                  <a:lnTo>
                    <a:pt x="606" y="303"/>
                  </a:lnTo>
                  <a:cubicBezTo>
                    <a:pt x="606" y="325"/>
                    <a:pt x="270" y="1692"/>
                    <a:pt x="147" y="2308"/>
                  </a:cubicBezTo>
                  <a:cubicBezTo>
                    <a:pt x="1" y="3025"/>
                    <a:pt x="505" y="3282"/>
                    <a:pt x="527" y="3294"/>
                  </a:cubicBezTo>
                  <a:lnTo>
                    <a:pt x="617" y="3338"/>
                  </a:lnTo>
                  <a:lnTo>
                    <a:pt x="2644" y="1065"/>
                  </a:lnTo>
                  <a:lnTo>
                    <a:pt x="2622" y="986"/>
                  </a:lnTo>
                  <a:cubicBezTo>
                    <a:pt x="2364" y="325"/>
                    <a:pt x="1547" y="23"/>
                    <a:pt x="1513" y="12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69;p39">
              <a:extLst>
                <a:ext uri="{FF2B5EF4-FFF2-40B4-BE49-F238E27FC236}">
                  <a16:creationId xmlns:a16="http://schemas.microsoft.com/office/drawing/2014/main" id="{36E521D0-373F-4CF7-A0AD-95406B992115}"/>
                </a:ext>
              </a:extLst>
            </p:cNvPr>
            <p:cNvSpPr/>
            <p:nvPr/>
          </p:nvSpPr>
          <p:spPr>
            <a:xfrm>
              <a:off x="7525168" y="2716690"/>
              <a:ext cx="355277" cy="596669"/>
            </a:xfrm>
            <a:custGeom>
              <a:avLst/>
              <a:gdLst/>
              <a:ahLst/>
              <a:cxnLst/>
              <a:rect l="l" t="t" r="r" b="b"/>
              <a:pathLst>
                <a:path w="6330" h="10631" extrusionOk="0">
                  <a:moveTo>
                    <a:pt x="3473" y="1"/>
                  </a:moveTo>
                  <a:cubicBezTo>
                    <a:pt x="3473" y="1"/>
                    <a:pt x="169" y="4179"/>
                    <a:pt x="79" y="4739"/>
                  </a:cubicBezTo>
                  <a:cubicBezTo>
                    <a:pt x="1" y="5299"/>
                    <a:pt x="2129" y="10619"/>
                    <a:pt x="2129" y="10619"/>
                  </a:cubicBezTo>
                  <a:cubicBezTo>
                    <a:pt x="2129" y="10619"/>
                    <a:pt x="2249" y="10631"/>
                    <a:pt x="2419" y="10631"/>
                  </a:cubicBezTo>
                  <a:cubicBezTo>
                    <a:pt x="2767" y="10631"/>
                    <a:pt x="3322" y="10580"/>
                    <a:pt x="3473" y="10272"/>
                  </a:cubicBezTo>
                  <a:lnTo>
                    <a:pt x="2017" y="5175"/>
                  </a:lnTo>
                  <a:lnTo>
                    <a:pt x="6329" y="1199"/>
                  </a:lnTo>
                  <a:lnTo>
                    <a:pt x="3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70;p39">
              <a:extLst>
                <a:ext uri="{FF2B5EF4-FFF2-40B4-BE49-F238E27FC236}">
                  <a16:creationId xmlns:a16="http://schemas.microsoft.com/office/drawing/2014/main" id="{2141B058-D7FE-4849-AA2C-FEFE21DA4407}"/>
                </a:ext>
              </a:extLst>
            </p:cNvPr>
            <p:cNvSpPr/>
            <p:nvPr/>
          </p:nvSpPr>
          <p:spPr>
            <a:xfrm>
              <a:off x="7546551" y="2729262"/>
              <a:ext cx="348935" cy="584041"/>
            </a:xfrm>
            <a:custGeom>
              <a:avLst/>
              <a:gdLst/>
              <a:ahLst/>
              <a:cxnLst/>
              <a:rect l="l" t="t" r="r" b="b"/>
              <a:pathLst>
                <a:path w="6217" h="10406" extrusionOk="0">
                  <a:moveTo>
                    <a:pt x="3361" y="1"/>
                  </a:moveTo>
                  <a:cubicBezTo>
                    <a:pt x="3361" y="1"/>
                    <a:pt x="169" y="4100"/>
                    <a:pt x="79" y="4660"/>
                  </a:cubicBezTo>
                  <a:cubicBezTo>
                    <a:pt x="1" y="5220"/>
                    <a:pt x="2039" y="10406"/>
                    <a:pt x="2039" y="10406"/>
                  </a:cubicBezTo>
                  <a:cubicBezTo>
                    <a:pt x="2039" y="10406"/>
                    <a:pt x="3125" y="10361"/>
                    <a:pt x="3350" y="9913"/>
                  </a:cubicBezTo>
                  <a:lnTo>
                    <a:pt x="2017" y="5086"/>
                  </a:lnTo>
                  <a:lnTo>
                    <a:pt x="6217" y="121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71;p39">
              <a:extLst>
                <a:ext uri="{FF2B5EF4-FFF2-40B4-BE49-F238E27FC236}">
                  <a16:creationId xmlns:a16="http://schemas.microsoft.com/office/drawing/2014/main" id="{2FE92A4F-961B-4C43-94A1-F68CA3EE2453}"/>
                </a:ext>
              </a:extLst>
            </p:cNvPr>
            <p:cNvSpPr/>
            <p:nvPr/>
          </p:nvSpPr>
          <p:spPr>
            <a:xfrm>
              <a:off x="7517030" y="2707260"/>
              <a:ext cx="377840" cy="614236"/>
            </a:xfrm>
            <a:custGeom>
              <a:avLst/>
              <a:gdLst/>
              <a:ahLst/>
              <a:cxnLst/>
              <a:rect l="l" t="t" r="r" b="b"/>
              <a:pathLst>
                <a:path w="6732" h="10944" extrusionOk="0">
                  <a:moveTo>
                    <a:pt x="3663" y="337"/>
                  </a:moveTo>
                  <a:lnTo>
                    <a:pt x="6228" y="1423"/>
                  </a:lnTo>
                  <a:lnTo>
                    <a:pt x="2005" y="5310"/>
                  </a:lnTo>
                  <a:lnTo>
                    <a:pt x="3472" y="10440"/>
                  </a:lnTo>
                  <a:cubicBezTo>
                    <a:pt x="3330" y="10611"/>
                    <a:pt x="2913" y="10669"/>
                    <a:pt x="2557" y="10669"/>
                  </a:cubicBezTo>
                  <a:cubicBezTo>
                    <a:pt x="2494" y="10669"/>
                    <a:pt x="2432" y="10667"/>
                    <a:pt x="2375" y="10664"/>
                  </a:cubicBezTo>
                  <a:lnTo>
                    <a:pt x="2375" y="10652"/>
                  </a:lnTo>
                  <a:cubicBezTo>
                    <a:pt x="1557" y="8603"/>
                    <a:pt x="303" y="5299"/>
                    <a:pt x="359" y="4918"/>
                  </a:cubicBezTo>
                  <a:cubicBezTo>
                    <a:pt x="415" y="4548"/>
                    <a:pt x="2386" y="1950"/>
                    <a:pt x="3663" y="337"/>
                  </a:cubicBezTo>
                  <a:close/>
                  <a:moveTo>
                    <a:pt x="3573" y="1"/>
                  </a:moveTo>
                  <a:lnTo>
                    <a:pt x="3506" y="79"/>
                  </a:lnTo>
                  <a:cubicBezTo>
                    <a:pt x="3170" y="505"/>
                    <a:pt x="179" y="4313"/>
                    <a:pt x="90" y="4884"/>
                  </a:cubicBezTo>
                  <a:cubicBezTo>
                    <a:pt x="0" y="5444"/>
                    <a:pt x="1792" y="9947"/>
                    <a:pt x="2139" y="10843"/>
                  </a:cubicBezTo>
                  <a:lnTo>
                    <a:pt x="2173" y="10921"/>
                  </a:lnTo>
                  <a:lnTo>
                    <a:pt x="2263" y="10921"/>
                  </a:lnTo>
                  <a:cubicBezTo>
                    <a:pt x="2296" y="10932"/>
                    <a:pt x="2419" y="10944"/>
                    <a:pt x="2576" y="10944"/>
                  </a:cubicBezTo>
                  <a:cubicBezTo>
                    <a:pt x="2957" y="10944"/>
                    <a:pt x="3562" y="10876"/>
                    <a:pt x="3741" y="10518"/>
                  </a:cubicBezTo>
                  <a:lnTo>
                    <a:pt x="3775" y="10462"/>
                  </a:lnTo>
                  <a:lnTo>
                    <a:pt x="2319" y="5399"/>
                  </a:lnTo>
                  <a:lnTo>
                    <a:pt x="6732" y="1322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72;p39">
              <a:extLst>
                <a:ext uri="{FF2B5EF4-FFF2-40B4-BE49-F238E27FC236}">
                  <a16:creationId xmlns:a16="http://schemas.microsoft.com/office/drawing/2014/main" id="{2547F34C-621B-41DF-8783-D6E4BC0ED5FE}"/>
                </a:ext>
              </a:extLst>
            </p:cNvPr>
            <p:cNvSpPr/>
            <p:nvPr/>
          </p:nvSpPr>
          <p:spPr>
            <a:xfrm>
              <a:off x="7514508" y="2165875"/>
              <a:ext cx="94965" cy="76274"/>
            </a:xfrm>
            <a:custGeom>
              <a:avLst/>
              <a:gdLst/>
              <a:ahLst/>
              <a:cxnLst/>
              <a:rect l="l" t="t" r="r" b="b"/>
              <a:pathLst>
                <a:path w="1692" h="1359" extrusionOk="0">
                  <a:moveTo>
                    <a:pt x="1002" y="0"/>
                  </a:moveTo>
                  <a:cubicBezTo>
                    <a:pt x="996" y="0"/>
                    <a:pt x="991" y="1"/>
                    <a:pt x="986" y="3"/>
                  </a:cubicBezTo>
                  <a:cubicBezTo>
                    <a:pt x="796" y="81"/>
                    <a:pt x="0" y="306"/>
                    <a:pt x="381" y="731"/>
                  </a:cubicBezTo>
                  <a:cubicBezTo>
                    <a:pt x="616" y="989"/>
                    <a:pt x="896" y="1202"/>
                    <a:pt x="1221" y="1358"/>
                  </a:cubicBezTo>
                  <a:lnTo>
                    <a:pt x="1692" y="1179"/>
                  </a:lnTo>
                  <a:cubicBezTo>
                    <a:pt x="1692" y="1179"/>
                    <a:pt x="1203" y="0"/>
                    <a:pt x="1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073;p39">
              <a:extLst>
                <a:ext uri="{FF2B5EF4-FFF2-40B4-BE49-F238E27FC236}">
                  <a16:creationId xmlns:a16="http://schemas.microsoft.com/office/drawing/2014/main" id="{2CCF4F10-7986-4BD6-9FB9-11B94C3679F0}"/>
                </a:ext>
              </a:extLst>
            </p:cNvPr>
            <p:cNvSpPr/>
            <p:nvPr/>
          </p:nvSpPr>
          <p:spPr>
            <a:xfrm>
              <a:off x="7520794" y="2158018"/>
              <a:ext cx="98726" cy="92944"/>
            </a:xfrm>
            <a:custGeom>
              <a:avLst/>
              <a:gdLst/>
              <a:ahLst/>
              <a:cxnLst/>
              <a:rect l="l" t="t" r="r" b="b"/>
              <a:pathLst>
                <a:path w="1759" h="1656" extrusionOk="0">
                  <a:moveTo>
                    <a:pt x="874" y="289"/>
                  </a:moveTo>
                  <a:cubicBezTo>
                    <a:pt x="986" y="401"/>
                    <a:pt x="1210" y="826"/>
                    <a:pt x="1389" y="1230"/>
                  </a:cubicBezTo>
                  <a:lnTo>
                    <a:pt x="1109" y="1342"/>
                  </a:lnTo>
                  <a:cubicBezTo>
                    <a:pt x="829" y="1196"/>
                    <a:pt x="572" y="1006"/>
                    <a:pt x="359" y="770"/>
                  </a:cubicBezTo>
                  <a:cubicBezTo>
                    <a:pt x="314" y="714"/>
                    <a:pt x="292" y="670"/>
                    <a:pt x="303" y="625"/>
                  </a:cubicBezTo>
                  <a:cubicBezTo>
                    <a:pt x="348" y="479"/>
                    <a:pt x="740" y="333"/>
                    <a:pt x="863" y="289"/>
                  </a:cubicBezTo>
                  <a:close/>
                  <a:moveTo>
                    <a:pt x="893" y="1"/>
                  </a:moveTo>
                  <a:cubicBezTo>
                    <a:pt x="862" y="1"/>
                    <a:pt x="838" y="11"/>
                    <a:pt x="818" y="20"/>
                  </a:cubicBezTo>
                  <a:lnTo>
                    <a:pt x="773" y="31"/>
                  </a:lnTo>
                  <a:cubicBezTo>
                    <a:pt x="538" y="121"/>
                    <a:pt x="112" y="266"/>
                    <a:pt x="34" y="569"/>
                  </a:cubicBezTo>
                  <a:cubicBezTo>
                    <a:pt x="0" y="714"/>
                    <a:pt x="45" y="860"/>
                    <a:pt x="157" y="961"/>
                  </a:cubicBezTo>
                  <a:cubicBezTo>
                    <a:pt x="415" y="1241"/>
                    <a:pt x="717" y="1465"/>
                    <a:pt x="1053" y="1633"/>
                  </a:cubicBezTo>
                  <a:lnTo>
                    <a:pt x="1098" y="1655"/>
                  </a:lnTo>
                  <a:lnTo>
                    <a:pt x="1759" y="1398"/>
                  </a:lnTo>
                  <a:lnTo>
                    <a:pt x="1703" y="1263"/>
                  </a:lnTo>
                  <a:cubicBezTo>
                    <a:pt x="1245" y="168"/>
                    <a:pt x="1017" y="1"/>
                    <a:pt x="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074;p39">
              <a:extLst>
                <a:ext uri="{FF2B5EF4-FFF2-40B4-BE49-F238E27FC236}">
                  <a16:creationId xmlns:a16="http://schemas.microsoft.com/office/drawing/2014/main" id="{4F5F5147-DD07-49BF-97B1-549D3114BC5B}"/>
                </a:ext>
              </a:extLst>
            </p:cNvPr>
            <p:cNvSpPr/>
            <p:nvPr/>
          </p:nvSpPr>
          <p:spPr>
            <a:xfrm>
              <a:off x="8011728" y="2037965"/>
              <a:ext cx="92496" cy="108603"/>
            </a:xfrm>
            <a:custGeom>
              <a:avLst/>
              <a:gdLst/>
              <a:ahLst/>
              <a:cxnLst/>
              <a:rect l="l" t="t" r="r" b="b"/>
              <a:pathLst>
                <a:path w="1648" h="1935" extrusionOk="0">
                  <a:moveTo>
                    <a:pt x="946" y="1"/>
                  </a:moveTo>
                  <a:cubicBezTo>
                    <a:pt x="857" y="1"/>
                    <a:pt x="767" y="21"/>
                    <a:pt x="684" y="64"/>
                  </a:cubicBezTo>
                  <a:cubicBezTo>
                    <a:pt x="359" y="232"/>
                    <a:pt x="1" y="837"/>
                    <a:pt x="483" y="1184"/>
                  </a:cubicBezTo>
                  <a:cubicBezTo>
                    <a:pt x="796" y="1420"/>
                    <a:pt x="1087" y="1666"/>
                    <a:pt x="1367" y="1935"/>
                  </a:cubicBezTo>
                  <a:lnTo>
                    <a:pt x="1647" y="1722"/>
                  </a:lnTo>
                  <a:cubicBezTo>
                    <a:pt x="1647" y="1722"/>
                    <a:pt x="1591" y="580"/>
                    <a:pt x="1457" y="322"/>
                  </a:cubicBezTo>
                  <a:cubicBezTo>
                    <a:pt x="1362" y="117"/>
                    <a:pt x="1157" y="1"/>
                    <a:pt x="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075;p39">
              <a:extLst>
                <a:ext uri="{FF2B5EF4-FFF2-40B4-BE49-F238E27FC236}">
                  <a16:creationId xmlns:a16="http://schemas.microsoft.com/office/drawing/2014/main" id="{D18FF608-7FAB-49D4-B290-AFA3468903CE}"/>
                </a:ext>
              </a:extLst>
            </p:cNvPr>
            <p:cNvSpPr/>
            <p:nvPr/>
          </p:nvSpPr>
          <p:spPr>
            <a:xfrm>
              <a:off x="8016780" y="2029714"/>
              <a:ext cx="94965" cy="126956"/>
            </a:xfrm>
            <a:custGeom>
              <a:avLst/>
              <a:gdLst/>
              <a:ahLst/>
              <a:cxnLst/>
              <a:rect l="l" t="t" r="r" b="b"/>
              <a:pathLst>
                <a:path w="1692" h="2262" extrusionOk="0">
                  <a:moveTo>
                    <a:pt x="863" y="279"/>
                  </a:moveTo>
                  <a:lnTo>
                    <a:pt x="863" y="290"/>
                  </a:lnTo>
                  <a:cubicBezTo>
                    <a:pt x="1020" y="290"/>
                    <a:pt x="1165" y="379"/>
                    <a:pt x="1244" y="525"/>
                  </a:cubicBezTo>
                  <a:cubicBezTo>
                    <a:pt x="1333" y="693"/>
                    <a:pt x="1389" y="1365"/>
                    <a:pt x="1412" y="1802"/>
                  </a:cubicBezTo>
                  <a:lnTo>
                    <a:pt x="1289" y="1891"/>
                  </a:lnTo>
                  <a:cubicBezTo>
                    <a:pt x="1031" y="1645"/>
                    <a:pt x="751" y="1421"/>
                    <a:pt x="471" y="1219"/>
                  </a:cubicBezTo>
                  <a:cubicBezTo>
                    <a:pt x="348" y="1141"/>
                    <a:pt x="281" y="1007"/>
                    <a:pt x="292" y="861"/>
                  </a:cubicBezTo>
                  <a:cubicBezTo>
                    <a:pt x="325" y="637"/>
                    <a:pt x="460" y="447"/>
                    <a:pt x="661" y="335"/>
                  </a:cubicBezTo>
                  <a:cubicBezTo>
                    <a:pt x="717" y="301"/>
                    <a:pt x="785" y="279"/>
                    <a:pt x="863" y="279"/>
                  </a:cubicBezTo>
                  <a:close/>
                  <a:moveTo>
                    <a:pt x="850" y="0"/>
                  </a:moveTo>
                  <a:cubicBezTo>
                    <a:pt x="742" y="0"/>
                    <a:pt x="632" y="25"/>
                    <a:pt x="527" y="77"/>
                  </a:cubicBezTo>
                  <a:cubicBezTo>
                    <a:pt x="247" y="234"/>
                    <a:pt x="57" y="514"/>
                    <a:pt x="23" y="839"/>
                  </a:cubicBezTo>
                  <a:cubicBezTo>
                    <a:pt x="1" y="1074"/>
                    <a:pt x="113" y="1309"/>
                    <a:pt x="314" y="1443"/>
                  </a:cubicBezTo>
                  <a:cubicBezTo>
                    <a:pt x="617" y="1667"/>
                    <a:pt x="908" y="1914"/>
                    <a:pt x="1177" y="2171"/>
                  </a:cubicBezTo>
                  <a:lnTo>
                    <a:pt x="1255" y="2261"/>
                  </a:lnTo>
                  <a:lnTo>
                    <a:pt x="1692" y="1936"/>
                  </a:lnTo>
                  <a:lnTo>
                    <a:pt x="1692" y="1858"/>
                  </a:lnTo>
                  <a:cubicBezTo>
                    <a:pt x="1681" y="1667"/>
                    <a:pt x="1636" y="671"/>
                    <a:pt x="1490" y="391"/>
                  </a:cubicBezTo>
                  <a:cubicBezTo>
                    <a:pt x="1363" y="145"/>
                    <a:pt x="1113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076;p39">
              <a:extLst>
                <a:ext uri="{FF2B5EF4-FFF2-40B4-BE49-F238E27FC236}">
                  <a16:creationId xmlns:a16="http://schemas.microsoft.com/office/drawing/2014/main" id="{C9DD563D-CE57-464D-8D97-94DE5DC3F9D1}"/>
                </a:ext>
              </a:extLst>
            </p:cNvPr>
            <p:cNvSpPr/>
            <p:nvPr/>
          </p:nvSpPr>
          <p:spPr>
            <a:xfrm>
              <a:off x="7559746" y="2213188"/>
              <a:ext cx="320704" cy="304929"/>
            </a:xfrm>
            <a:custGeom>
              <a:avLst/>
              <a:gdLst/>
              <a:ahLst/>
              <a:cxnLst/>
              <a:rect l="l" t="t" r="r" b="b"/>
              <a:pathLst>
                <a:path w="5714" h="5433" extrusionOk="0">
                  <a:moveTo>
                    <a:pt x="897" y="0"/>
                  </a:moveTo>
                  <a:lnTo>
                    <a:pt x="1" y="392"/>
                  </a:lnTo>
                  <a:cubicBezTo>
                    <a:pt x="1" y="392"/>
                    <a:pt x="1042" y="3360"/>
                    <a:pt x="1322" y="3584"/>
                  </a:cubicBezTo>
                  <a:cubicBezTo>
                    <a:pt x="1602" y="3819"/>
                    <a:pt x="4593" y="5432"/>
                    <a:pt x="4593" y="5432"/>
                  </a:cubicBezTo>
                  <a:lnTo>
                    <a:pt x="5713" y="3976"/>
                  </a:lnTo>
                  <a:cubicBezTo>
                    <a:pt x="5713" y="3976"/>
                    <a:pt x="2465" y="2688"/>
                    <a:pt x="2330" y="2610"/>
                  </a:cubicBezTo>
                  <a:cubicBezTo>
                    <a:pt x="2185" y="2531"/>
                    <a:pt x="897" y="0"/>
                    <a:pt x="8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077;p39">
              <a:extLst>
                <a:ext uri="{FF2B5EF4-FFF2-40B4-BE49-F238E27FC236}">
                  <a16:creationId xmlns:a16="http://schemas.microsoft.com/office/drawing/2014/main" id="{5C4E9BFC-4CF7-4165-8B24-2E5768C72101}"/>
                </a:ext>
              </a:extLst>
            </p:cNvPr>
            <p:cNvSpPr/>
            <p:nvPr/>
          </p:nvSpPr>
          <p:spPr>
            <a:xfrm>
              <a:off x="7573609" y="2205611"/>
              <a:ext cx="316887" cy="294265"/>
            </a:xfrm>
            <a:custGeom>
              <a:avLst/>
              <a:gdLst/>
              <a:ahLst/>
              <a:cxnLst/>
              <a:rect l="l" t="t" r="r" b="b"/>
              <a:pathLst>
                <a:path w="5646" h="5243" extrusionOk="0">
                  <a:moveTo>
                    <a:pt x="919" y="1"/>
                  </a:moveTo>
                  <a:lnTo>
                    <a:pt x="0" y="426"/>
                  </a:lnTo>
                  <a:cubicBezTo>
                    <a:pt x="0" y="426"/>
                    <a:pt x="975" y="3170"/>
                    <a:pt x="1255" y="3406"/>
                  </a:cubicBezTo>
                  <a:cubicBezTo>
                    <a:pt x="1535" y="3630"/>
                    <a:pt x="4525" y="5243"/>
                    <a:pt x="4525" y="5243"/>
                  </a:cubicBezTo>
                  <a:lnTo>
                    <a:pt x="5645" y="3786"/>
                  </a:lnTo>
                  <a:cubicBezTo>
                    <a:pt x="5645" y="3786"/>
                    <a:pt x="2397" y="2498"/>
                    <a:pt x="2251" y="2420"/>
                  </a:cubicBezTo>
                  <a:cubicBezTo>
                    <a:pt x="2117" y="2353"/>
                    <a:pt x="919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078;p39">
              <a:extLst>
                <a:ext uri="{FF2B5EF4-FFF2-40B4-BE49-F238E27FC236}">
                  <a16:creationId xmlns:a16="http://schemas.microsoft.com/office/drawing/2014/main" id="{54E5CD89-5242-4CC7-B1E1-2E6A88DDD173}"/>
                </a:ext>
              </a:extLst>
            </p:cNvPr>
            <p:cNvSpPr/>
            <p:nvPr/>
          </p:nvSpPr>
          <p:spPr>
            <a:xfrm>
              <a:off x="7549700" y="2203086"/>
              <a:ext cx="343324" cy="325695"/>
            </a:xfrm>
            <a:custGeom>
              <a:avLst/>
              <a:gdLst/>
              <a:ahLst/>
              <a:cxnLst/>
              <a:rect l="l" t="t" r="r" b="b"/>
              <a:pathLst>
                <a:path w="6117" h="5803" extrusionOk="0">
                  <a:moveTo>
                    <a:pt x="1009" y="359"/>
                  </a:moveTo>
                  <a:cubicBezTo>
                    <a:pt x="2263" y="2823"/>
                    <a:pt x="2397" y="2891"/>
                    <a:pt x="2442" y="2924"/>
                  </a:cubicBezTo>
                  <a:cubicBezTo>
                    <a:pt x="2565" y="2991"/>
                    <a:pt x="4951" y="3943"/>
                    <a:pt x="5668" y="4224"/>
                  </a:cubicBezTo>
                  <a:lnTo>
                    <a:pt x="4738" y="5444"/>
                  </a:lnTo>
                  <a:cubicBezTo>
                    <a:pt x="3842" y="4952"/>
                    <a:pt x="1793" y="3831"/>
                    <a:pt x="1580" y="3663"/>
                  </a:cubicBezTo>
                  <a:cubicBezTo>
                    <a:pt x="1423" y="3529"/>
                    <a:pt x="841" y="2051"/>
                    <a:pt x="359" y="651"/>
                  </a:cubicBezTo>
                  <a:lnTo>
                    <a:pt x="1009" y="359"/>
                  </a:lnTo>
                  <a:close/>
                  <a:moveTo>
                    <a:pt x="1143" y="1"/>
                  </a:moveTo>
                  <a:lnTo>
                    <a:pt x="1" y="494"/>
                  </a:lnTo>
                  <a:lnTo>
                    <a:pt x="45" y="617"/>
                  </a:lnTo>
                  <a:cubicBezTo>
                    <a:pt x="292" y="1323"/>
                    <a:pt x="1121" y="3652"/>
                    <a:pt x="1412" y="3876"/>
                  </a:cubicBezTo>
                  <a:cubicBezTo>
                    <a:pt x="1692" y="4111"/>
                    <a:pt x="4402" y="5579"/>
                    <a:pt x="4705" y="5736"/>
                  </a:cubicBezTo>
                  <a:lnTo>
                    <a:pt x="4817" y="5803"/>
                  </a:lnTo>
                  <a:lnTo>
                    <a:pt x="6116" y="4100"/>
                  </a:lnTo>
                  <a:lnTo>
                    <a:pt x="5948" y="4033"/>
                  </a:lnTo>
                  <a:cubicBezTo>
                    <a:pt x="4682" y="3529"/>
                    <a:pt x="2789" y="2767"/>
                    <a:pt x="2588" y="2678"/>
                  </a:cubicBezTo>
                  <a:cubicBezTo>
                    <a:pt x="2453" y="2521"/>
                    <a:pt x="1781" y="1255"/>
                    <a:pt x="1199" y="113"/>
                  </a:cubicBezTo>
                  <a:lnTo>
                    <a:pt x="1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79;p39">
              <a:extLst>
                <a:ext uri="{FF2B5EF4-FFF2-40B4-BE49-F238E27FC236}">
                  <a16:creationId xmlns:a16="http://schemas.microsoft.com/office/drawing/2014/main" id="{C1F29961-16B8-4DFB-BC70-4997D7485EFF}"/>
                </a:ext>
              </a:extLst>
            </p:cNvPr>
            <p:cNvSpPr/>
            <p:nvPr/>
          </p:nvSpPr>
          <p:spPr>
            <a:xfrm>
              <a:off x="7808049" y="2768268"/>
              <a:ext cx="216983" cy="594368"/>
            </a:xfrm>
            <a:custGeom>
              <a:avLst/>
              <a:gdLst/>
              <a:ahLst/>
              <a:cxnLst/>
              <a:rect l="l" t="t" r="r" b="b"/>
              <a:pathLst>
                <a:path w="3866" h="10590" extrusionOk="0">
                  <a:moveTo>
                    <a:pt x="1" y="0"/>
                  </a:moveTo>
                  <a:cubicBezTo>
                    <a:pt x="1" y="0"/>
                    <a:pt x="875" y="4245"/>
                    <a:pt x="987" y="4570"/>
                  </a:cubicBezTo>
                  <a:cubicBezTo>
                    <a:pt x="1099" y="4906"/>
                    <a:pt x="2600" y="10450"/>
                    <a:pt x="2600" y="10450"/>
                  </a:cubicBezTo>
                  <a:cubicBezTo>
                    <a:pt x="2741" y="10555"/>
                    <a:pt x="2929" y="10590"/>
                    <a:pt x="3117" y="10590"/>
                  </a:cubicBezTo>
                  <a:cubicBezTo>
                    <a:pt x="3492" y="10590"/>
                    <a:pt x="3865" y="10450"/>
                    <a:pt x="3865" y="10450"/>
                  </a:cubicBezTo>
                  <a:lnTo>
                    <a:pt x="3171" y="4996"/>
                  </a:lnTo>
                  <a:lnTo>
                    <a:pt x="2824" y="1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80;p39">
              <a:extLst>
                <a:ext uri="{FF2B5EF4-FFF2-40B4-BE49-F238E27FC236}">
                  <a16:creationId xmlns:a16="http://schemas.microsoft.com/office/drawing/2014/main" id="{B0B910DA-B123-4AF1-8988-B231124363A0}"/>
                </a:ext>
              </a:extLst>
            </p:cNvPr>
            <p:cNvSpPr/>
            <p:nvPr/>
          </p:nvSpPr>
          <p:spPr>
            <a:xfrm>
              <a:off x="7827580" y="2768268"/>
              <a:ext cx="216927" cy="594368"/>
            </a:xfrm>
            <a:custGeom>
              <a:avLst/>
              <a:gdLst/>
              <a:ahLst/>
              <a:cxnLst/>
              <a:rect l="l" t="t" r="r" b="b"/>
              <a:pathLst>
                <a:path w="3865" h="10590" extrusionOk="0">
                  <a:moveTo>
                    <a:pt x="0" y="0"/>
                  </a:moveTo>
                  <a:cubicBezTo>
                    <a:pt x="0" y="0"/>
                    <a:pt x="874" y="4245"/>
                    <a:pt x="986" y="4570"/>
                  </a:cubicBezTo>
                  <a:cubicBezTo>
                    <a:pt x="1098" y="4906"/>
                    <a:pt x="2588" y="10450"/>
                    <a:pt x="2588" y="10450"/>
                  </a:cubicBezTo>
                  <a:cubicBezTo>
                    <a:pt x="2733" y="10555"/>
                    <a:pt x="2924" y="10590"/>
                    <a:pt x="3113" y="10590"/>
                  </a:cubicBezTo>
                  <a:cubicBezTo>
                    <a:pt x="3491" y="10590"/>
                    <a:pt x="3864" y="10450"/>
                    <a:pt x="3864" y="10450"/>
                  </a:cubicBezTo>
                  <a:lnTo>
                    <a:pt x="3170" y="4996"/>
                  </a:lnTo>
                  <a:lnTo>
                    <a:pt x="2823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81;p39">
              <a:extLst>
                <a:ext uri="{FF2B5EF4-FFF2-40B4-BE49-F238E27FC236}">
                  <a16:creationId xmlns:a16="http://schemas.microsoft.com/office/drawing/2014/main" id="{FA78E9DC-25EC-4AFA-9BFB-9B7740ACCDBB}"/>
                </a:ext>
              </a:extLst>
            </p:cNvPr>
            <p:cNvSpPr/>
            <p:nvPr/>
          </p:nvSpPr>
          <p:spPr>
            <a:xfrm>
              <a:off x="7798619" y="2760074"/>
              <a:ext cx="235841" cy="610532"/>
            </a:xfrm>
            <a:custGeom>
              <a:avLst/>
              <a:gdLst/>
              <a:ahLst/>
              <a:cxnLst/>
              <a:rect l="l" t="t" r="r" b="b"/>
              <a:pathLst>
                <a:path w="4202" h="10878" extrusionOk="0">
                  <a:moveTo>
                    <a:pt x="348" y="303"/>
                  </a:moveTo>
                  <a:lnTo>
                    <a:pt x="2857" y="426"/>
                  </a:lnTo>
                  <a:lnTo>
                    <a:pt x="3204" y="5153"/>
                  </a:lnTo>
                  <a:lnTo>
                    <a:pt x="3888" y="10507"/>
                  </a:lnTo>
                  <a:cubicBezTo>
                    <a:pt x="3735" y="10553"/>
                    <a:pt x="3508" y="10599"/>
                    <a:pt x="3290" y="10599"/>
                  </a:cubicBezTo>
                  <a:cubicBezTo>
                    <a:pt x="3140" y="10599"/>
                    <a:pt x="2994" y="10577"/>
                    <a:pt x="2880" y="10518"/>
                  </a:cubicBezTo>
                  <a:cubicBezTo>
                    <a:pt x="2723" y="9913"/>
                    <a:pt x="1390" y="4996"/>
                    <a:pt x="1289" y="4671"/>
                  </a:cubicBezTo>
                  <a:cubicBezTo>
                    <a:pt x="1199" y="4425"/>
                    <a:pt x="651" y="1804"/>
                    <a:pt x="348" y="303"/>
                  </a:cubicBezTo>
                  <a:close/>
                  <a:moveTo>
                    <a:pt x="1" y="1"/>
                  </a:moveTo>
                  <a:lnTo>
                    <a:pt x="35" y="180"/>
                  </a:lnTo>
                  <a:cubicBezTo>
                    <a:pt x="68" y="348"/>
                    <a:pt x="908" y="4425"/>
                    <a:pt x="1020" y="4761"/>
                  </a:cubicBezTo>
                  <a:cubicBezTo>
                    <a:pt x="1132" y="5086"/>
                    <a:pt x="2611" y="10585"/>
                    <a:pt x="2633" y="10641"/>
                  </a:cubicBezTo>
                  <a:lnTo>
                    <a:pt x="2644" y="10686"/>
                  </a:lnTo>
                  <a:lnTo>
                    <a:pt x="2678" y="10719"/>
                  </a:lnTo>
                  <a:cubicBezTo>
                    <a:pt x="2842" y="10822"/>
                    <a:pt x="3034" y="10878"/>
                    <a:pt x="3238" y="10878"/>
                  </a:cubicBezTo>
                  <a:cubicBezTo>
                    <a:pt x="3256" y="10878"/>
                    <a:pt x="3275" y="10877"/>
                    <a:pt x="3294" y="10876"/>
                  </a:cubicBezTo>
                  <a:cubicBezTo>
                    <a:pt x="3563" y="10865"/>
                    <a:pt x="3832" y="10820"/>
                    <a:pt x="4089" y="10731"/>
                  </a:cubicBezTo>
                  <a:lnTo>
                    <a:pt x="4201" y="10686"/>
                  </a:lnTo>
                  <a:lnTo>
                    <a:pt x="3484" y="5119"/>
                  </a:lnTo>
                  <a:lnTo>
                    <a:pt x="3126" y="1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82;p39">
              <a:extLst>
                <a:ext uri="{FF2B5EF4-FFF2-40B4-BE49-F238E27FC236}">
                  <a16:creationId xmlns:a16="http://schemas.microsoft.com/office/drawing/2014/main" id="{8C1B4867-0468-4C0A-80DA-B5A0BFD5C049}"/>
                </a:ext>
              </a:extLst>
            </p:cNvPr>
            <p:cNvSpPr/>
            <p:nvPr/>
          </p:nvSpPr>
          <p:spPr>
            <a:xfrm>
              <a:off x="7698041" y="2111321"/>
              <a:ext cx="511813" cy="700894"/>
            </a:xfrm>
            <a:custGeom>
              <a:avLst/>
              <a:gdLst/>
              <a:ahLst/>
              <a:cxnLst/>
              <a:rect l="l" t="t" r="r" b="b"/>
              <a:pathLst>
                <a:path w="9119" h="12488" extrusionOk="0">
                  <a:moveTo>
                    <a:pt x="7315" y="1"/>
                  </a:moveTo>
                  <a:lnTo>
                    <a:pt x="6564" y="393"/>
                  </a:lnTo>
                  <a:lnTo>
                    <a:pt x="7628" y="3215"/>
                  </a:lnTo>
                  <a:cubicBezTo>
                    <a:pt x="7628" y="3215"/>
                    <a:pt x="5971" y="5063"/>
                    <a:pt x="5859" y="5097"/>
                  </a:cubicBezTo>
                  <a:cubicBezTo>
                    <a:pt x="5691" y="5097"/>
                    <a:pt x="5534" y="5086"/>
                    <a:pt x="5366" y="5063"/>
                  </a:cubicBezTo>
                  <a:lnTo>
                    <a:pt x="3921" y="4873"/>
                  </a:lnTo>
                  <a:cubicBezTo>
                    <a:pt x="3921" y="4873"/>
                    <a:pt x="3914" y="4872"/>
                    <a:pt x="3902" y="4872"/>
                  </a:cubicBezTo>
                  <a:cubicBezTo>
                    <a:pt x="3725" y="4872"/>
                    <a:pt x="2379" y="4950"/>
                    <a:pt x="1491" y="7281"/>
                  </a:cubicBezTo>
                  <a:cubicBezTo>
                    <a:pt x="527" y="9779"/>
                    <a:pt x="1" y="11033"/>
                    <a:pt x="1" y="11033"/>
                  </a:cubicBezTo>
                  <a:cubicBezTo>
                    <a:pt x="1" y="11033"/>
                    <a:pt x="2065" y="12488"/>
                    <a:pt x="3385" y="12488"/>
                  </a:cubicBezTo>
                  <a:cubicBezTo>
                    <a:pt x="3474" y="12488"/>
                    <a:pt x="3560" y="12481"/>
                    <a:pt x="3641" y="12467"/>
                  </a:cubicBezTo>
                  <a:lnTo>
                    <a:pt x="4929" y="12243"/>
                  </a:lnTo>
                  <a:cubicBezTo>
                    <a:pt x="4929" y="12243"/>
                    <a:pt x="6105" y="7225"/>
                    <a:pt x="6385" y="7023"/>
                  </a:cubicBezTo>
                  <a:cubicBezTo>
                    <a:pt x="6665" y="6833"/>
                    <a:pt x="9118" y="3663"/>
                    <a:pt x="9118" y="3450"/>
                  </a:cubicBezTo>
                  <a:cubicBezTo>
                    <a:pt x="9118" y="3249"/>
                    <a:pt x="7315" y="1"/>
                    <a:pt x="7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83;p39">
              <a:extLst>
                <a:ext uri="{FF2B5EF4-FFF2-40B4-BE49-F238E27FC236}">
                  <a16:creationId xmlns:a16="http://schemas.microsoft.com/office/drawing/2014/main" id="{3198CDB7-7D78-40DC-A062-3A303C144490}"/>
                </a:ext>
              </a:extLst>
            </p:cNvPr>
            <p:cNvSpPr/>
            <p:nvPr/>
          </p:nvSpPr>
          <p:spPr>
            <a:xfrm>
              <a:off x="7710617" y="2123276"/>
              <a:ext cx="523095" cy="701511"/>
            </a:xfrm>
            <a:custGeom>
              <a:avLst/>
              <a:gdLst/>
              <a:ahLst/>
              <a:cxnLst/>
              <a:rect l="l" t="t" r="r" b="b"/>
              <a:pathLst>
                <a:path w="9320" h="12499" extrusionOk="0">
                  <a:moveTo>
                    <a:pt x="7483" y="0"/>
                  </a:moveTo>
                  <a:lnTo>
                    <a:pt x="6710" y="392"/>
                  </a:lnTo>
                  <a:lnTo>
                    <a:pt x="7797" y="3226"/>
                  </a:lnTo>
                  <a:cubicBezTo>
                    <a:pt x="7797" y="3226"/>
                    <a:pt x="6105" y="5074"/>
                    <a:pt x="5993" y="5097"/>
                  </a:cubicBezTo>
                  <a:cubicBezTo>
                    <a:pt x="5951" y="5099"/>
                    <a:pt x="5909" y="5101"/>
                    <a:pt x="5867" y="5101"/>
                  </a:cubicBezTo>
                  <a:cubicBezTo>
                    <a:pt x="5741" y="5101"/>
                    <a:pt x="5615" y="5088"/>
                    <a:pt x="5489" y="5063"/>
                  </a:cubicBezTo>
                  <a:lnTo>
                    <a:pt x="4011" y="4873"/>
                  </a:lnTo>
                  <a:cubicBezTo>
                    <a:pt x="4011" y="4873"/>
                    <a:pt x="4005" y="4872"/>
                    <a:pt x="3995" y="4872"/>
                  </a:cubicBezTo>
                  <a:cubicBezTo>
                    <a:pt x="3834" y="4872"/>
                    <a:pt x="2441" y="4942"/>
                    <a:pt x="1524" y="7292"/>
                  </a:cubicBezTo>
                  <a:cubicBezTo>
                    <a:pt x="550" y="9778"/>
                    <a:pt x="1" y="11044"/>
                    <a:pt x="1" y="11044"/>
                  </a:cubicBezTo>
                  <a:cubicBezTo>
                    <a:pt x="1" y="11044"/>
                    <a:pt x="2114" y="12499"/>
                    <a:pt x="3468" y="12499"/>
                  </a:cubicBezTo>
                  <a:cubicBezTo>
                    <a:pt x="3559" y="12499"/>
                    <a:pt x="3647" y="12492"/>
                    <a:pt x="3731" y="12478"/>
                  </a:cubicBezTo>
                  <a:lnTo>
                    <a:pt x="5052" y="12243"/>
                  </a:lnTo>
                  <a:cubicBezTo>
                    <a:pt x="5052" y="12243"/>
                    <a:pt x="6251" y="7236"/>
                    <a:pt x="6542" y="7034"/>
                  </a:cubicBezTo>
                  <a:cubicBezTo>
                    <a:pt x="6822" y="6844"/>
                    <a:pt x="9320" y="3663"/>
                    <a:pt x="9320" y="3461"/>
                  </a:cubicBezTo>
                  <a:cubicBezTo>
                    <a:pt x="9320" y="3249"/>
                    <a:pt x="7483" y="0"/>
                    <a:pt x="7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84;p39">
              <a:extLst>
                <a:ext uri="{FF2B5EF4-FFF2-40B4-BE49-F238E27FC236}">
                  <a16:creationId xmlns:a16="http://schemas.microsoft.com/office/drawing/2014/main" id="{AE6AE5F9-2453-4EE5-B62C-478CBBC19170}"/>
                </a:ext>
              </a:extLst>
            </p:cNvPr>
            <p:cNvSpPr/>
            <p:nvPr/>
          </p:nvSpPr>
          <p:spPr>
            <a:xfrm>
              <a:off x="7688608" y="2100657"/>
              <a:ext cx="528146" cy="719190"/>
            </a:xfrm>
            <a:custGeom>
              <a:avLst/>
              <a:gdLst/>
              <a:ahLst/>
              <a:cxnLst/>
              <a:rect l="l" t="t" r="r" b="b"/>
              <a:pathLst>
                <a:path w="9410" h="12814" extrusionOk="0">
                  <a:moveTo>
                    <a:pt x="7427" y="370"/>
                  </a:moveTo>
                  <a:cubicBezTo>
                    <a:pt x="8077" y="1568"/>
                    <a:pt x="9062" y="3394"/>
                    <a:pt x="9129" y="3629"/>
                  </a:cubicBezTo>
                  <a:cubicBezTo>
                    <a:pt x="8984" y="3988"/>
                    <a:pt x="6732" y="6922"/>
                    <a:pt x="6475" y="7101"/>
                  </a:cubicBezTo>
                  <a:cubicBezTo>
                    <a:pt x="6184" y="7303"/>
                    <a:pt x="5355" y="10742"/>
                    <a:pt x="4985" y="12310"/>
                  </a:cubicBezTo>
                  <a:lnTo>
                    <a:pt x="3787" y="12522"/>
                  </a:lnTo>
                  <a:cubicBezTo>
                    <a:pt x="3714" y="12534"/>
                    <a:pt x="3638" y="12540"/>
                    <a:pt x="3559" y="12540"/>
                  </a:cubicBezTo>
                  <a:cubicBezTo>
                    <a:pt x="2459" y="12540"/>
                    <a:pt x="755" y="11450"/>
                    <a:pt x="337" y="11178"/>
                  </a:cubicBezTo>
                  <a:lnTo>
                    <a:pt x="348" y="11178"/>
                  </a:lnTo>
                  <a:cubicBezTo>
                    <a:pt x="494" y="10820"/>
                    <a:pt x="998" y="9588"/>
                    <a:pt x="1782" y="7527"/>
                  </a:cubicBezTo>
                  <a:cubicBezTo>
                    <a:pt x="2667" y="5220"/>
                    <a:pt x="3977" y="5197"/>
                    <a:pt x="4078" y="5197"/>
                  </a:cubicBezTo>
                  <a:lnTo>
                    <a:pt x="5512" y="5388"/>
                  </a:lnTo>
                  <a:cubicBezTo>
                    <a:pt x="5646" y="5413"/>
                    <a:pt x="5780" y="5425"/>
                    <a:pt x="5920" y="5425"/>
                  </a:cubicBezTo>
                  <a:cubicBezTo>
                    <a:pt x="5966" y="5425"/>
                    <a:pt x="6013" y="5424"/>
                    <a:pt x="6060" y="5421"/>
                  </a:cubicBezTo>
                  <a:cubicBezTo>
                    <a:pt x="6105" y="5410"/>
                    <a:pt x="6217" y="5388"/>
                    <a:pt x="7897" y="3506"/>
                  </a:cubicBezTo>
                  <a:lnTo>
                    <a:pt x="7953" y="3439"/>
                  </a:lnTo>
                  <a:lnTo>
                    <a:pt x="6900" y="650"/>
                  </a:lnTo>
                  <a:lnTo>
                    <a:pt x="7427" y="370"/>
                  </a:lnTo>
                  <a:close/>
                  <a:moveTo>
                    <a:pt x="7539" y="0"/>
                  </a:moveTo>
                  <a:lnTo>
                    <a:pt x="6542" y="515"/>
                  </a:lnTo>
                  <a:lnTo>
                    <a:pt x="7628" y="3383"/>
                  </a:lnTo>
                  <a:cubicBezTo>
                    <a:pt x="6912" y="4167"/>
                    <a:pt x="6128" y="5029"/>
                    <a:pt x="5971" y="5152"/>
                  </a:cubicBezTo>
                  <a:cubicBezTo>
                    <a:pt x="5825" y="5152"/>
                    <a:pt x="5691" y="5141"/>
                    <a:pt x="5545" y="5108"/>
                  </a:cubicBezTo>
                  <a:lnTo>
                    <a:pt x="4100" y="4917"/>
                  </a:lnTo>
                  <a:lnTo>
                    <a:pt x="4089" y="4917"/>
                  </a:lnTo>
                  <a:cubicBezTo>
                    <a:pt x="4087" y="4917"/>
                    <a:pt x="4082" y="4917"/>
                    <a:pt x="4074" y="4917"/>
                  </a:cubicBezTo>
                  <a:cubicBezTo>
                    <a:pt x="3906" y="4917"/>
                    <a:pt x="2458" y="4969"/>
                    <a:pt x="1524" y="7426"/>
                  </a:cubicBezTo>
                  <a:cubicBezTo>
                    <a:pt x="583" y="9890"/>
                    <a:pt x="34" y="11156"/>
                    <a:pt x="34" y="11178"/>
                  </a:cubicBezTo>
                  <a:lnTo>
                    <a:pt x="1" y="11279"/>
                  </a:lnTo>
                  <a:lnTo>
                    <a:pt x="90" y="11346"/>
                  </a:lnTo>
                  <a:cubicBezTo>
                    <a:pt x="180" y="11402"/>
                    <a:pt x="2207" y="12814"/>
                    <a:pt x="3563" y="12814"/>
                  </a:cubicBezTo>
                  <a:cubicBezTo>
                    <a:pt x="3652" y="12814"/>
                    <a:pt x="3742" y="12814"/>
                    <a:pt x="3831" y="12791"/>
                  </a:cubicBezTo>
                  <a:lnTo>
                    <a:pt x="5209" y="12556"/>
                  </a:lnTo>
                  <a:lnTo>
                    <a:pt x="5232" y="12466"/>
                  </a:lnTo>
                  <a:cubicBezTo>
                    <a:pt x="5780" y="10137"/>
                    <a:pt x="6464" y="7538"/>
                    <a:pt x="6632" y="7337"/>
                  </a:cubicBezTo>
                  <a:cubicBezTo>
                    <a:pt x="6811" y="7202"/>
                    <a:pt x="9409" y="3965"/>
                    <a:pt x="9409" y="3640"/>
                  </a:cubicBezTo>
                  <a:cubicBezTo>
                    <a:pt x="9409" y="3428"/>
                    <a:pt x="8278" y="1344"/>
                    <a:pt x="7606" y="123"/>
                  </a:cubicBezTo>
                  <a:lnTo>
                    <a:pt x="7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85;p39">
              <a:extLst>
                <a:ext uri="{FF2B5EF4-FFF2-40B4-BE49-F238E27FC236}">
                  <a16:creationId xmlns:a16="http://schemas.microsoft.com/office/drawing/2014/main" id="{59FD8CA1-487A-4B70-A6ED-E3F63CD4FB58}"/>
                </a:ext>
              </a:extLst>
            </p:cNvPr>
            <p:cNvSpPr/>
            <p:nvPr/>
          </p:nvSpPr>
          <p:spPr>
            <a:xfrm>
              <a:off x="7918107" y="2304952"/>
              <a:ext cx="96818" cy="109950"/>
            </a:xfrm>
            <a:custGeom>
              <a:avLst/>
              <a:gdLst/>
              <a:ahLst/>
              <a:cxnLst/>
              <a:rect l="l" t="t" r="r" b="b"/>
              <a:pathLst>
                <a:path w="1725" h="1959" extrusionOk="0">
                  <a:moveTo>
                    <a:pt x="515" y="0"/>
                  </a:moveTo>
                  <a:lnTo>
                    <a:pt x="0" y="1423"/>
                  </a:lnTo>
                  <a:cubicBezTo>
                    <a:pt x="0" y="1423"/>
                    <a:pt x="428" y="1958"/>
                    <a:pt x="944" y="1958"/>
                  </a:cubicBezTo>
                  <a:cubicBezTo>
                    <a:pt x="1095" y="1958"/>
                    <a:pt x="1254" y="1912"/>
                    <a:pt x="1411" y="1792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86;p39">
              <a:extLst>
                <a:ext uri="{FF2B5EF4-FFF2-40B4-BE49-F238E27FC236}">
                  <a16:creationId xmlns:a16="http://schemas.microsoft.com/office/drawing/2014/main" id="{F02BACAC-E77D-4230-BD2F-5FCF54340AE3}"/>
                </a:ext>
              </a:extLst>
            </p:cNvPr>
            <p:cNvSpPr/>
            <p:nvPr/>
          </p:nvSpPr>
          <p:spPr>
            <a:xfrm>
              <a:off x="7909295" y="2297371"/>
              <a:ext cx="115058" cy="125159"/>
            </a:xfrm>
            <a:custGeom>
              <a:avLst/>
              <a:gdLst/>
              <a:ahLst/>
              <a:cxnLst/>
              <a:rect l="l" t="t" r="r" b="b"/>
              <a:pathLst>
                <a:path w="2050" h="2230" extrusionOk="0">
                  <a:moveTo>
                    <a:pt x="1703" y="292"/>
                  </a:moveTo>
                  <a:lnTo>
                    <a:pt x="1434" y="1860"/>
                  </a:lnTo>
                  <a:cubicBezTo>
                    <a:pt x="1322" y="1932"/>
                    <a:pt x="1209" y="1961"/>
                    <a:pt x="1100" y="1961"/>
                  </a:cubicBezTo>
                  <a:cubicBezTo>
                    <a:pt x="748" y="1961"/>
                    <a:pt x="433" y="1664"/>
                    <a:pt x="314" y="1535"/>
                  </a:cubicBezTo>
                  <a:lnTo>
                    <a:pt x="762" y="292"/>
                  </a:lnTo>
                  <a:close/>
                  <a:moveTo>
                    <a:pt x="572" y="1"/>
                  </a:moveTo>
                  <a:lnTo>
                    <a:pt x="0" y="1580"/>
                  </a:lnTo>
                  <a:lnTo>
                    <a:pt x="45" y="1636"/>
                  </a:lnTo>
                  <a:cubicBezTo>
                    <a:pt x="247" y="1894"/>
                    <a:pt x="661" y="2230"/>
                    <a:pt x="1109" y="2230"/>
                  </a:cubicBezTo>
                  <a:cubicBezTo>
                    <a:pt x="1311" y="2230"/>
                    <a:pt x="1501" y="2163"/>
                    <a:pt x="1647" y="2039"/>
                  </a:cubicBezTo>
                  <a:lnTo>
                    <a:pt x="1692" y="2006"/>
                  </a:lnTo>
                  <a:lnTo>
                    <a:pt x="20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87;p39">
              <a:extLst>
                <a:ext uri="{FF2B5EF4-FFF2-40B4-BE49-F238E27FC236}">
                  <a16:creationId xmlns:a16="http://schemas.microsoft.com/office/drawing/2014/main" id="{1D913F16-BF2B-433B-B254-1B167BFC58D1}"/>
                </a:ext>
              </a:extLst>
            </p:cNvPr>
            <p:cNvSpPr/>
            <p:nvPr/>
          </p:nvSpPr>
          <p:spPr>
            <a:xfrm>
              <a:off x="7893580" y="2186525"/>
              <a:ext cx="152157" cy="145084"/>
            </a:xfrm>
            <a:custGeom>
              <a:avLst/>
              <a:gdLst/>
              <a:ahLst/>
              <a:cxnLst/>
              <a:rect l="l" t="t" r="r" b="b"/>
              <a:pathLst>
                <a:path w="2711" h="2585" extrusionOk="0">
                  <a:moveTo>
                    <a:pt x="1301" y="1"/>
                  </a:moveTo>
                  <a:cubicBezTo>
                    <a:pt x="638" y="1"/>
                    <a:pt x="0" y="514"/>
                    <a:pt x="0" y="1293"/>
                  </a:cubicBezTo>
                  <a:cubicBezTo>
                    <a:pt x="0" y="2071"/>
                    <a:pt x="638" y="2585"/>
                    <a:pt x="1301" y="2585"/>
                  </a:cubicBezTo>
                  <a:cubicBezTo>
                    <a:pt x="1620" y="2585"/>
                    <a:pt x="1945" y="2466"/>
                    <a:pt x="2207" y="2200"/>
                  </a:cubicBezTo>
                  <a:cubicBezTo>
                    <a:pt x="2711" y="1696"/>
                    <a:pt x="2711" y="890"/>
                    <a:pt x="2207" y="386"/>
                  </a:cubicBezTo>
                  <a:cubicBezTo>
                    <a:pt x="1945" y="120"/>
                    <a:pt x="1620" y="1"/>
                    <a:pt x="1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88;p39">
              <a:extLst>
                <a:ext uri="{FF2B5EF4-FFF2-40B4-BE49-F238E27FC236}">
                  <a16:creationId xmlns:a16="http://schemas.microsoft.com/office/drawing/2014/main" id="{CFFC5C60-DD64-4D63-AC14-CE9C865DCE09}"/>
                </a:ext>
              </a:extLst>
            </p:cNvPr>
            <p:cNvSpPr/>
            <p:nvPr/>
          </p:nvSpPr>
          <p:spPr>
            <a:xfrm>
              <a:off x="7854567" y="2178327"/>
              <a:ext cx="221810" cy="160630"/>
            </a:xfrm>
            <a:custGeom>
              <a:avLst/>
              <a:gdLst/>
              <a:ahLst/>
              <a:cxnLst/>
              <a:rect l="l" t="t" r="r" b="b"/>
              <a:pathLst>
                <a:path w="3952" h="2862" extrusionOk="0">
                  <a:moveTo>
                    <a:pt x="1995" y="285"/>
                  </a:moveTo>
                  <a:cubicBezTo>
                    <a:pt x="3014" y="285"/>
                    <a:pt x="3529" y="1528"/>
                    <a:pt x="2801" y="2245"/>
                  </a:cubicBezTo>
                  <a:cubicBezTo>
                    <a:pt x="2575" y="2475"/>
                    <a:pt x="2285" y="2583"/>
                    <a:pt x="1997" y="2583"/>
                  </a:cubicBezTo>
                  <a:cubicBezTo>
                    <a:pt x="1556" y="2583"/>
                    <a:pt x="1120" y="2330"/>
                    <a:pt x="930" y="1876"/>
                  </a:cubicBezTo>
                  <a:cubicBezTo>
                    <a:pt x="617" y="1125"/>
                    <a:pt x="1177" y="285"/>
                    <a:pt x="1995" y="285"/>
                  </a:cubicBezTo>
                  <a:close/>
                  <a:moveTo>
                    <a:pt x="2010" y="1"/>
                  </a:moveTo>
                  <a:cubicBezTo>
                    <a:pt x="1829" y="1"/>
                    <a:pt x="1639" y="37"/>
                    <a:pt x="1446" y="117"/>
                  </a:cubicBezTo>
                  <a:cubicBezTo>
                    <a:pt x="1" y="722"/>
                    <a:pt x="426" y="2861"/>
                    <a:pt x="1995" y="2861"/>
                  </a:cubicBezTo>
                  <a:cubicBezTo>
                    <a:pt x="2375" y="2861"/>
                    <a:pt x="2734" y="2716"/>
                    <a:pt x="3003" y="2447"/>
                  </a:cubicBezTo>
                  <a:cubicBezTo>
                    <a:pt x="3952" y="1488"/>
                    <a:pt x="3167" y="1"/>
                    <a:pt x="2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89;p39">
              <a:extLst>
                <a:ext uri="{FF2B5EF4-FFF2-40B4-BE49-F238E27FC236}">
                  <a16:creationId xmlns:a16="http://schemas.microsoft.com/office/drawing/2014/main" id="{CC503FFC-DFA1-4AA1-8F25-AAA1D6B1FA79}"/>
                </a:ext>
              </a:extLst>
            </p:cNvPr>
            <p:cNvSpPr/>
            <p:nvPr/>
          </p:nvSpPr>
          <p:spPr>
            <a:xfrm>
              <a:off x="7886670" y="2172263"/>
              <a:ext cx="142111" cy="64319"/>
            </a:xfrm>
            <a:custGeom>
              <a:avLst/>
              <a:gdLst/>
              <a:ahLst/>
              <a:cxnLst/>
              <a:rect l="l" t="t" r="r" b="b"/>
              <a:pathLst>
                <a:path w="2532" h="1146" extrusionOk="0">
                  <a:moveTo>
                    <a:pt x="1248" y="0"/>
                  </a:moveTo>
                  <a:cubicBezTo>
                    <a:pt x="1227" y="0"/>
                    <a:pt x="1207" y="0"/>
                    <a:pt x="1187" y="1"/>
                  </a:cubicBezTo>
                  <a:cubicBezTo>
                    <a:pt x="638" y="23"/>
                    <a:pt x="0" y="304"/>
                    <a:pt x="11" y="584"/>
                  </a:cubicBezTo>
                  <a:cubicBezTo>
                    <a:pt x="20" y="850"/>
                    <a:pt x="668" y="1146"/>
                    <a:pt x="1333" y="1146"/>
                  </a:cubicBezTo>
                  <a:cubicBezTo>
                    <a:pt x="1480" y="1146"/>
                    <a:pt x="1628" y="1131"/>
                    <a:pt x="1770" y="1099"/>
                  </a:cubicBezTo>
                  <a:cubicBezTo>
                    <a:pt x="2016" y="1043"/>
                    <a:pt x="2509" y="875"/>
                    <a:pt x="2520" y="628"/>
                  </a:cubicBezTo>
                  <a:cubicBezTo>
                    <a:pt x="2531" y="335"/>
                    <a:pt x="1879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90;p39">
              <a:extLst>
                <a:ext uri="{FF2B5EF4-FFF2-40B4-BE49-F238E27FC236}">
                  <a16:creationId xmlns:a16="http://schemas.microsoft.com/office/drawing/2014/main" id="{68F1913C-188F-4268-AD06-530BE7A85BF7}"/>
                </a:ext>
              </a:extLst>
            </p:cNvPr>
            <p:cNvSpPr/>
            <p:nvPr/>
          </p:nvSpPr>
          <p:spPr>
            <a:xfrm>
              <a:off x="8017385" y="2244608"/>
              <a:ext cx="44059" cy="4405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3" y="0"/>
                  </a:moveTo>
                  <a:cubicBezTo>
                    <a:pt x="169" y="0"/>
                    <a:pt x="1" y="179"/>
                    <a:pt x="1" y="392"/>
                  </a:cubicBezTo>
                  <a:cubicBezTo>
                    <a:pt x="1" y="616"/>
                    <a:pt x="169" y="784"/>
                    <a:pt x="393" y="784"/>
                  </a:cubicBezTo>
                  <a:cubicBezTo>
                    <a:pt x="606" y="784"/>
                    <a:pt x="785" y="616"/>
                    <a:pt x="785" y="392"/>
                  </a:cubicBezTo>
                  <a:cubicBezTo>
                    <a:pt x="785" y="179"/>
                    <a:pt x="606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91;p39">
              <a:extLst>
                <a:ext uri="{FF2B5EF4-FFF2-40B4-BE49-F238E27FC236}">
                  <a16:creationId xmlns:a16="http://schemas.microsoft.com/office/drawing/2014/main" id="{396F5F21-2C05-4780-B494-B71C45CFFE0C}"/>
                </a:ext>
              </a:extLst>
            </p:cNvPr>
            <p:cNvSpPr/>
            <p:nvPr/>
          </p:nvSpPr>
          <p:spPr>
            <a:xfrm>
              <a:off x="7924384" y="2245225"/>
              <a:ext cx="15098" cy="12797"/>
            </a:xfrm>
            <a:custGeom>
              <a:avLst/>
              <a:gdLst/>
              <a:ahLst/>
              <a:cxnLst/>
              <a:rect l="l" t="t" r="r" b="b"/>
              <a:pathLst>
                <a:path w="269" h="228" extrusionOk="0">
                  <a:moveTo>
                    <a:pt x="157" y="0"/>
                  </a:moveTo>
                  <a:cubicBezTo>
                    <a:pt x="56" y="0"/>
                    <a:pt x="0" y="124"/>
                    <a:pt x="78" y="191"/>
                  </a:cubicBezTo>
                  <a:cubicBezTo>
                    <a:pt x="100" y="216"/>
                    <a:pt x="129" y="228"/>
                    <a:pt x="156" y="228"/>
                  </a:cubicBezTo>
                  <a:cubicBezTo>
                    <a:pt x="213" y="228"/>
                    <a:pt x="269" y="180"/>
                    <a:pt x="269" y="112"/>
                  </a:cubicBezTo>
                  <a:cubicBezTo>
                    <a:pt x="269" y="56"/>
                    <a:pt x="22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92;p39">
              <a:extLst>
                <a:ext uri="{FF2B5EF4-FFF2-40B4-BE49-F238E27FC236}">
                  <a16:creationId xmlns:a16="http://schemas.microsoft.com/office/drawing/2014/main" id="{3C202222-8F5E-458F-807E-546B21EC2E4A}"/>
                </a:ext>
              </a:extLst>
            </p:cNvPr>
            <p:cNvSpPr/>
            <p:nvPr/>
          </p:nvSpPr>
          <p:spPr>
            <a:xfrm>
              <a:off x="7972764" y="2248369"/>
              <a:ext cx="15154" cy="13133"/>
            </a:xfrm>
            <a:custGeom>
              <a:avLst/>
              <a:gdLst/>
              <a:ahLst/>
              <a:cxnLst/>
              <a:rect l="l" t="t" r="r" b="b"/>
              <a:pathLst>
                <a:path w="270" h="234" extrusionOk="0">
                  <a:moveTo>
                    <a:pt x="157" y="0"/>
                  </a:moveTo>
                  <a:cubicBezTo>
                    <a:pt x="57" y="0"/>
                    <a:pt x="1" y="124"/>
                    <a:pt x="79" y="202"/>
                  </a:cubicBezTo>
                  <a:cubicBezTo>
                    <a:pt x="101" y="224"/>
                    <a:pt x="129" y="234"/>
                    <a:pt x="156" y="234"/>
                  </a:cubicBezTo>
                  <a:cubicBezTo>
                    <a:pt x="213" y="234"/>
                    <a:pt x="269" y="191"/>
                    <a:pt x="269" y="124"/>
                  </a:cubicBezTo>
                  <a:cubicBezTo>
                    <a:pt x="269" y="56"/>
                    <a:pt x="21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93;p39">
              <a:extLst>
                <a:ext uri="{FF2B5EF4-FFF2-40B4-BE49-F238E27FC236}">
                  <a16:creationId xmlns:a16="http://schemas.microsoft.com/office/drawing/2014/main" id="{F743915E-0E3D-4ED8-A078-3B747E1C307A}"/>
                </a:ext>
              </a:extLst>
            </p:cNvPr>
            <p:cNvSpPr/>
            <p:nvPr/>
          </p:nvSpPr>
          <p:spPr>
            <a:xfrm>
              <a:off x="7938808" y="2257124"/>
              <a:ext cx="21104" cy="30869"/>
            </a:xfrm>
            <a:custGeom>
              <a:avLst/>
              <a:gdLst/>
              <a:ahLst/>
              <a:cxnLst/>
              <a:rect l="l" t="t" r="r" b="b"/>
              <a:pathLst>
                <a:path w="376" h="550" extrusionOk="0">
                  <a:moveTo>
                    <a:pt x="228" y="0"/>
                  </a:moveTo>
                  <a:cubicBezTo>
                    <a:pt x="205" y="0"/>
                    <a:pt x="183" y="10"/>
                    <a:pt x="169" y="24"/>
                  </a:cubicBezTo>
                  <a:cubicBezTo>
                    <a:pt x="113" y="113"/>
                    <a:pt x="57" y="192"/>
                    <a:pt x="12" y="281"/>
                  </a:cubicBezTo>
                  <a:cubicBezTo>
                    <a:pt x="12" y="292"/>
                    <a:pt x="1" y="304"/>
                    <a:pt x="1" y="326"/>
                  </a:cubicBezTo>
                  <a:cubicBezTo>
                    <a:pt x="1" y="382"/>
                    <a:pt x="23" y="438"/>
                    <a:pt x="68" y="460"/>
                  </a:cubicBezTo>
                  <a:cubicBezTo>
                    <a:pt x="124" y="494"/>
                    <a:pt x="191" y="528"/>
                    <a:pt x="258" y="550"/>
                  </a:cubicBezTo>
                  <a:lnTo>
                    <a:pt x="281" y="550"/>
                  </a:lnTo>
                  <a:lnTo>
                    <a:pt x="270" y="539"/>
                  </a:lnTo>
                  <a:lnTo>
                    <a:pt x="270" y="539"/>
                  </a:lnTo>
                  <a:cubicBezTo>
                    <a:pt x="276" y="540"/>
                    <a:pt x="282" y="541"/>
                    <a:pt x="288" y="541"/>
                  </a:cubicBezTo>
                  <a:cubicBezTo>
                    <a:pt x="362" y="541"/>
                    <a:pt x="375" y="415"/>
                    <a:pt x="292" y="404"/>
                  </a:cubicBezTo>
                  <a:cubicBezTo>
                    <a:pt x="236" y="393"/>
                    <a:pt x="191" y="371"/>
                    <a:pt x="146" y="337"/>
                  </a:cubicBezTo>
                  <a:cubicBezTo>
                    <a:pt x="180" y="259"/>
                    <a:pt x="225" y="180"/>
                    <a:pt x="281" y="113"/>
                  </a:cubicBezTo>
                  <a:cubicBezTo>
                    <a:pt x="303" y="80"/>
                    <a:pt x="292" y="35"/>
                    <a:pt x="270" y="12"/>
                  </a:cubicBezTo>
                  <a:cubicBezTo>
                    <a:pt x="257" y="4"/>
                    <a:pt x="242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94;p39">
              <a:extLst>
                <a:ext uri="{FF2B5EF4-FFF2-40B4-BE49-F238E27FC236}">
                  <a16:creationId xmlns:a16="http://schemas.microsoft.com/office/drawing/2014/main" id="{91A87D42-1627-4C6F-9490-234F4C0D1467}"/>
                </a:ext>
              </a:extLst>
            </p:cNvPr>
            <p:cNvSpPr/>
            <p:nvPr/>
          </p:nvSpPr>
          <p:spPr>
            <a:xfrm>
              <a:off x="8011109" y="2201777"/>
              <a:ext cx="46585" cy="60447"/>
            </a:xfrm>
            <a:custGeom>
              <a:avLst/>
              <a:gdLst/>
              <a:ahLst/>
              <a:cxnLst/>
              <a:rect l="l" t="t" r="r" b="b"/>
              <a:pathLst>
                <a:path w="830" h="1077" extrusionOk="0">
                  <a:moveTo>
                    <a:pt x="214" y="0"/>
                  </a:moveTo>
                  <a:cubicBezTo>
                    <a:pt x="193" y="0"/>
                    <a:pt x="174" y="4"/>
                    <a:pt x="158" y="13"/>
                  </a:cubicBezTo>
                  <a:cubicBezTo>
                    <a:pt x="1" y="91"/>
                    <a:pt x="1" y="528"/>
                    <a:pt x="202" y="1077"/>
                  </a:cubicBezTo>
                  <a:lnTo>
                    <a:pt x="830" y="483"/>
                  </a:lnTo>
                  <a:cubicBezTo>
                    <a:pt x="604" y="199"/>
                    <a:pt x="361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95;p39">
              <a:extLst>
                <a:ext uri="{FF2B5EF4-FFF2-40B4-BE49-F238E27FC236}">
                  <a16:creationId xmlns:a16="http://schemas.microsoft.com/office/drawing/2014/main" id="{7DEF7DB7-FFAB-4D73-8CF7-F32311DF6048}"/>
                </a:ext>
              </a:extLst>
            </p:cNvPr>
            <p:cNvSpPr/>
            <p:nvPr/>
          </p:nvSpPr>
          <p:spPr>
            <a:xfrm>
              <a:off x="7961437" y="2289140"/>
              <a:ext cx="21440" cy="13302"/>
            </a:xfrm>
            <a:custGeom>
              <a:avLst/>
              <a:gdLst/>
              <a:ahLst/>
              <a:cxnLst/>
              <a:rect l="l" t="t" r="r" b="b"/>
              <a:pathLst>
                <a:path w="382" h="237" extrusionOk="0">
                  <a:moveTo>
                    <a:pt x="297" y="1"/>
                  </a:moveTo>
                  <a:cubicBezTo>
                    <a:pt x="284" y="1"/>
                    <a:pt x="270" y="5"/>
                    <a:pt x="259" y="13"/>
                  </a:cubicBezTo>
                  <a:cubicBezTo>
                    <a:pt x="225" y="35"/>
                    <a:pt x="191" y="46"/>
                    <a:pt x="158" y="69"/>
                  </a:cubicBezTo>
                  <a:cubicBezTo>
                    <a:pt x="124" y="80"/>
                    <a:pt x="91" y="91"/>
                    <a:pt x="68" y="102"/>
                  </a:cubicBezTo>
                  <a:cubicBezTo>
                    <a:pt x="23" y="113"/>
                    <a:pt x="1" y="147"/>
                    <a:pt x="12" y="181"/>
                  </a:cubicBezTo>
                  <a:cubicBezTo>
                    <a:pt x="23" y="225"/>
                    <a:pt x="68" y="237"/>
                    <a:pt x="102" y="237"/>
                  </a:cubicBezTo>
                  <a:cubicBezTo>
                    <a:pt x="180" y="214"/>
                    <a:pt x="259" y="181"/>
                    <a:pt x="337" y="136"/>
                  </a:cubicBezTo>
                  <a:cubicBezTo>
                    <a:pt x="371" y="113"/>
                    <a:pt x="382" y="69"/>
                    <a:pt x="359" y="35"/>
                  </a:cubicBezTo>
                  <a:cubicBezTo>
                    <a:pt x="345" y="13"/>
                    <a:pt x="321" y="1"/>
                    <a:pt x="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96;p39">
              <a:extLst>
                <a:ext uri="{FF2B5EF4-FFF2-40B4-BE49-F238E27FC236}">
                  <a16:creationId xmlns:a16="http://schemas.microsoft.com/office/drawing/2014/main" id="{0F93141F-3654-48AD-975E-647B17B45D56}"/>
                </a:ext>
              </a:extLst>
            </p:cNvPr>
            <p:cNvSpPr/>
            <p:nvPr/>
          </p:nvSpPr>
          <p:spPr>
            <a:xfrm>
              <a:off x="7972128" y="2266082"/>
              <a:ext cx="25200" cy="12403"/>
            </a:xfrm>
            <a:custGeom>
              <a:avLst/>
              <a:gdLst/>
              <a:ahLst/>
              <a:cxnLst/>
              <a:rect l="l" t="t" r="r" b="b"/>
              <a:pathLst>
                <a:path w="449" h="221" extrusionOk="0">
                  <a:moveTo>
                    <a:pt x="220" y="0"/>
                  </a:moveTo>
                  <a:cubicBezTo>
                    <a:pt x="102" y="0"/>
                    <a:pt x="0" y="64"/>
                    <a:pt x="0" y="120"/>
                  </a:cubicBezTo>
                  <a:cubicBezTo>
                    <a:pt x="0" y="176"/>
                    <a:pt x="135" y="210"/>
                    <a:pt x="224" y="221"/>
                  </a:cubicBezTo>
                  <a:cubicBezTo>
                    <a:pt x="314" y="221"/>
                    <a:pt x="437" y="176"/>
                    <a:pt x="448" y="131"/>
                  </a:cubicBezTo>
                  <a:cubicBezTo>
                    <a:pt x="448" y="87"/>
                    <a:pt x="359" y="31"/>
                    <a:pt x="292" y="8"/>
                  </a:cubicBezTo>
                  <a:cubicBezTo>
                    <a:pt x="268" y="3"/>
                    <a:pt x="244" y="0"/>
                    <a:pt x="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97;p39">
              <a:extLst>
                <a:ext uri="{FF2B5EF4-FFF2-40B4-BE49-F238E27FC236}">
                  <a16:creationId xmlns:a16="http://schemas.microsoft.com/office/drawing/2014/main" id="{BADC26D0-380A-4BD1-B014-4069527D4F0B}"/>
                </a:ext>
              </a:extLst>
            </p:cNvPr>
            <p:cNvSpPr/>
            <p:nvPr/>
          </p:nvSpPr>
          <p:spPr>
            <a:xfrm>
              <a:off x="7910391" y="2260264"/>
              <a:ext cx="25200" cy="12123"/>
            </a:xfrm>
            <a:custGeom>
              <a:avLst/>
              <a:gdLst/>
              <a:ahLst/>
              <a:cxnLst/>
              <a:rect l="l" t="t" r="r" b="b"/>
              <a:pathLst>
                <a:path w="449" h="216" extrusionOk="0">
                  <a:moveTo>
                    <a:pt x="210" y="0"/>
                  </a:moveTo>
                  <a:cubicBezTo>
                    <a:pt x="96" y="0"/>
                    <a:pt x="1" y="68"/>
                    <a:pt x="1" y="113"/>
                  </a:cubicBezTo>
                  <a:cubicBezTo>
                    <a:pt x="12" y="169"/>
                    <a:pt x="124" y="214"/>
                    <a:pt x="225" y="214"/>
                  </a:cubicBezTo>
                  <a:cubicBezTo>
                    <a:pt x="234" y="215"/>
                    <a:pt x="244" y="216"/>
                    <a:pt x="254" y="216"/>
                  </a:cubicBezTo>
                  <a:cubicBezTo>
                    <a:pt x="339" y="216"/>
                    <a:pt x="439" y="176"/>
                    <a:pt x="449" y="136"/>
                  </a:cubicBezTo>
                  <a:cubicBezTo>
                    <a:pt x="449" y="80"/>
                    <a:pt x="359" y="24"/>
                    <a:pt x="292" y="12"/>
                  </a:cubicBezTo>
                  <a:cubicBezTo>
                    <a:pt x="264" y="4"/>
                    <a:pt x="237" y="0"/>
                    <a:pt x="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98;p39">
            <a:extLst>
              <a:ext uri="{FF2B5EF4-FFF2-40B4-BE49-F238E27FC236}">
                <a16:creationId xmlns:a16="http://schemas.microsoft.com/office/drawing/2014/main" id="{C356FF22-06B3-4075-B55C-E561D456B479}"/>
              </a:ext>
            </a:extLst>
          </p:cNvPr>
          <p:cNvGrpSpPr/>
          <p:nvPr/>
        </p:nvGrpSpPr>
        <p:grpSpPr>
          <a:xfrm rot="-1188330">
            <a:off x="5155101" y="3148081"/>
            <a:ext cx="1221372" cy="884381"/>
            <a:chOff x="5637718" y="2912097"/>
            <a:chExt cx="892647" cy="646478"/>
          </a:xfrm>
        </p:grpSpPr>
        <p:sp>
          <p:nvSpPr>
            <p:cNvPr id="204" name="Google Shape;2099;p39">
              <a:extLst>
                <a:ext uri="{FF2B5EF4-FFF2-40B4-BE49-F238E27FC236}">
                  <a16:creationId xmlns:a16="http://schemas.microsoft.com/office/drawing/2014/main" id="{E3AEB64A-4D06-4777-85F6-E8D2FD68FF21}"/>
                </a:ext>
              </a:extLst>
            </p:cNvPr>
            <p:cNvSpPr/>
            <p:nvPr/>
          </p:nvSpPr>
          <p:spPr>
            <a:xfrm>
              <a:off x="5712000" y="2912097"/>
              <a:ext cx="23770" cy="605897"/>
            </a:xfrm>
            <a:custGeom>
              <a:avLst/>
              <a:gdLst/>
              <a:ahLst/>
              <a:cxnLst/>
              <a:rect l="l" t="t" r="r" b="b"/>
              <a:pathLst>
                <a:path w="584" h="14886" extrusionOk="0">
                  <a:moveTo>
                    <a:pt x="1" y="0"/>
                  </a:moveTo>
                  <a:lnTo>
                    <a:pt x="1" y="14886"/>
                  </a:lnTo>
                  <a:lnTo>
                    <a:pt x="583" y="14886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00;p39">
              <a:extLst>
                <a:ext uri="{FF2B5EF4-FFF2-40B4-BE49-F238E27FC236}">
                  <a16:creationId xmlns:a16="http://schemas.microsoft.com/office/drawing/2014/main" id="{3BAEC650-8FA9-46B5-9CD2-77129CF9B579}"/>
                </a:ext>
              </a:extLst>
            </p:cNvPr>
            <p:cNvSpPr/>
            <p:nvPr/>
          </p:nvSpPr>
          <p:spPr>
            <a:xfrm>
              <a:off x="6176578" y="2930413"/>
              <a:ext cx="11437" cy="430755"/>
            </a:xfrm>
            <a:custGeom>
              <a:avLst/>
              <a:gdLst/>
              <a:ahLst/>
              <a:cxnLst/>
              <a:rect l="l" t="t" r="r" b="b"/>
              <a:pathLst>
                <a:path w="281" h="10583" extrusionOk="0">
                  <a:moveTo>
                    <a:pt x="140" y="1"/>
                  </a:moveTo>
                  <a:cubicBezTo>
                    <a:pt x="70" y="1"/>
                    <a:pt x="0" y="48"/>
                    <a:pt x="0" y="144"/>
                  </a:cubicBezTo>
                  <a:lnTo>
                    <a:pt x="0" y="10448"/>
                  </a:lnTo>
                  <a:cubicBezTo>
                    <a:pt x="0" y="10527"/>
                    <a:pt x="67" y="10583"/>
                    <a:pt x="146" y="10583"/>
                  </a:cubicBezTo>
                  <a:cubicBezTo>
                    <a:pt x="213" y="10583"/>
                    <a:pt x="280" y="10527"/>
                    <a:pt x="280" y="10448"/>
                  </a:cubicBezTo>
                  <a:lnTo>
                    <a:pt x="280" y="144"/>
                  </a:lnTo>
                  <a:cubicBezTo>
                    <a:pt x="280" y="48"/>
                    <a:pt x="21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01;p39">
              <a:extLst>
                <a:ext uri="{FF2B5EF4-FFF2-40B4-BE49-F238E27FC236}">
                  <a16:creationId xmlns:a16="http://schemas.microsoft.com/office/drawing/2014/main" id="{64EB85F2-A5B7-46B1-ACC6-86FEE4076CE6}"/>
                </a:ext>
              </a:extLst>
            </p:cNvPr>
            <p:cNvSpPr/>
            <p:nvPr/>
          </p:nvSpPr>
          <p:spPr>
            <a:xfrm>
              <a:off x="5747126" y="3298038"/>
              <a:ext cx="126300" cy="114822"/>
            </a:xfrm>
            <a:custGeom>
              <a:avLst/>
              <a:gdLst/>
              <a:ahLst/>
              <a:cxnLst/>
              <a:rect l="l" t="t" r="r" b="b"/>
              <a:pathLst>
                <a:path w="3103" h="2821" extrusionOk="0">
                  <a:moveTo>
                    <a:pt x="1555" y="0"/>
                  </a:moveTo>
                  <a:cubicBezTo>
                    <a:pt x="913" y="0"/>
                    <a:pt x="333" y="438"/>
                    <a:pt x="179" y="1080"/>
                  </a:cubicBezTo>
                  <a:cubicBezTo>
                    <a:pt x="0" y="1842"/>
                    <a:pt x="471" y="2603"/>
                    <a:pt x="1232" y="2783"/>
                  </a:cubicBezTo>
                  <a:cubicBezTo>
                    <a:pt x="1342" y="2808"/>
                    <a:pt x="1451" y="2821"/>
                    <a:pt x="1559" y="2821"/>
                  </a:cubicBezTo>
                  <a:cubicBezTo>
                    <a:pt x="2201" y="2821"/>
                    <a:pt x="2781" y="2382"/>
                    <a:pt x="2935" y="1730"/>
                  </a:cubicBezTo>
                  <a:cubicBezTo>
                    <a:pt x="3103" y="968"/>
                    <a:pt x="2632" y="206"/>
                    <a:pt x="1882" y="38"/>
                  </a:cubicBezTo>
                  <a:cubicBezTo>
                    <a:pt x="1772" y="13"/>
                    <a:pt x="1663" y="0"/>
                    <a:pt x="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02;p39">
              <a:extLst>
                <a:ext uri="{FF2B5EF4-FFF2-40B4-BE49-F238E27FC236}">
                  <a16:creationId xmlns:a16="http://schemas.microsoft.com/office/drawing/2014/main" id="{22E48AF2-0C62-45E1-B438-062A561BABC0}"/>
                </a:ext>
              </a:extLst>
            </p:cNvPr>
            <p:cNvSpPr/>
            <p:nvPr/>
          </p:nvSpPr>
          <p:spPr>
            <a:xfrm>
              <a:off x="5871106" y="3297875"/>
              <a:ext cx="129963" cy="115147"/>
            </a:xfrm>
            <a:custGeom>
              <a:avLst/>
              <a:gdLst/>
              <a:ahLst/>
              <a:cxnLst/>
              <a:rect l="l" t="t" r="r" b="b"/>
              <a:pathLst>
                <a:path w="3193" h="2829" extrusionOk="0">
                  <a:moveTo>
                    <a:pt x="1595" y="1"/>
                  </a:moveTo>
                  <a:cubicBezTo>
                    <a:pt x="1292" y="1"/>
                    <a:pt x="987" y="98"/>
                    <a:pt x="729" y="300"/>
                  </a:cubicBezTo>
                  <a:cubicBezTo>
                    <a:pt x="113" y="782"/>
                    <a:pt x="1" y="1678"/>
                    <a:pt x="482" y="2283"/>
                  </a:cubicBezTo>
                  <a:cubicBezTo>
                    <a:pt x="762" y="2641"/>
                    <a:pt x="1182" y="2828"/>
                    <a:pt x="1606" y="2828"/>
                  </a:cubicBezTo>
                  <a:cubicBezTo>
                    <a:pt x="1911" y="2828"/>
                    <a:pt x="2218" y="2731"/>
                    <a:pt x="2476" y="2529"/>
                  </a:cubicBezTo>
                  <a:cubicBezTo>
                    <a:pt x="3081" y="2047"/>
                    <a:pt x="3193" y="1151"/>
                    <a:pt x="2711" y="546"/>
                  </a:cubicBezTo>
                  <a:cubicBezTo>
                    <a:pt x="2431" y="189"/>
                    <a:pt x="2015" y="1"/>
                    <a:pt x="1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03;p39">
              <a:extLst>
                <a:ext uri="{FF2B5EF4-FFF2-40B4-BE49-F238E27FC236}">
                  <a16:creationId xmlns:a16="http://schemas.microsoft.com/office/drawing/2014/main" id="{E1EA61EB-5FFA-4641-8F3D-AB20529CA142}"/>
                </a:ext>
              </a:extLst>
            </p:cNvPr>
            <p:cNvSpPr/>
            <p:nvPr/>
          </p:nvSpPr>
          <p:spPr>
            <a:xfrm>
              <a:off x="5995127" y="3297998"/>
              <a:ext cx="126300" cy="115025"/>
            </a:xfrm>
            <a:custGeom>
              <a:avLst/>
              <a:gdLst/>
              <a:ahLst/>
              <a:cxnLst/>
              <a:rect l="l" t="t" r="r" b="b"/>
              <a:pathLst>
                <a:path w="3103" h="2826" extrusionOk="0">
                  <a:moveTo>
                    <a:pt x="1557" y="0"/>
                  </a:moveTo>
                  <a:cubicBezTo>
                    <a:pt x="1196" y="0"/>
                    <a:pt x="835" y="140"/>
                    <a:pt x="560" y="420"/>
                  </a:cubicBezTo>
                  <a:cubicBezTo>
                    <a:pt x="0" y="969"/>
                    <a:pt x="0" y="1865"/>
                    <a:pt x="560" y="2414"/>
                  </a:cubicBezTo>
                  <a:cubicBezTo>
                    <a:pt x="835" y="2688"/>
                    <a:pt x="1196" y="2826"/>
                    <a:pt x="1557" y="2826"/>
                  </a:cubicBezTo>
                  <a:cubicBezTo>
                    <a:pt x="1918" y="2826"/>
                    <a:pt x="2280" y="2688"/>
                    <a:pt x="2554" y="2414"/>
                  </a:cubicBezTo>
                  <a:cubicBezTo>
                    <a:pt x="3103" y="1865"/>
                    <a:pt x="3103" y="969"/>
                    <a:pt x="2554" y="420"/>
                  </a:cubicBezTo>
                  <a:cubicBezTo>
                    <a:pt x="2280" y="140"/>
                    <a:pt x="1918" y="0"/>
                    <a:pt x="1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04;p39">
              <a:extLst>
                <a:ext uri="{FF2B5EF4-FFF2-40B4-BE49-F238E27FC236}">
                  <a16:creationId xmlns:a16="http://schemas.microsoft.com/office/drawing/2014/main" id="{F526E8B4-C90D-49E7-8089-AC934A848E03}"/>
                </a:ext>
              </a:extLst>
            </p:cNvPr>
            <p:cNvSpPr/>
            <p:nvPr/>
          </p:nvSpPr>
          <p:spPr>
            <a:xfrm>
              <a:off x="6119595" y="3297998"/>
              <a:ext cx="126300" cy="115025"/>
            </a:xfrm>
            <a:custGeom>
              <a:avLst/>
              <a:gdLst/>
              <a:ahLst/>
              <a:cxnLst/>
              <a:rect l="l" t="t" r="r" b="b"/>
              <a:pathLst>
                <a:path w="3103" h="2826" extrusionOk="0">
                  <a:moveTo>
                    <a:pt x="1551" y="0"/>
                  </a:moveTo>
                  <a:cubicBezTo>
                    <a:pt x="1190" y="0"/>
                    <a:pt x="829" y="140"/>
                    <a:pt x="549" y="420"/>
                  </a:cubicBezTo>
                  <a:cubicBezTo>
                    <a:pt x="0" y="969"/>
                    <a:pt x="0" y="1865"/>
                    <a:pt x="549" y="2414"/>
                  </a:cubicBezTo>
                  <a:cubicBezTo>
                    <a:pt x="829" y="2688"/>
                    <a:pt x="1190" y="2826"/>
                    <a:pt x="1551" y="2826"/>
                  </a:cubicBezTo>
                  <a:cubicBezTo>
                    <a:pt x="1913" y="2826"/>
                    <a:pt x="2274" y="2688"/>
                    <a:pt x="2554" y="2414"/>
                  </a:cubicBezTo>
                  <a:cubicBezTo>
                    <a:pt x="3103" y="1865"/>
                    <a:pt x="3103" y="969"/>
                    <a:pt x="2554" y="420"/>
                  </a:cubicBezTo>
                  <a:cubicBezTo>
                    <a:pt x="2274" y="140"/>
                    <a:pt x="1913" y="0"/>
                    <a:pt x="1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5;p39">
              <a:extLst>
                <a:ext uri="{FF2B5EF4-FFF2-40B4-BE49-F238E27FC236}">
                  <a16:creationId xmlns:a16="http://schemas.microsoft.com/office/drawing/2014/main" id="{53DD1362-4212-4C73-95EA-5D3C3A7A9ACB}"/>
                </a:ext>
              </a:extLst>
            </p:cNvPr>
            <p:cNvSpPr/>
            <p:nvPr/>
          </p:nvSpPr>
          <p:spPr>
            <a:xfrm>
              <a:off x="6403617" y="3216430"/>
              <a:ext cx="126300" cy="114862"/>
            </a:xfrm>
            <a:custGeom>
              <a:avLst/>
              <a:gdLst/>
              <a:ahLst/>
              <a:cxnLst/>
              <a:rect l="l" t="t" r="r" b="b"/>
              <a:pathLst>
                <a:path w="3103" h="2822" extrusionOk="0">
                  <a:moveTo>
                    <a:pt x="1555" y="1"/>
                  </a:moveTo>
                  <a:cubicBezTo>
                    <a:pt x="913" y="1"/>
                    <a:pt x="333" y="439"/>
                    <a:pt x="179" y="1091"/>
                  </a:cubicBezTo>
                  <a:cubicBezTo>
                    <a:pt x="0" y="1853"/>
                    <a:pt x="471" y="2603"/>
                    <a:pt x="1232" y="2783"/>
                  </a:cubicBezTo>
                  <a:cubicBezTo>
                    <a:pt x="1343" y="2809"/>
                    <a:pt x="1454" y="2821"/>
                    <a:pt x="1563" y="2821"/>
                  </a:cubicBezTo>
                  <a:cubicBezTo>
                    <a:pt x="2201" y="2821"/>
                    <a:pt x="2770" y="2392"/>
                    <a:pt x="2923" y="1741"/>
                  </a:cubicBezTo>
                  <a:cubicBezTo>
                    <a:pt x="3103" y="979"/>
                    <a:pt x="2632" y="218"/>
                    <a:pt x="1882" y="39"/>
                  </a:cubicBezTo>
                  <a:cubicBezTo>
                    <a:pt x="1772" y="13"/>
                    <a:pt x="1663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06;p39">
              <a:extLst>
                <a:ext uri="{FF2B5EF4-FFF2-40B4-BE49-F238E27FC236}">
                  <a16:creationId xmlns:a16="http://schemas.microsoft.com/office/drawing/2014/main" id="{028017A6-FB85-4D6E-9E4F-2B01898E03B1}"/>
                </a:ext>
              </a:extLst>
            </p:cNvPr>
            <p:cNvSpPr/>
            <p:nvPr/>
          </p:nvSpPr>
          <p:spPr>
            <a:xfrm>
              <a:off x="6363036" y="2912097"/>
              <a:ext cx="23730" cy="606345"/>
            </a:xfrm>
            <a:custGeom>
              <a:avLst/>
              <a:gdLst/>
              <a:ahLst/>
              <a:cxnLst/>
              <a:rect l="l" t="t" r="r" b="b"/>
              <a:pathLst>
                <a:path w="583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583" y="14897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07;p39">
              <a:extLst>
                <a:ext uri="{FF2B5EF4-FFF2-40B4-BE49-F238E27FC236}">
                  <a16:creationId xmlns:a16="http://schemas.microsoft.com/office/drawing/2014/main" id="{693F2C09-A2A0-42EF-B19A-4917EEF6745E}"/>
                </a:ext>
              </a:extLst>
            </p:cNvPr>
            <p:cNvSpPr/>
            <p:nvPr/>
          </p:nvSpPr>
          <p:spPr>
            <a:xfrm>
              <a:off x="5658680" y="3460970"/>
              <a:ext cx="771842" cy="81201"/>
            </a:xfrm>
            <a:custGeom>
              <a:avLst/>
              <a:gdLst/>
              <a:ahLst/>
              <a:cxnLst/>
              <a:rect l="l" t="t" r="r" b="b"/>
              <a:pathLst>
                <a:path w="18963" h="1995" extrusionOk="0">
                  <a:moveTo>
                    <a:pt x="0" y="0"/>
                  </a:moveTo>
                  <a:lnTo>
                    <a:pt x="0" y="1994"/>
                  </a:lnTo>
                  <a:lnTo>
                    <a:pt x="18963" y="1994"/>
                  </a:lnTo>
                  <a:lnTo>
                    <a:pt x="18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08;p39">
              <a:extLst>
                <a:ext uri="{FF2B5EF4-FFF2-40B4-BE49-F238E27FC236}">
                  <a16:creationId xmlns:a16="http://schemas.microsoft.com/office/drawing/2014/main" id="{77D42C55-1133-4589-A3D2-99A3430D88F5}"/>
                </a:ext>
              </a:extLst>
            </p:cNvPr>
            <p:cNvSpPr/>
            <p:nvPr/>
          </p:nvSpPr>
          <p:spPr>
            <a:xfrm>
              <a:off x="5637718" y="3477373"/>
              <a:ext cx="771842" cy="81201"/>
            </a:xfrm>
            <a:custGeom>
              <a:avLst/>
              <a:gdLst/>
              <a:ahLst/>
              <a:cxnLst/>
              <a:rect l="l" t="t" r="r" b="b"/>
              <a:pathLst>
                <a:path w="18963" h="1995" extrusionOk="0">
                  <a:moveTo>
                    <a:pt x="0" y="1"/>
                  </a:moveTo>
                  <a:lnTo>
                    <a:pt x="0" y="1994"/>
                  </a:lnTo>
                  <a:lnTo>
                    <a:pt x="18963" y="1994"/>
                  </a:lnTo>
                  <a:lnTo>
                    <a:pt x="18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09;p39">
              <a:extLst>
                <a:ext uri="{FF2B5EF4-FFF2-40B4-BE49-F238E27FC236}">
                  <a16:creationId xmlns:a16="http://schemas.microsoft.com/office/drawing/2014/main" id="{26563372-5EFC-4338-853D-AD2CEC450C5A}"/>
                </a:ext>
              </a:extLst>
            </p:cNvPr>
            <p:cNvSpPr/>
            <p:nvPr/>
          </p:nvSpPr>
          <p:spPr>
            <a:xfrm>
              <a:off x="5805005" y="2930413"/>
              <a:ext cx="11437" cy="430755"/>
            </a:xfrm>
            <a:custGeom>
              <a:avLst/>
              <a:gdLst/>
              <a:ahLst/>
              <a:cxnLst/>
              <a:rect l="l" t="t" r="r" b="b"/>
              <a:pathLst>
                <a:path w="281" h="10583" extrusionOk="0">
                  <a:moveTo>
                    <a:pt x="141" y="1"/>
                  </a:moveTo>
                  <a:cubicBezTo>
                    <a:pt x="71" y="1"/>
                    <a:pt x="1" y="48"/>
                    <a:pt x="1" y="144"/>
                  </a:cubicBezTo>
                  <a:lnTo>
                    <a:pt x="1" y="10448"/>
                  </a:lnTo>
                  <a:cubicBezTo>
                    <a:pt x="1" y="10527"/>
                    <a:pt x="68" y="10583"/>
                    <a:pt x="146" y="10583"/>
                  </a:cubicBezTo>
                  <a:cubicBezTo>
                    <a:pt x="225" y="10583"/>
                    <a:pt x="281" y="10527"/>
                    <a:pt x="281" y="10448"/>
                  </a:cubicBezTo>
                  <a:lnTo>
                    <a:pt x="281" y="144"/>
                  </a:lnTo>
                  <a:cubicBezTo>
                    <a:pt x="281" y="48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10;p39">
              <a:extLst>
                <a:ext uri="{FF2B5EF4-FFF2-40B4-BE49-F238E27FC236}">
                  <a16:creationId xmlns:a16="http://schemas.microsoft.com/office/drawing/2014/main" id="{20E6C380-8350-413C-9952-0170BA25CA97}"/>
                </a:ext>
              </a:extLst>
            </p:cNvPr>
            <p:cNvSpPr/>
            <p:nvPr/>
          </p:nvSpPr>
          <p:spPr>
            <a:xfrm>
              <a:off x="5929026" y="2930413"/>
              <a:ext cx="11437" cy="430755"/>
            </a:xfrm>
            <a:custGeom>
              <a:avLst/>
              <a:gdLst/>
              <a:ahLst/>
              <a:cxnLst/>
              <a:rect l="l" t="t" r="r" b="b"/>
              <a:pathLst>
                <a:path w="281" h="10583" extrusionOk="0">
                  <a:moveTo>
                    <a:pt x="140" y="1"/>
                  </a:moveTo>
                  <a:cubicBezTo>
                    <a:pt x="70" y="1"/>
                    <a:pt x="0" y="48"/>
                    <a:pt x="0" y="144"/>
                  </a:cubicBezTo>
                  <a:lnTo>
                    <a:pt x="0" y="10448"/>
                  </a:lnTo>
                  <a:cubicBezTo>
                    <a:pt x="0" y="10527"/>
                    <a:pt x="56" y="10583"/>
                    <a:pt x="135" y="10583"/>
                  </a:cubicBezTo>
                  <a:cubicBezTo>
                    <a:pt x="213" y="10583"/>
                    <a:pt x="280" y="10527"/>
                    <a:pt x="280" y="10448"/>
                  </a:cubicBezTo>
                  <a:lnTo>
                    <a:pt x="280" y="144"/>
                  </a:lnTo>
                  <a:cubicBezTo>
                    <a:pt x="280" y="48"/>
                    <a:pt x="21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11;p39">
              <a:extLst>
                <a:ext uri="{FF2B5EF4-FFF2-40B4-BE49-F238E27FC236}">
                  <a16:creationId xmlns:a16="http://schemas.microsoft.com/office/drawing/2014/main" id="{5356DADD-ACAF-47F9-B334-BDFCBD52B1FB}"/>
                </a:ext>
              </a:extLst>
            </p:cNvPr>
            <p:cNvSpPr/>
            <p:nvPr/>
          </p:nvSpPr>
          <p:spPr>
            <a:xfrm>
              <a:off x="6052558" y="2930413"/>
              <a:ext cx="11437" cy="430755"/>
            </a:xfrm>
            <a:custGeom>
              <a:avLst/>
              <a:gdLst/>
              <a:ahLst/>
              <a:cxnLst/>
              <a:rect l="l" t="t" r="r" b="b"/>
              <a:pathLst>
                <a:path w="281" h="10583" extrusionOk="0">
                  <a:moveTo>
                    <a:pt x="141" y="1"/>
                  </a:moveTo>
                  <a:cubicBezTo>
                    <a:pt x="71" y="1"/>
                    <a:pt x="1" y="48"/>
                    <a:pt x="1" y="144"/>
                  </a:cubicBezTo>
                  <a:lnTo>
                    <a:pt x="1" y="10448"/>
                  </a:lnTo>
                  <a:cubicBezTo>
                    <a:pt x="1" y="10527"/>
                    <a:pt x="68" y="10583"/>
                    <a:pt x="146" y="10583"/>
                  </a:cubicBezTo>
                  <a:cubicBezTo>
                    <a:pt x="225" y="10583"/>
                    <a:pt x="281" y="10527"/>
                    <a:pt x="281" y="10448"/>
                  </a:cubicBezTo>
                  <a:lnTo>
                    <a:pt x="281" y="144"/>
                  </a:lnTo>
                  <a:cubicBezTo>
                    <a:pt x="281" y="48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12;p39">
              <a:extLst>
                <a:ext uri="{FF2B5EF4-FFF2-40B4-BE49-F238E27FC236}">
                  <a16:creationId xmlns:a16="http://schemas.microsoft.com/office/drawing/2014/main" id="{5B56D8D4-CD70-4995-BE7C-DDCDF1DC09C6}"/>
                </a:ext>
              </a:extLst>
            </p:cNvPr>
            <p:cNvSpPr/>
            <p:nvPr/>
          </p:nvSpPr>
          <p:spPr>
            <a:xfrm>
              <a:off x="6299215" y="2930902"/>
              <a:ext cx="174614" cy="349105"/>
            </a:xfrm>
            <a:custGeom>
              <a:avLst/>
              <a:gdLst/>
              <a:ahLst/>
              <a:cxnLst/>
              <a:rect l="l" t="t" r="r" b="b"/>
              <a:pathLst>
                <a:path w="4290" h="8577" extrusionOk="0">
                  <a:moveTo>
                    <a:pt x="175" y="0"/>
                  </a:moveTo>
                  <a:cubicBezTo>
                    <a:pt x="88" y="0"/>
                    <a:pt x="1" y="84"/>
                    <a:pt x="45" y="188"/>
                  </a:cubicBezTo>
                  <a:lnTo>
                    <a:pt x="3999" y="8487"/>
                  </a:lnTo>
                  <a:cubicBezTo>
                    <a:pt x="4021" y="8543"/>
                    <a:pt x="4066" y="8566"/>
                    <a:pt x="4122" y="8577"/>
                  </a:cubicBezTo>
                  <a:cubicBezTo>
                    <a:pt x="4144" y="8577"/>
                    <a:pt x="4167" y="8566"/>
                    <a:pt x="4189" y="8554"/>
                  </a:cubicBezTo>
                  <a:cubicBezTo>
                    <a:pt x="4256" y="8521"/>
                    <a:pt x="4290" y="8442"/>
                    <a:pt x="4256" y="8375"/>
                  </a:cubicBezTo>
                  <a:lnTo>
                    <a:pt x="291" y="76"/>
                  </a:lnTo>
                  <a:cubicBezTo>
                    <a:pt x="265" y="22"/>
                    <a:pt x="220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13;p39">
              <a:extLst>
                <a:ext uri="{FF2B5EF4-FFF2-40B4-BE49-F238E27FC236}">
                  <a16:creationId xmlns:a16="http://schemas.microsoft.com/office/drawing/2014/main" id="{C910DD2B-B9EC-43AD-B6D3-E5520195DEF5}"/>
                </a:ext>
              </a:extLst>
            </p:cNvPr>
            <p:cNvSpPr/>
            <p:nvPr/>
          </p:nvSpPr>
          <p:spPr>
            <a:xfrm>
              <a:off x="5737520" y="3314523"/>
              <a:ext cx="131347" cy="115147"/>
            </a:xfrm>
            <a:custGeom>
              <a:avLst/>
              <a:gdLst/>
              <a:ahLst/>
              <a:cxnLst/>
              <a:rect l="l" t="t" r="r" b="b"/>
              <a:pathLst>
                <a:path w="3227" h="2829" extrusionOk="0">
                  <a:moveTo>
                    <a:pt x="1616" y="0"/>
                  </a:moveTo>
                  <a:cubicBezTo>
                    <a:pt x="1145" y="0"/>
                    <a:pt x="684" y="236"/>
                    <a:pt x="415" y="664"/>
                  </a:cubicBezTo>
                  <a:cubicBezTo>
                    <a:pt x="1" y="1325"/>
                    <a:pt x="203" y="2198"/>
                    <a:pt x="863" y="2613"/>
                  </a:cubicBezTo>
                  <a:cubicBezTo>
                    <a:pt x="1096" y="2759"/>
                    <a:pt x="1355" y="2828"/>
                    <a:pt x="1611" y="2828"/>
                  </a:cubicBezTo>
                  <a:cubicBezTo>
                    <a:pt x="2083" y="2828"/>
                    <a:pt x="2544" y="2593"/>
                    <a:pt x="2812" y="2165"/>
                  </a:cubicBezTo>
                  <a:cubicBezTo>
                    <a:pt x="3227" y="1504"/>
                    <a:pt x="3025" y="630"/>
                    <a:pt x="2364" y="216"/>
                  </a:cubicBezTo>
                  <a:cubicBezTo>
                    <a:pt x="2132" y="70"/>
                    <a:pt x="1873" y="0"/>
                    <a:pt x="1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14;p39">
              <a:extLst>
                <a:ext uri="{FF2B5EF4-FFF2-40B4-BE49-F238E27FC236}">
                  <a16:creationId xmlns:a16="http://schemas.microsoft.com/office/drawing/2014/main" id="{5174F46F-D44F-4BBA-9680-FC8705A1C83D}"/>
                </a:ext>
              </a:extLst>
            </p:cNvPr>
            <p:cNvSpPr/>
            <p:nvPr/>
          </p:nvSpPr>
          <p:spPr>
            <a:xfrm>
              <a:off x="5865204" y="3315174"/>
              <a:ext cx="128131" cy="114985"/>
            </a:xfrm>
            <a:custGeom>
              <a:avLst/>
              <a:gdLst/>
              <a:ahLst/>
              <a:cxnLst/>
              <a:rect l="l" t="t" r="r" b="b"/>
              <a:pathLst>
                <a:path w="3148" h="2825" extrusionOk="0">
                  <a:moveTo>
                    <a:pt x="1567" y="1"/>
                  </a:moveTo>
                  <a:cubicBezTo>
                    <a:pt x="966" y="1"/>
                    <a:pt x="406" y="396"/>
                    <a:pt x="224" y="1006"/>
                  </a:cubicBezTo>
                  <a:cubicBezTo>
                    <a:pt x="0" y="1746"/>
                    <a:pt x="415" y="2541"/>
                    <a:pt x="1165" y="2765"/>
                  </a:cubicBezTo>
                  <a:cubicBezTo>
                    <a:pt x="1301" y="2805"/>
                    <a:pt x="1438" y="2825"/>
                    <a:pt x="1572" y="2825"/>
                  </a:cubicBezTo>
                  <a:cubicBezTo>
                    <a:pt x="2181" y="2825"/>
                    <a:pt x="2740" y="2429"/>
                    <a:pt x="2924" y="1824"/>
                  </a:cubicBezTo>
                  <a:cubicBezTo>
                    <a:pt x="3148" y="1074"/>
                    <a:pt x="2733" y="289"/>
                    <a:pt x="1983" y="65"/>
                  </a:cubicBezTo>
                  <a:cubicBezTo>
                    <a:pt x="1845" y="22"/>
                    <a:pt x="1704" y="1"/>
                    <a:pt x="1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15;p39">
              <a:extLst>
                <a:ext uri="{FF2B5EF4-FFF2-40B4-BE49-F238E27FC236}">
                  <a16:creationId xmlns:a16="http://schemas.microsoft.com/office/drawing/2014/main" id="{5FC867FA-16B4-4F1D-A0BE-6F4AC70A60BE}"/>
                </a:ext>
              </a:extLst>
            </p:cNvPr>
            <p:cNvSpPr/>
            <p:nvPr/>
          </p:nvSpPr>
          <p:spPr>
            <a:xfrm>
              <a:off x="5987352" y="3314441"/>
              <a:ext cx="126788" cy="115310"/>
            </a:xfrm>
            <a:custGeom>
              <a:avLst/>
              <a:gdLst/>
              <a:ahLst/>
              <a:cxnLst/>
              <a:rect l="l" t="t" r="r" b="b"/>
              <a:pathLst>
                <a:path w="3115" h="2833" extrusionOk="0">
                  <a:moveTo>
                    <a:pt x="1556" y="1"/>
                  </a:moveTo>
                  <a:cubicBezTo>
                    <a:pt x="914" y="1"/>
                    <a:pt x="334" y="439"/>
                    <a:pt x="180" y="1092"/>
                  </a:cubicBezTo>
                  <a:cubicBezTo>
                    <a:pt x="1" y="1853"/>
                    <a:pt x="471" y="2615"/>
                    <a:pt x="1233" y="2794"/>
                  </a:cubicBezTo>
                  <a:cubicBezTo>
                    <a:pt x="1342" y="2820"/>
                    <a:pt x="1452" y="2832"/>
                    <a:pt x="1559" y="2832"/>
                  </a:cubicBezTo>
                  <a:cubicBezTo>
                    <a:pt x="2201" y="2832"/>
                    <a:pt x="2782" y="2393"/>
                    <a:pt x="2935" y="1741"/>
                  </a:cubicBezTo>
                  <a:cubicBezTo>
                    <a:pt x="3115" y="980"/>
                    <a:pt x="2644" y="218"/>
                    <a:pt x="1883" y="39"/>
                  </a:cubicBezTo>
                  <a:cubicBezTo>
                    <a:pt x="1773" y="13"/>
                    <a:pt x="1664" y="1"/>
                    <a:pt x="1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16;p39">
              <a:extLst>
                <a:ext uri="{FF2B5EF4-FFF2-40B4-BE49-F238E27FC236}">
                  <a16:creationId xmlns:a16="http://schemas.microsoft.com/office/drawing/2014/main" id="{964F9C62-E298-429E-84B5-6FEE627775E6}"/>
                </a:ext>
              </a:extLst>
            </p:cNvPr>
            <p:cNvSpPr/>
            <p:nvPr/>
          </p:nvSpPr>
          <p:spPr>
            <a:xfrm>
              <a:off x="6111821" y="3314889"/>
              <a:ext cx="126788" cy="114862"/>
            </a:xfrm>
            <a:custGeom>
              <a:avLst/>
              <a:gdLst/>
              <a:ahLst/>
              <a:cxnLst/>
              <a:rect l="l" t="t" r="r" b="b"/>
              <a:pathLst>
                <a:path w="3115" h="2822" extrusionOk="0">
                  <a:moveTo>
                    <a:pt x="1556" y="1"/>
                  </a:moveTo>
                  <a:cubicBezTo>
                    <a:pt x="914" y="1"/>
                    <a:pt x="333" y="438"/>
                    <a:pt x="180" y="1081"/>
                  </a:cubicBezTo>
                  <a:cubicBezTo>
                    <a:pt x="1" y="1842"/>
                    <a:pt x="471" y="2604"/>
                    <a:pt x="1233" y="2783"/>
                  </a:cubicBezTo>
                  <a:cubicBezTo>
                    <a:pt x="1342" y="2809"/>
                    <a:pt x="1452" y="2821"/>
                    <a:pt x="1559" y="2821"/>
                  </a:cubicBezTo>
                  <a:cubicBezTo>
                    <a:pt x="2201" y="2821"/>
                    <a:pt x="2782" y="2382"/>
                    <a:pt x="2935" y="1730"/>
                  </a:cubicBezTo>
                  <a:cubicBezTo>
                    <a:pt x="3114" y="969"/>
                    <a:pt x="2644" y="218"/>
                    <a:pt x="1882" y="39"/>
                  </a:cubicBezTo>
                  <a:cubicBezTo>
                    <a:pt x="1773" y="13"/>
                    <a:pt x="1663" y="1"/>
                    <a:pt x="1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17;p39">
              <a:extLst>
                <a:ext uri="{FF2B5EF4-FFF2-40B4-BE49-F238E27FC236}">
                  <a16:creationId xmlns:a16="http://schemas.microsoft.com/office/drawing/2014/main" id="{71A514B3-6298-4F18-819C-C5303DB48D43}"/>
                </a:ext>
              </a:extLst>
            </p:cNvPr>
            <p:cNvSpPr/>
            <p:nvPr/>
          </p:nvSpPr>
          <p:spPr>
            <a:xfrm>
              <a:off x="6396290" y="3233281"/>
              <a:ext cx="126341" cy="114862"/>
            </a:xfrm>
            <a:custGeom>
              <a:avLst/>
              <a:gdLst/>
              <a:ahLst/>
              <a:cxnLst/>
              <a:rect l="l" t="t" r="r" b="b"/>
              <a:pathLst>
                <a:path w="3104" h="2822" extrusionOk="0">
                  <a:moveTo>
                    <a:pt x="1549" y="1"/>
                  </a:moveTo>
                  <a:cubicBezTo>
                    <a:pt x="914" y="1"/>
                    <a:pt x="334" y="440"/>
                    <a:pt x="180" y="1092"/>
                  </a:cubicBezTo>
                  <a:cubicBezTo>
                    <a:pt x="1" y="1842"/>
                    <a:pt x="471" y="2604"/>
                    <a:pt x="1222" y="2783"/>
                  </a:cubicBezTo>
                  <a:cubicBezTo>
                    <a:pt x="1331" y="2809"/>
                    <a:pt x="1441" y="2821"/>
                    <a:pt x="1548" y="2821"/>
                  </a:cubicBezTo>
                  <a:cubicBezTo>
                    <a:pt x="2190" y="2821"/>
                    <a:pt x="2771" y="2383"/>
                    <a:pt x="2924" y="1730"/>
                  </a:cubicBezTo>
                  <a:cubicBezTo>
                    <a:pt x="3103" y="980"/>
                    <a:pt x="2633" y="218"/>
                    <a:pt x="1871" y="39"/>
                  </a:cubicBezTo>
                  <a:cubicBezTo>
                    <a:pt x="1764" y="13"/>
                    <a:pt x="1656" y="1"/>
                    <a:pt x="1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18;p39">
              <a:extLst>
                <a:ext uri="{FF2B5EF4-FFF2-40B4-BE49-F238E27FC236}">
                  <a16:creationId xmlns:a16="http://schemas.microsoft.com/office/drawing/2014/main" id="{02D76224-C310-4C04-8A6C-B26886ADFBCA}"/>
                </a:ext>
              </a:extLst>
            </p:cNvPr>
            <p:cNvSpPr/>
            <p:nvPr/>
          </p:nvSpPr>
          <p:spPr>
            <a:xfrm>
              <a:off x="5687375" y="2912097"/>
              <a:ext cx="722184" cy="48355"/>
            </a:xfrm>
            <a:custGeom>
              <a:avLst/>
              <a:gdLst/>
              <a:ahLst/>
              <a:cxnLst/>
              <a:rect l="l" t="t" r="r" b="b"/>
              <a:pathLst>
                <a:path w="17743" h="1188" extrusionOk="0">
                  <a:moveTo>
                    <a:pt x="1" y="0"/>
                  </a:moveTo>
                  <a:lnTo>
                    <a:pt x="1" y="1187"/>
                  </a:lnTo>
                  <a:lnTo>
                    <a:pt x="17743" y="1187"/>
                  </a:lnTo>
                  <a:lnTo>
                    <a:pt x="177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119;p39">
              <a:extLst>
                <a:ext uri="{FF2B5EF4-FFF2-40B4-BE49-F238E27FC236}">
                  <a16:creationId xmlns:a16="http://schemas.microsoft.com/office/drawing/2014/main" id="{59929628-B126-4AD0-872E-FC501B168785}"/>
                </a:ext>
              </a:extLst>
            </p:cNvPr>
            <p:cNvSpPr/>
            <p:nvPr/>
          </p:nvSpPr>
          <p:spPr>
            <a:xfrm>
              <a:off x="5653185" y="3455516"/>
              <a:ext cx="782831" cy="92110"/>
            </a:xfrm>
            <a:custGeom>
              <a:avLst/>
              <a:gdLst/>
              <a:ahLst/>
              <a:cxnLst/>
              <a:rect l="l" t="t" r="r" b="b"/>
              <a:pathLst>
                <a:path w="19233" h="2263" extrusionOk="0">
                  <a:moveTo>
                    <a:pt x="18952" y="280"/>
                  </a:moveTo>
                  <a:lnTo>
                    <a:pt x="18952" y="1983"/>
                  </a:lnTo>
                  <a:lnTo>
                    <a:pt x="281" y="1983"/>
                  </a:lnTo>
                  <a:lnTo>
                    <a:pt x="281" y="280"/>
                  </a:lnTo>
                  <a:close/>
                  <a:moveTo>
                    <a:pt x="135" y="0"/>
                  </a:moveTo>
                  <a:cubicBezTo>
                    <a:pt x="57" y="0"/>
                    <a:pt x="1" y="56"/>
                    <a:pt x="1" y="134"/>
                  </a:cubicBezTo>
                  <a:lnTo>
                    <a:pt x="1" y="2128"/>
                  </a:lnTo>
                  <a:cubicBezTo>
                    <a:pt x="1" y="2207"/>
                    <a:pt x="57" y="2263"/>
                    <a:pt x="135" y="2263"/>
                  </a:cubicBezTo>
                  <a:lnTo>
                    <a:pt x="19098" y="2263"/>
                  </a:lnTo>
                  <a:cubicBezTo>
                    <a:pt x="19176" y="2263"/>
                    <a:pt x="19232" y="2207"/>
                    <a:pt x="19232" y="2128"/>
                  </a:cubicBezTo>
                  <a:lnTo>
                    <a:pt x="19232" y="134"/>
                  </a:lnTo>
                  <a:cubicBezTo>
                    <a:pt x="19232" y="56"/>
                    <a:pt x="19176" y="0"/>
                    <a:pt x="19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120;p39">
              <a:extLst>
                <a:ext uri="{FF2B5EF4-FFF2-40B4-BE49-F238E27FC236}">
                  <a16:creationId xmlns:a16="http://schemas.microsoft.com/office/drawing/2014/main" id="{8B4F9F49-A962-4FCC-AC4D-08F9CDA2B606}"/>
                </a:ext>
              </a:extLst>
            </p:cNvPr>
            <p:cNvSpPr/>
            <p:nvPr/>
          </p:nvSpPr>
          <p:spPr>
            <a:xfrm>
              <a:off x="5726124" y="3292014"/>
              <a:ext cx="148239" cy="126585"/>
            </a:xfrm>
            <a:custGeom>
              <a:avLst/>
              <a:gdLst/>
              <a:ahLst/>
              <a:cxnLst/>
              <a:rect l="l" t="t" r="r" b="b"/>
              <a:pathLst>
                <a:path w="3642" h="3110" extrusionOk="0">
                  <a:moveTo>
                    <a:pt x="2084" y="287"/>
                  </a:moveTo>
                  <a:cubicBezTo>
                    <a:pt x="2779" y="287"/>
                    <a:pt x="3350" y="858"/>
                    <a:pt x="3350" y="1553"/>
                  </a:cubicBezTo>
                  <a:cubicBezTo>
                    <a:pt x="3350" y="2326"/>
                    <a:pt x="2724" y="2838"/>
                    <a:pt x="2070" y="2838"/>
                  </a:cubicBezTo>
                  <a:cubicBezTo>
                    <a:pt x="1757" y="2838"/>
                    <a:pt x="1438" y="2721"/>
                    <a:pt x="1177" y="2460"/>
                  </a:cubicBezTo>
                  <a:cubicBezTo>
                    <a:pt x="371" y="1654"/>
                    <a:pt x="942" y="287"/>
                    <a:pt x="2084" y="287"/>
                  </a:cubicBezTo>
                  <a:close/>
                  <a:moveTo>
                    <a:pt x="2069" y="1"/>
                  </a:moveTo>
                  <a:cubicBezTo>
                    <a:pt x="1688" y="1"/>
                    <a:pt x="1301" y="141"/>
                    <a:pt x="987" y="455"/>
                  </a:cubicBezTo>
                  <a:cubicBezTo>
                    <a:pt x="1" y="1430"/>
                    <a:pt x="695" y="3110"/>
                    <a:pt x="2084" y="3110"/>
                  </a:cubicBezTo>
                  <a:cubicBezTo>
                    <a:pt x="2936" y="3110"/>
                    <a:pt x="3630" y="2415"/>
                    <a:pt x="3641" y="1564"/>
                  </a:cubicBezTo>
                  <a:cubicBezTo>
                    <a:pt x="3641" y="623"/>
                    <a:pt x="2869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121;p39">
              <a:extLst>
                <a:ext uri="{FF2B5EF4-FFF2-40B4-BE49-F238E27FC236}">
                  <a16:creationId xmlns:a16="http://schemas.microsoft.com/office/drawing/2014/main" id="{AED52087-9ED4-4AAB-9DE8-D06A797AA5E5}"/>
                </a:ext>
              </a:extLst>
            </p:cNvPr>
            <p:cNvSpPr/>
            <p:nvPr/>
          </p:nvSpPr>
          <p:spPr>
            <a:xfrm>
              <a:off x="5851528" y="3292014"/>
              <a:ext cx="148198" cy="126585"/>
            </a:xfrm>
            <a:custGeom>
              <a:avLst/>
              <a:gdLst/>
              <a:ahLst/>
              <a:cxnLst/>
              <a:rect l="l" t="t" r="r" b="b"/>
              <a:pathLst>
                <a:path w="3641" h="3110" extrusionOk="0">
                  <a:moveTo>
                    <a:pt x="2083" y="287"/>
                  </a:moveTo>
                  <a:cubicBezTo>
                    <a:pt x="2778" y="287"/>
                    <a:pt x="3349" y="858"/>
                    <a:pt x="3360" y="1553"/>
                  </a:cubicBezTo>
                  <a:cubicBezTo>
                    <a:pt x="3360" y="2326"/>
                    <a:pt x="2729" y="2833"/>
                    <a:pt x="2071" y="2833"/>
                  </a:cubicBezTo>
                  <a:cubicBezTo>
                    <a:pt x="1757" y="2833"/>
                    <a:pt x="1437" y="2717"/>
                    <a:pt x="1176" y="2460"/>
                  </a:cubicBezTo>
                  <a:cubicBezTo>
                    <a:pt x="381" y="1654"/>
                    <a:pt x="941" y="287"/>
                    <a:pt x="2083" y="287"/>
                  </a:cubicBezTo>
                  <a:close/>
                  <a:moveTo>
                    <a:pt x="2069" y="0"/>
                  </a:moveTo>
                  <a:cubicBezTo>
                    <a:pt x="1688" y="0"/>
                    <a:pt x="1300" y="141"/>
                    <a:pt x="986" y="455"/>
                  </a:cubicBezTo>
                  <a:cubicBezTo>
                    <a:pt x="0" y="1441"/>
                    <a:pt x="695" y="3110"/>
                    <a:pt x="2083" y="3110"/>
                  </a:cubicBezTo>
                  <a:cubicBezTo>
                    <a:pt x="2935" y="3110"/>
                    <a:pt x="3640" y="2415"/>
                    <a:pt x="3640" y="1553"/>
                  </a:cubicBezTo>
                  <a:cubicBezTo>
                    <a:pt x="3640" y="620"/>
                    <a:pt x="2870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122;p39">
              <a:extLst>
                <a:ext uri="{FF2B5EF4-FFF2-40B4-BE49-F238E27FC236}">
                  <a16:creationId xmlns:a16="http://schemas.microsoft.com/office/drawing/2014/main" id="{0A312CFC-41C3-48AD-93B2-A8508A428037}"/>
                </a:ext>
              </a:extLst>
            </p:cNvPr>
            <p:cNvSpPr/>
            <p:nvPr/>
          </p:nvSpPr>
          <p:spPr>
            <a:xfrm>
              <a:off x="5973676" y="3292014"/>
              <a:ext cx="148239" cy="126585"/>
            </a:xfrm>
            <a:custGeom>
              <a:avLst/>
              <a:gdLst/>
              <a:ahLst/>
              <a:cxnLst/>
              <a:rect l="l" t="t" r="r" b="b"/>
              <a:pathLst>
                <a:path w="3642" h="3110" extrusionOk="0">
                  <a:moveTo>
                    <a:pt x="2084" y="287"/>
                  </a:moveTo>
                  <a:cubicBezTo>
                    <a:pt x="2779" y="287"/>
                    <a:pt x="3350" y="858"/>
                    <a:pt x="3361" y="1553"/>
                  </a:cubicBezTo>
                  <a:cubicBezTo>
                    <a:pt x="3361" y="2326"/>
                    <a:pt x="2730" y="2838"/>
                    <a:pt x="2072" y="2838"/>
                  </a:cubicBezTo>
                  <a:cubicBezTo>
                    <a:pt x="1758" y="2838"/>
                    <a:pt x="1438" y="2721"/>
                    <a:pt x="1177" y="2460"/>
                  </a:cubicBezTo>
                  <a:cubicBezTo>
                    <a:pt x="382" y="1654"/>
                    <a:pt x="942" y="287"/>
                    <a:pt x="2084" y="287"/>
                  </a:cubicBezTo>
                  <a:close/>
                  <a:moveTo>
                    <a:pt x="2068" y="0"/>
                  </a:moveTo>
                  <a:cubicBezTo>
                    <a:pt x="1688" y="0"/>
                    <a:pt x="1301" y="141"/>
                    <a:pt x="987" y="455"/>
                  </a:cubicBezTo>
                  <a:cubicBezTo>
                    <a:pt x="1" y="1441"/>
                    <a:pt x="695" y="3110"/>
                    <a:pt x="2084" y="3110"/>
                  </a:cubicBezTo>
                  <a:cubicBezTo>
                    <a:pt x="2935" y="3110"/>
                    <a:pt x="3630" y="2415"/>
                    <a:pt x="3641" y="1553"/>
                  </a:cubicBezTo>
                  <a:cubicBezTo>
                    <a:pt x="3634" y="620"/>
                    <a:pt x="2865" y="0"/>
                    <a:pt x="2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123;p39">
              <a:extLst>
                <a:ext uri="{FF2B5EF4-FFF2-40B4-BE49-F238E27FC236}">
                  <a16:creationId xmlns:a16="http://schemas.microsoft.com/office/drawing/2014/main" id="{52BD4B25-B0AD-4E78-A422-51A28377DA91}"/>
                </a:ext>
              </a:extLst>
            </p:cNvPr>
            <p:cNvSpPr/>
            <p:nvPr/>
          </p:nvSpPr>
          <p:spPr>
            <a:xfrm>
              <a:off x="6098145" y="3292014"/>
              <a:ext cx="147750" cy="126585"/>
            </a:xfrm>
            <a:custGeom>
              <a:avLst/>
              <a:gdLst/>
              <a:ahLst/>
              <a:cxnLst/>
              <a:rect l="l" t="t" r="r" b="b"/>
              <a:pathLst>
                <a:path w="3630" h="3110" extrusionOk="0">
                  <a:moveTo>
                    <a:pt x="2084" y="287"/>
                  </a:moveTo>
                  <a:cubicBezTo>
                    <a:pt x="2778" y="287"/>
                    <a:pt x="3350" y="858"/>
                    <a:pt x="3350" y="1553"/>
                  </a:cubicBezTo>
                  <a:cubicBezTo>
                    <a:pt x="3350" y="2326"/>
                    <a:pt x="2724" y="2833"/>
                    <a:pt x="2069" y="2833"/>
                  </a:cubicBezTo>
                  <a:cubicBezTo>
                    <a:pt x="1756" y="2833"/>
                    <a:pt x="1437" y="2717"/>
                    <a:pt x="1177" y="2460"/>
                  </a:cubicBezTo>
                  <a:cubicBezTo>
                    <a:pt x="370" y="1654"/>
                    <a:pt x="942" y="287"/>
                    <a:pt x="2084" y="287"/>
                  </a:cubicBezTo>
                  <a:close/>
                  <a:moveTo>
                    <a:pt x="2064" y="0"/>
                  </a:moveTo>
                  <a:cubicBezTo>
                    <a:pt x="1682" y="0"/>
                    <a:pt x="1293" y="141"/>
                    <a:pt x="975" y="455"/>
                  </a:cubicBezTo>
                  <a:cubicBezTo>
                    <a:pt x="1" y="1441"/>
                    <a:pt x="695" y="3110"/>
                    <a:pt x="2084" y="3110"/>
                  </a:cubicBezTo>
                  <a:cubicBezTo>
                    <a:pt x="2935" y="3110"/>
                    <a:pt x="3630" y="2415"/>
                    <a:pt x="3630" y="1553"/>
                  </a:cubicBezTo>
                  <a:cubicBezTo>
                    <a:pt x="3630" y="620"/>
                    <a:pt x="2864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124;p39">
              <a:extLst>
                <a:ext uri="{FF2B5EF4-FFF2-40B4-BE49-F238E27FC236}">
                  <a16:creationId xmlns:a16="http://schemas.microsoft.com/office/drawing/2014/main" id="{90473129-7076-4CF2-8458-F37D06B4B28D}"/>
                </a:ext>
              </a:extLst>
            </p:cNvPr>
            <p:cNvSpPr/>
            <p:nvPr/>
          </p:nvSpPr>
          <p:spPr>
            <a:xfrm>
              <a:off x="6382614" y="3210569"/>
              <a:ext cx="147750" cy="126910"/>
            </a:xfrm>
            <a:custGeom>
              <a:avLst/>
              <a:gdLst/>
              <a:ahLst/>
              <a:cxnLst/>
              <a:rect l="l" t="t" r="r" b="b"/>
              <a:pathLst>
                <a:path w="3630" h="3118" extrusionOk="0">
                  <a:moveTo>
                    <a:pt x="2073" y="283"/>
                  </a:moveTo>
                  <a:cubicBezTo>
                    <a:pt x="2779" y="283"/>
                    <a:pt x="3350" y="855"/>
                    <a:pt x="3350" y="1560"/>
                  </a:cubicBezTo>
                  <a:cubicBezTo>
                    <a:pt x="3350" y="2328"/>
                    <a:pt x="2721" y="2838"/>
                    <a:pt x="2064" y="2838"/>
                  </a:cubicBezTo>
                  <a:cubicBezTo>
                    <a:pt x="1753" y="2838"/>
                    <a:pt x="1436" y="2723"/>
                    <a:pt x="1177" y="2467"/>
                  </a:cubicBezTo>
                  <a:cubicBezTo>
                    <a:pt x="370" y="1661"/>
                    <a:pt x="942" y="283"/>
                    <a:pt x="2073" y="283"/>
                  </a:cubicBezTo>
                  <a:close/>
                  <a:moveTo>
                    <a:pt x="2069" y="0"/>
                  </a:moveTo>
                  <a:cubicBezTo>
                    <a:pt x="1686" y="0"/>
                    <a:pt x="1295" y="143"/>
                    <a:pt x="975" y="463"/>
                  </a:cubicBezTo>
                  <a:cubicBezTo>
                    <a:pt x="1" y="1437"/>
                    <a:pt x="695" y="3117"/>
                    <a:pt x="2073" y="3117"/>
                  </a:cubicBezTo>
                  <a:cubicBezTo>
                    <a:pt x="2935" y="3117"/>
                    <a:pt x="3630" y="2423"/>
                    <a:pt x="3630" y="1560"/>
                  </a:cubicBezTo>
                  <a:cubicBezTo>
                    <a:pt x="3630" y="622"/>
                    <a:pt x="286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3422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p50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617" name="Google Shape;2617;p5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618" name="Google Shape;2618;p50"/>
          <p:cNvGrpSpPr/>
          <p:nvPr/>
        </p:nvGrpSpPr>
        <p:grpSpPr>
          <a:xfrm rot="-7805300">
            <a:off x="7098342" y="111758"/>
            <a:ext cx="2395072" cy="2055950"/>
            <a:chOff x="-202347" y="2663068"/>
            <a:chExt cx="3183384" cy="2732643"/>
          </a:xfrm>
        </p:grpSpPr>
        <p:sp>
          <p:nvSpPr>
            <p:cNvPr id="2619" name="Google Shape;2619;p50"/>
            <p:cNvSpPr/>
            <p:nvPr/>
          </p:nvSpPr>
          <p:spPr>
            <a:xfrm rot="-900087">
              <a:off x="-8835" y="2879851"/>
              <a:ext cx="1768078" cy="1727996"/>
            </a:xfrm>
            <a:custGeom>
              <a:avLst/>
              <a:gdLst/>
              <a:ahLst/>
              <a:cxnLst/>
              <a:rect l="l" t="t" r="r" b="b"/>
              <a:pathLst>
                <a:path w="126599" h="123729" extrusionOk="0">
                  <a:moveTo>
                    <a:pt x="36050" y="0"/>
                  </a:moveTo>
                  <a:cubicBezTo>
                    <a:pt x="30464" y="0"/>
                    <a:pt x="25335" y="3654"/>
                    <a:pt x="23715" y="9298"/>
                  </a:cubicBezTo>
                  <a:lnTo>
                    <a:pt x="18007" y="29326"/>
                  </a:lnTo>
                  <a:lnTo>
                    <a:pt x="14810" y="40580"/>
                  </a:lnTo>
                  <a:lnTo>
                    <a:pt x="1925" y="85595"/>
                  </a:lnTo>
                  <a:cubicBezTo>
                    <a:pt x="1" y="92413"/>
                    <a:pt x="3948" y="99491"/>
                    <a:pt x="10733" y="101449"/>
                  </a:cubicBezTo>
                  <a:lnTo>
                    <a:pt x="87030" y="123239"/>
                  </a:lnTo>
                  <a:cubicBezTo>
                    <a:pt x="88205" y="123570"/>
                    <a:pt x="89387" y="123729"/>
                    <a:pt x="90549" y="123729"/>
                  </a:cubicBezTo>
                  <a:cubicBezTo>
                    <a:pt x="96135" y="123729"/>
                    <a:pt x="101264" y="120075"/>
                    <a:pt x="102884" y="114431"/>
                  </a:cubicBezTo>
                  <a:lnTo>
                    <a:pt x="124674" y="38134"/>
                  </a:lnTo>
                  <a:cubicBezTo>
                    <a:pt x="126598" y="31316"/>
                    <a:pt x="122684" y="24237"/>
                    <a:pt x="115866" y="22280"/>
                  </a:cubicBezTo>
                  <a:lnTo>
                    <a:pt x="39569" y="490"/>
                  </a:lnTo>
                  <a:cubicBezTo>
                    <a:pt x="38394" y="159"/>
                    <a:pt x="37212" y="0"/>
                    <a:pt x="36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0"/>
            <p:cNvSpPr/>
            <p:nvPr/>
          </p:nvSpPr>
          <p:spPr>
            <a:xfrm rot="-900087">
              <a:off x="2605" y="2864812"/>
              <a:ext cx="1790856" cy="1762338"/>
            </a:xfrm>
            <a:custGeom>
              <a:avLst/>
              <a:gdLst/>
              <a:ahLst/>
              <a:cxnLst/>
              <a:rect l="l" t="t" r="r" b="b"/>
              <a:pathLst>
                <a:path w="128230" h="126188" extrusionOk="0">
                  <a:moveTo>
                    <a:pt x="37406" y="0"/>
                  </a:moveTo>
                  <a:cubicBezTo>
                    <a:pt x="35046" y="0"/>
                    <a:pt x="32706" y="595"/>
                    <a:pt x="30598" y="1775"/>
                  </a:cubicBezTo>
                  <a:cubicBezTo>
                    <a:pt x="27336" y="3602"/>
                    <a:pt x="24955" y="6571"/>
                    <a:pt x="23911" y="10191"/>
                  </a:cubicBezTo>
                  <a:lnTo>
                    <a:pt x="18202" y="30220"/>
                  </a:lnTo>
                  <a:cubicBezTo>
                    <a:pt x="18007" y="30872"/>
                    <a:pt x="18398" y="31525"/>
                    <a:pt x="19051" y="31720"/>
                  </a:cubicBezTo>
                  <a:cubicBezTo>
                    <a:pt x="19165" y="31755"/>
                    <a:pt x="19279" y="31771"/>
                    <a:pt x="19391" y="31771"/>
                  </a:cubicBezTo>
                  <a:cubicBezTo>
                    <a:pt x="19918" y="31771"/>
                    <a:pt x="20390" y="31410"/>
                    <a:pt x="20551" y="30872"/>
                  </a:cubicBezTo>
                  <a:lnTo>
                    <a:pt x="26292" y="10844"/>
                  </a:lnTo>
                  <a:cubicBezTo>
                    <a:pt x="27140" y="7875"/>
                    <a:pt x="29098" y="5396"/>
                    <a:pt x="31772" y="3896"/>
                  </a:cubicBezTo>
                  <a:cubicBezTo>
                    <a:pt x="33519" y="2928"/>
                    <a:pt x="35443" y="2435"/>
                    <a:pt x="37385" y="2435"/>
                  </a:cubicBezTo>
                  <a:cubicBezTo>
                    <a:pt x="38453" y="2435"/>
                    <a:pt x="39527" y="2584"/>
                    <a:pt x="40580" y="2885"/>
                  </a:cubicBezTo>
                  <a:lnTo>
                    <a:pt x="116910" y="24675"/>
                  </a:lnTo>
                  <a:cubicBezTo>
                    <a:pt x="119879" y="25555"/>
                    <a:pt x="122358" y="27513"/>
                    <a:pt x="123858" y="30187"/>
                  </a:cubicBezTo>
                  <a:cubicBezTo>
                    <a:pt x="125359" y="32895"/>
                    <a:pt x="125718" y="36026"/>
                    <a:pt x="124869" y="38995"/>
                  </a:cubicBezTo>
                  <a:lnTo>
                    <a:pt x="103079" y="115325"/>
                  </a:lnTo>
                  <a:cubicBezTo>
                    <a:pt x="102231" y="118294"/>
                    <a:pt x="100274" y="120773"/>
                    <a:pt x="97567" y="122273"/>
                  </a:cubicBezTo>
                  <a:cubicBezTo>
                    <a:pt x="95820" y="123241"/>
                    <a:pt x="93896" y="123734"/>
                    <a:pt x="91954" y="123734"/>
                  </a:cubicBezTo>
                  <a:cubicBezTo>
                    <a:pt x="90886" y="123734"/>
                    <a:pt x="89812" y="123585"/>
                    <a:pt x="88759" y="123284"/>
                  </a:cubicBezTo>
                  <a:lnTo>
                    <a:pt x="12429" y="101494"/>
                  </a:lnTo>
                  <a:cubicBezTo>
                    <a:pt x="6296" y="99733"/>
                    <a:pt x="2741" y="93307"/>
                    <a:pt x="4470" y="87174"/>
                  </a:cubicBezTo>
                  <a:lnTo>
                    <a:pt x="17354" y="42126"/>
                  </a:lnTo>
                  <a:cubicBezTo>
                    <a:pt x="17517" y="41474"/>
                    <a:pt x="17159" y="40789"/>
                    <a:pt x="16506" y="40626"/>
                  </a:cubicBezTo>
                  <a:cubicBezTo>
                    <a:pt x="16392" y="40591"/>
                    <a:pt x="16277" y="40575"/>
                    <a:pt x="16163" y="40575"/>
                  </a:cubicBezTo>
                  <a:cubicBezTo>
                    <a:pt x="15630" y="40575"/>
                    <a:pt x="15140" y="40936"/>
                    <a:pt x="15006" y="41474"/>
                  </a:cubicBezTo>
                  <a:lnTo>
                    <a:pt x="2121" y="86489"/>
                  </a:lnTo>
                  <a:cubicBezTo>
                    <a:pt x="1" y="93927"/>
                    <a:pt x="4339" y="101723"/>
                    <a:pt x="11776" y="103843"/>
                  </a:cubicBezTo>
                  <a:lnTo>
                    <a:pt x="88074" y="125633"/>
                  </a:lnTo>
                  <a:cubicBezTo>
                    <a:pt x="89346" y="125992"/>
                    <a:pt x="90651" y="126188"/>
                    <a:pt x="91956" y="126188"/>
                  </a:cubicBezTo>
                  <a:cubicBezTo>
                    <a:pt x="94305" y="126188"/>
                    <a:pt x="96621" y="125568"/>
                    <a:pt x="98741" y="124394"/>
                  </a:cubicBezTo>
                  <a:cubicBezTo>
                    <a:pt x="102036" y="122599"/>
                    <a:pt x="104384" y="119598"/>
                    <a:pt x="105428" y="116010"/>
                  </a:cubicBezTo>
                  <a:lnTo>
                    <a:pt x="127218" y="39680"/>
                  </a:lnTo>
                  <a:cubicBezTo>
                    <a:pt x="128229" y="36092"/>
                    <a:pt x="127805" y="32275"/>
                    <a:pt x="125979" y="29013"/>
                  </a:cubicBezTo>
                  <a:cubicBezTo>
                    <a:pt x="124184" y="25751"/>
                    <a:pt x="121183" y="23370"/>
                    <a:pt x="117595" y="22326"/>
                  </a:cubicBezTo>
                  <a:lnTo>
                    <a:pt x="41265" y="536"/>
                  </a:lnTo>
                  <a:cubicBezTo>
                    <a:pt x="39996" y="178"/>
                    <a:pt x="38698" y="0"/>
                    <a:pt x="37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0"/>
            <p:cNvSpPr/>
            <p:nvPr/>
          </p:nvSpPr>
          <p:spPr>
            <a:xfrm rot="-900087">
              <a:off x="411784" y="3220077"/>
              <a:ext cx="357180" cy="320617"/>
            </a:xfrm>
            <a:custGeom>
              <a:avLst/>
              <a:gdLst/>
              <a:ahLst/>
              <a:cxnLst/>
              <a:rect l="l" t="t" r="r" b="b"/>
              <a:pathLst>
                <a:path w="25575" h="22957" extrusionOk="0">
                  <a:moveTo>
                    <a:pt x="12761" y="1"/>
                  </a:moveTo>
                  <a:cubicBezTo>
                    <a:pt x="7773" y="1"/>
                    <a:pt x="3189" y="3280"/>
                    <a:pt x="1762" y="8316"/>
                  </a:cubicBezTo>
                  <a:cubicBezTo>
                    <a:pt x="0" y="14416"/>
                    <a:pt x="3556" y="20777"/>
                    <a:pt x="9656" y="22505"/>
                  </a:cubicBezTo>
                  <a:cubicBezTo>
                    <a:pt x="10709" y="22811"/>
                    <a:pt x="11771" y="22957"/>
                    <a:pt x="12816" y="22957"/>
                  </a:cubicBezTo>
                  <a:cubicBezTo>
                    <a:pt x="17792" y="22957"/>
                    <a:pt x="22384" y="19658"/>
                    <a:pt x="23813" y="14644"/>
                  </a:cubicBezTo>
                  <a:cubicBezTo>
                    <a:pt x="25574" y="8544"/>
                    <a:pt x="22051" y="2183"/>
                    <a:pt x="15951" y="454"/>
                  </a:cubicBezTo>
                  <a:cubicBezTo>
                    <a:pt x="14887" y="147"/>
                    <a:pt x="13815" y="1"/>
                    <a:pt x="12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0"/>
            <p:cNvSpPr/>
            <p:nvPr/>
          </p:nvSpPr>
          <p:spPr>
            <a:xfrm rot="-900087">
              <a:off x="370010" y="3202973"/>
              <a:ext cx="367193" cy="354666"/>
            </a:xfrm>
            <a:custGeom>
              <a:avLst/>
              <a:gdLst/>
              <a:ahLst/>
              <a:cxnLst/>
              <a:rect l="l" t="t" r="r" b="b"/>
              <a:pathLst>
                <a:path w="26292" h="25395" extrusionOk="0">
                  <a:moveTo>
                    <a:pt x="13146" y="2430"/>
                  </a:moveTo>
                  <a:cubicBezTo>
                    <a:pt x="14092" y="2430"/>
                    <a:pt x="15038" y="2560"/>
                    <a:pt x="15951" y="2854"/>
                  </a:cubicBezTo>
                  <a:cubicBezTo>
                    <a:pt x="18594" y="3604"/>
                    <a:pt x="20779" y="5333"/>
                    <a:pt x="22117" y="7714"/>
                  </a:cubicBezTo>
                  <a:cubicBezTo>
                    <a:pt x="23454" y="10128"/>
                    <a:pt x="23780" y="12868"/>
                    <a:pt x="22997" y="15510"/>
                  </a:cubicBezTo>
                  <a:cubicBezTo>
                    <a:pt x="22247" y="18152"/>
                    <a:pt x="20518" y="20338"/>
                    <a:pt x="18137" y="21675"/>
                  </a:cubicBezTo>
                  <a:cubicBezTo>
                    <a:pt x="16599" y="22518"/>
                    <a:pt x="14898" y="22953"/>
                    <a:pt x="13174" y="22953"/>
                  </a:cubicBezTo>
                  <a:cubicBezTo>
                    <a:pt x="12229" y="22953"/>
                    <a:pt x="11277" y="22822"/>
                    <a:pt x="10341" y="22556"/>
                  </a:cubicBezTo>
                  <a:cubicBezTo>
                    <a:pt x="7699" y="21806"/>
                    <a:pt x="5513" y="20077"/>
                    <a:pt x="4176" y="17696"/>
                  </a:cubicBezTo>
                  <a:cubicBezTo>
                    <a:pt x="2871" y="15282"/>
                    <a:pt x="2545" y="12509"/>
                    <a:pt x="3295" y="9900"/>
                  </a:cubicBezTo>
                  <a:cubicBezTo>
                    <a:pt x="4045" y="7257"/>
                    <a:pt x="5774" y="5072"/>
                    <a:pt x="8155" y="3734"/>
                  </a:cubicBezTo>
                  <a:cubicBezTo>
                    <a:pt x="9721" y="2886"/>
                    <a:pt x="11417" y="2430"/>
                    <a:pt x="13146" y="2430"/>
                  </a:cubicBezTo>
                  <a:close/>
                  <a:moveTo>
                    <a:pt x="13111" y="0"/>
                  </a:moveTo>
                  <a:cubicBezTo>
                    <a:pt x="10989" y="0"/>
                    <a:pt x="8890" y="544"/>
                    <a:pt x="6981" y="1614"/>
                  </a:cubicBezTo>
                  <a:cubicBezTo>
                    <a:pt x="4013" y="3245"/>
                    <a:pt x="1860" y="5953"/>
                    <a:pt x="946" y="9215"/>
                  </a:cubicBezTo>
                  <a:cubicBezTo>
                    <a:pt x="0" y="12477"/>
                    <a:pt x="392" y="15902"/>
                    <a:pt x="2055" y="18870"/>
                  </a:cubicBezTo>
                  <a:cubicBezTo>
                    <a:pt x="3686" y="21838"/>
                    <a:pt x="6394" y="23991"/>
                    <a:pt x="9656" y="24905"/>
                  </a:cubicBezTo>
                  <a:cubicBezTo>
                    <a:pt x="10830" y="25231"/>
                    <a:pt x="12004" y="25394"/>
                    <a:pt x="13179" y="25394"/>
                  </a:cubicBezTo>
                  <a:cubicBezTo>
                    <a:pt x="15299" y="25394"/>
                    <a:pt x="17419" y="24872"/>
                    <a:pt x="19311" y="23796"/>
                  </a:cubicBezTo>
                  <a:cubicBezTo>
                    <a:pt x="22280" y="22165"/>
                    <a:pt x="24433" y="19457"/>
                    <a:pt x="25379" y="16195"/>
                  </a:cubicBezTo>
                  <a:cubicBezTo>
                    <a:pt x="26292" y="12933"/>
                    <a:pt x="25900" y="9508"/>
                    <a:pt x="24269" y="6540"/>
                  </a:cubicBezTo>
                  <a:cubicBezTo>
                    <a:pt x="22606" y="3571"/>
                    <a:pt x="19898" y="1418"/>
                    <a:pt x="16636" y="505"/>
                  </a:cubicBezTo>
                  <a:cubicBezTo>
                    <a:pt x="15473" y="168"/>
                    <a:pt x="14288" y="0"/>
                    <a:pt x="13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0"/>
            <p:cNvSpPr/>
            <p:nvPr/>
          </p:nvSpPr>
          <p:spPr>
            <a:xfrm rot="-900087">
              <a:off x="1106955" y="3232041"/>
              <a:ext cx="360825" cy="320505"/>
            </a:xfrm>
            <a:custGeom>
              <a:avLst/>
              <a:gdLst/>
              <a:ahLst/>
              <a:cxnLst/>
              <a:rect l="l" t="t" r="r" b="b"/>
              <a:pathLst>
                <a:path w="25836" h="22949" extrusionOk="0">
                  <a:moveTo>
                    <a:pt x="12956" y="1"/>
                  </a:moveTo>
                  <a:cubicBezTo>
                    <a:pt x="9593" y="1"/>
                    <a:pt x="6254" y="1462"/>
                    <a:pt x="3980" y="4277"/>
                  </a:cubicBezTo>
                  <a:cubicBezTo>
                    <a:pt x="1" y="9202"/>
                    <a:pt x="783" y="16444"/>
                    <a:pt x="5742" y="20424"/>
                  </a:cubicBezTo>
                  <a:cubicBezTo>
                    <a:pt x="7859" y="22120"/>
                    <a:pt x="10403" y="22948"/>
                    <a:pt x="12930" y="22948"/>
                  </a:cubicBezTo>
                  <a:cubicBezTo>
                    <a:pt x="16283" y="22948"/>
                    <a:pt x="19605" y="21489"/>
                    <a:pt x="21856" y="18662"/>
                  </a:cubicBezTo>
                  <a:cubicBezTo>
                    <a:pt x="25836" y="13736"/>
                    <a:pt x="25053" y="6495"/>
                    <a:pt x="20127" y="2515"/>
                  </a:cubicBezTo>
                  <a:cubicBezTo>
                    <a:pt x="18016" y="823"/>
                    <a:pt x="15479" y="1"/>
                    <a:pt x="129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0"/>
            <p:cNvSpPr/>
            <p:nvPr/>
          </p:nvSpPr>
          <p:spPr>
            <a:xfrm rot="-900087">
              <a:off x="1053304" y="3214502"/>
              <a:ext cx="395000" cy="355113"/>
            </a:xfrm>
            <a:custGeom>
              <a:avLst/>
              <a:gdLst/>
              <a:ahLst/>
              <a:cxnLst/>
              <a:rect l="l" t="t" r="r" b="b"/>
              <a:pathLst>
                <a:path w="28283" h="25427" extrusionOk="0">
                  <a:moveTo>
                    <a:pt x="14130" y="2457"/>
                  </a:moveTo>
                  <a:cubicBezTo>
                    <a:pt x="15075" y="2457"/>
                    <a:pt x="16027" y="2588"/>
                    <a:pt x="16963" y="2854"/>
                  </a:cubicBezTo>
                  <a:cubicBezTo>
                    <a:pt x="22378" y="4420"/>
                    <a:pt x="25542" y="10095"/>
                    <a:pt x="24009" y="15543"/>
                  </a:cubicBezTo>
                  <a:cubicBezTo>
                    <a:pt x="22715" y="20019"/>
                    <a:pt x="18612" y="22957"/>
                    <a:pt x="14151" y="22957"/>
                  </a:cubicBezTo>
                  <a:cubicBezTo>
                    <a:pt x="13216" y="22957"/>
                    <a:pt x="12264" y="22828"/>
                    <a:pt x="11320" y="22556"/>
                  </a:cubicBezTo>
                  <a:cubicBezTo>
                    <a:pt x="5872" y="21023"/>
                    <a:pt x="2708" y="15347"/>
                    <a:pt x="4274" y="9900"/>
                  </a:cubicBezTo>
                  <a:cubicBezTo>
                    <a:pt x="5024" y="7258"/>
                    <a:pt x="6753" y="5072"/>
                    <a:pt x="9167" y="3735"/>
                  </a:cubicBezTo>
                  <a:cubicBezTo>
                    <a:pt x="10705" y="2892"/>
                    <a:pt x="12406" y="2457"/>
                    <a:pt x="14130" y="2457"/>
                  </a:cubicBezTo>
                  <a:close/>
                  <a:moveTo>
                    <a:pt x="14090" y="0"/>
                  </a:moveTo>
                  <a:cubicBezTo>
                    <a:pt x="11968" y="0"/>
                    <a:pt x="9869" y="544"/>
                    <a:pt x="7960" y="1614"/>
                  </a:cubicBezTo>
                  <a:cubicBezTo>
                    <a:pt x="4991" y="3245"/>
                    <a:pt x="2839" y="5953"/>
                    <a:pt x="1925" y="9215"/>
                  </a:cubicBezTo>
                  <a:cubicBezTo>
                    <a:pt x="1" y="15967"/>
                    <a:pt x="3915" y="23013"/>
                    <a:pt x="10635" y="24938"/>
                  </a:cubicBezTo>
                  <a:cubicBezTo>
                    <a:pt x="11809" y="25264"/>
                    <a:pt x="12983" y="25427"/>
                    <a:pt x="14125" y="25427"/>
                  </a:cubicBezTo>
                  <a:cubicBezTo>
                    <a:pt x="19670" y="25427"/>
                    <a:pt x="24759" y="21773"/>
                    <a:pt x="26358" y="16195"/>
                  </a:cubicBezTo>
                  <a:cubicBezTo>
                    <a:pt x="28282" y="9476"/>
                    <a:pt x="24368" y="2430"/>
                    <a:pt x="17615" y="505"/>
                  </a:cubicBezTo>
                  <a:cubicBezTo>
                    <a:pt x="16452" y="168"/>
                    <a:pt x="15267" y="0"/>
                    <a:pt x="14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0"/>
            <p:cNvSpPr/>
            <p:nvPr/>
          </p:nvSpPr>
          <p:spPr>
            <a:xfrm rot="-900087">
              <a:off x="379973" y="3935387"/>
              <a:ext cx="360364" cy="320505"/>
            </a:xfrm>
            <a:custGeom>
              <a:avLst/>
              <a:gdLst/>
              <a:ahLst/>
              <a:cxnLst/>
              <a:rect l="l" t="t" r="r" b="b"/>
              <a:pathLst>
                <a:path w="25803" h="22949" extrusionOk="0">
                  <a:moveTo>
                    <a:pt x="12935" y="1"/>
                  </a:moveTo>
                  <a:cubicBezTo>
                    <a:pt x="8119" y="1"/>
                    <a:pt x="3641" y="3028"/>
                    <a:pt x="2023" y="7829"/>
                  </a:cubicBezTo>
                  <a:cubicBezTo>
                    <a:pt x="0" y="13832"/>
                    <a:pt x="3262" y="20355"/>
                    <a:pt x="9264" y="22345"/>
                  </a:cubicBezTo>
                  <a:cubicBezTo>
                    <a:pt x="10478" y="22754"/>
                    <a:pt x="11712" y="22948"/>
                    <a:pt x="12924" y="22948"/>
                  </a:cubicBezTo>
                  <a:cubicBezTo>
                    <a:pt x="17709" y="22948"/>
                    <a:pt x="22167" y="19925"/>
                    <a:pt x="23780" y="15136"/>
                  </a:cubicBezTo>
                  <a:cubicBezTo>
                    <a:pt x="25803" y="9134"/>
                    <a:pt x="22573" y="2610"/>
                    <a:pt x="16571" y="588"/>
                  </a:cubicBezTo>
                  <a:cubicBezTo>
                    <a:pt x="15364" y="190"/>
                    <a:pt x="14139" y="1"/>
                    <a:pt x="12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0"/>
            <p:cNvSpPr/>
            <p:nvPr/>
          </p:nvSpPr>
          <p:spPr>
            <a:xfrm rot="-900087">
              <a:off x="326397" y="3918452"/>
              <a:ext cx="394539" cy="354470"/>
            </a:xfrm>
            <a:custGeom>
              <a:avLst/>
              <a:gdLst/>
              <a:ahLst/>
              <a:cxnLst/>
              <a:rect l="l" t="t" r="r" b="b"/>
              <a:pathLst>
                <a:path w="28250" h="25381" extrusionOk="0">
                  <a:moveTo>
                    <a:pt x="14125" y="2448"/>
                  </a:moveTo>
                  <a:cubicBezTo>
                    <a:pt x="15071" y="2448"/>
                    <a:pt x="16017" y="2579"/>
                    <a:pt x="16930" y="2840"/>
                  </a:cubicBezTo>
                  <a:cubicBezTo>
                    <a:pt x="22378" y="4373"/>
                    <a:pt x="25542" y="10081"/>
                    <a:pt x="23976" y="15496"/>
                  </a:cubicBezTo>
                  <a:cubicBezTo>
                    <a:pt x="22709" y="20000"/>
                    <a:pt x="18587" y="22943"/>
                    <a:pt x="14138" y="22943"/>
                  </a:cubicBezTo>
                  <a:cubicBezTo>
                    <a:pt x="13205" y="22943"/>
                    <a:pt x="12258" y="22813"/>
                    <a:pt x="11320" y="22542"/>
                  </a:cubicBezTo>
                  <a:cubicBezTo>
                    <a:pt x="5872" y="21009"/>
                    <a:pt x="2708" y="15300"/>
                    <a:pt x="4274" y="9886"/>
                  </a:cubicBezTo>
                  <a:cubicBezTo>
                    <a:pt x="5546" y="5384"/>
                    <a:pt x="9656" y="2448"/>
                    <a:pt x="14125" y="2448"/>
                  </a:cubicBezTo>
                  <a:close/>
                  <a:moveTo>
                    <a:pt x="14122" y="1"/>
                  </a:moveTo>
                  <a:cubicBezTo>
                    <a:pt x="8585" y="1"/>
                    <a:pt x="3491" y="3640"/>
                    <a:pt x="1925" y="9201"/>
                  </a:cubicBezTo>
                  <a:cubicBezTo>
                    <a:pt x="1" y="15953"/>
                    <a:pt x="3915" y="22966"/>
                    <a:pt x="10635" y="24891"/>
                  </a:cubicBezTo>
                  <a:cubicBezTo>
                    <a:pt x="11809" y="25250"/>
                    <a:pt x="12951" y="25380"/>
                    <a:pt x="14125" y="25380"/>
                  </a:cubicBezTo>
                  <a:cubicBezTo>
                    <a:pt x="19638" y="25380"/>
                    <a:pt x="24759" y="21759"/>
                    <a:pt x="26325" y="16181"/>
                  </a:cubicBezTo>
                  <a:cubicBezTo>
                    <a:pt x="28249" y="9429"/>
                    <a:pt x="24335" y="2416"/>
                    <a:pt x="17615" y="491"/>
                  </a:cubicBezTo>
                  <a:cubicBezTo>
                    <a:pt x="16450" y="159"/>
                    <a:pt x="15276" y="1"/>
                    <a:pt x="14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0"/>
            <p:cNvSpPr/>
            <p:nvPr/>
          </p:nvSpPr>
          <p:spPr>
            <a:xfrm rot="-900087">
              <a:off x="1009743" y="3475696"/>
              <a:ext cx="1743470" cy="1705873"/>
            </a:xfrm>
            <a:custGeom>
              <a:avLst/>
              <a:gdLst/>
              <a:ahLst/>
              <a:cxnLst/>
              <a:rect l="l" t="t" r="r" b="b"/>
              <a:pathLst>
                <a:path w="124837" h="122145" extrusionOk="0">
                  <a:moveTo>
                    <a:pt x="91079" y="0"/>
                  </a:moveTo>
                  <a:cubicBezTo>
                    <a:pt x="90024" y="0"/>
                    <a:pt x="88950" y="132"/>
                    <a:pt x="87878" y="406"/>
                  </a:cubicBezTo>
                  <a:lnTo>
                    <a:pt x="40155" y="12573"/>
                  </a:lnTo>
                  <a:lnTo>
                    <a:pt x="29228" y="15378"/>
                  </a:lnTo>
                  <a:lnTo>
                    <a:pt x="10993" y="20010"/>
                  </a:lnTo>
                  <a:cubicBezTo>
                    <a:pt x="4143" y="21772"/>
                    <a:pt x="0" y="28753"/>
                    <a:pt x="1762" y="35603"/>
                  </a:cubicBezTo>
                  <a:lnTo>
                    <a:pt x="21366" y="112488"/>
                  </a:lnTo>
                  <a:cubicBezTo>
                    <a:pt x="22857" y="118286"/>
                    <a:pt x="28088" y="122144"/>
                    <a:pt x="33813" y="122144"/>
                  </a:cubicBezTo>
                  <a:cubicBezTo>
                    <a:pt x="34852" y="122144"/>
                    <a:pt x="35907" y="122017"/>
                    <a:pt x="36959" y="121752"/>
                  </a:cubicBezTo>
                  <a:lnTo>
                    <a:pt x="113844" y="102115"/>
                  </a:lnTo>
                  <a:cubicBezTo>
                    <a:pt x="120694" y="100353"/>
                    <a:pt x="124837" y="93405"/>
                    <a:pt x="123108" y="86522"/>
                  </a:cubicBezTo>
                  <a:lnTo>
                    <a:pt x="103471" y="9637"/>
                  </a:lnTo>
                  <a:cubicBezTo>
                    <a:pt x="101983" y="3854"/>
                    <a:pt x="96799" y="0"/>
                    <a:pt x="9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0"/>
            <p:cNvSpPr/>
            <p:nvPr/>
          </p:nvSpPr>
          <p:spPr>
            <a:xfrm rot="-900087">
              <a:off x="1032236" y="3458496"/>
              <a:ext cx="1753497" cy="1739922"/>
            </a:xfrm>
            <a:custGeom>
              <a:avLst/>
              <a:gdLst/>
              <a:ahLst/>
              <a:cxnLst/>
              <a:rect l="l" t="t" r="r" b="b"/>
              <a:pathLst>
                <a:path w="125555" h="124583" extrusionOk="0">
                  <a:moveTo>
                    <a:pt x="91412" y="1"/>
                  </a:moveTo>
                  <a:cubicBezTo>
                    <a:pt x="90259" y="1"/>
                    <a:pt x="89097" y="143"/>
                    <a:pt x="87944" y="431"/>
                  </a:cubicBezTo>
                  <a:lnTo>
                    <a:pt x="40221" y="12631"/>
                  </a:lnTo>
                  <a:cubicBezTo>
                    <a:pt x="39569" y="12794"/>
                    <a:pt x="39177" y="13446"/>
                    <a:pt x="39340" y="14099"/>
                  </a:cubicBezTo>
                  <a:cubicBezTo>
                    <a:pt x="39476" y="14642"/>
                    <a:pt x="39952" y="15027"/>
                    <a:pt x="40503" y="15027"/>
                  </a:cubicBezTo>
                  <a:cubicBezTo>
                    <a:pt x="40613" y="15027"/>
                    <a:pt x="40727" y="15012"/>
                    <a:pt x="40841" y="14979"/>
                  </a:cubicBezTo>
                  <a:lnTo>
                    <a:pt x="88564" y="2812"/>
                  </a:lnTo>
                  <a:cubicBezTo>
                    <a:pt x="89522" y="2573"/>
                    <a:pt x="90491" y="2453"/>
                    <a:pt x="91452" y="2453"/>
                  </a:cubicBezTo>
                  <a:cubicBezTo>
                    <a:pt x="93501" y="2453"/>
                    <a:pt x="95518" y="2997"/>
                    <a:pt x="97338" y="4084"/>
                  </a:cubicBezTo>
                  <a:cubicBezTo>
                    <a:pt x="99980" y="5650"/>
                    <a:pt x="101872" y="8162"/>
                    <a:pt x="102655" y="11163"/>
                  </a:cubicBezTo>
                  <a:lnTo>
                    <a:pt x="122260" y="88081"/>
                  </a:lnTo>
                  <a:cubicBezTo>
                    <a:pt x="123043" y="91082"/>
                    <a:pt x="122586" y="94180"/>
                    <a:pt x="121020" y="96855"/>
                  </a:cubicBezTo>
                  <a:cubicBezTo>
                    <a:pt x="119422" y="99497"/>
                    <a:pt x="116910" y="101389"/>
                    <a:pt x="113909" y="102172"/>
                  </a:cubicBezTo>
                  <a:lnTo>
                    <a:pt x="37024" y="121777"/>
                  </a:lnTo>
                  <a:cubicBezTo>
                    <a:pt x="36057" y="122026"/>
                    <a:pt x="35087" y="122145"/>
                    <a:pt x="34133" y="122145"/>
                  </a:cubicBezTo>
                  <a:cubicBezTo>
                    <a:pt x="28968" y="122145"/>
                    <a:pt x="24254" y="118657"/>
                    <a:pt x="22932" y="113426"/>
                  </a:cubicBezTo>
                  <a:lnTo>
                    <a:pt x="3295" y="36541"/>
                  </a:lnTo>
                  <a:cubicBezTo>
                    <a:pt x="2545" y="33540"/>
                    <a:pt x="2969" y="30409"/>
                    <a:pt x="4567" y="27766"/>
                  </a:cubicBezTo>
                  <a:cubicBezTo>
                    <a:pt x="6133" y="25092"/>
                    <a:pt x="8645" y="23200"/>
                    <a:pt x="11646" y="22449"/>
                  </a:cubicBezTo>
                  <a:lnTo>
                    <a:pt x="29913" y="17785"/>
                  </a:lnTo>
                  <a:cubicBezTo>
                    <a:pt x="30565" y="17622"/>
                    <a:pt x="30957" y="16937"/>
                    <a:pt x="30794" y="16284"/>
                  </a:cubicBezTo>
                  <a:cubicBezTo>
                    <a:pt x="30656" y="15732"/>
                    <a:pt x="30143" y="15367"/>
                    <a:pt x="29594" y="15367"/>
                  </a:cubicBezTo>
                  <a:cubicBezTo>
                    <a:pt x="29494" y="15367"/>
                    <a:pt x="29393" y="15378"/>
                    <a:pt x="29293" y="15403"/>
                  </a:cubicBezTo>
                  <a:lnTo>
                    <a:pt x="11059" y="20068"/>
                  </a:lnTo>
                  <a:cubicBezTo>
                    <a:pt x="7405" y="20981"/>
                    <a:pt x="4372" y="23265"/>
                    <a:pt x="2447" y="26494"/>
                  </a:cubicBezTo>
                  <a:cubicBezTo>
                    <a:pt x="555" y="29724"/>
                    <a:pt x="1" y="33508"/>
                    <a:pt x="914" y="37128"/>
                  </a:cubicBezTo>
                  <a:lnTo>
                    <a:pt x="20551" y="114046"/>
                  </a:lnTo>
                  <a:cubicBezTo>
                    <a:pt x="22182" y="120374"/>
                    <a:pt x="27891" y="124582"/>
                    <a:pt x="34154" y="124582"/>
                  </a:cubicBezTo>
                  <a:cubicBezTo>
                    <a:pt x="35295" y="124582"/>
                    <a:pt x="36470" y="124452"/>
                    <a:pt x="37611" y="124158"/>
                  </a:cubicBezTo>
                  <a:lnTo>
                    <a:pt x="114529" y="104521"/>
                  </a:lnTo>
                  <a:cubicBezTo>
                    <a:pt x="118150" y="103608"/>
                    <a:pt x="121183" y="101324"/>
                    <a:pt x="123108" y="98095"/>
                  </a:cubicBezTo>
                  <a:cubicBezTo>
                    <a:pt x="125033" y="94865"/>
                    <a:pt x="125554" y="91114"/>
                    <a:pt x="124641" y="87461"/>
                  </a:cubicBezTo>
                  <a:lnTo>
                    <a:pt x="105004" y="10576"/>
                  </a:lnTo>
                  <a:cubicBezTo>
                    <a:pt x="104091" y="6922"/>
                    <a:pt x="101807" y="3889"/>
                    <a:pt x="98578" y="1964"/>
                  </a:cubicBezTo>
                  <a:cubicBezTo>
                    <a:pt x="96367" y="669"/>
                    <a:pt x="93913" y="1"/>
                    <a:pt x="91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0"/>
            <p:cNvSpPr/>
            <p:nvPr/>
          </p:nvSpPr>
          <p:spPr>
            <a:xfrm rot="-900087">
              <a:off x="1272503" y="4008230"/>
              <a:ext cx="354442" cy="320701"/>
            </a:xfrm>
            <a:custGeom>
              <a:avLst/>
              <a:gdLst/>
              <a:ahLst/>
              <a:cxnLst/>
              <a:rect l="l" t="t" r="r" b="b"/>
              <a:pathLst>
                <a:path w="25379" h="22963" extrusionOk="0">
                  <a:moveTo>
                    <a:pt x="12689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7" y="14319"/>
                  </a:cubicBezTo>
                  <a:cubicBezTo>
                    <a:pt x="2890" y="19503"/>
                    <a:pt x="7547" y="22963"/>
                    <a:pt x="12680" y="22963"/>
                  </a:cubicBezTo>
                  <a:cubicBezTo>
                    <a:pt x="13619" y="22963"/>
                    <a:pt x="14574" y="22847"/>
                    <a:pt x="15528" y="22605"/>
                  </a:cubicBezTo>
                  <a:cubicBezTo>
                    <a:pt x="21660" y="21039"/>
                    <a:pt x="25379" y="14776"/>
                    <a:pt x="23813" y="8643"/>
                  </a:cubicBezTo>
                  <a:cubicBezTo>
                    <a:pt x="22490" y="3459"/>
                    <a:pt x="17809" y="0"/>
                    <a:pt x="12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0"/>
            <p:cNvSpPr/>
            <p:nvPr/>
          </p:nvSpPr>
          <p:spPr>
            <a:xfrm rot="-900087">
              <a:off x="1265917" y="4012903"/>
              <a:ext cx="379497" cy="354498"/>
            </a:xfrm>
            <a:custGeom>
              <a:avLst/>
              <a:gdLst/>
              <a:ahLst/>
              <a:cxnLst/>
              <a:rect l="l" t="t" r="r" b="b"/>
              <a:pathLst>
                <a:path w="27173" h="25383" extrusionOk="0">
                  <a:moveTo>
                    <a:pt x="13146" y="2451"/>
                  </a:moveTo>
                  <a:cubicBezTo>
                    <a:pt x="17713" y="2451"/>
                    <a:pt x="21888" y="5517"/>
                    <a:pt x="23062" y="10149"/>
                  </a:cubicBezTo>
                  <a:cubicBezTo>
                    <a:pt x="24465" y="15629"/>
                    <a:pt x="21138" y="21240"/>
                    <a:pt x="15658" y="22642"/>
                  </a:cubicBezTo>
                  <a:cubicBezTo>
                    <a:pt x="14819" y="22852"/>
                    <a:pt x="13978" y="22953"/>
                    <a:pt x="13149" y="22953"/>
                  </a:cubicBezTo>
                  <a:cubicBezTo>
                    <a:pt x="8568" y="22953"/>
                    <a:pt x="4385" y="19879"/>
                    <a:pt x="3197" y="15238"/>
                  </a:cubicBezTo>
                  <a:cubicBezTo>
                    <a:pt x="2512" y="12563"/>
                    <a:pt x="2903" y="9823"/>
                    <a:pt x="4306" y="7474"/>
                  </a:cubicBezTo>
                  <a:cubicBezTo>
                    <a:pt x="5709" y="5093"/>
                    <a:pt x="7959" y="3429"/>
                    <a:pt x="10602" y="2744"/>
                  </a:cubicBezTo>
                  <a:cubicBezTo>
                    <a:pt x="11450" y="2549"/>
                    <a:pt x="12298" y="2451"/>
                    <a:pt x="13146" y="2451"/>
                  </a:cubicBezTo>
                  <a:close/>
                  <a:moveTo>
                    <a:pt x="13119" y="1"/>
                  </a:moveTo>
                  <a:cubicBezTo>
                    <a:pt x="12082" y="1"/>
                    <a:pt x="11030" y="129"/>
                    <a:pt x="9982" y="396"/>
                  </a:cubicBezTo>
                  <a:cubicBezTo>
                    <a:pt x="6720" y="1211"/>
                    <a:pt x="3947" y="3299"/>
                    <a:pt x="2218" y="6202"/>
                  </a:cubicBezTo>
                  <a:cubicBezTo>
                    <a:pt x="489" y="9138"/>
                    <a:pt x="0" y="12563"/>
                    <a:pt x="816" y="15825"/>
                  </a:cubicBezTo>
                  <a:cubicBezTo>
                    <a:pt x="2283" y="21566"/>
                    <a:pt x="7470" y="25383"/>
                    <a:pt x="13146" y="25383"/>
                  </a:cubicBezTo>
                  <a:cubicBezTo>
                    <a:pt x="14157" y="25383"/>
                    <a:pt x="15234" y="25285"/>
                    <a:pt x="16277" y="24991"/>
                  </a:cubicBezTo>
                  <a:cubicBezTo>
                    <a:pt x="23062" y="23262"/>
                    <a:pt x="27172" y="16347"/>
                    <a:pt x="25444" y="9562"/>
                  </a:cubicBezTo>
                  <a:cubicBezTo>
                    <a:pt x="23982" y="3825"/>
                    <a:pt x="18789" y="1"/>
                    <a:pt x="13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0"/>
            <p:cNvSpPr/>
            <p:nvPr/>
          </p:nvSpPr>
          <p:spPr>
            <a:xfrm rot="-900087">
              <a:off x="1753796" y="4143752"/>
              <a:ext cx="366286" cy="320715"/>
            </a:xfrm>
            <a:custGeom>
              <a:avLst/>
              <a:gdLst/>
              <a:ahLst/>
              <a:cxnLst/>
              <a:rect l="l" t="t" r="r" b="b"/>
              <a:pathLst>
                <a:path w="26227" h="22964" extrusionOk="0">
                  <a:moveTo>
                    <a:pt x="13084" y="1"/>
                  </a:moveTo>
                  <a:cubicBezTo>
                    <a:pt x="8981" y="1"/>
                    <a:pt x="5022" y="2212"/>
                    <a:pt x="2969" y="6094"/>
                  </a:cubicBezTo>
                  <a:cubicBezTo>
                    <a:pt x="0" y="11672"/>
                    <a:pt x="2121" y="18652"/>
                    <a:pt x="7699" y="21621"/>
                  </a:cubicBezTo>
                  <a:cubicBezTo>
                    <a:pt x="9420" y="22531"/>
                    <a:pt x="11266" y="22963"/>
                    <a:pt x="13086" y="22963"/>
                  </a:cubicBezTo>
                  <a:cubicBezTo>
                    <a:pt x="17197" y="22963"/>
                    <a:pt x="21168" y="20758"/>
                    <a:pt x="23226" y="16891"/>
                  </a:cubicBezTo>
                  <a:cubicBezTo>
                    <a:pt x="26227" y="11280"/>
                    <a:pt x="24106" y="4332"/>
                    <a:pt x="18496" y="1364"/>
                  </a:cubicBezTo>
                  <a:cubicBezTo>
                    <a:pt x="16767" y="439"/>
                    <a:pt x="14911" y="1"/>
                    <a:pt x="1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 rot="-900087">
              <a:off x="1740412" y="4150998"/>
              <a:ext cx="392262" cy="354945"/>
            </a:xfrm>
            <a:custGeom>
              <a:avLst/>
              <a:gdLst/>
              <a:ahLst/>
              <a:cxnLst/>
              <a:rect l="l" t="t" r="r" b="b"/>
              <a:pathLst>
                <a:path w="28087" h="25415" extrusionOk="0">
                  <a:moveTo>
                    <a:pt x="14060" y="2451"/>
                  </a:moveTo>
                  <a:cubicBezTo>
                    <a:pt x="18627" y="2451"/>
                    <a:pt x="22802" y="5549"/>
                    <a:pt x="23976" y="10181"/>
                  </a:cubicBezTo>
                  <a:cubicBezTo>
                    <a:pt x="25379" y="15662"/>
                    <a:pt x="22052" y="21240"/>
                    <a:pt x="16572" y="22642"/>
                  </a:cubicBezTo>
                  <a:cubicBezTo>
                    <a:pt x="15723" y="22859"/>
                    <a:pt x="14873" y="22963"/>
                    <a:pt x="14035" y="22963"/>
                  </a:cubicBezTo>
                  <a:cubicBezTo>
                    <a:pt x="9465" y="22963"/>
                    <a:pt x="5296" y="19869"/>
                    <a:pt x="4111" y="15238"/>
                  </a:cubicBezTo>
                  <a:cubicBezTo>
                    <a:pt x="2708" y="9757"/>
                    <a:pt x="6035" y="4179"/>
                    <a:pt x="11515" y="2777"/>
                  </a:cubicBezTo>
                  <a:cubicBezTo>
                    <a:pt x="12364" y="2548"/>
                    <a:pt x="13212" y="2451"/>
                    <a:pt x="14060" y="2451"/>
                  </a:cubicBezTo>
                  <a:close/>
                  <a:moveTo>
                    <a:pt x="14033" y="1"/>
                  </a:moveTo>
                  <a:cubicBezTo>
                    <a:pt x="12996" y="1"/>
                    <a:pt x="11944" y="128"/>
                    <a:pt x="10896" y="396"/>
                  </a:cubicBezTo>
                  <a:cubicBezTo>
                    <a:pt x="4111" y="2157"/>
                    <a:pt x="1" y="9072"/>
                    <a:pt x="1730" y="15857"/>
                  </a:cubicBezTo>
                  <a:cubicBezTo>
                    <a:pt x="3197" y="21598"/>
                    <a:pt x="8384" y="25415"/>
                    <a:pt x="14060" y="25415"/>
                  </a:cubicBezTo>
                  <a:cubicBezTo>
                    <a:pt x="15104" y="25415"/>
                    <a:pt x="16148" y="25284"/>
                    <a:pt x="17191" y="25024"/>
                  </a:cubicBezTo>
                  <a:cubicBezTo>
                    <a:pt x="23976" y="23295"/>
                    <a:pt x="28086" y="16347"/>
                    <a:pt x="26358" y="9562"/>
                  </a:cubicBezTo>
                  <a:cubicBezTo>
                    <a:pt x="24896" y="3825"/>
                    <a:pt x="19703" y="1"/>
                    <a:pt x="140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 rot="-900087">
              <a:off x="2246591" y="4281564"/>
              <a:ext cx="354442" cy="320729"/>
            </a:xfrm>
            <a:custGeom>
              <a:avLst/>
              <a:gdLst/>
              <a:ahLst/>
              <a:cxnLst/>
              <a:rect l="l" t="t" r="r" b="b"/>
              <a:pathLst>
                <a:path w="25379" h="22965" extrusionOk="0">
                  <a:moveTo>
                    <a:pt x="12688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6" y="14320"/>
                  </a:cubicBezTo>
                  <a:cubicBezTo>
                    <a:pt x="2889" y="19526"/>
                    <a:pt x="7538" y="22965"/>
                    <a:pt x="12666" y="22965"/>
                  </a:cubicBezTo>
                  <a:cubicBezTo>
                    <a:pt x="13609" y="22965"/>
                    <a:pt x="14569" y="22848"/>
                    <a:pt x="15528" y="22605"/>
                  </a:cubicBezTo>
                  <a:cubicBezTo>
                    <a:pt x="21660" y="21039"/>
                    <a:pt x="25379" y="14809"/>
                    <a:pt x="23813" y="8644"/>
                  </a:cubicBezTo>
                  <a:cubicBezTo>
                    <a:pt x="22490" y="3460"/>
                    <a:pt x="17809" y="0"/>
                    <a:pt x="12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 rot="-900087">
              <a:off x="2240253" y="4287684"/>
              <a:ext cx="367193" cy="355099"/>
            </a:xfrm>
            <a:custGeom>
              <a:avLst/>
              <a:gdLst/>
              <a:ahLst/>
              <a:cxnLst/>
              <a:rect l="l" t="t" r="r" b="b"/>
              <a:pathLst>
                <a:path w="26292" h="25426" extrusionOk="0">
                  <a:moveTo>
                    <a:pt x="13146" y="2461"/>
                  </a:moveTo>
                  <a:cubicBezTo>
                    <a:pt x="14973" y="2461"/>
                    <a:pt x="16767" y="2950"/>
                    <a:pt x="18365" y="3896"/>
                  </a:cubicBezTo>
                  <a:cubicBezTo>
                    <a:pt x="20714" y="5299"/>
                    <a:pt x="22410" y="7517"/>
                    <a:pt x="23062" y="10192"/>
                  </a:cubicBezTo>
                  <a:cubicBezTo>
                    <a:pt x="23747" y="12834"/>
                    <a:pt x="23356" y="15607"/>
                    <a:pt x="21953" y="17955"/>
                  </a:cubicBezTo>
                  <a:cubicBezTo>
                    <a:pt x="20551" y="20304"/>
                    <a:pt x="18332" y="21968"/>
                    <a:pt x="15658" y="22653"/>
                  </a:cubicBezTo>
                  <a:cubicBezTo>
                    <a:pt x="14809" y="22873"/>
                    <a:pt x="13946" y="22982"/>
                    <a:pt x="13089" y="22982"/>
                  </a:cubicBezTo>
                  <a:cubicBezTo>
                    <a:pt x="11277" y="22982"/>
                    <a:pt x="9488" y="22496"/>
                    <a:pt x="7894" y="21544"/>
                  </a:cubicBezTo>
                  <a:cubicBezTo>
                    <a:pt x="5545" y="20141"/>
                    <a:pt x="3882" y="17890"/>
                    <a:pt x="3197" y="15248"/>
                  </a:cubicBezTo>
                  <a:cubicBezTo>
                    <a:pt x="2512" y="12606"/>
                    <a:pt x="2903" y="9833"/>
                    <a:pt x="4306" y="7485"/>
                  </a:cubicBezTo>
                  <a:cubicBezTo>
                    <a:pt x="5708" y="5136"/>
                    <a:pt x="7959" y="3472"/>
                    <a:pt x="10601" y="2787"/>
                  </a:cubicBezTo>
                  <a:cubicBezTo>
                    <a:pt x="11450" y="2559"/>
                    <a:pt x="12298" y="2461"/>
                    <a:pt x="13146" y="2461"/>
                  </a:cubicBezTo>
                  <a:close/>
                  <a:moveTo>
                    <a:pt x="13159" y="1"/>
                  </a:moveTo>
                  <a:cubicBezTo>
                    <a:pt x="12101" y="1"/>
                    <a:pt x="11035" y="135"/>
                    <a:pt x="9982" y="406"/>
                  </a:cubicBezTo>
                  <a:cubicBezTo>
                    <a:pt x="6720" y="1254"/>
                    <a:pt x="3947" y="3309"/>
                    <a:pt x="2218" y="6245"/>
                  </a:cubicBezTo>
                  <a:cubicBezTo>
                    <a:pt x="489" y="9148"/>
                    <a:pt x="0" y="12573"/>
                    <a:pt x="816" y="15868"/>
                  </a:cubicBezTo>
                  <a:cubicBezTo>
                    <a:pt x="1664" y="19130"/>
                    <a:pt x="3751" y="21902"/>
                    <a:pt x="6654" y="23631"/>
                  </a:cubicBezTo>
                  <a:cubicBezTo>
                    <a:pt x="8644" y="24806"/>
                    <a:pt x="10862" y="25425"/>
                    <a:pt x="13113" y="25425"/>
                  </a:cubicBezTo>
                  <a:cubicBezTo>
                    <a:pt x="14157" y="25425"/>
                    <a:pt x="15233" y="25295"/>
                    <a:pt x="16277" y="25034"/>
                  </a:cubicBezTo>
                  <a:cubicBezTo>
                    <a:pt x="19572" y="24186"/>
                    <a:pt x="22312" y="22131"/>
                    <a:pt x="24073" y="19195"/>
                  </a:cubicBezTo>
                  <a:cubicBezTo>
                    <a:pt x="25802" y="16292"/>
                    <a:pt x="26292" y="12867"/>
                    <a:pt x="25444" y="9572"/>
                  </a:cubicBezTo>
                  <a:cubicBezTo>
                    <a:pt x="24595" y="6278"/>
                    <a:pt x="22540" y="3538"/>
                    <a:pt x="19605" y="1809"/>
                  </a:cubicBezTo>
                  <a:cubicBezTo>
                    <a:pt x="17629" y="610"/>
                    <a:pt x="15412" y="1"/>
                    <a:pt x="13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469;p73">
            <a:extLst>
              <a:ext uri="{FF2B5EF4-FFF2-40B4-BE49-F238E27FC236}">
                <a16:creationId xmlns:a16="http://schemas.microsoft.com/office/drawing/2014/main" id="{FD828146-9A18-4794-A7F6-F7B84C5427C3}"/>
              </a:ext>
            </a:extLst>
          </p:cNvPr>
          <p:cNvGrpSpPr/>
          <p:nvPr/>
        </p:nvGrpSpPr>
        <p:grpSpPr>
          <a:xfrm>
            <a:off x="97101" y="3303909"/>
            <a:ext cx="2993536" cy="1566542"/>
            <a:chOff x="448149" y="2417447"/>
            <a:chExt cx="2876740" cy="1505422"/>
          </a:xfrm>
        </p:grpSpPr>
        <p:sp>
          <p:nvSpPr>
            <p:cNvPr id="39" name="Google Shape;3470;p73">
              <a:extLst>
                <a:ext uri="{FF2B5EF4-FFF2-40B4-BE49-F238E27FC236}">
                  <a16:creationId xmlns:a16="http://schemas.microsoft.com/office/drawing/2014/main" id="{CB1A727C-C18E-4F5E-B7DB-CA2819DDC5A4}"/>
                </a:ext>
              </a:extLst>
            </p:cNvPr>
            <p:cNvSpPr/>
            <p:nvPr/>
          </p:nvSpPr>
          <p:spPr>
            <a:xfrm>
              <a:off x="448149" y="3776285"/>
              <a:ext cx="2876740" cy="146584"/>
            </a:xfrm>
            <a:custGeom>
              <a:avLst/>
              <a:gdLst/>
              <a:ahLst/>
              <a:cxnLst/>
              <a:rect l="l" t="t" r="r" b="b"/>
              <a:pathLst>
                <a:path w="53204" h="2711" extrusionOk="0">
                  <a:moveTo>
                    <a:pt x="0" y="0"/>
                  </a:moveTo>
                  <a:lnTo>
                    <a:pt x="0" y="2711"/>
                  </a:lnTo>
                  <a:lnTo>
                    <a:pt x="53203" y="2711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71;p73">
              <a:extLst>
                <a:ext uri="{FF2B5EF4-FFF2-40B4-BE49-F238E27FC236}">
                  <a16:creationId xmlns:a16="http://schemas.microsoft.com/office/drawing/2014/main" id="{770D8D32-36BE-458C-876F-B4E3697FB9FB}"/>
                </a:ext>
              </a:extLst>
            </p:cNvPr>
            <p:cNvSpPr/>
            <p:nvPr/>
          </p:nvSpPr>
          <p:spPr>
            <a:xfrm>
              <a:off x="786679" y="2463298"/>
              <a:ext cx="2361940" cy="1326932"/>
            </a:xfrm>
            <a:custGeom>
              <a:avLst/>
              <a:gdLst/>
              <a:ahLst/>
              <a:cxnLst/>
              <a:rect l="l" t="t" r="r" b="b"/>
              <a:pathLst>
                <a:path w="43683" h="24541" extrusionOk="0">
                  <a:moveTo>
                    <a:pt x="29140" y="0"/>
                  </a:moveTo>
                  <a:cubicBezTo>
                    <a:pt x="27001" y="0"/>
                    <a:pt x="24497" y="338"/>
                    <a:pt x="21909" y="1412"/>
                  </a:cubicBezTo>
                  <a:cubicBezTo>
                    <a:pt x="20262" y="2106"/>
                    <a:pt x="18728" y="3025"/>
                    <a:pt x="17350" y="4145"/>
                  </a:cubicBezTo>
                  <a:cubicBezTo>
                    <a:pt x="16041" y="3646"/>
                    <a:pt x="13502" y="2842"/>
                    <a:pt x="10285" y="2842"/>
                  </a:cubicBezTo>
                  <a:cubicBezTo>
                    <a:pt x="9098" y="2842"/>
                    <a:pt x="7818" y="2951"/>
                    <a:pt x="6474" y="3226"/>
                  </a:cubicBezTo>
                  <a:cubicBezTo>
                    <a:pt x="4178" y="3697"/>
                    <a:pt x="1983" y="4593"/>
                    <a:pt x="0" y="5870"/>
                  </a:cubicBezTo>
                  <a:lnTo>
                    <a:pt x="8827" y="24541"/>
                  </a:lnTo>
                  <a:lnTo>
                    <a:pt x="43683" y="24541"/>
                  </a:lnTo>
                  <a:cubicBezTo>
                    <a:pt x="40603" y="16588"/>
                    <a:pt x="37534" y="8636"/>
                    <a:pt x="34465" y="684"/>
                  </a:cubicBezTo>
                  <a:cubicBezTo>
                    <a:pt x="33357" y="398"/>
                    <a:pt x="31463" y="0"/>
                    <a:pt x="29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72;p73">
              <a:extLst>
                <a:ext uri="{FF2B5EF4-FFF2-40B4-BE49-F238E27FC236}">
                  <a16:creationId xmlns:a16="http://schemas.microsoft.com/office/drawing/2014/main" id="{9FA35A16-897A-4370-87A3-E78AB5C1E87C}"/>
                </a:ext>
              </a:extLst>
            </p:cNvPr>
            <p:cNvSpPr/>
            <p:nvPr/>
          </p:nvSpPr>
          <p:spPr>
            <a:xfrm>
              <a:off x="848426" y="2577116"/>
              <a:ext cx="1336070" cy="1199381"/>
            </a:xfrm>
            <a:custGeom>
              <a:avLst/>
              <a:gdLst/>
              <a:ahLst/>
              <a:cxnLst/>
              <a:rect l="l" t="t" r="r" b="b"/>
              <a:pathLst>
                <a:path w="24710" h="22182" extrusionOk="0">
                  <a:moveTo>
                    <a:pt x="8880" y="1"/>
                  </a:moveTo>
                  <a:cubicBezTo>
                    <a:pt x="7633" y="1"/>
                    <a:pt x="6608" y="194"/>
                    <a:pt x="5937" y="326"/>
                  </a:cubicBezTo>
                  <a:cubicBezTo>
                    <a:pt x="3787" y="752"/>
                    <a:pt x="1759" y="1659"/>
                    <a:pt x="1" y="2992"/>
                  </a:cubicBezTo>
                  <a:cubicBezTo>
                    <a:pt x="1401" y="6285"/>
                    <a:pt x="2779" y="9678"/>
                    <a:pt x="4134" y="13184"/>
                  </a:cubicBezTo>
                  <a:cubicBezTo>
                    <a:pt x="5198" y="15951"/>
                    <a:pt x="6206" y="18684"/>
                    <a:pt x="7169" y="21372"/>
                  </a:cubicBezTo>
                  <a:cubicBezTo>
                    <a:pt x="9712" y="21876"/>
                    <a:pt x="12288" y="22145"/>
                    <a:pt x="14875" y="22178"/>
                  </a:cubicBezTo>
                  <a:cubicBezTo>
                    <a:pt x="15064" y="22181"/>
                    <a:pt x="15254" y="22182"/>
                    <a:pt x="15443" y="22182"/>
                  </a:cubicBezTo>
                  <a:cubicBezTo>
                    <a:pt x="18558" y="22182"/>
                    <a:pt x="21668" y="21835"/>
                    <a:pt x="24709" y="21159"/>
                  </a:cubicBezTo>
                  <a:lnTo>
                    <a:pt x="16835" y="3238"/>
                  </a:lnTo>
                  <a:cubicBezTo>
                    <a:pt x="15715" y="2152"/>
                    <a:pt x="14394" y="1300"/>
                    <a:pt x="12949" y="752"/>
                  </a:cubicBezTo>
                  <a:cubicBezTo>
                    <a:pt x="11466" y="177"/>
                    <a:pt x="10072" y="1"/>
                    <a:pt x="8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73;p73">
              <a:extLst>
                <a:ext uri="{FF2B5EF4-FFF2-40B4-BE49-F238E27FC236}">
                  <a16:creationId xmlns:a16="http://schemas.microsoft.com/office/drawing/2014/main" id="{631676AD-975D-45A5-9B09-E172C8B4EF98}"/>
                </a:ext>
              </a:extLst>
            </p:cNvPr>
            <p:cNvSpPr/>
            <p:nvPr/>
          </p:nvSpPr>
          <p:spPr>
            <a:xfrm>
              <a:off x="840586" y="2569492"/>
              <a:ext cx="1351804" cy="1214088"/>
            </a:xfrm>
            <a:custGeom>
              <a:avLst/>
              <a:gdLst/>
              <a:ahLst/>
              <a:cxnLst/>
              <a:rect l="l" t="t" r="r" b="b"/>
              <a:pathLst>
                <a:path w="25001" h="22454" extrusionOk="0">
                  <a:moveTo>
                    <a:pt x="9022" y="277"/>
                  </a:moveTo>
                  <a:cubicBezTo>
                    <a:pt x="10196" y="277"/>
                    <a:pt x="11580" y="447"/>
                    <a:pt x="13038" y="1005"/>
                  </a:cubicBezTo>
                  <a:cubicBezTo>
                    <a:pt x="14472" y="1553"/>
                    <a:pt x="15760" y="2382"/>
                    <a:pt x="16857" y="3446"/>
                  </a:cubicBezTo>
                  <a:lnTo>
                    <a:pt x="24664" y="21199"/>
                  </a:lnTo>
                  <a:cubicBezTo>
                    <a:pt x="21686" y="21851"/>
                    <a:pt x="18649" y="22178"/>
                    <a:pt x="15609" y="22178"/>
                  </a:cubicBezTo>
                  <a:cubicBezTo>
                    <a:pt x="15413" y="22178"/>
                    <a:pt x="15217" y="22176"/>
                    <a:pt x="15020" y="22174"/>
                  </a:cubicBezTo>
                  <a:cubicBezTo>
                    <a:pt x="12467" y="22140"/>
                    <a:pt x="9924" y="21871"/>
                    <a:pt x="7426" y="21389"/>
                  </a:cubicBezTo>
                  <a:cubicBezTo>
                    <a:pt x="6452" y="18679"/>
                    <a:pt x="5433" y="15957"/>
                    <a:pt x="4402" y="13280"/>
                  </a:cubicBezTo>
                  <a:cubicBezTo>
                    <a:pt x="3103" y="9898"/>
                    <a:pt x="1725" y="6504"/>
                    <a:pt x="325" y="3177"/>
                  </a:cubicBezTo>
                  <a:cubicBezTo>
                    <a:pt x="2039" y="1901"/>
                    <a:pt x="4010" y="1016"/>
                    <a:pt x="6105" y="601"/>
                  </a:cubicBezTo>
                  <a:cubicBezTo>
                    <a:pt x="6712" y="479"/>
                    <a:pt x="7742" y="277"/>
                    <a:pt x="9022" y="277"/>
                  </a:cubicBezTo>
                  <a:close/>
                  <a:moveTo>
                    <a:pt x="9036" y="1"/>
                  </a:moveTo>
                  <a:cubicBezTo>
                    <a:pt x="7724" y="1"/>
                    <a:pt x="6669" y="210"/>
                    <a:pt x="6049" y="333"/>
                  </a:cubicBezTo>
                  <a:cubicBezTo>
                    <a:pt x="3887" y="769"/>
                    <a:pt x="1837" y="1688"/>
                    <a:pt x="68" y="3021"/>
                  </a:cubicBezTo>
                  <a:cubicBezTo>
                    <a:pt x="23" y="3054"/>
                    <a:pt x="0" y="3121"/>
                    <a:pt x="23" y="3189"/>
                  </a:cubicBezTo>
                  <a:cubicBezTo>
                    <a:pt x="1445" y="6549"/>
                    <a:pt x="2823" y="9976"/>
                    <a:pt x="4145" y="13381"/>
                  </a:cubicBezTo>
                  <a:cubicBezTo>
                    <a:pt x="5186" y="16080"/>
                    <a:pt x="6205" y="18825"/>
                    <a:pt x="7180" y="21557"/>
                  </a:cubicBezTo>
                  <a:cubicBezTo>
                    <a:pt x="7202" y="21602"/>
                    <a:pt x="7236" y="21636"/>
                    <a:pt x="7292" y="21647"/>
                  </a:cubicBezTo>
                  <a:cubicBezTo>
                    <a:pt x="9834" y="22151"/>
                    <a:pt x="12422" y="22420"/>
                    <a:pt x="15020" y="22454"/>
                  </a:cubicBezTo>
                  <a:lnTo>
                    <a:pt x="15580" y="22454"/>
                  </a:lnTo>
                  <a:cubicBezTo>
                    <a:pt x="18705" y="22454"/>
                    <a:pt x="21830" y="22106"/>
                    <a:pt x="24888" y="21423"/>
                  </a:cubicBezTo>
                  <a:cubicBezTo>
                    <a:pt x="24933" y="21423"/>
                    <a:pt x="24966" y="21389"/>
                    <a:pt x="24989" y="21356"/>
                  </a:cubicBezTo>
                  <a:cubicBezTo>
                    <a:pt x="25000" y="21311"/>
                    <a:pt x="25000" y="21266"/>
                    <a:pt x="24989" y="21233"/>
                  </a:cubicBezTo>
                  <a:lnTo>
                    <a:pt x="17104" y="3312"/>
                  </a:lnTo>
                  <a:cubicBezTo>
                    <a:pt x="17104" y="3301"/>
                    <a:pt x="17092" y="3278"/>
                    <a:pt x="17081" y="3267"/>
                  </a:cubicBezTo>
                  <a:cubicBezTo>
                    <a:pt x="15950" y="2169"/>
                    <a:pt x="14606" y="1318"/>
                    <a:pt x="13139" y="747"/>
                  </a:cubicBezTo>
                  <a:cubicBezTo>
                    <a:pt x="11647" y="175"/>
                    <a:pt x="10235" y="1"/>
                    <a:pt x="9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74;p73">
              <a:extLst>
                <a:ext uri="{FF2B5EF4-FFF2-40B4-BE49-F238E27FC236}">
                  <a16:creationId xmlns:a16="http://schemas.microsoft.com/office/drawing/2014/main" id="{FB6BC94A-2DEE-4E2C-AAFF-FEF8A9118CDD}"/>
                </a:ext>
              </a:extLst>
            </p:cNvPr>
            <p:cNvSpPr/>
            <p:nvPr/>
          </p:nvSpPr>
          <p:spPr>
            <a:xfrm>
              <a:off x="1758686" y="2466272"/>
              <a:ext cx="1259128" cy="1302763"/>
            </a:xfrm>
            <a:custGeom>
              <a:avLst/>
              <a:gdLst/>
              <a:ahLst/>
              <a:cxnLst/>
              <a:rect l="l" t="t" r="r" b="b"/>
              <a:pathLst>
                <a:path w="23287" h="24094" extrusionOk="0">
                  <a:moveTo>
                    <a:pt x="10127" y="0"/>
                  </a:moveTo>
                  <a:cubicBezTo>
                    <a:pt x="9209" y="0"/>
                    <a:pt x="8291" y="102"/>
                    <a:pt x="7393" y="304"/>
                  </a:cubicBezTo>
                  <a:cubicBezTo>
                    <a:pt x="3125" y="1290"/>
                    <a:pt x="717" y="4291"/>
                    <a:pt x="0" y="5277"/>
                  </a:cubicBezTo>
                  <a:lnTo>
                    <a:pt x="7874" y="23198"/>
                  </a:lnTo>
                  <a:cubicBezTo>
                    <a:pt x="9501" y="23035"/>
                    <a:pt x="11134" y="22954"/>
                    <a:pt x="12765" y="22954"/>
                  </a:cubicBezTo>
                  <a:cubicBezTo>
                    <a:pt x="16300" y="22954"/>
                    <a:pt x="19830" y="23335"/>
                    <a:pt x="23287" y="24094"/>
                  </a:cubicBezTo>
                  <a:cubicBezTo>
                    <a:pt x="19714" y="16141"/>
                    <a:pt x="16129" y="8189"/>
                    <a:pt x="12545" y="237"/>
                  </a:cubicBezTo>
                  <a:cubicBezTo>
                    <a:pt x="11747" y="79"/>
                    <a:pt x="10937" y="0"/>
                    <a:pt x="10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75;p73">
              <a:extLst>
                <a:ext uri="{FF2B5EF4-FFF2-40B4-BE49-F238E27FC236}">
                  <a16:creationId xmlns:a16="http://schemas.microsoft.com/office/drawing/2014/main" id="{284B3029-A605-45BC-80B2-A3D620DA6B9A}"/>
                </a:ext>
              </a:extLst>
            </p:cNvPr>
            <p:cNvSpPr/>
            <p:nvPr/>
          </p:nvSpPr>
          <p:spPr>
            <a:xfrm>
              <a:off x="1750792" y="2459135"/>
              <a:ext cx="1276106" cy="1317199"/>
            </a:xfrm>
            <a:custGeom>
              <a:avLst/>
              <a:gdLst/>
              <a:ahLst/>
              <a:cxnLst/>
              <a:rect l="l" t="t" r="r" b="b"/>
              <a:pathLst>
                <a:path w="23601" h="24361" extrusionOk="0">
                  <a:moveTo>
                    <a:pt x="10296" y="270"/>
                  </a:moveTo>
                  <a:cubicBezTo>
                    <a:pt x="11066" y="270"/>
                    <a:pt x="11834" y="344"/>
                    <a:pt x="12590" y="492"/>
                  </a:cubicBezTo>
                  <a:lnTo>
                    <a:pt x="23197" y="24024"/>
                  </a:lnTo>
                  <a:cubicBezTo>
                    <a:pt x="21416" y="23643"/>
                    <a:pt x="19613" y="23363"/>
                    <a:pt x="17799" y="23184"/>
                  </a:cubicBezTo>
                  <a:cubicBezTo>
                    <a:pt x="16186" y="23027"/>
                    <a:pt x="14562" y="22949"/>
                    <a:pt x="12938" y="22949"/>
                  </a:cubicBezTo>
                  <a:cubicBezTo>
                    <a:pt x="11325" y="22949"/>
                    <a:pt x="9712" y="23027"/>
                    <a:pt x="8110" y="23184"/>
                  </a:cubicBezTo>
                  <a:lnTo>
                    <a:pt x="303" y="5420"/>
                  </a:lnTo>
                  <a:cubicBezTo>
                    <a:pt x="1401" y="3964"/>
                    <a:pt x="3753" y="1455"/>
                    <a:pt x="7561" y="581"/>
                  </a:cubicBezTo>
                  <a:cubicBezTo>
                    <a:pt x="8462" y="374"/>
                    <a:pt x="9380" y="270"/>
                    <a:pt x="10296" y="270"/>
                  </a:cubicBezTo>
                  <a:close/>
                  <a:moveTo>
                    <a:pt x="10270" y="1"/>
                  </a:moveTo>
                  <a:cubicBezTo>
                    <a:pt x="9342" y="1"/>
                    <a:pt x="8414" y="105"/>
                    <a:pt x="7505" y="313"/>
                  </a:cubicBezTo>
                  <a:cubicBezTo>
                    <a:pt x="3551" y="1220"/>
                    <a:pt x="1132" y="3841"/>
                    <a:pt x="34" y="5330"/>
                  </a:cubicBezTo>
                  <a:cubicBezTo>
                    <a:pt x="1" y="5364"/>
                    <a:pt x="1" y="5420"/>
                    <a:pt x="23" y="5465"/>
                  </a:cubicBezTo>
                  <a:lnTo>
                    <a:pt x="7897" y="23386"/>
                  </a:lnTo>
                  <a:cubicBezTo>
                    <a:pt x="7920" y="23442"/>
                    <a:pt x="7976" y="23475"/>
                    <a:pt x="8043" y="23475"/>
                  </a:cubicBezTo>
                  <a:cubicBezTo>
                    <a:pt x="9666" y="23312"/>
                    <a:pt x="11295" y="23231"/>
                    <a:pt x="12924" y="23231"/>
                  </a:cubicBezTo>
                  <a:cubicBezTo>
                    <a:pt x="16441" y="23231"/>
                    <a:pt x="19957" y="23610"/>
                    <a:pt x="23410" y="24360"/>
                  </a:cubicBezTo>
                  <a:lnTo>
                    <a:pt x="23433" y="24360"/>
                  </a:lnTo>
                  <a:cubicBezTo>
                    <a:pt x="23533" y="24360"/>
                    <a:pt x="23601" y="24259"/>
                    <a:pt x="23567" y="24170"/>
                  </a:cubicBezTo>
                  <a:lnTo>
                    <a:pt x="12826" y="324"/>
                  </a:lnTo>
                  <a:cubicBezTo>
                    <a:pt x="12803" y="279"/>
                    <a:pt x="12770" y="257"/>
                    <a:pt x="12725" y="245"/>
                  </a:cubicBezTo>
                  <a:cubicBezTo>
                    <a:pt x="11915" y="82"/>
                    <a:pt x="11092" y="1"/>
                    <a:pt x="10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76;p73">
              <a:extLst>
                <a:ext uri="{FF2B5EF4-FFF2-40B4-BE49-F238E27FC236}">
                  <a16:creationId xmlns:a16="http://schemas.microsoft.com/office/drawing/2014/main" id="{5DD65FF4-7F43-4ACD-B896-D68629812E5F}"/>
                </a:ext>
              </a:extLst>
            </p:cNvPr>
            <p:cNvSpPr/>
            <p:nvPr/>
          </p:nvSpPr>
          <p:spPr>
            <a:xfrm>
              <a:off x="1758686" y="2425179"/>
              <a:ext cx="1284541" cy="1296004"/>
            </a:xfrm>
            <a:custGeom>
              <a:avLst/>
              <a:gdLst/>
              <a:ahLst/>
              <a:cxnLst/>
              <a:rect l="l" t="t" r="r" b="b"/>
              <a:pathLst>
                <a:path w="23757" h="23969" extrusionOk="0">
                  <a:moveTo>
                    <a:pt x="11515" y="0"/>
                  </a:moveTo>
                  <a:cubicBezTo>
                    <a:pt x="10430" y="0"/>
                    <a:pt x="9347" y="126"/>
                    <a:pt x="8289" y="381"/>
                  </a:cubicBezTo>
                  <a:cubicBezTo>
                    <a:pt x="3473" y="1534"/>
                    <a:pt x="785" y="4939"/>
                    <a:pt x="0" y="6037"/>
                  </a:cubicBezTo>
                  <a:lnTo>
                    <a:pt x="7874" y="23958"/>
                  </a:lnTo>
                  <a:cubicBezTo>
                    <a:pt x="9622" y="23307"/>
                    <a:pt x="12427" y="22478"/>
                    <a:pt x="15889" y="22478"/>
                  </a:cubicBezTo>
                  <a:cubicBezTo>
                    <a:pt x="16776" y="22478"/>
                    <a:pt x="17706" y="22533"/>
                    <a:pt x="18672" y="22658"/>
                  </a:cubicBezTo>
                  <a:cubicBezTo>
                    <a:pt x="20408" y="22882"/>
                    <a:pt x="22122" y="23319"/>
                    <a:pt x="23757" y="23969"/>
                  </a:cubicBezTo>
                  <a:lnTo>
                    <a:pt x="14416" y="302"/>
                  </a:lnTo>
                  <a:cubicBezTo>
                    <a:pt x="13458" y="101"/>
                    <a:pt x="12486" y="0"/>
                    <a:pt x="11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77;p73">
              <a:extLst>
                <a:ext uri="{FF2B5EF4-FFF2-40B4-BE49-F238E27FC236}">
                  <a16:creationId xmlns:a16="http://schemas.microsoft.com/office/drawing/2014/main" id="{C9765670-1DCB-4F9D-9BBA-FCA47960F55B}"/>
                </a:ext>
              </a:extLst>
            </p:cNvPr>
            <p:cNvSpPr/>
            <p:nvPr/>
          </p:nvSpPr>
          <p:spPr>
            <a:xfrm>
              <a:off x="1750792" y="2417447"/>
              <a:ext cx="1300924" cy="1311035"/>
            </a:xfrm>
            <a:custGeom>
              <a:avLst/>
              <a:gdLst/>
              <a:ahLst/>
              <a:cxnLst/>
              <a:rect l="l" t="t" r="r" b="b"/>
              <a:pathLst>
                <a:path w="24060" h="24247" extrusionOk="0">
                  <a:moveTo>
                    <a:pt x="11666" y="280"/>
                  </a:moveTo>
                  <a:cubicBezTo>
                    <a:pt x="12602" y="280"/>
                    <a:pt x="13539" y="376"/>
                    <a:pt x="14461" y="568"/>
                  </a:cubicBezTo>
                  <a:lnTo>
                    <a:pt x="23657" y="23865"/>
                  </a:lnTo>
                  <a:cubicBezTo>
                    <a:pt x="22100" y="23283"/>
                    <a:pt x="20476" y="22880"/>
                    <a:pt x="18829" y="22656"/>
                  </a:cubicBezTo>
                  <a:cubicBezTo>
                    <a:pt x="17904" y="22542"/>
                    <a:pt x="16977" y="22485"/>
                    <a:pt x="16051" y="22485"/>
                  </a:cubicBezTo>
                  <a:cubicBezTo>
                    <a:pt x="13344" y="22485"/>
                    <a:pt x="10653" y="22970"/>
                    <a:pt x="8099" y="23921"/>
                  </a:cubicBezTo>
                  <a:lnTo>
                    <a:pt x="303" y="6191"/>
                  </a:lnTo>
                  <a:cubicBezTo>
                    <a:pt x="1524" y="4545"/>
                    <a:pt x="4156" y="1700"/>
                    <a:pt x="8469" y="658"/>
                  </a:cubicBezTo>
                  <a:cubicBezTo>
                    <a:pt x="9517" y="406"/>
                    <a:pt x="10591" y="280"/>
                    <a:pt x="11666" y="280"/>
                  </a:cubicBezTo>
                  <a:close/>
                  <a:moveTo>
                    <a:pt x="11667" y="0"/>
                  </a:moveTo>
                  <a:cubicBezTo>
                    <a:pt x="10572" y="0"/>
                    <a:pt x="9476" y="129"/>
                    <a:pt x="8401" y="389"/>
                  </a:cubicBezTo>
                  <a:cubicBezTo>
                    <a:pt x="3955" y="1453"/>
                    <a:pt x="1255" y="4421"/>
                    <a:pt x="34" y="6090"/>
                  </a:cubicBezTo>
                  <a:cubicBezTo>
                    <a:pt x="12" y="6135"/>
                    <a:pt x="1" y="6191"/>
                    <a:pt x="23" y="6236"/>
                  </a:cubicBezTo>
                  <a:lnTo>
                    <a:pt x="7908" y="24157"/>
                  </a:lnTo>
                  <a:cubicBezTo>
                    <a:pt x="7925" y="24206"/>
                    <a:pt x="7971" y="24237"/>
                    <a:pt x="8021" y="24237"/>
                  </a:cubicBezTo>
                  <a:cubicBezTo>
                    <a:pt x="8040" y="24237"/>
                    <a:pt x="8058" y="24233"/>
                    <a:pt x="8076" y="24224"/>
                  </a:cubicBezTo>
                  <a:cubicBezTo>
                    <a:pt x="10625" y="23255"/>
                    <a:pt x="13323" y="22765"/>
                    <a:pt x="16036" y="22765"/>
                  </a:cubicBezTo>
                  <a:cubicBezTo>
                    <a:pt x="16960" y="22765"/>
                    <a:pt x="17885" y="22822"/>
                    <a:pt x="18807" y="22936"/>
                  </a:cubicBezTo>
                  <a:cubicBezTo>
                    <a:pt x="20532" y="23171"/>
                    <a:pt x="22223" y="23608"/>
                    <a:pt x="23847" y="24246"/>
                  </a:cubicBezTo>
                  <a:lnTo>
                    <a:pt x="23903" y="24246"/>
                  </a:lnTo>
                  <a:cubicBezTo>
                    <a:pt x="23937" y="24246"/>
                    <a:pt x="23981" y="24235"/>
                    <a:pt x="24004" y="24201"/>
                  </a:cubicBezTo>
                  <a:cubicBezTo>
                    <a:pt x="24049" y="24168"/>
                    <a:pt x="24060" y="24101"/>
                    <a:pt x="24037" y="24056"/>
                  </a:cubicBezTo>
                  <a:lnTo>
                    <a:pt x="14696" y="389"/>
                  </a:lnTo>
                  <a:cubicBezTo>
                    <a:pt x="14685" y="344"/>
                    <a:pt x="14640" y="322"/>
                    <a:pt x="14595" y="311"/>
                  </a:cubicBezTo>
                  <a:cubicBezTo>
                    <a:pt x="13631" y="104"/>
                    <a:pt x="12650" y="0"/>
                    <a:pt x="11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78;p73">
              <a:extLst>
                <a:ext uri="{FF2B5EF4-FFF2-40B4-BE49-F238E27FC236}">
                  <a16:creationId xmlns:a16="http://schemas.microsoft.com/office/drawing/2014/main" id="{17578C6F-DADA-4F43-855C-46930EAEA8FB}"/>
                </a:ext>
              </a:extLst>
            </p:cNvPr>
            <p:cNvSpPr/>
            <p:nvPr/>
          </p:nvSpPr>
          <p:spPr>
            <a:xfrm>
              <a:off x="773377" y="2628591"/>
              <a:ext cx="1411119" cy="1110165"/>
            </a:xfrm>
            <a:custGeom>
              <a:avLst/>
              <a:gdLst/>
              <a:ahLst/>
              <a:cxnLst/>
              <a:rect l="l" t="t" r="r" b="b"/>
              <a:pathLst>
                <a:path w="26098" h="20532" extrusionOk="0">
                  <a:moveTo>
                    <a:pt x="11299" y="1"/>
                  </a:moveTo>
                  <a:cubicBezTo>
                    <a:pt x="10280" y="1"/>
                    <a:pt x="9164" y="127"/>
                    <a:pt x="7964" y="438"/>
                  </a:cubicBezTo>
                  <a:cubicBezTo>
                    <a:pt x="2218" y="1939"/>
                    <a:pt x="358" y="4941"/>
                    <a:pt x="0" y="5691"/>
                  </a:cubicBezTo>
                  <a:cubicBezTo>
                    <a:pt x="3506" y="10182"/>
                    <a:pt x="3696" y="16052"/>
                    <a:pt x="7202" y="20532"/>
                  </a:cubicBezTo>
                  <a:cubicBezTo>
                    <a:pt x="11063" y="20424"/>
                    <a:pt x="13283" y="19102"/>
                    <a:pt x="17876" y="19102"/>
                  </a:cubicBezTo>
                  <a:cubicBezTo>
                    <a:pt x="19986" y="19102"/>
                    <a:pt x="22597" y="19381"/>
                    <a:pt x="26097" y="20184"/>
                  </a:cubicBezTo>
                  <a:lnTo>
                    <a:pt x="18223" y="2264"/>
                  </a:lnTo>
                  <a:cubicBezTo>
                    <a:pt x="17743" y="1881"/>
                    <a:pt x="15235" y="1"/>
                    <a:pt x="112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79;p73">
              <a:extLst>
                <a:ext uri="{FF2B5EF4-FFF2-40B4-BE49-F238E27FC236}">
                  <a16:creationId xmlns:a16="http://schemas.microsoft.com/office/drawing/2014/main" id="{B3A216CE-013F-4EBB-B121-D47340DD1DC4}"/>
                </a:ext>
              </a:extLst>
            </p:cNvPr>
            <p:cNvSpPr/>
            <p:nvPr/>
          </p:nvSpPr>
          <p:spPr>
            <a:xfrm>
              <a:off x="765483" y="2621345"/>
              <a:ext cx="1426907" cy="1125305"/>
            </a:xfrm>
            <a:custGeom>
              <a:avLst/>
              <a:gdLst/>
              <a:ahLst/>
              <a:cxnLst/>
              <a:rect l="l" t="t" r="r" b="b"/>
              <a:pathLst>
                <a:path w="26390" h="20812" extrusionOk="0">
                  <a:moveTo>
                    <a:pt x="11459" y="280"/>
                  </a:moveTo>
                  <a:cubicBezTo>
                    <a:pt x="15228" y="280"/>
                    <a:pt x="17655" y="2022"/>
                    <a:pt x="18246" y="2499"/>
                  </a:cubicBezTo>
                  <a:lnTo>
                    <a:pt x="25997" y="20139"/>
                  </a:lnTo>
                  <a:cubicBezTo>
                    <a:pt x="22614" y="19375"/>
                    <a:pt x="20079" y="19107"/>
                    <a:pt x="18017" y="19107"/>
                  </a:cubicBezTo>
                  <a:cubicBezTo>
                    <a:pt x="15546" y="19107"/>
                    <a:pt x="13755" y="19492"/>
                    <a:pt x="11996" y="19870"/>
                  </a:cubicBezTo>
                  <a:cubicBezTo>
                    <a:pt x="10529" y="20184"/>
                    <a:pt x="9151" y="20475"/>
                    <a:pt x="7415" y="20531"/>
                  </a:cubicBezTo>
                  <a:cubicBezTo>
                    <a:pt x="5702" y="18314"/>
                    <a:pt x="4794" y="15737"/>
                    <a:pt x="3876" y="13206"/>
                  </a:cubicBezTo>
                  <a:cubicBezTo>
                    <a:pt x="2969" y="10675"/>
                    <a:pt x="2039" y="8054"/>
                    <a:pt x="314" y="5814"/>
                  </a:cubicBezTo>
                  <a:cubicBezTo>
                    <a:pt x="482" y="5467"/>
                    <a:pt x="1009" y="4582"/>
                    <a:pt x="2185" y="3585"/>
                  </a:cubicBezTo>
                  <a:cubicBezTo>
                    <a:pt x="3708" y="2308"/>
                    <a:pt x="5713" y="1345"/>
                    <a:pt x="8132" y="718"/>
                  </a:cubicBezTo>
                  <a:cubicBezTo>
                    <a:pt x="9332" y="406"/>
                    <a:pt x="10444" y="280"/>
                    <a:pt x="11459" y="280"/>
                  </a:cubicBezTo>
                  <a:close/>
                  <a:moveTo>
                    <a:pt x="11467" y="1"/>
                  </a:moveTo>
                  <a:cubicBezTo>
                    <a:pt x="10428" y="1"/>
                    <a:pt x="9291" y="130"/>
                    <a:pt x="8065" y="449"/>
                  </a:cubicBezTo>
                  <a:cubicBezTo>
                    <a:pt x="5601" y="1087"/>
                    <a:pt x="3562" y="2073"/>
                    <a:pt x="2017" y="3383"/>
                  </a:cubicBezTo>
                  <a:cubicBezTo>
                    <a:pt x="684" y="4503"/>
                    <a:pt x="146" y="5489"/>
                    <a:pt x="12" y="5769"/>
                  </a:cubicBezTo>
                  <a:cubicBezTo>
                    <a:pt x="0" y="5825"/>
                    <a:pt x="0" y="5870"/>
                    <a:pt x="34" y="5915"/>
                  </a:cubicBezTo>
                  <a:cubicBezTo>
                    <a:pt x="1770" y="8144"/>
                    <a:pt x="2700" y="10742"/>
                    <a:pt x="3618" y="13296"/>
                  </a:cubicBezTo>
                  <a:cubicBezTo>
                    <a:pt x="4526" y="15861"/>
                    <a:pt x="5478" y="18504"/>
                    <a:pt x="7236" y="20767"/>
                  </a:cubicBezTo>
                  <a:cubicBezTo>
                    <a:pt x="7270" y="20800"/>
                    <a:pt x="7303" y="20811"/>
                    <a:pt x="7348" y="20811"/>
                  </a:cubicBezTo>
                  <a:cubicBezTo>
                    <a:pt x="9140" y="20767"/>
                    <a:pt x="10563" y="20453"/>
                    <a:pt x="12052" y="20139"/>
                  </a:cubicBezTo>
                  <a:cubicBezTo>
                    <a:pt x="13796" y="19765"/>
                    <a:pt x="15573" y="19384"/>
                    <a:pt x="18025" y="19384"/>
                  </a:cubicBezTo>
                  <a:cubicBezTo>
                    <a:pt x="20124" y="19384"/>
                    <a:pt x="22718" y="19663"/>
                    <a:pt x="26210" y="20464"/>
                  </a:cubicBezTo>
                  <a:cubicBezTo>
                    <a:pt x="26220" y="20466"/>
                    <a:pt x="26230" y="20467"/>
                    <a:pt x="26240" y="20467"/>
                  </a:cubicBezTo>
                  <a:cubicBezTo>
                    <a:pt x="26285" y="20467"/>
                    <a:pt x="26328" y="20447"/>
                    <a:pt x="26355" y="20419"/>
                  </a:cubicBezTo>
                  <a:cubicBezTo>
                    <a:pt x="26389" y="20374"/>
                    <a:pt x="26389" y="20318"/>
                    <a:pt x="26378" y="20274"/>
                  </a:cubicBezTo>
                  <a:lnTo>
                    <a:pt x="18493" y="2353"/>
                  </a:lnTo>
                  <a:cubicBezTo>
                    <a:pt x="18481" y="2330"/>
                    <a:pt x="18470" y="2319"/>
                    <a:pt x="18459" y="2308"/>
                  </a:cubicBezTo>
                  <a:cubicBezTo>
                    <a:pt x="17901" y="1848"/>
                    <a:pt x="15389" y="1"/>
                    <a:pt x="1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80;p73">
              <a:extLst>
                <a:ext uri="{FF2B5EF4-FFF2-40B4-BE49-F238E27FC236}">
                  <a16:creationId xmlns:a16="http://schemas.microsoft.com/office/drawing/2014/main" id="{FBDB86B7-F619-422F-991E-7CAD74AC8EAF}"/>
                </a:ext>
              </a:extLst>
            </p:cNvPr>
            <p:cNvSpPr/>
            <p:nvPr/>
          </p:nvSpPr>
          <p:spPr>
            <a:xfrm>
              <a:off x="1758686" y="2511637"/>
              <a:ext cx="1389923" cy="1208951"/>
            </a:xfrm>
            <a:custGeom>
              <a:avLst/>
              <a:gdLst/>
              <a:ahLst/>
              <a:cxnLst/>
              <a:rect l="l" t="t" r="r" b="b"/>
              <a:pathLst>
                <a:path w="25706" h="22359" extrusionOk="0">
                  <a:moveTo>
                    <a:pt x="10252" y="1"/>
                  </a:moveTo>
                  <a:cubicBezTo>
                    <a:pt x="9781" y="1"/>
                    <a:pt x="9280" y="19"/>
                    <a:pt x="8748" y="59"/>
                  </a:cubicBezTo>
                  <a:cubicBezTo>
                    <a:pt x="3215" y="462"/>
                    <a:pt x="0" y="4438"/>
                    <a:pt x="0" y="4438"/>
                  </a:cubicBezTo>
                  <a:lnTo>
                    <a:pt x="8177" y="22359"/>
                  </a:lnTo>
                  <a:cubicBezTo>
                    <a:pt x="10771" y="20475"/>
                    <a:pt x="13659" y="19858"/>
                    <a:pt x="16330" y="19858"/>
                  </a:cubicBezTo>
                  <a:cubicBezTo>
                    <a:pt x="21410" y="19858"/>
                    <a:pt x="25706" y="22090"/>
                    <a:pt x="25706" y="22090"/>
                  </a:cubicBezTo>
                  <a:lnTo>
                    <a:pt x="16465" y="1593"/>
                  </a:lnTo>
                  <a:cubicBezTo>
                    <a:pt x="16465" y="1593"/>
                    <a:pt x="14681" y="1"/>
                    <a:pt x="10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81;p73">
              <a:extLst>
                <a:ext uri="{FF2B5EF4-FFF2-40B4-BE49-F238E27FC236}">
                  <a16:creationId xmlns:a16="http://schemas.microsoft.com/office/drawing/2014/main" id="{FD51DDB7-ADBA-4CFF-82B1-C43E98179606}"/>
                </a:ext>
              </a:extLst>
            </p:cNvPr>
            <p:cNvSpPr/>
            <p:nvPr/>
          </p:nvSpPr>
          <p:spPr>
            <a:xfrm>
              <a:off x="1750197" y="2504446"/>
              <a:ext cx="1407604" cy="1224037"/>
            </a:xfrm>
            <a:custGeom>
              <a:avLst/>
              <a:gdLst/>
              <a:ahLst/>
              <a:cxnLst/>
              <a:rect l="l" t="t" r="r" b="b"/>
              <a:pathLst>
                <a:path w="26033" h="22638" extrusionOk="0">
                  <a:moveTo>
                    <a:pt x="10388" y="270"/>
                  </a:moveTo>
                  <a:cubicBezTo>
                    <a:pt x="14459" y="270"/>
                    <a:pt x="16289" y="1634"/>
                    <a:pt x="16510" y="1816"/>
                  </a:cubicBezTo>
                  <a:lnTo>
                    <a:pt x="25572" y="21920"/>
                  </a:lnTo>
                  <a:cubicBezTo>
                    <a:pt x="23780" y="21114"/>
                    <a:pt x="21887" y="20520"/>
                    <a:pt x="19949" y="20162"/>
                  </a:cubicBezTo>
                  <a:cubicBezTo>
                    <a:pt x="18932" y="19980"/>
                    <a:pt x="17768" y="19849"/>
                    <a:pt x="16527" y="19849"/>
                  </a:cubicBezTo>
                  <a:cubicBezTo>
                    <a:pt x="13943" y="19849"/>
                    <a:pt x="11023" y="20417"/>
                    <a:pt x="8390" y="22279"/>
                  </a:cubicBezTo>
                  <a:lnTo>
                    <a:pt x="325" y="4593"/>
                  </a:lnTo>
                  <a:cubicBezTo>
                    <a:pt x="773" y="4078"/>
                    <a:pt x="3898" y="696"/>
                    <a:pt x="8916" y="326"/>
                  </a:cubicBezTo>
                  <a:cubicBezTo>
                    <a:pt x="9436" y="287"/>
                    <a:pt x="9926" y="270"/>
                    <a:pt x="10388" y="270"/>
                  </a:cubicBezTo>
                  <a:close/>
                  <a:moveTo>
                    <a:pt x="10397" y="1"/>
                  </a:moveTo>
                  <a:cubicBezTo>
                    <a:pt x="9926" y="1"/>
                    <a:pt x="9425" y="18"/>
                    <a:pt x="8894" y="57"/>
                  </a:cubicBezTo>
                  <a:cubicBezTo>
                    <a:pt x="3372" y="472"/>
                    <a:pt x="79" y="4448"/>
                    <a:pt x="45" y="4492"/>
                  </a:cubicBezTo>
                  <a:cubicBezTo>
                    <a:pt x="12" y="4526"/>
                    <a:pt x="1" y="4582"/>
                    <a:pt x="23" y="4638"/>
                  </a:cubicBezTo>
                  <a:lnTo>
                    <a:pt x="8211" y="22559"/>
                  </a:lnTo>
                  <a:cubicBezTo>
                    <a:pt x="8222" y="22592"/>
                    <a:pt x="8256" y="22626"/>
                    <a:pt x="8300" y="22637"/>
                  </a:cubicBezTo>
                  <a:lnTo>
                    <a:pt x="8334" y="22637"/>
                  </a:lnTo>
                  <a:cubicBezTo>
                    <a:pt x="8368" y="22637"/>
                    <a:pt x="8390" y="22626"/>
                    <a:pt x="8424" y="22615"/>
                  </a:cubicBezTo>
                  <a:cubicBezTo>
                    <a:pt x="11026" y="20718"/>
                    <a:pt x="13937" y="20142"/>
                    <a:pt x="16513" y="20142"/>
                  </a:cubicBezTo>
                  <a:cubicBezTo>
                    <a:pt x="17739" y="20142"/>
                    <a:pt x="18889" y="20273"/>
                    <a:pt x="19893" y="20453"/>
                  </a:cubicBezTo>
                  <a:cubicBezTo>
                    <a:pt x="21931" y="20812"/>
                    <a:pt x="23925" y="21450"/>
                    <a:pt x="25796" y="22357"/>
                  </a:cubicBezTo>
                  <a:cubicBezTo>
                    <a:pt x="25817" y="22367"/>
                    <a:pt x="25838" y="22371"/>
                    <a:pt x="25858" y="22371"/>
                  </a:cubicBezTo>
                  <a:cubicBezTo>
                    <a:pt x="25956" y="22371"/>
                    <a:pt x="26033" y="22269"/>
                    <a:pt x="25986" y="22167"/>
                  </a:cubicBezTo>
                  <a:lnTo>
                    <a:pt x="16746" y="1670"/>
                  </a:lnTo>
                  <a:cubicBezTo>
                    <a:pt x="16746" y="1659"/>
                    <a:pt x="16723" y="1648"/>
                    <a:pt x="16712" y="1625"/>
                  </a:cubicBezTo>
                  <a:cubicBezTo>
                    <a:pt x="16631" y="1554"/>
                    <a:pt x="14829" y="1"/>
                    <a:pt x="10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82;p73">
              <a:extLst>
                <a:ext uri="{FF2B5EF4-FFF2-40B4-BE49-F238E27FC236}">
                  <a16:creationId xmlns:a16="http://schemas.microsoft.com/office/drawing/2014/main" id="{FAD18A3E-6797-4C14-974F-FF2E0E7462AF}"/>
                </a:ext>
              </a:extLst>
            </p:cNvPr>
            <p:cNvSpPr/>
            <p:nvPr/>
          </p:nvSpPr>
          <p:spPr>
            <a:xfrm>
              <a:off x="965324" y="2703532"/>
              <a:ext cx="784339" cy="327286"/>
            </a:xfrm>
            <a:custGeom>
              <a:avLst/>
              <a:gdLst/>
              <a:ahLst/>
              <a:cxnLst/>
              <a:rect l="l" t="t" r="r" b="b"/>
              <a:pathLst>
                <a:path w="14506" h="6053" extrusionOk="0">
                  <a:moveTo>
                    <a:pt x="7496" y="0"/>
                  </a:moveTo>
                  <a:cubicBezTo>
                    <a:pt x="4911" y="0"/>
                    <a:pt x="2337" y="625"/>
                    <a:pt x="1" y="1863"/>
                  </a:cubicBezTo>
                  <a:cubicBezTo>
                    <a:pt x="460" y="3252"/>
                    <a:pt x="908" y="4652"/>
                    <a:pt x="1367" y="6052"/>
                  </a:cubicBezTo>
                  <a:cubicBezTo>
                    <a:pt x="4078" y="4675"/>
                    <a:pt x="6295" y="4339"/>
                    <a:pt x="7830" y="4294"/>
                  </a:cubicBezTo>
                  <a:cubicBezTo>
                    <a:pt x="7830" y="4294"/>
                    <a:pt x="7837" y="4294"/>
                    <a:pt x="7854" y="4294"/>
                  </a:cubicBezTo>
                  <a:cubicBezTo>
                    <a:pt x="8044" y="4294"/>
                    <a:pt x="9436" y="4322"/>
                    <a:pt x="14505" y="5033"/>
                  </a:cubicBezTo>
                  <a:lnTo>
                    <a:pt x="13195" y="1046"/>
                  </a:lnTo>
                  <a:cubicBezTo>
                    <a:pt x="11353" y="347"/>
                    <a:pt x="9422" y="0"/>
                    <a:pt x="749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83;p73">
              <a:extLst>
                <a:ext uri="{FF2B5EF4-FFF2-40B4-BE49-F238E27FC236}">
                  <a16:creationId xmlns:a16="http://schemas.microsoft.com/office/drawing/2014/main" id="{C5366245-8D1C-4681-9A74-C2A8494B8BB3}"/>
                </a:ext>
              </a:extLst>
            </p:cNvPr>
            <p:cNvSpPr/>
            <p:nvPr/>
          </p:nvSpPr>
          <p:spPr>
            <a:xfrm>
              <a:off x="1889480" y="2584578"/>
              <a:ext cx="797046" cy="351131"/>
            </a:xfrm>
            <a:custGeom>
              <a:avLst/>
              <a:gdLst/>
              <a:ahLst/>
              <a:cxnLst/>
              <a:rect l="l" t="t" r="r" b="b"/>
              <a:pathLst>
                <a:path w="14741" h="6494" extrusionOk="0">
                  <a:moveTo>
                    <a:pt x="9364" y="0"/>
                  </a:moveTo>
                  <a:cubicBezTo>
                    <a:pt x="6013" y="0"/>
                    <a:pt x="2712" y="1098"/>
                    <a:pt x="1" y="3190"/>
                  </a:cubicBezTo>
                  <a:lnTo>
                    <a:pt x="1647" y="6494"/>
                  </a:lnTo>
                  <a:cubicBezTo>
                    <a:pt x="5157" y="4497"/>
                    <a:pt x="9121" y="3459"/>
                    <a:pt x="13138" y="3459"/>
                  </a:cubicBezTo>
                  <a:cubicBezTo>
                    <a:pt x="13672" y="3459"/>
                    <a:pt x="14206" y="3478"/>
                    <a:pt x="14741" y="3515"/>
                  </a:cubicBezTo>
                  <a:lnTo>
                    <a:pt x="13296" y="513"/>
                  </a:lnTo>
                  <a:cubicBezTo>
                    <a:pt x="11999" y="169"/>
                    <a:pt x="10678" y="0"/>
                    <a:pt x="936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84;p73">
              <a:extLst>
                <a:ext uri="{FF2B5EF4-FFF2-40B4-BE49-F238E27FC236}">
                  <a16:creationId xmlns:a16="http://schemas.microsoft.com/office/drawing/2014/main" id="{8411D7CF-663F-4C3A-8876-FB92B8FB3F58}"/>
                </a:ext>
              </a:extLst>
            </p:cNvPr>
            <p:cNvSpPr/>
            <p:nvPr/>
          </p:nvSpPr>
          <p:spPr>
            <a:xfrm>
              <a:off x="2005189" y="2927599"/>
              <a:ext cx="698314" cy="131066"/>
            </a:xfrm>
            <a:custGeom>
              <a:avLst/>
              <a:gdLst/>
              <a:ahLst/>
              <a:cxnLst/>
              <a:rect l="l" t="t" r="r" b="b"/>
              <a:pathLst>
                <a:path w="12915" h="2424" extrusionOk="0">
                  <a:moveTo>
                    <a:pt x="9284" y="1"/>
                  </a:moveTo>
                  <a:cubicBezTo>
                    <a:pt x="6081" y="1"/>
                    <a:pt x="2902" y="735"/>
                    <a:pt x="0" y="2166"/>
                  </a:cubicBezTo>
                  <a:lnTo>
                    <a:pt x="123" y="2412"/>
                  </a:lnTo>
                  <a:lnTo>
                    <a:pt x="123" y="2424"/>
                  </a:lnTo>
                  <a:cubicBezTo>
                    <a:pt x="2984" y="1009"/>
                    <a:pt x="6122" y="285"/>
                    <a:pt x="9280" y="285"/>
                  </a:cubicBezTo>
                  <a:cubicBezTo>
                    <a:pt x="10475" y="285"/>
                    <a:pt x="11672" y="389"/>
                    <a:pt x="12858" y="598"/>
                  </a:cubicBezTo>
                  <a:lnTo>
                    <a:pt x="12914" y="318"/>
                  </a:lnTo>
                  <a:cubicBezTo>
                    <a:pt x="11710" y="106"/>
                    <a:pt x="10495" y="1"/>
                    <a:pt x="9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85;p73">
              <a:extLst>
                <a:ext uri="{FF2B5EF4-FFF2-40B4-BE49-F238E27FC236}">
                  <a16:creationId xmlns:a16="http://schemas.microsoft.com/office/drawing/2014/main" id="{2078AD00-59BB-4B0F-BFA1-9566C624E0AE}"/>
                </a:ext>
              </a:extLst>
            </p:cNvPr>
            <p:cNvSpPr/>
            <p:nvPr/>
          </p:nvSpPr>
          <p:spPr>
            <a:xfrm>
              <a:off x="2039090" y="3009461"/>
              <a:ext cx="700747" cy="109762"/>
            </a:xfrm>
            <a:custGeom>
              <a:avLst/>
              <a:gdLst/>
              <a:ahLst/>
              <a:cxnLst/>
              <a:rect l="l" t="t" r="r" b="b"/>
              <a:pathLst>
                <a:path w="12960" h="2030" extrusionOk="0">
                  <a:moveTo>
                    <a:pt x="8490" y="0"/>
                  </a:moveTo>
                  <a:cubicBezTo>
                    <a:pt x="5584" y="0"/>
                    <a:pt x="2692" y="592"/>
                    <a:pt x="0" y="1761"/>
                  </a:cubicBezTo>
                  <a:lnTo>
                    <a:pt x="112" y="2018"/>
                  </a:lnTo>
                  <a:lnTo>
                    <a:pt x="112" y="2030"/>
                  </a:lnTo>
                  <a:cubicBezTo>
                    <a:pt x="2765" y="869"/>
                    <a:pt x="5613" y="285"/>
                    <a:pt x="8479" y="285"/>
                  </a:cubicBezTo>
                  <a:cubicBezTo>
                    <a:pt x="9957" y="285"/>
                    <a:pt x="11440" y="440"/>
                    <a:pt x="12903" y="753"/>
                  </a:cubicBezTo>
                  <a:lnTo>
                    <a:pt x="12959" y="473"/>
                  </a:lnTo>
                  <a:cubicBezTo>
                    <a:pt x="11483" y="157"/>
                    <a:pt x="9985" y="0"/>
                    <a:pt x="8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86;p73">
              <a:extLst>
                <a:ext uri="{FF2B5EF4-FFF2-40B4-BE49-F238E27FC236}">
                  <a16:creationId xmlns:a16="http://schemas.microsoft.com/office/drawing/2014/main" id="{E8BB9ABE-155C-41D8-B47D-65BF554BEA5B}"/>
                </a:ext>
              </a:extLst>
            </p:cNvPr>
            <p:cNvSpPr/>
            <p:nvPr/>
          </p:nvSpPr>
          <p:spPr>
            <a:xfrm>
              <a:off x="2088726" y="3117602"/>
              <a:ext cx="394333" cy="111871"/>
            </a:xfrm>
            <a:custGeom>
              <a:avLst/>
              <a:gdLst/>
              <a:ahLst/>
              <a:cxnLst/>
              <a:rect l="l" t="t" r="r" b="b"/>
              <a:pathLst>
                <a:path w="7293" h="2069" extrusionOk="0">
                  <a:moveTo>
                    <a:pt x="5951" y="0"/>
                  </a:moveTo>
                  <a:cubicBezTo>
                    <a:pt x="4815" y="0"/>
                    <a:pt x="3684" y="183"/>
                    <a:pt x="2599" y="545"/>
                  </a:cubicBezTo>
                  <a:cubicBezTo>
                    <a:pt x="1681" y="847"/>
                    <a:pt x="807" y="1284"/>
                    <a:pt x="1" y="1844"/>
                  </a:cubicBezTo>
                  <a:lnTo>
                    <a:pt x="158" y="2068"/>
                  </a:lnTo>
                  <a:cubicBezTo>
                    <a:pt x="942" y="1530"/>
                    <a:pt x="1793" y="1105"/>
                    <a:pt x="2689" y="814"/>
                  </a:cubicBezTo>
                  <a:cubicBezTo>
                    <a:pt x="3742" y="460"/>
                    <a:pt x="4848" y="285"/>
                    <a:pt x="5956" y="285"/>
                  </a:cubicBezTo>
                  <a:cubicBezTo>
                    <a:pt x="6391" y="285"/>
                    <a:pt x="6826" y="312"/>
                    <a:pt x="7259" y="366"/>
                  </a:cubicBezTo>
                  <a:lnTo>
                    <a:pt x="7292" y="86"/>
                  </a:lnTo>
                  <a:cubicBezTo>
                    <a:pt x="6846" y="29"/>
                    <a:pt x="6398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87;p73">
              <a:extLst>
                <a:ext uri="{FF2B5EF4-FFF2-40B4-BE49-F238E27FC236}">
                  <a16:creationId xmlns:a16="http://schemas.microsoft.com/office/drawing/2014/main" id="{BEE785B1-0A7A-4BA4-9451-CB1573609180}"/>
                </a:ext>
              </a:extLst>
            </p:cNvPr>
            <p:cNvSpPr/>
            <p:nvPr/>
          </p:nvSpPr>
          <p:spPr>
            <a:xfrm>
              <a:off x="2119654" y="3212874"/>
              <a:ext cx="368866" cy="89864"/>
            </a:xfrm>
            <a:custGeom>
              <a:avLst/>
              <a:gdLst/>
              <a:ahLst/>
              <a:cxnLst/>
              <a:rect l="l" t="t" r="r" b="b"/>
              <a:pathLst>
                <a:path w="6822" h="1662" extrusionOk="0">
                  <a:moveTo>
                    <a:pt x="5635" y="1"/>
                  </a:moveTo>
                  <a:cubicBezTo>
                    <a:pt x="3679" y="1"/>
                    <a:pt x="1743" y="481"/>
                    <a:pt x="0" y="1404"/>
                  </a:cubicBezTo>
                  <a:lnTo>
                    <a:pt x="134" y="1650"/>
                  </a:lnTo>
                  <a:lnTo>
                    <a:pt x="134" y="1661"/>
                  </a:lnTo>
                  <a:cubicBezTo>
                    <a:pt x="1825" y="751"/>
                    <a:pt x="3709" y="280"/>
                    <a:pt x="5619" y="280"/>
                  </a:cubicBezTo>
                  <a:cubicBezTo>
                    <a:pt x="6012" y="280"/>
                    <a:pt x="6405" y="300"/>
                    <a:pt x="6799" y="340"/>
                  </a:cubicBezTo>
                  <a:lnTo>
                    <a:pt x="6821" y="60"/>
                  </a:lnTo>
                  <a:cubicBezTo>
                    <a:pt x="6426" y="20"/>
                    <a:pt x="6030" y="1"/>
                    <a:pt x="5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88;p73">
              <a:extLst>
                <a:ext uri="{FF2B5EF4-FFF2-40B4-BE49-F238E27FC236}">
                  <a16:creationId xmlns:a16="http://schemas.microsoft.com/office/drawing/2014/main" id="{791D62A6-10BF-49AB-95D3-DD540B7F7635}"/>
                </a:ext>
              </a:extLst>
            </p:cNvPr>
            <p:cNvSpPr/>
            <p:nvPr/>
          </p:nvSpPr>
          <p:spPr>
            <a:xfrm>
              <a:off x="2158367" y="3297926"/>
              <a:ext cx="367081" cy="95055"/>
            </a:xfrm>
            <a:custGeom>
              <a:avLst/>
              <a:gdLst/>
              <a:ahLst/>
              <a:cxnLst/>
              <a:rect l="l" t="t" r="r" b="b"/>
              <a:pathLst>
                <a:path w="6789" h="1758" extrusionOk="0">
                  <a:moveTo>
                    <a:pt x="5100" y="0"/>
                  </a:moveTo>
                  <a:cubicBezTo>
                    <a:pt x="3302" y="0"/>
                    <a:pt x="1528" y="524"/>
                    <a:pt x="1" y="1522"/>
                  </a:cubicBezTo>
                  <a:lnTo>
                    <a:pt x="146" y="1757"/>
                  </a:lnTo>
                  <a:cubicBezTo>
                    <a:pt x="1630" y="786"/>
                    <a:pt x="3353" y="287"/>
                    <a:pt x="5099" y="287"/>
                  </a:cubicBezTo>
                  <a:cubicBezTo>
                    <a:pt x="5647" y="287"/>
                    <a:pt x="6198" y="337"/>
                    <a:pt x="6744" y="436"/>
                  </a:cubicBezTo>
                  <a:lnTo>
                    <a:pt x="6788" y="156"/>
                  </a:lnTo>
                  <a:cubicBezTo>
                    <a:pt x="6228" y="51"/>
                    <a:pt x="5663" y="0"/>
                    <a:pt x="5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89;p73">
              <a:extLst>
                <a:ext uri="{FF2B5EF4-FFF2-40B4-BE49-F238E27FC236}">
                  <a16:creationId xmlns:a16="http://schemas.microsoft.com/office/drawing/2014/main" id="{4FFD22DD-3A69-4202-9B04-3E89C1BB7FD6}"/>
                </a:ext>
              </a:extLst>
            </p:cNvPr>
            <p:cNvSpPr/>
            <p:nvPr/>
          </p:nvSpPr>
          <p:spPr>
            <a:xfrm>
              <a:off x="2525391" y="3151666"/>
              <a:ext cx="337992" cy="207358"/>
            </a:xfrm>
            <a:custGeom>
              <a:avLst/>
              <a:gdLst/>
              <a:ahLst/>
              <a:cxnLst/>
              <a:rect l="l" t="t" r="r" b="b"/>
              <a:pathLst>
                <a:path w="6251" h="3835" extrusionOk="0">
                  <a:moveTo>
                    <a:pt x="3114" y="0"/>
                  </a:moveTo>
                  <a:cubicBezTo>
                    <a:pt x="2046" y="0"/>
                    <a:pt x="982" y="232"/>
                    <a:pt x="0" y="688"/>
                  </a:cubicBezTo>
                  <a:lnTo>
                    <a:pt x="1064" y="3835"/>
                  </a:lnTo>
                  <a:cubicBezTo>
                    <a:pt x="2028" y="3701"/>
                    <a:pt x="2991" y="3622"/>
                    <a:pt x="3965" y="3611"/>
                  </a:cubicBezTo>
                  <a:cubicBezTo>
                    <a:pt x="4177" y="3605"/>
                    <a:pt x="4384" y="3602"/>
                    <a:pt x="4588" y="3602"/>
                  </a:cubicBezTo>
                  <a:cubicBezTo>
                    <a:pt x="5173" y="3602"/>
                    <a:pt x="5727" y="3625"/>
                    <a:pt x="6250" y="3667"/>
                  </a:cubicBezTo>
                  <a:cubicBezTo>
                    <a:pt x="5836" y="2525"/>
                    <a:pt x="5433" y="1382"/>
                    <a:pt x="5018" y="251"/>
                  </a:cubicBezTo>
                  <a:cubicBezTo>
                    <a:pt x="4394" y="83"/>
                    <a:pt x="3753" y="0"/>
                    <a:pt x="311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90;p73">
              <a:extLst>
                <a:ext uri="{FF2B5EF4-FFF2-40B4-BE49-F238E27FC236}">
                  <a16:creationId xmlns:a16="http://schemas.microsoft.com/office/drawing/2014/main" id="{A26DC2FD-7B4E-4A68-AA66-10318E500B5E}"/>
                </a:ext>
              </a:extLst>
            </p:cNvPr>
            <p:cNvSpPr/>
            <p:nvPr/>
          </p:nvSpPr>
          <p:spPr>
            <a:xfrm>
              <a:off x="777000" y="2902348"/>
              <a:ext cx="1104704" cy="339235"/>
            </a:xfrm>
            <a:custGeom>
              <a:avLst/>
              <a:gdLst/>
              <a:ahLst/>
              <a:cxnLst/>
              <a:rect l="l" t="t" r="r" b="b"/>
              <a:pathLst>
                <a:path w="20431" h="6274" extrusionOk="0">
                  <a:moveTo>
                    <a:pt x="0" y="1"/>
                  </a:moveTo>
                  <a:lnTo>
                    <a:pt x="0" y="6273"/>
                  </a:lnTo>
                  <a:lnTo>
                    <a:pt x="20430" y="6273"/>
                  </a:lnTo>
                  <a:lnTo>
                    <a:pt x="20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91;p73">
              <a:extLst>
                <a:ext uri="{FF2B5EF4-FFF2-40B4-BE49-F238E27FC236}">
                  <a16:creationId xmlns:a16="http://schemas.microsoft.com/office/drawing/2014/main" id="{5D4B7611-CFCE-464A-B898-10E2D7C008E2}"/>
                </a:ext>
              </a:extLst>
            </p:cNvPr>
            <p:cNvSpPr/>
            <p:nvPr/>
          </p:nvSpPr>
          <p:spPr>
            <a:xfrm>
              <a:off x="769701" y="2895103"/>
              <a:ext cx="1119844" cy="353726"/>
            </a:xfrm>
            <a:custGeom>
              <a:avLst/>
              <a:gdLst/>
              <a:ahLst/>
              <a:cxnLst/>
              <a:rect l="l" t="t" r="r" b="b"/>
              <a:pathLst>
                <a:path w="20711" h="6542" extrusionOk="0">
                  <a:moveTo>
                    <a:pt x="20431" y="280"/>
                  </a:moveTo>
                  <a:lnTo>
                    <a:pt x="20431" y="6261"/>
                  </a:lnTo>
                  <a:lnTo>
                    <a:pt x="270" y="6261"/>
                  </a:lnTo>
                  <a:lnTo>
                    <a:pt x="281" y="280"/>
                  </a:lnTo>
                  <a:close/>
                  <a:moveTo>
                    <a:pt x="1" y="0"/>
                  </a:moveTo>
                  <a:lnTo>
                    <a:pt x="1" y="6542"/>
                  </a:lnTo>
                  <a:lnTo>
                    <a:pt x="20711" y="6542"/>
                  </a:lnTo>
                  <a:lnTo>
                    <a:pt x="20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92;p73">
              <a:extLst>
                <a:ext uri="{FF2B5EF4-FFF2-40B4-BE49-F238E27FC236}">
                  <a16:creationId xmlns:a16="http://schemas.microsoft.com/office/drawing/2014/main" id="{3C7B9BA5-D569-4431-9737-EA8013AC197E}"/>
                </a:ext>
              </a:extLst>
            </p:cNvPr>
            <p:cNvSpPr/>
            <p:nvPr/>
          </p:nvSpPr>
          <p:spPr>
            <a:xfrm>
              <a:off x="587432" y="3521885"/>
              <a:ext cx="1426258" cy="254453"/>
            </a:xfrm>
            <a:custGeom>
              <a:avLst/>
              <a:gdLst/>
              <a:ahLst/>
              <a:cxnLst/>
              <a:rect l="l" t="t" r="r" b="b"/>
              <a:pathLst>
                <a:path w="26378" h="4706" extrusionOk="0">
                  <a:moveTo>
                    <a:pt x="0" y="1"/>
                  </a:moveTo>
                  <a:cubicBezTo>
                    <a:pt x="0" y="1"/>
                    <a:pt x="1927" y="1972"/>
                    <a:pt x="101" y="4705"/>
                  </a:cubicBezTo>
                  <a:lnTo>
                    <a:pt x="26378" y="4705"/>
                  </a:lnTo>
                  <a:lnTo>
                    <a:pt x="26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93;p73">
              <a:extLst>
                <a:ext uri="{FF2B5EF4-FFF2-40B4-BE49-F238E27FC236}">
                  <a16:creationId xmlns:a16="http://schemas.microsoft.com/office/drawing/2014/main" id="{8CF365D7-9F30-4D1D-967C-549132B560F4}"/>
                </a:ext>
              </a:extLst>
            </p:cNvPr>
            <p:cNvSpPr/>
            <p:nvPr/>
          </p:nvSpPr>
          <p:spPr>
            <a:xfrm>
              <a:off x="1943982" y="3521885"/>
              <a:ext cx="63046" cy="254453"/>
            </a:xfrm>
            <a:custGeom>
              <a:avLst/>
              <a:gdLst/>
              <a:ahLst/>
              <a:cxnLst/>
              <a:rect l="l" t="t" r="r" b="b"/>
              <a:pathLst>
                <a:path w="1166" h="4706" extrusionOk="0">
                  <a:moveTo>
                    <a:pt x="1166" y="1"/>
                  </a:moveTo>
                  <a:cubicBezTo>
                    <a:pt x="1166" y="1"/>
                    <a:pt x="1" y="1289"/>
                    <a:pt x="23" y="2353"/>
                  </a:cubicBezTo>
                  <a:cubicBezTo>
                    <a:pt x="57" y="3417"/>
                    <a:pt x="1166" y="4705"/>
                    <a:pt x="1166" y="4705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94;p73">
              <a:extLst>
                <a:ext uri="{FF2B5EF4-FFF2-40B4-BE49-F238E27FC236}">
                  <a16:creationId xmlns:a16="http://schemas.microsoft.com/office/drawing/2014/main" id="{B4A3D103-0BC9-4D3C-8BD5-23EBD2AE5F39}"/>
                </a:ext>
              </a:extLst>
            </p:cNvPr>
            <p:cNvSpPr/>
            <p:nvPr/>
          </p:nvSpPr>
          <p:spPr>
            <a:xfrm>
              <a:off x="622578" y="3560058"/>
              <a:ext cx="829704" cy="15194"/>
            </a:xfrm>
            <a:custGeom>
              <a:avLst/>
              <a:gdLst/>
              <a:ahLst/>
              <a:cxnLst/>
              <a:rect l="l" t="t" r="r" b="b"/>
              <a:pathLst>
                <a:path w="15345" h="281" extrusionOk="0">
                  <a:moveTo>
                    <a:pt x="0" y="1"/>
                  </a:moveTo>
                  <a:lnTo>
                    <a:pt x="0" y="281"/>
                  </a:lnTo>
                  <a:lnTo>
                    <a:pt x="15345" y="281"/>
                  </a:lnTo>
                  <a:lnTo>
                    <a:pt x="15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95;p73">
              <a:extLst>
                <a:ext uri="{FF2B5EF4-FFF2-40B4-BE49-F238E27FC236}">
                  <a16:creationId xmlns:a16="http://schemas.microsoft.com/office/drawing/2014/main" id="{E24C02BC-7731-41C5-981C-C59328DC7ED0}"/>
                </a:ext>
              </a:extLst>
            </p:cNvPr>
            <p:cNvSpPr/>
            <p:nvPr/>
          </p:nvSpPr>
          <p:spPr>
            <a:xfrm>
              <a:off x="632256" y="3597583"/>
              <a:ext cx="1203382" cy="15194"/>
            </a:xfrm>
            <a:custGeom>
              <a:avLst/>
              <a:gdLst/>
              <a:ahLst/>
              <a:cxnLst/>
              <a:rect l="l" t="t" r="r" b="b"/>
              <a:pathLst>
                <a:path w="22256" h="281" extrusionOk="0">
                  <a:moveTo>
                    <a:pt x="0" y="1"/>
                  </a:moveTo>
                  <a:lnTo>
                    <a:pt x="0" y="281"/>
                  </a:lnTo>
                  <a:lnTo>
                    <a:pt x="22256" y="281"/>
                  </a:lnTo>
                  <a:lnTo>
                    <a:pt x="22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96;p73">
              <a:extLst>
                <a:ext uri="{FF2B5EF4-FFF2-40B4-BE49-F238E27FC236}">
                  <a16:creationId xmlns:a16="http://schemas.microsoft.com/office/drawing/2014/main" id="{214D701B-0CAE-47BB-A734-F7150888FEAB}"/>
                </a:ext>
              </a:extLst>
            </p:cNvPr>
            <p:cNvSpPr/>
            <p:nvPr/>
          </p:nvSpPr>
          <p:spPr>
            <a:xfrm>
              <a:off x="569265" y="3514639"/>
              <a:ext cx="1451725" cy="268944"/>
            </a:xfrm>
            <a:custGeom>
              <a:avLst/>
              <a:gdLst/>
              <a:ahLst/>
              <a:cxnLst/>
              <a:rect l="l" t="t" r="r" b="b"/>
              <a:pathLst>
                <a:path w="26849" h="4974" extrusionOk="0">
                  <a:moveTo>
                    <a:pt x="26568" y="281"/>
                  </a:moveTo>
                  <a:lnTo>
                    <a:pt x="26568" y="4694"/>
                  </a:lnTo>
                  <a:lnTo>
                    <a:pt x="695" y="4694"/>
                  </a:lnTo>
                  <a:cubicBezTo>
                    <a:pt x="1994" y="2554"/>
                    <a:pt x="1065" y="874"/>
                    <a:pt x="628" y="281"/>
                  </a:cubicBezTo>
                  <a:close/>
                  <a:moveTo>
                    <a:pt x="0" y="1"/>
                  </a:moveTo>
                  <a:lnTo>
                    <a:pt x="224" y="236"/>
                  </a:lnTo>
                  <a:cubicBezTo>
                    <a:pt x="303" y="314"/>
                    <a:pt x="2050" y="2162"/>
                    <a:pt x="314" y="4761"/>
                  </a:cubicBezTo>
                  <a:lnTo>
                    <a:pt x="180" y="4974"/>
                  </a:lnTo>
                  <a:lnTo>
                    <a:pt x="26848" y="4974"/>
                  </a:lnTo>
                  <a:lnTo>
                    <a:pt x="26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97;p73">
              <a:extLst>
                <a:ext uri="{FF2B5EF4-FFF2-40B4-BE49-F238E27FC236}">
                  <a16:creationId xmlns:a16="http://schemas.microsoft.com/office/drawing/2014/main" id="{01C8425B-F8BA-4FAA-A0F0-80EB7C627A4E}"/>
                </a:ext>
              </a:extLst>
            </p:cNvPr>
            <p:cNvSpPr/>
            <p:nvPr/>
          </p:nvSpPr>
          <p:spPr>
            <a:xfrm>
              <a:off x="527469" y="3506745"/>
              <a:ext cx="1501362" cy="284733"/>
            </a:xfrm>
            <a:custGeom>
              <a:avLst/>
              <a:gdLst/>
              <a:ahLst/>
              <a:cxnLst/>
              <a:rect l="l" t="t" r="r" b="b"/>
              <a:pathLst>
                <a:path w="27767" h="5266" extrusionOk="0">
                  <a:moveTo>
                    <a:pt x="370" y="1"/>
                  </a:moveTo>
                  <a:cubicBezTo>
                    <a:pt x="1" y="1"/>
                    <a:pt x="1" y="561"/>
                    <a:pt x="370" y="561"/>
                  </a:cubicBezTo>
                  <a:lnTo>
                    <a:pt x="27207" y="561"/>
                  </a:lnTo>
                  <a:lnTo>
                    <a:pt x="27207" y="4705"/>
                  </a:lnTo>
                  <a:lnTo>
                    <a:pt x="370" y="4705"/>
                  </a:lnTo>
                  <a:cubicBezTo>
                    <a:pt x="1" y="4705"/>
                    <a:pt x="1" y="5265"/>
                    <a:pt x="370" y="5265"/>
                  </a:cubicBezTo>
                  <a:lnTo>
                    <a:pt x="27487" y="5265"/>
                  </a:lnTo>
                  <a:cubicBezTo>
                    <a:pt x="27644" y="5265"/>
                    <a:pt x="27767" y="5131"/>
                    <a:pt x="27767" y="4985"/>
                  </a:cubicBezTo>
                  <a:lnTo>
                    <a:pt x="27767" y="281"/>
                  </a:lnTo>
                  <a:cubicBezTo>
                    <a:pt x="27767" y="124"/>
                    <a:pt x="27644" y="1"/>
                    <a:pt x="27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98;p73">
              <a:extLst>
                <a:ext uri="{FF2B5EF4-FFF2-40B4-BE49-F238E27FC236}">
                  <a16:creationId xmlns:a16="http://schemas.microsoft.com/office/drawing/2014/main" id="{8AD3C69B-6C96-4210-8E93-1169F606EB3D}"/>
                </a:ext>
              </a:extLst>
            </p:cNvPr>
            <p:cNvSpPr/>
            <p:nvPr/>
          </p:nvSpPr>
          <p:spPr>
            <a:xfrm>
              <a:off x="658912" y="3241531"/>
              <a:ext cx="1284541" cy="253805"/>
            </a:xfrm>
            <a:custGeom>
              <a:avLst/>
              <a:gdLst/>
              <a:ahLst/>
              <a:cxnLst/>
              <a:rect l="l" t="t" r="r" b="b"/>
              <a:pathLst>
                <a:path w="23757" h="4694" extrusionOk="0">
                  <a:moveTo>
                    <a:pt x="0" y="0"/>
                  </a:moveTo>
                  <a:lnTo>
                    <a:pt x="0" y="4693"/>
                  </a:lnTo>
                  <a:lnTo>
                    <a:pt x="23656" y="4693"/>
                  </a:lnTo>
                  <a:cubicBezTo>
                    <a:pt x="22009" y="1960"/>
                    <a:pt x="23757" y="0"/>
                    <a:pt x="237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99;p73">
              <a:extLst>
                <a:ext uri="{FF2B5EF4-FFF2-40B4-BE49-F238E27FC236}">
                  <a16:creationId xmlns:a16="http://schemas.microsoft.com/office/drawing/2014/main" id="{5DCFD7B1-74DC-461A-980E-7E114C6756F0}"/>
                </a:ext>
              </a:extLst>
            </p:cNvPr>
            <p:cNvSpPr/>
            <p:nvPr/>
          </p:nvSpPr>
          <p:spPr>
            <a:xfrm>
              <a:off x="651613" y="3233636"/>
              <a:ext cx="1308224" cy="269539"/>
            </a:xfrm>
            <a:custGeom>
              <a:avLst/>
              <a:gdLst/>
              <a:ahLst/>
              <a:cxnLst/>
              <a:rect l="l" t="t" r="r" b="b"/>
              <a:pathLst>
                <a:path w="24195" h="4985" extrusionOk="0">
                  <a:moveTo>
                    <a:pt x="23612" y="281"/>
                  </a:moveTo>
                  <a:cubicBezTo>
                    <a:pt x="23220" y="874"/>
                    <a:pt x="22380" y="2554"/>
                    <a:pt x="23556" y="4705"/>
                  </a:cubicBezTo>
                  <a:lnTo>
                    <a:pt x="281" y="4705"/>
                  </a:lnTo>
                  <a:lnTo>
                    <a:pt x="281" y="281"/>
                  </a:lnTo>
                  <a:close/>
                  <a:moveTo>
                    <a:pt x="1" y="0"/>
                  </a:moveTo>
                  <a:lnTo>
                    <a:pt x="1" y="4985"/>
                  </a:lnTo>
                  <a:lnTo>
                    <a:pt x="24037" y="4985"/>
                  </a:lnTo>
                  <a:lnTo>
                    <a:pt x="23914" y="4761"/>
                  </a:lnTo>
                  <a:cubicBezTo>
                    <a:pt x="22346" y="2162"/>
                    <a:pt x="23925" y="314"/>
                    <a:pt x="23992" y="236"/>
                  </a:cubicBezTo>
                  <a:lnTo>
                    <a:pt x="24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00;p73">
              <a:extLst>
                <a:ext uri="{FF2B5EF4-FFF2-40B4-BE49-F238E27FC236}">
                  <a16:creationId xmlns:a16="http://schemas.microsoft.com/office/drawing/2014/main" id="{057A4C2A-65F4-4E48-B5D5-C745DB827460}"/>
                </a:ext>
              </a:extLst>
            </p:cNvPr>
            <p:cNvSpPr/>
            <p:nvPr/>
          </p:nvSpPr>
          <p:spPr>
            <a:xfrm>
              <a:off x="643773" y="3226391"/>
              <a:ext cx="1355427" cy="284084"/>
            </a:xfrm>
            <a:custGeom>
              <a:avLst/>
              <a:gdLst/>
              <a:ahLst/>
              <a:cxnLst/>
              <a:rect l="l" t="t" r="r" b="b"/>
              <a:pathLst>
                <a:path w="25068" h="5254" extrusionOk="0">
                  <a:moveTo>
                    <a:pt x="280" y="0"/>
                  </a:moveTo>
                  <a:cubicBezTo>
                    <a:pt x="123" y="0"/>
                    <a:pt x="0" y="123"/>
                    <a:pt x="0" y="280"/>
                  </a:cubicBezTo>
                  <a:lnTo>
                    <a:pt x="0" y="4973"/>
                  </a:lnTo>
                  <a:cubicBezTo>
                    <a:pt x="0" y="5130"/>
                    <a:pt x="123" y="5253"/>
                    <a:pt x="280" y="5253"/>
                  </a:cubicBezTo>
                  <a:lnTo>
                    <a:pt x="24697" y="5253"/>
                  </a:lnTo>
                  <a:cubicBezTo>
                    <a:pt x="25067" y="5253"/>
                    <a:pt x="25067" y="4693"/>
                    <a:pt x="24697" y="4693"/>
                  </a:cubicBezTo>
                  <a:lnTo>
                    <a:pt x="560" y="4693"/>
                  </a:lnTo>
                  <a:lnTo>
                    <a:pt x="560" y="560"/>
                  </a:lnTo>
                  <a:lnTo>
                    <a:pt x="24697" y="560"/>
                  </a:lnTo>
                  <a:cubicBezTo>
                    <a:pt x="25067" y="560"/>
                    <a:pt x="25067" y="0"/>
                    <a:pt x="2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01;p73">
              <a:extLst>
                <a:ext uri="{FF2B5EF4-FFF2-40B4-BE49-F238E27FC236}">
                  <a16:creationId xmlns:a16="http://schemas.microsoft.com/office/drawing/2014/main" id="{764B5D15-654C-4024-889F-BD9ADCC2ADDA}"/>
                </a:ext>
              </a:extLst>
            </p:cNvPr>
            <p:cNvSpPr/>
            <p:nvPr/>
          </p:nvSpPr>
          <p:spPr>
            <a:xfrm>
              <a:off x="1163975" y="3294195"/>
              <a:ext cx="747410" cy="15194"/>
            </a:xfrm>
            <a:custGeom>
              <a:avLst/>
              <a:gdLst/>
              <a:ahLst/>
              <a:cxnLst/>
              <a:rect l="l" t="t" r="r" b="b"/>
              <a:pathLst>
                <a:path w="13823" h="281" extrusionOk="0">
                  <a:moveTo>
                    <a:pt x="0" y="1"/>
                  </a:moveTo>
                  <a:lnTo>
                    <a:pt x="0" y="281"/>
                  </a:lnTo>
                  <a:lnTo>
                    <a:pt x="13822" y="281"/>
                  </a:lnTo>
                  <a:lnTo>
                    <a:pt x="138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02;p73">
              <a:extLst>
                <a:ext uri="{FF2B5EF4-FFF2-40B4-BE49-F238E27FC236}">
                  <a16:creationId xmlns:a16="http://schemas.microsoft.com/office/drawing/2014/main" id="{400C1E66-C3F5-410E-A8FE-72AA984D98B9}"/>
                </a:ext>
              </a:extLst>
            </p:cNvPr>
            <p:cNvSpPr/>
            <p:nvPr/>
          </p:nvSpPr>
          <p:spPr>
            <a:xfrm>
              <a:off x="819391" y="3331720"/>
              <a:ext cx="1083509" cy="15194"/>
            </a:xfrm>
            <a:custGeom>
              <a:avLst/>
              <a:gdLst/>
              <a:ahLst/>
              <a:cxnLst/>
              <a:rect l="l" t="t" r="r" b="b"/>
              <a:pathLst>
                <a:path w="20039" h="281" extrusionOk="0">
                  <a:moveTo>
                    <a:pt x="0" y="1"/>
                  </a:moveTo>
                  <a:lnTo>
                    <a:pt x="0" y="281"/>
                  </a:lnTo>
                  <a:lnTo>
                    <a:pt x="20038" y="281"/>
                  </a:lnTo>
                  <a:lnTo>
                    <a:pt x="200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03;p73">
              <a:extLst>
                <a:ext uri="{FF2B5EF4-FFF2-40B4-BE49-F238E27FC236}">
                  <a16:creationId xmlns:a16="http://schemas.microsoft.com/office/drawing/2014/main" id="{956DC0FB-795E-4B42-8F4D-06BAB3F2D6B1}"/>
                </a:ext>
              </a:extLst>
            </p:cNvPr>
            <p:cNvSpPr/>
            <p:nvPr/>
          </p:nvSpPr>
          <p:spPr>
            <a:xfrm>
              <a:off x="990791" y="3396550"/>
              <a:ext cx="911458" cy="15194"/>
            </a:xfrm>
            <a:custGeom>
              <a:avLst/>
              <a:gdLst/>
              <a:ahLst/>
              <a:cxnLst/>
              <a:rect l="l" t="t" r="r" b="b"/>
              <a:pathLst>
                <a:path w="16857" h="281" extrusionOk="0">
                  <a:moveTo>
                    <a:pt x="0" y="0"/>
                  </a:moveTo>
                  <a:lnTo>
                    <a:pt x="0" y="280"/>
                  </a:lnTo>
                  <a:lnTo>
                    <a:pt x="16857" y="280"/>
                  </a:lnTo>
                  <a:lnTo>
                    <a:pt x="16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04;p73">
              <a:extLst>
                <a:ext uri="{FF2B5EF4-FFF2-40B4-BE49-F238E27FC236}">
                  <a16:creationId xmlns:a16="http://schemas.microsoft.com/office/drawing/2014/main" id="{12023173-5AE5-48B4-9EBB-D3C60337CE77}"/>
                </a:ext>
              </a:extLst>
            </p:cNvPr>
            <p:cNvSpPr/>
            <p:nvPr/>
          </p:nvSpPr>
          <p:spPr>
            <a:xfrm>
              <a:off x="761861" y="2887858"/>
              <a:ext cx="1160991" cy="368866"/>
            </a:xfrm>
            <a:custGeom>
              <a:avLst/>
              <a:gdLst/>
              <a:ahLst/>
              <a:cxnLst/>
              <a:rect l="l" t="t" r="r" b="b"/>
              <a:pathLst>
                <a:path w="21472" h="6822" extrusionOk="0">
                  <a:moveTo>
                    <a:pt x="280" y="0"/>
                  </a:moveTo>
                  <a:cubicBezTo>
                    <a:pt x="123" y="0"/>
                    <a:pt x="0" y="123"/>
                    <a:pt x="0" y="280"/>
                  </a:cubicBezTo>
                  <a:lnTo>
                    <a:pt x="0" y="6541"/>
                  </a:lnTo>
                  <a:cubicBezTo>
                    <a:pt x="0" y="6687"/>
                    <a:pt x="123" y="6821"/>
                    <a:pt x="280" y="6821"/>
                  </a:cubicBezTo>
                  <a:lnTo>
                    <a:pt x="21091" y="6821"/>
                  </a:lnTo>
                  <a:cubicBezTo>
                    <a:pt x="21472" y="6821"/>
                    <a:pt x="21472" y="6261"/>
                    <a:pt x="21091" y="6261"/>
                  </a:cubicBezTo>
                  <a:lnTo>
                    <a:pt x="560" y="6261"/>
                  </a:lnTo>
                  <a:lnTo>
                    <a:pt x="560" y="560"/>
                  </a:lnTo>
                  <a:lnTo>
                    <a:pt x="21091" y="560"/>
                  </a:lnTo>
                  <a:cubicBezTo>
                    <a:pt x="21472" y="560"/>
                    <a:pt x="21472" y="0"/>
                    <a:pt x="21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05;p73">
              <a:extLst>
                <a:ext uri="{FF2B5EF4-FFF2-40B4-BE49-F238E27FC236}">
                  <a16:creationId xmlns:a16="http://schemas.microsoft.com/office/drawing/2014/main" id="{1A98BE60-E5EF-49C5-9EEA-07806104C689}"/>
                </a:ext>
              </a:extLst>
            </p:cNvPr>
            <p:cNvSpPr/>
            <p:nvPr/>
          </p:nvSpPr>
          <p:spPr>
            <a:xfrm>
              <a:off x="992575" y="3021681"/>
              <a:ext cx="870311" cy="15194"/>
            </a:xfrm>
            <a:custGeom>
              <a:avLst/>
              <a:gdLst/>
              <a:ahLst/>
              <a:cxnLst/>
              <a:rect l="l" t="t" r="r" b="b"/>
              <a:pathLst>
                <a:path w="16096" h="281" extrusionOk="0">
                  <a:moveTo>
                    <a:pt x="191" y="0"/>
                  </a:moveTo>
                  <a:cubicBezTo>
                    <a:pt x="1" y="0"/>
                    <a:pt x="1" y="280"/>
                    <a:pt x="191" y="280"/>
                  </a:cubicBezTo>
                  <a:lnTo>
                    <a:pt x="15906" y="280"/>
                  </a:lnTo>
                  <a:cubicBezTo>
                    <a:pt x="16096" y="280"/>
                    <a:pt x="16096" y="0"/>
                    <a:pt x="15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06;p73">
              <a:extLst>
                <a:ext uri="{FF2B5EF4-FFF2-40B4-BE49-F238E27FC236}">
                  <a16:creationId xmlns:a16="http://schemas.microsoft.com/office/drawing/2014/main" id="{704BD504-D79F-470E-915F-028A162D8BCE}"/>
                </a:ext>
              </a:extLst>
            </p:cNvPr>
            <p:cNvSpPr/>
            <p:nvPr/>
          </p:nvSpPr>
          <p:spPr>
            <a:xfrm>
              <a:off x="1306881" y="3141609"/>
              <a:ext cx="556002" cy="15194"/>
            </a:xfrm>
            <a:custGeom>
              <a:avLst/>
              <a:gdLst/>
              <a:ahLst/>
              <a:cxnLst/>
              <a:rect l="l" t="t" r="r" b="b"/>
              <a:pathLst>
                <a:path w="10283" h="281" extrusionOk="0">
                  <a:moveTo>
                    <a:pt x="191" y="0"/>
                  </a:moveTo>
                  <a:cubicBezTo>
                    <a:pt x="1" y="0"/>
                    <a:pt x="1" y="280"/>
                    <a:pt x="191" y="280"/>
                  </a:cubicBezTo>
                  <a:lnTo>
                    <a:pt x="10093" y="280"/>
                  </a:lnTo>
                  <a:cubicBezTo>
                    <a:pt x="10283" y="280"/>
                    <a:pt x="10283" y="0"/>
                    <a:pt x="10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07;p73">
              <a:extLst>
                <a:ext uri="{FF2B5EF4-FFF2-40B4-BE49-F238E27FC236}">
                  <a16:creationId xmlns:a16="http://schemas.microsoft.com/office/drawing/2014/main" id="{F00F4AD8-586E-438E-A0AE-70BEAA90078C}"/>
                </a:ext>
              </a:extLst>
            </p:cNvPr>
            <p:cNvSpPr/>
            <p:nvPr/>
          </p:nvSpPr>
          <p:spPr>
            <a:xfrm>
              <a:off x="1200310" y="3178539"/>
              <a:ext cx="662574" cy="15194"/>
            </a:xfrm>
            <a:custGeom>
              <a:avLst/>
              <a:gdLst/>
              <a:ahLst/>
              <a:cxnLst/>
              <a:rect l="l" t="t" r="r" b="b"/>
              <a:pathLst>
                <a:path w="12254" h="281" extrusionOk="0">
                  <a:moveTo>
                    <a:pt x="180" y="0"/>
                  </a:moveTo>
                  <a:cubicBezTo>
                    <a:pt x="0" y="0"/>
                    <a:pt x="0" y="280"/>
                    <a:pt x="180" y="280"/>
                  </a:cubicBezTo>
                  <a:lnTo>
                    <a:pt x="12064" y="280"/>
                  </a:lnTo>
                  <a:cubicBezTo>
                    <a:pt x="12254" y="280"/>
                    <a:pt x="12254" y="0"/>
                    <a:pt x="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08;p73">
              <a:extLst>
                <a:ext uri="{FF2B5EF4-FFF2-40B4-BE49-F238E27FC236}">
                  <a16:creationId xmlns:a16="http://schemas.microsoft.com/office/drawing/2014/main" id="{966DB82B-FCDC-4B98-82EB-A7E631FE0D2E}"/>
                </a:ext>
              </a:extLst>
            </p:cNvPr>
            <p:cNvSpPr/>
            <p:nvPr/>
          </p:nvSpPr>
          <p:spPr>
            <a:xfrm>
              <a:off x="1045293" y="2976857"/>
              <a:ext cx="160534" cy="626239"/>
            </a:xfrm>
            <a:custGeom>
              <a:avLst/>
              <a:gdLst/>
              <a:ahLst/>
              <a:cxnLst/>
              <a:rect l="l" t="t" r="r" b="b"/>
              <a:pathLst>
                <a:path w="2969" h="11582" extrusionOk="0">
                  <a:moveTo>
                    <a:pt x="0" y="0"/>
                  </a:moveTo>
                  <a:lnTo>
                    <a:pt x="0" y="9162"/>
                  </a:lnTo>
                  <a:lnTo>
                    <a:pt x="1535" y="11582"/>
                  </a:lnTo>
                  <a:lnTo>
                    <a:pt x="2968" y="9162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09;p73">
              <a:extLst>
                <a:ext uri="{FF2B5EF4-FFF2-40B4-BE49-F238E27FC236}">
                  <a16:creationId xmlns:a16="http://schemas.microsoft.com/office/drawing/2014/main" id="{B0571082-F742-4FF3-B150-95C66DB29643}"/>
                </a:ext>
              </a:extLst>
            </p:cNvPr>
            <p:cNvSpPr/>
            <p:nvPr/>
          </p:nvSpPr>
          <p:spPr>
            <a:xfrm>
              <a:off x="1021665" y="2976857"/>
              <a:ext cx="160534" cy="626239"/>
            </a:xfrm>
            <a:custGeom>
              <a:avLst/>
              <a:gdLst/>
              <a:ahLst/>
              <a:cxnLst/>
              <a:rect l="l" t="t" r="r" b="b"/>
              <a:pathLst>
                <a:path w="2969" h="11582" extrusionOk="0">
                  <a:moveTo>
                    <a:pt x="0" y="0"/>
                  </a:moveTo>
                  <a:lnTo>
                    <a:pt x="0" y="9162"/>
                  </a:lnTo>
                  <a:lnTo>
                    <a:pt x="1535" y="11582"/>
                  </a:lnTo>
                  <a:lnTo>
                    <a:pt x="2968" y="9162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10;p73">
              <a:extLst>
                <a:ext uri="{FF2B5EF4-FFF2-40B4-BE49-F238E27FC236}">
                  <a16:creationId xmlns:a16="http://schemas.microsoft.com/office/drawing/2014/main" id="{7AFDDDDA-4279-4244-832F-B5E0F4216D59}"/>
                </a:ext>
              </a:extLst>
            </p:cNvPr>
            <p:cNvSpPr/>
            <p:nvPr/>
          </p:nvSpPr>
          <p:spPr>
            <a:xfrm>
              <a:off x="917473" y="2969612"/>
              <a:ext cx="945414" cy="15194"/>
            </a:xfrm>
            <a:custGeom>
              <a:avLst/>
              <a:gdLst/>
              <a:ahLst/>
              <a:cxnLst/>
              <a:rect l="l" t="t" r="r" b="b"/>
              <a:pathLst>
                <a:path w="17485" h="281" extrusionOk="0">
                  <a:moveTo>
                    <a:pt x="191" y="0"/>
                  </a:moveTo>
                  <a:cubicBezTo>
                    <a:pt x="1" y="0"/>
                    <a:pt x="1" y="280"/>
                    <a:pt x="191" y="280"/>
                  </a:cubicBezTo>
                  <a:lnTo>
                    <a:pt x="17295" y="280"/>
                  </a:lnTo>
                  <a:cubicBezTo>
                    <a:pt x="17485" y="280"/>
                    <a:pt x="17485" y="0"/>
                    <a:pt x="17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11;p73">
              <a:extLst>
                <a:ext uri="{FF2B5EF4-FFF2-40B4-BE49-F238E27FC236}">
                  <a16:creationId xmlns:a16="http://schemas.microsoft.com/office/drawing/2014/main" id="{7D3DB84B-07D2-40E6-9F3F-EC451B81D8B0}"/>
                </a:ext>
              </a:extLst>
            </p:cNvPr>
            <p:cNvSpPr/>
            <p:nvPr/>
          </p:nvSpPr>
          <p:spPr>
            <a:xfrm>
              <a:off x="1075584" y="3648951"/>
              <a:ext cx="244476" cy="222550"/>
            </a:xfrm>
            <a:custGeom>
              <a:avLst/>
              <a:gdLst/>
              <a:ahLst/>
              <a:cxnLst/>
              <a:rect l="l" t="t" r="r" b="b"/>
              <a:pathLst>
                <a:path w="4683" h="4263" extrusionOk="0">
                  <a:moveTo>
                    <a:pt x="2340" y="0"/>
                  </a:moveTo>
                  <a:cubicBezTo>
                    <a:pt x="1795" y="0"/>
                    <a:pt x="1249" y="210"/>
                    <a:pt x="829" y="630"/>
                  </a:cubicBezTo>
                  <a:cubicBezTo>
                    <a:pt x="0" y="1459"/>
                    <a:pt x="0" y="2803"/>
                    <a:pt x="829" y="3632"/>
                  </a:cubicBezTo>
                  <a:cubicBezTo>
                    <a:pt x="1249" y="4052"/>
                    <a:pt x="1795" y="4262"/>
                    <a:pt x="2340" y="4262"/>
                  </a:cubicBezTo>
                  <a:cubicBezTo>
                    <a:pt x="2884" y="4262"/>
                    <a:pt x="3428" y="4052"/>
                    <a:pt x="3842" y="3632"/>
                  </a:cubicBezTo>
                  <a:cubicBezTo>
                    <a:pt x="4682" y="2803"/>
                    <a:pt x="4682" y="1459"/>
                    <a:pt x="3842" y="630"/>
                  </a:cubicBezTo>
                  <a:cubicBezTo>
                    <a:pt x="3428" y="210"/>
                    <a:pt x="2884" y="0"/>
                    <a:pt x="2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12;p73">
              <a:extLst>
                <a:ext uri="{FF2B5EF4-FFF2-40B4-BE49-F238E27FC236}">
                  <a16:creationId xmlns:a16="http://schemas.microsoft.com/office/drawing/2014/main" id="{7E6AA6B4-A385-44D5-819F-440CCE8182AD}"/>
                </a:ext>
              </a:extLst>
            </p:cNvPr>
            <p:cNvSpPr/>
            <p:nvPr/>
          </p:nvSpPr>
          <p:spPr>
            <a:xfrm>
              <a:off x="1026477" y="3624618"/>
              <a:ext cx="286517" cy="245586"/>
            </a:xfrm>
            <a:custGeom>
              <a:avLst/>
              <a:gdLst/>
              <a:ahLst/>
              <a:cxnLst/>
              <a:rect l="l" t="t" r="r" b="b"/>
              <a:pathLst>
                <a:path w="5299" h="4542" extrusionOk="0">
                  <a:moveTo>
                    <a:pt x="3036" y="285"/>
                  </a:moveTo>
                  <a:cubicBezTo>
                    <a:pt x="4134" y="285"/>
                    <a:pt x="5019" y="1181"/>
                    <a:pt x="5019" y="2279"/>
                  </a:cubicBezTo>
                  <a:cubicBezTo>
                    <a:pt x="5019" y="3475"/>
                    <a:pt x="4041" y="4267"/>
                    <a:pt x="3020" y="4267"/>
                  </a:cubicBezTo>
                  <a:cubicBezTo>
                    <a:pt x="2531" y="4267"/>
                    <a:pt x="2031" y="4085"/>
                    <a:pt x="1625" y="3679"/>
                  </a:cubicBezTo>
                  <a:cubicBezTo>
                    <a:pt x="371" y="2424"/>
                    <a:pt x="1255" y="285"/>
                    <a:pt x="3036" y="285"/>
                  </a:cubicBezTo>
                  <a:close/>
                  <a:moveTo>
                    <a:pt x="3011" y="1"/>
                  </a:moveTo>
                  <a:cubicBezTo>
                    <a:pt x="2454" y="1"/>
                    <a:pt x="1886" y="207"/>
                    <a:pt x="1423" y="666"/>
                  </a:cubicBezTo>
                  <a:cubicBezTo>
                    <a:pt x="1" y="2100"/>
                    <a:pt x="1009" y="4541"/>
                    <a:pt x="3036" y="4541"/>
                  </a:cubicBezTo>
                  <a:cubicBezTo>
                    <a:pt x="4291" y="4541"/>
                    <a:pt x="5299" y="3522"/>
                    <a:pt x="5299" y="2279"/>
                  </a:cubicBezTo>
                  <a:cubicBezTo>
                    <a:pt x="5299" y="906"/>
                    <a:pt x="4179" y="1"/>
                    <a:pt x="3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13;p73">
              <a:extLst>
                <a:ext uri="{FF2B5EF4-FFF2-40B4-BE49-F238E27FC236}">
                  <a16:creationId xmlns:a16="http://schemas.microsoft.com/office/drawing/2014/main" id="{263108BF-EE14-4325-BE00-A19A65900139}"/>
                </a:ext>
              </a:extLst>
            </p:cNvPr>
            <p:cNvSpPr/>
            <p:nvPr/>
          </p:nvSpPr>
          <p:spPr>
            <a:xfrm>
              <a:off x="1388048" y="3649119"/>
              <a:ext cx="244477" cy="218608"/>
            </a:xfrm>
            <a:custGeom>
              <a:avLst/>
              <a:gdLst/>
              <a:ahLst/>
              <a:cxnLst/>
              <a:rect l="l" t="t" r="r" b="b"/>
              <a:pathLst>
                <a:path w="4761" h="4257" extrusionOk="0">
                  <a:moveTo>
                    <a:pt x="2378" y="0"/>
                  </a:moveTo>
                  <a:cubicBezTo>
                    <a:pt x="1459" y="0"/>
                    <a:pt x="612" y="594"/>
                    <a:pt x="337" y="1512"/>
                  </a:cubicBezTo>
                  <a:cubicBezTo>
                    <a:pt x="1" y="2643"/>
                    <a:pt x="639" y="3831"/>
                    <a:pt x="1770" y="4167"/>
                  </a:cubicBezTo>
                  <a:cubicBezTo>
                    <a:pt x="1973" y="4227"/>
                    <a:pt x="2177" y="4256"/>
                    <a:pt x="2379" y="4256"/>
                  </a:cubicBezTo>
                  <a:cubicBezTo>
                    <a:pt x="3292" y="4256"/>
                    <a:pt x="4138" y="3662"/>
                    <a:pt x="4414" y="2744"/>
                  </a:cubicBezTo>
                  <a:cubicBezTo>
                    <a:pt x="4761" y="1613"/>
                    <a:pt x="4111" y="426"/>
                    <a:pt x="2991" y="90"/>
                  </a:cubicBezTo>
                  <a:cubicBezTo>
                    <a:pt x="2787" y="29"/>
                    <a:pt x="2581" y="0"/>
                    <a:pt x="2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14;p73">
              <a:extLst>
                <a:ext uri="{FF2B5EF4-FFF2-40B4-BE49-F238E27FC236}">
                  <a16:creationId xmlns:a16="http://schemas.microsoft.com/office/drawing/2014/main" id="{E7CCBCAA-F018-4762-9FD0-B2AA1FBE59CA}"/>
                </a:ext>
              </a:extLst>
            </p:cNvPr>
            <p:cNvSpPr/>
            <p:nvPr/>
          </p:nvSpPr>
          <p:spPr>
            <a:xfrm>
              <a:off x="1343216" y="3624618"/>
              <a:ext cx="287112" cy="245586"/>
            </a:xfrm>
            <a:custGeom>
              <a:avLst/>
              <a:gdLst/>
              <a:ahLst/>
              <a:cxnLst/>
              <a:rect l="l" t="t" r="r" b="b"/>
              <a:pathLst>
                <a:path w="5310" h="4542" extrusionOk="0">
                  <a:moveTo>
                    <a:pt x="3036" y="285"/>
                  </a:moveTo>
                  <a:cubicBezTo>
                    <a:pt x="4134" y="285"/>
                    <a:pt x="5019" y="1181"/>
                    <a:pt x="5030" y="2279"/>
                  </a:cubicBezTo>
                  <a:cubicBezTo>
                    <a:pt x="5030" y="3475"/>
                    <a:pt x="4047" y="4267"/>
                    <a:pt x="3023" y="4267"/>
                  </a:cubicBezTo>
                  <a:cubicBezTo>
                    <a:pt x="2532" y="4267"/>
                    <a:pt x="2031" y="4085"/>
                    <a:pt x="1625" y="3679"/>
                  </a:cubicBezTo>
                  <a:cubicBezTo>
                    <a:pt x="370" y="2424"/>
                    <a:pt x="1267" y="285"/>
                    <a:pt x="3036" y="285"/>
                  </a:cubicBezTo>
                  <a:close/>
                  <a:moveTo>
                    <a:pt x="3018" y="1"/>
                  </a:moveTo>
                  <a:cubicBezTo>
                    <a:pt x="2461" y="1"/>
                    <a:pt x="1894" y="207"/>
                    <a:pt x="1435" y="666"/>
                  </a:cubicBezTo>
                  <a:cubicBezTo>
                    <a:pt x="1" y="2100"/>
                    <a:pt x="1009" y="4541"/>
                    <a:pt x="3036" y="4541"/>
                  </a:cubicBezTo>
                  <a:cubicBezTo>
                    <a:pt x="4291" y="4541"/>
                    <a:pt x="5299" y="3522"/>
                    <a:pt x="5310" y="2279"/>
                  </a:cubicBezTo>
                  <a:cubicBezTo>
                    <a:pt x="5310" y="906"/>
                    <a:pt x="4185" y="1"/>
                    <a:pt x="3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15;p73">
              <a:extLst>
                <a:ext uri="{FF2B5EF4-FFF2-40B4-BE49-F238E27FC236}">
                  <a16:creationId xmlns:a16="http://schemas.microsoft.com/office/drawing/2014/main" id="{28E97CD9-CE8E-4E3E-A249-9AD5EB88E683}"/>
                </a:ext>
              </a:extLst>
            </p:cNvPr>
            <p:cNvSpPr/>
            <p:nvPr/>
          </p:nvSpPr>
          <p:spPr>
            <a:xfrm>
              <a:off x="1299041" y="3705994"/>
              <a:ext cx="100570" cy="44878"/>
            </a:xfrm>
            <a:custGeom>
              <a:avLst/>
              <a:gdLst/>
              <a:ahLst/>
              <a:cxnLst/>
              <a:rect l="l" t="t" r="r" b="b"/>
              <a:pathLst>
                <a:path w="1860" h="830" extrusionOk="0">
                  <a:moveTo>
                    <a:pt x="975" y="1"/>
                  </a:moveTo>
                  <a:cubicBezTo>
                    <a:pt x="359" y="1"/>
                    <a:pt x="11" y="684"/>
                    <a:pt x="0" y="707"/>
                  </a:cubicBezTo>
                  <a:lnTo>
                    <a:pt x="247" y="830"/>
                  </a:lnTo>
                  <a:cubicBezTo>
                    <a:pt x="247" y="830"/>
                    <a:pt x="549" y="281"/>
                    <a:pt x="975" y="281"/>
                  </a:cubicBezTo>
                  <a:cubicBezTo>
                    <a:pt x="1400" y="281"/>
                    <a:pt x="1591" y="819"/>
                    <a:pt x="1591" y="819"/>
                  </a:cubicBezTo>
                  <a:lnTo>
                    <a:pt x="1859" y="729"/>
                  </a:lnTo>
                  <a:cubicBezTo>
                    <a:pt x="1848" y="695"/>
                    <a:pt x="1591" y="1"/>
                    <a:pt x="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16;p73">
              <a:extLst>
                <a:ext uri="{FF2B5EF4-FFF2-40B4-BE49-F238E27FC236}">
                  <a16:creationId xmlns:a16="http://schemas.microsoft.com/office/drawing/2014/main" id="{05EE7464-F4F0-4A44-BF5A-2CFDA110806E}"/>
                </a:ext>
              </a:extLst>
            </p:cNvPr>
            <p:cNvSpPr/>
            <p:nvPr/>
          </p:nvSpPr>
          <p:spPr>
            <a:xfrm>
              <a:off x="1609075" y="3607802"/>
              <a:ext cx="321068" cy="189732"/>
            </a:xfrm>
            <a:custGeom>
              <a:avLst/>
              <a:gdLst/>
              <a:ahLst/>
              <a:cxnLst/>
              <a:rect l="l" t="t" r="r" b="b"/>
              <a:pathLst>
                <a:path w="5938" h="3509" extrusionOk="0">
                  <a:moveTo>
                    <a:pt x="5239" y="1"/>
                  </a:moveTo>
                  <a:cubicBezTo>
                    <a:pt x="5035" y="1"/>
                    <a:pt x="4476" y="210"/>
                    <a:pt x="2431" y="1582"/>
                  </a:cubicBezTo>
                  <a:cubicBezTo>
                    <a:pt x="1199" y="2411"/>
                    <a:pt x="12" y="3273"/>
                    <a:pt x="1" y="3284"/>
                  </a:cubicBezTo>
                  <a:lnTo>
                    <a:pt x="169" y="3508"/>
                  </a:lnTo>
                  <a:cubicBezTo>
                    <a:pt x="2368" y="1906"/>
                    <a:pt x="4840" y="282"/>
                    <a:pt x="5217" y="282"/>
                  </a:cubicBezTo>
                  <a:cubicBezTo>
                    <a:pt x="5223" y="282"/>
                    <a:pt x="5227" y="282"/>
                    <a:pt x="5232" y="282"/>
                  </a:cubicBezTo>
                  <a:cubicBezTo>
                    <a:pt x="5444" y="372"/>
                    <a:pt x="5635" y="775"/>
                    <a:pt x="5646" y="1145"/>
                  </a:cubicBezTo>
                  <a:cubicBezTo>
                    <a:pt x="5657" y="1335"/>
                    <a:pt x="5612" y="1671"/>
                    <a:pt x="5310" y="1828"/>
                  </a:cubicBezTo>
                  <a:lnTo>
                    <a:pt x="5433" y="2074"/>
                  </a:lnTo>
                  <a:cubicBezTo>
                    <a:pt x="5758" y="1918"/>
                    <a:pt x="5937" y="1582"/>
                    <a:pt x="5926" y="1145"/>
                  </a:cubicBezTo>
                  <a:cubicBezTo>
                    <a:pt x="5904" y="641"/>
                    <a:pt x="5668" y="170"/>
                    <a:pt x="5344" y="25"/>
                  </a:cubicBezTo>
                  <a:cubicBezTo>
                    <a:pt x="5319" y="14"/>
                    <a:pt x="5290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17;p73">
              <a:extLst>
                <a:ext uri="{FF2B5EF4-FFF2-40B4-BE49-F238E27FC236}">
                  <a16:creationId xmlns:a16="http://schemas.microsoft.com/office/drawing/2014/main" id="{EA984BBB-6A69-4C4E-B59B-460F6692861C}"/>
                </a:ext>
              </a:extLst>
            </p:cNvPr>
            <p:cNvSpPr/>
            <p:nvPr/>
          </p:nvSpPr>
          <p:spPr>
            <a:xfrm>
              <a:off x="1117368" y="3669605"/>
              <a:ext cx="132526" cy="135770"/>
            </a:xfrm>
            <a:custGeom>
              <a:avLst/>
              <a:gdLst/>
              <a:ahLst/>
              <a:cxnLst/>
              <a:rect l="l" t="t" r="r" b="b"/>
              <a:pathLst>
                <a:path w="2451" h="2511" extrusionOk="0">
                  <a:moveTo>
                    <a:pt x="2259" y="0"/>
                  </a:moveTo>
                  <a:cubicBezTo>
                    <a:pt x="2230" y="0"/>
                    <a:pt x="2200" y="11"/>
                    <a:pt x="2173" y="35"/>
                  </a:cubicBezTo>
                  <a:cubicBezTo>
                    <a:pt x="34" y="2220"/>
                    <a:pt x="22" y="2287"/>
                    <a:pt x="11" y="2343"/>
                  </a:cubicBezTo>
                  <a:cubicBezTo>
                    <a:pt x="0" y="2421"/>
                    <a:pt x="45" y="2488"/>
                    <a:pt x="123" y="2511"/>
                  </a:cubicBezTo>
                  <a:lnTo>
                    <a:pt x="157" y="2511"/>
                  </a:lnTo>
                  <a:cubicBezTo>
                    <a:pt x="202" y="2511"/>
                    <a:pt x="258" y="2477"/>
                    <a:pt x="280" y="2432"/>
                  </a:cubicBezTo>
                  <a:cubicBezTo>
                    <a:pt x="381" y="2287"/>
                    <a:pt x="1613" y="1010"/>
                    <a:pt x="2363" y="237"/>
                  </a:cubicBezTo>
                  <a:cubicBezTo>
                    <a:pt x="2451" y="132"/>
                    <a:pt x="2361" y="0"/>
                    <a:pt x="2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18;p73">
              <a:extLst>
                <a:ext uri="{FF2B5EF4-FFF2-40B4-BE49-F238E27FC236}">
                  <a16:creationId xmlns:a16="http://schemas.microsoft.com/office/drawing/2014/main" id="{A0277AD1-492E-4E33-8052-52CB09A7E5BB}"/>
                </a:ext>
              </a:extLst>
            </p:cNvPr>
            <p:cNvSpPr/>
            <p:nvPr/>
          </p:nvSpPr>
          <p:spPr>
            <a:xfrm>
              <a:off x="1182143" y="3713239"/>
              <a:ext cx="83214" cy="84295"/>
            </a:xfrm>
            <a:custGeom>
              <a:avLst/>
              <a:gdLst/>
              <a:ahLst/>
              <a:cxnLst/>
              <a:rect l="l" t="t" r="r" b="b"/>
              <a:pathLst>
                <a:path w="1539" h="1559" extrusionOk="0">
                  <a:moveTo>
                    <a:pt x="1336" y="0"/>
                  </a:moveTo>
                  <a:cubicBezTo>
                    <a:pt x="1301" y="0"/>
                    <a:pt x="1265" y="14"/>
                    <a:pt x="1233" y="46"/>
                  </a:cubicBezTo>
                  <a:lnTo>
                    <a:pt x="56" y="1323"/>
                  </a:lnTo>
                  <a:cubicBezTo>
                    <a:pt x="0" y="1379"/>
                    <a:pt x="0" y="1469"/>
                    <a:pt x="56" y="1525"/>
                  </a:cubicBezTo>
                  <a:cubicBezTo>
                    <a:pt x="90" y="1547"/>
                    <a:pt x="124" y="1558"/>
                    <a:pt x="157" y="1558"/>
                  </a:cubicBezTo>
                  <a:cubicBezTo>
                    <a:pt x="191" y="1558"/>
                    <a:pt x="236" y="1547"/>
                    <a:pt x="258" y="1513"/>
                  </a:cubicBezTo>
                  <a:lnTo>
                    <a:pt x="1445" y="236"/>
                  </a:lnTo>
                  <a:cubicBezTo>
                    <a:pt x="1539" y="134"/>
                    <a:pt x="144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19;p73">
              <a:extLst>
                <a:ext uri="{FF2B5EF4-FFF2-40B4-BE49-F238E27FC236}">
                  <a16:creationId xmlns:a16="http://schemas.microsoft.com/office/drawing/2014/main" id="{48795D30-2282-4F0C-B708-AA6D445E3D7A}"/>
                </a:ext>
              </a:extLst>
            </p:cNvPr>
            <p:cNvSpPr/>
            <p:nvPr/>
          </p:nvSpPr>
          <p:spPr>
            <a:xfrm>
              <a:off x="1426212" y="3671443"/>
              <a:ext cx="133499" cy="135770"/>
            </a:xfrm>
            <a:custGeom>
              <a:avLst/>
              <a:gdLst/>
              <a:ahLst/>
              <a:cxnLst/>
              <a:rect l="l" t="t" r="r" b="b"/>
              <a:pathLst>
                <a:path w="2469" h="2511" extrusionOk="0">
                  <a:moveTo>
                    <a:pt x="2275" y="0"/>
                  </a:moveTo>
                  <a:cubicBezTo>
                    <a:pt x="2241" y="0"/>
                    <a:pt x="2206" y="14"/>
                    <a:pt x="2173" y="46"/>
                  </a:cubicBezTo>
                  <a:cubicBezTo>
                    <a:pt x="45" y="2230"/>
                    <a:pt x="34" y="2298"/>
                    <a:pt x="23" y="2342"/>
                  </a:cubicBezTo>
                  <a:cubicBezTo>
                    <a:pt x="0" y="2421"/>
                    <a:pt x="45" y="2499"/>
                    <a:pt x="124" y="2510"/>
                  </a:cubicBezTo>
                  <a:lnTo>
                    <a:pt x="157" y="2510"/>
                  </a:lnTo>
                  <a:cubicBezTo>
                    <a:pt x="202" y="2510"/>
                    <a:pt x="258" y="2488"/>
                    <a:pt x="280" y="2432"/>
                  </a:cubicBezTo>
                  <a:cubicBezTo>
                    <a:pt x="392" y="2286"/>
                    <a:pt x="1613" y="1009"/>
                    <a:pt x="2375" y="237"/>
                  </a:cubicBezTo>
                  <a:cubicBezTo>
                    <a:pt x="2468" y="135"/>
                    <a:pt x="2381" y="0"/>
                    <a:pt x="2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20;p73">
              <a:extLst>
                <a:ext uri="{FF2B5EF4-FFF2-40B4-BE49-F238E27FC236}">
                  <a16:creationId xmlns:a16="http://schemas.microsoft.com/office/drawing/2014/main" id="{EDF31C30-3E59-41A0-BAA6-BB74B3D78B1C}"/>
                </a:ext>
              </a:extLst>
            </p:cNvPr>
            <p:cNvSpPr/>
            <p:nvPr/>
          </p:nvSpPr>
          <p:spPr>
            <a:xfrm>
              <a:off x="1489203" y="3715024"/>
              <a:ext cx="85809" cy="84295"/>
            </a:xfrm>
            <a:custGeom>
              <a:avLst/>
              <a:gdLst/>
              <a:ahLst/>
              <a:cxnLst/>
              <a:rect l="l" t="t" r="r" b="b"/>
              <a:pathLst>
                <a:path w="1587" h="1559" extrusionOk="0">
                  <a:moveTo>
                    <a:pt x="1379" y="1"/>
                  </a:moveTo>
                  <a:cubicBezTo>
                    <a:pt x="1341" y="1"/>
                    <a:pt x="1300" y="18"/>
                    <a:pt x="1266" y="58"/>
                  </a:cubicBezTo>
                  <a:lnTo>
                    <a:pt x="90" y="1324"/>
                  </a:lnTo>
                  <a:cubicBezTo>
                    <a:pt x="0" y="1413"/>
                    <a:pt x="67" y="1559"/>
                    <a:pt x="191" y="1559"/>
                  </a:cubicBezTo>
                  <a:cubicBezTo>
                    <a:pt x="224" y="1559"/>
                    <a:pt x="269" y="1548"/>
                    <a:pt x="291" y="1514"/>
                  </a:cubicBezTo>
                  <a:lnTo>
                    <a:pt x="1479" y="248"/>
                  </a:lnTo>
                  <a:cubicBezTo>
                    <a:pt x="1587" y="140"/>
                    <a:pt x="1491" y="1"/>
                    <a:pt x="1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3521;p73">
              <a:extLst>
                <a:ext uri="{FF2B5EF4-FFF2-40B4-BE49-F238E27FC236}">
                  <a16:creationId xmlns:a16="http://schemas.microsoft.com/office/drawing/2014/main" id="{B87083DC-DF11-4373-8051-5EF151ECDD27}"/>
                </a:ext>
              </a:extLst>
            </p:cNvPr>
            <p:cNvGrpSpPr/>
            <p:nvPr/>
          </p:nvGrpSpPr>
          <p:grpSpPr>
            <a:xfrm>
              <a:off x="2071427" y="3056455"/>
              <a:ext cx="612334" cy="727988"/>
              <a:chOff x="8709261" y="2700006"/>
              <a:chExt cx="460956" cy="548018"/>
            </a:xfrm>
          </p:grpSpPr>
          <p:sp>
            <p:nvSpPr>
              <p:cNvPr id="91" name="Google Shape;3522;p73">
                <a:extLst>
                  <a:ext uri="{FF2B5EF4-FFF2-40B4-BE49-F238E27FC236}">
                    <a16:creationId xmlns:a16="http://schemas.microsoft.com/office/drawing/2014/main" id="{9F09D9B6-EED4-4DA1-A777-AFC789A9C4EA}"/>
                  </a:ext>
                </a:extLst>
              </p:cNvPr>
              <p:cNvSpPr/>
              <p:nvPr/>
            </p:nvSpPr>
            <p:spPr>
              <a:xfrm>
                <a:off x="8715651" y="2706356"/>
                <a:ext cx="448175" cy="534831"/>
              </a:xfrm>
              <a:custGeom>
                <a:avLst/>
                <a:gdLst/>
                <a:ahLst/>
                <a:cxnLst/>
                <a:rect l="l" t="t" r="r" b="b"/>
                <a:pathLst>
                  <a:path w="11011" h="13140" extrusionOk="0">
                    <a:moveTo>
                      <a:pt x="1703" y="1"/>
                    </a:moveTo>
                    <a:lnTo>
                      <a:pt x="1" y="11795"/>
                    </a:lnTo>
                    <a:lnTo>
                      <a:pt x="9308" y="13139"/>
                    </a:lnTo>
                    <a:lnTo>
                      <a:pt x="11011" y="1345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523;p73">
                <a:extLst>
                  <a:ext uri="{FF2B5EF4-FFF2-40B4-BE49-F238E27FC236}">
                    <a16:creationId xmlns:a16="http://schemas.microsoft.com/office/drawing/2014/main" id="{F2BBD0BB-286A-4F82-8FC2-D724939F5278}"/>
                  </a:ext>
                </a:extLst>
              </p:cNvPr>
              <p:cNvSpPr/>
              <p:nvPr/>
            </p:nvSpPr>
            <p:spPr>
              <a:xfrm>
                <a:off x="8789974" y="2871852"/>
                <a:ext cx="77091" cy="58408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1435" extrusionOk="0">
                    <a:moveTo>
                      <a:pt x="168" y="1"/>
                    </a:moveTo>
                    <a:lnTo>
                      <a:pt x="0" y="1188"/>
                    </a:lnTo>
                    <a:lnTo>
                      <a:pt x="1725" y="1434"/>
                    </a:lnTo>
                    <a:lnTo>
                      <a:pt x="1893" y="247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524;p73">
                <a:extLst>
                  <a:ext uri="{FF2B5EF4-FFF2-40B4-BE49-F238E27FC236}">
                    <a16:creationId xmlns:a16="http://schemas.microsoft.com/office/drawing/2014/main" id="{17CD5D8B-92CB-4CD4-832B-6ED78BB56A47}"/>
                  </a:ext>
                </a:extLst>
              </p:cNvPr>
              <p:cNvSpPr/>
              <p:nvPr/>
            </p:nvSpPr>
            <p:spPr>
              <a:xfrm>
                <a:off x="8891160" y="2888744"/>
                <a:ext cx="55233" cy="54745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45" extrusionOk="0">
                    <a:moveTo>
                      <a:pt x="169" y="0"/>
                    </a:moveTo>
                    <a:lnTo>
                      <a:pt x="1" y="1176"/>
                    </a:lnTo>
                    <a:lnTo>
                      <a:pt x="1177" y="1344"/>
                    </a:lnTo>
                    <a:lnTo>
                      <a:pt x="1356" y="168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525;p73">
                <a:extLst>
                  <a:ext uri="{FF2B5EF4-FFF2-40B4-BE49-F238E27FC236}">
                    <a16:creationId xmlns:a16="http://schemas.microsoft.com/office/drawing/2014/main" id="{E7A40E0C-73EE-4C8D-9289-E2A3FC2E6448}"/>
                  </a:ext>
                </a:extLst>
              </p:cNvPr>
              <p:cNvSpPr/>
              <p:nvPr/>
            </p:nvSpPr>
            <p:spPr>
              <a:xfrm>
                <a:off x="8972769" y="2900140"/>
                <a:ext cx="55193" cy="5519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169" y="0"/>
                    </a:moveTo>
                    <a:lnTo>
                      <a:pt x="1" y="1187"/>
                    </a:lnTo>
                    <a:lnTo>
                      <a:pt x="1177" y="1355"/>
                    </a:lnTo>
                    <a:lnTo>
                      <a:pt x="1356" y="179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526;p73">
                <a:extLst>
                  <a:ext uri="{FF2B5EF4-FFF2-40B4-BE49-F238E27FC236}">
                    <a16:creationId xmlns:a16="http://schemas.microsoft.com/office/drawing/2014/main" id="{AA12DA38-ED78-4F35-A5C6-33DE629294EB}"/>
                  </a:ext>
                </a:extLst>
              </p:cNvPr>
              <p:cNvSpPr/>
              <p:nvPr/>
            </p:nvSpPr>
            <p:spPr>
              <a:xfrm>
                <a:off x="9054377" y="2911985"/>
                <a:ext cx="55193" cy="5519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180" y="0"/>
                    </a:moveTo>
                    <a:lnTo>
                      <a:pt x="1" y="1188"/>
                    </a:lnTo>
                    <a:lnTo>
                      <a:pt x="1188" y="1356"/>
                    </a:lnTo>
                    <a:lnTo>
                      <a:pt x="1356" y="18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527;p73">
                <a:extLst>
                  <a:ext uri="{FF2B5EF4-FFF2-40B4-BE49-F238E27FC236}">
                    <a16:creationId xmlns:a16="http://schemas.microsoft.com/office/drawing/2014/main" id="{146E9A6D-2981-4C40-AD8A-B13F6B8C80ED}"/>
                  </a:ext>
                </a:extLst>
              </p:cNvPr>
              <p:cNvSpPr/>
              <p:nvPr/>
            </p:nvSpPr>
            <p:spPr>
              <a:xfrm>
                <a:off x="8877037" y="2966241"/>
                <a:ext cx="55193" cy="5519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169" y="0"/>
                    </a:moveTo>
                    <a:lnTo>
                      <a:pt x="1" y="1187"/>
                    </a:lnTo>
                    <a:lnTo>
                      <a:pt x="1177" y="1355"/>
                    </a:lnTo>
                    <a:lnTo>
                      <a:pt x="1356" y="179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528;p73">
                <a:extLst>
                  <a:ext uri="{FF2B5EF4-FFF2-40B4-BE49-F238E27FC236}">
                    <a16:creationId xmlns:a16="http://schemas.microsoft.com/office/drawing/2014/main" id="{14E96EDA-FA24-4E11-91DC-299A925EBFE7}"/>
                  </a:ext>
                </a:extLst>
              </p:cNvPr>
              <p:cNvSpPr/>
              <p:nvPr/>
            </p:nvSpPr>
            <p:spPr>
              <a:xfrm>
                <a:off x="8958645" y="2978086"/>
                <a:ext cx="55193" cy="5519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169" y="0"/>
                    </a:moveTo>
                    <a:lnTo>
                      <a:pt x="1" y="1176"/>
                    </a:lnTo>
                    <a:lnTo>
                      <a:pt x="1177" y="1356"/>
                    </a:lnTo>
                    <a:lnTo>
                      <a:pt x="1356" y="168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529;p73">
                <a:extLst>
                  <a:ext uri="{FF2B5EF4-FFF2-40B4-BE49-F238E27FC236}">
                    <a16:creationId xmlns:a16="http://schemas.microsoft.com/office/drawing/2014/main" id="{DE55D017-BBB2-46C1-9140-D628B5556459}"/>
                  </a:ext>
                </a:extLst>
              </p:cNvPr>
              <p:cNvSpPr/>
              <p:nvPr/>
            </p:nvSpPr>
            <p:spPr>
              <a:xfrm>
                <a:off x="9040254" y="2989930"/>
                <a:ext cx="55193" cy="5519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168" y="1"/>
                    </a:moveTo>
                    <a:lnTo>
                      <a:pt x="0" y="1188"/>
                    </a:lnTo>
                    <a:lnTo>
                      <a:pt x="1188" y="1356"/>
                    </a:lnTo>
                    <a:lnTo>
                      <a:pt x="1356" y="16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530;p73">
                <a:extLst>
                  <a:ext uri="{FF2B5EF4-FFF2-40B4-BE49-F238E27FC236}">
                    <a16:creationId xmlns:a16="http://schemas.microsoft.com/office/drawing/2014/main" id="{6E7CE1CF-1223-4F81-BC35-5EC0F7CEFA58}"/>
                  </a:ext>
                </a:extLst>
              </p:cNvPr>
              <p:cNvSpPr/>
              <p:nvPr/>
            </p:nvSpPr>
            <p:spPr>
              <a:xfrm>
                <a:off x="8794085" y="2954356"/>
                <a:ext cx="54745" cy="55233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1357" extrusionOk="0">
                    <a:moveTo>
                      <a:pt x="168" y="1"/>
                    </a:moveTo>
                    <a:lnTo>
                      <a:pt x="0" y="1177"/>
                    </a:lnTo>
                    <a:lnTo>
                      <a:pt x="1176" y="1356"/>
                    </a:lnTo>
                    <a:lnTo>
                      <a:pt x="1344" y="16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531;p73">
                <a:extLst>
                  <a:ext uri="{FF2B5EF4-FFF2-40B4-BE49-F238E27FC236}">
                    <a16:creationId xmlns:a16="http://schemas.microsoft.com/office/drawing/2014/main" id="{7C759492-D883-46FA-9241-188F7A7B7913}"/>
                  </a:ext>
                </a:extLst>
              </p:cNvPr>
              <p:cNvSpPr/>
              <p:nvPr/>
            </p:nvSpPr>
            <p:spPr>
              <a:xfrm>
                <a:off x="8864256" y="3044634"/>
                <a:ext cx="55233" cy="5519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56" extrusionOk="0">
                    <a:moveTo>
                      <a:pt x="169" y="1"/>
                    </a:moveTo>
                    <a:lnTo>
                      <a:pt x="1" y="1188"/>
                    </a:lnTo>
                    <a:lnTo>
                      <a:pt x="1188" y="1356"/>
                    </a:lnTo>
                    <a:lnTo>
                      <a:pt x="1356" y="180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532;p73">
                <a:extLst>
                  <a:ext uri="{FF2B5EF4-FFF2-40B4-BE49-F238E27FC236}">
                    <a16:creationId xmlns:a16="http://schemas.microsoft.com/office/drawing/2014/main" id="{C597DFE1-DD7C-49F8-841B-CB3C3BBEA776}"/>
                  </a:ext>
                </a:extLst>
              </p:cNvPr>
              <p:cNvSpPr/>
              <p:nvPr/>
            </p:nvSpPr>
            <p:spPr>
              <a:xfrm>
                <a:off x="8945865" y="3056479"/>
                <a:ext cx="55233" cy="5523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57" extrusionOk="0">
                    <a:moveTo>
                      <a:pt x="169" y="1"/>
                    </a:moveTo>
                    <a:lnTo>
                      <a:pt x="1" y="1188"/>
                    </a:lnTo>
                    <a:lnTo>
                      <a:pt x="1177" y="1356"/>
                    </a:lnTo>
                    <a:lnTo>
                      <a:pt x="1356" y="169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533;p73">
                <a:extLst>
                  <a:ext uri="{FF2B5EF4-FFF2-40B4-BE49-F238E27FC236}">
                    <a16:creationId xmlns:a16="http://schemas.microsoft.com/office/drawing/2014/main" id="{CB9BB224-BE0B-4B96-9804-C7C31D51BCBD}"/>
                  </a:ext>
                </a:extLst>
              </p:cNvPr>
              <p:cNvSpPr/>
              <p:nvPr/>
            </p:nvSpPr>
            <p:spPr>
              <a:xfrm>
                <a:off x="9027473" y="3068364"/>
                <a:ext cx="55233" cy="5519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56" extrusionOk="0">
                    <a:moveTo>
                      <a:pt x="180" y="0"/>
                    </a:moveTo>
                    <a:lnTo>
                      <a:pt x="1" y="1187"/>
                    </a:lnTo>
                    <a:lnTo>
                      <a:pt x="1188" y="1355"/>
                    </a:lnTo>
                    <a:lnTo>
                      <a:pt x="1356" y="16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534;p73">
                <a:extLst>
                  <a:ext uri="{FF2B5EF4-FFF2-40B4-BE49-F238E27FC236}">
                    <a16:creationId xmlns:a16="http://schemas.microsoft.com/office/drawing/2014/main" id="{ECF70A4B-FB44-4ACA-BCF8-20D5404E1E95}"/>
                  </a:ext>
                </a:extLst>
              </p:cNvPr>
              <p:cNvSpPr/>
              <p:nvPr/>
            </p:nvSpPr>
            <p:spPr>
              <a:xfrm>
                <a:off x="8781304" y="3032790"/>
                <a:ext cx="55193" cy="5474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45" extrusionOk="0">
                    <a:moveTo>
                      <a:pt x="168" y="0"/>
                    </a:moveTo>
                    <a:lnTo>
                      <a:pt x="0" y="1176"/>
                    </a:lnTo>
                    <a:lnTo>
                      <a:pt x="1177" y="1344"/>
                    </a:lnTo>
                    <a:lnTo>
                      <a:pt x="1356" y="168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535;p73">
                <a:extLst>
                  <a:ext uri="{FF2B5EF4-FFF2-40B4-BE49-F238E27FC236}">
                    <a16:creationId xmlns:a16="http://schemas.microsoft.com/office/drawing/2014/main" id="{A610230F-7C47-4466-8267-AC760399C053}"/>
                  </a:ext>
                </a:extLst>
              </p:cNvPr>
              <p:cNvSpPr/>
              <p:nvPr/>
            </p:nvSpPr>
            <p:spPr>
              <a:xfrm>
                <a:off x="8851516" y="3123068"/>
                <a:ext cx="55193" cy="5519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180" y="0"/>
                    </a:moveTo>
                    <a:lnTo>
                      <a:pt x="0" y="1187"/>
                    </a:lnTo>
                    <a:lnTo>
                      <a:pt x="1188" y="1355"/>
                    </a:lnTo>
                    <a:lnTo>
                      <a:pt x="1356" y="16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536;p73">
                <a:extLst>
                  <a:ext uri="{FF2B5EF4-FFF2-40B4-BE49-F238E27FC236}">
                    <a16:creationId xmlns:a16="http://schemas.microsoft.com/office/drawing/2014/main" id="{781C375C-A47E-4980-AE66-F304783B9F0F}"/>
                  </a:ext>
                </a:extLst>
              </p:cNvPr>
              <p:cNvSpPr/>
              <p:nvPr/>
            </p:nvSpPr>
            <p:spPr>
              <a:xfrm>
                <a:off x="8926739" y="3134918"/>
                <a:ext cx="55193" cy="5474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45" extrusionOk="0">
                    <a:moveTo>
                      <a:pt x="168" y="1"/>
                    </a:moveTo>
                    <a:lnTo>
                      <a:pt x="0" y="1177"/>
                    </a:lnTo>
                    <a:lnTo>
                      <a:pt x="1188" y="1345"/>
                    </a:lnTo>
                    <a:lnTo>
                      <a:pt x="1356" y="16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537;p73">
                <a:extLst>
                  <a:ext uri="{FF2B5EF4-FFF2-40B4-BE49-F238E27FC236}">
                    <a16:creationId xmlns:a16="http://schemas.microsoft.com/office/drawing/2014/main" id="{9A4E383A-322F-4E1F-AF18-5DB087979131}"/>
                  </a:ext>
                </a:extLst>
              </p:cNvPr>
              <p:cNvSpPr/>
              <p:nvPr/>
            </p:nvSpPr>
            <p:spPr>
              <a:xfrm>
                <a:off x="9015181" y="3146757"/>
                <a:ext cx="54745" cy="55193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1356" extrusionOk="0">
                    <a:moveTo>
                      <a:pt x="168" y="1"/>
                    </a:moveTo>
                    <a:lnTo>
                      <a:pt x="0" y="1177"/>
                    </a:lnTo>
                    <a:lnTo>
                      <a:pt x="1176" y="1356"/>
                    </a:lnTo>
                    <a:lnTo>
                      <a:pt x="1344" y="16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538;p73">
                <a:extLst>
                  <a:ext uri="{FF2B5EF4-FFF2-40B4-BE49-F238E27FC236}">
                    <a16:creationId xmlns:a16="http://schemas.microsoft.com/office/drawing/2014/main" id="{7A780027-EF2B-4399-9A35-AFD7B8EF6DAA}"/>
                  </a:ext>
                </a:extLst>
              </p:cNvPr>
              <p:cNvSpPr/>
              <p:nvPr/>
            </p:nvSpPr>
            <p:spPr>
              <a:xfrm>
                <a:off x="8768524" y="3111183"/>
                <a:ext cx="55233" cy="54745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45" extrusionOk="0">
                    <a:moveTo>
                      <a:pt x="169" y="1"/>
                    </a:moveTo>
                    <a:lnTo>
                      <a:pt x="1" y="1177"/>
                    </a:lnTo>
                    <a:lnTo>
                      <a:pt x="1177" y="1345"/>
                    </a:lnTo>
                    <a:lnTo>
                      <a:pt x="1356" y="169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539;p73">
                <a:extLst>
                  <a:ext uri="{FF2B5EF4-FFF2-40B4-BE49-F238E27FC236}">
                    <a16:creationId xmlns:a16="http://schemas.microsoft.com/office/drawing/2014/main" id="{7E63DCFE-E9F6-4386-92AF-92A5CB4DFFC9}"/>
                  </a:ext>
                </a:extLst>
              </p:cNvPr>
              <p:cNvSpPr/>
              <p:nvPr/>
            </p:nvSpPr>
            <p:spPr>
              <a:xfrm>
                <a:off x="8812320" y="2729995"/>
                <a:ext cx="322323" cy="141808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484" extrusionOk="0">
                    <a:moveTo>
                      <a:pt x="347" y="0"/>
                    </a:moveTo>
                    <a:lnTo>
                      <a:pt x="0" y="2397"/>
                    </a:lnTo>
                    <a:lnTo>
                      <a:pt x="7572" y="3483"/>
                    </a:lnTo>
                    <a:lnTo>
                      <a:pt x="7919" y="1098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540;p73">
                <a:extLst>
                  <a:ext uri="{FF2B5EF4-FFF2-40B4-BE49-F238E27FC236}">
                    <a16:creationId xmlns:a16="http://schemas.microsoft.com/office/drawing/2014/main" id="{D440D0A7-D850-45A1-9293-703D579A1403}"/>
                  </a:ext>
                </a:extLst>
              </p:cNvPr>
              <p:cNvSpPr/>
              <p:nvPr/>
            </p:nvSpPr>
            <p:spPr>
              <a:xfrm>
                <a:off x="8709261" y="2700006"/>
                <a:ext cx="460956" cy="548018"/>
              </a:xfrm>
              <a:custGeom>
                <a:avLst/>
                <a:gdLst/>
                <a:ahLst/>
                <a:cxnLst/>
                <a:rect l="l" t="t" r="r" b="b"/>
                <a:pathLst>
                  <a:path w="11325" h="13464" extrusionOk="0">
                    <a:moveTo>
                      <a:pt x="1983" y="314"/>
                    </a:moveTo>
                    <a:lnTo>
                      <a:pt x="11011" y="1624"/>
                    </a:lnTo>
                    <a:lnTo>
                      <a:pt x="9342" y="13149"/>
                    </a:lnTo>
                    <a:lnTo>
                      <a:pt x="314" y="11839"/>
                    </a:lnTo>
                    <a:lnTo>
                      <a:pt x="1983" y="314"/>
                    </a:lnTo>
                    <a:close/>
                    <a:moveTo>
                      <a:pt x="1748" y="0"/>
                    </a:moveTo>
                    <a:lnTo>
                      <a:pt x="1" y="12074"/>
                    </a:lnTo>
                    <a:lnTo>
                      <a:pt x="9588" y="13463"/>
                    </a:lnTo>
                    <a:lnTo>
                      <a:pt x="11325" y="1389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541;p73">
                <a:extLst>
                  <a:ext uri="{FF2B5EF4-FFF2-40B4-BE49-F238E27FC236}">
                    <a16:creationId xmlns:a16="http://schemas.microsoft.com/office/drawing/2014/main" id="{89293021-3EE2-44D1-9178-7638505B33FE}"/>
                  </a:ext>
                </a:extLst>
              </p:cNvPr>
              <p:cNvSpPr/>
              <p:nvPr/>
            </p:nvSpPr>
            <p:spPr>
              <a:xfrm>
                <a:off x="8796812" y="2726422"/>
                <a:ext cx="335104" cy="154588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3798" extrusionOk="0">
                    <a:moveTo>
                      <a:pt x="616" y="314"/>
                    </a:moveTo>
                    <a:lnTo>
                      <a:pt x="7919" y="1367"/>
                    </a:lnTo>
                    <a:lnTo>
                      <a:pt x="7617" y="3484"/>
                    </a:lnTo>
                    <a:lnTo>
                      <a:pt x="314" y="2431"/>
                    </a:lnTo>
                    <a:lnTo>
                      <a:pt x="616" y="314"/>
                    </a:lnTo>
                    <a:close/>
                    <a:moveTo>
                      <a:pt x="381" y="1"/>
                    </a:moveTo>
                    <a:lnTo>
                      <a:pt x="0" y="2666"/>
                    </a:lnTo>
                    <a:lnTo>
                      <a:pt x="7852" y="3798"/>
                    </a:lnTo>
                    <a:lnTo>
                      <a:pt x="8233" y="1132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542;p73">
                <a:extLst>
                  <a:ext uri="{FF2B5EF4-FFF2-40B4-BE49-F238E27FC236}">
                    <a16:creationId xmlns:a16="http://schemas.microsoft.com/office/drawing/2014/main" id="{F202B467-AF6A-4938-9C8F-01423C822933}"/>
                  </a:ext>
                </a:extLst>
              </p:cNvPr>
              <p:cNvSpPr/>
              <p:nvPr/>
            </p:nvSpPr>
            <p:spPr>
              <a:xfrm>
                <a:off x="8775362" y="2852722"/>
                <a:ext cx="90319" cy="71148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748" extrusionOk="0">
                    <a:moveTo>
                      <a:pt x="460" y="314"/>
                    </a:moveTo>
                    <a:lnTo>
                      <a:pt x="1905" y="527"/>
                    </a:lnTo>
                    <a:lnTo>
                      <a:pt x="1771" y="1434"/>
                    </a:lnTo>
                    <a:lnTo>
                      <a:pt x="326" y="1221"/>
                    </a:lnTo>
                    <a:lnTo>
                      <a:pt x="460" y="314"/>
                    </a:lnTo>
                    <a:close/>
                    <a:moveTo>
                      <a:pt x="214" y="0"/>
                    </a:moveTo>
                    <a:lnTo>
                      <a:pt x="1" y="1456"/>
                    </a:lnTo>
                    <a:lnTo>
                      <a:pt x="2006" y="1748"/>
                    </a:lnTo>
                    <a:lnTo>
                      <a:pt x="2219" y="29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543;p73">
                <a:extLst>
                  <a:ext uri="{FF2B5EF4-FFF2-40B4-BE49-F238E27FC236}">
                    <a16:creationId xmlns:a16="http://schemas.microsoft.com/office/drawing/2014/main" id="{169E8F3B-8BBF-426F-B0F8-49230A41F0DC}"/>
                  </a:ext>
                </a:extLst>
              </p:cNvPr>
              <p:cNvSpPr/>
              <p:nvPr/>
            </p:nvSpPr>
            <p:spPr>
              <a:xfrm>
                <a:off x="8877932" y="2867741"/>
                <a:ext cx="67973" cy="67973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70" extrusionOk="0">
                    <a:moveTo>
                      <a:pt x="449" y="326"/>
                    </a:moveTo>
                    <a:lnTo>
                      <a:pt x="1356" y="449"/>
                    </a:lnTo>
                    <a:lnTo>
                      <a:pt x="1222" y="1356"/>
                    </a:lnTo>
                    <a:lnTo>
                      <a:pt x="326" y="1222"/>
                    </a:lnTo>
                    <a:lnTo>
                      <a:pt x="449" y="326"/>
                    </a:lnTo>
                    <a:close/>
                    <a:moveTo>
                      <a:pt x="214" y="1"/>
                    </a:moveTo>
                    <a:lnTo>
                      <a:pt x="1" y="1457"/>
                    </a:lnTo>
                    <a:lnTo>
                      <a:pt x="1457" y="1670"/>
                    </a:lnTo>
                    <a:lnTo>
                      <a:pt x="1670" y="214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544;p73">
                <a:extLst>
                  <a:ext uri="{FF2B5EF4-FFF2-40B4-BE49-F238E27FC236}">
                    <a16:creationId xmlns:a16="http://schemas.microsoft.com/office/drawing/2014/main" id="{A0B7B94E-FBB0-4A48-AC2B-0E2FED6BE2A6}"/>
                  </a:ext>
                </a:extLst>
              </p:cNvPr>
              <p:cNvSpPr/>
              <p:nvPr/>
            </p:nvSpPr>
            <p:spPr>
              <a:xfrm>
                <a:off x="8959541" y="2879626"/>
                <a:ext cx="67973" cy="67932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69" extrusionOk="0">
                    <a:moveTo>
                      <a:pt x="449" y="314"/>
                    </a:moveTo>
                    <a:lnTo>
                      <a:pt x="1356" y="448"/>
                    </a:lnTo>
                    <a:lnTo>
                      <a:pt x="1222" y="1355"/>
                    </a:lnTo>
                    <a:lnTo>
                      <a:pt x="326" y="1221"/>
                    </a:lnTo>
                    <a:lnTo>
                      <a:pt x="449" y="314"/>
                    </a:lnTo>
                    <a:close/>
                    <a:moveTo>
                      <a:pt x="214" y="0"/>
                    </a:moveTo>
                    <a:lnTo>
                      <a:pt x="1" y="1456"/>
                    </a:lnTo>
                    <a:lnTo>
                      <a:pt x="1468" y="1669"/>
                    </a:lnTo>
                    <a:lnTo>
                      <a:pt x="1670" y="21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545;p73">
                <a:extLst>
                  <a:ext uri="{FF2B5EF4-FFF2-40B4-BE49-F238E27FC236}">
                    <a16:creationId xmlns:a16="http://schemas.microsoft.com/office/drawing/2014/main" id="{C88ACEDC-F0F5-4B70-B10C-650C9A4DD8A8}"/>
                  </a:ext>
                </a:extLst>
              </p:cNvPr>
              <p:cNvSpPr/>
              <p:nvPr/>
            </p:nvSpPr>
            <p:spPr>
              <a:xfrm>
                <a:off x="9041638" y="2891471"/>
                <a:ext cx="67932" cy="67973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70" extrusionOk="0">
                    <a:moveTo>
                      <a:pt x="448" y="314"/>
                    </a:moveTo>
                    <a:lnTo>
                      <a:pt x="1344" y="448"/>
                    </a:lnTo>
                    <a:lnTo>
                      <a:pt x="1221" y="1356"/>
                    </a:lnTo>
                    <a:lnTo>
                      <a:pt x="314" y="1221"/>
                    </a:lnTo>
                    <a:lnTo>
                      <a:pt x="448" y="314"/>
                    </a:lnTo>
                    <a:close/>
                    <a:moveTo>
                      <a:pt x="202" y="0"/>
                    </a:moveTo>
                    <a:lnTo>
                      <a:pt x="0" y="1456"/>
                    </a:lnTo>
                    <a:lnTo>
                      <a:pt x="1456" y="1669"/>
                    </a:lnTo>
                    <a:lnTo>
                      <a:pt x="1669" y="213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546;p73">
                <a:extLst>
                  <a:ext uri="{FF2B5EF4-FFF2-40B4-BE49-F238E27FC236}">
                    <a16:creationId xmlns:a16="http://schemas.microsoft.com/office/drawing/2014/main" id="{2160E901-283A-4632-8B01-F7C318C80EFF}"/>
                  </a:ext>
                </a:extLst>
              </p:cNvPr>
              <p:cNvSpPr/>
              <p:nvPr/>
            </p:nvSpPr>
            <p:spPr>
              <a:xfrm>
                <a:off x="8863808" y="2945727"/>
                <a:ext cx="67973" cy="67973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70" extrusionOk="0">
                    <a:moveTo>
                      <a:pt x="449" y="314"/>
                    </a:moveTo>
                    <a:lnTo>
                      <a:pt x="1356" y="448"/>
                    </a:lnTo>
                    <a:lnTo>
                      <a:pt x="1222" y="1355"/>
                    </a:lnTo>
                    <a:lnTo>
                      <a:pt x="314" y="1221"/>
                    </a:lnTo>
                    <a:lnTo>
                      <a:pt x="449" y="314"/>
                    </a:lnTo>
                    <a:close/>
                    <a:moveTo>
                      <a:pt x="214" y="0"/>
                    </a:moveTo>
                    <a:lnTo>
                      <a:pt x="1" y="1456"/>
                    </a:lnTo>
                    <a:lnTo>
                      <a:pt x="1457" y="1669"/>
                    </a:lnTo>
                    <a:lnTo>
                      <a:pt x="1670" y="21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547;p73">
                <a:extLst>
                  <a:ext uri="{FF2B5EF4-FFF2-40B4-BE49-F238E27FC236}">
                    <a16:creationId xmlns:a16="http://schemas.microsoft.com/office/drawing/2014/main" id="{C7711AC8-1CDC-4705-83EB-B4DEBA674332}"/>
                  </a:ext>
                </a:extLst>
              </p:cNvPr>
              <p:cNvSpPr/>
              <p:nvPr/>
            </p:nvSpPr>
            <p:spPr>
              <a:xfrm>
                <a:off x="8945417" y="2957572"/>
                <a:ext cx="67973" cy="67973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70" extrusionOk="0">
                    <a:moveTo>
                      <a:pt x="449" y="314"/>
                    </a:moveTo>
                    <a:lnTo>
                      <a:pt x="1356" y="448"/>
                    </a:lnTo>
                    <a:lnTo>
                      <a:pt x="1222" y="1356"/>
                    </a:lnTo>
                    <a:lnTo>
                      <a:pt x="314" y="1221"/>
                    </a:lnTo>
                    <a:lnTo>
                      <a:pt x="449" y="314"/>
                    </a:lnTo>
                    <a:close/>
                    <a:moveTo>
                      <a:pt x="213" y="0"/>
                    </a:moveTo>
                    <a:lnTo>
                      <a:pt x="1" y="1456"/>
                    </a:lnTo>
                    <a:lnTo>
                      <a:pt x="1457" y="1669"/>
                    </a:lnTo>
                    <a:lnTo>
                      <a:pt x="1670" y="213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548;p73">
                <a:extLst>
                  <a:ext uri="{FF2B5EF4-FFF2-40B4-BE49-F238E27FC236}">
                    <a16:creationId xmlns:a16="http://schemas.microsoft.com/office/drawing/2014/main" id="{03B159D7-D942-4DA9-8D8C-645584721EB5}"/>
                  </a:ext>
                </a:extLst>
              </p:cNvPr>
              <p:cNvSpPr/>
              <p:nvPr/>
            </p:nvSpPr>
            <p:spPr>
              <a:xfrm>
                <a:off x="9027025" y="2969416"/>
                <a:ext cx="67973" cy="67973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70" extrusionOk="0">
                    <a:moveTo>
                      <a:pt x="449" y="314"/>
                    </a:moveTo>
                    <a:lnTo>
                      <a:pt x="1356" y="449"/>
                    </a:lnTo>
                    <a:lnTo>
                      <a:pt x="1221" y="1356"/>
                    </a:lnTo>
                    <a:lnTo>
                      <a:pt x="325" y="1221"/>
                    </a:lnTo>
                    <a:lnTo>
                      <a:pt x="449" y="314"/>
                    </a:lnTo>
                    <a:close/>
                    <a:moveTo>
                      <a:pt x="213" y="1"/>
                    </a:moveTo>
                    <a:lnTo>
                      <a:pt x="1" y="1457"/>
                    </a:lnTo>
                    <a:lnTo>
                      <a:pt x="1468" y="1669"/>
                    </a:lnTo>
                    <a:lnTo>
                      <a:pt x="1669" y="213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49;p73">
                <a:extLst>
                  <a:ext uri="{FF2B5EF4-FFF2-40B4-BE49-F238E27FC236}">
                    <a16:creationId xmlns:a16="http://schemas.microsoft.com/office/drawing/2014/main" id="{86EED31A-3766-4CFA-BD06-64CCD473EF14}"/>
                  </a:ext>
                </a:extLst>
              </p:cNvPr>
              <p:cNvSpPr/>
              <p:nvPr/>
            </p:nvSpPr>
            <p:spPr>
              <a:xfrm>
                <a:off x="8780857" y="2933842"/>
                <a:ext cx="67973" cy="67973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70" extrusionOk="0">
                    <a:moveTo>
                      <a:pt x="448" y="315"/>
                    </a:moveTo>
                    <a:lnTo>
                      <a:pt x="1344" y="449"/>
                    </a:lnTo>
                    <a:lnTo>
                      <a:pt x="1221" y="1345"/>
                    </a:lnTo>
                    <a:lnTo>
                      <a:pt x="314" y="1222"/>
                    </a:lnTo>
                    <a:lnTo>
                      <a:pt x="448" y="315"/>
                    </a:lnTo>
                    <a:close/>
                    <a:moveTo>
                      <a:pt x="213" y="1"/>
                    </a:moveTo>
                    <a:lnTo>
                      <a:pt x="0" y="1457"/>
                    </a:lnTo>
                    <a:lnTo>
                      <a:pt x="1456" y="1670"/>
                    </a:lnTo>
                    <a:lnTo>
                      <a:pt x="1669" y="21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550;p73">
                <a:extLst>
                  <a:ext uri="{FF2B5EF4-FFF2-40B4-BE49-F238E27FC236}">
                    <a16:creationId xmlns:a16="http://schemas.microsoft.com/office/drawing/2014/main" id="{15EB0E3A-0658-4276-8F70-8DFC534799AD}"/>
                  </a:ext>
                </a:extLst>
              </p:cNvPr>
              <p:cNvSpPr/>
              <p:nvPr/>
            </p:nvSpPr>
            <p:spPr>
              <a:xfrm>
                <a:off x="8851068" y="3024120"/>
                <a:ext cx="67973" cy="67973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70" extrusionOk="0">
                    <a:moveTo>
                      <a:pt x="448" y="314"/>
                    </a:moveTo>
                    <a:lnTo>
                      <a:pt x="1355" y="449"/>
                    </a:lnTo>
                    <a:lnTo>
                      <a:pt x="1221" y="1345"/>
                    </a:lnTo>
                    <a:lnTo>
                      <a:pt x="325" y="1221"/>
                    </a:lnTo>
                    <a:lnTo>
                      <a:pt x="448" y="314"/>
                    </a:lnTo>
                    <a:close/>
                    <a:moveTo>
                      <a:pt x="213" y="1"/>
                    </a:moveTo>
                    <a:lnTo>
                      <a:pt x="0" y="1457"/>
                    </a:lnTo>
                    <a:lnTo>
                      <a:pt x="1467" y="1670"/>
                    </a:lnTo>
                    <a:lnTo>
                      <a:pt x="1669" y="20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551;p73">
                <a:extLst>
                  <a:ext uri="{FF2B5EF4-FFF2-40B4-BE49-F238E27FC236}">
                    <a16:creationId xmlns:a16="http://schemas.microsoft.com/office/drawing/2014/main" id="{8B838FCB-124E-47A4-9D8F-3D7B88CC23A3}"/>
                  </a:ext>
                </a:extLst>
              </p:cNvPr>
              <p:cNvSpPr/>
              <p:nvPr/>
            </p:nvSpPr>
            <p:spPr>
              <a:xfrm>
                <a:off x="8932677" y="3035965"/>
                <a:ext cx="67932" cy="67973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70" extrusionOk="0">
                    <a:moveTo>
                      <a:pt x="448" y="314"/>
                    </a:moveTo>
                    <a:lnTo>
                      <a:pt x="1355" y="449"/>
                    </a:lnTo>
                    <a:lnTo>
                      <a:pt x="1221" y="1356"/>
                    </a:lnTo>
                    <a:lnTo>
                      <a:pt x="325" y="1222"/>
                    </a:lnTo>
                    <a:lnTo>
                      <a:pt x="448" y="314"/>
                    </a:lnTo>
                    <a:close/>
                    <a:moveTo>
                      <a:pt x="213" y="1"/>
                    </a:moveTo>
                    <a:lnTo>
                      <a:pt x="0" y="1457"/>
                    </a:lnTo>
                    <a:lnTo>
                      <a:pt x="1467" y="1670"/>
                    </a:lnTo>
                    <a:lnTo>
                      <a:pt x="1669" y="21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552;p73">
                <a:extLst>
                  <a:ext uri="{FF2B5EF4-FFF2-40B4-BE49-F238E27FC236}">
                    <a16:creationId xmlns:a16="http://schemas.microsoft.com/office/drawing/2014/main" id="{7C69DB20-9BC0-4B2F-97FA-C18EAF2F8621}"/>
                  </a:ext>
                </a:extLst>
              </p:cNvPr>
              <p:cNvSpPr/>
              <p:nvPr/>
            </p:nvSpPr>
            <p:spPr>
              <a:xfrm>
                <a:off x="9014245" y="3047850"/>
                <a:ext cx="68462" cy="67932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69" extrusionOk="0">
                    <a:moveTo>
                      <a:pt x="460" y="314"/>
                    </a:moveTo>
                    <a:lnTo>
                      <a:pt x="1356" y="448"/>
                    </a:lnTo>
                    <a:lnTo>
                      <a:pt x="1233" y="1355"/>
                    </a:lnTo>
                    <a:lnTo>
                      <a:pt x="326" y="1221"/>
                    </a:lnTo>
                    <a:lnTo>
                      <a:pt x="460" y="314"/>
                    </a:lnTo>
                    <a:close/>
                    <a:moveTo>
                      <a:pt x="214" y="0"/>
                    </a:moveTo>
                    <a:lnTo>
                      <a:pt x="1" y="1456"/>
                    </a:lnTo>
                    <a:lnTo>
                      <a:pt x="1468" y="1669"/>
                    </a:lnTo>
                    <a:lnTo>
                      <a:pt x="1681" y="21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553;p73">
                <a:extLst>
                  <a:ext uri="{FF2B5EF4-FFF2-40B4-BE49-F238E27FC236}">
                    <a16:creationId xmlns:a16="http://schemas.microsoft.com/office/drawing/2014/main" id="{5A30C264-C51A-4C92-8B30-753517B7E26D}"/>
                  </a:ext>
                </a:extLst>
              </p:cNvPr>
              <p:cNvSpPr/>
              <p:nvPr/>
            </p:nvSpPr>
            <p:spPr>
              <a:xfrm>
                <a:off x="8768076" y="3012276"/>
                <a:ext cx="67973" cy="67973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70" extrusionOk="0">
                    <a:moveTo>
                      <a:pt x="449" y="314"/>
                    </a:moveTo>
                    <a:lnTo>
                      <a:pt x="1356" y="448"/>
                    </a:lnTo>
                    <a:lnTo>
                      <a:pt x="1222" y="1344"/>
                    </a:lnTo>
                    <a:lnTo>
                      <a:pt x="314" y="1221"/>
                    </a:lnTo>
                    <a:lnTo>
                      <a:pt x="449" y="314"/>
                    </a:lnTo>
                    <a:close/>
                    <a:moveTo>
                      <a:pt x="213" y="0"/>
                    </a:moveTo>
                    <a:lnTo>
                      <a:pt x="1" y="1456"/>
                    </a:lnTo>
                    <a:lnTo>
                      <a:pt x="1457" y="1669"/>
                    </a:lnTo>
                    <a:lnTo>
                      <a:pt x="1670" y="213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554;p73">
                <a:extLst>
                  <a:ext uri="{FF2B5EF4-FFF2-40B4-BE49-F238E27FC236}">
                    <a16:creationId xmlns:a16="http://schemas.microsoft.com/office/drawing/2014/main" id="{2935E314-AD3D-4EFB-9D66-23C134E685AA}"/>
                  </a:ext>
                </a:extLst>
              </p:cNvPr>
              <p:cNvSpPr/>
              <p:nvPr/>
            </p:nvSpPr>
            <p:spPr>
              <a:xfrm>
                <a:off x="8838736" y="3102554"/>
                <a:ext cx="67973" cy="67932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69" extrusionOk="0">
                    <a:moveTo>
                      <a:pt x="449" y="314"/>
                    </a:moveTo>
                    <a:lnTo>
                      <a:pt x="1356" y="448"/>
                    </a:lnTo>
                    <a:lnTo>
                      <a:pt x="1222" y="1355"/>
                    </a:lnTo>
                    <a:lnTo>
                      <a:pt x="314" y="1221"/>
                    </a:lnTo>
                    <a:lnTo>
                      <a:pt x="449" y="314"/>
                    </a:lnTo>
                    <a:close/>
                    <a:moveTo>
                      <a:pt x="214" y="0"/>
                    </a:moveTo>
                    <a:lnTo>
                      <a:pt x="1" y="1456"/>
                    </a:lnTo>
                    <a:lnTo>
                      <a:pt x="1457" y="1669"/>
                    </a:lnTo>
                    <a:lnTo>
                      <a:pt x="1670" y="21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555;p73">
                <a:extLst>
                  <a:ext uri="{FF2B5EF4-FFF2-40B4-BE49-F238E27FC236}">
                    <a16:creationId xmlns:a16="http://schemas.microsoft.com/office/drawing/2014/main" id="{4DD73446-DACC-4244-A076-41C2FB41C861}"/>
                  </a:ext>
                </a:extLst>
              </p:cNvPr>
              <p:cNvSpPr/>
              <p:nvPr/>
            </p:nvSpPr>
            <p:spPr>
              <a:xfrm>
                <a:off x="8920344" y="3114398"/>
                <a:ext cx="67973" cy="67973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70" extrusionOk="0">
                    <a:moveTo>
                      <a:pt x="449" y="314"/>
                    </a:moveTo>
                    <a:lnTo>
                      <a:pt x="1345" y="448"/>
                    </a:lnTo>
                    <a:lnTo>
                      <a:pt x="1222" y="1356"/>
                    </a:lnTo>
                    <a:lnTo>
                      <a:pt x="314" y="1221"/>
                    </a:lnTo>
                    <a:lnTo>
                      <a:pt x="449" y="314"/>
                    </a:lnTo>
                    <a:close/>
                    <a:moveTo>
                      <a:pt x="202" y="0"/>
                    </a:moveTo>
                    <a:lnTo>
                      <a:pt x="1" y="1456"/>
                    </a:lnTo>
                    <a:lnTo>
                      <a:pt x="1457" y="1669"/>
                    </a:lnTo>
                    <a:lnTo>
                      <a:pt x="1670" y="213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556;p73">
                <a:extLst>
                  <a:ext uri="{FF2B5EF4-FFF2-40B4-BE49-F238E27FC236}">
                    <a16:creationId xmlns:a16="http://schemas.microsoft.com/office/drawing/2014/main" id="{1A213E5D-05B1-43E1-BB08-16DAB5DB4000}"/>
                  </a:ext>
                </a:extLst>
              </p:cNvPr>
              <p:cNvSpPr/>
              <p:nvPr/>
            </p:nvSpPr>
            <p:spPr>
              <a:xfrm>
                <a:off x="9001953" y="3126243"/>
                <a:ext cx="67973" cy="67973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70" extrusionOk="0">
                    <a:moveTo>
                      <a:pt x="449" y="314"/>
                    </a:moveTo>
                    <a:lnTo>
                      <a:pt x="1345" y="449"/>
                    </a:lnTo>
                    <a:lnTo>
                      <a:pt x="1221" y="1345"/>
                    </a:lnTo>
                    <a:lnTo>
                      <a:pt x="314" y="1221"/>
                    </a:lnTo>
                    <a:lnTo>
                      <a:pt x="449" y="314"/>
                    </a:lnTo>
                    <a:close/>
                    <a:moveTo>
                      <a:pt x="213" y="1"/>
                    </a:moveTo>
                    <a:lnTo>
                      <a:pt x="1" y="1457"/>
                    </a:lnTo>
                    <a:lnTo>
                      <a:pt x="1457" y="1669"/>
                    </a:lnTo>
                    <a:lnTo>
                      <a:pt x="1669" y="213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557;p73">
                <a:extLst>
                  <a:ext uri="{FF2B5EF4-FFF2-40B4-BE49-F238E27FC236}">
                    <a16:creationId xmlns:a16="http://schemas.microsoft.com/office/drawing/2014/main" id="{60F38A71-C660-468E-9F48-3F6EF37B0FAF}"/>
                  </a:ext>
                </a:extLst>
              </p:cNvPr>
              <p:cNvSpPr/>
              <p:nvPr/>
            </p:nvSpPr>
            <p:spPr>
              <a:xfrm>
                <a:off x="8755336" y="3090669"/>
                <a:ext cx="67932" cy="67973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70" extrusionOk="0">
                    <a:moveTo>
                      <a:pt x="448" y="315"/>
                    </a:moveTo>
                    <a:lnTo>
                      <a:pt x="1355" y="449"/>
                    </a:lnTo>
                    <a:lnTo>
                      <a:pt x="1221" y="1345"/>
                    </a:lnTo>
                    <a:lnTo>
                      <a:pt x="325" y="1222"/>
                    </a:lnTo>
                    <a:lnTo>
                      <a:pt x="448" y="315"/>
                    </a:lnTo>
                    <a:close/>
                    <a:moveTo>
                      <a:pt x="213" y="1"/>
                    </a:moveTo>
                    <a:lnTo>
                      <a:pt x="0" y="1457"/>
                    </a:lnTo>
                    <a:lnTo>
                      <a:pt x="1456" y="1670"/>
                    </a:lnTo>
                    <a:lnTo>
                      <a:pt x="1669" y="203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558;p73">
                <a:extLst>
                  <a:ext uri="{FF2B5EF4-FFF2-40B4-BE49-F238E27FC236}">
                    <a16:creationId xmlns:a16="http://schemas.microsoft.com/office/drawing/2014/main" id="{F27B36B1-1EB3-4305-BE98-A712B395337F}"/>
                  </a:ext>
                </a:extLst>
              </p:cNvPr>
              <p:cNvSpPr/>
              <p:nvPr/>
            </p:nvSpPr>
            <p:spPr>
              <a:xfrm>
                <a:off x="8968699" y="2778481"/>
                <a:ext cx="26904" cy="70944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743" extrusionOk="0">
                    <a:moveTo>
                      <a:pt x="535" y="1"/>
                    </a:moveTo>
                    <a:cubicBezTo>
                      <a:pt x="514" y="1"/>
                      <a:pt x="491" y="7"/>
                      <a:pt x="470" y="21"/>
                    </a:cubicBezTo>
                    <a:cubicBezTo>
                      <a:pt x="291" y="133"/>
                      <a:pt x="146" y="290"/>
                      <a:pt x="45" y="480"/>
                    </a:cubicBezTo>
                    <a:cubicBezTo>
                      <a:pt x="0" y="562"/>
                      <a:pt x="74" y="624"/>
                      <a:pt x="148" y="624"/>
                    </a:cubicBezTo>
                    <a:cubicBezTo>
                      <a:pt x="186" y="624"/>
                      <a:pt x="224" y="608"/>
                      <a:pt x="246" y="570"/>
                    </a:cubicBezTo>
                    <a:cubicBezTo>
                      <a:pt x="291" y="480"/>
                      <a:pt x="358" y="391"/>
                      <a:pt x="426" y="323"/>
                    </a:cubicBezTo>
                    <a:lnTo>
                      <a:pt x="426" y="323"/>
                    </a:lnTo>
                    <a:cubicBezTo>
                      <a:pt x="426" y="760"/>
                      <a:pt x="381" y="1197"/>
                      <a:pt x="291" y="1634"/>
                    </a:cubicBezTo>
                    <a:cubicBezTo>
                      <a:pt x="273" y="1702"/>
                      <a:pt x="329" y="1743"/>
                      <a:pt x="388" y="1743"/>
                    </a:cubicBezTo>
                    <a:cubicBezTo>
                      <a:pt x="435" y="1743"/>
                      <a:pt x="483" y="1716"/>
                      <a:pt x="493" y="1656"/>
                    </a:cubicBezTo>
                    <a:cubicBezTo>
                      <a:pt x="605" y="1141"/>
                      <a:pt x="661" y="615"/>
                      <a:pt x="638" y="88"/>
                    </a:cubicBezTo>
                    <a:cubicBezTo>
                      <a:pt x="631" y="34"/>
                      <a:pt x="585" y="1"/>
                      <a:pt x="5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559;p73">
                <a:extLst>
                  <a:ext uri="{FF2B5EF4-FFF2-40B4-BE49-F238E27FC236}">
                    <a16:creationId xmlns:a16="http://schemas.microsoft.com/office/drawing/2014/main" id="{CFC7914B-341A-4E1D-85DD-A3C95EE97310}"/>
                  </a:ext>
                </a:extLst>
              </p:cNvPr>
              <p:cNvSpPr/>
              <p:nvPr/>
            </p:nvSpPr>
            <p:spPr>
              <a:xfrm>
                <a:off x="9011518" y="2786173"/>
                <a:ext cx="39319" cy="70822"/>
              </a:xfrm>
              <a:custGeom>
                <a:avLst/>
                <a:gdLst/>
                <a:ahLst/>
                <a:cxnLst/>
                <a:rect l="l" t="t" r="r" b="b"/>
                <a:pathLst>
                  <a:path w="966" h="1740" extrusionOk="0">
                    <a:moveTo>
                      <a:pt x="515" y="1"/>
                    </a:moveTo>
                    <a:cubicBezTo>
                      <a:pt x="355" y="1"/>
                      <a:pt x="203" y="97"/>
                      <a:pt x="146" y="258"/>
                    </a:cubicBezTo>
                    <a:cubicBezTo>
                      <a:pt x="117" y="337"/>
                      <a:pt x="187" y="398"/>
                      <a:pt x="254" y="398"/>
                    </a:cubicBezTo>
                    <a:cubicBezTo>
                      <a:pt x="291" y="398"/>
                      <a:pt x="328" y="380"/>
                      <a:pt x="348" y="336"/>
                    </a:cubicBezTo>
                    <a:cubicBezTo>
                      <a:pt x="369" y="260"/>
                      <a:pt x="436" y="218"/>
                      <a:pt x="506" y="218"/>
                    </a:cubicBezTo>
                    <a:cubicBezTo>
                      <a:pt x="549" y="218"/>
                      <a:pt x="594" y="234"/>
                      <a:pt x="628" y="269"/>
                    </a:cubicBezTo>
                    <a:cubicBezTo>
                      <a:pt x="751" y="381"/>
                      <a:pt x="650" y="549"/>
                      <a:pt x="561" y="650"/>
                    </a:cubicBezTo>
                    <a:cubicBezTo>
                      <a:pt x="438" y="762"/>
                      <a:pt x="326" y="874"/>
                      <a:pt x="225" y="997"/>
                    </a:cubicBezTo>
                    <a:cubicBezTo>
                      <a:pt x="113" y="1142"/>
                      <a:pt x="46" y="1310"/>
                      <a:pt x="12" y="1478"/>
                    </a:cubicBezTo>
                    <a:cubicBezTo>
                      <a:pt x="1" y="1534"/>
                      <a:pt x="46" y="1590"/>
                      <a:pt x="102" y="1602"/>
                    </a:cubicBezTo>
                    <a:lnTo>
                      <a:pt x="818" y="1736"/>
                    </a:lnTo>
                    <a:cubicBezTo>
                      <a:pt x="827" y="1738"/>
                      <a:pt x="836" y="1740"/>
                      <a:pt x="844" y="1740"/>
                    </a:cubicBezTo>
                    <a:cubicBezTo>
                      <a:pt x="946" y="1740"/>
                      <a:pt x="965" y="1555"/>
                      <a:pt x="841" y="1534"/>
                    </a:cubicBezTo>
                    <a:lnTo>
                      <a:pt x="247" y="1411"/>
                    </a:lnTo>
                    <a:cubicBezTo>
                      <a:pt x="303" y="1243"/>
                      <a:pt x="393" y="1086"/>
                      <a:pt x="527" y="974"/>
                    </a:cubicBezTo>
                    <a:cubicBezTo>
                      <a:pt x="684" y="829"/>
                      <a:pt x="852" y="694"/>
                      <a:pt x="886" y="459"/>
                    </a:cubicBezTo>
                    <a:cubicBezTo>
                      <a:pt x="919" y="269"/>
                      <a:pt x="796" y="67"/>
                      <a:pt x="606" y="11"/>
                    </a:cubicBezTo>
                    <a:cubicBezTo>
                      <a:pt x="575" y="4"/>
                      <a:pt x="545" y="1"/>
                      <a:pt x="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560;p73">
                <a:extLst>
                  <a:ext uri="{FF2B5EF4-FFF2-40B4-BE49-F238E27FC236}">
                    <a16:creationId xmlns:a16="http://schemas.microsoft.com/office/drawing/2014/main" id="{AF6F2064-0092-4725-B695-102D41E02A41}"/>
                  </a:ext>
                </a:extLst>
              </p:cNvPr>
              <p:cNvSpPr/>
              <p:nvPr/>
            </p:nvSpPr>
            <p:spPr>
              <a:xfrm>
                <a:off x="9058163" y="2791709"/>
                <a:ext cx="40499" cy="67159"/>
              </a:xfrm>
              <a:custGeom>
                <a:avLst/>
                <a:gdLst/>
                <a:ahLst/>
                <a:cxnLst/>
                <a:rect l="l" t="t" r="r" b="b"/>
                <a:pathLst>
                  <a:path w="995" h="1650" extrusionOk="0">
                    <a:moveTo>
                      <a:pt x="511" y="1"/>
                    </a:moveTo>
                    <a:cubicBezTo>
                      <a:pt x="471" y="1"/>
                      <a:pt x="430" y="7"/>
                      <a:pt x="389" y="21"/>
                    </a:cubicBezTo>
                    <a:cubicBezTo>
                      <a:pt x="272" y="70"/>
                      <a:pt x="317" y="221"/>
                      <a:pt x="420" y="221"/>
                    </a:cubicBezTo>
                    <a:cubicBezTo>
                      <a:pt x="435" y="221"/>
                      <a:pt x="451" y="218"/>
                      <a:pt x="468" y="211"/>
                    </a:cubicBezTo>
                    <a:cubicBezTo>
                      <a:pt x="480" y="209"/>
                      <a:pt x="493" y="207"/>
                      <a:pt x="507" y="207"/>
                    </a:cubicBezTo>
                    <a:cubicBezTo>
                      <a:pt x="553" y="207"/>
                      <a:pt x="601" y="224"/>
                      <a:pt x="636" y="267"/>
                    </a:cubicBezTo>
                    <a:cubicBezTo>
                      <a:pt x="692" y="323"/>
                      <a:pt x="703" y="402"/>
                      <a:pt x="680" y="469"/>
                    </a:cubicBezTo>
                    <a:cubicBezTo>
                      <a:pt x="602" y="626"/>
                      <a:pt x="456" y="738"/>
                      <a:pt x="277" y="749"/>
                    </a:cubicBezTo>
                    <a:cubicBezTo>
                      <a:pt x="160" y="781"/>
                      <a:pt x="164" y="963"/>
                      <a:pt x="289" y="963"/>
                    </a:cubicBezTo>
                    <a:cubicBezTo>
                      <a:pt x="296" y="963"/>
                      <a:pt x="303" y="963"/>
                      <a:pt x="311" y="962"/>
                    </a:cubicBezTo>
                    <a:cubicBezTo>
                      <a:pt x="351" y="953"/>
                      <a:pt x="401" y="947"/>
                      <a:pt x="453" y="947"/>
                    </a:cubicBezTo>
                    <a:cubicBezTo>
                      <a:pt x="607" y="947"/>
                      <a:pt x="781" y="996"/>
                      <a:pt x="781" y="1163"/>
                    </a:cubicBezTo>
                    <a:cubicBezTo>
                      <a:pt x="781" y="1275"/>
                      <a:pt x="703" y="1376"/>
                      <a:pt x="602" y="1410"/>
                    </a:cubicBezTo>
                    <a:cubicBezTo>
                      <a:pt x="539" y="1431"/>
                      <a:pt x="475" y="1442"/>
                      <a:pt x="412" y="1442"/>
                    </a:cubicBezTo>
                    <a:cubicBezTo>
                      <a:pt x="341" y="1442"/>
                      <a:pt x="270" y="1428"/>
                      <a:pt x="199" y="1398"/>
                    </a:cubicBezTo>
                    <a:cubicBezTo>
                      <a:pt x="186" y="1394"/>
                      <a:pt x="174" y="1392"/>
                      <a:pt x="162" y="1392"/>
                    </a:cubicBezTo>
                    <a:cubicBezTo>
                      <a:pt x="59" y="1392"/>
                      <a:pt x="0" y="1549"/>
                      <a:pt x="120" y="1589"/>
                    </a:cubicBezTo>
                    <a:cubicBezTo>
                      <a:pt x="213" y="1630"/>
                      <a:pt x="316" y="1649"/>
                      <a:pt x="419" y="1649"/>
                    </a:cubicBezTo>
                    <a:cubicBezTo>
                      <a:pt x="515" y="1649"/>
                      <a:pt x="611" y="1632"/>
                      <a:pt x="703" y="1600"/>
                    </a:cubicBezTo>
                    <a:cubicBezTo>
                      <a:pt x="860" y="1522"/>
                      <a:pt x="972" y="1365"/>
                      <a:pt x="994" y="1186"/>
                    </a:cubicBezTo>
                    <a:cubicBezTo>
                      <a:pt x="994" y="995"/>
                      <a:pt x="882" y="838"/>
                      <a:pt x="714" y="782"/>
                    </a:cubicBezTo>
                    <a:cubicBezTo>
                      <a:pt x="815" y="693"/>
                      <a:pt x="882" y="570"/>
                      <a:pt x="893" y="435"/>
                    </a:cubicBezTo>
                    <a:cubicBezTo>
                      <a:pt x="922" y="198"/>
                      <a:pt x="733" y="1"/>
                      <a:pt x="5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3399;p73">
            <a:extLst>
              <a:ext uri="{FF2B5EF4-FFF2-40B4-BE49-F238E27FC236}">
                <a16:creationId xmlns:a16="http://schemas.microsoft.com/office/drawing/2014/main" id="{F29B5DE8-8F8D-49A5-A84A-5C2CCE0FD49F}"/>
              </a:ext>
            </a:extLst>
          </p:cNvPr>
          <p:cNvGrpSpPr/>
          <p:nvPr/>
        </p:nvGrpSpPr>
        <p:grpSpPr>
          <a:xfrm flipH="1">
            <a:off x="6777239" y="4441314"/>
            <a:ext cx="1566619" cy="589457"/>
            <a:chOff x="2854615" y="4303294"/>
            <a:chExt cx="1566619" cy="589457"/>
          </a:xfrm>
        </p:grpSpPr>
        <p:grpSp>
          <p:nvGrpSpPr>
            <p:cNvPr id="131" name="Google Shape;3400;p73">
              <a:extLst>
                <a:ext uri="{FF2B5EF4-FFF2-40B4-BE49-F238E27FC236}">
                  <a16:creationId xmlns:a16="http://schemas.microsoft.com/office/drawing/2014/main" id="{3F1D1ED2-3F15-4C61-9C05-86661363C024}"/>
                </a:ext>
              </a:extLst>
            </p:cNvPr>
            <p:cNvGrpSpPr/>
            <p:nvPr/>
          </p:nvGrpSpPr>
          <p:grpSpPr>
            <a:xfrm>
              <a:off x="4066850" y="4303294"/>
              <a:ext cx="354384" cy="339161"/>
              <a:chOff x="1190625" y="346475"/>
              <a:chExt cx="5219200" cy="5002375"/>
            </a:xfrm>
          </p:grpSpPr>
          <p:sp>
            <p:nvSpPr>
              <p:cNvPr id="157" name="Google Shape;3401;p73">
                <a:extLst>
                  <a:ext uri="{FF2B5EF4-FFF2-40B4-BE49-F238E27FC236}">
                    <a16:creationId xmlns:a16="http://schemas.microsoft.com/office/drawing/2014/main" id="{F3DB4782-88BA-4EA1-8AE6-5FF86F5808AC}"/>
                  </a:ext>
                </a:extLst>
              </p:cNvPr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43528" extrusionOk="0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402;p73">
                <a:extLst>
                  <a:ext uri="{FF2B5EF4-FFF2-40B4-BE49-F238E27FC236}">
                    <a16:creationId xmlns:a16="http://schemas.microsoft.com/office/drawing/2014/main" id="{A4600B72-426E-457B-8629-5F9411869009}"/>
                  </a:ext>
                </a:extLst>
              </p:cNvPr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avLst/>
                <a:gdLst/>
                <a:ahLst/>
                <a:cxnLst/>
                <a:rect l="l" t="t" r="r" b="b"/>
                <a:pathLst>
                  <a:path w="157815" h="87445" extrusionOk="0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3403;p73">
              <a:extLst>
                <a:ext uri="{FF2B5EF4-FFF2-40B4-BE49-F238E27FC236}">
                  <a16:creationId xmlns:a16="http://schemas.microsoft.com/office/drawing/2014/main" id="{F5BBDEB0-81FB-46E6-A871-AA04481D9C0B}"/>
                </a:ext>
              </a:extLst>
            </p:cNvPr>
            <p:cNvGrpSpPr/>
            <p:nvPr/>
          </p:nvGrpSpPr>
          <p:grpSpPr>
            <a:xfrm rot="3599985">
              <a:off x="3447778" y="4455346"/>
              <a:ext cx="380060" cy="363768"/>
              <a:chOff x="2057567" y="690970"/>
              <a:chExt cx="352891" cy="337790"/>
            </a:xfrm>
          </p:grpSpPr>
          <p:sp>
            <p:nvSpPr>
              <p:cNvPr id="145" name="Google Shape;3404;p73">
                <a:extLst>
                  <a:ext uri="{FF2B5EF4-FFF2-40B4-BE49-F238E27FC236}">
                    <a16:creationId xmlns:a16="http://schemas.microsoft.com/office/drawing/2014/main" id="{FF35B24D-4F8B-4A83-8A8D-C9A60EACA054}"/>
                  </a:ext>
                </a:extLst>
              </p:cNvPr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405;p73">
                <a:extLst>
                  <a:ext uri="{FF2B5EF4-FFF2-40B4-BE49-F238E27FC236}">
                    <a16:creationId xmlns:a16="http://schemas.microsoft.com/office/drawing/2014/main" id="{FA9ED035-72E4-4DA4-8D16-12E4596533AB}"/>
                  </a:ext>
                </a:extLst>
              </p:cNvPr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406;p73">
                <a:extLst>
                  <a:ext uri="{FF2B5EF4-FFF2-40B4-BE49-F238E27FC236}">
                    <a16:creationId xmlns:a16="http://schemas.microsoft.com/office/drawing/2014/main" id="{4050CA0B-BD1F-45AE-85ED-6F8666006BF0}"/>
                  </a:ext>
                </a:extLst>
              </p:cNvPr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407;p73">
                <a:extLst>
                  <a:ext uri="{FF2B5EF4-FFF2-40B4-BE49-F238E27FC236}">
                    <a16:creationId xmlns:a16="http://schemas.microsoft.com/office/drawing/2014/main" id="{EF781E61-DC98-476B-9BC3-F99DD6B0762A}"/>
                  </a:ext>
                </a:extLst>
              </p:cNvPr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408;p73">
                <a:extLst>
                  <a:ext uri="{FF2B5EF4-FFF2-40B4-BE49-F238E27FC236}">
                    <a16:creationId xmlns:a16="http://schemas.microsoft.com/office/drawing/2014/main" id="{D0E8F27B-A973-4BE5-98B1-FAB231CA0990}"/>
                  </a:ext>
                </a:extLst>
              </p:cNvPr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409;p73">
                <a:extLst>
                  <a:ext uri="{FF2B5EF4-FFF2-40B4-BE49-F238E27FC236}">
                    <a16:creationId xmlns:a16="http://schemas.microsoft.com/office/drawing/2014/main" id="{A99F8F90-D409-429D-8258-BCE7DC7EE657}"/>
                  </a:ext>
                </a:extLst>
              </p:cNvPr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410;p73">
                <a:extLst>
                  <a:ext uri="{FF2B5EF4-FFF2-40B4-BE49-F238E27FC236}">
                    <a16:creationId xmlns:a16="http://schemas.microsoft.com/office/drawing/2014/main" id="{0C6AAC1E-9948-474B-96C0-CB9BB8D4B45D}"/>
                  </a:ext>
                </a:extLst>
              </p:cNvPr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411;p73">
                <a:extLst>
                  <a:ext uri="{FF2B5EF4-FFF2-40B4-BE49-F238E27FC236}">
                    <a16:creationId xmlns:a16="http://schemas.microsoft.com/office/drawing/2014/main" id="{B0374252-FFFF-49BC-83E7-5F52549E2DAB}"/>
                  </a:ext>
                </a:extLst>
              </p:cNvPr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412;p73">
                <a:extLst>
                  <a:ext uri="{FF2B5EF4-FFF2-40B4-BE49-F238E27FC236}">
                    <a16:creationId xmlns:a16="http://schemas.microsoft.com/office/drawing/2014/main" id="{8781277E-9A8D-4309-B498-77B34C181874}"/>
                  </a:ext>
                </a:extLst>
              </p:cNvPr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413;p73">
                <a:extLst>
                  <a:ext uri="{FF2B5EF4-FFF2-40B4-BE49-F238E27FC236}">
                    <a16:creationId xmlns:a16="http://schemas.microsoft.com/office/drawing/2014/main" id="{8086B3DB-A8CF-407B-8097-8A95E3BE8F0F}"/>
                  </a:ext>
                </a:extLst>
              </p:cNvPr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414;p73">
                <a:extLst>
                  <a:ext uri="{FF2B5EF4-FFF2-40B4-BE49-F238E27FC236}">
                    <a16:creationId xmlns:a16="http://schemas.microsoft.com/office/drawing/2014/main" id="{A175C932-0C81-4D3A-8353-1E15BE5684D6}"/>
                  </a:ext>
                </a:extLst>
              </p:cNvPr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415;p73">
                <a:extLst>
                  <a:ext uri="{FF2B5EF4-FFF2-40B4-BE49-F238E27FC236}">
                    <a16:creationId xmlns:a16="http://schemas.microsoft.com/office/drawing/2014/main" id="{9D59E379-257C-4D1F-9B82-08B6A7DAD60F}"/>
                  </a:ext>
                </a:extLst>
              </p:cNvPr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3416;p73">
              <a:extLst>
                <a:ext uri="{FF2B5EF4-FFF2-40B4-BE49-F238E27FC236}">
                  <a16:creationId xmlns:a16="http://schemas.microsoft.com/office/drawing/2014/main" id="{44386259-3FD8-4CC3-95D9-4D7C9AFCD50D}"/>
                </a:ext>
              </a:extLst>
            </p:cNvPr>
            <p:cNvGrpSpPr/>
            <p:nvPr/>
          </p:nvGrpSpPr>
          <p:grpSpPr>
            <a:xfrm>
              <a:off x="2854615" y="4319829"/>
              <a:ext cx="354151" cy="390910"/>
              <a:chOff x="1433575" y="238125"/>
              <a:chExt cx="4740975" cy="5226075"/>
            </a:xfrm>
          </p:grpSpPr>
          <p:sp>
            <p:nvSpPr>
              <p:cNvPr id="134" name="Google Shape;3417;p73">
                <a:extLst>
                  <a:ext uri="{FF2B5EF4-FFF2-40B4-BE49-F238E27FC236}">
                    <a16:creationId xmlns:a16="http://schemas.microsoft.com/office/drawing/2014/main" id="{ADF66D6A-75ED-4BC5-ABE3-DDED58AED961}"/>
                  </a:ext>
                </a:extLst>
              </p:cNvPr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418;p73">
                <a:extLst>
                  <a:ext uri="{FF2B5EF4-FFF2-40B4-BE49-F238E27FC236}">
                    <a16:creationId xmlns:a16="http://schemas.microsoft.com/office/drawing/2014/main" id="{8F180863-3984-4A72-8429-BE117C496AA6}"/>
                  </a:ext>
                </a:extLst>
              </p:cNvPr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419;p73">
                <a:extLst>
                  <a:ext uri="{FF2B5EF4-FFF2-40B4-BE49-F238E27FC236}">
                    <a16:creationId xmlns:a16="http://schemas.microsoft.com/office/drawing/2014/main" id="{85EA8FEC-1975-47DA-A9E2-EF4230E65E5F}"/>
                  </a:ext>
                </a:extLst>
              </p:cNvPr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420;p73">
                <a:extLst>
                  <a:ext uri="{FF2B5EF4-FFF2-40B4-BE49-F238E27FC236}">
                    <a16:creationId xmlns:a16="http://schemas.microsoft.com/office/drawing/2014/main" id="{22A5A7E0-2D0F-40D3-9DCB-435A4C004903}"/>
                  </a:ext>
                </a:extLst>
              </p:cNvPr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421;p73">
                <a:extLst>
                  <a:ext uri="{FF2B5EF4-FFF2-40B4-BE49-F238E27FC236}">
                    <a16:creationId xmlns:a16="http://schemas.microsoft.com/office/drawing/2014/main" id="{46E9EB9E-8896-4036-A804-C819D672CF69}"/>
                  </a:ext>
                </a:extLst>
              </p:cNvPr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422;p73">
                <a:extLst>
                  <a:ext uri="{FF2B5EF4-FFF2-40B4-BE49-F238E27FC236}">
                    <a16:creationId xmlns:a16="http://schemas.microsoft.com/office/drawing/2014/main" id="{821BDFAD-7D0F-4DA4-87A7-9832D118680D}"/>
                  </a:ext>
                </a:extLst>
              </p:cNvPr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423;p73">
                <a:extLst>
                  <a:ext uri="{FF2B5EF4-FFF2-40B4-BE49-F238E27FC236}">
                    <a16:creationId xmlns:a16="http://schemas.microsoft.com/office/drawing/2014/main" id="{F2A570B4-9E1F-4AEC-814B-0EB6F6668938}"/>
                  </a:ext>
                </a:extLst>
              </p:cNvPr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424;p73">
                <a:extLst>
                  <a:ext uri="{FF2B5EF4-FFF2-40B4-BE49-F238E27FC236}">
                    <a16:creationId xmlns:a16="http://schemas.microsoft.com/office/drawing/2014/main" id="{8CA6FB6C-926C-46FC-A855-D73BFE776986}"/>
                  </a:ext>
                </a:extLst>
              </p:cNvPr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425;p73">
                <a:extLst>
                  <a:ext uri="{FF2B5EF4-FFF2-40B4-BE49-F238E27FC236}">
                    <a16:creationId xmlns:a16="http://schemas.microsoft.com/office/drawing/2014/main" id="{8FFE65DE-024D-4834-8DB4-428B38FD0CBA}"/>
                  </a:ext>
                </a:extLst>
              </p:cNvPr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426;p73">
                <a:extLst>
                  <a:ext uri="{FF2B5EF4-FFF2-40B4-BE49-F238E27FC236}">
                    <a16:creationId xmlns:a16="http://schemas.microsoft.com/office/drawing/2014/main" id="{6A5D244A-2448-41D0-94FE-82E52F46B75E}"/>
                  </a:ext>
                </a:extLst>
              </p:cNvPr>
              <p:cNvSpPr/>
              <p:nvPr/>
            </p:nvSpPr>
            <p:spPr>
              <a:xfrm flipH="1"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427;p73">
                <a:extLst>
                  <a:ext uri="{FF2B5EF4-FFF2-40B4-BE49-F238E27FC236}">
                    <a16:creationId xmlns:a16="http://schemas.microsoft.com/office/drawing/2014/main" id="{5F68B29F-7A3B-4E62-8068-2570522D01EE}"/>
                  </a:ext>
                </a:extLst>
              </p:cNvPr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" name="Google Shape;3428;p73">
            <a:extLst>
              <a:ext uri="{FF2B5EF4-FFF2-40B4-BE49-F238E27FC236}">
                <a16:creationId xmlns:a16="http://schemas.microsoft.com/office/drawing/2014/main" id="{3F944F73-DD30-4199-B387-47915246E7E3}"/>
              </a:ext>
            </a:extLst>
          </p:cNvPr>
          <p:cNvGrpSpPr/>
          <p:nvPr/>
        </p:nvGrpSpPr>
        <p:grpSpPr>
          <a:xfrm flipH="1">
            <a:off x="75389" y="79597"/>
            <a:ext cx="1037880" cy="1328865"/>
            <a:chOff x="7490016" y="535005"/>
            <a:chExt cx="1037880" cy="1328865"/>
          </a:xfrm>
        </p:grpSpPr>
        <p:sp>
          <p:nvSpPr>
            <p:cNvPr id="160" name="Google Shape;3429;p73">
              <a:extLst>
                <a:ext uri="{FF2B5EF4-FFF2-40B4-BE49-F238E27FC236}">
                  <a16:creationId xmlns:a16="http://schemas.microsoft.com/office/drawing/2014/main" id="{948EABA9-F955-4B8A-9C9C-2B0323488D7F}"/>
                </a:ext>
              </a:extLst>
            </p:cNvPr>
            <p:cNvSpPr/>
            <p:nvPr/>
          </p:nvSpPr>
          <p:spPr>
            <a:xfrm rot="3844445" flipH="1">
              <a:off x="7521081" y="902077"/>
              <a:ext cx="540614" cy="280670"/>
            </a:xfrm>
            <a:custGeom>
              <a:avLst/>
              <a:gdLst/>
              <a:ahLst/>
              <a:cxnLst/>
              <a:rect l="l" t="t" r="r" b="b"/>
              <a:pathLst>
                <a:path w="13318" h="7226" extrusionOk="0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430;p73">
              <a:extLst>
                <a:ext uri="{FF2B5EF4-FFF2-40B4-BE49-F238E27FC236}">
                  <a16:creationId xmlns:a16="http://schemas.microsoft.com/office/drawing/2014/main" id="{A5463CD6-50FD-43B0-BCC7-EE846B18AE4A}"/>
                </a:ext>
              </a:extLst>
            </p:cNvPr>
            <p:cNvSpPr/>
            <p:nvPr/>
          </p:nvSpPr>
          <p:spPr>
            <a:xfrm rot="-9899856">
              <a:off x="7517438" y="1520945"/>
              <a:ext cx="519629" cy="280444"/>
            </a:xfrm>
            <a:custGeom>
              <a:avLst/>
              <a:gdLst/>
              <a:ahLst/>
              <a:cxnLst/>
              <a:rect l="l" t="t" r="r" b="b"/>
              <a:pathLst>
                <a:path w="17306" h="9338" extrusionOk="0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" name="Google Shape;3431;p73">
              <a:extLst>
                <a:ext uri="{FF2B5EF4-FFF2-40B4-BE49-F238E27FC236}">
                  <a16:creationId xmlns:a16="http://schemas.microsoft.com/office/drawing/2014/main" id="{9505FBCF-ED85-464E-B130-CE463DFF94CC}"/>
                </a:ext>
              </a:extLst>
            </p:cNvPr>
            <p:cNvGrpSpPr/>
            <p:nvPr/>
          </p:nvGrpSpPr>
          <p:grpSpPr>
            <a:xfrm>
              <a:off x="8210250" y="535005"/>
              <a:ext cx="317645" cy="350147"/>
              <a:chOff x="1433575" y="238125"/>
              <a:chExt cx="4740975" cy="5226075"/>
            </a:xfrm>
          </p:grpSpPr>
          <p:sp>
            <p:nvSpPr>
              <p:cNvPr id="176" name="Google Shape;3432;p73">
                <a:extLst>
                  <a:ext uri="{FF2B5EF4-FFF2-40B4-BE49-F238E27FC236}">
                    <a16:creationId xmlns:a16="http://schemas.microsoft.com/office/drawing/2014/main" id="{F4FB8F4E-136A-424D-8738-6FDEE8224497}"/>
                  </a:ext>
                </a:extLst>
              </p:cNvPr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454" extrusionOk="0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433;p73">
                <a:extLst>
                  <a:ext uri="{FF2B5EF4-FFF2-40B4-BE49-F238E27FC236}">
                    <a16:creationId xmlns:a16="http://schemas.microsoft.com/office/drawing/2014/main" id="{651DCCF1-1752-4C58-AD08-97378A57E600}"/>
                  </a:ext>
                </a:extLst>
              </p:cNvPr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avLst/>
                <a:gdLst/>
                <a:ahLst/>
                <a:cxnLst/>
                <a:rect l="l" t="t" r="r" b="b"/>
                <a:pathLst>
                  <a:path w="189639" h="209043" extrusionOk="0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434;p73">
                <a:extLst>
                  <a:ext uri="{FF2B5EF4-FFF2-40B4-BE49-F238E27FC236}">
                    <a16:creationId xmlns:a16="http://schemas.microsoft.com/office/drawing/2014/main" id="{E4FED970-C36E-48E8-B0E5-289493EAA643}"/>
                  </a:ext>
                </a:extLst>
              </p:cNvPr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98" extrusionOk="0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435;p73">
                <a:extLst>
                  <a:ext uri="{FF2B5EF4-FFF2-40B4-BE49-F238E27FC236}">
                    <a16:creationId xmlns:a16="http://schemas.microsoft.com/office/drawing/2014/main" id="{AD878E5A-4856-4331-A467-6031EDE16D21}"/>
                  </a:ext>
                </a:extLst>
              </p:cNvPr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36778" extrusionOk="0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436;p73">
                <a:extLst>
                  <a:ext uri="{FF2B5EF4-FFF2-40B4-BE49-F238E27FC236}">
                    <a16:creationId xmlns:a16="http://schemas.microsoft.com/office/drawing/2014/main" id="{B767B668-920B-4ED2-AA7A-920E3C07E97A}"/>
                  </a:ext>
                </a:extLst>
              </p:cNvPr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36779" extrusionOk="0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437;p73">
                <a:extLst>
                  <a:ext uri="{FF2B5EF4-FFF2-40B4-BE49-F238E27FC236}">
                    <a16:creationId xmlns:a16="http://schemas.microsoft.com/office/drawing/2014/main" id="{B054C7C4-1323-4C2D-9BC9-EE2993309A2C}"/>
                  </a:ext>
                </a:extLst>
              </p:cNvPr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avLst/>
                <a:gdLst/>
                <a:ahLst/>
                <a:cxnLst/>
                <a:rect l="l" t="t" r="r" b="b"/>
                <a:pathLst>
                  <a:path w="27396" h="36791" extrusionOk="0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438;p73">
                <a:extLst>
                  <a:ext uri="{FF2B5EF4-FFF2-40B4-BE49-F238E27FC236}">
                    <a16:creationId xmlns:a16="http://schemas.microsoft.com/office/drawing/2014/main" id="{DFF364AE-307B-4C5F-B3F2-993B8889ADD2}"/>
                  </a:ext>
                </a:extLst>
              </p:cNvPr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439;p73">
                <a:extLst>
                  <a:ext uri="{FF2B5EF4-FFF2-40B4-BE49-F238E27FC236}">
                    <a16:creationId xmlns:a16="http://schemas.microsoft.com/office/drawing/2014/main" id="{EB198654-48B2-42D4-A74B-664EF33C165D}"/>
                  </a:ext>
                </a:extLst>
              </p:cNvPr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440;p73">
                <a:extLst>
                  <a:ext uri="{FF2B5EF4-FFF2-40B4-BE49-F238E27FC236}">
                    <a16:creationId xmlns:a16="http://schemas.microsoft.com/office/drawing/2014/main" id="{93A09F2B-FD9A-4E45-9F9D-4E1FB107E3FC}"/>
                  </a:ext>
                </a:extLst>
              </p:cNvPr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441;p73">
                <a:extLst>
                  <a:ext uri="{FF2B5EF4-FFF2-40B4-BE49-F238E27FC236}">
                    <a16:creationId xmlns:a16="http://schemas.microsoft.com/office/drawing/2014/main" id="{43C6F668-44D1-4F51-9C69-B5765D548DED}"/>
                  </a:ext>
                </a:extLst>
              </p:cNvPr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19" extrusionOk="0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442;p73">
                <a:extLst>
                  <a:ext uri="{FF2B5EF4-FFF2-40B4-BE49-F238E27FC236}">
                    <a16:creationId xmlns:a16="http://schemas.microsoft.com/office/drawing/2014/main" id="{19925A12-9297-4312-A342-71E240F02A04}"/>
                  </a:ext>
                </a:extLst>
              </p:cNvPr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0320" extrusionOk="0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3443;p73">
              <a:extLst>
                <a:ext uri="{FF2B5EF4-FFF2-40B4-BE49-F238E27FC236}">
                  <a16:creationId xmlns:a16="http://schemas.microsoft.com/office/drawing/2014/main" id="{D4B21CD5-9F3F-4857-B9A5-FBB5CC9CDA67}"/>
                </a:ext>
              </a:extLst>
            </p:cNvPr>
            <p:cNvGrpSpPr/>
            <p:nvPr/>
          </p:nvGrpSpPr>
          <p:grpSpPr>
            <a:xfrm rot="-1799794">
              <a:off x="8098764" y="1176264"/>
              <a:ext cx="365703" cy="350054"/>
              <a:chOff x="2057567" y="690970"/>
              <a:chExt cx="352891" cy="337790"/>
            </a:xfrm>
          </p:grpSpPr>
          <p:sp>
            <p:nvSpPr>
              <p:cNvPr id="164" name="Google Shape;3444;p73">
                <a:extLst>
                  <a:ext uri="{FF2B5EF4-FFF2-40B4-BE49-F238E27FC236}">
                    <a16:creationId xmlns:a16="http://schemas.microsoft.com/office/drawing/2014/main" id="{87547247-E3DF-4D77-BBB8-A7FF46C2B708}"/>
                  </a:ext>
                </a:extLst>
              </p:cNvPr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8299" extrusionOk="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445;p73">
                <a:extLst>
                  <a:ext uri="{FF2B5EF4-FFF2-40B4-BE49-F238E27FC236}">
                    <a16:creationId xmlns:a16="http://schemas.microsoft.com/office/drawing/2014/main" id="{9F0AF986-2055-4EA6-833C-5C6E0ADF8806}"/>
                  </a:ext>
                </a:extLst>
              </p:cNvPr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446;p73">
                <a:extLst>
                  <a:ext uri="{FF2B5EF4-FFF2-40B4-BE49-F238E27FC236}">
                    <a16:creationId xmlns:a16="http://schemas.microsoft.com/office/drawing/2014/main" id="{20DF1999-8B10-455E-89AC-FA27539A0123}"/>
                  </a:ext>
                </a:extLst>
              </p:cNvPr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447;p73">
                <a:extLst>
                  <a:ext uri="{FF2B5EF4-FFF2-40B4-BE49-F238E27FC236}">
                    <a16:creationId xmlns:a16="http://schemas.microsoft.com/office/drawing/2014/main" id="{EBA93938-6CC9-48B8-BF5A-391F325C56BE}"/>
                  </a:ext>
                </a:extLst>
              </p:cNvPr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448;p73">
                <a:extLst>
                  <a:ext uri="{FF2B5EF4-FFF2-40B4-BE49-F238E27FC236}">
                    <a16:creationId xmlns:a16="http://schemas.microsoft.com/office/drawing/2014/main" id="{9D3B62BC-8217-4148-A385-F1BA096510DF}"/>
                  </a:ext>
                </a:extLst>
              </p:cNvPr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449;p73">
                <a:extLst>
                  <a:ext uri="{FF2B5EF4-FFF2-40B4-BE49-F238E27FC236}">
                    <a16:creationId xmlns:a16="http://schemas.microsoft.com/office/drawing/2014/main" id="{7625A1D5-6D58-4446-8D4B-CB7EB1FE8182}"/>
                  </a:ext>
                </a:extLst>
              </p:cNvPr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450;p73">
                <a:extLst>
                  <a:ext uri="{FF2B5EF4-FFF2-40B4-BE49-F238E27FC236}">
                    <a16:creationId xmlns:a16="http://schemas.microsoft.com/office/drawing/2014/main" id="{1670FEC5-2AAA-4C3F-BC51-E1ACAE913E77}"/>
                  </a:ext>
                </a:extLst>
              </p:cNvPr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451;p73">
                <a:extLst>
                  <a:ext uri="{FF2B5EF4-FFF2-40B4-BE49-F238E27FC236}">
                    <a16:creationId xmlns:a16="http://schemas.microsoft.com/office/drawing/2014/main" id="{D84D38AE-885D-4790-9C56-CEBF5B4D09F0}"/>
                  </a:ext>
                </a:extLst>
              </p:cNvPr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452;p73">
                <a:extLst>
                  <a:ext uri="{FF2B5EF4-FFF2-40B4-BE49-F238E27FC236}">
                    <a16:creationId xmlns:a16="http://schemas.microsoft.com/office/drawing/2014/main" id="{47000C51-6454-4188-A87B-4D9F768EAC32}"/>
                  </a:ext>
                </a:extLst>
              </p:cNvPr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8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453;p73">
                <a:extLst>
                  <a:ext uri="{FF2B5EF4-FFF2-40B4-BE49-F238E27FC236}">
                    <a16:creationId xmlns:a16="http://schemas.microsoft.com/office/drawing/2014/main" id="{3AC9AD38-01F1-4441-87F7-94E135E7F308}"/>
                  </a:ext>
                </a:extLst>
              </p:cNvPr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454;p73">
                <a:extLst>
                  <a:ext uri="{FF2B5EF4-FFF2-40B4-BE49-F238E27FC236}">
                    <a16:creationId xmlns:a16="http://schemas.microsoft.com/office/drawing/2014/main" id="{A41E04E9-9878-455C-BF7E-6FB0ED7B9E06}"/>
                  </a:ext>
                </a:extLst>
              </p:cNvPr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8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455;p73">
                <a:extLst>
                  <a:ext uri="{FF2B5EF4-FFF2-40B4-BE49-F238E27FC236}">
                    <a16:creationId xmlns:a16="http://schemas.microsoft.com/office/drawing/2014/main" id="{948F4E92-A6B6-4D74-9CBB-4C02B7501BFB}"/>
                  </a:ext>
                </a:extLst>
              </p:cNvPr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50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44"/>
          <p:cNvSpPr txBox="1">
            <a:spLocks noGrp="1"/>
          </p:cNvSpPr>
          <p:nvPr>
            <p:ph type="subTitle" idx="1"/>
          </p:nvPr>
        </p:nvSpPr>
        <p:spPr>
          <a:xfrm>
            <a:off x="720000" y="1017725"/>
            <a:ext cx="8024714" cy="1410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GB" b="0" i="0" u="none" strike="noStrike" baseline="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Operations research has been particularly successful in two areas of decision analysis: </a:t>
            </a:r>
            <a:endParaRPr lang="en-GB" b="1" dirty="0">
              <a:solidFill>
                <a:srgbClr val="49194F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9194F"/>
                </a:solidFill>
              </a:rPr>
              <a:t>Deterministic optimization: </a:t>
            </a:r>
            <a:r>
              <a:rPr lang="en-GB" dirty="0">
                <a:solidFill>
                  <a:srgbClr val="49194F"/>
                </a:solidFill>
              </a:rPr>
              <a:t>Optimization of problems involving many variables when the outcome of the decisions can be predicted with certainty, and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9194F"/>
                </a:solidFill>
              </a:rPr>
              <a:t>Stochastic optimization: </a:t>
            </a:r>
            <a:r>
              <a:rPr lang="en-GB" dirty="0">
                <a:solidFill>
                  <a:srgbClr val="49194F"/>
                </a:solidFill>
              </a:rPr>
              <a:t>The analysis of situations involving a few variables when the outcome of the decisions cannot be predicted with certainty.</a:t>
            </a:r>
          </a:p>
        </p:txBody>
      </p:sp>
      <p:sp>
        <p:nvSpPr>
          <p:cNvPr id="2371" name="Google Shape;2371;p4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72" name="Google Shape;237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DETERMINISTIC&amp; STOCHASTIC OPTIMIZATION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C04E57-1848-49DC-9807-FD234F0F0327}"/>
              </a:ext>
            </a:extLst>
          </p:cNvPr>
          <p:cNvSpPr/>
          <p:nvPr/>
        </p:nvSpPr>
        <p:spPr>
          <a:xfrm>
            <a:off x="1019866" y="3173699"/>
            <a:ext cx="7104268" cy="281533"/>
          </a:xfrm>
          <a:prstGeom prst="rect">
            <a:avLst/>
          </a:prstGeom>
          <a:solidFill>
            <a:srgbClr val="F0A74D"/>
          </a:solidFill>
          <a:ln>
            <a:solidFill>
              <a:srgbClr val="491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2369;p44">
            <a:extLst>
              <a:ext uri="{FF2B5EF4-FFF2-40B4-BE49-F238E27FC236}">
                <a16:creationId xmlns:a16="http://schemas.microsoft.com/office/drawing/2014/main" id="{F7790D7B-6C83-42C2-9036-EA1FE5F4D5A2}"/>
              </a:ext>
            </a:extLst>
          </p:cNvPr>
          <p:cNvSpPr txBox="1">
            <a:spLocks/>
          </p:cNvSpPr>
          <p:nvPr/>
        </p:nvSpPr>
        <p:spPr>
          <a:xfrm>
            <a:off x="1079763" y="3128729"/>
            <a:ext cx="7168155" cy="28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0" i="0" baseline="0" dirty="0">
                <a:solidFill>
                  <a:srgbClr val="49194F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Real world problems almost invariably include some </a:t>
            </a:r>
            <a:r>
              <a:rPr lang="en-GB" sz="1200" b="1" i="0" u="sng" baseline="0" dirty="0">
                <a:solidFill>
                  <a:srgbClr val="49194F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unknown</a:t>
            </a:r>
            <a:r>
              <a:rPr lang="en-GB" sz="1200" b="0" i="0" baseline="0" dirty="0">
                <a:solidFill>
                  <a:srgbClr val="49194F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GB" sz="1200" b="1" i="0" u="sng" baseline="0" dirty="0">
                <a:solidFill>
                  <a:srgbClr val="49194F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uncertain</a:t>
            </a:r>
            <a:r>
              <a:rPr lang="en-GB" sz="1200" b="0" i="0" u="sng" baseline="0" dirty="0">
                <a:solidFill>
                  <a:srgbClr val="49194F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200" b="0" i="0" baseline="0" dirty="0">
                <a:solidFill>
                  <a:srgbClr val="49194F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parameters.</a:t>
            </a:r>
            <a:endParaRPr lang="en-US" sz="12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AA32EB0-A2B3-4264-B065-26D357FC3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416" y="650742"/>
            <a:ext cx="5841167" cy="38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0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43FF0CB9-B3BC-4AEE-905B-23196968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8068"/>
            <a:ext cx="7704000" cy="572700"/>
          </a:xfrm>
        </p:spPr>
        <p:txBody>
          <a:bodyPr/>
          <a:lstStyle/>
          <a:p>
            <a:r>
              <a:rPr lang="en-GB" sz="2800" b="1" dirty="0">
                <a:solidFill>
                  <a:srgbClr val="F0A74D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EXAMPLE</a:t>
            </a:r>
            <a:endParaRPr lang="en-US" dirty="0">
              <a:solidFill>
                <a:srgbClr val="F0A74D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10" name="Google Shape;2817;p55">
            <a:extLst>
              <a:ext uri="{FF2B5EF4-FFF2-40B4-BE49-F238E27FC236}">
                <a16:creationId xmlns:a16="http://schemas.microsoft.com/office/drawing/2014/main" id="{EC646A9D-A918-4D74-BACC-21AC59F7FF5E}"/>
              </a:ext>
            </a:extLst>
          </p:cNvPr>
          <p:cNvSpPr txBox="1">
            <a:spLocks/>
          </p:cNvSpPr>
          <p:nvPr/>
        </p:nvSpPr>
        <p:spPr>
          <a:xfrm>
            <a:off x="487181" y="850768"/>
            <a:ext cx="8207114" cy="309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just"/>
            <a:r>
              <a:rPr lang="en-GB" sz="140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farmer raises </a:t>
            </a:r>
            <a:r>
              <a:rPr lang="en-GB" sz="1400" b="1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wheat, corn, and sugar beets </a:t>
            </a:r>
            <a:r>
              <a:rPr lang="en-GB" sz="140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 500 acres of land. Before the planting season he wants to decide how much land to devote to each crop.</a:t>
            </a:r>
          </a:p>
          <a:p>
            <a:pPr marL="0" indent="0" algn="just"/>
            <a:r>
              <a:rPr lang="en-GB" sz="140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 At least 200 tons of </a:t>
            </a:r>
            <a:r>
              <a:rPr lang="en-GB" sz="1400" b="1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wheat</a:t>
            </a:r>
            <a:r>
              <a:rPr lang="en-GB" sz="140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240 tons of </a:t>
            </a:r>
            <a:r>
              <a:rPr lang="en-GB" sz="1400" b="1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corn</a:t>
            </a:r>
            <a:r>
              <a:rPr lang="en-GB" sz="140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are needed for cattle feed, which can be purchased from a wholesaler if not raised on the farm.</a:t>
            </a:r>
          </a:p>
          <a:p>
            <a:pPr marL="0" indent="0" algn="just"/>
            <a:r>
              <a:rPr lang="en-GB" sz="140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 Any grain in excess of the cattle feed requirement can be sold at $170 and $150 per ton of </a:t>
            </a:r>
            <a:r>
              <a:rPr lang="en-GB" sz="1400" b="1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wheat</a:t>
            </a:r>
            <a:r>
              <a:rPr lang="en-GB" sz="140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GB" sz="1400" b="1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corn</a:t>
            </a:r>
            <a:r>
              <a:rPr lang="en-GB" sz="140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respectively.</a:t>
            </a:r>
          </a:p>
          <a:p>
            <a:pPr marL="0" indent="0" algn="just"/>
            <a:r>
              <a:rPr lang="en-GB" sz="140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 The wholesaler sells the grain for 40% more (namely $238 and $210 per ton, respectively.)</a:t>
            </a:r>
          </a:p>
          <a:p>
            <a:pPr marL="0" indent="0" algn="just"/>
            <a:r>
              <a:rPr lang="en-GB" sz="140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 Up to 6000 tons of </a:t>
            </a:r>
            <a:r>
              <a:rPr lang="en-GB" sz="1400" b="1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sugar</a:t>
            </a:r>
            <a:r>
              <a:rPr lang="en-GB" sz="140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400" b="1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beets</a:t>
            </a:r>
            <a:r>
              <a:rPr lang="en-GB" sz="140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can be sold for $36 per ton; any additional amounts can be sold for $10/ton.</a:t>
            </a:r>
          </a:p>
          <a:p>
            <a:pPr marL="0" indent="0" algn="just"/>
            <a:r>
              <a:rPr lang="en-GB" sz="140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 </a:t>
            </a:r>
            <a:r>
              <a:rPr lang="en-US" sz="1400" b="0" i="0" u="none" strike="noStrike" baseline="0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Based on past experience, the farmer knows that the mean yield on his land is roughly 2.5T,3T,and 20T per acre for wheat, corn, and sugar beets, respectively.</a:t>
            </a:r>
            <a:endParaRPr lang="en-US" sz="1400" dirty="0">
              <a:solidFill>
                <a:srgbClr val="49194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038BA8-5682-443E-82D5-24F26CE2E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5"/>
          <a:stretch/>
        </p:blipFill>
        <p:spPr>
          <a:xfrm>
            <a:off x="2302808" y="3612630"/>
            <a:ext cx="4869986" cy="1408496"/>
          </a:xfrm>
          <a:prstGeom prst="rect">
            <a:avLst/>
          </a:prstGeom>
        </p:spPr>
      </p:pic>
      <p:sp>
        <p:nvSpPr>
          <p:cNvPr id="13" name="Google Shape;2817;p55">
            <a:extLst>
              <a:ext uri="{FF2B5EF4-FFF2-40B4-BE49-F238E27FC236}">
                <a16:creationId xmlns:a16="http://schemas.microsoft.com/office/drawing/2014/main" id="{A63BA8D9-3DF0-4EF0-A8FA-E2255B78FA8E}"/>
              </a:ext>
            </a:extLst>
          </p:cNvPr>
          <p:cNvSpPr txBox="1">
            <a:spLocks/>
          </p:cNvSpPr>
          <p:nvPr/>
        </p:nvSpPr>
        <p:spPr>
          <a:xfrm>
            <a:off x="2302808" y="3280571"/>
            <a:ext cx="5180062" cy="2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just"/>
            <a:r>
              <a:rPr lang="en-GB" sz="1100" b="1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Summarizes These Data And The Planting Costs For These Crops</a:t>
            </a:r>
            <a:endParaRPr lang="en-US" sz="1100" b="1" dirty="0">
              <a:solidFill>
                <a:srgbClr val="49194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CFB1F8-B6D1-4362-B0D5-AD3F6071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52" y="423774"/>
            <a:ext cx="7334095" cy="41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2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05A06-F4F0-464D-A4BA-F398EA928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77" y="1222296"/>
            <a:ext cx="7397646" cy="2698908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D6C20B7-6E69-43FF-BDFC-0395E41D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8068"/>
            <a:ext cx="7704000" cy="572700"/>
          </a:xfrm>
        </p:spPr>
        <p:txBody>
          <a:bodyPr/>
          <a:lstStyle/>
          <a:p>
            <a:r>
              <a:rPr lang="en-GB" sz="2800" b="1" dirty="0">
                <a:solidFill>
                  <a:srgbClr val="F0A74D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DETERMINISTIC  SOLUTION</a:t>
            </a:r>
            <a:endParaRPr lang="en-US" dirty="0">
              <a:solidFill>
                <a:srgbClr val="F0A74D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6" name="Google Shape;2817;p55">
            <a:extLst>
              <a:ext uri="{FF2B5EF4-FFF2-40B4-BE49-F238E27FC236}">
                <a16:creationId xmlns:a16="http://schemas.microsoft.com/office/drawing/2014/main" id="{11084B6B-374E-4985-B2A3-E0F49267D2FD}"/>
              </a:ext>
            </a:extLst>
          </p:cNvPr>
          <p:cNvSpPr txBox="1">
            <a:spLocks/>
          </p:cNvSpPr>
          <p:nvPr/>
        </p:nvSpPr>
        <p:spPr>
          <a:xfrm>
            <a:off x="820711" y="935946"/>
            <a:ext cx="51800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just"/>
            <a:r>
              <a:rPr lang="en-GB" sz="1400" b="1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Table 2:Optimal solution based on average yields</a:t>
            </a:r>
            <a:endParaRPr lang="en-US" sz="1400" b="1" dirty="0">
              <a:solidFill>
                <a:srgbClr val="49194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57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D6C20B7-6E69-43FF-BDFC-0395E41D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8068"/>
            <a:ext cx="7704000" cy="572700"/>
          </a:xfrm>
        </p:spPr>
        <p:txBody>
          <a:bodyPr/>
          <a:lstStyle/>
          <a:p>
            <a:r>
              <a:rPr lang="en-GB" sz="1800" b="1" dirty="0">
                <a:solidFill>
                  <a:srgbClr val="F0A74D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A SCENARIO REPRESENTATION (STOCHASTIC APPROACH WITH DISCRETE VARIABLES)</a:t>
            </a:r>
            <a:endParaRPr lang="en-US" sz="1800" dirty="0">
              <a:solidFill>
                <a:srgbClr val="F0A74D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75B32-32B2-432A-A4C5-4955E993E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51" y="1327950"/>
            <a:ext cx="7339297" cy="23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2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D6C20B7-6E69-43FF-BDFC-0395E41D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8068"/>
            <a:ext cx="7704000" cy="572700"/>
          </a:xfrm>
        </p:spPr>
        <p:txBody>
          <a:bodyPr/>
          <a:lstStyle/>
          <a:p>
            <a:r>
              <a:rPr lang="en-GB" sz="1800" b="1" dirty="0">
                <a:solidFill>
                  <a:srgbClr val="F0A74D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A SCENARIO REPRESENTATION (STOCHASTIC APPROACH WITH DISCRETE VARIABLES)</a:t>
            </a:r>
            <a:endParaRPr lang="en-US" sz="1800" dirty="0">
              <a:solidFill>
                <a:srgbClr val="F0A74D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9C741-AF80-45BC-A138-99434ACCF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26" y="942211"/>
            <a:ext cx="5709747" cy="41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8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F5D10E-6B53-428E-8222-9F4FBDCEC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52" y="613321"/>
            <a:ext cx="6202394" cy="2044957"/>
          </a:xfrm>
          <a:prstGeom prst="rect">
            <a:avLst/>
          </a:prstGeom>
        </p:spPr>
      </p:pic>
      <p:sp>
        <p:nvSpPr>
          <p:cNvPr id="8" name="Google Shape;2817;p55">
            <a:extLst>
              <a:ext uri="{FF2B5EF4-FFF2-40B4-BE49-F238E27FC236}">
                <a16:creationId xmlns:a16="http://schemas.microsoft.com/office/drawing/2014/main" id="{19C0440E-AD76-45C2-9D75-D2B1993169E5}"/>
              </a:ext>
            </a:extLst>
          </p:cNvPr>
          <p:cNvSpPr txBox="1">
            <a:spLocks/>
          </p:cNvSpPr>
          <p:nvPr/>
        </p:nvSpPr>
        <p:spPr>
          <a:xfrm>
            <a:off x="1406052" y="326971"/>
            <a:ext cx="63774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just"/>
            <a:r>
              <a:rPr lang="en-GB" sz="1400" b="1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Table 1:Optimal solution based on </a:t>
            </a:r>
            <a:r>
              <a:rPr lang="en-GB" sz="14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above</a:t>
            </a:r>
            <a:r>
              <a:rPr lang="en-GB" sz="1400" b="1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average yields(+ 20%).</a:t>
            </a:r>
            <a:endParaRPr lang="en-US" sz="1400" b="1" dirty="0">
              <a:solidFill>
                <a:srgbClr val="49194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961F51-5A19-4EF7-99BE-8048A41C6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052" y="2923472"/>
            <a:ext cx="6202394" cy="1945655"/>
          </a:xfrm>
          <a:prstGeom prst="rect">
            <a:avLst/>
          </a:prstGeom>
        </p:spPr>
      </p:pic>
      <p:sp>
        <p:nvSpPr>
          <p:cNvPr id="11" name="Google Shape;2817;p55">
            <a:extLst>
              <a:ext uri="{FF2B5EF4-FFF2-40B4-BE49-F238E27FC236}">
                <a16:creationId xmlns:a16="http://schemas.microsoft.com/office/drawing/2014/main" id="{E9F9BEA0-27CD-4035-A151-15BF76C427D1}"/>
              </a:ext>
            </a:extLst>
          </p:cNvPr>
          <p:cNvSpPr txBox="1">
            <a:spLocks/>
          </p:cNvSpPr>
          <p:nvPr/>
        </p:nvSpPr>
        <p:spPr>
          <a:xfrm>
            <a:off x="1406051" y="2658278"/>
            <a:ext cx="62023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just"/>
            <a:r>
              <a:rPr lang="en-GB" sz="1400" b="1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Table 3:Optimal solution based on </a:t>
            </a:r>
            <a:r>
              <a:rPr lang="en-GB" sz="14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above</a:t>
            </a:r>
            <a:r>
              <a:rPr lang="en-GB" sz="1400" b="1" dirty="0">
                <a:solidFill>
                  <a:srgbClr val="49194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average yields (-20%).</a:t>
            </a:r>
            <a:endParaRPr lang="en-US" sz="1400" b="1" dirty="0">
              <a:solidFill>
                <a:srgbClr val="49194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51487"/>
      </p:ext>
    </p:extLst>
  </p:cSld>
  <p:clrMapOvr>
    <a:masterClrMapping/>
  </p:clrMapOvr>
</p:sld>
</file>

<file path=ppt/theme/theme1.xml><?xml version="1.0" encoding="utf-8"?>
<a:theme xmlns:a="http://schemas.openxmlformats.org/drawingml/2006/main" name="Math Subject for High School: Probability and Statistics by Slidesgo">
  <a:themeElements>
    <a:clrScheme name="Simple Light">
      <a:dk1>
        <a:srgbClr val="F0A74D"/>
      </a:dk1>
      <a:lt1>
        <a:srgbClr val="FFFFFF"/>
      </a:lt1>
      <a:dk2>
        <a:srgbClr val="C7A6CC"/>
      </a:dk2>
      <a:lt2>
        <a:srgbClr val="49194F"/>
      </a:lt2>
      <a:accent1>
        <a:srgbClr val="FCE5CD"/>
      </a:accent1>
      <a:accent2>
        <a:srgbClr val="F7ECF8"/>
      </a:accent2>
      <a:accent3>
        <a:srgbClr val="C27BA0"/>
      </a:accent3>
      <a:accent4>
        <a:srgbClr val="E69138"/>
      </a:accent4>
      <a:accent5>
        <a:srgbClr val="B45F06"/>
      </a:accent5>
      <a:accent6>
        <a:srgbClr val="F9CB9C"/>
      </a:accent6>
      <a:hlink>
        <a:srgbClr val="4919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428</Words>
  <Application>Microsoft Office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Poppins Black</vt:lpstr>
      <vt:lpstr>Arial</vt:lpstr>
      <vt:lpstr>Poppins</vt:lpstr>
      <vt:lpstr>Li Alinur Showpnopuri Unicode</vt:lpstr>
      <vt:lpstr>Bebas Neue</vt:lpstr>
      <vt:lpstr>Poppins ExtraBold</vt:lpstr>
      <vt:lpstr>Math Subject for High School: Probability and Statistics by Slidesgo</vt:lpstr>
      <vt:lpstr>PowerPoint Presentation</vt:lpstr>
      <vt:lpstr>DETERMINISTIC&amp; STOCHASTIC OPTIMIZATION</vt:lpstr>
      <vt:lpstr>PowerPoint Presentation</vt:lpstr>
      <vt:lpstr>EXAMPLE</vt:lpstr>
      <vt:lpstr>PowerPoint Presentation</vt:lpstr>
      <vt:lpstr>DETERMINISTIC  SOLUTION</vt:lpstr>
      <vt:lpstr>A SCENARIO REPRESENTATION (STOCHASTIC APPROACH WITH DISCRETE VARIABLES)</vt:lpstr>
      <vt:lpstr>A SCENARIO REPRESENTATION (STOCHASTIC APPROACH WITH DISCRETE VARIABLES)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Ifty Imam Bin Razzak</dc:creator>
  <cp:lastModifiedBy>Ifty Imam Bin Razzak</cp:lastModifiedBy>
  <cp:revision>37</cp:revision>
  <dcterms:modified xsi:type="dcterms:W3CDTF">2024-05-07T15:17:28Z</dcterms:modified>
</cp:coreProperties>
</file>