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4" r:id="rId3"/>
    <p:sldId id="267" r:id="rId5"/>
    <p:sldId id="268" r:id="rId6"/>
    <p:sldId id="269" r:id="rId7"/>
    <p:sldId id="270" r:id="rId8"/>
    <p:sldId id="271" r:id="rId9"/>
    <p:sldId id="272" r:id="rId10"/>
    <p:sldId id="273" r:id="rId11"/>
    <p:sldId id="274" r:id="rId12"/>
    <p:sldId id="275" r:id="rId13"/>
  </p:sldIdLst>
  <p:sldSz cx="12192000" cy="6858000"/>
  <p:notesSz cx="6858000" cy="9144000"/>
  <p:embeddedFontLst>
    <p:embeddedFont>
      <p:font typeface="Consolas" panose="020B0609020204030204"/>
      <p:regular r:id="rId17"/>
    </p:embeddedFont>
    <p:embeddedFont>
      <p:font typeface="Candara" panose="020E0502030303020204"/>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216" y="7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1pPr>
            <a:lvl2pPr marR="0" lvl="1"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2pPr>
            <a:lvl3pPr marR="0" lvl="2"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3pPr>
            <a:lvl4pPr marR="0" lvl="3"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4pPr>
            <a:lvl5pPr marR="0" lvl="4"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5pPr>
            <a:lvl6pPr marR="0" lvl="5"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6pPr>
            <a:lvl7pPr marR="0" lvl="6"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7pPr>
            <a:lvl8pPr marR="0" lvl="7"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8pPr>
            <a:lvl9pPr marR="0" lvl="8"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1pPr>
            <a:lvl2pPr marR="0" lvl="1"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2pPr>
            <a:lvl3pPr marR="0" lvl="2"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3pPr>
            <a:lvl4pPr marR="0" lvl="3"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4pPr>
            <a:lvl5pPr marR="0" lvl="4"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5pPr>
            <a:lvl6pPr marR="0" lvl="5"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6pPr>
            <a:lvl7pPr marR="0" lvl="6"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7pPr>
            <a:lvl8pPr marR="0" lvl="7"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8pPr>
            <a:lvl9pPr marR="0" lvl="8"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1pPr>
            <a:lvl2pPr marL="914400" marR="0" lvl="1"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2pPr>
            <a:lvl3pPr marL="1371600" marR="0" lvl="2"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3pPr>
            <a:lvl4pPr marL="1828800" marR="0" lvl="3"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4pPr>
            <a:lvl5pPr marL="2286000" marR="0" lvl="4"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5pPr>
            <a:lvl6pPr marL="2743200" marR="0" lvl="5"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6pPr>
            <a:lvl7pPr marL="3200400" marR="0" lvl="6"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7pPr>
            <a:lvl8pPr marL="3657600" marR="0" lvl="7"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8pPr>
            <a:lvl9pPr marL="4114800" marR="0" lvl="8" indent="-22860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1pPr>
            <a:lvl2pPr marR="0" lvl="1"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2pPr>
            <a:lvl3pPr marR="0" lvl="2"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3pPr>
            <a:lvl4pPr marR="0" lvl="3"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4pPr>
            <a:lvl5pPr marR="0" lvl="4"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5pPr>
            <a:lvl6pPr marR="0" lvl="5"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6pPr>
            <a:lvl7pPr marR="0" lvl="6"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7pPr>
            <a:lvl8pPr marR="0" lvl="7"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8pPr>
            <a:lvl9pPr marR="0" lvl="8" algn="l" rtl="0">
              <a:spcBef>
                <a:spcPts val="0"/>
              </a:spcBef>
              <a:spcAft>
                <a:spcPts val="0"/>
              </a:spcAft>
              <a:buSzPts val="1400"/>
              <a:buNone/>
              <a:defRPr sz="1800" b="0" i="0" u="none" strike="noStrike" cap="none">
                <a:solidFill>
                  <a:schemeClr val="dk1"/>
                </a:solidFill>
                <a:latin typeface="Candara" panose="020E0502030303020204"/>
                <a:ea typeface="Candara" panose="020E0502030303020204"/>
                <a:cs typeface="Candara" panose="020E0502030303020204"/>
                <a:sym typeface="Candara" panose="020E050203030302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panose="020E0502030303020204"/>
                <a:ea typeface="Candara" panose="020E0502030303020204"/>
                <a:cs typeface="Candara" panose="020E0502030303020204"/>
                <a:sym typeface="Candara" panose="020E0502030303020204"/>
              </a:rPr>
            </a:fld>
            <a:endParaRPr sz="1200" b="0" i="0" u="none" strike="noStrike" cap="none">
              <a:solidFill>
                <a:schemeClr val="dk1"/>
              </a:solidFill>
              <a:latin typeface="Candara" panose="020E0502030303020204"/>
              <a:ea typeface="Candara" panose="020E0502030303020204"/>
              <a:cs typeface="Candara" panose="020E0502030303020204"/>
              <a:sym typeface="Candara" panose="020E050203030302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g1ef6571e288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f6571e288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g1ef6571e288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g1ef6571e28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ef6571e288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8" name="Google Shape;218;g1ef6571e288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3"/>
        <p:cNvGrpSpPr/>
        <p:nvPr/>
      </p:nvGrpSpPr>
      <p:grpSpPr>
        <a:xfrm>
          <a:off x="0" y="0"/>
          <a:ext cx="0" cy="0"/>
          <a:chOff x="0" y="0"/>
          <a:chExt cx="0" cy="0"/>
        </a:xfrm>
      </p:grpSpPr>
      <p:sp>
        <p:nvSpPr>
          <p:cNvPr id="224" name="Google Shape;224;g2662b9e0a6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662b9e0a6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g2662b9e0a69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15"/>
        <p:cNvGrpSpPr/>
        <p:nvPr/>
      </p:nvGrpSpPr>
      <p:grpSpPr>
        <a:xfrm>
          <a:off x="0" y="0"/>
          <a:ext cx="0" cy="0"/>
          <a:chOff x="0" y="0"/>
          <a:chExt cx="0" cy="0"/>
        </a:xfrm>
      </p:grpSpPr>
      <p:sp>
        <p:nvSpPr>
          <p:cNvPr id="16" name="Google Shape;16;p19"/>
          <p:cNvSpPr/>
          <p:nvPr/>
        </p:nvSpPr>
        <p:spPr>
          <a:xfrm>
            <a:off x="0" y="2825016"/>
            <a:ext cx="12188952" cy="3180930"/>
          </a:xfrm>
          <a:prstGeom prst="rect">
            <a:avLst/>
          </a:prstGeom>
          <a:solidFill>
            <a:srgbClr val="262626">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p:txBody>
      </p:sp>
      <p:sp>
        <p:nvSpPr>
          <p:cNvPr id="17" name="Google Shape;17;p19"/>
          <p:cNvSpPr/>
          <p:nvPr/>
        </p:nvSpPr>
        <p:spPr>
          <a:xfrm>
            <a:off x="0" y="3075709"/>
            <a:ext cx="12188952" cy="26392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panose="020E0502030303020204"/>
              <a:ea typeface="Candara" panose="020E0502030303020204"/>
              <a:cs typeface="Candara" panose="020E0502030303020204"/>
              <a:sym typeface="Candara" panose="020E0502030303020204"/>
            </a:endParaRPr>
          </a:p>
        </p:txBody>
      </p:sp>
      <p:sp>
        <p:nvSpPr>
          <p:cNvPr id="18" name="Google Shape;18;p19"/>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rmAutofit/>
          </a:bodyPr>
          <a:lstStyle>
            <a:lvl1pPr lvl="0" algn="l">
              <a:lnSpc>
                <a:spcPct val="80000"/>
              </a:lnSpc>
              <a:spcBef>
                <a:spcPts val="0"/>
              </a:spcBef>
              <a:spcAft>
                <a:spcPts val="0"/>
              </a:spcAft>
              <a:buClr>
                <a:schemeClr val="lt1"/>
              </a:buClr>
              <a:buSzPts val="5400"/>
              <a:buFont typeface="Consolas" panose="020B0609020204030204"/>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a:spLocks noGrp="1"/>
          </p:cNvSpPr>
          <p:nvPr>
            <p:ph type="subTitle" idx="1"/>
          </p:nvPr>
        </p:nvSpPr>
        <p:spPr>
          <a:xfrm>
            <a:off x="1066800" y="4953000"/>
            <a:ext cx="100584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SzPts val="2000"/>
              <a:buNone/>
              <a:defRPr sz="2000">
                <a:solidFill>
                  <a:schemeClr val="accent1"/>
                </a:solidFill>
                <a:latin typeface="Consolas" panose="020B0609020204030204"/>
                <a:ea typeface="Consolas" panose="020B0609020204030204"/>
                <a:cs typeface="Consolas" panose="020B0609020204030204"/>
                <a:sym typeface="Consolas" panose="020B0609020204030204"/>
              </a:defRPr>
            </a:lvl1pPr>
            <a:lvl2pPr lvl="1" algn="ctr">
              <a:lnSpc>
                <a:spcPct val="90000"/>
              </a:lnSpc>
              <a:spcBef>
                <a:spcPts val="10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800"/>
              </a:spcBef>
              <a:spcAft>
                <a:spcPts val="0"/>
              </a:spcAft>
              <a:buSzPts val="1600"/>
              <a:buNone/>
              <a:defRPr sz="1600"/>
            </a:lvl5pPr>
            <a:lvl6pPr lvl="5" algn="ctr">
              <a:lnSpc>
                <a:spcPct val="90000"/>
              </a:lnSpc>
              <a:spcBef>
                <a:spcPts val="800"/>
              </a:spcBef>
              <a:spcAft>
                <a:spcPts val="0"/>
              </a:spcAft>
              <a:buSzPts val="1600"/>
              <a:buNone/>
              <a:defRPr sz="1600"/>
            </a:lvl6pPr>
            <a:lvl7pPr lvl="6" algn="ctr">
              <a:lnSpc>
                <a:spcPct val="90000"/>
              </a:lnSpc>
              <a:spcBef>
                <a:spcPts val="800"/>
              </a:spcBef>
              <a:spcAft>
                <a:spcPts val="0"/>
              </a:spcAft>
              <a:buSzPts val="1600"/>
              <a:buNone/>
              <a:defRPr sz="1600"/>
            </a:lvl7pPr>
            <a:lvl8pPr lvl="7" algn="ctr">
              <a:lnSpc>
                <a:spcPct val="90000"/>
              </a:lnSpc>
              <a:spcBef>
                <a:spcPts val="800"/>
              </a:spcBef>
              <a:spcAft>
                <a:spcPts val="0"/>
              </a:spcAft>
              <a:buSzPts val="1600"/>
              <a:buNone/>
              <a:defRPr sz="1600"/>
            </a:lvl8pPr>
            <a:lvl9pPr lvl="8" algn="ctr">
              <a:lnSpc>
                <a:spcPct val="90000"/>
              </a:lnSpc>
              <a:spcBef>
                <a:spcPts val="800"/>
              </a:spcBef>
              <a:spcAft>
                <a:spcPts val="0"/>
              </a:spcAft>
              <a:buSzPts val="1600"/>
              <a:buNone/>
              <a:defRPr sz="1600"/>
            </a:lvl9pPr>
          </a:lstStyle>
          <a:p/>
        </p:txBody>
      </p:sp>
      <p:sp>
        <p:nvSpPr>
          <p:cNvPr id="20" name="Google Shape;20;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17500" algn="l">
              <a:lnSpc>
                <a:spcPct val="90000"/>
              </a:lnSpc>
              <a:spcBef>
                <a:spcPts val="800"/>
              </a:spcBef>
              <a:spcAft>
                <a:spcPts val="0"/>
              </a:spcAft>
              <a:buSzPts val="14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p:txBody>
      </p:sp>
      <p:sp>
        <p:nvSpPr>
          <p:cNvPr id="24" name="Google Shape;24;p20"/>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1524000" y="1828800"/>
            <a:ext cx="9144000" cy="2743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Consolas" panose="020B0609020204030204"/>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a:spLocks noGrp="1"/>
          </p:cNvSpPr>
          <p:nvPr>
            <p:ph type="body" idx="1"/>
          </p:nvPr>
        </p:nvSpPr>
        <p:spPr>
          <a:xfrm>
            <a:off x="1524000" y="4589463"/>
            <a:ext cx="9144000" cy="150653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2000"/>
              <a:buNone/>
              <a:defRPr sz="2000">
                <a:solidFill>
                  <a:schemeClr val="accent1"/>
                </a:solidFill>
                <a:latin typeface="Consolas" panose="020B0609020204030204"/>
                <a:ea typeface="Consolas" panose="020B0609020204030204"/>
                <a:cs typeface="Consolas" panose="020B0609020204030204"/>
                <a:sym typeface="Consolas" panose="020B0609020204030204"/>
              </a:defRPr>
            </a:lvl1pPr>
            <a:lvl2pPr marL="914400" lvl="1" indent="-228600" algn="l">
              <a:lnSpc>
                <a:spcPct val="90000"/>
              </a:lnSpc>
              <a:spcBef>
                <a:spcPts val="1000"/>
              </a:spcBef>
              <a:spcAft>
                <a:spcPts val="0"/>
              </a:spcAft>
              <a:buSzPts val="2000"/>
              <a:buNone/>
              <a:defRPr sz="2000"/>
            </a:lvl2pPr>
            <a:lvl3pPr marL="1371600" lvl="2" indent="-228600" algn="l">
              <a:lnSpc>
                <a:spcPct val="90000"/>
              </a:lnSpc>
              <a:spcBef>
                <a:spcPts val="800"/>
              </a:spcBef>
              <a:spcAft>
                <a:spcPts val="0"/>
              </a:spcAft>
              <a:buSzPts val="1800"/>
              <a:buNone/>
              <a:defRPr sz="1800"/>
            </a:lvl3pPr>
            <a:lvl4pPr marL="1828800" lvl="3" indent="-228600" algn="l">
              <a:lnSpc>
                <a:spcPct val="90000"/>
              </a:lnSpc>
              <a:spcBef>
                <a:spcPts val="800"/>
              </a:spcBef>
              <a:spcAft>
                <a:spcPts val="0"/>
              </a:spcAft>
              <a:buSzPts val="1600"/>
              <a:buNone/>
              <a:defRPr sz="1600"/>
            </a:lvl4pPr>
            <a:lvl5pPr marL="2286000" lvl="4" indent="-228600" algn="l">
              <a:lnSpc>
                <a:spcPct val="90000"/>
              </a:lnSpc>
              <a:spcBef>
                <a:spcPts val="800"/>
              </a:spcBef>
              <a:spcAft>
                <a:spcPts val="0"/>
              </a:spcAft>
              <a:buSzPts val="1600"/>
              <a:buNone/>
              <a:defRPr sz="1600"/>
            </a:lvl5pPr>
            <a:lvl6pPr marL="2743200" lvl="5" indent="-228600" algn="l">
              <a:lnSpc>
                <a:spcPct val="90000"/>
              </a:lnSpc>
              <a:spcBef>
                <a:spcPts val="800"/>
              </a:spcBef>
              <a:spcAft>
                <a:spcPts val="0"/>
              </a:spcAft>
              <a:buSzPts val="1600"/>
              <a:buNone/>
              <a:defRPr sz="1600"/>
            </a:lvl6pPr>
            <a:lvl7pPr marL="3200400" lvl="6" indent="-228600" algn="l">
              <a:lnSpc>
                <a:spcPct val="90000"/>
              </a:lnSpc>
              <a:spcBef>
                <a:spcPts val="800"/>
              </a:spcBef>
              <a:spcAft>
                <a:spcPts val="0"/>
              </a:spcAft>
              <a:buSzPts val="1600"/>
              <a:buNone/>
              <a:defRPr sz="1600"/>
            </a:lvl7pPr>
            <a:lvl8pPr marL="3657600" lvl="7" indent="-228600" algn="l">
              <a:lnSpc>
                <a:spcPct val="90000"/>
              </a:lnSpc>
              <a:spcBef>
                <a:spcPts val="800"/>
              </a:spcBef>
              <a:spcAft>
                <a:spcPts val="0"/>
              </a:spcAft>
              <a:buSzPts val="1600"/>
              <a:buNone/>
              <a:defRPr sz="1600"/>
            </a:lvl8pPr>
            <a:lvl9pPr marL="4114800" lvl="8" indent="-228600" algn="l">
              <a:lnSpc>
                <a:spcPct val="90000"/>
              </a:lnSpc>
              <a:spcBef>
                <a:spcPts val="800"/>
              </a:spcBef>
              <a:spcAft>
                <a:spcPts val="0"/>
              </a:spcAft>
              <a:buSzPts val="1600"/>
              <a:buNone/>
              <a:defRPr sz="1600"/>
            </a:lvl9pPr>
          </a:lstStyle>
          <a:p/>
        </p:txBody>
      </p:sp>
      <p:sp>
        <p:nvSpPr>
          <p:cNvPr id="53" name="Google Shape;53;p24"/>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accent1"/>
                </a:solidFill>
                <a:latin typeface="Consolas" panose="020B0609020204030204"/>
                <a:ea typeface="Consolas" panose="020B0609020204030204"/>
                <a:cs typeface="Consolas" panose="020B0609020204030204"/>
                <a:sym typeface="Consolas" panose="020B0609020204030204"/>
              </a:defRPr>
            </a:lvl1pPr>
            <a:lvl2pPr lvl="1">
              <a:buNone/>
              <a:defRPr sz="1300">
                <a:solidFill>
                  <a:schemeClr val="accent1"/>
                </a:solidFill>
                <a:latin typeface="Consolas" panose="020B0609020204030204"/>
                <a:ea typeface="Consolas" panose="020B0609020204030204"/>
                <a:cs typeface="Consolas" panose="020B0609020204030204"/>
                <a:sym typeface="Consolas" panose="020B0609020204030204"/>
              </a:defRPr>
            </a:lvl2pPr>
            <a:lvl3pPr lvl="2">
              <a:buNone/>
              <a:defRPr sz="1300">
                <a:solidFill>
                  <a:schemeClr val="accent1"/>
                </a:solidFill>
                <a:latin typeface="Consolas" panose="020B0609020204030204"/>
                <a:ea typeface="Consolas" panose="020B0609020204030204"/>
                <a:cs typeface="Consolas" panose="020B0609020204030204"/>
                <a:sym typeface="Consolas" panose="020B0609020204030204"/>
              </a:defRPr>
            </a:lvl3pPr>
            <a:lvl4pPr lvl="3">
              <a:buNone/>
              <a:defRPr sz="1300">
                <a:solidFill>
                  <a:schemeClr val="accent1"/>
                </a:solidFill>
                <a:latin typeface="Consolas" panose="020B0609020204030204"/>
                <a:ea typeface="Consolas" panose="020B0609020204030204"/>
                <a:cs typeface="Consolas" panose="020B0609020204030204"/>
                <a:sym typeface="Consolas" panose="020B0609020204030204"/>
              </a:defRPr>
            </a:lvl4pPr>
            <a:lvl5pPr lvl="4">
              <a:buNone/>
              <a:defRPr sz="1300">
                <a:solidFill>
                  <a:schemeClr val="accent1"/>
                </a:solidFill>
                <a:latin typeface="Consolas" panose="020B0609020204030204"/>
                <a:ea typeface="Consolas" panose="020B0609020204030204"/>
                <a:cs typeface="Consolas" panose="020B0609020204030204"/>
                <a:sym typeface="Consolas" panose="020B0609020204030204"/>
              </a:defRPr>
            </a:lvl5pPr>
            <a:lvl6pPr lvl="5">
              <a:buNone/>
              <a:defRPr sz="1300">
                <a:solidFill>
                  <a:schemeClr val="accent1"/>
                </a:solidFill>
                <a:latin typeface="Consolas" panose="020B0609020204030204"/>
                <a:ea typeface="Consolas" panose="020B0609020204030204"/>
                <a:cs typeface="Consolas" panose="020B0609020204030204"/>
                <a:sym typeface="Consolas" panose="020B0609020204030204"/>
              </a:defRPr>
            </a:lvl6pPr>
            <a:lvl7pPr lvl="6">
              <a:buNone/>
              <a:defRPr sz="1300">
                <a:solidFill>
                  <a:schemeClr val="accent1"/>
                </a:solidFill>
                <a:latin typeface="Consolas" panose="020B0609020204030204"/>
                <a:ea typeface="Consolas" panose="020B0609020204030204"/>
                <a:cs typeface="Consolas" panose="020B0609020204030204"/>
                <a:sym typeface="Consolas" panose="020B0609020204030204"/>
              </a:defRPr>
            </a:lvl7pPr>
            <a:lvl8pPr lvl="7">
              <a:buNone/>
              <a:defRPr sz="1300">
                <a:solidFill>
                  <a:schemeClr val="accent1"/>
                </a:solidFill>
                <a:latin typeface="Consolas" panose="020B0609020204030204"/>
                <a:ea typeface="Consolas" panose="020B0609020204030204"/>
                <a:cs typeface="Consolas" panose="020B0609020204030204"/>
                <a:sym typeface="Consolas" panose="020B0609020204030204"/>
              </a:defRPr>
            </a:lvl8pPr>
            <a:lvl9pPr lvl="8">
              <a:buNone/>
              <a:defRPr sz="1300">
                <a:solidFill>
                  <a:schemeClr val="accent1"/>
                </a:solidFill>
                <a:latin typeface="Consolas" panose="020B0609020204030204"/>
                <a:ea typeface="Consolas" panose="020B0609020204030204"/>
                <a:cs typeface="Consolas" panose="020B0609020204030204"/>
                <a:sym typeface="Consolas" panose="020B0609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9"/>
        <p:cNvGrpSpPr/>
        <p:nvPr/>
      </p:nvGrpSpPr>
      <p:grpSpPr>
        <a:xfrm>
          <a:off x="0" y="0"/>
          <a:ext cx="0" cy="0"/>
          <a:chOff x="0" y="0"/>
          <a:chExt cx="0" cy="0"/>
        </a:xfrm>
      </p:grpSpPr>
      <p:sp>
        <p:nvSpPr>
          <p:cNvPr id="60" name="Google Shape;60;p26"/>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6"/>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6"/>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7997952" y="1600200"/>
            <a:ext cx="3127248" cy="18288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400"/>
              <a:buFont typeface="Consolas" panose="020B0609020204030204"/>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7"/>
          <p:cNvSpPr>
            <a:spLocks noGrp="1"/>
          </p:cNvSpPr>
          <p:nvPr>
            <p:ph type="pic" idx="2"/>
          </p:nvPr>
        </p:nvSpPr>
        <p:spPr>
          <a:xfrm>
            <a:off x="781251" y="777240"/>
            <a:ext cx="6400800" cy="5303520"/>
          </a:xfrm>
          <a:prstGeom prst="rect">
            <a:avLst/>
          </a:prstGeom>
          <a:noFill/>
          <a:ln>
            <a:noFill/>
          </a:ln>
        </p:spPr>
      </p:sp>
      <p:sp>
        <p:nvSpPr>
          <p:cNvPr id="66" name="Google Shape;66;p27"/>
          <p:cNvSpPr txBox="1">
            <a:spLocks noGrp="1"/>
          </p:cNvSpPr>
          <p:nvPr>
            <p:ph type="body" idx="1"/>
          </p:nvPr>
        </p:nvSpPr>
        <p:spPr>
          <a:xfrm>
            <a:off x="7997952" y="3429000"/>
            <a:ext cx="3127248" cy="1828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SzPts val="1600"/>
              <a:buNone/>
              <a:defRPr sz="16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800"/>
              </a:spcBef>
              <a:spcAft>
                <a:spcPts val="0"/>
              </a:spcAft>
              <a:buSzPts val="1200"/>
              <a:buNone/>
              <a:defRPr sz="1200"/>
            </a:lvl3pPr>
            <a:lvl4pPr marL="1828800" lvl="3" indent="-228600" algn="l">
              <a:lnSpc>
                <a:spcPct val="90000"/>
              </a:lnSpc>
              <a:spcBef>
                <a:spcPts val="800"/>
              </a:spcBef>
              <a:spcAft>
                <a:spcPts val="0"/>
              </a:spcAft>
              <a:buSzPts val="1000"/>
              <a:buNone/>
              <a:defRPr sz="1000"/>
            </a:lvl4pPr>
            <a:lvl5pPr marL="2286000" lvl="4" indent="-228600" algn="l">
              <a:lnSpc>
                <a:spcPct val="90000"/>
              </a:lnSpc>
              <a:spcBef>
                <a:spcPts val="800"/>
              </a:spcBef>
              <a:spcAft>
                <a:spcPts val="0"/>
              </a:spcAft>
              <a:buSzPts val="1000"/>
              <a:buNone/>
              <a:defRPr sz="1000"/>
            </a:lvl5pPr>
            <a:lvl6pPr marL="2743200" lvl="5" indent="-228600" algn="l">
              <a:lnSpc>
                <a:spcPct val="90000"/>
              </a:lnSpc>
              <a:spcBef>
                <a:spcPts val="800"/>
              </a:spcBef>
              <a:spcAft>
                <a:spcPts val="0"/>
              </a:spcAft>
              <a:buSzPts val="1000"/>
              <a:buNone/>
              <a:defRPr sz="1000"/>
            </a:lvl6pPr>
            <a:lvl7pPr marL="3200400" lvl="6" indent="-228600" algn="l">
              <a:lnSpc>
                <a:spcPct val="90000"/>
              </a:lnSpc>
              <a:spcBef>
                <a:spcPts val="800"/>
              </a:spcBef>
              <a:spcAft>
                <a:spcPts val="0"/>
              </a:spcAft>
              <a:buSzPts val="1000"/>
              <a:buNone/>
              <a:defRPr sz="1000"/>
            </a:lvl7pPr>
            <a:lvl8pPr marL="3657600" lvl="7" indent="-228600" algn="l">
              <a:lnSpc>
                <a:spcPct val="90000"/>
              </a:lnSpc>
              <a:spcBef>
                <a:spcPts val="800"/>
              </a:spcBef>
              <a:spcAft>
                <a:spcPts val="0"/>
              </a:spcAft>
              <a:buSzPts val="1000"/>
              <a:buNone/>
              <a:defRPr sz="1000"/>
            </a:lvl8pPr>
            <a:lvl9pPr marL="4114800" lvl="8" indent="-228600" algn="l">
              <a:lnSpc>
                <a:spcPct val="90000"/>
              </a:lnSpc>
              <a:spcBef>
                <a:spcPts val="800"/>
              </a:spcBef>
              <a:spcAft>
                <a:spcPts val="0"/>
              </a:spcAft>
              <a:buSzPts val="1000"/>
              <a:buNone/>
              <a:defRPr sz="1000"/>
            </a:lvl9pPr>
          </a:lstStyle>
          <a:p/>
        </p:txBody>
      </p:sp>
      <p:sp>
        <p:nvSpPr>
          <p:cNvPr id="67" name="Google Shape;67;p27" descr="An empty placeholder to add an image. Click on the placeholder and select the image that you wish to add."/>
          <p:cNvSpPr/>
          <p:nvPr/>
        </p:nvSpPr>
        <p:spPr>
          <a:xfrm>
            <a:off x="644091" y="640080"/>
            <a:ext cx="6675120" cy="5577840"/>
          </a:xfrm>
          <a:prstGeom prst="rect">
            <a:avLst/>
          </a:prstGeom>
          <a:solidFill>
            <a:srgbClr val="000000"/>
          </a:solidFill>
          <a:ln w="1016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ndara" panose="020E0502030303020204"/>
              <a:ea typeface="Candara" panose="020E0502030303020204"/>
              <a:cs typeface="Candara" panose="020E0502030303020204"/>
              <a:sym typeface="Candara" panose="020E0502030303020204"/>
            </a:endParaRPr>
          </a:p>
        </p:txBody>
      </p:sp>
      <p:sp>
        <p:nvSpPr>
          <p:cNvPr id="68" name="Google Shape;68;p27"/>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7"/>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2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8"/>
          <p:cNvSpPr txBox="1">
            <a:spLocks noGrp="1"/>
          </p:cNvSpPr>
          <p:nvPr>
            <p:ph type="body" idx="1"/>
          </p:nvPr>
        </p:nvSpPr>
        <p:spPr>
          <a:xfrm rot="5400000">
            <a:off x="3962400" y="-609600"/>
            <a:ext cx="4267200"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p:txBody>
      </p:sp>
      <p:sp>
        <p:nvSpPr>
          <p:cNvPr id="74" name="Google Shape;74;p2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29"/>
          <p:cNvSpPr txBox="1">
            <a:spLocks noGrp="1"/>
          </p:cNvSpPr>
          <p:nvPr>
            <p:ph type="title"/>
          </p:nvPr>
        </p:nvSpPr>
        <p:spPr>
          <a:xfrm rot="5400000">
            <a:off x="6877049" y="2305050"/>
            <a:ext cx="5638801" cy="1943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9"/>
          <p:cNvSpPr txBox="1">
            <a:spLocks noGrp="1"/>
          </p:cNvSpPr>
          <p:nvPr>
            <p:ph type="body" idx="1"/>
          </p:nvPr>
        </p:nvSpPr>
        <p:spPr>
          <a:xfrm rot="5400000">
            <a:off x="2228850" y="-247650"/>
            <a:ext cx="5638801" cy="7048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800"/>
              </a:spcBef>
              <a:spcAft>
                <a:spcPts val="0"/>
              </a:spcAft>
              <a:buSzPts val="1800"/>
              <a:buChar char="•"/>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42900" algn="l">
              <a:lnSpc>
                <a:spcPct val="90000"/>
              </a:lnSpc>
              <a:spcBef>
                <a:spcPts val="800"/>
              </a:spcBef>
              <a:spcAft>
                <a:spcPts val="0"/>
              </a:spcAft>
              <a:buSzPts val="1800"/>
              <a:buChar char="•"/>
              <a:defRPr/>
            </a:lvl5pPr>
            <a:lvl6pPr marL="2743200" lvl="5" indent="-342900" algn="l">
              <a:lnSpc>
                <a:spcPct val="90000"/>
              </a:lnSpc>
              <a:spcBef>
                <a:spcPts val="800"/>
              </a:spcBef>
              <a:spcAft>
                <a:spcPts val="0"/>
              </a:spcAft>
              <a:buSzPts val="1800"/>
              <a:buChar char="•"/>
              <a:defRPr/>
            </a:lvl6pPr>
            <a:lvl7pPr marL="3200400" lvl="6" indent="-342900" algn="l">
              <a:lnSpc>
                <a:spcPct val="90000"/>
              </a:lnSpc>
              <a:spcBef>
                <a:spcPts val="800"/>
              </a:spcBef>
              <a:spcAft>
                <a:spcPts val="0"/>
              </a:spcAft>
              <a:buSzPts val="1800"/>
              <a:buChar char="•"/>
              <a:defRPr/>
            </a:lvl7pPr>
            <a:lvl8pPr marL="3657600" lvl="7" indent="-342900" algn="l">
              <a:lnSpc>
                <a:spcPct val="90000"/>
              </a:lnSpc>
              <a:spcBef>
                <a:spcPts val="800"/>
              </a:spcBef>
              <a:spcAft>
                <a:spcPts val="0"/>
              </a:spcAft>
              <a:buSzPts val="1800"/>
              <a:buChar char="•"/>
              <a:defRPr/>
            </a:lvl8pPr>
            <a:lvl9pPr marL="4114800" lvl="8" indent="-342900" algn="l">
              <a:lnSpc>
                <a:spcPct val="90000"/>
              </a:lnSpc>
              <a:spcBef>
                <a:spcPts val="800"/>
              </a:spcBef>
              <a:spcAft>
                <a:spcPts val="0"/>
              </a:spcAft>
              <a:buSzPts val="1800"/>
              <a:buChar char="•"/>
              <a:defRPr/>
            </a:lvl9pPr>
          </a:lstStyle>
          <a:p/>
        </p:txBody>
      </p:sp>
      <p:sp>
        <p:nvSpPr>
          <p:cNvPr id="80" name="Google Shape;80;p29"/>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9"/>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3400"/>
              <a:buFont typeface="Consolas" panose="020B0609020204030204"/>
              <a:buNone/>
              <a:defRPr sz="3400" b="0" i="0" u="none" strike="noStrike" cap="none">
                <a:solidFill>
                  <a:schemeClr val="accent1"/>
                </a:solidFill>
                <a:latin typeface="Consolas" panose="020B0609020204030204"/>
                <a:ea typeface="Consolas" panose="020B0609020204030204"/>
                <a:cs typeface="Consolas" panose="020B0609020204030204"/>
                <a:sym typeface="Consolas" panose="020B0609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a:spLocks noGrp="1"/>
          </p:cNvSpPr>
          <p:nvPr>
            <p:ph type="body" idx="1"/>
          </p:nvPr>
        </p:nvSpPr>
        <p:spPr>
          <a:xfrm>
            <a:off x="1524000" y="1828800"/>
            <a:ext cx="9144000" cy="4267200"/>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800"/>
              </a:spcBef>
              <a:spcAft>
                <a:spcPts val="0"/>
              </a:spcAft>
              <a:buClr>
                <a:schemeClr val="accent1"/>
              </a:buClr>
              <a:buSzPts val="2000"/>
              <a:buFont typeface="Arial" panose="020B0604020202020204"/>
              <a:buChar char="•"/>
              <a:defRPr sz="20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1pPr>
            <a:lvl2pPr marL="914400" marR="0" lvl="1" indent="-342900" algn="l" rtl="0">
              <a:lnSpc>
                <a:spcPct val="90000"/>
              </a:lnSpc>
              <a:spcBef>
                <a:spcPts val="1000"/>
              </a:spcBef>
              <a:spcAft>
                <a:spcPts val="0"/>
              </a:spcAft>
              <a:buClr>
                <a:schemeClr val="accent1"/>
              </a:buClr>
              <a:buSzPts val="1800"/>
              <a:buFont typeface="Arial" panose="020B0604020202020204"/>
              <a:buChar char="•"/>
              <a:defRPr sz="18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2pPr>
            <a:lvl3pPr marL="1371600" marR="0" lvl="2" indent="-330200" algn="l" rtl="0">
              <a:lnSpc>
                <a:spcPct val="90000"/>
              </a:lnSpc>
              <a:spcBef>
                <a:spcPts val="800"/>
              </a:spcBef>
              <a:spcAft>
                <a:spcPts val="0"/>
              </a:spcAft>
              <a:buClr>
                <a:schemeClr val="accent1"/>
              </a:buClr>
              <a:buSzPts val="1600"/>
              <a:buFont typeface="Arial" panose="020B0604020202020204"/>
              <a:buChar char="•"/>
              <a:defRPr sz="16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3pPr>
            <a:lvl4pPr marL="1828800" marR="0" lvl="3"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4pPr>
            <a:lvl5pPr marL="2286000" marR="0" lvl="4"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5pPr>
            <a:lvl6pPr marL="2743200" marR="0" lvl="5"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6pPr>
            <a:lvl7pPr marL="3200400" marR="0" lvl="6"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7pPr>
            <a:lvl8pPr marL="3657600" marR="0" lvl="7"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8pPr>
            <a:lvl9pPr marL="4114800" marR="0" lvl="8" indent="-317500" algn="l" rtl="0">
              <a:lnSpc>
                <a:spcPct val="90000"/>
              </a:lnSpc>
              <a:spcBef>
                <a:spcPts val="800"/>
              </a:spcBef>
              <a:spcAft>
                <a:spcPts val="0"/>
              </a:spcAft>
              <a:buClr>
                <a:schemeClr val="accent1"/>
              </a:buClr>
              <a:buSzPts val="1400"/>
              <a:buFont typeface="Arial" panose="020B0604020202020204"/>
              <a:buChar char="•"/>
              <a:defRPr sz="14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9pPr>
          </a:lstStyle>
          <a:p/>
        </p:txBody>
      </p:sp>
      <p:sp>
        <p:nvSpPr>
          <p:cNvPr id="12" name="Google Shape;12;p18"/>
          <p:cNvSpPr txBox="1">
            <a:spLocks noGrp="1"/>
          </p:cNvSpPr>
          <p:nvPr>
            <p:ph type="ftr" idx="11"/>
          </p:nvPr>
        </p:nvSpPr>
        <p:spPr>
          <a:xfrm>
            <a:off x="1524000" y="6362700"/>
            <a:ext cx="6881553" cy="257176"/>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1pPr>
            <a:lvl2pPr marR="0" lvl="1"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2pPr>
            <a:lvl3pPr marR="0" lvl="2"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3pPr>
            <a:lvl4pPr marR="0" lvl="3"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4pPr>
            <a:lvl5pPr marR="0" lvl="4"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5pPr>
            <a:lvl6pPr marR="0" lvl="5"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6pPr>
            <a:lvl7pPr marR="0" lvl="6"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7pPr>
            <a:lvl8pPr marR="0" lvl="7"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8pPr>
            <a:lvl9pPr marR="0" lvl="8"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9pPr>
          </a:lstStyle>
          <a:p/>
        </p:txBody>
      </p:sp>
      <p:sp>
        <p:nvSpPr>
          <p:cNvPr id="13" name="Google Shape;13;p18"/>
          <p:cNvSpPr txBox="1">
            <a:spLocks noGrp="1"/>
          </p:cNvSpPr>
          <p:nvPr>
            <p:ph type="dt" idx="10"/>
          </p:nvPr>
        </p:nvSpPr>
        <p:spPr>
          <a:xfrm>
            <a:off x="8610600" y="6362700"/>
            <a:ext cx="990600" cy="25717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1pPr>
            <a:lvl2pPr marR="0" lvl="1"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2pPr>
            <a:lvl3pPr marR="0" lvl="2"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3pPr>
            <a:lvl4pPr marR="0" lvl="3"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4pPr>
            <a:lvl5pPr marR="0" lvl="4"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5pPr>
            <a:lvl6pPr marR="0" lvl="5"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6pPr>
            <a:lvl7pPr marR="0" lvl="6"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7pPr>
            <a:lvl8pPr marR="0" lvl="7"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8pPr>
            <a:lvl9pPr marR="0" lvl="8" algn="l" rtl="0">
              <a:spcBef>
                <a:spcPts val="0"/>
              </a:spcBef>
              <a:spcAft>
                <a:spcPts val="0"/>
              </a:spcAft>
              <a:buSzPts val="1400"/>
              <a:buNone/>
              <a:defRPr sz="1800" b="0" i="0" u="none" strike="noStrike" cap="none">
                <a:solidFill>
                  <a:schemeClr val="lt1"/>
                </a:solidFill>
                <a:latin typeface="Candara" panose="020E0502030303020204"/>
                <a:ea typeface="Candara" panose="020E0502030303020204"/>
                <a:cs typeface="Candara" panose="020E0502030303020204"/>
                <a:sym typeface="Candara" panose="020E0502030303020204"/>
              </a:defRPr>
            </a:lvl9pPr>
          </a:lstStyle>
          <a:p/>
        </p:txBody>
      </p:sp>
      <p:sp>
        <p:nvSpPr>
          <p:cNvPr id="14" name="Google Shape;14;p18"/>
          <p:cNvSpPr txBox="1">
            <a:spLocks noGrp="1"/>
          </p:cNvSpPr>
          <p:nvPr>
            <p:ph type="sldNum" idx="12"/>
          </p:nvPr>
        </p:nvSpPr>
        <p:spPr>
          <a:xfrm>
            <a:off x="9829800" y="6362700"/>
            <a:ext cx="838200" cy="257176"/>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1pPr>
            <a:lvl2pPr marL="0" marR="0" lvl="1"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2pPr>
            <a:lvl3pPr marL="0" marR="0" lvl="2"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3pPr>
            <a:lvl4pPr marL="0" marR="0" lvl="3"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4pPr>
            <a:lvl5pPr marL="0" marR="0" lvl="4"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5pPr>
            <a:lvl6pPr marL="0" marR="0" lvl="5"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6pPr>
            <a:lvl7pPr marL="0" marR="0" lvl="6"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7pPr>
            <a:lvl8pPr marL="0" marR="0" lvl="7"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8pPr>
            <a:lvl9pPr marL="0" marR="0" lvl="8" indent="0" algn="r" rtl="0">
              <a:spcBef>
                <a:spcPts val="0"/>
              </a:spcBef>
              <a:buNone/>
              <a:defRPr sz="1100" b="0" i="0" u="none" strike="noStrike" cap="none">
                <a:solidFill>
                  <a:srgbClr val="D8D8D8"/>
                </a:solidFill>
                <a:latin typeface="Candara" panose="020E0502030303020204"/>
                <a:ea typeface="Candara" panose="020E0502030303020204"/>
                <a:cs typeface="Candara" panose="020E0502030303020204"/>
                <a:sym typeface="Candara" panose="020E0502030303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3268417" y="3197332"/>
            <a:ext cx="5310987" cy="63363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dirty="0"/>
              <a:t>Interrupts in Arduino</a:t>
            </a:r>
            <a:endParaRPr dirty="0"/>
          </a:p>
        </p:txBody>
      </p:sp>
      <p:sp>
        <p:nvSpPr>
          <p:cNvPr id="151" name="Google Shape;151;p8"/>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ctrTitle"/>
          </p:nvPr>
        </p:nvSpPr>
        <p:spPr>
          <a:xfrm>
            <a:off x="1066800" y="3165763"/>
            <a:ext cx="10058400" cy="1711037"/>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chemeClr val="lt1"/>
              </a:buClr>
              <a:buSzPts val="5400"/>
              <a:buFont typeface="Consolas" panose="020B0609020204030204"/>
              <a:buNone/>
            </a:pPr>
            <a:r>
              <a:rPr lang="en-US"/>
              <a:t>Thank You!</a:t>
            </a:r>
            <a:endParaRPr lang="en-US"/>
          </a:p>
        </p:txBody>
      </p:sp>
      <p:sp>
        <p:nvSpPr>
          <p:cNvPr id="238" name="Google Shape;238;p17"/>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1524000" y="457200"/>
            <a:ext cx="9144000" cy="685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a:t>Interrupts</a:t>
            </a:r>
            <a:endParaRPr lang="en-US"/>
          </a:p>
        </p:txBody>
      </p:sp>
      <p:sp>
        <p:nvSpPr>
          <p:cNvPr id="172" name="Google Shape;172;p11"/>
          <p:cNvSpPr txBox="1">
            <a:spLocks noGrp="1"/>
          </p:cNvSpPr>
          <p:nvPr>
            <p:ph type="body" idx="1"/>
          </p:nvPr>
        </p:nvSpPr>
        <p:spPr>
          <a:xfrm>
            <a:off x="1524000" y="1216800"/>
            <a:ext cx="9144000" cy="4850700"/>
          </a:xfrm>
          <a:prstGeom prst="rect">
            <a:avLst/>
          </a:prstGeom>
          <a:noFill/>
          <a:ln>
            <a:noFill/>
          </a:ln>
        </p:spPr>
        <p:txBody>
          <a:bodyPr spcFirstLastPara="1" wrap="square" lIns="91425" tIns="45700" rIns="91425" bIns="45700" anchor="t" anchorCtr="0">
            <a:normAutofit/>
          </a:bodyPr>
          <a:lstStyle/>
          <a:p>
            <a:pPr marL="457200" lvl="0" indent="-368300" algn="l" rtl="0">
              <a:lnSpc>
                <a:spcPct val="90000"/>
              </a:lnSpc>
              <a:spcBef>
                <a:spcPts val="1800"/>
              </a:spcBef>
              <a:spcAft>
                <a:spcPts val="0"/>
              </a:spcAft>
              <a:buSzPts val="2200"/>
              <a:buChar char="●"/>
            </a:pPr>
            <a:r>
              <a:rPr lang="en-US" sz="2400"/>
              <a:t>As the name suggests, interrupts are routines that interrupt the normal code flow. </a:t>
            </a:r>
            <a:endParaRPr sz="2400"/>
          </a:p>
          <a:p>
            <a:pPr marL="457200" lvl="0" indent="-368300" algn="l" rtl="0">
              <a:lnSpc>
                <a:spcPct val="90000"/>
              </a:lnSpc>
              <a:spcBef>
                <a:spcPts val="0"/>
              </a:spcBef>
              <a:spcAft>
                <a:spcPts val="0"/>
              </a:spcAft>
              <a:buSzPts val="2200"/>
              <a:buChar char="●"/>
            </a:pPr>
            <a:r>
              <a:rPr lang="en-US" sz="2400"/>
              <a:t>An interrupt routine contains a piece of code that the microcontroller on your board should execute whenever an event occurs. </a:t>
            </a:r>
            <a:endParaRPr sz="2400"/>
          </a:p>
          <a:p>
            <a:pPr marL="457200" lvl="0" indent="-368300" algn="l" rtl="0">
              <a:lnSpc>
                <a:spcPct val="90000"/>
              </a:lnSpc>
              <a:spcBef>
                <a:spcPts val="0"/>
              </a:spcBef>
              <a:spcAft>
                <a:spcPts val="0"/>
              </a:spcAft>
              <a:buSzPts val="2200"/>
              <a:buChar char="●"/>
            </a:pPr>
            <a:r>
              <a:rPr lang="en-US" sz="2400"/>
              <a:t>Take the air-conditioner example. </a:t>
            </a:r>
            <a:endParaRPr sz="2400"/>
          </a:p>
          <a:p>
            <a:pPr marL="457200" lvl="0" indent="0" algn="l" rtl="0">
              <a:lnSpc>
                <a:spcPct val="90000"/>
              </a:lnSpc>
              <a:spcBef>
                <a:spcPts val="1800"/>
              </a:spcBef>
              <a:spcAft>
                <a:spcPts val="0"/>
              </a:spcAft>
              <a:buNone/>
            </a:pPr>
            <a:r>
              <a:rPr lang="en-US" sz="2400"/>
              <a:t>Suppose it has the following temperature control settings: Switch off cooling whenever temperature reaches 18 degrees C. Now, there will be a temperature sensor that keeps measuring the temperature. Whenever it reports a temperature of 18 degrees Celsius, the normal code running on the AC microcontroller is interrupted, it executes the code to turn off cooling, and then the normal code resumes.</a:t>
            </a:r>
            <a:endParaRPr sz="2400"/>
          </a:p>
        </p:txBody>
      </p:sp>
      <p:sp>
        <p:nvSpPr>
          <p:cNvPr id="173" name="Google Shape;173;p11"/>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1524000" y="457200"/>
            <a:ext cx="9144000" cy="1143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sz="4400">
                <a:latin typeface="Arial" panose="020B0604020202020204"/>
                <a:ea typeface="Arial" panose="020B0604020202020204"/>
                <a:cs typeface="Arial" panose="020B0604020202020204"/>
                <a:sym typeface="Arial" panose="020B0604020202020204"/>
              </a:rPr>
              <a:t>When do interrupts get triggered?</a:t>
            </a:r>
            <a:endParaRPr lang="en-US" sz="4400">
              <a:latin typeface="Arial" panose="020B0604020202020204"/>
              <a:ea typeface="Arial" panose="020B0604020202020204"/>
              <a:cs typeface="Arial" panose="020B0604020202020204"/>
              <a:sym typeface="Arial" panose="020B0604020202020204"/>
            </a:endParaRPr>
          </a:p>
        </p:txBody>
      </p:sp>
      <p:sp>
        <p:nvSpPr>
          <p:cNvPr id="179" name="Google Shape;179;p12"/>
          <p:cNvSpPr txBox="1">
            <a:spLocks noGrp="1"/>
          </p:cNvSpPr>
          <p:nvPr>
            <p:ph type="body" idx="1"/>
          </p:nvPr>
        </p:nvSpPr>
        <p:spPr>
          <a:xfrm>
            <a:off x="1524000" y="1828800"/>
            <a:ext cx="9673800" cy="4267200"/>
          </a:xfrm>
          <a:prstGeom prst="rect">
            <a:avLst/>
          </a:prstGeom>
          <a:noFill/>
          <a:ln>
            <a:noFill/>
          </a:ln>
        </p:spPr>
        <p:txBody>
          <a:bodyPr spcFirstLastPara="1" wrap="square" lIns="91425" tIns="45700" rIns="91425" bIns="45700" anchor="t" anchorCtr="0">
            <a:normAutofit/>
          </a:bodyPr>
          <a:lstStyle/>
          <a:p>
            <a:pPr marL="228600" lvl="0" indent="0" algn="just" rtl="0">
              <a:spcBef>
                <a:spcPts val="1000"/>
              </a:spcBef>
              <a:spcAft>
                <a:spcPts val="0"/>
              </a:spcAft>
              <a:buNone/>
            </a:pPr>
            <a:r>
              <a:rPr lang="en-US" sz="2800">
                <a:solidFill>
                  <a:schemeClr val="lt1"/>
                </a:solidFill>
                <a:latin typeface="Arial" panose="020B0604020202020204"/>
                <a:ea typeface="Arial" panose="020B0604020202020204"/>
                <a:cs typeface="Arial" panose="020B0604020202020204"/>
                <a:sym typeface="Arial" panose="020B0604020202020204"/>
              </a:rPr>
              <a:t>There are various ways of triggering interrupts.</a:t>
            </a:r>
            <a:endParaRPr sz="2800">
              <a:solidFill>
                <a:schemeClr val="lt1"/>
              </a:solidFill>
              <a:latin typeface="Arial" panose="020B0604020202020204"/>
              <a:ea typeface="Arial" panose="020B0604020202020204"/>
              <a:cs typeface="Arial" panose="020B0604020202020204"/>
              <a:sym typeface="Arial" panose="020B0604020202020204"/>
            </a:endParaRPr>
          </a:p>
          <a:p>
            <a:pPr marL="457200" lvl="0" indent="-406400" algn="just" rtl="0">
              <a:spcBef>
                <a:spcPts val="1000"/>
              </a:spcBef>
              <a:spcAft>
                <a:spcPts val="0"/>
              </a:spcAft>
              <a:buSzPts val="2800"/>
              <a:buFont typeface="Arial" panose="020B0604020202020204"/>
              <a:buChar char="●"/>
            </a:pPr>
            <a:r>
              <a:rPr lang="en-US" sz="2800">
                <a:solidFill>
                  <a:schemeClr val="lt1"/>
                </a:solidFill>
                <a:latin typeface="Arial" panose="020B0604020202020204"/>
                <a:ea typeface="Arial" panose="020B0604020202020204"/>
                <a:cs typeface="Arial" panose="020B0604020202020204"/>
                <a:sym typeface="Arial" panose="020B0604020202020204"/>
              </a:rPr>
              <a:t>You can have an interrupt triggered when a button is pressed (basically when there is change in state of a pin from HIGH to LOW or LOW to HIGH).</a:t>
            </a:r>
            <a:endParaRPr sz="2800">
              <a:solidFill>
                <a:schemeClr val="lt1"/>
              </a:solidFill>
              <a:latin typeface="Arial" panose="020B0604020202020204"/>
              <a:ea typeface="Arial" panose="020B0604020202020204"/>
              <a:cs typeface="Arial" panose="020B0604020202020204"/>
              <a:sym typeface="Arial" panose="020B0604020202020204"/>
            </a:endParaRPr>
          </a:p>
          <a:p>
            <a:pPr marL="457200" lvl="0" indent="0" algn="just" rtl="0">
              <a:spcBef>
                <a:spcPts val="1000"/>
              </a:spcBef>
              <a:spcAft>
                <a:spcPts val="0"/>
              </a:spcAft>
              <a:buNone/>
            </a:pPr>
            <a:endParaRPr sz="2800">
              <a:solidFill>
                <a:schemeClr val="lt1"/>
              </a:solidFill>
              <a:latin typeface="Arial" panose="020B0604020202020204"/>
              <a:ea typeface="Arial" panose="020B0604020202020204"/>
              <a:cs typeface="Arial" panose="020B0604020202020204"/>
              <a:sym typeface="Arial" panose="020B0604020202020204"/>
            </a:endParaRPr>
          </a:p>
          <a:p>
            <a:pPr marL="457200" lvl="0" indent="-406400" algn="just" rtl="0">
              <a:spcBef>
                <a:spcPts val="1000"/>
              </a:spcBef>
              <a:spcAft>
                <a:spcPts val="0"/>
              </a:spcAft>
              <a:buSzPts val="2800"/>
              <a:buFont typeface="Arial" panose="020B0604020202020204"/>
              <a:buChar char="●"/>
            </a:pPr>
            <a:r>
              <a:rPr lang="en-US" sz="2800">
                <a:solidFill>
                  <a:schemeClr val="lt1"/>
                </a:solidFill>
                <a:latin typeface="Arial" panose="020B0604020202020204"/>
                <a:ea typeface="Arial" panose="020B0604020202020204"/>
                <a:cs typeface="Arial" panose="020B0604020202020204"/>
                <a:sym typeface="Arial" panose="020B0604020202020204"/>
              </a:rPr>
              <a:t>You can have timer-based interrupts, which get triggered at regular intervals, you can have an interrupt when data is received via UART, or SPI, or Wire(I2C), and so on. </a:t>
            </a:r>
            <a:endParaRPr>
              <a:solidFill>
                <a:schemeClr val="lt1"/>
              </a:solidFill>
            </a:endParaRPr>
          </a:p>
        </p:txBody>
      </p:sp>
      <p:sp>
        <p:nvSpPr>
          <p:cNvPr id="180" name="Google Shape;180;p12"/>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1524000" y="76200"/>
            <a:ext cx="9144000" cy="762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b="1"/>
              <a:t>Interrupt Service Routine</a:t>
            </a:r>
            <a:endParaRPr lang="en-US" b="1"/>
          </a:p>
        </p:txBody>
      </p:sp>
      <p:sp>
        <p:nvSpPr>
          <p:cNvPr id="186" name="Google Shape;186;p13"/>
          <p:cNvSpPr txBox="1">
            <a:spLocks noGrp="1"/>
          </p:cNvSpPr>
          <p:nvPr>
            <p:ph type="body" idx="1"/>
          </p:nvPr>
        </p:nvSpPr>
        <p:spPr>
          <a:xfrm>
            <a:off x="914400" y="838200"/>
            <a:ext cx="10896600" cy="58674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1800"/>
              </a:spcBef>
              <a:spcAft>
                <a:spcPts val="0"/>
              </a:spcAft>
              <a:buSzPts val="2000"/>
              <a:buChar char="•"/>
            </a:pPr>
            <a:r>
              <a:rPr lang="en-US"/>
              <a:t>The code that gets executed whenever an interrupt even occurs, is stored inside a special kind of function called as the Interrupt Service Routine. </a:t>
            </a:r>
            <a:endParaRPr lang="en-US"/>
          </a:p>
          <a:p>
            <a:pPr marL="228600" lvl="0" indent="-228600" algn="just" rtl="0">
              <a:lnSpc>
                <a:spcPct val="90000"/>
              </a:lnSpc>
              <a:spcBef>
                <a:spcPts val="1800"/>
              </a:spcBef>
              <a:spcAft>
                <a:spcPts val="0"/>
              </a:spcAft>
              <a:buSzPts val="2000"/>
              <a:buChar char="•"/>
            </a:pPr>
            <a:r>
              <a:rPr lang="en-US"/>
              <a:t>They have the following limitations − </a:t>
            </a:r>
            <a:endParaRPr lang="en-US"/>
          </a:p>
          <a:p>
            <a:pPr marL="457200" lvl="0" indent="-342900" algn="just" rtl="0">
              <a:lnSpc>
                <a:spcPct val="90000"/>
              </a:lnSpc>
              <a:spcBef>
                <a:spcPts val="0"/>
              </a:spcBef>
              <a:spcAft>
                <a:spcPts val="0"/>
              </a:spcAft>
              <a:buSzPts val="1800"/>
              <a:buChar char="❖"/>
            </a:pPr>
            <a:r>
              <a:rPr lang="en-US"/>
              <a:t>They should not take in any parameters/ arguments</a:t>
            </a:r>
            <a:endParaRPr lang="en-US"/>
          </a:p>
          <a:p>
            <a:pPr marL="457200" lvl="0" indent="-342900" algn="just" rtl="0">
              <a:lnSpc>
                <a:spcPct val="90000"/>
              </a:lnSpc>
              <a:spcBef>
                <a:spcPts val="0"/>
              </a:spcBef>
              <a:spcAft>
                <a:spcPts val="0"/>
              </a:spcAft>
              <a:buSzPts val="1800"/>
              <a:buChar char="❖"/>
            </a:pPr>
            <a:r>
              <a:rPr lang="en-US"/>
              <a:t>They cannot return anything</a:t>
            </a:r>
            <a:endParaRPr lang="en-US"/>
          </a:p>
          <a:p>
            <a:pPr marL="457200" lvl="0" indent="-342900" algn="just" rtl="0">
              <a:lnSpc>
                <a:spcPct val="90000"/>
              </a:lnSpc>
              <a:spcBef>
                <a:spcPts val="0"/>
              </a:spcBef>
              <a:spcAft>
                <a:spcPts val="0"/>
              </a:spcAft>
              <a:buSzPts val="1800"/>
              <a:buChar char="●"/>
            </a:pPr>
            <a:r>
              <a:rPr lang="en-US"/>
              <a:t>If there are multiple interrupts in your code, each having its own Interrupt Service Routine (ISR), then only one ISR can run at a time</a:t>
            </a:r>
            <a:endParaRPr lang="en-US"/>
          </a:p>
          <a:p>
            <a:pPr marL="457200" lvl="0" indent="-342900" algn="just" rtl="0">
              <a:lnSpc>
                <a:spcPct val="90000"/>
              </a:lnSpc>
              <a:spcBef>
                <a:spcPts val="0"/>
              </a:spcBef>
              <a:spcAft>
                <a:spcPts val="0"/>
              </a:spcAft>
              <a:buSzPts val="1800"/>
              <a:buChar char="●"/>
            </a:pPr>
            <a:r>
              <a:rPr lang="en-US"/>
              <a:t>If you wish to change the value of a variable within an ISR, you need to declare the variable as volatile.</a:t>
            </a:r>
            <a:endParaRPr lang="en-US"/>
          </a:p>
          <a:p>
            <a:pPr marL="0" lvl="0" indent="0" algn="just" rtl="0">
              <a:lnSpc>
                <a:spcPct val="90000"/>
              </a:lnSpc>
              <a:spcBef>
                <a:spcPts val="1800"/>
              </a:spcBef>
              <a:spcAft>
                <a:spcPts val="0"/>
              </a:spcAft>
              <a:buNone/>
            </a:pPr>
          </a:p>
        </p:txBody>
      </p:sp>
      <p:sp>
        <p:nvSpPr>
          <p:cNvPr id="187" name="Google Shape;187;p13"/>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188" name="Google Shape;188;p13"/>
          <p:cNvPicPr preferRelativeResize="0"/>
          <p:nvPr/>
        </p:nvPicPr>
        <p:blipFill>
          <a:blip r:embed="rId1"/>
          <a:stretch>
            <a:fillRect/>
          </a:stretch>
        </p:blipFill>
        <p:spPr>
          <a:xfrm>
            <a:off x="2133825" y="3831900"/>
            <a:ext cx="9086899" cy="278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4"/>
          <p:cNvSpPr txBox="1">
            <a:spLocks noGrp="1"/>
          </p:cNvSpPr>
          <p:nvPr>
            <p:ph type="title"/>
          </p:nvPr>
        </p:nvSpPr>
        <p:spPr>
          <a:xfrm>
            <a:off x="1072800" y="535800"/>
            <a:ext cx="9144000" cy="609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a:t>Types of Interrupt</a:t>
            </a:r>
            <a:endParaRPr lang="en-US"/>
          </a:p>
        </p:txBody>
      </p:sp>
      <p:sp>
        <p:nvSpPr>
          <p:cNvPr id="194" name="Google Shape;194;p14"/>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195" name="Google Shape;195;p14"/>
          <p:cNvSpPr txBox="1"/>
          <p:nvPr/>
        </p:nvSpPr>
        <p:spPr>
          <a:xfrm>
            <a:off x="1072800" y="2160975"/>
            <a:ext cx="10046400" cy="230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solidFill>
                  <a:schemeClr val="lt1"/>
                </a:solidFill>
              </a:rPr>
              <a:t>There are two types of interrupts: </a:t>
            </a:r>
            <a:endParaRPr sz="2300">
              <a:solidFill>
                <a:schemeClr val="lt1"/>
              </a:solidFill>
            </a:endParaRPr>
          </a:p>
          <a:p>
            <a:pPr marL="457200" lvl="0" indent="-374650" algn="l" rtl="0">
              <a:spcBef>
                <a:spcPts val="0"/>
              </a:spcBef>
              <a:spcAft>
                <a:spcPts val="0"/>
              </a:spcAft>
              <a:buClr>
                <a:schemeClr val="lt1"/>
              </a:buClr>
              <a:buSzPts val="2300"/>
              <a:buChar char="●"/>
            </a:pPr>
            <a:r>
              <a:rPr lang="en-US" sz="2300">
                <a:solidFill>
                  <a:schemeClr val="lt1"/>
                </a:solidFill>
              </a:rPr>
              <a:t>Hardware Interrupt: It happens when an external event occurs like an external interrupt pin changes its state from LOW to HIGH or HIGH to LOW. </a:t>
            </a:r>
            <a:endParaRPr sz="2300">
              <a:solidFill>
                <a:schemeClr val="lt1"/>
              </a:solidFill>
            </a:endParaRPr>
          </a:p>
          <a:p>
            <a:pPr marL="457200" lvl="0" indent="-374650" algn="l" rtl="0">
              <a:spcBef>
                <a:spcPts val="0"/>
              </a:spcBef>
              <a:spcAft>
                <a:spcPts val="0"/>
              </a:spcAft>
              <a:buClr>
                <a:schemeClr val="lt1"/>
              </a:buClr>
              <a:buSzPts val="2300"/>
              <a:buChar char="●"/>
            </a:pPr>
            <a:r>
              <a:rPr lang="en-US" sz="2300">
                <a:solidFill>
                  <a:schemeClr val="lt1"/>
                </a:solidFill>
              </a:rPr>
              <a:t>Software Interrupt: It happens according to the instruction from the software. For example Timer interrupts are software interrupt.</a:t>
            </a:r>
            <a:endParaRPr sz="2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a:spLocks noGrp="1"/>
          </p:cNvSpPr>
          <p:nvPr>
            <p:ph type="title"/>
          </p:nvPr>
        </p:nvSpPr>
        <p:spPr>
          <a:xfrm>
            <a:off x="457200" y="0"/>
            <a:ext cx="9144000" cy="7620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400"/>
              <a:buFont typeface="Consolas" panose="020B0609020204030204"/>
              <a:buNone/>
            </a:pPr>
            <a:r>
              <a:rPr lang="en-US"/>
              <a:t>External Interrupt</a:t>
            </a:r>
            <a:endParaRPr lang="en-US"/>
          </a:p>
        </p:txBody>
      </p:sp>
      <p:sp>
        <p:nvSpPr>
          <p:cNvPr id="201" name="Google Shape;201;p15"/>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02" name="Google Shape;202;p15"/>
          <p:cNvSpPr txBox="1"/>
          <p:nvPr/>
        </p:nvSpPr>
        <p:spPr>
          <a:xfrm>
            <a:off x="589350" y="875100"/>
            <a:ext cx="11233500" cy="1328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200">
                <a:solidFill>
                  <a:schemeClr val="lt1"/>
                </a:solidFill>
              </a:rPr>
              <a:t>•These interrupt are interpreted by hardware and are very fast.</a:t>
            </a:r>
            <a:endParaRPr sz="2200">
              <a:solidFill>
                <a:schemeClr val="lt1"/>
              </a:solidFill>
            </a:endParaRPr>
          </a:p>
          <a:p>
            <a:pPr marL="0" lvl="0" indent="0" algn="l" rtl="0">
              <a:lnSpc>
                <a:spcPct val="90000"/>
              </a:lnSpc>
              <a:spcBef>
                <a:spcPts val="1000"/>
              </a:spcBef>
              <a:spcAft>
                <a:spcPts val="0"/>
              </a:spcAft>
              <a:buNone/>
            </a:pPr>
            <a:r>
              <a:rPr lang="en-US" sz="2200">
                <a:solidFill>
                  <a:schemeClr val="lt1"/>
                </a:solidFill>
              </a:rPr>
              <a:t>• These interrupts can be set to trigger on the event of RISING or FALLING or LOW levels.</a:t>
            </a:r>
            <a:endParaRPr sz="2200">
              <a:solidFill>
                <a:schemeClr val="lt1"/>
              </a:solidFill>
            </a:endParaRPr>
          </a:p>
        </p:txBody>
      </p:sp>
      <p:pic>
        <p:nvPicPr>
          <p:cNvPr id="203" name="Google Shape;203;p15"/>
          <p:cNvPicPr preferRelativeResize="0"/>
          <p:nvPr/>
        </p:nvPicPr>
        <p:blipFill>
          <a:blip r:embed="rId1"/>
          <a:stretch>
            <a:fillRect/>
          </a:stretch>
        </p:blipFill>
        <p:spPr>
          <a:xfrm>
            <a:off x="2339600" y="2203800"/>
            <a:ext cx="6108723" cy="1851349"/>
          </a:xfrm>
          <a:prstGeom prst="rect">
            <a:avLst/>
          </a:prstGeom>
          <a:noFill/>
          <a:ln>
            <a:noFill/>
          </a:ln>
        </p:spPr>
      </p:pic>
      <p:sp>
        <p:nvSpPr>
          <p:cNvPr id="204" name="Google Shape;204;p15"/>
          <p:cNvSpPr txBox="1">
            <a:spLocks noGrp="1"/>
          </p:cNvSpPr>
          <p:nvPr>
            <p:ph type="title"/>
          </p:nvPr>
        </p:nvSpPr>
        <p:spPr>
          <a:xfrm>
            <a:off x="457200" y="4195900"/>
            <a:ext cx="9144000" cy="5334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3060"/>
              <a:buFont typeface="Consolas" panose="020B0609020204030204"/>
              <a:buNone/>
            </a:pPr>
            <a:r>
              <a:rPr lang="en-US" sz="2960" b="1"/>
              <a:t>Pin Change Interrupt</a:t>
            </a:r>
            <a:endParaRPr sz="2960"/>
          </a:p>
        </p:txBody>
      </p:sp>
      <p:sp>
        <p:nvSpPr>
          <p:cNvPr id="205" name="Google Shape;205;p15"/>
          <p:cNvSpPr txBox="1">
            <a:spLocks noGrp="1"/>
          </p:cNvSpPr>
          <p:nvPr>
            <p:ph type="body" idx="1"/>
          </p:nvPr>
        </p:nvSpPr>
        <p:spPr>
          <a:xfrm>
            <a:off x="589350" y="4729300"/>
            <a:ext cx="10134600" cy="1720500"/>
          </a:xfrm>
          <a:prstGeom prst="rect">
            <a:avLst/>
          </a:prstGeom>
          <a:noFill/>
          <a:ln>
            <a:noFill/>
          </a:ln>
        </p:spPr>
        <p:txBody>
          <a:bodyPr spcFirstLastPara="1" wrap="square" lIns="91425" tIns="45700" rIns="91425" bIns="45700" anchor="t" anchorCtr="0">
            <a:normAutofit/>
          </a:bodyPr>
          <a:lstStyle/>
          <a:p>
            <a:pPr marL="228600" lvl="0" indent="-238125" algn="just" rtl="0">
              <a:lnSpc>
                <a:spcPct val="90000"/>
              </a:lnSpc>
              <a:spcBef>
                <a:spcPts val="1800"/>
              </a:spcBef>
              <a:spcAft>
                <a:spcPts val="0"/>
              </a:spcAft>
              <a:buSzPts val="2000"/>
              <a:buChar char="•"/>
            </a:pPr>
            <a:r>
              <a:rPr lang="en-US"/>
              <a:t>Arduinos can have more interrupt pins enabled by using pin change interrupts.</a:t>
            </a:r>
            <a:endParaRPr lang="en-US"/>
          </a:p>
          <a:p>
            <a:pPr marL="228600" lvl="0" indent="-238125" algn="just" rtl="0">
              <a:lnSpc>
                <a:spcPct val="90000"/>
              </a:lnSpc>
              <a:spcBef>
                <a:spcPts val="1800"/>
              </a:spcBef>
              <a:spcAft>
                <a:spcPts val="0"/>
              </a:spcAft>
              <a:buSzPts val="2000"/>
              <a:buChar char="•"/>
            </a:pPr>
            <a:r>
              <a:rPr lang="en-US"/>
              <a:t>In ATmega168/328 based Arduino boards any pins or all the 20 signal pins can be used as interrupt pins. </a:t>
            </a:r>
            <a:endParaRPr lang="en-US"/>
          </a:p>
          <a:p>
            <a:pPr marL="228600" lvl="0" indent="-238125" algn="just" rtl="0">
              <a:lnSpc>
                <a:spcPct val="90000"/>
              </a:lnSpc>
              <a:spcBef>
                <a:spcPts val="1800"/>
              </a:spcBef>
              <a:spcAft>
                <a:spcPts val="0"/>
              </a:spcAft>
              <a:buSzPts val="2000"/>
              <a:buChar char="•"/>
            </a:pPr>
            <a:r>
              <a:rPr lang="en-US"/>
              <a:t>They can also be triggered using RISING or FALLING edges.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1ef6571e288_0_1"/>
          <p:cNvSpPr txBox="1">
            <a:spLocks noGrp="1"/>
          </p:cNvSpPr>
          <p:nvPr>
            <p:ph type="title"/>
          </p:nvPr>
        </p:nvSpPr>
        <p:spPr>
          <a:xfrm>
            <a:off x="1310950" y="-90625"/>
            <a:ext cx="9144000" cy="11430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Using Interrupt in Arduino</a:t>
            </a:r>
            <a:endParaRPr lang="en-US"/>
          </a:p>
        </p:txBody>
      </p:sp>
      <p:sp>
        <p:nvSpPr>
          <p:cNvPr id="212" name="Google Shape;212;g1ef6571e288_0_1"/>
          <p:cNvSpPr txBox="1">
            <a:spLocks noGrp="1"/>
          </p:cNvSpPr>
          <p:nvPr>
            <p:ph type="body" idx="1"/>
          </p:nvPr>
        </p:nvSpPr>
        <p:spPr>
          <a:xfrm>
            <a:off x="1239950" y="1052375"/>
            <a:ext cx="10206900" cy="4267200"/>
          </a:xfrm>
          <a:prstGeom prst="rect">
            <a:avLst/>
          </a:prstGeom>
        </p:spPr>
        <p:txBody>
          <a:bodyPr spcFirstLastPara="1" wrap="square" lIns="91425" tIns="45700" rIns="91425" bIns="45700" anchor="t" anchorCtr="0">
            <a:noAutofit/>
          </a:bodyPr>
          <a:lstStyle/>
          <a:p>
            <a:pPr marL="0" lvl="0" indent="0" algn="just" rtl="0">
              <a:lnSpc>
                <a:spcPct val="70000"/>
              </a:lnSpc>
              <a:spcBef>
                <a:spcPts val="1000"/>
              </a:spcBef>
              <a:spcAft>
                <a:spcPts val="0"/>
              </a:spcAft>
              <a:buClr>
                <a:schemeClr val="dk1"/>
              </a:buClr>
              <a:buSzPts val="1100"/>
              <a:buFont typeface="Arial" panose="020B0604020202020204"/>
              <a:buNone/>
            </a:pPr>
            <a:r>
              <a:rPr lang="en-US" sz="2600">
                <a:solidFill>
                  <a:schemeClr val="lt1"/>
                </a:solidFill>
                <a:latin typeface="Arial" panose="020B0604020202020204"/>
                <a:ea typeface="Arial" panose="020B0604020202020204"/>
                <a:cs typeface="Arial" panose="020B0604020202020204"/>
                <a:sym typeface="Arial" panose="020B0604020202020204"/>
              </a:rPr>
              <a:t>In order to use interrupts in Arduino the following concepts are need to be understood.</a:t>
            </a:r>
            <a:endParaRPr sz="2600">
              <a:solidFill>
                <a:schemeClr val="lt1"/>
              </a:solidFill>
              <a:latin typeface="Arial" panose="020B0604020202020204"/>
              <a:ea typeface="Arial" panose="020B0604020202020204"/>
              <a:cs typeface="Arial" panose="020B0604020202020204"/>
              <a:sym typeface="Arial" panose="020B0604020202020204"/>
            </a:endParaRPr>
          </a:p>
          <a:p>
            <a:pPr marL="0" lvl="0" indent="0" algn="just" rtl="0">
              <a:lnSpc>
                <a:spcPct val="70000"/>
              </a:lnSpc>
              <a:spcBef>
                <a:spcPts val="1000"/>
              </a:spcBef>
              <a:spcAft>
                <a:spcPts val="0"/>
              </a:spcAft>
              <a:buClr>
                <a:schemeClr val="dk1"/>
              </a:buClr>
              <a:buSzPts val="1100"/>
              <a:buFont typeface="Arial" panose="020B0604020202020204"/>
              <a:buNone/>
            </a:pPr>
            <a:r>
              <a:rPr lang="en-US" sz="2600">
                <a:solidFill>
                  <a:schemeClr val="lt1"/>
                </a:solidFill>
                <a:latin typeface="Arial" panose="020B0604020202020204"/>
                <a:ea typeface="Arial" panose="020B0604020202020204"/>
                <a:cs typeface="Arial" panose="020B0604020202020204"/>
                <a:sym typeface="Arial" panose="020B0604020202020204"/>
              </a:rPr>
              <a:t>•</a:t>
            </a:r>
            <a:r>
              <a:rPr lang="en-US" sz="2600" b="1">
                <a:solidFill>
                  <a:schemeClr val="lt1"/>
                </a:solidFill>
                <a:latin typeface="Arial" panose="020B0604020202020204"/>
                <a:ea typeface="Arial" panose="020B0604020202020204"/>
                <a:cs typeface="Arial" panose="020B0604020202020204"/>
                <a:sym typeface="Arial" panose="020B0604020202020204"/>
              </a:rPr>
              <a:t>Interrupt Service Routine (ISR)</a:t>
            </a:r>
            <a:r>
              <a:rPr lang="en-US" sz="2600">
                <a:solidFill>
                  <a:schemeClr val="lt1"/>
                </a:solidFill>
                <a:latin typeface="Arial" panose="020B0604020202020204"/>
                <a:ea typeface="Arial" panose="020B0604020202020204"/>
                <a:cs typeface="Arial" panose="020B0604020202020204"/>
                <a:sym typeface="Arial" panose="020B0604020202020204"/>
              </a:rPr>
              <a:t>: Interrupt Service Routine or an Interrupt handler is an event that has small set of instructions in it. When an external interrupt occurs, the processor first executes these code that is present in ISR and returns back to state where it left the normal execution.</a:t>
            </a:r>
            <a:endParaRPr sz="2600">
              <a:solidFill>
                <a:schemeClr val="lt1"/>
              </a:solidFill>
              <a:latin typeface="Arial" panose="020B0604020202020204"/>
              <a:ea typeface="Arial" panose="020B0604020202020204"/>
              <a:cs typeface="Arial" panose="020B0604020202020204"/>
              <a:sym typeface="Arial" panose="020B0604020202020204"/>
            </a:endParaRPr>
          </a:p>
          <a:p>
            <a:pPr marL="0" lvl="0" indent="0" algn="just" rtl="0">
              <a:lnSpc>
                <a:spcPct val="70000"/>
              </a:lnSpc>
              <a:spcBef>
                <a:spcPts val="1000"/>
              </a:spcBef>
              <a:spcAft>
                <a:spcPts val="0"/>
              </a:spcAft>
              <a:buNone/>
            </a:pPr>
            <a:r>
              <a:rPr lang="en-US" sz="2600">
                <a:solidFill>
                  <a:schemeClr val="lt1"/>
                </a:solidFill>
                <a:latin typeface="Arial" panose="020B0604020202020204"/>
                <a:ea typeface="Arial" panose="020B0604020202020204"/>
                <a:cs typeface="Arial" panose="020B0604020202020204"/>
                <a:sym typeface="Arial" panose="020B0604020202020204"/>
              </a:rPr>
              <a:t>•ISR has following </a:t>
            </a:r>
            <a:r>
              <a:rPr lang="en-US" sz="2600" b="1">
                <a:solidFill>
                  <a:schemeClr val="lt1"/>
                </a:solidFill>
                <a:latin typeface="Arial" panose="020B0604020202020204"/>
                <a:ea typeface="Arial" panose="020B0604020202020204"/>
                <a:cs typeface="Arial" panose="020B0604020202020204"/>
                <a:sym typeface="Arial" panose="020B0604020202020204"/>
              </a:rPr>
              <a:t>syntax in Arduino:</a:t>
            </a:r>
            <a:endParaRPr sz="2600" b="1">
              <a:solidFill>
                <a:schemeClr val="lt1"/>
              </a:solidFill>
              <a:latin typeface="Arial" panose="020B0604020202020204"/>
              <a:ea typeface="Arial" panose="020B0604020202020204"/>
              <a:cs typeface="Arial" panose="020B0604020202020204"/>
              <a:sym typeface="Arial" panose="020B0604020202020204"/>
            </a:endParaRPr>
          </a:p>
          <a:p>
            <a:pPr marL="0" lvl="0" indent="0" algn="just" rtl="0">
              <a:lnSpc>
                <a:spcPct val="70000"/>
              </a:lnSpc>
              <a:spcBef>
                <a:spcPts val="1000"/>
              </a:spcBef>
              <a:spcAft>
                <a:spcPts val="0"/>
              </a:spcAft>
              <a:buNone/>
            </a:pPr>
            <a:endParaRPr sz="2600" b="1">
              <a:solidFill>
                <a:schemeClr val="lt1"/>
              </a:solidFill>
              <a:latin typeface="Arial" panose="020B0604020202020204"/>
              <a:ea typeface="Arial" panose="020B0604020202020204"/>
              <a:cs typeface="Arial" panose="020B0604020202020204"/>
              <a:sym typeface="Arial" panose="020B0604020202020204"/>
            </a:endParaRPr>
          </a:p>
        </p:txBody>
      </p:sp>
      <p:sp>
        <p:nvSpPr>
          <p:cNvPr id="213" name="Google Shape;213;g1ef6571e288_0_1"/>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pic>
        <p:nvPicPr>
          <p:cNvPr id="214" name="Google Shape;214;g1ef6571e288_0_1"/>
          <p:cNvPicPr preferRelativeResize="0"/>
          <p:nvPr/>
        </p:nvPicPr>
        <p:blipFill>
          <a:blip r:embed="rId1"/>
          <a:stretch>
            <a:fillRect/>
          </a:stretch>
        </p:blipFill>
        <p:spPr>
          <a:xfrm>
            <a:off x="1139625" y="4685425"/>
            <a:ext cx="10682623" cy="83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ef6571e288_0_11"/>
          <p:cNvSpPr txBox="1">
            <a:spLocks noGrp="1"/>
          </p:cNvSpPr>
          <p:nvPr>
            <p:ph type="title"/>
          </p:nvPr>
        </p:nvSpPr>
        <p:spPr>
          <a:xfrm>
            <a:off x="1442850" y="944150"/>
            <a:ext cx="9144000" cy="4929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a:t>Continued…</a:t>
            </a:r>
            <a:endParaRPr lang="en-US"/>
          </a:p>
        </p:txBody>
      </p:sp>
      <p:sp>
        <p:nvSpPr>
          <p:cNvPr id="221" name="Google Shape;221;g1ef6571e288_0_11"/>
          <p:cNvSpPr txBox="1">
            <a:spLocks noGrp="1"/>
          </p:cNvSpPr>
          <p:nvPr>
            <p:ph type="body" idx="1"/>
          </p:nvPr>
        </p:nvSpPr>
        <p:spPr>
          <a:xfrm>
            <a:off x="1524000" y="1828800"/>
            <a:ext cx="9144000" cy="4267200"/>
          </a:xfrm>
          <a:prstGeom prst="rect">
            <a:avLst/>
          </a:prstGeom>
        </p:spPr>
        <p:txBody>
          <a:bodyPr spcFirstLastPara="1" wrap="square" lIns="91425" tIns="45700" rIns="91425" bIns="45700" anchor="t" anchorCtr="0">
            <a:normAutofit fontScale="77500" lnSpcReduction="20000"/>
          </a:bodyPr>
          <a:lstStyle/>
          <a:p>
            <a:pPr marL="0" lvl="0" indent="0" algn="l" rtl="0">
              <a:spcBef>
                <a:spcPts val="1000"/>
              </a:spcBef>
              <a:spcAft>
                <a:spcPts val="0"/>
              </a:spcAft>
              <a:buClr>
                <a:schemeClr val="dk1"/>
              </a:buClr>
              <a:buSzPct val="39000"/>
              <a:buFont typeface="Arial" panose="020B0604020202020204"/>
              <a:buNone/>
            </a:pPr>
            <a:r>
              <a:rPr lang="en-US" sz="2800">
                <a:solidFill>
                  <a:schemeClr val="lt1"/>
                </a:solidFill>
                <a:latin typeface="Arial" panose="020B0604020202020204"/>
                <a:ea typeface="Arial" panose="020B0604020202020204"/>
                <a:cs typeface="Arial" panose="020B0604020202020204"/>
                <a:sym typeface="Arial" panose="020B0604020202020204"/>
              </a:rPr>
              <a:t>•</a:t>
            </a:r>
            <a:r>
              <a:rPr lang="en-US" sz="2800" b="1">
                <a:solidFill>
                  <a:schemeClr val="lt1"/>
                </a:solidFill>
                <a:latin typeface="Arial" panose="020B0604020202020204"/>
                <a:ea typeface="Arial" panose="020B0604020202020204"/>
                <a:cs typeface="Arial" panose="020B0604020202020204"/>
                <a:sym typeface="Arial" panose="020B0604020202020204"/>
              </a:rPr>
              <a:t>digitalPinToInterrupt(pin): </a:t>
            </a:r>
            <a:r>
              <a:rPr lang="en-US" sz="2800">
                <a:solidFill>
                  <a:schemeClr val="lt1"/>
                </a:solidFill>
                <a:latin typeface="Arial" panose="020B0604020202020204"/>
                <a:ea typeface="Arial" panose="020B0604020202020204"/>
                <a:cs typeface="Arial" panose="020B0604020202020204"/>
                <a:sym typeface="Arial" panose="020B0604020202020204"/>
              </a:rPr>
              <a:t>In Arduino Uno, NANO the pins used for interrupt are 2,3 &amp; in mega 2,3,18,19,20,21. Specify the input pin that is used for external interrupt here.</a:t>
            </a:r>
            <a:endParaRPr sz="28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Clr>
                <a:schemeClr val="dk1"/>
              </a:buClr>
              <a:buSzPct val="39000"/>
              <a:buFont typeface="Arial" panose="020B0604020202020204"/>
              <a:buNone/>
            </a:pPr>
            <a:r>
              <a:rPr lang="en-US" sz="2800">
                <a:solidFill>
                  <a:schemeClr val="lt1"/>
                </a:solidFill>
                <a:latin typeface="Arial" panose="020B0604020202020204"/>
                <a:ea typeface="Arial" panose="020B0604020202020204"/>
                <a:cs typeface="Arial" panose="020B0604020202020204"/>
                <a:sym typeface="Arial" panose="020B0604020202020204"/>
              </a:rPr>
              <a:t>•</a:t>
            </a:r>
            <a:r>
              <a:rPr lang="en-US" sz="2800" b="1">
                <a:solidFill>
                  <a:schemeClr val="lt1"/>
                </a:solidFill>
                <a:latin typeface="Arial" panose="020B0604020202020204"/>
                <a:ea typeface="Arial" panose="020B0604020202020204"/>
                <a:cs typeface="Arial" panose="020B0604020202020204"/>
                <a:sym typeface="Arial" panose="020B0604020202020204"/>
              </a:rPr>
              <a:t>ISR: </a:t>
            </a:r>
            <a:r>
              <a:rPr lang="en-US" sz="2800">
                <a:solidFill>
                  <a:schemeClr val="lt1"/>
                </a:solidFill>
                <a:latin typeface="Arial" panose="020B0604020202020204"/>
                <a:ea typeface="Arial" panose="020B0604020202020204"/>
                <a:cs typeface="Arial" panose="020B0604020202020204"/>
                <a:sym typeface="Arial" panose="020B0604020202020204"/>
              </a:rPr>
              <a:t>It is a function that is called when an external interrupt is done.</a:t>
            </a:r>
            <a:endParaRPr sz="28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Clr>
                <a:schemeClr val="dk1"/>
              </a:buClr>
              <a:buSzPct val="39000"/>
              <a:buFont typeface="Arial" panose="020B0604020202020204"/>
              <a:buNone/>
            </a:pPr>
            <a:r>
              <a:rPr lang="en-US" sz="2800">
                <a:solidFill>
                  <a:schemeClr val="lt1"/>
                </a:solidFill>
                <a:latin typeface="Arial" panose="020B0604020202020204"/>
                <a:ea typeface="Arial" panose="020B0604020202020204"/>
                <a:cs typeface="Arial" panose="020B0604020202020204"/>
                <a:sym typeface="Arial" panose="020B0604020202020204"/>
              </a:rPr>
              <a:t>•</a:t>
            </a:r>
            <a:r>
              <a:rPr lang="en-US" sz="2800" b="1">
                <a:solidFill>
                  <a:schemeClr val="lt1"/>
                </a:solidFill>
                <a:latin typeface="Arial" panose="020B0604020202020204"/>
                <a:ea typeface="Arial" panose="020B0604020202020204"/>
                <a:cs typeface="Arial" panose="020B0604020202020204"/>
                <a:sym typeface="Arial" panose="020B0604020202020204"/>
              </a:rPr>
              <a:t>Mode:</a:t>
            </a:r>
            <a:r>
              <a:rPr lang="en-US" sz="2800">
                <a:solidFill>
                  <a:schemeClr val="lt1"/>
                </a:solidFill>
                <a:latin typeface="Arial" panose="020B0604020202020204"/>
                <a:ea typeface="Arial" panose="020B0604020202020204"/>
                <a:cs typeface="Arial" panose="020B0604020202020204"/>
                <a:sym typeface="Arial" panose="020B0604020202020204"/>
              </a:rPr>
              <a:t> Type of transition to trigger on, e.g. falling, rising, etc.</a:t>
            </a:r>
            <a:endParaRPr sz="2800">
              <a:solidFill>
                <a:schemeClr val="lt1"/>
              </a:solidFill>
              <a:latin typeface="Arial" panose="020B0604020202020204"/>
              <a:ea typeface="Arial" panose="020B0604020202020204"/>
              <a:cs typeface="Arial" panose="020B0604020202020204"/>
              <a:sym typeface="Arial" panose="020B0604020202020204"/>
            </a:endParaRPr>
          </a:p>
          <a:p>
            <a:pPr marL="457200" lvl="0" indent="-346710" algn="just" rtl="0">
              <a:spcBef>
                <a:spcPts val="500"/>
              </a:spcBef>
              <a:spcAft>
                <a:spcPts val="0"/>
              </a:spcAft>
              <a:buClr>
                <a:schemeClr val="lt1"/>
              </a:buClr>
              <a:buSzPct val="100000"/>
              <a:buFont typeface="Arial" panose="020B0604020202020204"/>
              <a:buChar char="❖"/>
            </a:pPr>
            <a:r>
              <a:rPr lang="en-US" sz="2400">
                <a:solidFill>
                  <a:schemeClr val="lt1"/>
                </a:solidFill>
                <a:latin typeface="Arial" panose="020B0604020202020204"/>
                <a:ea typeface="Arial" panose="020B0604020202020204"/>
                <a:cs typeface="Arial" panose="020B0604020202020204"/>
                <a:sym typeface="Arial" panose="020B0604020202020204"/>
              </a:rPr>
              <a:t>RISING:  To trigger an interrupt when the pin transits from LOW to HIGH.</a:t>
            </a:r>
            <a:endParaRPr sz="2400">
              <a:solidFill>
                <a:schemeClr val="lt1"/>
              </a:solidFill>
              <a:latin typeface="Arial" panose="020B0604020202020204"/>
              <a:ea typeface="Arial" panose="020B0604020202020204"/>
              <a:cs typeface="Arial" panose="020B0604020202020204"/>
              <a:sym typeface="Arial" panose="020B0604020202020204"/>
            </a:endParaRPr>
          </a:p>
          <a:p>
            <a:pPr marL="457200" lvl="0" indent="-346710" algn="just" rtl="0">
              <a:spcBef>
                <a:spcPts val="0"/>
              </a:spcBef>
              <a:spcAft>
                <a:spcPts val="0"/>
              </a:spcAft>
              <a:buClr>
                <a:schemeClr val="lt1"/>
              </a:buClr>
              <a:buSzPct val="100000"/>
              <a:buFont typeface="Arial" panose="020B0604020202020204"/>
              <a:buChar char="❖"/>
            </a:pPr>
            <a:r>
              <a:rPr lang="en-US" sz="2400">
                <a:solidFill>
                  <a:schemeClr val="lt1"/>
                </a:solidFill>
                <a:latin typeface="Arial" panose="020B0604020202020204"/>
                <a:ea typeface="Arial" panose="020B0604020202020204"/>
                <a:cs typeface="Arial" panose="020B0604020202020204"/>
                <a:sym typeface="Arial" panose="020B0604020202020204"/>
              </a:rPr>
              <a:t>FALLING: To trigger an interrupt when the pin transits from HIGH to LOW.</a:t>
            </a:r>
            <a:endParaRPr sz="2400">
              <a:solidFill>
                <a:schemeClr val="lt1"/>
              </a:solidFill>
              <a:latin typeface="Arial" panose="020B0604020202020204"/>
              <a:ea typeface="Arial" panose="020B0604020202020204"/>
              <a:cs typeface="Arial" panose="020B0604020202020204"/>
              <a:sym typeface="Arial" panose="020B0604020202020204"/>
            </a:endParaRPr>
          </a:p>
          <a:p>
            <a:pPr marL="457200" lvl="0" indent="-346710" algn="just" rtl="0">
              <a:spcBef>
                <a:spcPts val="0"/>
              </a:spcBef>
              <a:spcAft>
                <a:spcPts val="0"/>
              </a:spcAft>
              <a:buClr>
                <a:schemeClr val="lt1"/>
              </a:buClr>
              <a:buSzPct val="100000"/>
              <a:buFont typeface="Arial" panose="020B0604020202020204"/>
              <a:buChar char="❖"/>
            </a:pPr>
            <a:r>
              <a:rPr lang="en-US" sz="2400">
                <a:solidFill>
                  <a:schemeClr val="lt1"/>
                </a:solidFill>
                <a:latin typeface="Arial" panose="020B0604020202020204"/>
                <a:ea typeface="Arial" panose="020B0604020202020204"/>
                <a:cs typeface="Arial" panose="020B0604020202020204"/>
                <a:sym typeface="Arial" panose="020B0604020202020204"/>
              </a:rPr>
              <a:t>CHANGE: To trigger an interrupt when the pin transits from LOW to HIGH or HIGH to LOW (i.e., when the pin state changes ).</a:t>
            </a:r>
            <a:endParaRPr sz="24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1000"/>
              </a:spcBef>
              <a:spcAft>
                <a:spcPts val="0"/>
              </a:spcAft>
              <a:buClr>
                <a:schemeClr val="dk1"/>
              </a:buClr>
              <a:buSzPct val="39000"/>
              <a:buFont typeface="Arial" panose="020B0604020202020204"/>
              <a:buNone/>
            </a:pPr>
            <a:r>
              <a:rPr lang="en-US" sz="2800">
                <a:solidFill>
                  <a:schemeClr val="lt1"/>
                </a:solidFill>
                <a:latin typeface="Arial" panose="020B0604020202020204"/>
                <a:ea typeface="Arial" panose="020B0604020202020204"/>
                <a:cs typeface="Arial" panose="020B0604020202020204"/>
                <a:sym typeface="Arial" panose="020B0604020202020204"/>
              </a:rPr>
              <a:t>•</a:t>
            </a:r>
            <a:r>
              <a:rPr lang="en-US" sz="2800" b="1">
                <a:solidFill>
                  <a:schemeClr val="lt1"/>
                </a:solidFill>
                <a:latin typeface="Arial" panose="020B0604020202020204"/>
                <a:ea typeface="Arial" panose="020B0604020202020204"/>
                <a:cs typeface="Arial" panose="020B0604020202020204"/>
                <a:sym typeface="Arial" panose="020B0604020202020204"/>
              </a:rPr>
              <a:t>Some Conditions while using Interrupt</a:t>
            </a:r>
            <a:endParaRPr sz="2800" b="1">
              <a:solidFill>
                <a:schemeClr val="lt1"/>
              </a:solidFill>
              <a:latin typeface="Arial" panose="020B0604020202020204"/>
              <a:ea typeface="Arial" panose="020B0604020202020204"/>
              <a:cs typeface="Arial" panose="020B0604020202020204"/>
              <a:sym typeface="Arial" panose="020B0604020202020204"/>
            </a:endParaRPr>
          </a:p>
          <a:p>
            <a:pPr marL="457200" lvl="0" indent="-346710" algn="l" rtl="0">
              <a:spcBef>
                <a:spcPts val="500"/>
              </a:spcBef>
              <a:spcAft>
                <a:spcPts val="0"/>
              </a:spcAft>
              <a:buClr>
                <a:schemeClr val="lt1"/>
              </a:buClr>
              <a:buSzPct val="100000"/>
              <a:buFont typeface="Arial" panose="020B0604020202020204"/>
              <a:buChar char="❖"/>
            </a:pPr>
            <a:r>
              <a:rPr lang="en-US" sz="2400">
                <a:solidFill>
                  <a:schemeClr val="lt1"/>
                </a:solidFill>
                <a:latin typeface="Arial" panose="020B0604020202020204"/>
                <a:ea typeface="Arial" panose="020B0604020202020204"/>
                <a:cs typeface="Arial" panose="020B0604020202020204"/>
                <a:sym typeface="Arial" panose="020B0604020202020204"/>
              </a:rPr>
              <a:t>Interrupt Service Routine function (ISR) must be as short as possible.</a:t>
            </a:r>
            <a:endParaRPr sz="2400">
              <a:solidFill>
                <a:schemeClr val="lt1"/>
              </a:solidFill>
              <a:latin typeface="Arial" panose="020B0604020202020204"/>
              <a:ea typeface="Arial" panose="020B0604020202020204"/>
              <a:cs typeface="Arial" panose="020B0604020202020204"/>
              <a:sym typeface="Arial" panose="020B0604020202020204"/>
            </a:endParaRPr>
          </a:p>
          <a:p>
            <a:pPr marL="457200" lvl="0" indent="-346710" algn="l" rtl="0">
              <a:spcBef>
                <a:spcPts val="0"/>
              </a:spcBef>
              <a:spcAft>
                <a:spcPts val="0"/>
              </a:spcAft>
              <a:buClr>
                <a:schemeClr val="lt1"/>
              </a:buClr>
              <a:buSzPct val="100000"/>
              <a:buFont typeface="Arial" panose="020B0604020202020204"/>
              <a:buChar char="❖"/>
            </a:pPr>
            <a:r>
              <a:rPr lang="en-US" sz="2400">
                <a:solidFill>
                  <a:schemeClr val="lt1"/>
                </a:solidFill>
                <a:latin typeface="Arial" panose="020B0604020202020204"/>
                <a:ea typeface="Arial" panose="020B0604020202020204"/>
                <a:cs typeface="Arial" panose="020B0604020202020204"/>
                <a:sym typeface="Arial" panose="020B0604020202020204"/>
              </a:rPr>
              <a:t>Delay () function doesn’t work inside ISR and should be avoided.</a:t>
            </a:r>
            <a:endParaRPr sz="2400">
              <a:solidFill>
                <a:schemeClr val="lt1"/>
              </a:solidFill>
              <a:latin typeface="Arial" panose="020B0604020202020204"/>
              <a:ea typeface="Arial" panose="020B0604020202020204"/>
              <a:cs typeface="Arial" panose="020B0604020202020204"/>
              <a:sym typeface="Arial" panose="020B0604020202020204"/>
            </a:endParaRPr>
          </a:p>
          <a:p>
            <a:pPr marL="0" lvl="0" indent="0" algn="l" rtl="0">
              <a:spcBef>
                <a:spcPts val="1800"/>
              </a:spcBef>
              <a:spcAft>
                <a:spcPts val="0"/>
              </a:spcAft>
              <a:buNone/>
            </a:pPr>
            <a:endParaRPr>
              <a:solidFill>
                <a:schemeClr val="lt1"/>
              </a:solidFill>
            </a:endParaRPr>
          </a:p>
        </p:txBody>
      </p:sp>
      <p:sp>
        <p:nvSpPr>
          <p:cNvPr id="222" name="Google Shape;222;g1ef6571e288_0_11"/>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662b9e0a69_0_0"/>
          <p:cNvSpPr txBox="1">
            <a:spLocks noGrp="1"/>
          </p:cNvSpPr>
          <p:nvPr>
            <p:ph type="title"/>
          </p:nvPr>
        </p:nvSpPr>
        <p:spPr>
          <a:xfrm>
            <a:off x="580525" y="193425"/>
            <a:ext cx="9144000" cy="533700"/>
          </a:xfrm>
          <a:prstGeom prst="rect">
            <a:avLst/>
          </a:prstGeom>
        </p:spPr>
        <p:txBody>
          <a:bodyPr spcFirstLastPara="1" wrap="square" lIns="91425" tIns="45700" rIns="91425" bIns="45700" anchor="b" anchorCtr="0">
            <a:normAutofit fontScale="90000"/>
          </a:bodyPr>
          <a:lstStyle/>
          <a:p>
            <a:pPr marL="0" lvl="0" indent="0" algn="l" rtl="0">
              <a:spcBef>
                <a:spcPts val="0"/>
              </a:spcBef>
              <a:spcAft>
                <a:spcPts val="0"/>
              </a:spcAft>
              <a:buNone/>
            </a:pPr>
            <a:r>
              <a:rPr lang="en-US"/>
              <a:t>Continued…</a:t>
            </a:r>
            <a:endParaRPr lang="en-US"/>
          </a:p>
        </p:txBody>
      </p:sp>
      <p:sp>
        <p:nvSpPr>
          <p:cNvPr id="229" name="Google Shape;229;g2662b9e0a69_0_0"/>
          <p:cNvSpPr txBox="1">
            <a:spLocks noGrp="1"/>
          </p:cNvSpPr>
          <p:nvPr>
            <p:ph type="body" idx="1"/>
          </p:nvPr>
        </p:nvSpPr>
        <p:spPr>
          <a:xfrm>
            <a:off x="580525" y="1579225"/>
            <a:ext cx="4576500" cy="5082600"/>
          </a:xfrm>
          <a:prstGeom prst="rect">
            <a:avLst/>
          </a:prstGeom>
        </p:spPr>
        <p:txBody>
          <a:bodyPr spcFirstLastPara="1" wrap="square" lIns="91425" tIns="45700" rIns="91425" bIns="45700" anchor="t" anchorCtr="0">
            <a:normAutofit lnSpcReduction="20000"/>
          </a:bodyPr>
          <a:lstStyle/>
          <a:p>
            <a:pPr marL="0" lvl="0" indent="0" algn="l" rtl="0">
              <a:lnSpc>
                <a:spcPct val="115000"/>
              </a:lnSpc>
              <a:spcBef>
                <a:spcPts val="1200"/>
              </a:spcBef>
              <a:spcAft>
                <a:spcPts val="0"/>
              </a:spcAft>
              <a:buClr>
                <a:schemeClr val="dk1"/>
              </a:buClr>
              <a:buSzPts val="1100"/>
              <a:buFont typeface="Arial" panose="020B0604020202020204"/>
              <a:buNone/>
            </a:pPr>
            <a:r>
              <a:rPr lang="en-US"/>
              <a:t>const int buttonPin = 3;</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void setup() {</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 Initialize serial communication for debugging</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Serial.begin(9600);</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 Configure external interrupt 1 (INT1)</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attachInterrupt(digitalPinToInterrupt(3), interruptFunction, RISING);</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 Set the button pin as INPUT</a:t>
            </a:r>
            <a:endParaRPr lang="en-US"/>
          </a:p>
          <a:p>
            <a:pPr marL="0" lvl="0" indent="0" algn="l" rtl="0">
              <a:lnSpc>
                <a:spcPct val="115000"/>
              </a:lnSpc>
              <a:spcBef>
                <a:spcPts val="1200"/>
              </a:spcBef>
              <a:spcAft>
                <a:spcPts val="0"/>
              </a:spcAft>
              <a:buClr>
                <a:schemeClr val="dk1"/>
              </a:buClr>
              <a:buSzPts val="1100"/>
              <a:buFont typeface="Arial" panose="020B0604020202020204"/>
              <a:buNone/>
            </a:pPr>
            <a:r>
              <a:rPr lang="en-US"/>
              <a:t>  pinMode(buttonPin, INPUT);</a:t>
            </a:r>
            <a:endParaRPr lang="en-US"/>
          </a:p>
          <a:p>
            <a:pPr marL="0" lvl="0" indent="0" algn="l" rtl="0">
              <a:lnSpc>
                <a:spcPct val="115000"/>
              </a:lnSpc>
              <a:spcBef>
                <a:spcPts val="1200"/>
              </a:spcBef>
              <a:spcAft>
                <a:spcPts val="1200"/>
              </a:spcAft>
              <a:buNone/>
            </a:pPr>
            <a:r>
              <a:rPr lang="en-US"/>
              <a:t>}</a:t>
            </a:r>
            <a:endParaRPr lang="en-US"/>
          </a:p>
        </p:txBody>
      </p:sp>
      <p:sp>
        <p:nvSpPr>
          <p:cNvPr id="230" name="Google Shape;230;g2662b9e0a69_0_0"/>
          <p:cNvSpPr txBox="1">
            <a:spLocks noGrp="1"/>
          </p:cNvSpPr>
          <p:nvPr>
            <p:ph type="sldNum" idx="12"/>
          </p:nvPr>
        </p:nvSpPr>
        <p:spPr>
          <a:xfrm>
            <a:off x="9829800" y="6362700"/>
            <a:ext cx="838200" cy="257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
        <p:nvSpPr>
          <p:cNvPr id="231" name="Google Shape;231;g2662b9e0a69_0_0"/>
          <p:cNvSpPr txBox="1">
            <a:spLocks noGrp="1"/>
          </p:cNvSpPr>
          <p:nvPr>
            <p:ph type="body" idx="1"/>
          </p:nvPr>
        </p:nvSpPr>
        <p:spPr>
          <a:xfrm>
            <a:off x="7002475" y="1558825"/>
            <a:ext cx="4576500" cy="5123400"/>
          </a:xfrm>
          <a:prstGeom prst="rect">
            <a:avLst/>
          </a:prstGeom>
        </p:spPr>
        <p:txBody>
          <a:bodyPr spcFirstLastPara="1" wrap="square" lIns="91425" tIns="45700" rIns="91425" bIns="45700" anchor="t" anchorCtr="0">
            <a:normAutofit lnSpcReduction="20000"/>
          </a:bodyPr>
          <a:lstStyle/>
          <a:p>
            <a:pPr marL="0" lvl="0" indent="0" algn="l" rtl="0">
              <a:lnSpc>
                <a:spcPct val="115000"/>
              </a:lnSpc>
              <a:spcBef>
                <a:spcPts val="1200"/>
              </a:spcBef>
              <a:spcAft>
                <a:spcPts val="0"/>
              </a:spcAft>
              <a:buNone/>
            </a:pPr>
            <a:r>
              <a:rPr lang="en-US"/>
              <a:t>void loop() {</a:t>
            </a:r>
            <a:endParaRPr lang="en-US"/>
          </a:p>
          <a:p>
            <a:pPr marL="0" lvl="0" indent="0" algn="l" rtl="0">
              <a:lnSpc>
                <a:spcPct val="115000"/>
              </a:lnSpc>
              <a:spcBef>
                <a:spcPts val="1200"/>
              </a:spcBef>
              <a:spcAft>
                <a:spcPts val="0"/>
              </a:spcAft>
              <a:buNone/>
            </a:pPr>
            <a:r>
              <a:rPr lang="en-US"/>
              <a:t>  // Main loop code</a:t>
            </a:r>
            <a:endParaRPr lang="en-US"/>
          </a:p>
          <a:p>
            <a:pPr marL="0" lvl="0" indent="0" algn="l" rtl="0">
              <a:lnSpc>
                <a:spcPct val="115000"/>
              </a:lnSpc>
              <a:spcBef>
                <a:spcPts val="1200"/>
              </a:spcBef>
              <a:spcAft>
                <a:spcPts val="0"/>
              </a:spcAft>
              <a:buNone/>
            </a:pPr>
            <a:r>
              <a:rPr lang="en-US"/>
              <a:t>  // This loop can perform other tasks while waiting for the interrupt</a:t>
            </a:r>
            <a:endParaRPr lang="en-US"/>
          </a:p>
          <a:p>
            <a:pPr marL="0" lvl="0" indent="0" algn="l" rtl="0">
              <a:lnSpc>
                <a:spcPct val="115000"/>
              </a:lnSpc>
              <a:spcBef>
                <a:spcPts val="1200"/>
              </a:spcBef>
              <a:spcAft>
                <a:spcPts val="0"/>
              </a:spcAft>
              <a:buNone/>
            </a:pPr>
            <a:r>
              <a:rPr lang="en-US"/>
              <a:t>}</a:t>
            </a:r>
            <a:endParaRPr lang="en-US"/>
          </a:p>
          <a:p>
            <a:pPr marL="0" lvl="0" indent="0" algn="l" rtl="0">
              <a:lnSpc>
                <a:spcPct val="115000"/>
              </a:lnSpc>
              <a:spcBef>
                <a:spcPts val="1200"/>
              </a:spcBef>
              <a:spcAft>
                <a:spcPts val="0"/>
              </a:spcAft>
              <a:buNone/>
            </a:pPr>
            <a:r>
              <a:rPr lang="en-US"/>
              <a:t>void interruptFunction() {</a:t>
            </a:r>
            <a:endParaRPr lang="en-US"/>
          </a:p>
          <a:p>
            <a:pPr marL="0" lvl="0" indent="0" algn="l" rtl="0">
              <a:lnSpc>
                <a:spcPct val="115000"/>
              </a:lnSpc>
              <a:spcBef>
                <a:spcPts val="1200"/>
              </a:spcBef>
              <a:spcAft>
                <a:spcPts val="0"/>
              </a:spcAft>
              <a:buNone/>
            </a:pPr>
            <a:r>
              <a:rPr lang="en-US"/>
              <a:t>  // Code to be executed when external interrupt 1 (INT1) occurs</a:t>
            </a:r>
            <a:endParaRPr lang="en-US"/>
          </a:p>
          <a:p>
            <a:pPr marL="0" lvl="0" indent="0" algn="l" rtl="0">
              <a:lnSpc>
                <a:spcPct val="115000"/>
              </a:lnSpc>
              <a:spcBef>
                <a:spcPts val="1200"/>
              </a:spcBef>
              <a:spcAft>
                <a:spcPts val="0"/>
              </a:spcAft>
              <a:buNone/>
            </a:pPr>
            <a:r>
              <a:rPr lang="en-US"/>
              <a:t>  Serial.println("Interrupt occurred!");</a:t>
            </a:r>
            <a:endParaRPr lang="en-US"/>
          </a:p>
          <a:p>
            <a:pPr marL="0" lvl="0" indent="0" algn="l" rtl="0">
              <a:lnSpc>
                <a:spcPct val="115000"/>
              </a:lnSpc>
              <a:spcBef>
                <a:spcPts val="1200"/>
              </a:spcBef>
              <a:spcAft>
                <a:spcPts val="0"/>
              </a:spcAft>
              <a:buNone/>
            </a:pPr>
            <a:r>
              <a:rPr lang="en-US"/>
              <a:t>  // Additional processing, if needed</a:t>
            </a:r>
            <a:endParaRPr lang="en-US"/>
          </a:p>
          <a:p>
            <a:pPr marL="0" lvl="0" indent="0" algn="l" rtl="0">
              <a:lnSpc>
                <a:spcPct val="115000"/>
              </a:lnSpc>
              <a:spcBef>
                <a:spcPts val="1200"/>
              </a:spcBef>
              <a:spcAft>
                <a:spcPts val="0"/>
              </a:spcAft>
              <a:buNone/>
            </a:pPr>
            <a:r>
              <a:rPr lang="en-US"/>
              <a:t>}</a:t>
            </a:r>
            <a:endParaRPr lang="en-US"/>
          </a:p>
          <a:p>
            <a:pPr marL="0" lvl="0" indent="0" algn="l" rtl="0">
              <a:lnSpc>
                <a:spcPct val="115000"/>
              </a:lnSpc>
              <a:spcBef>
                <a:spcPts val="1200"/>
              </a:spcBef>
              <a:spcAft>
                <a:spcPts val="1200"/>
              </a:spcAft>
              <a:buNone/>
            </a:pPr>
          </a:p>
        </p:txBody>
      </p:sp>
      <p:sp>
        <p:nvSpPr>
          <p:cNvPr id="232" name="Google Shape;232;g2662b9e0a69_0_0"/>
          <p:cNvSpPr txBox="1"/>
          <p:nvPr/>
        </p:nvSpPr>
        <p:spPr>
          <a:xfrm>
            <a:off x="344925" y="727125"/>
            <a:ext cx="11619300" cy="738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800"/>
              </a:spcBef>
              <a:spcAft>
                <a:spcPts val="0"/>
              </a:spcAft>
              <a:buNone/>
            </a:pPr>
            <a:r>
              <a:rPr lang="en-US" sz="2000">
                <a:solidFill>
                  <a:srgbClr val="D8D8D8"/>
                </a:solidFill>
                <a:latin typeface="Candara" panose="020E0502030303020204"/>
                <a:ea typeface="Candara" panose="020E0502030303020204"/>
                <a:cs typeface="Candara" panose="020E0502030303020204"/>
                <a:sym typeface="Candara" panose="020E0502030303020204"/>
              </a:rPr>
              <a:t>Example: The following example assumes a push button is connected to pin 3, and the interrupt will be triggered on the rising edge.</a:t>
            </a:r>
            <a:endParaRPr lang="en-US" sz="2000">
              <a:solidFill>
                <a:srgbClr val="D8D8D8"/>
              </a:solidFill>
              <a:latin typeface="Candara" panose="020E0502030303020204"/>
              <a:ea typeface="Candara" panose="020E0502030303020204"/>
              <a:cs typeface="Candara" panose="020E0502030303020204"/>
              <a:sym typeface="Candara" panose="020E0502030303020204"/>
            </a:endParaRPr>
          </a:p>
        </p:txBody>
      </p:sp>
    </p:spTree>
  </p:cSld>
  <p:clrMapOvr>
    <a:masterClrMapping/>
  </p:clrMapOvr>
</p:sld>
</file>

<file path=ppt/theme/theme1.xml><?xml version="1.0" encoding="utf-8"?>
<a:theme xmlns:a="http://schemas.openxmlformats.org/drawingml/2006/main"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4275</Words>
  <Application>WPS Presentation</Application>
  <PresentationFormat>Widescreen</PresentationFormat>
  <Paragraphs>110</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vt:lpstr>
      <vt:lpstr>Consolas</vt:lpstr>
      <vt:lpstr>Candara</vt:lpstr>
      <vt:lpstr>Microsoft YaHei</vt:lpstr>
      <vt:lpstr>Arial Unicode MS</vt:lpstr>
      <vt:lpstr>Tech Computer 16x9</vt:lpstr>
      <vt:lpstr>Interrupts in Arduino</vt:lpstr>
      <vt:lpstr>Interrupts</vt:lpstr>
      <vt:lpstr>When do interrupts get triggered?</vt:lpstr>
      <vt:lpstr>Interrupt Service Routine</vt:lpstr>
      <vt:lpstr>Types of Interrupt</vt:lpstr>
      <vt:lpstr>Pin Change Interrupt</vt:lpstr>
      <vt:lpstr>Using Interrupt in Arduino</vt:lpstr>
      <vt:lpstr>Continued…</vt:lpstr>
      <vt:lpstr>Continued…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in Arduino</dc:title>
  <dc:creator>user</dc:creator>
  <cp:lastModifiedBy>BAB AL SAFA</cp:lastModifiedBy>
  <cp:revision>2</cp:revision>
  <dcterms:created xsi:type="dcterms:W3CDTF">2024-01-05T03:12:00Z</dcterms:created>
  <dcterms:modified xsi:type="dcterms:W3CDTF">2024-06-01T00:05:04Z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24C17C5B2E2140AABE88316BB8420357_12</vt:lpwstr>
  </property>
  <property fmtid="{D5CDD505-2E9C-101B-9397-08002B2CF9AE}" pid="9" name="KSOProductBuildVer">
    <vt:lpwstr>1033-12.2.0.16909</vt:lpwstr>
  </property>
</Properties>
</file>