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21"/>
  </p:handoutMasterIdLst>
  <p:sldIdLst>
    <p:sldId id="256" r:id="rId3"/>
    <p:sldId id="265" r:id="rId4"/>
    <p:sldId id="266" r:id="rId5"/>
    <p:sldId id="267" r:id="rId6"/>
    <p:sldId id="269" r:id="rId7"/>
    <p:sldId id="276" r:id="rId8"/>
    <p:sldId id="271" r:id="rId9"/>
    <p:sldId id="277" r:id="rId10"/>
    <p:sldId id="278" r:id="rId11"/>
    <p:sldId id="279" r:id="rId12"/>
    <p:sldId id="280" r:id="rId13"/>
    <p:sldId id="281" r:id="rId14"/>
    <p:sldId id="257" r:id="rId15"/>
    <p:sldId id="258" r:id="rId17"/>
    <p:sldId id="259" r:id="rId18"/>
    <p:sldId id="260"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108" d="100"/>
          <a:sy n="108" d="100"/>
        </p:scale>
        <p:origin x="88" y="104"/>
      </p:cViewPr>
      <p:guideLst>
        <p:guide pos="3840"/>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fld>
            <a:endParaRPr/>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476 452,'6'0,"-3"0,1 1,0-1,5 1,-4-1,-2 1,0-1,0 1,0-1,0 1,0 0,1-1,1 1,-2-1,2 0,-2 0,0 0,0 0,0 0,0 0,0 0,0 0,0 0,0 0,0 0,2 0,-1-1,1 1,-1 0,-1-2,0 2,0-1,0 0,1 1,-1 0,1 0,-1-1,0 1,1-1,-1 0,0 1,1 0,-1 0,1-1,-1 1,0 0,0 0,0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1374 216,'1'0,"0"0,0 0,0 0,0 0,1 0,0 0,-1 0,0 0,0 0,0 0,0 0,0 0,0 0,2 0,-3-1,1 1,0 0,0 0,0 0,0 0,0 0,0 0,1 0,0 0,-1-1,0 1,1 0,0 0,-1-1,0 1,0 0,0 0,0 0,0 0,1 0,-1 0,0 0,0 0,0 0,0 0,1 0,0 0,-1 0,0 0,0 0,0 0,0 0,0 0,0 0,1 0,-1 0,0 0,0 0,0 0,0 0,0 0,1 0,-1 0,0 0,0 0,0 0,0 0,0 0,0 0,1 0,-1 0,0 0,0 0,0 0,0 0,0 0,0 0,1 0,-1 0,0 0,0 0,0 0,0 0,0 0,1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1237 314,'1'0,"1"0,0 0,0 0,0 0,0 0,-1 0,0 0,0 0,1 0,0 0,0 0,-1 0,1 0,0 0,0 0,-1 0,0 0,1 0,0 0,1 0,-2 0,1 0,-1 0,1 0,-1 0,1 0,-1 0,0 0,0 0,1 0,-1 0,2 0,-1 0,-1 0,0 0,0 0,0 0,2 0,-2 0,0 0,0 0,0 0,0 0,0 0,0 0,1 0,-1 0,0 0,0 0,0 0,0 0,0 0,1 0,0 0,-1 0,0 0,0 0,0 0,3 0,-2 0,-1 0,0 0,0 0,3 0,-3 0,1 0,-1 0,1 0,1 0,-2 0,1 0,0 0,0 0,1 0,-2 0,0 0,0 0,0 0,3 0,-2 0,0 0,0 0,0 0,0 0,-1 0,1 0,0-1,0 1,0 0,0 0,-1 0,0 0,0 0,0 0,0 0,1-1,-1 1,0 0,0 0,0 0,0 0,0 0,0 0,1 0,0 0,0 0,-1 0,1 0,1 0,-1 0,-1 0,0 0,0 0,0 0,1 0,-1 0,-1-1,1 1,0 0,0 0,0 0,0 0,1 0,-1 0,0 0,0 0,0 0,0 0,0 0,0 0,1 0,-1 0,0 0,0 0,0-1,0 1,1 0,1 0,-2 0,1 0,-1 0,0 0,0-1,0 1,0 0,0 0,0 0,0 0,0-1,0 1,0 0,1 0,-1 0,0 0,0 0,0 0,0 0,0 0,0 0,1 0,-2-1,1 1,0 0,0 0,0 0,0 0,0 0,1 0,-1 0,0 0,0 0,0 0,0 0,1 0,1 0,-1 0,0 0,-1 0,0 0,0 0,0 0,0 0,0 0,0 0,0 0,0 0,0 0,0 0,1 0,-1 0,0 0,0 0,0 0,0 0,0 0,0 0,1 0,-1 0,0 0,0 0,-1 1,1-1,0 0,0 1,0-1,0 0,0 0,0 0,0 1,0-1,0 0,1 0,0 1,-1-1,0 0,0 0,1 1,-1-1,0 0,1 0,-1 0,0 0,0 0,-1 1,1-1,0 0,0 0,0 0,1 0,-1 0,0 0,1 1,-1-1,0 0,0 0,0 0,0 0,0 0,1 0,-1 0,0 0,0 0,2 0,-2 0,0 0,0 0,0 0,0 0,0 0,1 0,-1 0,0 0,0 0,0 0,0 0,0 0,0 0,0 0,0 0,1 0,-1 0,0-1,0 1,0 0,1 0,-1 0,0 0,0-1,0 1,0 0,0 0,0-1,1 1,-1 0,2 0,-2 0,0 0,0 0,1 0,1 0,-2 0,1 0,-1 0,0 0,0-1,0 1,0-1,0 1,0 0,1 0,0 0,-1 0,0 0,0 0,0 0,0 0,0 0,0 0,1-1,-1 1,0 0,0 0,0 0,0 0,0 0,0 0,1 0,-1 0,0 0,0 0,-1-1,1 1,0 0,0 0,1 0,-2-2,1 2,0 0,1 0,-1 0,1 0,0 0,-1 0,0 0,0 0,0 0,0 0,0 0,0 0,0 0,0 0,0 0,0 0,0 0,0 0,0 1,0-1,1 0,-1 0,0 0,-1 1,1-1,-1 1,1-1,-1 1,0 0,1-1,0 1,0-1,1 0,-1 1,0-1,0 0,0 0,0 0,-1 1,1-1,0 1,0-1,0 0,0 0,0 0,0 0,0 0,0 0,0 0,1 1,-1-1,0 0,0 0,0 0,-1-1,0 0,1 1,0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272 355,'4'0,"-3"0,4 2,-4-2,4 1,1 1,-3-1,-2-1,5 1,-3-1,-1 0,3 1,-3-1,1 0,-2 0,3 2,-2-2,1 0,-2 0,2 0,-1 0,0 0,3 2,-3-2,-1 0,1 1,-1-1,0 0,0 0,2 1,-1-1,2 1,-2-1,-1 0,0 1,0-1,2 1,0-1,-2 0,0 0,0 0,0 0,1 1,-1-1,1 0,0 1,-1-1,0 0,0 0,1 0,1 2,-2-2,0 0,0 0,1 0,-1 0,1 0,-1 0,0 0,0 0,0 0,0 0,0 0,0 0,1 0,-1 0,0 0,0 0,1 0,-1 0,0 0,0 0,1 0,0 0,-1 0,1 0,-1 0,2-2,-1 2,0 0,5-1,-6 1,1 0,0-1,-1 1,1-1,-1 1,1 0,-1 0,0 0,0-1,2 1,-3-1,1 1,0 0,0-1,0 1,0 0,0 0,0 0,2-1,-2 1,1-1,-1 1,0 0,1-2,-1 2,0 0,0-1,0 1,0 0,0 0,0 0,1 0,-1-1,0 1,0 0,0 0,0 0,0-1,0 1,1 0,-1-1,0 1,0-1,0 1,0 0,0-1,1 1,0-1,0 1,-1 0,0 0,0 0,1 0,-1 0,0 0,0 0,0 0,0 0,0 0,0 0,1 0,-1 0,0 0,0 0,0 0,0 0,0 0,0 0,1 0,-5 0,-1 0,2 0,-3 0,2 0,-1 0,2 0,-3 0,4 0,-2 0,0 0,-1 0,0 0,1 0,2 0,-3 0,3 0,0 0,0-1,-2 1,2-1,-1 1,1 0,0 0,0 0,0 0,-1 0,1-1,0 1,1-1,-1 1,0 0,0 0,0-1,0 1,0 0,1-1,-1 1,0 0,0 0,0-1,0 1,0-2,0 2,-1 0,1 0,0 0,0 0,0 0,0-1,0 1,0 0,-1-1,1 1,0 0,0 0,0 0,0-1,0 1,0 0,-2-1,2 1,0 0,0 0,0 0,-1 0,-1 0,2 0,0 0,0 0,0 0,0-1,-2 1,2 0,0 0,0 0,0 0,0 0,0 0,-2 0,2 0,0 0,0 0,0 0,0 0,0 0,0 0,-3 0,3 0,-1 0,1 0,-2 0,2 0,-1 0,1 1,0-1,0 0,-1 1,0-1,1 0,0 0,0 0,0 0,1 1,-1-1,-1 0,1 0,0 0,0 0,0 0,0 1,-1-1,0 2,1-2,0 0,0 1,0-1,0 0,0 0,0 0,-1 0,1 1,0-1,0 0,0 1,0-1,0 0,-1 1,1-1,0 0,1 1,-1-1,0 1,0-1</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871 357,'2'0,"-1"0,1 0,-1 0,2 0,-2 0,2 0,-2 0,1 0,1 0,-1 0,0 0,1 0,-1 0,1 0,-2 0,2 0,-2 0,2 0,-2 0,2 0,-2 0,3 0,-2 0,2 0,1 0,-2 0,-2 0,2 0,-1 0,3-1,-1 1,-3 0,2-1,-2 1,3 0,-2 0,0 0,0 0,-1 0,1 0,-1 0,0 0,0 0,1 0,-1 0,2 0,-2 0,1 0,0 0,-1 0,3 0,-2 0,-1 0,1 0,-1 0,0 1,0-1,1 0,-1 0,0 0,0 0,1 0,-1 0,2 0,-1 0,0 0,-1 0,0 0,1 0,-1 0,1 0,-1 0,2 0,0 0,-1 0,-1 0,1 0,2 0,-3 0,0 0,0 0,2 0,0-1,-1 1,-1 0,0 0,1-1,0 1,-1-1,0 1,0 0,0 0,0 0,0 0,2 0,-1 0,-1 0,0 0,0 0,0 0,0 0,1 0,-1 0,0 0,1 0,-1 0,0 1,0-1,2 0,-1 0,0 0,-1 1,0-1,2 0,-2 0,1 0,0 0,1 0,-1 0,0 0,1 0,0 0,-2 0,2 0,-2 0,2 1,-2-1,0 0,0 0,0 1,0-1,0 0,0 0,1 0,0 1,0 0,0-1,-1 0,0 0,0 1,0-1,1 1,-1-1,0 0,0 0,0 0,1 0,-1 0,0 0,0 1,0-1,0 0,0 0,0 0,1 0,-1 0,0 0,0 0,0 0,0 0,0 0,0 0,0 0,1 0,-1 0,1 0,0 0,-1 0,0 0,0 0,0 0,0 0,0 0,0 0,0 0,0 0,1 0,-1 0,0 0,0 0,0 0,0 0,0 0,0 0,1 0,0 0,-1 0,0 0,0 0,0 0,0 0,2 0,-1 0,0 0,-1 0,2 0,-2 0,0 0,0 0,0 0,0 0,1 0,0 0,-1 0,0 0,2 0,-2 0,0 0,1 0,0 0,0 0,-1 0,0 0,0-1,1 1,-1 0,1 0,-1-1,0 1,0 0,0 0,1 0,0 0,-1 0,0 0,0 0,0 0,0 0,0 0,0-1,0 1,0 0,0 0,0 0,0 0,2 0,-2-1,0 1,0 0,0 0,0 0,0 0,0 0,1 0,-2-1,1 1,0 0,0 0,0 0,0 0,0 0,1 0,-1 0,0 0,0 0,0 0,0 0,0 0,0 0,1 0,-1 0,0 0,0 0,0 0,0 0,0 0,0 0,1 0,-1 0,0 0,0 0,0 0,0 0,0 0,1 0,-1 0,0 0,0 0,0 0,0 0,0 0,0 0,1 0,-1 0,0 0,0 0,0 0,0 0,0 0,0 0,0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1171 579,'1'0,"1"0,0 0,1 1,-2-1,3 1,-2-1,-1 0,2 1,-1-1,0 1,-2 0,4-1,-3 0,3 1,-2-1,-1 0,3 0,-2 0,0 0,2 1,-2-1,-1 0,1 0,0 0,2 0,-2 0,0 0,2 0,-3 0,0 0,0 0,0 0,0 0,0-1,1 1,-1 0,1 0,-1 0,0 0,0 0,0 0,1-1,0 1,-1 0,0 0,0 0,0 0,0 0,-1-1,2 1,-1 0,0 0,0 0,0-1,0 1,1 0,-1 0,1 0,-1 0,0-1,0 1,0 0,0 0,2-1,0 1,-2 0,1 0,2-1,-3 1,2-1,-1 1,1 0,-2-1,0 1,0 0,0 0,2 0,0-1,-1 1,1 0,-2 0,3 0,-1 0,-2 0,4 0,-4 0,1 0,0 0,-1 0,2 0,-2 0,0 0,1 0,-1 0,0 0,1 0,-1 0,0 0,0 0,0 0,1 0,1 0,-2 0,0 0,0 0,1 0,0 0,0 0,0 0,-1 0,2 0,-2 0,3 0,-3 0,1 0,-1 0,1 0,0 0,0 0,-1 0,1 0,0 0,1 0,-2 0,1 0,-1 0,1 0,1 0,-2 0,0 0,0 0,0 0,0 0,0 0,0 0,1 0,-1 0,0 0,0 0,0 0,0 0,0 0,0 0,1 0,-1 0,0 0,0 0,1 0,2 0,-2 0,-1 0,0 0,1 0,1 0,-2 0,0 0,0 0,1 0,-1 0,0 0,1 0,-1 0,0 0,1 1,1-1,0 1,-1-1,0 0,1 1,-1-1,0 1,-1-1,1 0,-1 0,0 0,3 0,-1 1,-2-1,3 1,-2-1,0 0,-1 0,0 0,2 0,-2 0,1 0,-1 0,0 0,0 0,3 0,-3 0,0 0,1 0,-1 0,0 0,0 0,0 0,0 0,1 0,0 0,-1 0,0 0,0 0,0 0,0 0,1 0,-1 0,0 0,0 0,0 0,3 0,-3 0,0 0,2 0,-2 0,2 0,-2 0,2 0,-2 0,1 0,-1 0,1 0,1 0,-1 0,0 0,0 0,-1 0,1 0,0 1,0-1,0 0,-1 0,0 0,0 0,0 0,0 0,1 0,-1 1,0-1,0 0,0 0,0 0,0 0,0 0,1 0,-1 0,0 1,0-1,1 1,2-1,-3 0,1 1,-1-1,0 0,0 0,0 0,1 0,-1 0,-1 2,1-2,0 0,0 0,0 0,0 0,0 0,0 0,0 0,0 0,0 0,0 0,0 0,0 0,0 0,1 0,-2 1</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325 650,'2'0,"-1"0,2 0,-2 0,4 0,-3 0,0 2,1-2,-2 0,1 0,-1 0,1 1,-1-1,2 0,1 0,-2 1,-1-1,4 0,-3 1,0-1,2 0,-2 0,-1 0,2 1,-1-1,2 0,-2 2,-1-2,2 0,-1 0,0 0,-1 0,1 1,1-1,-1 1,-1-1,0 0,0 0,1 0,0 0,-1 0,1 0,0 0,-1 0,3 1,-3-1,0 0,1 0,-1 0,2 1,-2-1,2 0,-1 1,-1-1,3 0,-3 0,1 0,0 0,1 1,-2-1,1 0,-1 0,1 0,3 0,-1 0,-3 0,4 0,-3 0,-1 0,3 0,-2 0,0 0,-1 0,0 0,0 0,1 0,0 0,-1 0,1 0,-1 0,0 0,3 0,-3-1,0 1,0 0,1 0,0 0,0 0,-1 0,1 0,-1 0,4-1,-2 1,-1 0,-1 0,2-1,-1 1,0 0,-1 0,2 0,-2 0,1-1,-1 1,1 0,-1 0,0 0,0 0,1 0,-1 0,0 0,0 0,0 0,0 0,1 0,2 0,-2 0,-1 0,2 0,-1 0,0 0,0 0,2 0,-3 0,2 0,-1 0,1 0,-2 0,1 0,-1 0,1 0,0 0,0 0,2 0,-2 1,1-1,-2 0,0 0,0 0,1 0,-1 0,0 0,1 0,-1 0,0 0,1 0,-1 0,1 0,1 0,-1 0,-1 0,0 0,1 0,1 0,-2 0,0 0,0 0,1 0,-1 0,4 0,-4 0,1 0,-1 0,3 0,-3 0,0 0,1 0,0 0,1 0,-2 0,0 0,0-1,0 1,0 0,0 0,1 0,0 0,-1 0,0 0,0 0,0 0,0-2,1 2,-1 0,0 0,0 0,0-1,0 1,0 0,0 0,1 0,-1 0,0 0,0 0,0 0,0 0,0 0,0 0,0-1,0 0,0 1,0 0,0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329 857,'5'-1,"-2"1,11-1,-12 1,3 0,-1 0,1 0,-3 0,6 0,-5 0,-1 0,6-1,-7 1,5 0,-4 0,0-1,0 1,4-1,-3 1,3 0,-1 0,-3 0,2 0,-2 0,1 0,-2 0,4 0,-4 0,5 0,-2 0,0 0,0 0,0 0,2 2,-3-2,-1 0,4 0,-4 1,2 0,0-1,0 1,-1-1,10 3,-10-3,0 0,-1 0,3 1,-3-1,0 0,-1 0,1 1,1-1,-2 0,1 0,-1 0,1 0,1 0,-2 0,0 0,0 0,0 0,0 0,0 0,0 0,1 0,0 0,-1-1,1 1,-1-1,1 1,1 0,-2 0,0 0,0 0,2 0,-2 0,1 0,0-1,-1 1,0 0,0 0,0-1,0 1,0 0,0 0,0 0,0 0,0 0,0 0,1 0,-1 0,0-1,0 1,0 0,0 0,0 0,0 0,1 0,-1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1017 648,'3'0,"1"0,-1 0,2 0,2 0,-4-1,-1 1,2 0,-3 0,3 0,-2 0,3 0,-3 0,1 0,-2 0,3 0,-1 0,-2 0,2 0,-2 0,2-1,-1 1,3-1,-3 1,-1 0,1 0,1-1,-2 1,2 0,0-1,0 1,-2 0,0 0,1-1,0 1,0 0,0 0,-1 0,1 0,-1 0,0-1,1 1,-1 0,0-2,0 2,0 0,0 0,0 0,2 0,-2 0,0 0,0 0,0 0,0 0,1 0,0 0,0-1,0 1,-1 0,1 0,0 0,0 0,0 0,0 0,0 0,-1 0,2-2,-1 2,0 0,1 0,-2 0,1 0,-1 0,0-1,0 1,0 0,2 0,-2-1,0 1,0-1,0 1,0 0,0 0,1 0,-1 0,1 0,0 0,-1 0,0 0,1 0,0 0,-1 0,0 0,0 0,1 0,-1 0,1 0,-1 0,1 0,0 0,1 0,-2 0,1 1,-1-1,2 0,-2 1,1-1,-2 1,2-1,-1 0,1 0,-1 1,0-1,1 0,-1 1,0-1,0 0,0 0,1 2,1-2,-2 1,0-1,0 0,0 0,0 0,-1 1,1-1,1 0,-1 0,0 1,0-1,0 0,0 0,0 0,0 0,1 0,-1 0,0 0,0 0,0 0,0 0,0 0,1 0,-1 0,0 1,1-1,-1 0,0 0,0 0,2 0,-2 0,0 0,0 0,0 0,1 1,0-1,0 0,-1 0,1 0,-1 0,2 0,-2 0,0 0,4 1,-1 0,-3-1,0 0,0 0,0 0,2 1,-2-1,2 0,-2 0,0 0,2 1,-2-1,3 0,-2 1,1-1,-2 0,1 0,0 0,0 0,1 1,-1-1,-1 0,0 0,0 0,3 1,-3-1,1 0,0 0,-1 0,2 1,-1-1,-1 0,0 1,0-1,0 0,0 0,1 0,-1 1,0-1,0 0,0 0,0 0,0 0,1 0,-1 0,0 0,0 0,0 0,0 0,0 0,0 0,1 0,-1 0,0 0,0 0,0 0,0 0,1 0,0 0,-1 0,1 0,0 0,-1 0,0 0,1 0,-1 0,0 0,0 0,1 0,-1 0,1 0,-1 0,1 0,-1 0,0 0,0 0,0 0,1 0,-1-1,0 1,0 0,0-1,0 1,0 0,0 0,1 0,-1-1,0 1,0 0,0-1,0 1,0 0,1 0,-1 0,0-1,0 1,0 0,0-1,0 1,0 0,1-1,-1 1,0 0,0-1,0 1,0 0,0 0,0 0,1 0,-1 0,0 0,0 0,0 0,0 0,0 0,1 0,-1 0,0 0,0 0,0 0,0 0,0 0,0 0,1 0,-1 0,0 0,0 0,0 0,0 0,0 0,0 0,0 0,0 0,0 0,0 0,0 0,0 0,0 0,0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1128 649,'1'0,"3"0,-2 0,0 0,0 0,0 0,4 0,-4 0,-1 0,1 0,-1 0,3 0,-2 0,0 0,0 1,0-1,1 0,-2 0,2 0,0 0,-1 0,-1 0,2 0,-2 0,2 0,-1 1,-1-1,1 0,-1 0,2 0,-1 0,-1 0,0 0,0 0,0 0,2 0,-2 0,0 0,0 0,0 0,0 0,0 0,1 0,-1 0,0 0,0 0,0 0,0 0,0 0,0 0,1 0,-1 0,0 0,0 0,0 0,0 0,0 0,2 0,-2 0,0 0,0 0,1 0,-1 0,0 0,1 0,-2 1,1-1,0 0,0 0,0 0,0 0,0 0,-1 1,2-1</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1493 695,'2'0,"-1"0,2 0,1-1,-1 0,-2 0,0 1,4 0,-3-1,0 1,0 0,0 0,0 0,1 0,-2 0,2-1,3 1,-1 0,-2 0,-2 0,1 0,1 0,-1 0,0 0,0 0,-1 0,1 0,-1 0,1 0,0 0,-1 0,0 0,0 0,1 0,-1 0,0 0,0 0,0 0,0 0,-1-1,1 1,1 0,-1 0,0 0,0 0,0 0,0 0,0 0,0 0,1 0,-1 0,0 0,0 0,0 0,0 0,0 0,0 0,0 0,0 0,0 0,0 0,0 0,0 0,0 0,0 0,1 0,-1 1,0-1,0 0,-1 1,2-1,-1 0,0 0,1 0,-1 1,1-1,0 1,0-1,-2 1,2-1,-1 0,0 0,0 1,1 0,-1-1,2 0,-1 0,-1 0,0 0,0 0,0 0,0 0,2 0,-2 0,0 0,0 0,0 0,0 0,0 0,1 0,-1 0,1 0,-1 0,0 0,0 0,1 0,-1 0,0 0,0 0,0 0,0 0,0 0,0 0,1 0,-1 0,0 0,0 0,0 0,1 0,-1 0,1 0,0 0,0 0,-1 0,0 0,0 0,1 0,-1 0,0 0,0 0,0 0,0 0,0 0,1 0,0 0,-1 0,0 0,0 0,0 0,0-1,2 1,-2 0,0-1,0 1,0 0,0 0,0 0,1 0,-1 0,0 0,0 0,0 0,0 0,-1-1,0 0,1 1,0 0,1 0,-1 0,0 0,0 0,0 0,0 0,0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706 456,'6'0,"-3"0,1-1,1 1,3 0,-5 0,0 0,2 1,-1-1,0 0,0 0,-1 0,2 0,-2 0,0 0,0 0,0-1,1 1,-1 0,1 0,-1-1,0 1,1 0,-1 0,1-1,0 1,-1 0,0 0,0 0,0 0,0 0,0 0,0 0,0 0,0 0,0 0,0 0,0 0,0 0,0 0,0 0,0 0,0 0,0 0,0 0,0 0,0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677 743,'3'0,"-2"0,2-1,-2 1,2 0,-2 0,2 0,-1 0,1 0,0-1,-2 1,1 0,-1 0,2-1,-2 1,1 0,-1 0,2 0,-2 0,2-1,-2 1,0 0,1-1,1 1,-1 0,0 0,0 0,-1 0,1 0,-1 0,0 0,0 0,0-1,0 1,0 0,2 0,-2 0,0 0,0 0,0 0,0 0,0 0,0 0,1 0,-1 0,0 0,0 0,0 0,0 0,0 0,1 0,-1 1,0-1,0 0,0 0,0 0,-1 1,1-1,2 0,-1 0,-1 0,0 0,-1 1,1-1,0 0,2 0,-2 0,0 0,0 0,0 0,0 0,0 0,0 0,1 0,-1 0,1 0,-1 0,0 0,0 0,1 0,-1 0,0 0,0 0,0 0,0 0,0 0,0 0,1 0,-1 0,0 0,0 0,0 0,0 0,0 0,0 0,1 0,0 0,0 0,-1 0,0 0,1 0,-1 0,0 0,0 0,0 0,0 0,0 0,0 0,1 0,-1 0,0 0,0 1,0-1,0 0,0 0,0 0,1 0,0 1,-1-1,0 0,1 0,1 1,-1-1,-1 1,0-1,0 1,1-1,0 0,0 1,0 0,-1-1,1 0,0 0,-1 1,0-1,0 0,0 1,0-1,1 0,0 0,-1 0,0 0,0 0,0 0,0 0,0 0,1 0,-1 0,0 0,0 0,0 0,0 0,0 0,0 0,1 0,-1 0,0 0,0 0,0 0,0 0,0 0,0 0,1 0,-1 0,0 0,0 0,0 0,0 0,0 0,2 0,-2 0,0 0,0 0,0 0,0 0,2 0,-2 0,0 0,0 0,0 0,0 0,0 0,0 0,1 0,0 0,0 0,-1 0,1 0,0 0,-1 0,0 0,1 0,-1 0,0 0,2 0,-2 0,0 0,0 0,0 0,0 0,-1-1,1 1,0 0,2 0,-2 0,0 0,0 0,0 0,0 0,1 0,-1-1,0 1,0 0,0 0,0 0,-1-1,1 1,0 0,1-1,-1 1,1 0,-2-1,1 1,1-1,-1 1,1 0,-1 0,0-1,0 1,0 0,0 0,0 0,1 0,-1 0,1 0,-1 0,0 0,0 0,0 0,1 0,-1 0,0 0,0 0,0 0,0 0,0 0,0 0,2 0,-2 0,0 0,0 0,0 0,0 0,0 0,0 0,0 0,0 0,0 0,0 0,0 0,0 0,0 0,1 0,-1 0,0 0,0 0,0 0,0 0,0 0,0 0,1 0,-1 0,0 0,1 0,-1 0,0 0,1 0,-2 1,1-1,0 0,0 0,0 0,0 0,0 0,0 0,1 1,-1-1,0 1,0-1,0 0,0 0,0 0,0 1,1-1,-1 0,0 0,0 0,0 0,0 1,0-1,1 0,-1 0,0 0,0 0,0 0,0 0,0 0,0 0,1 0,-1 0,0 0,0 0,0 0,0 0,0 0,0 0,0 0,0 0,1 0,0 0,-1 0,2 0,-2 0,0 0,0 0,0 0,0 0,1 0,0 0,-1 0,0 0,0 0,0 0,0 0,0 0,0 0,1 0,-1 0,0 0,0 0,0 0,-1-1,1 1,0 0,0 0,1 0,-1 0,0 0,0 0,0 0,0 0,0 0,-1-1,2 1,-1 0,0 0,0 0,0 0,0 0,0 0,0 0,1 0,-1 0,0 0,0 0,0 0,0 0,0 0,0 0,1 0,-1 0,0 0,0 0,0 0,1 0,0 0,-1 0,0 0,0 0,0 0,0 0,0 0,0 0,1 0,-1 0,0 0,0 0,0 0,0 0,0 0,0 0,0 0,0 0,0 0,0 0,0 0,0 0,0 0,0 0,1 0,-1 0,0 0,0 0,0 0,0 0,0 0,0 0,1 0,-1 0,0 0,0 0,0 0,0 0,0 0,0 0,0 0,0 0,0 0,0 0,0 0,0 0,0 0,0 0,1 0,-1 0,0 0,0 0,0 0,0 0,0 0,0 0,1 0,-1 0,0 0,0 0,0 0,0 0,0 0,0 0,0 0,0 0,0 0,0 0,0 0,0 0,0 0,0 0,1 0,-1 1,0-1,0 0,0 0,0 0,0 0,0 0,1 0,-1 1,0-1,0 0,0 0,0 0,0 0,1 0,-1 0,0 0,0 0,0 0,0 0,0 0,0 0,2 0,-2 0,1 0,-1 0,0 0,0 0,1 0,-1 0,0 0,0 0,0 0,0 0,0 0,1 0,-1 0,0 0,0 0,0 0,0 0,0 0,0 0,1 0,-1 0,0 0,0 0,0 0,0 0,0 0,0 0,1 0,-1 0,0 0,0 0,0 0,0 0,0 0,1 0,-1 0,0 0,1 0,-1 0,0 0,0 0,1 0,-1 0,0 0,0 0,0 0,0 0,0 0,0 0,0 0,0 0,0 0,0 0,0 0,0 0,0-1,0 1,1 0,-1 0,0 0,0 0,0 0,0 0,0 0,0-1,1 1,-1 0,0 0,0-1,0 1,0 0,0 0,0 0,0 0,0 0,-1-1,1 1,1 0,-1 0,0 0,0 0,1 0,-1 0,0 0,0 0,0 0,0-1,0 1,0 0,1 0,-1 0,0 0,0-1,0 1,0 0,0-1,0 1,0 0,0 0,0 0,0 0,0-1,0 1,0 0,0 0,1-1,-1 1,0 0,0 0,0 0,0 0,0 0,0 0,1 0,-1 0,0 0,0 0,0 0,0 0,0 0,1 0,-1 0,0 0,0 0,0 0,0 0,0 1,0-1,2 0,-2 0,0 0,0 1,0-1,0 0,0 0,-1 1,2-1,-1 0,-1 1,1-1,1 0,-2 1,1-1,0 0,0 1,0-1,0 1,0-1,0 0,0 0,0 0,0 0,-1 1,1-1,1 0,-1 0,0 0,0 0,-1 1,1-1,0 0,0 0,0 0,1 0,-1 0,0 0,0 1,0-1,0 0,0 0,1 0,-1 0,0 0,0 0,0 0,0 0,0 0,0 0,1 0,-1 0,0 0,0 0,0 0,0 0,0 0,0 0,1 0,-2 1,1-1,1 0,0 2,-1-2,1 0,-1 0,0 0,0 0,0 0,0 0,0 0,0 0,1 0,-1 0,0 0,0 0,0 0,0 0,0 0,2-1,-2 1,0 0,0 0,0 0,2 0,-1-1,0 1,1 0,-2 0,1 0,1 0,-2 0,0 0,2 0,-1 0,0 0,-1-1,2 1,-2 0,1 0,0 0,-1 0,0 0,1 0,-1 0,1 0,-1 0,0 0,1-1,0 1,-1 0,1 0,-1 0,1 0,-1 0,0-1,0 1,0 0,1 0,0 0,-1 0,0 0,1-1,0 1,-1 0,1 0,0 0,-1 0,0 0,0 0,0 0,1 0,0 0,-1 0,0 0,0 0,0 0,1 0,-1 0,1 0,0 0,-1 0,1 0,-1 0,3 0,-3 0,0 0,1 0,-1 0,1 0,-1 0,0 0,0 0,1 0,-1 0,0 0,0 0,2 0,-2 0,0 0,0 0,2 0,-2 0,1 0,-1 0,1 0,-1 0,0 0,2 0,-2 0,0 0,0 0,1 0,-1 0,0 0,0 0,0 0,0 0,1 0,-1 0,0 0,0 0,0 0,0 0,0 0,0 0,0 0,0 0,0 0,1 0,-1 0,0 0,1 0,0 0,-1 0,0 0,0 0,3 0,-3 0,0 0,1 0,-1 0,0 0,0 0,0 0,1 0,-1 0,0 0,0 0,0 0,0 0,1 0,-1 0,0 0,1 0,-1 0,0 0,0 0,0-1,0 1,0 0,0 0,0 0,0 0,0 0,0 0,1 0,2 0,-2 0,-1 0,0 0,0 0,1 0,-1 0,1 0,-1 0,0 0,1 0,-1 0,0 0,0 0,1 0,-1 0,0 0,0 0,2 0,-2 0,0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325 793,'2'0,"0"0,3 1,-4-1,1 0,0 0,0 0,1 0,-2 0,2 0,2 0,-3 0,-1 0,0 0,0 0,1 0,0 0,0 0,-1 0,1 0,-1 0,0 0,1 0,-1 0,0 0,0 0,1 0,-1 0,0 0,2 0,-2 1,0-1,0 0,0 0,0 0,2 1,-2-1,0 0,0 0,0 0,0 0,1 0,1 0,-1 0,-1 0,0 0,0 1,2-1,-2 0,-1 1,1-1,0 0,0 0,0 0,0 1,0-1,1 0,-1 0,0 0,0 0,0 0,0 0,0 0,1 0,-1 0,0 0,0 0,1 0,-1 0,0 2,1-2,-1 0,0 0,0 0,0 0,0 0,0 0,0 0,1 0,-1 0,0 0,0 0,0 0,0 0,0 0,0 0,0 0,0 0,0 0,-1-1,1 1,0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1242 906,'1'0,"2"0,-2 0,2 0,-2 0,1 0,0 1,-1-1,3 0,-3 0,1 1,-1-1,0 0,3 0,-2 0,1 0,-1 0,1 0,-1 0,0 0,-1 0,0 0,1 0,0 0,-1 0,0 0,0 0,0 0,0 0,1 0,-1 0,0 0,-1 1,1-1,0 0,0 0,0 0,1 0,-1 0,0 0,0 0,0 0,0 0,1 0,0 0,-1 0,0 0,0 0,0 0,0 0,0 0,0 0,1 0,-1 0,0 0,0 0,0 0,0 0,0 0,1 0,-1 0,1 0,-1 0,0 0,0 0,0 0,1 0,-1 0,0 0,0 0,0 0,0 0,0 0,0 0,0 0,0 0,0 0,0 0,0 0,0 0,0 0,0 0,1 0,-1 0,0 0,0 0,0 0,0 0,0 0,0 0,1 0,-1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1052 858,'2'0,"-1"0,7 0,-5 0,-2 1,3-1,-1 0,-2 0,2 0,-1 0,1 1,-2-1,2 0,0 0,0 1,-2-1,2 0,0 0,-1 0,0 0,0 0,-1 0,2 0,-2 0,0 0,1 0,1 0,-1 0,-1 0,0 0,0 0,0 0,0 0,1 0,-1 0,0 0,1 0,-1 0,0 0,0 0,0 0,1 0,-1 0,0 0,0 0,0 0,1 0,0 0,0 0,0 0,-1 0,0 0,1 0,1 0,-2 0,0 0,0 0,0 0,0 0,1 0,0 0,-1 0,0 0,1 0,0 0,-1 0,1 0,-1 0,0 0,0 0,0 0,0 0,0 0,1 0,-1 0,0 0,0 0,0 0,0 0,0 0,2 1,-1-1,0 0,-1 0,0 0,0 0,1 0,-1 0,0 0,1 0,-1 0,0 0,0 0,1 0,-1 0,0 1,0-1,0 0,0 0,0 0,0 0,1 0,-2 1,1-1,-1 2,1-2,0 0,0 0,0 0,-1 1,1-1,1 0,-1 0,-1 1,1-1,0 0,0 1,0-1,0 0,0 0,1 0,-1 0,-1 1,1-1,0 0,0 0,0 0,0 0,0 0,0 0,0 0,0 0,0 0,0 0,0 0,0 0,0 0,1 0,-1 1,0-1,0 0,0 0,0 0,0 0,0 0,1 0,-1 0,0 0,0 0,0 0,0 0,0 0,0-1,0 1,1-1,-1 1,0 0,0 0,0 0,0 0,0-1,0 1,0 0,1-1,0 1,-1 0,0 0,0-2,1 2,-1 0,0-1,0 1,0 0,1 0,-2-1,2 1,0 0,-1 0,0-1,0 1,0 0,0 0,1 0,-1 0,0 0,0 0,0 0,0 0,0 0,-1-1,1 1,1 0,-1 0,0 0,0 0,0 0,0 0,-1-1,1 1,1 0,-1 0,1 0,-1 0,0 0,0 0,0 0,1 0,-1 0,0 0,0 0,0 0,0 0,0 0,0 0,0 0,0 0,1 0,0 0,0 0,-1 0,1 0,-1 0,0 0,0 0,1 0,-1 0,0 0,0 0,0 0,0 0,0 0,0 0,0 0,0 0,0 0,1 0,-1 0,0 0,0 0,0 0,0 0,0 0,0 0,1 0,-1 0,0 0,0 0,0 0,0 0,0 0,0 0,0 0,0 0,0 0,0 0,0 0,0 0,0 0,0 0,1 0,-1 0,0 0,0 0,0 0,0 0,0 0,0 0,1 0,-1 0,0 0,0 0,0 0,0 0,0 0,1 0,-1 0,0 0,0 0,0 0,0 0,0 0,0 0,2 0,-2 0,0 0,0 0,0 0,0 0,0 0,1 0,-1-1,0 1,0 0,0 0,0 0,0 0,1 0,-1 0,0 0,0 0,0 0,0 0,0 0,0 0,1 0,-1 0,0 0,0 0,0 0,0 0,0-1,0 1,1 0,-1 0,0 0,0 0,0 0,0-1,0 1,1 0,-1 0,1 0,-1 0,0 0,0 0,0 0,1 0,-1 0,0 0,0 0,0 0,0 0,0 0,0 0,0 0,0 0,0 0,0 0,0 0,0 0,0 0,0 0,1 1,-1-1,0 1,1-1,-1 0,0 0,0 0,1 0,-1 0,0 0,-1 1,1-1,0 0,0 0,0 1,0-1,0 0,-1 1,1-1,0 0,-1 1,1-1,0 0,0 0,0 0,0 0,1 0,-1 0,0 0,0 0,0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807 956,'2'0,"2"0,0 0,-2 0,-1 0,2 0,-1 0,2 0,0 0,-1 0,-2 0,1 0,1 0,-1 0,0 0,0 0,0 0,-1 0,2 0,-2 0,0 0,0 0,0 0,0 0,1 0,1 0,-2 0,0 0,0 0,0 0,0 0,0 0,1 0,0 0,-1 0,0 0,0 0,0 0,0 0,1 0,-1 0,0 0,0 0,0 0,0 0,0 0,1 0,-1 0,0 0,0 0,1 0,-1 0,0 0,1 1,-1-1,1 0,-1 0,0 0,0 0,0 0,2 1,-2-1,0 0,0 0,0 0,0 0,0 0,1 0,-1 0,0 0,0 0,0 0,1 0,1 0,-1 0,0 0,0 0,-1 0,2 0,-2 0,0 0,1 0,-1 0,0 0,0 0,5 0,-5 0,1 0,0 0,1 0,-2 0,3 0,-1 0,-1-1,-1 1,0 0,1 0,0 0,0 0,-1 0,1 0,-1 0,0 0,2 0,-1 0,0 0,0 0,-1 0,1 0,-1 0,0 0,0 0,0 0,0 0,1 0,0 0,-1 0,0 0,0 0,0 1,0-1,0 0,1 0,-1 0,2 0,0 0,-1 0,-1 0,0 0,0 0,0 0,0 0,0 0,0 0,1 0,0 0,-1 0,1 0,0 0,0 0,-1 0,1 0,-1 0,1 0,-1 0,1 0,0 0,-1 0,0 0,0 0,0 0,0 0,2 0,-2 0,0 0,0 0,0 0,0 0,0 0,1 0,-1 0,0 0,0 0,0 0,0 0,0 0,0 0,2 0,-1 0,0 0,-1 0,1 0,-1 0,0 0,0 0,0 0,0 0,0 0,0 0,1 0,-1 0,0 0,0 0,1 0,-1 0,0 0,2 0,-1 0,0 0,0 0,1 0,-1 0,0 0,-1 0,1 0,1 0,-1 0,-1 0,1 0,-1 0,1 0,-1 0,0 0,1 0,-1 0,0 0,1 0,0 0,0 0,-1 0,0 0,0 0,1 0,-1 0,1 0,-1 0,1 0,1 0,-1 0,-1 0,0 0,0 0,1 0,1 1,-2-1,1 0,-1 0,0 0,0 0,1 0,-1 0,0 0,1 0,0 1,0-1,0 0,-1 0,0 1,0-1,1 0,-1 0,1 0,-1 0,0 0,0 0,0 0,0 0,1 0,0 0,-1 0,0 0,0 0,0 0,0 0,0 1,0-1,1 0,-1 0,0 0,0 0,0 0,0 0,0 0,0 0,0 0,0 0,0 0,0 2,0-2,0 0,0 0,0 0,1 0,-1 0,1 0,-1 1,0-1,1 0,0 0,-1 0,0 0,0 0,1 0,-1 0,0 0,1 0,-1 0,0 0,0 0,0 0,0 0,0 0,1 1,-1-1,0 0,0 0,1 1,-1-1,0 0,1 0,-1 0,0 0,0 0,0 0,1 0,-1 0,1 0,-1 0,0 0,1 0,-1 0,1 0,1 0,-1 1,0-1,0 0,1 0,-2 0,0 0,1 0,-1 0,0 0,0 1,1-1,-1 0,0 0,0 0,0 0,0 0,0 0,0 0,0 0,0 0,0 0,0 0,0 0,0 0,0 0,0 0,1 0,0 0,-1 0,0 0,0 0,0 0,0 0,1 0,-1 0,0 0,0 0,0 0,0 0,0 0,0-1,1 1,-1 0,1-1,-1 0,0 1,0 0,2-1,-2 1,0 0,-1-2,1 2,0 0,0 0,0 0,1 0,-1 0,0 0,0 0,0 0,0 0,0 0,0 0,2 0,-2-1,0 1,0 0,0 0,1-1,0 1,0 0,-1 0,0 0,0 0,0 0,0 0,1-1,-1 0,0 1,0 0,0 0,1-1,-1 1,0 0,0 0,0 0,0 0,0 0,0 0,0 0,0 0,2 0,-2 0,0 0,0 0,0-1,0 1,0 0,1 0,-1 0,0 0,1 0,-1 0,0 0,0 0,0 0,0 0,0 0,0 0,0 0,0 0,0 0,0 0,1 0,-1 0,0 0,0 0,0 0,0 0,0 0,0 0,1 0,-1 0,0 0,0 0,-1 1,2-1,-1 0,0 0,0 0,0 0,0 0,0 0,0 1,0-1,0 0,0 0,1 0,-1 0,-1 1,1-1,0 0,0 0,0 0,0 0,0 0,1 0,-1 0,0 0,0 0,0 0,0 0,0 0,1 0,-2 1,1-1,0 0,0 0,0 0,0 0,0 0,0 0,1 1,-1-1,0 0,0 0,0 0,1 0,-1 0,1 0,-1 0,0 0,0 0,0 0,0 0,0 0,1 0,-1 0,1 0,0 0,0 0,0 0,-1 0,0 0,0 0,0 0,0 0,0 0,0 0,1 0,-1 0,0 0,0 0,0 0,0 0,0 0,2 0,-2 0,0 0,0 0,0 0,0 0,0 0,1 0,-1 0,0 0,0 0,0 0,0 0,0 0,0 0,1 0,-1 0,0 0,0 0,0 0,0 0,0 0,-1-1,1 1,0 0,0 0,0 0,0 0,0 0,0 0,0 0,-1-1,1 1,1 0,-1 0,-1-1,1 1,0 0,0 0,0 0,0-1,2 1,-1-1,-1 1,1 0,-1 0,1 0,-1 0,0 0,0 0,1 0,-1 0,0 0,1-1,-1 1,0 0,0 0,0 0,0 0,0 0,0 0,1-1,-1 1,2 0,-2 0,0 0,1 0,-1 0,1 0,-1 0,0 0,0 0,0 0,1 0,-1-1,0 1,0-1,0 1,0 0,0 0,0 0,1 0,-1 0,0 0,0 0,0 0,0 0,0 0,1 0,-1 0,0-1,0 1,0 0,0 0,0 0,0 0,1 0,-1 0,0 0,0 0,0 0,0 0,0 0,0 0,1 0,-1 0,0 0,0 0,0 0,0 0,0 0,1 0,-1 0,0 0,0 0,0 0,0 0,0 0,0 0,1 1,-1-1,0 0,-1 1,1-1,0 0,0 1,0-1,1 0,-1 0,0 0,0 1,0-1,0 0,-1 1,1-1,-1 1,2-1,-1 0,0 0,0 1,0-1,0 0,-1 1,1-1,0 0,1 1,-1-1,0 0,0 1,0-1,0 0,0 0,0 0,1 2,0-2,-1 0,0 0,0 0,0 0,0 0,1 0,-1 0,0 0,0 0,0 0,0 0,0 0,1 0,-1 0,0 0,0 0,0 0,0 0,0 0,0 0,1 0,-1 0,0 0,0 0,0 0,0 0,0 0,0 0,1 0,-1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591 1003,'-2'0,"-1"0,1 0,1 0,-1 0,0 0,1 0,-1 0,1 0,0 0,0 0,-1 0,1 0,-1 0,0 0,-1 0,2 0,0 0,0 0,0 0,0 0,0 0,0 0,-2 0,2 0,-1 0,1 0,0 0,-1 0,1 0,0 0,0 0,0 0,-1 0,1 0,-1 0,1 0,0 0,0 0,0 0,0 0,0 0,0 0,-1 0,1 0,0 0,0 0,0 0,0 0,0 0,0 0,0 0,0 0,0 0,0 0,0 0,0 0,0 0,0 0,-1 0,1 0,0 0,0 0,0 0,0 0,0 0,-2 0,2 0,0 0,0 0,0 0,0 0,0 0,-1 0,1 0,0 0,0 0,0 0,0 0,0 0,0 0,-1 0,1 0,0 0,0 0,0 0,0 0,0 0,0 0,-1 0,1 0,0 0,0 0,0 0,0 0,0 0,-1 0,1 0,0 0,0 0,-2 0,2 0,-2 0,2 0,0 0,0 0,0 1,0-1,-2 0,2 0,0 0,0 0,0 0,0 0,0 0,0 0,-1 0,1 0,0 1,0-1,0 0,0 0,0 0,-1 0,1 0,0 0,0 0,0 0,-1 0,1 0,-1 0,0 0,1 0,-1 0,1 0,-2 0,1 0,1 0,-1 0,0 0,-1 0,2 0,0 0,0 0,0 0,0 0,0 0,-1 0,1 0,0 0,0 0,0 0,-1 0,1 0,-1 0,1 0,0 0,0 0,-1 0,1 0,0 0,0 0,0 0,0 0,0 0,-1 0,1 0,0 0,-2 0,2 0,0 0,0 0,0 0,0 0,0 0,-1 0,0 0,1 0,0 0,-1 0,1 0,-1 0,1 0,0 0,0 0,0 0,0 0,0 0,0 0,0 0,0 0,0 0,0 0,0 0,0 0,0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1196 207,'2'-1,"5"1,-5 0,1 0,-2 0,3-1,-3 1,3 0,0 0,-3 0,1 0,-1 0,2 0,-1 0,0 0,-1 0,1 0,0 0,0 0,0 0,-1 0,0 0,0 0,0 0,2 0,-2 0,0 0,0 0,0 0,0 0,0 0,0 0,1 0,-1 0,0 0,0 0,0 0,0 0,0 0,0 0,1 0,-1 0,0 0,0 0,0 0,0 0,0 0,1 0,-1 0,0 0,0 0,1 0,-1 0,0 0,2 0,-2 0,1 0,-1 0,0 0,0 0,1 0,-1 0,0 0,0 0,0 0,1 0,1 0,-2 0,1 0,0 0,-1 0,0 0,1 0,0 0,0 0,-1 0,1 0,0 0,0 0,1 0,-2 0,2 0,-2 0,0 0,0 0,0 0,0 0,0 0,0 0,1 0,-1 0,0 0,0 0,1 0,0 0,0 0,-1 0,0 0,0 0,0 0,0 0,0 0,2 0,-2 0,0 0,0 0,0 0,0 0,0 0,0 0,1 0,-1 0,1 0,-1 0,0 0,0 0,2 0,-2 0,0 0,0 0,0 0,0 0,0 0,1 0,-1 0,-1-1,1 1,0 0,0 0,0 0,0 0,0 0,0 0,0 0,1 0,-1 0,0 0,0 0,0 0,1 0,0 0,-1 0,0 0,0 0,1 0,1 0,-2 0,0 0,0 0,1 0,1 0,-1 0,0 0,0 0,0 0,0 0,-1 0,0 0,0 0,0 0,0 0,0 0,0 0,1 0,-1 0,1 0,-1 0,0 0,0 0,0 0,0 0,0 0,0 0,0 0,0 0,0 0,0 0,2 0,-1-1,0 1,-1 0,0 0,1 0,-1 0,1 0,0 0,0 0,-1 0,2 0,-1 0,-1 0,0 0,1 0,1 0,-1 0,-1 0,0 0,0 0,0 0,0 0,2 0,-2 0,0 0,0 0,1 0,-1 0,1 0,0 0,0 0,0 0,0 0,1 1,-1-1,0 0,1 0,0 0,-1 0,-1 0,0 0,1 0,1 0,-2 0,0 0,0 0,0 0,0 0,0 0,1 0,0 0,-1 0,0 0,0 0,0 0,0 0,1 0,-1 0,0 0,0 0,1 0,-1 0,1 0,0 0,0 1,-1-1,0 0,0 0,1 0,-1 0,0 0,1 0,-1 0,0 0,0 0,1 1,-1-1,0 0,0 0,1 0,-1 0,0 0,1 0,-1 1,1-1,1 1,-2-1,1 0,-1 1,0-1,0 0,0 0,1 1,1 0,-1-1,-1 0,0 0,0 1,0-1,0 0,1 1,-1-1,0 0,0 0,0 0,0 0,0 0,0 0,1 0,-1 0,0 1,1-1,-1 0,1 2,1-2,-2 0,0 0,1 0,-1 0,0 0,1 0,-1 0,0 0,0 0,0 0,0 0,1 0,0 0,-1 0,0 0,0 0,0 0,0 0,0 0,2 0,-2 0,0 0,1 0,-1 0,0 0,1 0,-1-1,0 1,0 0,0-1,0 1,0 0,0 0,1 0,-1-1,1 1,-1 0,-1-1,1 1,0 0,2 0,-1-1,-1 1,0 0,0 0,1-1,0 1,-1 0,0 0,0 0,0 0,0 0,0 0,-1-1,2 1,-1 0,0 0,0 0,0 0,0 0,0 0,0 0,1 0,-1 0,0 0,-1-1,1 1,0 0,0 0,0 0,0 0,1 0,-1 0,0 0,0 0,0 0,0 0,0 0,1 0,-1 0,0 0,0 0,0 0,0 0,0 0,1 0,-1 0,0 0,0 0,0 0,0 0,0 0,0 0,1 0,-1 0,-1-1,1 1,0 0,0 0,0 0,1-1,0 1,0 0,0 0,-1 0,3 0,-3 0,1 0,0 0,-1 0,3 0,-2 0,0 0,0 0,1 0,-2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291 242,'1'0,"2"0,-2 0,1 1,3-1,-3 1,-1-1,3 1,-3-1,1 0,-1 0,1 0,-1 0,3 0,-3 1,1-1,-1 0,1 1,0-1,0 0,-1 0,1 0,4 1,-5-1,2 0,-2 0,0 0,2 0,-1 0,0 0,-1 0,0 0,0 0,0 0,1 0,-1 0,0 0,0 0,0 0,1 0,-1 0,1 0,-1 0,0 0,0 0,0 0,1 0,-1 0,0 0,0 0,0 0,0 0,0 0,0 0,2 0,-2 0,0 0,1 0,-1 0,2 0,-1 0,-1 0,1 0,0 0,0 0,0 0,0 0,-1 0,0 0,2 0,-1 0,0 0,-1 0,1 0,0 0,1 0,-2 0,1 0,-1 0,1 0,-1-1,0 1,1 0,-1 0,1 0,0 0,0 0,-1 0,0 0,1 0,1 0,-1 0,-1 0,0 0,0 0,1 0,1 0,-1-1,-1 1,2 0,0-1,-2 1,0 0,0 0,0 0,0 0,0 0,1 0,-1 0,0 0,0 0,0 0,0 0,0 0,0 0,1 0,-1 0,0 0,0 0,0 0,1 0,-1 0,1 0,-1 0,1 0,-1 0,0 0,0 0,1 0,-1 0,0 0,0 0,0 0,0 0,0 0,0 0,1 0,-1 0,0 0,0 0,0 0,0 0,0 0,0 0,-1-1,0 0,0 0,2 1,-2 1,1-1,-1 1,0 0,1-1,-1 1</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292 279,'1'0,"0"0,2 0,-2 0,1 0,0 0,0 0,-1 0,1 0,1 0,-2 0,1 0,-1 0,1 0,0 0,-1 0,1 0,0 0,-1 0,0 0,1 0,-1 0,0 0,0 0,0 0,0 0,0 0,0 0,1 0,-1 0,0 0,0 0,0 0,0 0,0 0,0 0,1 0,-1 0,0 0,0 0,0 0,0 0,0 0,1 0,-1 0,0 0,0 0,0 0,1 0,-1 0,1 0,-1 0,0 0,0 0,0 0,1 0,-1 0,1 0,-1 0,0 0,2 0,1 1,-1-1,-2 0,1 0,1 0,0 1,-2-1,0 0,1 0,-1 0,0 0,0 0,0 0,0 0,1 0,0 0,-1 0,1 0,-1 0,1 1,-1-1,0 0,0 0,2 0,-2 0,0 0,1 0,0 0,-1 0,1 0,-1 0,0 0,0 0,1 0,-1 0,1 0,-1 0,0 0,0 0,0 0,0 0,0 0,0 0,1 0,-1 0,0 0,0 0,0 0,0 0,0 0,0 0,1 0,-1 0,0 0,0 0,1 0,-1 0,1 0,-1 0,0 0,0 0,0 0,0 0,0 0,0 0,1 0,-1 0,0 0,0 0,0-1,0 1,0 0,0 0,1 0,-1 0,0 0,0 0,0 0,0 0,0 0,1 0,-1 0,0 0,0 0,0 0,0 0,0 0,0 0,1 0,-1 0,0 0,0 0,0 0,0 0,0 0,0 0,0 0,0 0,0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1069 467,'2'0,"-1"0,2 0,-1 0,0 0,-1 0,1 0,-1 0,0 0,1 0,0 0,1 0,-2 0,0 0,0 0,0 0,1 0,-1 0,0 0,1 0,0 0,-1 0,1 0,-1-1,0 1,0 0,0 0,0 0,1 0,0 0,-1 0,0 0,1 0,0 0,-1 0,0 0,2 0,-2 0,1 0,0 1,0-1,-1 0,0 0,0 1,0-1,0 0,-1 1,1-1,2 0,-2 0,0 0,0 0,0 0,0 0,0 0,0 0,1 0,-1 0,0 0,0 0,0 0,0 0,0 0,0 0,0 0,0 0,0 0,0 0,0 0,0 0,0 0,0 0,1 0,-1 0,0 0,0 0,0 0,0 0,0 0,0 0,1 0,-1 0,0 0,0 0,0 0,0 0,0 0,0 0,0 0,0 0,0 0,0 0,0 0,0 0,0 0,0 0,1 0,-1 0,0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969 459,'6'0,"-3"0,0 0,0 0,1 0,1 0,-2 0,1 0,-1 0,0 0,0 0,0 0,0 0,0 0,0-1,0 0,0 1,1 0,-1-1,0 1,0-1,0 1,0 0,0 0,2-1,-2 1,0 0,1 0,-1 0,1 0,0-1,1 1,-1 0,0-1,0 1,-1 0,1 0,-1 0,0 0,1 0,-1 0,0 0,0 0,0 0,2 0,-2 0,1 0,1 0,-2 0,5 0,1 0,-4 0,1 0,-2 0,-1 0,1 0,-1 0,1 0,-1 0,4 0,-3 0,-1 0,1 0,0 0,-1 0,0 0,0 0,0 0,1 0,0 0,-1 0,0 0,1 0,0 0,0 0,-1 0,1 0,-1 0,0 0,0 0,0 0,0 0,0 0,0 0,0 0,2 0,-2 0,0 0,2 0,-2 0,2 0,-1 0,0 0,-1 0,0 0,0-2,1 2,-1 0,0 0,0 0,1 0,-1-1,0 0,2 1,-2 0,0 0,0 0,1 0,3 0,-3 0,-1 0,0 0,0 0,1 0,0 0,1 0,-2 0,0 0,0 0,1 0,-1 0,0 0,0 0,0-1,0 1,1 0,1-1,-2 1,1 0,-1 0,0 0,1 0,-1 0,0 0,2 0,-2 1,0-1,0 1,1 0,1-1,-1 0,-1 0,0 0,1 0,-1 0,1 0,-1 0,0 0,0 0,0 0,0 0,0 0,1 0,-1 0,0 0,0 0,0 0,0 0,0 0,0 0,0 0,0 0,0 0,0 0,2 0,-2 0,0 0,1 0,-1 0,0 0,0 0,0 0,1 0,1 0,-2 0,0 0,0 0,0 0,1 0,-1 0,0 0,0 0,0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1536 501,'2'0,"-1"0,3 1,-1-1,0 0,-2 0,1 0,1 0,-1 0,0 0,0 1,-1-1,3 0,-3 0,1 0,0 0,-1 0,2 1,0-1,-2 0,3 0,-2 0,-1 0,1 0,-1 0,0 0,2 0,-2 0,0 0,0 0,1 0,1 0,-2 0,1 0,0 1,-1-1,0 0,1 0,-1 0,0 0,1 0,-1 0,0 0,0 0,1 0,-1 0,0 0,0 0,1 0,-1 0,0 0,1 0,-1 0,0 0,0 0,0 0,1 0,1 0,-1 0,0 0,-1 0,0 0,0 0,2 0,-2 0,0 0,0 0,0 0,0 0,0 0,1-1,-1 1,0 0,0-1,0 1,0 0,0 0,0 0,1 0,0 0,0-1,-1 1,1 0,2 0,-2-2,0 2,-1 0,0 0,1 0,-1-1,0 1,0 0,-1-1,1 1,0 0,1-1,1 1,-2 0,0-1,0 1,0 0,0 0,2-1,-1 1,-1 0,0 0,1 0,-1 0,1 0,-1 0,0-1,2 1,-2-2,0 2,1 0,-1 0,0 0,0-1,0 1,0 0,0 0,0 0,1 0,-1 0,0 0,0 0,0 0,0 0,0-1,1 1,0 0,-1 0,0 0,0 0,0 0,2 0,-1 0,0 0,0 0,-1 0,1 0,-1 0,0 0,0 0,0 0,1 0,-1 0,1 0,-1 0,0 0,0 0,0 0,0 0,0 0,0 0,1 0,-1 0,0 0,0 0,0 0,0 0,0 0,0 0,0 0,0 0,0 0,0 0,0 0,0 0,0 0,0 0,1 0,-1 0,0 0,0 0,0 0,0 0,0 0,0 1,1-1,-1 2,0-2,0 0,0 1,0-1,0 0,0 0,-1 1,1-1,0 0,-1 1,1-1,0 0,0 0,0 0,0 0,-1 1,1-1,1 0,-2 1,-1 0,-1-1,1 0,0 1,0-1,-1 0,0 0,0 0,-1 1,2-1,-5 0,3 1,1-1,-4 0,5 0,-5 1,1-1,2 0,1 0,-3 0,4 0,-2 0,0 0,0 0,2 0,-4 0,3 0,0 0,1 0,-1 0,-1 0,2 0,-1 0,1 0,0 0,0 0,-1 0,1 0,0 0,0 0,0 0,0 0,0 0,0 0,0 0,0 0,0 0,0 0,0 1,0-1,0 0,0 0,1 1,-3-1,2 1,-1-1,1 0,-1 1,-1-1,2 0,0 0,-1 1,1-1,0 0,0 0,-1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284 548,'2'1,"1"-1,-1 0,0 0,0 0,-1 0,1 0,-1 0,0 0,0 0,2 0,-1 0,0 0,0 0,0 0,-1 0,0 0,1 0,1 0,0 0,-2 0,1 0,-1 0,0 0,2 0,-1 0,-1 0,0 0,0 0,0 0,0 0,1 0,-1 0,0 0,1 0,-1 0,1 0,0 0,-1 0,0 0,0 0,0 0,0 0,1 0,0 0,-1 0,0 0,0 0,0 0,0 0,0 0,1 0,0 0,-1 0,0 0,0 0,0 0,0 0,1 0,-1 0,0 0,0 0,0 0,0 0,0 0,0 0,1 0,-1 0,0 0,0 0,1 0,0 0,0 0,-1 0,0 0,0 0,0 0,0 0,0 0,0 0,1 0,-1 0,2 0,-1 0,-1 0,1 0,-1 0,0 0,1 0,0 0,-1 0,1 0,-1 0,0 0,0 0,0 0,0 0,0 0,0 0,0 0,0 0,0 0,0 0,0 0,0 0,1 0,0 0,-1 0,0 0,0 0,0 0,0 0,0 0,0 0,1 0,-1 0,0 0,0 0,0 0,0 0,3 0,-3 0,2 0,-2 0,0 0,2-1,-1 1,-1-1,0 1,1 0,-1 0,1-1,-1 1,0 0,2-1,-2 1,1 0,0-1,0 1,0 0,-1 0,0 0,1 0,-1-1,0 1,0 0,1 0,-1 0,0 0,0 0,1 0,-1 0,1 0,0 0,-1 0,1 0,-1 0,0 0,0 0,1 0,-1 0,0 0,0 0,0 0,0 0,0 0,0 0,0 0,0 0,0 0,2 0,-2 0,0 0,0 0,1 0,-1 0,2 0,-2 0,1 0,-1 0,0 0,0 0,1 0,-1 0,0 0,0 0,0 0,0 0,0 0,0 0,0 0,0 0,0 0,0 1,0-1,0 0,0 0,0 0,1 1,-1-1,0 0,0 0,0 0,0 0,0 0,0 0,1 0,-1 0,0 0,0 0,0 0,0 0,0 0,0 0,0 0,0 0,0 0,0 0,0 0,1 0,-1 0,1 0,-1 0,0 0,0 0,0 0,0 0,0 0,0 0,1 0,-1 0,0 0,0 1,0-1,0 0,0 0,0 0,1 0,-1 0,0 0,1 0,-1 0,0 0,2 0,-1 0,-1 0,0 0,0 0,0 0,2 0,-2 0,0-1,0 1,0 0,0 0,0 0,1 0,-1 0,0 0,1 0,0-1,-1 1,1 0,-1 0,0 0,0 0,0 0,0 0,0 0,0 0,0 0,0 0,0 0,0 0,0 0,0 0,0 0,0 0,1 0,-1 0,0 0,0 0,0 0,0 0,0 0,0 0,1 0,-1 0,0 0,0 0,0 0,0 0,0 0,1 0,-1 0,0 0,0 0,0 0,0 0,0 0,0 0,1 0,-1 0,0 0,0 0,0 0,0 0,0 0,0 0,1 0,-1 0,0 0,0 0,0 1,0-1,0 0,-1 1,3-1,-1 0,-1 1,0-1,0 0,0 0,2 0,-2 1,1-1,-1 0,1 1,0-1,-1 0,0 0,0 0,0 1,0-1,0 0,0 0,0 0,0 0,0 0,0 0,0 0,0 0,0 0,0 0,1 1,-1-1,0 0,0 0,0 0,0 0,0 0,0 0,1 1,-1-1,0 0,0 1,0-1,1 0,-1 0,2 0,-2 0,0 0,0 0,2 0,-1 0,-1 0,2 0,-1 1,1-1,-2 0,1 0,-1 0,0 0,0 0,0 0,1 0,0 0,-1 0,1 0,-1 0,0 0,0 0,0 0,0 0,0 0,0 0,0 0,0 0,0 0,1 0,-1 0,0 0,0 0,0 0,0 0,0 0,0 0,1 0,-1 0,0 0,0 0,0 0,0 0,0 0,0 0,0 0,0 0,0 0,0 0,0 0,0 0,0 0,0 0,1 0,-1 0,0 0,0 0,0-1,0 1,0 0,0 0,1 0,-1 0,0 0,0 0,0 0,0 0,0 0,1-1,-1 1,0 0,0 0,0 0,0 0,0 0,0 0,1 0,-1-1,0 1,0 0,0 0,0 0,0 0,2 0,-2 0,0 0,0-1,0 1,0 0,1 0,0 0,-1 0,0 0,0 0,0 0,0 0,-1-1,1 1,0 0,0 0,0 0,-1-1,1 1,0 0,1 0,-1 0,2 0,-2 0,0 0,0 0,0 0,0 0,0 0,0 0,1 0,-1 0,0 0,0 0,0 0,0 0,0 0,1 0,-1 0,0 0,0 0,0 0,0 0,0 0,0 0,1 0,-1 0,0 0,0 0,0 0,0 0,1 0,0 0,-1 0,0 0,1 0,0 0,0 0,-1 0,0 0,0 0,0 0,0 0,0 0,0-1,2 1,-2 0,0 0,0 0,0 0,0 0,0 0,1 0,-1 0,0 0,0 0,0 0,0 0,0 0,0 0,0 0,0 0,0 0,0 0,0 0,0 0,0 0,0 0,1 0,-1 0,0-1,0 1,0 0,0 0,0 0,0 0,1 0,-1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878 767,'5'0,"3"0,1 1,-4-1,-2 0,3 1,-3-1,7 0,-6 0,1 0,1 0,-1 0,-1 0,-2 0,6-1,-6 1,5-2,-3 2,3-1,-3 1,0-1,1 1,-1-1,-2 1,4-1,-4 1,2-2,2 2,-5 0,1 0,2-1,-2 1,0-1,-1 1,1 0,1 0,-2-2,0 2,0 0,0 0,0 0,2 0,-2 0,0 0,0 0,0 0,0 0,0 0,2 0,-2 0,0 0,0-1,0 1,0 0,0 0,1 0,-1 0,0 0,0 0,0 0,0 0,0 0,0 0,1 0,-1 0,0 0,0 0,1 0,-1 0,0 0,1 0,0 1,0-1,-2 1,2-1,-1 0,1 0,-1 0,0 1,0-1,0 0,0 0,-1 1,1-1,0 0,0 0,0 0,0 0,0 1,0-1,0 0,0 0,0 0,1 0,-1 0,0 0,0 0,0 0,0 0,0 0,0 0,1 0,-1 0,0 1,1-1,-1 1,0-1,0 0,0 0,0 0,0 1,0-1,0 0,0 0,0 0,0 0,1 1,-1-1,0 1,0-1,0 0,0 0,0 0,0 0,1 0,-1 1,0-1,0 1,0-1,0 1,0-1,-1 1,0 0,0 1,0-1,-1-1,0 0,0 0,0 0,0 0,-1 0,1 0,0 0,0 0,0 0,-1 0,-1 0,1 0,0 0,0 0,0 0,-1 0,-1-3,-1 3,3-1,0 1,0-1,0 1,-3 0,3-1,0 1,-2 0,2-1,1 1,-1 0,-2-1,3 1,0 0,0 0,0 0,-1 0,-1-1,2 1,0 0,0 0,0 0,0 0,-1 0,0 0,1 0,0 0,0 0,0 0,0 0,0 0,-2 0,1 0,0 0,0 0,1 0,0 0,0 1,0-1,0 0,0 0,0 0,0 0,0 0,-2 1,1-1,1 0,0 1,0 0,0-1,0 0,-1 0,1 0,1 1,-1-1,0 0,1 2,-1-2,0 0,1 1,-1-1,0 0,0 0,0 0,0 1,0-1,0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1236 772,'2'0,"0"0,1 0,-2 0,12 0,-9 0,-2 0,2 0,-2 0,1 0,-1 0,3 0,-2-1,-1 1,3 0,-3 0,1-1,-2 1,3 0,-3 0,1 0,-1 0,2-1,0 1,1-1,-2 1,1 0,-2 0,1-1,-1 1,1 0,-1 0,0 0,0 0,1-1,-1 1,0 0,0 0,0 0,1 0,-1 0,0 0,1 0,-1 0,0 0,0 0,1 0,-1 0,0 0,0 0,0 0,0 0,0-1,0 1,2 0,-1 0,-1 0,0 0,3-2,-3 2,1 0,-1 0,1 0,0 0,0 0,-1 0,1 0,-1 0,1 0,-1 0,2 0,-1-1,-1 1,1 0,-1 0,3 0,-3 0,1 0,2 0,-3 0,1 2,-1-2,0 1,0-1,0 0,2 1,-2 0,0-1,0 0,0 0,0 1,1-1,-1 0,0 0,0 0,1 0,-1 1,0-1,1 0,-1 0,0 0,0 0,0 1,0-1,1 0,0 0,0 1,-1-1,0 0,0 0,0 0,0 0,2 0,-2 0,0 1,0-1,0 0,3 1,-2-1,1 0,-1 0,1 0,0 1,-1-1,4 0,-5 0,1 0,-1 0,0 1,1-1,0 0,0 0,0 0,0 0,1 0,-1 0,0 0,-1 0,1 0,0 0,0 0,-1 0,0 0,0 1,0-1,2 0,-2 0,1 0,0 0,0 1,2-1,-3 0,0 0,0 0,0 0,1 0,0 0,0 0,0 0,-1 0,1 0,1 0,-1 0,0 0,0 0,1 0,-2 0,1 0,-1 0,0 0,1-1,0 1,-1-1,0 1,1-1,-1 1,0-1,0 1,1-1,0 1,0-1,-1 1,0 0,2-1,-2 1,1 0,-2-1,2 1,-1-1,0 1,2-1,-2 1,0-1,0 1,1 0,-2-1,1 1,3-2,-3 2,0 0,0 0,1-1,-1 1,1 0,-1 0,0 0,0 0,0 0,0 0,0 0,0 0,0 0,0 0,0 0,0 0,0 0,0 0,0 0,0 0,1 0,-1 0,0 0,0 0,0 0,0 0,0 0,0 0,1 0,-1 0,0 0,0 0,0 0,0 0,1 0,0 0,-1 2,0-1,0-1,0 0,0 0,-1 1,1-1,0 0,0 0,0 0,0 0,0 0,0 0,0 0,0 0,0 0,1 0,-1 0,-1-1,1 1,0 0,-1-2,2 1,-1 1,2 0,-1-1,0 1,0 0,-1 0,3 0,-1 0,-1 0,-1 0,3 0,-3 0,1 0,0 0,2 0,-2 0,0 0,-1 0,3 0,-3 0,0 0,1 1,-1-1,-1 2</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298 813,'4'0,"2"0,-4 0,3 0,-3 0,4 0,-4 0,4 0,-5 0,4 1,-3-1,2 0,-2 0,2 0,0 0,-2 0,0 0,-1 0,3 0,-3 0,1 0,-1 0,0 0,0 0,2 0,-1 0,1 0,1 0,-2 0,0 0,-1 0,0 0,0 0,2 0,-1 0,0 0,-1 0,0 0,2 0,-2 0,1 0,0 0,-1 0,1 0,-1 0,0 0,0 0,0 0,0 0,0 0,0 0,0 0,0 0,1 1,-1-1,0 0,1 1,0-1,-1 0,0 0,0 0,0 0,1 0,-1 0,1 0,2 0,-2 0,-1 0,4 0,-4 0,1 0,3 0,-4 0,1 0,-1 0,1 0,-1 0,4 0,-2 0,-1 0,2 1,-2-1,0 0,-1 0,4 1,-2-1,-2 0,3 0,-3 0,0 0,0 0,1 0,-1 0,0 0,1 0,0 1,0-1,0 0,-1 0,1 0,0 0,-1 0,0 0,0 0,0 0,0 0,1 0,-1 0,-1 1,1-1,0 0,0 0,1 0,2 1,-2-1,-1 0,0 0,3 0,-2 2,-1-2,2 0,1 1,-3-1,0 0,0 0,2 0,-2 1,3-1,-2 1,4 0,-2 0,-3-1,2 0,0 1,0-1,-2 1,1-1,-1 0,3 1,-1-1,-1 0,2 0,-3 0,1 0,-1 0,2 0,-1 0,2-1,-2 1,-1-1,2 1,-2 0,0 0,1 0,-1 0,3 0,-3 0,1-1,-1 1,0 0,1 0,0 0,0-1,0 1,-1 0,1-1,1 1,-2 0,1-1,-1 1,4-2,-3 2,0-1,0 1,-1 0,-1-1,3 1,-1-1,0 1,-2-1,1 1,0 0,1 0,-1-1,0 1,0 0,0-1,0 1,1-1,3 0,-3 1,-1 0,0 0,2 0,0-2,-1 2,-1 0,2 0,-1-1,-1 1,0 0,0 0,0 0,0 0,1 0,-1 0,0 0,1 0,-1 0,0 0,1 0,-1 0,0 0,0 0,0 0,-2 0,-1 0,-1 0,0-1,2 1,-2 0,1 0,-1-2,2 2,-5 0,1-1,2 1,0 0,0 0,2 0,-2 0,1 0,0 0,0 0,0 0,1 0,-2 0,0 0,1 0,1 0,-3 0,3 0,0 0,-1 0,0 0,0 0,-1 0,1 0,1 0,0 0,-2 0,2 0,0 0,0 0,0 0,0 0,0 0,-1 0,1 0,0 0,-1 0,1 0,0 0,0 0,-1 0,1 0,0 0,0 0,0 0,0 0,0 0,-2 1,1-1,0 0,1 0,-2 0,2 0,0 0,-1 0,1 0,0 0,0 0,-1 0,-1 0,0 0,1 0,-1 0,1 0,1 0,-1 0,1 0,-1 0,0 0,0 0,0 0,0 0,0 0,0 0,1 0,0 0,-1 0,1 0,-2 0,2 0,0 0,0 0,0 0,0 0,-2 0,2 0,-2 0,2 0,-1 0,-1 0,2 0,-1 0,1 0,-1 0,-1 0,0 0,2 0,-4 0,4 0,0 0,-1 0,1 0,-1 0,0 0,1 0,0 0,0 0,0 0,0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992 919,'3'0,"-1"0,3 0,0 0,1 0,-5 0,1 0,4 0,-2 0,-1 0,2 0,-3 0,-1 0,5 0,-3 0,-2 0,5 0,-3 0,-1 0,1-1,-2 1,3-1,-2 1,-1 0,2 0,-1 0,0 0,-1 0,2 0,-1 0,-1 0,0 0,0 0,0 0,0 0,1 0,-1 0,0 0,0 0,0 0,0 0,0 0,1 0,-1 0,1 0,-1 0,0 0,0 0,0 0,1 0,0 0,0 0,-1 0,1 0,0 0,-1 0,0 0,1 0,-1 0,0 0,0 0,1 0,-2 1,1-1,0 0,0 0,1 0,2 0,-4 1,1-1,0 0,1 0,0 1,1-1,-2 0,0 0,0 0,1 0,0 0,2 1,-3-1,0 0,0 0,2 0,0 0,-2 0,1 0,0 0,-1 0,1 0,-1 0,1 0,0 0,-1 0,0 0,1 0,-1 0,0 0,0 0,0 0,0 0,0 0,1 0,-1 0,0 0,0 0,0 0,0 0,0 0,0 0,1 0,-1 0,1 0,-1 0,0 0,1 0,0 0,0 0,-1 0,2 0,0 0,-2 0,2 0,-2 0,2 0,-1 0,-1 0,1 0,0 0,-1 0,0 0,1 0,-1 0,2 0,-1 0,1 0,-2 1,0-1,1 0,-1 0,1 1,0-1,0 0,-1 0,1 0,-1 0,0 0,1 0,-1 0,1 0,-1 0,0 0,0 0,0 0,1 0,-1 0,0 0,1 0,-1 0,0 0,0 0,0 0,0 0,0 0,0 0,0 0,0 0,1 0,0 0,0 0,-1 0,0 0,1 0,-1 0,1 0,-1 0,1 0,-1 0,0 0,0 0,0 0,1 0,0 0,-1 0,1 0,0 0,0 0,-1 0,0 0,0 0,0 0,0 0,0 0,0 0,1 0,-1 0,0 0,0 0,0 0,0 0,0 0,0 0,0 0,0 0,0 0,0 0,0 0,0 0,0 0,0 0,1 0,-1 0,0 0,0 0,0 0,0 0,1 0,2 0,-3 0,0 0,0 0,0 0,0 0,1 0,-1 0,0 0,0 0,0 0,0 0,0 0,0 0,0 0,0 0,0 0,0 0,0 0,0 0,0 0,0 0,1 0,-1 0,0 0,0 0,0 0,0 0,0 0,0 0,1 0,-1 0,0 0,-1-1,1 1,0 0,0 0,0 0,1 0,-1-1,0 1,0 0,0 0,0 0,0 0,0 0,1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1468 917,'2'0,"-1"0,1 0,-1 0,2-1,-2 1,3-1,-1 1,-1 0,1 0,-2 0,1 0,2 0,-3 0,1 0,0 0,0 0,1 0,0 0,-2 0,2 0,-1 0,1 0,-2 0,3 1,-1 0,-2-1,0 0,1 0,0 0,0 0,0 0,-1 0,1 1,-1-1,0 0,3 0,-2 0,-1 0,1 0,-1 0,0 0,0 0,1 0,0 0,0 0,1 0,-1 0,0 1,0-1,-1 0,0 0,1 0,-1 0,0 0,1 0,-1 0,0 0,1 0,0 0,0 0,0 0,-1 0,2 0,-2 0,0 0,0 0,0 0,1 0,-1 0,0 0,1 0,0 0,-1 0,0 0,0 0,1 0,-1 0,0 0,0 0,0 0,0 0,0 0,0 0,1 0,-1 0,0 0,0 0,0 0,0 0,0 0,0 0,1-1,-1 1,0 0,0 0,0 0,0-1,0 1,1 0,-1 0,0 0,0 0,0 0,0 0,0 0,0 0,1 0,0 0,-1 0,0-1,0 1,0 0,0 0,1 0,-1 0,0 0,0 0,0 0,0 0,0 0,1 0,-1 0,0 0,0 0,0 0,0 0,0 0,0 0,1 0,-1 0,0 0,0 0,0 0,0 0,0 0,0 0,0 0,0 0,0 0,0 0,0 0,0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848 571,'3'0,"5"0,-5 0,-1 0,2 0,1 0,-4 0,3 0,-3 0,1 0,0 0,3 0,-2 0,-2 0,3-1,0 1,-3 0,1 0,-1 0,0 0,1 0,0 0,1 0,-2 0,0 0,2 0,-1 0,0 0,-1 0,2 0,-2 0,1 0,-1 0,0 0,0 1,0-1,2 0,-2 0,0 0,0 0,0 0,0 0,0 0,1 0,-1 0,0 0,0 0,0 0,0 0,0 0,2 0,-2 0,0 0,0 0,1 0,0 0,2 0,-3 0,0 0,0 0,0 0,2 0,-1 0,0 0,-1 0,0 0,2 0,-2 0,0 0,0 0,0 0,1 0,2 0,-3 0,0 0,2 0,-2 0,0 0,0 0,0 0,0 0,0 0,1 0,0 0,1-1,-2 1,0 0,0 0,0 0,0 0,0 0,0 0,2 0,-1 0,0 0,2-1,-2 1,-1 0,1 0,0 0,-1 0,0-1,0 1,0 0,0 0,1-1,-1 1,0 0,1 0,-1 0,1-1,0 1,0-1,1 1,-1 0,-1 0,1 0,-1 0,0 0,1 0,0 0,-1 0,1 0,0 0,1 0,-1 0,-1 0,1-1,-1 1,2 0,-2 0,2 0,-1-1,-1 1,2 0,0-1,-2 1,2 0,0 0,-2 0,1 0,-1 0,3 0,-2-2,0 2,-1 0,1 0,0 0,-1 0,2 0,-1 0,1 0,-2 0,2 0,-1 0,-1 0,1 0,0 0,-1 0,1 0,-1 0,0 0,0 0,0 0,0 0,0 0,0 0,0 0,0 1,0-1,0 0,1 0,-1 0,0 0,0 0,0 0,0 0,1 0,1 0,-2 0,0 0,2 1,-2-1,1 0,-1 0,0 1,0-1,0 0,0 0,1 0,0 1,-1-1,0 0,0 0,0 0,0 0,0 0,1 0,-1 0,0 0,1 0,1 1,0-1,-2 0,0 0,0 0,0 0,1 0,1 0,-2 0,0 0,0 0,1 0,-1 0,0 0,1 0,-1 0,0 0,0 0,0 0,0 0,0 0,1 0,-1 0,2 0,-2 0,0 0,0 0,1 0,-1 0,0 0,0 0,1 0,-1 0,0 0,0 0,0 0,0 0,0 0,0 0,0 0,0 0,2 1,-2-1,0 0,0 0,1 1,-2 0,1-1,0 0,1 0,-1 0,0 0,1 1,-1-1,0 0,0 0,1 1,-1-1,0 0,0 1,0-1,-1 1,1-1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1360 565,'3'0,"-1"0,8 0,-6 0,-1-2,10 1,-11 1,6 0,-4 0,-3 0,4 0,-4-1,2 1,-1-1,2 1,-3 0,2 0,-1 0,4 0,-5 0,3-1,0 1,-1-1,-1 1,3 0,-4 0,2 0,-1 0,0 0,0 0,0 0,0 0,-1 0,0 0,0 0,1-1,-1 1,0 0,0 0,1 0,1 0,-2 0,1 0,-1 0,0 0,0 0,2 0,-2 0,0-2,0 2,1 0,-1 0,0 0,1 0,-1 0,1 0,-1 0,0 0,3 0,-2-1,-1 1,3 0,1-1,-4 1,3-1,0 1,-2 0,0 0,-1 0,2-1,-2 1,2 0,-2 0,0 0,2 0,-1 0,0 0,0 0,-1 0,2 0,0 0,-1 0,-1 0,2 0,-1 0,-1 0,1 0,-1 0,2 0,-2 0,0 0,1 0,-1 0,1 0,0 0,1 2,-2-2,3 0,0 2,-2-2,0 0,1 2,-2-2,1 1,-1-1,1 0,0 1,0-1,-1 0,0 0,0 0,1 0,-1 0,2 0,-2 0,0 0,1 0,-1 0,3 1,-2-1,-1 0,0 0,1 0,-1 0,1 0,0 0,0 0,-1 0,3 0,-2 0,-1 0,0 0,0 0,1 0,1 0,-1 0,-1 0,0 0,1 0,0 0,-1 0,0 0,0 0,0 0,0 0,0 0,-2 0,-1 0,0 0,-3 1,3-1,0 0,-2 0,1 0,-3 0,3 0,1 0,-3 1,1-1,1 0,0 0,0 0,2 0,-3 0,2 0,-1 0,1 0,-1 0,1 0,-1 0,2 0,-3 0,0 0,3 0,-1 0,0 0,0 0,0 0,-1 0,2 0,0 0,-2-1,2 1,0 0,0 0,0 0,0 0,0 0,0-1,0 1,0 0,0-1,-1 1,1 0,0 0,0 0,-2-1,1 1,-2 0,1 0,2 0,-1 0,1 0,0 0,0 0,-2 0,2 0,-1 0,1 0,0 0,0 0,-2 0,2 0,-2 0,2 0,-1 0,-1 0,1 0,1 0,0 0,0 0,-1 0,-1 0,1 0,0 0,1 0,-1 0,0 0,1 0,-1 0,0 0,0 0,-1 0,2 0,0 0,0 0,-1 0,1 0,-1 0,-1 0,1 0,1 0,0 0,-2 0,2 0,0 0,0 0,0 0,0 0,0 0,-1 0,0 0,1 0,0 0,0 0,0 0,0 0,-1 0,1 0,0 0,0 0,0 0,0 0,0 0,-1 0,0 0,0 0,1 0,0 0,0 0,0 0,0 0,-1 0,0 0,0 0,0 1,-1-1,2 0,-1 0,1 0,0 1,0-1,-1 0,0 0,1 0,-1 1,1-1,0 0,-1 0,1 0,0 0,0 0,0 0,0 0,0 0,0 1,-1-1,1 0,0 0,0 0,0 0,0 0,0 0,0 0,-1 0,1 0,0 1,0-1,-1 0,1 0,-2 1,1-1,1 0,-1 0,1 0,0 1,-1-1,1 0,0 0,0 0,0 0,0 0,0 0,0 0,0 0,0 1,0-1,0 0,0 0,0 0,0 0,0 0,0 0,0 0,0 0,0 0,0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250 621,'1'0,"10"-1,-7 0,-3 0,4 1,-3-1,2 1,0-1,0 1,-2-1,3 1,-3 0,3 0,-1 0,-3 0,4 0,-1 0,-3 0,2 0,-1 0,3 0,-3 0,-1 0,4 0,-2 1,-2-1,4 0,-3 0,1 1,-2-1,4 0,-2 0,-2 0,0 0,0 0,1 0,-1 0,1 0,-1 0,-1 1,1-1,3 0,-2 1,-1-1,1 0,-1 0,3 0,-3 1,0-1,0 0,0 0,0 0,0 0,1 0,-1 0,0 0,1 1,-1-1,0 0,2 0,-1 0,-1 0,0 0,1 0,-1 1,1-1,0 1,-1-1,0 0,0 0,1 0,0 0,-1 0,0 0,0 0,0 0,0 0,1 0,1 0,-2 1,0-1,0 0,0 0,0 0,2 1,-2-1,0 0,0 0,0 0,1 0,2 0,-3 0,1 0,-1 0,0 0,0 0,3 0,-2 0,-1 1,1-1,0 0,0 0,-1 0,0 0,0 0,0 0,0 0,1 0,-1 0,0 0,0 0,0 0,0 0,0 0,-1 1,1-1,0 0,0 0,0 0,0 0,0 0,0 0,0 0,0 0,1 0,-1 0,0 0,0 0,0 0,0 0,-1-1,1 0,-1 0,1 0,1 0,-1-1,-1 1,0 0,0 0,0 0,0 0,0-1,0 1,-2 0,2 0,-1 1,1-1,-1 1,1-1,-1 1,0-1,1 0,-1 1,1-1,-1 1,1-1,-1 1,-1 0,1-1,0 1,1-1,-1 1,-1 0,1 0,0 0,-1 0,1 0,0 0,0 0,0 0,0 0,0 0,-1 0,0 0,0 0,0 1,0-1,-1 1,1-1,1 0,0 2,0-2,0 0,0 0,-2 1,1-1,0 1,0-1,0 1,0-1,1 0,-1 1,1-1,-1 1,-1-1,1 1,0-1,0 1,-1-1,1 1,1-1,-2 0,2 0,-2 2,-1-1,1-1,-1 0,1 0,2 0,-3 1,0-1,2 0,-1 0,1 0,1 0,-1 0,1 0,0 0,-2 0,2 0,-1 0,1 0,-1 0,-1 0,2 0,-1 0,1 0,-1 0,-1 1,2-1,-1 0,1 0,-2 0,1 0,0 0,0 0,0 1,0-1,-2 0,2 0,-2 0,1 0,1 0,0 1,1-1,-3 0,3 0,0 1,0-1,-1 0,1 0,-2 0,2 0,-1 0,0 1,-3-1,4 0,-3 1,0-1,3 0,-1 0,0 1,1-1,-2 0,1 0,0 1,-1-1,0 0,2 0,0 0,0 0,0 0,0 0,0 0,-1 0,1 0,0 0,0 0,0 0,0 0,0 0,0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490 773,'1'0,"0"0,2 0,2 1,-2-1,-1 1,3-1,-4 0,3 1,-3-1,4 0,-3 0,2 1,-2-1,3 0,-4 0,4 0,-3 0,2 1,-3-1,5 0,-5 0,4 2,-2-2,0 0,-1 0,3 0,-4 0,2 1,-1-1,2 2,-3-2,2 1,-2 0,4 0,-2-1,-2 0,2 1,-2-1,2 1,0-1,0 1,0-1,-2 0,1 0,-1 0,0 0,2 0,-2 0,3 0,-3 0,3 0,-3 0,0 0,0 0,1 0,0 0,1 0,-1 0,-1 0,1 0,-1 0,3 0,-1 0,-2 0,1 0,1 0,-1 0,-1 0,2 0,-2 0,2 0,0 0,-2 0,4-1,-3 1,1 0,-2 0,2 0,-2 0,1 0,-1 0,0 0,0 0,3 0,-2 0,2 0,-1 0,-2 0,1 0,-1 0,2 0,1 0,-3 0,1-1,-1 1,0 0,1 0,0 0,-1 0,2-1,-1 1,-1 0,0-1,0 1,1 0,1 0,-2-1,0 1,0 0,0 0,2 0,-2 0,1 0,0 0,0 0,-1 0,0 0,0 0,1 0,1 0,-1 0,0 0,0 0,1 0,-1 0,-1 0,0 0,0 0,1-2,0 2,-1 0,1 0,-1 0,0 0,1 0,0 0,0 0,0 0,0 0,0-1,0 1,-1 0,2-1,-2 1,4 0,-2 0,-2 0,0 0,3 0,-2 0,0 0,-1 0,0 0,2-1,-2 1,1 0,-1 0,1 0,-1 0,1 0,-1 0,0 0,1 0,0 0,-1 0,2 0,-1 0,-1 0,1 0,1 0,-1 0,0 0,-1 0,1 0,-1 0,4 0,-4 0,5 0,-3 0,-2 0,3 0,0 0,1 0,-1 0,-2 0,0 0,0 0,1 0,-2 0,1 0,-1 0,4 0,-3 0,-1 0,0 1,1-1,2 0,-3 0,3 0,-3 0,4 0,-4 0,0 0,0 0,0 0,1 0,0 0,-1 0,0 0,0 0,0 0,0 0,0 0,0 0,1 0,1 0,-2 0,1 0,-1 0,1 0,-1 0,1 0,0 0,-1 0,0 0,1 0,0 0,0 0,-1 0,3-1,-3 1,1-1,0 1,-1 0,0-1,1 1,-1 0,0 0,1-1,0 1,1 0,-1 0,0 0,0 0,-1 0,0 0,1 0,0 0,0 0,-1 0,3 0,-3 0,1 0,-1 0,1 0,-1 0,2 0,-2 0,1 0,0 0,0 0,0 0,1 0,-2 0,1 1,1-1,-1 1,-1-1,1 0,-1 0,0 0,2 1,-2-1,2 0,2 0,-1 1,-2-1,-1 0,2 1,0-1,1 0,-1 0,-1 1,0-1,0 0,1 0,0 2,-2-2,0 0,0 0,2 0,-2 0,0 0,-1 1,1-1,0 0,1 0,-1 0,1 0,-1 0,0 1,0-1,0 0,0 0,0 0,1 0,-1 0,1 0,-1 0,0 0,0 1,0-1,3 0,-3 0,1 0,-1 0,0 0,1 0,-1 0,0 0,0 0,0 0,0 0,0 0,0 0,0 0,0 0,0 0,0 0,0 0,0 0,0-1,0 1,3-1,-2 1,-1 0,0 0,0 0,0 0,1-2,-1 2,0 0,0 0,0 0,0 0,0 0,0 0,1 0,-1 0,0 0,1 0,-1 0,0 0,1 0,-1 0,0 0,0 0,0 0,0 0,0 0,0 0,1 0,-1 0,0 0,0-1,0 1,0 0,0 0,1 0,-1-1,0 1,0 0,1-1,0 1,1 0,-1 0,-1 0,2 0,1 0,-3 0,2 0,-1 0,4 0,-3 1,1-1,-2 0,0 1,-1-1,3 2,-2-2,0 0,-1 0,0 1,0-1,2 1,-1-1,0 1,0-1,-1 0,2 0,-1 0,-1 0,0 0,0 0,0 0,0 0,0 0,0 0,0 0,0 0,0 0,0 0,0 0,1 0,0 0,-1 0,0 0,0 0,0 0,0 0,1 0,-1 0,0 0,0 0,0-1,0 1,0 0,0 0,-1-2,2 2,-1 0,0-1,0 1,0 0,0 0,0 0,1-1,0 1,-1-1,0 1,0 0,0 0,0 0,1 0,-1 0,0 0,0 0,0 0,0 0,4 0,-2 0,1 0,-2 0,-1 0,4 0,-4 0,2 0,-1 0,1 0,-2 0,2 0,-2 0,3 0,-3 0,1 0,-1 0,4 0,-2 0,-1 0,-1 0,1 0,-1 0,1 0,0 0,-1 0,1 0,0 0,0 0,0 0,-1 0,1 0,0 0,-1 0,1 0,-1 0,2 0,-2 0,0 0,0 0,3 0,-3 0,1 0,2 0,-3 0,1 0,0 0,0 0,-1 0,2 0,0 0,-2 0,0 0,1 0,-1 0,0 0,0 0,1 0,0 0,-1 0,0 0,0 0,2 0,-2 0,0 0,0 0,2 0,-2 0,0 0,0 0,0 0,1 0,-1 0,0 0,0 0,0 0,1 0,-1 0,0 0,0 0,1 0,-1 0,0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1266 835,'1'0,"4"0,0 0,-4 0,1 0,0 0,3 0,-3 0,1 0,-1 0,4 0,-4 0,1 0,0 0,2 0,-4 0,4 0,-4 0,2 0,1 0,-3 0,2 0,-1 0,2 0,-3 0,3 0,-2 0,4 0,-4 0,1 0,0 0,1 0,2-1,-2 1,-2 0,0 0,3 0,-3 0,-1 0,4 0,-3 0,-1 0,0 0,0 0,2 0,0 0,-2 0,1 0,2 0,-3 0,2 0,-2 0,1 0,0 0,0 1,-1-1,1 0,2 0,-3 0,1 0,0 0,0 0,1 0,-1 0,0 0,1 0,-2 0,3 0,-3 0,0 0,0 0,3 0,-3 0,2 0,-2 0,5-1,-3 1,-1 0,0 0,1 0,-1-1,0 1,1-1,1 1,-2 0,0-1,-1 1,2 0,-1 0,0 0,0 0,2 0,-3 0,0 0,1 0,0 0,0 0,0 0,-1 0,1 0,-1 0,3 0,-2 0,0 0,-1 0,0 0,0 0,2 0,-1 0,-1 0,1 0,-1 0,2 0,-1 0,0 1,0-1,1 1,-2-1,2 0,-1 0,0 0,0 0,1 1,-2-1,0 0,0 0,1 0,-1 0,2 1,0-1,-2 0,0 0,1 0,-1 0,0 0,1 0,-1 0,0 0,1 0,-1 0,0 0,0 0,0 0,0 0,0 0,0 0,1 0,-1 0,0 0,0 0,0 0,0 0,0 0,2 0,-2 0,1-1,-1 1,0 0,0 0,0-1,1 1,-1 0,0-1,2 1,-2 0,2-1,-1 0,-1 1,0 0,-1-1,1 1,0 0,1-2,-1 2,0 0,0 0,0 0,0 0,0 0,0 0,1 0,-1 0,0 0,0 0,0 0,0 0,0 0,0 0,0 0,0 0,0 0,0 0,0 0,0 0,0 0,0 0,1 0,-1 0,0 0,0 0,0 0,0 0,0 0,0 0,1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2-28T21:32:03"/>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256 871,'4'0,"0"0,3 0,-5 0,9 2,-5-2,-3 0,2 0,-2 0,3 0,-4 0,4 1,3-1,-7 0,15 0,-15 0,5 0,-5 0,4 0,1 0,-4 0,5 1,-2-1,-4 0,2 0,0 0,-1 0,-1 0,2 0,-2 0,1 0,-2 0,3 0,-2 0,1 0,-1 0,1 0,-2 0,1 0,-1 0,2 0,-1 0,1 0,-2 0,2 0,0 0,-1 0,0 0,-1 0,3 0,-3 0,2 0,-2 0,4 0,-4 0,3 0,0 0,-2 0,3 0,0 0,0 1,-3-1,3 0,-2 1,-2-1,4 0,-3 0,-1 0,3 0,0 1,-2-1,0 0,1 0,2 0,-2 0,0 0,-1 0,-1 0,2 1,-2-1,3 0,-3 0,2 0,1 0,-3 0,2 2,-1-2,1 0,-1 0,3 0,0 0,-3 0,0 0,0 0,2 0,-2 0,1 1,-1-1,3 0,-4 0,1 0,-1 0,3 0,-3 0,1 0,0 0,0 0,0 0,3 0,-2 0,-1 0,1 0,-2 0,2 0,0 0,0 0,-2 0,2 0,-2 0,3 0,-2 0,0 0,1 0,-2 0,1 0,-1 0,1-2,-1 2,2 0,-1 0,-1 0,1 0,-1 0,2-1,0 1,-2 0,1 0,-1 0,2 0,-1 0,1-1,-2 1,2 0,-2 0,1-1,-1 1,1 0,1 0,-1 0,-1 0,0 0,1 0,1 0,-1 0,-1 0,1-1,-1 1,0 0,2 0,-1 0,-1 0,0 0,4 0,-3 0,-1 0,2 0,-2 0,2 0,-1 0,0 0,-1 0,0 0,1 0,0 0,0 0,0 0,-1 0,1 0,0 0,0 0,0 0,0 0,-1 0,1 0,-1 0,1 0,-1 0,0 0,0 0,1 0,-1 0,1 0,-1 0,1 0,-1 0,2 0,-1 0,-1 0,2 1,-1-1,0 0,-1 0,1 0,0 0,1 0,-1 0,-1 0,1 0,-1 0,3 0,-3 0,2 1,-1-1,0 0,1 0,-2 0,0 0,0 0,0 0,2 0,-1 0,-1 0,0 0,0 0,2 0,-2 0,0 0,0 0,0 0,0 0,0 0,2 0,-2 0,0 0,0 0,0 0,0 0,0 0,2 0,-1 0,-1 0,1 0,-1 0,0 0,2 0,-1 0,-1 0,0 0,1 0,0 0,0 0,-1 0,1 0,-1 0,0 0,1 0,-1 0,1 0,0 0,-1 0,3 0,-4 1,1-1,0 0,0 0,0 0,0 0,0 0,0 2,0-2,0 0,0 0,0 0,0 0,0 0,0 0,0 0,1 0,-1 0,0 0,0 0,0 1,0-1,0 0,0 0,1 0,-1 0,0 0,0 0,0 0,0 0,0 0,0 0,0 0,0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g2af30ba510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af30ba510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3" name="Google Shape;103;g2af30ba510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44.png"/><Relationship Id="rId1"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5.png"/><Relationship Id="rId7" Type="http://schemas.openxmlformats.org/officeDocument/2006/relationships/customXml" Target="../ink/ink4.xml"/><Relationship Id="rId6" Type="http://schemas.openxmlformats.org/officeDocument/2006/relationships/image" Target="../media/image4.png"/><Relationship Id="rId5" Type="http://schemas.openxmlformats.org/officeDocument/2006/relationships/customXml" Target="../ink/ink3.xml"/><Relationship Id="rId4" Type="http://schemas.openxmlformats.org/officeDocument/2006/relationships/image" Target="../media/image3.png"/><Relationship Id="rId3" Type="http://schemas.openxmlformats.org/officeDocument/2006/relationships/customXml" Target="../ink/ink2.xml"/><Relationship Id="rId2" Type="http://schemas.openxmlformats.org/officeDocument/2006/relationships/image" Target="../media/image2.png"/><Relationship Id="rId19" Type="http://schemas.openxmlformats.org/officeDocument/2006/relationships/slideLayout" Target="../slideLayouts/slideLayout2.xml"/><Relationship Id="rId18" Type="http://schemas.openxmlformats.org/officeDocument/2006/relationships/image" Target="../media/image10.png"/><Relationship Id="rId17" Type="http://schemas.openxmlformats.org/officeDocument/2006/relationships/customXml" Target="../ink/ink9.xml"/><Relationship Id="rId16" Type="http://schemas.openxmlformats.org/officeDocument/2006/relationships/image" Target="../media/image9.png"/><Relationship Id="rId15" Type="http://schemas.openxmlformats.org/officeDocument/2006/relationships/customXml" Target="../ink/ink8.xml"/><Relationship Id="rId14" Type="http://schemas.openxmlformats.org/officeDocument/2006/relationships/image" Target="../media/image8.png"/><Relationship Id="rId13" Type="http://schemas.openxmlformats.org/officeDocument/2006/relationships/customXml" Target="../ink/ink7.xml"/><Relationship Id="rId12" Type="http://schemas.openxmlformats.org/officeDocument/2006/relationships/image" Target="../media/image7.png"/><Relationship Id="rId11" Type="http://schemas.openxmlformats.org/officeDocument/2006/relationships/customXml" Target="../ink/ink6.xml"/><Relationship Id="rId10" Type="http://schemas.openxmlformats.org/officeDocument/2006/relationships/image" Target="../media/image6.png"/><Relationship Id="rId1" Type="http://schemas.openxmlformats.org/officeDocument/2006/relationships/customXml" Target="../ink/ink1.xml"/></Relationships>
</file>

<file path=ppt/slides/_rels/slide3.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customXml" Target="../ink/ink13.xml"/><Relationship Id="rId7" Type="http://schemas.openxmlformats.org/officeDocument/2006/relationships/image" Target="../media/image13.png"/><Relationship Id="rId6" Type="http://schemas.openxmlformats.org/officeDocument/2006/relationships/customXml" Target="../ink/ink12.xml"/><Relationship Id="rId5" Type="http://schemas.openxmlformats.org/officeDocument/2006/relationships/image" Target="../media/image12.png"/><Relationship Id="rId4" Type="http://schemas.openxmlformats.org/officeDocument/2006/relationships/customXml" Target="../ink/ink11.xml"/><Relationship Id="rId34" Type="http://schemas.openxmlformats.org/officeDocument/2006/relationships/slideLayout" Target="../slideLayouts/slideLayout2.xml"/><Relationship Id="rId33" Type="http://schemas.openxmlformats.org/officeDocument/2006/relationships/image" Target="../media/image26.png"/><Relationship Id="rId32" Type="http://schemas.openxmlformats.org/officeDocument/2006/relationships/customXml" Target="../ink/ink25.xml"/><Relationship Id="rId31" Type="http://schemas.openxmlformats.org/officeDocument/2006/relationships/image" Target="../media/image25.png"/><Relationship Id="rId30" Type="http://schemas.openxmlformats.org/officeDocument/2006/relationships/customXml" Target="../ink/ink24.xml"/><Relationship Id="rId3" Type="http://schemas.openxmlformats.org/officeDocument/2006/relationships/image" Target="../media/image11.png"/><Relationship Id="rId29" Type="http://schemas.openxmlformats.org/officeDocument/2006/relationships/image" Target="../media/image24.png"/><Relationship Id="rId28" Type="http://schemas.openxmlformats.org/officeDocument/2006/relationships/customXml" Target="../ink/ink23.xml"/><Relationship Id="rId27" Type="http://schemas.openxmlformats.org/officeDocument/2006/relationships/image" Target="../media/image23.png"/><Relationship Id="rId26" Type="http://schemas.openxmlformats.org/officeDocument/2006/relationships/customXml" Target="../ink/ink22.xml"/><Relationship Id="rId25" Type="http://schemas.openxmlformats.org/officeDocument/2006/relationships/image" Target="../media/image22.png"/><Relationship Id="rId24" Type="http://schemas.openxmlformats.org/officeDocument/2006/relationships/customXml" Target="../ink/ink21.xml"/><Relationship Id="rId23" Type="http://schemas.openxmlformats.org/officeDocument/2006/relationships/image" Target="../media/image21.png"/><Relationship Id="rId22" Type="http://schemas.openxmlformats.org/officeDocument/2006/relationships/customXml" Target="../ink/ink20.xml"/><Relationship Id="rId21" Type="http://schemas.openxmlformats.org/officeDocument/2006/relationships/image" Target="../media/image20.png"/><Relationship Id="rId20" Type="http://schemas.openxmlformats.org/officeDocument/2006/relationships/customXml" Target="../ink/ink19.xml"/><Relationship Id="rId2" Type="http://schemas.openxmlformats.org/officeDocument/2006/relationships/customXml" Target="../ink/ink10.xml"/><Relationship Id="rId19" Type="http://schemas.openxmlformats.org/officeDocument/2006/relationships/image" Target="../media/image19.png"/><Relationship Id="rId18" Type="http://schemas.openxmlformats.org/officeDocument/2006/relationships/customXml" Target="../ink/ink18.xml"/><Relationship Id="rId17" Type="http://schemas.openxmlformats.org/officeDocument/2006/relationships/image" Target="../media/image18.png"/><Relationship Id="rId16" Type="http://schemas.openxmlformats.org/officeDocument/2006/relationships/customXml" Target="../ink/ink17.xml"/><Relationship Id="rId15" Type="http://schemas.openxmlformats.org/officeDocument/2006/relationships/image" Target="../media/image17.png"/><Relationship Id="rId14" Type="http://schemas.openxmlformats.org/officeDocument/2006/relationships/customXml" Target="../ink/ink16.xml"/><Relationship Id="rId13" Type="http://schemas.openxmlformats.org/officeDocument/2006/relationships/image" Target="../media/image16.png"/><Relationship Id="rId12" Type="http://schemas.openxmlformats.org/officeDocument/2006/relationships/customXml" Target="../ink/ink15.xml"/><Relationship Id="rId11" Type="http://schemas.openxmlformats.org/officeDocument/2006/relationships/image" Target="../media/image15.png"/><Relationship Id="rId10" Type="http://schemas.openxmlformats.org/officeDocument/2006/relationships/customXml" Target="../ink/ink14.xml"/><Relationship Id="rId1" Type="http://schemas.openxmlformats.org/officeDocument/2006/relationships/hyperlink" Target="https://www.techtarget.com/whatis/definition/processor" TargetMode="External"/></Relationships>
</file>

<file path=ppt/slides/_rels/slide4.xml.rels><?xml version="1.0" encoding="UTF-8" standalone="yes"?>
<Relationships xmlns="http://schemas.openxmlformats.org/package/2006/relationships"><Relationship Id="rId9" Type="http://schemas.openxmlformats.org/officeDocument/2006/relationships/customXml" Target="../ink/ink30.xml"/><Relationship Id="rId8" Type="http://schemas.openxmlformats.org/officeDocument/2006/relationships/image" Target="../media/image30.png"/><Relationship Id="rId7" Type="http://schemas.openxmlformats.org/officeDocument/2006/relationships/customXml" Target="../ink/ink29.xml"/><Relationship Id="rId6" Type="http://schemas.openxmlformats.org/officeDocument/2006/relationships/image" Target="../media/image29.png"/><Relationship Id="rId5" Type="http://schemas.openxmlformats.org/officeDocument/2006/relationships/customXml" Target="../ink/ink28.xml"/><Relationship Id="rId4" Type="http://schemas.openxmlformats.org/officeDocument/2006/relationships/image" Target="../media/image28.png"/><Relationship Id="rId3" Type="http://schemas.openxmlformats.org/officeDocument/2006/relationships/customXml" Target="../ink/ink27.xml"/><Relationship Id="rId23" Type="http://schemas.openxmlformats.org/officeDocument/2006/relationships/slideLayout" Target="../slideLayouts/slideLayout4.xml"/><Relationship Id="rId22" Type="http://schemas.openxmlformats.org/officeDocument/2006/relationships/image" Target="../media/image37.png"/><Relationship Id="rId21" Type="http://schemas.openxmlformats.org/officeDocument/2006/relationships/customXml" Target="../ink/ink36.xml"/><Relationship Id="rId20" Type="http://schemas.openxmlformats.org/officeDocument/2006/relationships/image" Target="../media/image36.png"/><Relationship Id="rId2" Type="http://schemas.openxmlformats.org/officeDocument/2006/relationships/image" Target="../media/image27.png"/><Relationship Id="rId19" Type="http://schemas.openxmlformats.org/officeDocument/2006/relationships/customXml" Target="../ink/ink35.xml"/><Relationship Id="rId18" Type="http://schemas.openxmlformats.org/officeDocument/2006/relationships/image" Target="../media/image35.png"/><Relationship Id="rId17" Type="http://schemas.openxmlformats.org/officeDocument/2006/relationships/customXml" Target="../ink/ink34.xml"/><Relationship Id="rId16" Type="http://schemas.openxmlformats.org/officeDocument/2006/relationships/image" Target="../media/image34.png"/><Relationship Id="rId15" Type="http://schemas.openxmlformats.org/officeDocument/2006/relationships/customXml" Target="../ink/ink33.xml"/><Relationship Id="rId14" Type="http://schemas.openxmlformats.org/officeDocument/2006/relationships/image" Target="../media/image33.png"/><Relationship Id="rId13" Type="http://schemas.openxmlformats.org/officeDocument/2006/relationships/customXml" Target="../ink/ink32.xml"/><Relationship Id="rId12" Type="http://schemas.openxmlformats.org/officeDocument/2006/relationships/image" Target="../media/image32.png"/><Relationship Id="rId11" Type="http://schemas.openxmlformats.org/officeDocument/2006/relationships/customXml" Target="../ink/ink31.xml"/><Relationship Id="rId10" Type="http://schemas.openxmlformats.org/officeDocument/2006/relationships/image" Target="../media/image31.png"/><Relationship Id="rId1" Type="http://schemas.openxmlformats.org/officeDocument/2006/relationships/customXml" Target="../ink/ink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Lecture-1: </a:t>
            </a:r>
            <a:r>
              <a:rPr lang="en-US" b="1" dirty="0"/>
              <a:t>Introduction to Microcontrollers</a:t>
            </a:r>
            <a:endParaRPr dirty="0"/>
          </a:p>
        </p:txBody>
      </p:sp>
      <p:sp>
        <p:nvSpPr>
          <p:cNvPr id="3" name="Subtitle 2"/>
          <p:cNvSpPr>
            <a:spLocks noGrp="1"/>
          </p:cNvSpPr>
          <p:nvPr>
            <p:ph type="subTitle" idx="1"/>
          </p:nvPr>
        </p:nvSpPr>
        <p:spPr>
          <a:xfrm>
            <a:off x="1066800" y="4876800"/>
            <a:ext cx="10058400" cy="685800"/>
          </a:xfrm>
        </p:spPr>
        <p:txBody>
          <a:bodyPr>
            <a:normAutofit/>
          </a:bodyPr>
          <a:lstStyle/>
          <a:p>
            <a:r>
              <a:rPr lang="en-US" dirty="0" err="1"/>
              <a:t>Fahmida</a:t>
            </a:r>
            <a:r>
              <a:rPr lang="en-US" dirty="0"/>
              <a:t> Ahmed Antara,</a:t>
            </a:r>
            <a:endParaRPr lang="en-US" dirty="0"/>
          </a:p>
          <a:p>
            <a:r>
              <a:rPr lang="en-US" dirty="0"/>
              <a:t>Lecturer, Dept. of IRE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9144000" cy="609600"/>
          </a:xfrm>
        </p:spPr>
        <p:txBody>
          <a:bodyPr/>
          <a:lstStyle/>
          <a:p>
            <a:r>
              <a:rPr lang="en-US" dirty="0"/>
              <a:t>AVR Microcontroller Architecture</a:t>
            </a:r>
            <a:endParaRPr lang="en-US" dirty="0"/>
          </a:p>
        </p:txBody>
      </p:sp>
      <p:pic>
        <p:nvPicPr>
          <p:cNvPr id="1026" name="Picture 2" descr="https://msoe.us/taylor/tutorial/ce2800/2800a32cpu.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57600" y="606083"/>
            <a:ext cx="4038600" cy="589908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9144000" cy="762000"/>
          </a:xfrm>
        </p:spPr>
        <p:txBody>
          <a:bodyPr/>
          <a:lstStyle/>
          <a:p>
            <a:r>
              <a:rPr lang="en-US" dirty="0"/>
              <a:t>Pin diagram of ATmega32</a:t>
            </a:r>
            <a:endParaRPr lang="en-US" dirty="0"/>
          </a:p>
        </p:txBody>
      </p:sp>
      <p:pic>
        <p:nvPicPr>
          <p:cNvPr id="2050" name="Picture 2" descr="ATMega32 Pin Diagram"/>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7200900" y="795997"/>
            <a:ext cx="4800600" cy="4800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nvGraphicFramePr>
        <p:xfrm>
          <a:off x="1066800" y="1066800"/>
          <a:ext cx="4876800" cy="3291840"/>
        </p:xfrm>
        <a:graphic>
          <a:graphicData uri="http://schemas.openxmlformats.org/drawingml/2006/table">
            <a:tbl>
              <a:tblPr firstRow="1" bandRow="1">
                <a:tableStyleId>{5C22544A-7EE6-4342-B048-85BDC9FD1C3A}</a:tableStyleId>
              </a:tblPr>
              <a:tblGrid>
                <a:gridCol w="762000"/>
                <a:gridCol w="914400"/>
                <a:gridCol w="3200400"/>
              </a:tblGrid>
              <a:tr h="328506">
                <a:tc>
                  <a:txBody>
                    <a:bodyPr/>
                    <a:lstStyle/>
                    <a:p>
                      <a:r>
                        <a:rPr lang="en-US" sz="2000" b="0" dirty="0">
                          <a:solidFill>
                            <a:schemeClr val="tx1"/>
                          </a:solidFill>
                          <a:latin typeface="Times New Roman" panose="02020603050405020304" pitchFamily="18" charset="0"/>
                          <a:cs typeface="Times New Roman" panose="02020603050405020304" pitchFamily="18" charset="0"/>
                        </a:rPr>
                        <a:t>9</a:t>
                      </a:r>
                      <a:endParaRPr lang="en-US" sz="2000"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Reset</a:t>
                      </a:r>
                      <a:endParaRPr lang="en-US" sz="2000"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Reset Pin, Active Low Reset</a:t>
                      </a:r>
                      <a:endParaRPr lang="en-US" sz="2000" b="0" dirty="0">
                        <a:solidFill>
                          <a:schemeClr val="tx1"/>
                        </a:solidFill>
                        <a:latin typeface="Times New Roman" panose="02020603050405020304" pitchFamily="18" charset="0"/>
                        <a:cs typeface="Times New Roman" panose="02020603050405020304" pitchFamily="18" charset="0"/>
                      </a:endParaRPr>
                    </a:p>
                  </a:txBody>
                  <a:tcPr>
                    <a:noFill/>
                  </a:tcPr>
                </a:tc>
              </a:tr>
              <a:tr h="328506">
                <a:tc>
                  <a:txBody>
                    <a:bodyPr/>
                    <a:lstStyle/>
                    <a:p>
                      <a:pPr algn="just" fontAlgn="t"/>
                      <a:r>
                        <a:rPr lang="en-US" sz="2000" b="0" dirty="0">
                          <a:solidFill>
                            <a:schemeClr val="tx1"/>
                          </a:solidFill>
                          <a:effectLst/>
                          <a:latin typeface="Times New Roman" panose="02020603050405020304" pitchFamily="18" charset="0"/>
                          <a:cs typeface="Times New Roman" panose="02020603050405020304" pitchFamily="18" charset="0"/>
                        </a:rPr>
                        <a:t>10</a:t>
                      </a:r>
                      <a:endParaRPr lang="en-US" sz="2000" b="0" dirty="0">
                        <a:solidFill>
                          <a:schemeClr val="tx1"/>
                        </a:solidFill>
                        <a:effectLst/>
                        <a:latin typeface="Times New Roman" panose="02020603050405020304" pitchFamily="18" charset="0"/>
                        <a:cs typeface="Times New Roman" panose="02020603050405020304" pitchFamily="18" charset="0"/>
                      </a:endParaRPr>
                    </a:p>
                  </a:txBody>
                  <a:tcPr marL="76200" marR="76200" marT="76200" marB="76200">
                    <a:noFill/>
                  </a:tcPr>
                </a:tc>
                <a:tc>
                  <a:txBody>
                    <a:bodyPr/>
                    <a:lstStyle/>
                    <a:p>
                      <a:pPr algn="just" fontAlgn="t"/>
                      <a:r>
                        <a:rPr lang="en-US" sz="2000" b="0" dirty="0" err="1">
                          <a:solidFill>
                            <a:schemeClr val="tx1"/>
                          </a:solidFill>
                          <a:effectLst/>
                          <a:latin typeface="Times New Roman" panose="02020603050405020304" pitchFamily="18" charset="0"/>
                          <a:cs typeface="Times New Roman" panose="02020603050405020304" pitchFamily="18" charset="0"/>
                        </a:rPr>
                        <a:t>Vcc</a:t>
                      </a:r>
                      <a:endParaRPr lang="en-US" sz="2000" b="0" dirty="0">
                        <a:solidFill>
                          <a:schemeClr val="tx1"/>
                        </a:solidFill>
                        <a:effectLst/>
                        <a:latin typeface="Times New Roman" panose="02020603050405020304" pitchFamily="18" charset="0"/>
                        <a:cs typeface="Times New Roman" panose="02020603050405020304" pitchFamily="18" charset="0"/>
                      </a:endParaRPr>
                    </a:p>
                  </a:txBody>
                  <a:tcPr marL="76200" marR="76200" marT="76200" marB="76200">
                    <a:noFill/>
                  </a:tcPr>
                </a:tc>
                <a:tc>
                  <a:txBody>
                    <a:bodyPr/>
                    <a:lstStyle/>
                    <a:p>
                      <a:pPr algn="just" fontAlgn="t"/>
                      <a:r>
                        <a:rPr lang="en-US" sz="2000" b="0" dirty="0" err="1">
                          <a:solidFill>
                            <a:schemeClr val="tx1"/>
                          </a:solidFill>
                          <a:effectLst/>
                          <a:latin typeface="Times New Roman" panose="02020603050405020304" pitchFamily="18" charset="0"/>
                          <a:cs typeface="Times New Roman" panose="02020603050405020304" pitchFamily="18" charset="0"/>
                        </a:rPr>
                        <a:t>Vcc</a:t>
                      </a:r>
                      <a:r>
                        <a:rPr lang="en-US" sz="2000" b="0" dirty="0">
                          <a:solidFill>
                            <a:schemeClr val="tx1"/>
                          </a:solidFill>
                          <a:effectLst/>
                          <a:latin typeface="Times New Roman" panose="02020603050405020304" pitchFamily="18" charset="0"/>
                          <a:cs typeface="Times New Roman" panose="02020603050405020304" pitchFamily="18" charset="0"/>
                        </a:rPr>
                        <a:t> = +5V</a:t>
                      </a:r>
                      <a:endParaRPr lang="en-US" sz="2000" b="0" dirty="0">
                        <a:solidFill>
                          <a:schemeClr val="tx1"/>
                        </a:solidFill>
                        <a:effectLst/>
                        <a:latin typeface="Times New Roman" panose="02020603050405020304" pitchFamily="18" charset="0"/>
                        <a:cs typeface="Times New Roman" panose="02020603050405020304" pitchFamily="18" charset="0"/>
                      </a:endParaRPr>
                    </a:p>
                  </a:txBody>
                  <a:tcPr marL="76200" marR="76200" marT="76200" marB="76200">
                    <a:noFill/>
                  </a:tcPr>
                </a:tc>
              </a:tr>
              <a:tr h="328506">
                <a:tc>
                  <a:txBody>
                    <a:bodyPr/>
                    <a:lstStyle/>
                    <a:p>
                      <a:pPr algn="just" fontAlgn="t"/>
                      <a:r>
                        <a:rPr lang="en-US" sz="2000" b="0">
                          <a:solidFill>
                            <a:schemeClr val="tx1"/>
                          </a:solidFill>
                          <a:effectLst/>
                          <a:latin typeface="Times New Roman" panose="02020603050405020304" pitchFamily="18" charset="0"/>
                          <a:cs typeface="Times New Roman" panose="02020603050405020304" pitchFamily="18" charset="0"/>
                        </a:rPr>
                        <a:t>11</a:t>
                      </a:r>
                      <a:endParaRPr lang="en-US" sz="2000" b="0">
                        <a:solidFill>
                          <a:schemeClr val="tx1"/>
                        </a:solidFill>
                        <a:effectLst/>
                        <a:latin typeface="Times New Roman" panose="02020603050405020304" pitchFamily="18" charset="0"/>
                        <a:cs typeface="Times New Roman" panose="02020603050405020304" pitchFamily="18" charset="0"/>
                      </a:endParaRPr>
                    </a:p>
                  </a:txBody>
                  <a:tcPr marL="76200" marR="76200" marT="76200" marB="76200">
                    <a:noFill/>
                  </a:tcPr>
                </a:tc>
                <a:tc>
                  <a:txBody>
                    <a:bodyPr/>
                    <a:lstStyle/>
                    <a:p>
                      <a:pPr algn="just" fontAlgn="t"/>
                      <a:r>
                        <a:rPr lang="en-US" sz="2000" b="0">
                          <a:solidFill>
                            <a:schemeClr val="tx1"/>
                          </a:solidFill>
                          <a:effectLst/>
                          <a:latin typeface="Times New Roman" panose="02020603050405020304" pitchFamily="18" charset="0"/>
                          <a:cs typeface="Times New Roman" panose="02020603050405020304" pitchFamily="18" charset="0"/>
                        </a:rPr>
                        <a:t>GND</a:t>
                      </a:r>
                      <a:endParaRPr lang="en-US" sz="2000" b="0">
                        <a:solidFill>
                          <a:schemeClr val="tx1"/>
                        </a:solidFill>
                        <a:effectLst/>
                        <a:latin typeface="Times New Roman" panose="02020603050405020304" pitchFamily="18" charset="0"/>
                        <a:cs typeface="Times New Roman" panose="02020603050405020304" pitchFamily="18" charset="0"/>
                      </a:endParaRPr>
                    </a:p>
                  </a:txBody>
                  <a:tcPr marL="76200" marR="76200" marT="76200" marB="76200">
                    <a:noFill/>
                  </a:tcPr>
                </a:tc>
                <a:tc>
                  <a:txBody>
                    <a:bodyPr/>
                    <a:lstStyle/>
                    <a:p>
                      <a:pPr algn="just" fontAlgn="t"/>
                      <a:r>
                        <a:rPr lang="en-US" sz="2000" b="0" dirty="0">
                          <a:solidFill>
                            <a:schemeClr val="tx1"/>
                          </a:solidFill>
                          <a:effectLst/>
                          <a:latin typeface="Times New Roman" panose="02020603050405020304" pitchFamily="18" charset="0"/>
                          <a:cs typeface="Times New Roman" panose="02020603050405020304" pitchFamily="18" charset="0"/>
                        </a:rPr>
                        <a:t>GROUND</a:t>
                      </a:r>
                      <a:endParaRPr lang="en-US" sz="2000" b="0" dirty="0">
                        <a:solidFill>
                          <a:schemeClr val="tx1"/>
                        </a:solidFill>
                        <a:effectLst/>
                        <a:latin typeface="Times New Roman" panose="02020603050405020304" pitchFamily="18" charset="0"/>
                        <a:cs typeface="Times New Roman" panose="02020603050405020304" pitchFamily="18" charset="0"/>
                      </a:endParaRPr>
                    </a:p>
                  </a:txBody>
                  <a:tcPr marL="76200" marR="76200" marT="76200" marB="76200">
                    <a:noFill/>
                  </a:tcPr>
                </a:tc>
              </a:tr>
              <a:tr h="328506">
                <a:tc>
                  <a:txBody>
                    <a:bodyPr/>
                    <a:lstStyle/>
                    <a:p>
                      <a:pPr algn="just" fontAlgn="t"/>
                      <a:r>
                        <a:rPr lang="en-US" sz="2000" b="0">
                          <a:solidFill>
                            <a:schemeClr val="tx1"/>
                          </a:solidFill>
                          <a:effectLst/>
                          <a:latin typeface="Times New Roman" panose="02020603050405020304" pitchFamily="18" charset="0"/>
                          <a:cs typeface="Times New Roman" panose="02020603050405020304" pitchFamily="18" charset="0"/>
                        </a:rPr>
                        <a:t>12</a:t>
                      </a:r>
                      <a:endParaRPr lang="en-US" sz="2000" b="0">
                        <a:solidFill>
                          <a:schemeClr val="tx1"/>
                        </a:solidFill>
                        <a:effectLst/>
                        <a:latin typeface="Times New Roman" panose="02020603050405020304" pitchFamily="18" charset="0"/>
                        <a:cs typeface="Times New Roman" panose="02020603050405020304" pitchFamily="18" charset="0"/>
                      </a:endParaRPr>
                    </a:p>
                  </a:txBody>
                  <a:tcPr marL="76200" marR="76200" marT="76200" marB="76200">
                    <a:noFill/>
                  </a:tcPr>
                </a:tc>
                <a:tc>
                  <a:txBody>
                    <a:bodyPr/>
                    <a:lstStyle/>
                    <a:p>
                      <a:pPr algn="just" fontAlgn="t"/>
                      <a:r>
                        <a:rPr lang="en-US" sz="2000" b="0">
                          <a:solidFill>
                            <a:schemeClr val="tx1"/>
                          </a:solidFill>
                          <a:effectLst/>
                          <a:latin typeface="Times New Roman" panose="02020603050405020304" pitchFamily="18" charset="0"/>
                          <a:cs typeface="Times New Roman" panose="02020603050405020304" pitchFamily="18" charset="0"/>
                        </a:rPr>
                        <a:t>XTAL2</a:t>
                      </a:r>
                      <a:endParaRPr lang="en-US" sz="2000" b="0">
                        <a:solidFill>
                          <a:schemeClr val="tx1"/>
                        </a:solidFill>
                        <a:effectLst/>
                        <a:latin typeface="Times New Roman" panose="02020603050405020304" pitchFamily="18" charset="0"/>
                        <a:cs typeface="Times New Roman" panose="02020603050405020304" pitchFamily="18" charset="0"/>
                      </a:endParaRPr>
                    </a:p>
                  </a:txBody>
                  <a:tcPr marL="76200" marR="76200" marT="76200" marB="76200">
                    <a:noFill/>
                  </a:tcPr>
                </a:tc>
                <a:tc>
                  <a:txBody>
                    <a:bodyPr/>
                    <a:lstStyle/>
                    <a:p>
                      <a:pPr algn="l" fontAlgn="t"/>
                      <a:r>
                        <a:rPr lang="en-US" sz="2000" b="0" dirty="0">
                          <a:solidFill>
                            <a:schemeClr val="tx1"/>
                          </a:solidFill>
                          <a:effectLst/>
                          <a:latin typeface="Times New Roman" panose="02020603050405020304" pitchFamily="18" charset="0"/>
                          <a:cs typeface="Times New Roman" panose="02020603050405020304" pitchFamily="18" charset="0"/>
                        </a:rPr>
                        <a:t>Connected to Crystal Oscillator</a:t>
                      </a:r>
                      <a:endParaRPr lang="en-US" sz="2000" b="0" dirty="0">
                        <a:solidFill>
                          <a:schemeClr val="tx1"/>
                        </a:solidFill>
                        <a:effectLst/>
                        <a:latin typeface="Times New Roman" panose="02020603050405020304" pitchFamily="18" charset="0"/>
                        <a:cs typeface="Times New Roman" panose="02020603050405020304" pitchFamily="18" charset="0"/>
                      </a:endParaRPr>
                    </a:p>
                  </a:txBody>
                  <a:tcPr marL="76200" marR="76200" marT="76200" marB="76200">
                    <a:noFill/>
                  </a:tcPr>
                </a:tc>
              </a:tr>
              <a:tr h="328506">
                <a:tc>
                  <a:txBody>
                    <a:bodyPr/>
                    <a:lstStyle/>
                    <a:p>
                      <a:pPr algn="just" fontAlgn="t"/>
                      <a:r>
                        <a:rPr lang="en-US" sz="2000" b="0">
                          <a:solidFill>
                            <a:schemeClr val="tx1"/>
                          </a:solidFill>
                          <a:effectLst/>
                          <a:latin typeface="Times New Roman" panose="02020603050405020304" pitchFamily="18" charset="0"/>
                          <a:cs typeface="Times New Roman" panose="02020603050405020304" pitchFamily="18" charset="0"/>
                        </a:rPr>
                        <a:t>13</a:t>
                      </a:r>
                      <a:endParaRPr lang="en-US" sz="2000" b="0">
                        <a:solidFill>
                          <a:schemeClr val="tx1"/>
                        </a:solidFill>
                        <a:effectLst/>
                        <a:latin typeface="Times New Roman" panose="02020603050405020304" pitchFamily="18" charset="0"/>
                        <a:cs typeface="Times New Roman" panose="02020603050405020304" pitchFamily="18" charset="0"/>
                      </a:endParaRPr>
                    </a:p>
                  </a:txBody>
                  <a:tcPr marL="76200" marR="76200" marT="76200" marB="76200">
                    <a:noFill/>
                  </a:tcPr>
                </a:tc>
                <a:tc>
                  <a:txBody>
                    <a:bodyPr/>
                    <a:lstStyle/>
                    <a:p>
                      <a:pPr algn="just" fontAlgn="t"/>
                      <a:r>
                        <a:rPr lang="en-US" sz="2000" b="0">
                          <a:solidFill>
                            <a:schemeClr val="tx1"/>
                          </a:solidFill>
                          <a:effectLst/>
                          <a:latin typeface="Times New Roman" panose="02020603050405020304" pitchFamily="18" charset="0"/>
                          <a:cs typeface="Times New Roman" panose="02020603050405020304" pitchFamily="18" charset="0"/>
                        </a:rPr>
                        <a:t>XTAL1</a:t>
                      </a:r>
                      <a:endParaRPr lang="en-US" sz="2000" b="0">
                        <a:solidFill>
                          <a:schemeClr val="tx1"/>
                        </a:solidFill>
                        <a:effectLst/>
                        <a:latin typeface="Times New Roman" panose="02020603050405020304" pitchFamily="18" charset="0"/>
                        <a:cs typeface="Times New Roman" panose="02020603050405020304" pitchFamily="18" charset="0"/>
                      </a:endParaRPr>
                    </a:p>
                  </a:txBody>
                  <a:tcPr marL="76200" marR="76200" marT="76200" marB="76200">
                    <a:noFill/>
                  </a:tcPr>
                </a:tc>
                <a:tc>
                  <a:txBody>
                    <a:bodyPr/>
                    <a:lstStyle/>
                    <a:p>
                      <a:pPr algn="l" fontAlgn="t"/>
                      <a:r>
                        <a:rPr lang="en-US" sz="2000" b="0" dirty="0">
                          <a:solidFill>
                            <a:schemeClr val="tx1"/>
                          </a:solidFill>
                          <a:effectLst/>
                          <a:latin typeface="Times New Roman" panose="02020603050405020304" pitchFamily="18" charset="0"/>
                          <a:cs typeface="Times New Roman" panose="02020603050405020304" pitchFamily="18" charset="0"/>
                        </a:rPr>
                        <a:t>Connected to Crystal Oscillator</a:t>
                      </a:r>
                      <a:endParaRPr lang="en-US" sz="2000" b="0" dirty="0">
                        <a:solidFill>
                          <a:schemeClr val="tx1"/>
                        </a:solidFill>
                        <a:effectLst/>
                        <a:latin typeface="Times New Roman" panose="02020603050405020304" pitchFamily="18" charset="0"/>
                        <a:cs typeface="Times New Roman" panose="02020603050405020304" pitchFamily="18" charset="0"/>
                      </a:endParaRPr>
                    </a:p>
                  </a:txBody>
                  <a:tcPr marL="76200" marR="76200" marT="76200" marB="76200">
                    <a:noFill/>
                  </a:tcPr>
                </a:tc>
              </a:tr>
              <a:tr h="328506">
                <a:tc>
                  <a:txBody>
                    <a:bodyPr/>
                    <a:lstStyle/>
                    <a:p>
                      <a:pPr algn="just" fontAlgn="t"/>
                      <a:r>
                        <a:rPr lang="en-US" sz="2000" b="0" dirty="0">
                          <a:solidFill>
                            <a:schemeClr val="tx1"/>
                          </a:solidFill>
                          <a:effectLst/>
                          <a:latin typeface="Times New Roman" panose="02020603050405020304" pitchFamily="18" charset="0"/>
                          <a:cs typeface="Times New Roman" panose="02020603050405020304" pitchFamily="18" charset="0"/>
                        </a:rPr>
                        <a:t>31</a:t>
                      </a:r>
                      <a:endParaRPr lang="en-US" sz="2000" b="0" dirty="0">
                        <a:solidFill>
                          <a:schemeClr val="tx1"/>
                        </a:solidFill>
                        <a:effectLst/>
                        <a:latin typeface="Times New Roman" panose="02020603050405020304" pitchFamily="18" charset="0"/>
                        <a:cs typeface="Times New Roman" panose="02020603050405020304" pitchFamily="18" charset="0"/>
                      </a:endParaRPr>
                    </a:p>
                  </a:txBody>
                  <a:tcPr marL="76200" marR="76200" marT="76200" marB="76200">
                    <a:noFill/>
                  </a:tcPr>
                </a:tc>
                <a:tc>
                  <a:txBody>
                    <a:bodyPr/>
                    <a:lstStyle/>
                    <a:p>
                      <a:pPr algn="just" fontAlgn="t"/>
                      <a:r>
                        <a:rPr lang="en-US" sz="2000" b="0">
                          <a:solidFill>
                            <a:schemeClr val="tx1"/>
                          </a:solidFill>
                          <a:effectLst/>
                          <a:latin typeface="Times New Roman" panose="02020603050405020304" pitchFamily="18" charset="0"/>
                          <a:cs typeface="Times New Roman" panose="02020603050405020304" pitchFamily="18" charset="0"/>
                        </a:rPr>
                        <a:t>GND</a:t>
                      </a:r>
                      <a:endParaRPr lang="en-US" sz="2000" b="0">
                        <a:solidFill>
                          <a:schemeClr val="tx1"/>
                        </a:solidFill>
                        <a:effectLst/>
                        <a:latin typeface="Times New Roman" panose="02020603050405020304" pitchFamily="18" charset="0"/>
                        <a:cs typeface="Times New Roman" panose="02020603050405020304" pitchFamily="18" charset="0"/>
                      </a:endParaRPr>
                    </a:p>
                  </a:txBody>
                  <a:tcPr marL="76200" marR="76200" marT="76200" marB="76200">
                    <a:noFill/>
                  </a:tcPr>
                </a:tc>
                <a:tc>
                  <a:txBody>
                    <a:bodyPr/>
                    <a:lstStyle/>
                    <a:p>
                      <a:pPr algn="just" fontAlgn="t"/>
                      <a:r>
                        <a:rPr lang="en-US" sz="2000" b="0" dirty="0">
                          <a:solidFill>
                            <a:schemeClr val="tx1"/>
                          </a:solidFill>
                          <a:effectLst/>
                          <a:latin typeface="Times New Roman" panose="02020603050405020304" pitchFamily="18" charset="0"/>
                          <a:cs typeface="Times New Roman" panose="02020603050405020304" pitchFamily="18" charset="0"/>
                        </a:rPr>
                        <a:t>GROUND</a:t>
                      </a:r>
                      <a:endParaRPr lang="en-US" sz="2000" b="0" dirty="0">
                        <a:solidFill>
                          <a:schemeClr val="tx1"/>
                        </a:solidFill>
                        <a:effectLst/>
                        <a:latin typeface="Times New Roman" panose="02020603050405020304" pitchFamily="18" charset="0"/>
                        <a:cs typeface="Times New Roman" panose="02020603050405020304" pitchFamily="18" charset="0"/>
                      </a:endParaRPr>
                    </a:p>
                  </a:txBody>
                  <a:tcPr marL="76200" marR="76200" marT="76200" marB="76200">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9144000" cy="533400"/>
          </a:xfrm>
        </p:spPr>
        <p:txBody>
          <a:bodyPr>
            <a:normAutofit fontScale="90000"/>
          </a:bodyPr>
          <a:lstStyle/>
          <a:p>
            <a:r>
              <a:rPr lang="en-US" b="1" dirty="0"/>
              <a:t>Intel 8051 Microcontroller</a:t>
            </a:r>
            <a:endParaRPr lang="en-US" dirty="0"/>
          </a:p>
        </p:txBody>
      </p:sp>
      <p:sp>
        <p:nvSpPr>
          <p:cNvPr id="3" name="Content Placeholder 2"/>
          <p:cNvSpPr>
            <a:spLocks noGrp="1"/>
          </p:cNvSpPr>
          <p:nvPr>
            <p:ph idx="1"/>
          </p:nvPr>
        </p:nvSpPr>
        <p:spPr>
          <a:xfrm>
            <a:off x="1219200" y="762000"/>
            <a:ext cx="10134600" cy="5867400"/>
          </a:xfrm>
        </p:spPr>
        <p:txBody>
          <a:bodyPr>
            <a:normAutofit fontScale="92500" lnSpcReduction="10000"/>
          </a:bodyPr>
          <a:lstStyle/>
          <a:p>
            <a:pPr algn="just"/>
            <a:r>
              <a:rPr lang="en-US" dirty="0"/>
              <a:t>The Intel 8051 is a classic microcontroller that was introduced in 1980. It follows the Von Neumann architecture, where program memory and data memory share the same address space.</a:t>
            </a:r>
            <a:endParaRPr lang="en-US" dirty="0"/>
          </a:p>
          <a:p>
            <a:pPr algn="just"/>
            <a:r>
              <a:rPr lang="en-US" dirty="0"/>
              <a:t>The Intel 8051 is an 8-bit microcontroller.</a:t>
            </a:r>
            <a:endParaRPr lang="en-US" dirty="0"/>
          </a:p>
          <a:p>
            <a:pPr algn="just"/>
            <a:r>
              <a:rPr lang="en-US" dirty="0"/>
              <a:t>Typically includes on-chip ROM (Read-Only Memory) for program storage and on-chip RAM for data storage.</a:t>
            </a:r>
            <a:endParaRPr lang="en-US" dirty="0"/>
          </a:p>
          <a:p>
            <a:pPr algn="just"/>
            <a:r>
              <a:rPr lang="en-US" dirty="0"/>
              <a:t>Some versions may support external memory expansion.</a:t>
            </a:r>
            <a:endParaRPr lang="en-US" dirty="0"/>
          </a:p>
          <a:p>
            <a:pPr algn="just"/>
            <a:r>
              <a:rPr lang="en-US" dirty="0"/>
              <a:t>Integrated peripherals such as timers/counters, serial communication (UART), I/O ports, interrupt controller, etc.</a:t>
            </a:r>
            <a:endParaRPr lang="en-US" dirty="0"/>
          </a:p>
          <a:p>
            <a:pPr algn="just"/>
            <a:r>
              <a:rPr lang="en-US" dirty="0"/>
              <a:t>Known for its versatile I/O capabilities.</a:t>
            </a:r>
            <a:endParaRPr lang="en-US" dirty="0"/>
          </a:p>
          <a:p>
            <a:pPr algn="just"/>
            <a:r>
              <a:rPr lang="en-US" dirty="0"/>
              <a:t>The 8051 microcontroller has a CISC (Complex Instruction Set Computing) architecture with a relatively large and diverse instruction set.</a:t>
            </a:r>
            <a:endParaRPr lang="en-US" dirty="0"/>
          </a:p>
          <a:p>
            <a:pPr algn="just"/>
            <a:r>
              <a:rPr lang="en-US" dirty="0"/>
              <a:t>The 8051 microcontroller has been widely used in various applications, including industrial control, automotive systems, home appliances, and more.</a:t>
            </a:r>
            <a:endParaRPr lang="en-US" dirty="0"/>
          </a:p>
          <a:p>
            <a:pPr algn="just"/>
            <a:r>
              <a:rPr lang="en-US" dirty="0"/>
              <a:t>It is known for its historical significance and widespread adoption in the early days of microcontroller-based systems.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762000" y="278368"/>
            <a:ext cx="9144000" cy="3810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accent1"/>
              </a:buClr>
              <a:buSzPct val="100000"/>
              <a:buFont typeface="Consolas" panose="020B0609020204030204"/>
              <a:buNone/>
            </a:pPr>
            <a:r>
              <a:rPr lang="en-US"/>
              <a:t>Types of Memory</a:t>
            </a:r>
            <a:endParaRPr lang="en-US"/>
          </a:p>
        </p:txBody>
      </p:sp>
      <p:pic>
        <p:nvPicPr>
          <p:cNvPr id="95" name="Google Shape;95;p2"/>
          <p:cNvPicPr preferRelativeResize="0">
            <a:picLocks noGrp="1"/>
          </p:cNvPicPr>
          <p:nvPr>
            <p:ph type="body" idx="1"/>
          </p:nvPr>
        </p:nvPicPr>
        <p:blipFill rotWithShape="1">
          <a:blip r:embed="rId1"/>
          <a:srcRect/>
          <a:stretch>
            <a:fillRect/>
          </a:stretch>
        </p:blipFill>
        <p:spPr>
          <a:xfrm>
            <a:off x="3378049" y="659368"/>
            <a:ext cx="5816899" cy="2006703"/>
          </a:xfrm>
          <a:prstGeom prst="rect">
            <a:avLst/>
          </a:prstGeom>
          <a:noFill/>
          <a:ln>
            <a:noFill/>
          </a:ln>
        </p:spPr>
      </p:pic>
      <p:sp>
        <p:nvSpPr>
          <p:cNvPr id="96" name="Google Shape;96;p2"/>
          <p:cNvSpPr txBox="1"/>
          <p:nvPr/>
        </p:nvSpPr>
        <p:spPr>
          <a:xfrm>
            <a:off x="457199" y="2514600"/>
            <a:ext cx="11125201"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0" u="none" strike="noStrike" cap="none">
                <a:solidFill>
                  <a:schemeClr val="lt1"/>
                </a:solidFill>
                <a:latin typeface="Candara" panose="020E0502030303020204"/>
                <a:ea typeface="Candara" panose="020E0502030303020204"/>
                <a:cs typeface="Candara" panose="020E0502030303020204"/>
                <a:sym typeface="Candara" panose="020E0502030303020204"/>
              </a:rPr>
              <a:t>Static RAM (SRAM): </a:t>
            </a:r>
            <a:endParaRPr lang="en-US" sz="1800" b="1" i="0" u="none" strike="noStrike" cap="none">
              <a:solidFill>
                <a:schemeClr val="lt1"/>
              </a:solidFill>
              <a:latin typeface="Candara" panose="020E0502030303020204"/>
              <a:ea typeface="Candara" panose="020E0502030303020204"/>
              <a:cs typeface="Candara" panose="020E0502030303020204"/>
              <a:sym typeface="Candara" panose="020E0502030303020204"/>
            </a:endParaRPr>
          </a:p>
          <a:p>
            <a:pPr marL="0" marR="0" lvl="0" indent="0" algn="just" rtl="0">
              <a:spcBef>
                <a:spcPts val="0"/>
              </a:spcBef>
              <a:spcAft>
                <a:spcPts val="0"/>
              </a:spcAft>
              <a:buNone/>
            </a:pPr>
            <a:r>
              <a:rPr lang="en-US" sz="1800" b="0" i="0" u="none" strike="noStrike" cap="none">
                <a:solidFill>
                  <a:schemeClr val="lt1"/>
                </a:solidFill>
                <a:latin typeface="Candara" panose="020E0502030303020204"/>
                <a:ea typeface="Candara" panose="020E0502030303020204"/>
                <a:cs typeface="Candara" panose="020E0502030303020204"/>
                <a:sym typeface="Candara" panose="020E0502030303020204"/>
              </a:rPr>
              <a:t>An SRAM chip consists of an array of cells, each capable of storing one bit of information. To store a bit of information, a so-called flip-flop is used, which basically consists of six transistors. </a:t>
            </a:r>
            <a:endParaRPr lang="en-US" sz="1800" b="0" i="0" u="none" strike="noStrike" cap="none">
              <a:solidFill>
                <a:schemeClr val="lt1"/>
              </a:solidFill>
              <a:latin typeface="Candara" panose="020E0502030303020204"/>
              <a:ea typeface="Candara" panose="020E0502030303020204"/>
              <a:cs typeface="Candara" panose="020E0502030303020204"/>
              <a:sym typeface="Candara" panose="020E0502030303020204"/>
            </a:endParaRPr>
          </a:p>
          <a:p>
            <a:pPr marL="0" marR="0" lvl="0" indent="0" algn="just" rtl="0">
              <a:spcBef>
                <a:spcPts val="0"/>
              </a:spcBef>
              <a:spcAft>
                <a:spcPts val="0"/>
              </a:spcAft>
              <a:buNone/>
            </a:pPr>
            <a:endParaRPr sz="1800" b="0" i="0" u="none" strike="noStrike" cap="none">
              <a:solidFill>
                <a:schemeClr val="lt1"/>
              </a:solidFill>
              <a:latin typeface="Candara" panose="020E0502030303020204"/>
              <a:ea typeface="Candara" panose="020E0502030303020204"/>
              <a:cs typeface="Candara" panose="020E0502030303020204"/>
              <a:sym typeface="Candara" panose="020E0502030303020204"/>
            </a:endParaRPr>
          </a:p>
        </p:txBody>
      </p:sp>
      <p:pic>
        <p:nvPicPr>
          <p:cNvPr id="97" name="Google Shape;97;p2"/>
          <p:cNvPicPr preferRelativeResize="0"/>
          <p:nvPr/>
        </p:nvPicPr>
        <p:blipFill rotWithShape="1">
          <a:blip r:embed="rId2"/>
          <a:srcRect/>
          <a:stretch>
            <a:fillRect/>
          </a:stretch>
        </p:blipFill>
        <p:spPr>
          <a:xfrm>
            <a:off x="4648200" y="5943600"/>
            <a:ext cx="1930499" cy="838243"/>
          </a:xfrm>
          <a:prstGeom prst="rect">
            <a:avLst/>
          </a:prstGeom>
          <a:noFill/>
          <a:ln>
            <a:noFill/>
          </a:ln>
        </p:spPr>
      </p:pic>
      <p:sp>
        <p:nvSpPr>
          <p:cNvPr id="98" name="Google Shape;98;p2"/>
          <p:cNvSpPr txBox="1"/>
          <p:nvPr/>
        </p:nvSpPr>
        <p:spPr>
          <a:xfrm>
            <a:off x="463923" y="3400327"/>
            <a:ext cx="11658600" cy="258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lt1"/>
                </a:solidFill>
                <a:latin typeface="Candara" panose="020E0502030303020204"/>
                <a:ea typeface="Candara" panose="020E0502030303020204"/>
                <a:cs typeface="Candara" panose="020E0502030303020204"/>
                <a:sym typeface="Candara" panose="020E0502030303020204"/>
              </a:rPr>
              <a:t>SRAM cell has the following inputs and outputs:</a:t>
            </a:r>
            <a:endParaRPr lang="en-US" sz="1800" b="0" i="0" u="none" strike="noStrike" cap="none">
              <a:solidFill>
                <a:schemeClr val="lt1"/>
              </a:solidFill>
              <a:latin typeface="Candara" panose="020E0502030303020204"/>
              <a:ea typeface="Candara" panose="020E0502030303020204"/>
              <a:cs typeface="Candara" panose="020E0502030303020204"/>
              <a:sym typeface="Candara" panose="020E0502030303020204"/>
            </a:endParaRPr>
          </a:p>
          <a:p>
            <a:pPr marL="0" marR="0" lvl="0" indent="0" algn="l" rtl="0">
              <a:spcBef>
                <a:spcPts val="0"/>
              </a:spcBef>
              <a:spcAft>
                <a:spcPts val="0"/>
              </a:spcAft>
              <a:buNone/>
            </a:pPr>
            <a:r>
              <a:rPr lang="en-US" sz="1800">
                <a:solidFill>
                  <a:schemeClr val="lt1"/>
                </a:solidFill>
                <a:latin typeface="Candara" panose="020E0502030303020204"/>
                <a:ea typeface="Candara" panose="020E0502030303020204"/>
                <a:cs typeface="Candara" panose="020E0502030303020204"/>
                <a:sym typeface="Candara" panose="020E0502030303020204"/>
              </a:rPr>
              <a:t>D</a:t>
            </a:r>
            <a:r>
              <a:rPr lang="en-US" sz="1100">
                <a:solidFill>
                  <a:schemeClr val="lt1"/>
                </a:solidFill>
                <a:latin typeface="Candara" panose="020E0502030303020204"/>
                <a:ea typeface="Candara" panose="020E0502030303020204"/>
                <a:cs typeface="Candara" panose="020E0502030303020204"/>
                <a:sym typeface="Candara" panose="020E0502030303020204"/>
              </a:rPr>
              <a:t>in</a:t>
            </a:r>
            <a:r>
              <a:rPr lang="en-US" sz="1800">
                <a:solidFill>
                  <a:schemeClr val="lt1"/>
                </a:solidFill>
                <a:latin typeface="Candara" panose="020E0502030303020204"/>
                <a:ea typeface="Candara" panose="020E0502030303020204"/>
                <a:cs typeface="Candara" panose="020E0502030303020204"/>
                <a:sym typeface="Candara" panose="020E0502030303020204"/>
              </a:rPr>
              <a:t> = Data In: On this input, the cell accepts the one bit of data to be stored. </a:t>
            </a:r>
            <a:endParaRPr lang="en-US" sz="1800">
              <a:solidFill>
                <a:schemeClr val="lt1"/>
              </a:solidFill>
              <a:latin typeface="Candara" panose="020E0502030303020204"/>
              <a:ea typeface="Candara" panose="020E0502030303020204"/>
              <a:cs typeface="Candara" panose="020E0502030303020204"/>
              <a:sym typeface="Candara" panose="020E0502030303020204"/>
            </a:endParaRPr>
          </a:p>
          <a:p>
            <a:pPr marL="0" marR="0" lvl="0" indent="0" algn="l" rtl="0">
              <a:spcBef>
                <a:spcPts val="0"/>
              </a:spcBef>
              <a:spcAft>
                <a:spcPts val="0"/>
              </a:spcAft>
              <a:buNone/>
            </a:pPr>
            <a:r>
              <a:rPr lang="en-US" sz="1800">
                <a:solidFill>
                  <a:schemeClr val="lt1"/>
                </a:solidFill>
                <a:latin typeface="Candara" panose="020E0502030303020204"/>
                <a:ea typeface="Candara" panose="020E0502030303020204"/>
                <a:cs typeface="Candara" panose="020E0502030303020204"/>
                <a:sym typeface="Candara" panose="020E0502030303020204"/>
              </a:rPr>
              <a:t>R/W= Read/Write: Via the logical value at this input, the type of access is specified: 0 means the cell is to be written to, i.e., the current state of D</a:t>
            </a:r>
            <a:r>
              <a:rPr lang="en-US" sz="1400">
                <a:solidFill>
                  <a:schemeClr val="lt1"/>
                </a:solidFill>
                <a:latin typeface="Candara" panose="020E0502030303020204"/>
                <a:ea typeface="Candara" panose="020E0502030303020204"/>
                <a:cs typeface="Candara" panose="020E0502030303020204"/>
                <a:sym typeface="Candara" panose="020E0502030303020204"/>
              </a:rPr>
              <a:t>in</a:t>
            </a:r>
            <a:r>
              <a:rPr lang="en-US" sz="1800">
                <a:solidFill>
                  <a:schemeClr val="lt1"/>
                </a:solidFill>
                <a:latin typeface="Candara" panose="020E0502030303020204"/>
                <a:ea typeface="Candara" panose="020E0502030303020204"/>
                <a:cs typeface="Candara" panose="020E0502030303020204"/>
                <a:sym typeface="Candara" panose="020E0502030303020204"/>
              </a:rPr>
              <a:t> should be stored in the cell. 1 means that the cell is to be read, so it should set D</a:t>
            </a:r>
            <a:r>
              <a:rPr lang="en-US" sz="1400">
                <a:solidFill>
                  <a:schemeClr val="lt1"/>
                </a:solidFill>
                <a:latin typeface="Candara" panose="020E0502030303020204"/>
                <a:ea typeface="Candara" panose="020E0502030303020204"/>
                <a:cs typeface="Candara" panose="020E0502030303020204"/>
                <a:sym typeface="Candara" panose="020E0502030303020204"/>
              </a:rPr>
              <a:t>out</a:t>
            </a:r>
            <a:r>
              <a:rPr lang="en-US" sz="1800">
                <a:solidFill>
                  <a:schemeClr val="lt1"/>
                </a:solidFill>
                <a:latin typeface="Candara" panose="020E0502030303020204"/>
                <a:ea typeface="Candara" panose="020E0502030303020204"/>
                <a:cs typeface="Candara" panose="020E0502030303020204"/>
                <a:sym typeface="Candara" panose="020E0502030303020204"/>
              </a:rPr>
              <a:t> to the stored value.</a:t>
            </a:r>
            <a:endParaRPr lang="en-US" sz="1800">
              <a:solidFill>
                <a:schemeClr val="lt1"/>
              </a:solidFill>
              <a:latin typeface="Candara" panose="020E0502030303020204"/>
              <a:ea typeface="Candara" panose="020E0502030303020204"/>
              <a:cs typeface="Candara" panose="020E0502030303020204"/>
              <a:sym typeface="Candara" panose="020E0502030303020204"/>
            </a:endParaRPr>
          </a:p>
          <a:p>
            <a:pPr marL="0" marR="0" lvl="0" indent="0" algn="l" rtl="0">
              <a:spcBef>
                <a:spcPts val="0"/>
              </a:spcBef>
              <a:spcAft>
                <a:spcPts val="0"/>
              </a:spcAft>
              <a:buNone/>
            </a:pPr>
            <a:r>
              <a:rPr lang="en-US" sz="1800">
                <a:solidFill>
                  <a:schemeClr val="lt1"/>
                </a:solidFill>
                <a:latin typeface="Candara" panose="020E0502030303020204"/>
                <a:ea typeface="Candara" panose="020E0502030303020204"/>
                <a:cs typeface="Candara" panose="020E0502030303020204"/>
                <a:sym typeface="Candara" panose="020E0502030303020204"/>
              </a:rPr>
              <a:t>CS= Cell Select: As long as this input is logical 0, the cell does not accept any data present at Din and keeps its output Dout in a so-called high resistance state, which effectively disconnects it from the rest of the system. On a rising edge, the cell either accepts the state at Din as the new bit to store, or it sets D</a:t>
            </a:r>
            <a:r>
              <a:rPr lang="en-US" sz="1500">
                <a:solidFill>
                  <a:schemeClr val="lt1"/>
                </a:solidFill>
                <a:latin typeface="Candara" panose="020E0502030303020204"/>
                <a:ea typeface="Candara" panose="020E0502030303020204"/>
                <a:cs typeface="Candara" panose="020E0502030303020204"/>
                <a:sym typeface="Candara" panose="020E0502030303020204"/>
              </a:rPr>
              <a:t>out</a:t>
            </a:r>
            <a:r>
              <a:rPr lang="en-US" sz="1800">
                <a:solidFill>
                  <a:schemeClr val="lt1"/>
                </a:solidFill>
                <a:latin typeface="Candara" panose="020E0502030303020204"/>
                <a:ea typeface="Candara" panose="020E0502030303020204"/>
                <a:cs typeface="Candara" panose="020E0502030303020204"/>
                <a:sym typeface="Candara" panose="020E0502030303020204"/>
              </a:rPr>
              <a:t> to the currently stored value.</a:t>
            </a:r>
            <a:endParaRPr lang="en-US" sz="1800">
              <a:solidFill>
                <a:schemeClr val="lt1"/>
              </a:solidFill>
              <a:latin typeface="Candara" panose="020E0502030303020204"/>
              <a:ea typeface="Candara" panose="020E0502030303020204"/>
              <a:cs typeface="Candara" panose="020E0502030303020204"/>
              <a:sym typeface="Candara" panose="020E0502030303020204"/>
            </a:endParaRPr>
          </a:p>
          <a:p>
            <a:pPr marL="0" marR="0" lvl="0" indent="0" algn="l" rtl="0">
              <a:spcBef>
                <a:spcPts val="0"/>
              </a:spcBef>
              <a:spcAft>
                <a:spcPts val="0"/>
              </a:spcAft>
              <a:buNone/>
            </a:pPr>
            <a:r>
              <a:rPr lang="en-US" sz="1800">
                <a:solidFill>
                  <a:schemeClr val="lt1"/>
                </a:solidFill>
                <a:latin typeface="Candara" panose="020E0502030303020204"/>
                <a:ea typeface="Candara" panose="020E0502030303020204"/>
                <a:cs typeface="Candara" panose="020E0502030303020204"/>
                <a:sym typeface="Candara" panose="020E0502030303020204"/>
              </a:rPr>
              <a:t>D</a:t>
            </a:r>
            <a:r>
              <a:rPr lang="en-US" sz="1200">
                <a:solidFill>
                  <a:schemeClr val="lt1"/>
                </a:solidFill>
                <a:latin typeface="Candara" panose="020E0502030303020204"/>
                <a:ea typeface="Candara" panose="020E0502030303020204"/>
                <a:cs typeface="Candara" panose="020E0502030303020204"/>
                <a:sym typeface="Candara" panose="020E0502030303020204"/>
              </a:rPr>
              <a:t>out</a:t>
            </a:r>
            <a:r>
              <a:rPr lang="en-US" sz="1800">
                <a:solidFill>
                  <a:schemeClr val="lt1"/>
                </a:solidFill>
                <a:latin typeface="Candara" panose="020E0502030303020204"/>
                <a:ea typeface="Candara" panose="020E0502030303020204"/>
                <a:cs typeface="Candara" panose="020E0502030303020204"/>
                <a:sym typeface="Candara" panose="020E0502030303020204"/>
              </a:rPr>
              <a:t>= Data Out: This output reflects the bit that is stored in the cell</a:t>
            </a:r>
            <a:endParaRPr lang="en-US" sz="1800">
              <a:solidFill>
                <a:schemeClr val="lt1"/>
              </a:solidFill>
              <a:latin typeface="Candara" panose="020E0502030303020204"/>
              <a:ea typeface="Candara" panose="020E0502030303020204"/>
              <a:cs typeface="Candara" panose="020E0502030303020204"/>
              <a:sym typeface="Candara" panose="020E0502030303020204"/>
            </a:endParaRPr>
          </a:p>
        </p:txBody>
      </p:sp>
      <p:sp>
        <p:nvSpPr>
          <p:cNvPr id="99" name="Google Shape;99;p2"/>
          <p:cNvSpPr txBox="1">
            <a:spLocks noGrp="1"/>
          </p:cNvSpPr>
          <p:nvPr>
            <p:ph type="sldNum" idx="12"/>
          </p:nvPr>
        </p:nvSpPr>
        <p:spPr>
          <a:xfrm>
            <a:off x="9829800" y="6362700"/>
            <a:ext cx="838200" cy="257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2af30ba510f_0_0"/>
          <p:cNvSpPr txBox="1">
            <a:spLocks noGrp="1"/>
          </p:cNvSpPr>
          <p:nvPr>
            <p:ph type="title"/>
          </p:nvPr>
        </p:nvSpPr>
        <p:spPr>
          <a:xfrm>
            <a:off x="1077525" y="-328600"/>
            <a:ext cx="9144000" cy="1143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Continued…</a:t>
            </a:r>
            <a:endParaRPr lang="en-US"/>
          </a:p>
        </p:txBody>
      </p:sp>
      <p:sp>
        <p:nvSpPr>
          <p:cNvPr id="106" name="Google Shape;106;g2af30ba510f_0_0"/>
          <p:cNvSpPr txBox="1">
            <a:spLocks noGrp="1"/>
          </p:cNvSpPr>
          <p:nvPr>
            <p:ph type="body" idx="1"/>
          </p:nvPr>
        </p:nvSpPr>
        <p:spPr>
          <a:xfrm>
            <a:off x="1649000" y="6043575"/>
            <a:ext cx="9144000" cy="613200"/>
          </a:xfrm>
          <a:prstGeom prst="rect">
            <a:avLst/>
          </a:prstGeom>
        </p:spPr>
        <p:txBody>
          <a:bodyPr spcFirstLastPara="1" wrap="square" lIns="91425" tIns="45700" rIns="91425" bIns="45700" anchor="t" anchorCtr="0">
            <a:normAutofit fontScale="85000" lnSpcReduction="20000"/>
          </a:bodyPr>
          <a:lstStyle/>
          <a:p>
            <a:pPr marL="0" lvl="0" indent="0" algn="l" rtl="0">
              <a:spcBef>
                <a:spcPts val="1800"/>
              </a:spcBef>
              <a:spcAft>
                <a:spcPts val="0"/>
              </a:spcAft>
              <a:buNone/>
            </a:pPr>
            <a:r>
              <a:rPr lang="en-US" sz="3235"/>
              <a:t>Figure: A matrix of memory cells in an SRAM</a:t>
            </a:r>
            <a:endParaRPr lang="en-US" sz="3235"/>
          </a:p>
        </p:txBody>
      </p:sp>
      <p:pic>
        <p:nvPicPr>
          <p:cNvPr id="107" name="Google Shape;107;g2af30ba510f_0_0"/>
          <p:cNvPicPr preferRelativeResize="0"/>
          <p:nvPr/>
        </p:nvPicPr>
        <p:blipFill>
          <a:blip r:embed="rId1"/>
          <a:stretch>
            <a:fillRect/>
          </a:stretch>
        </p:blipFill>
        <p:spPr>
          <a:xfrm>
            <a:off x="2185574" y="879612"/>
            <a:ext cx="7190600" cy="5098775"/>
          </a:xfrm>
          <a:prstGeom prst="rect">
            <a:avLst/>
          </a:prstGeom>
          <a:noFill/>
          <a:ln>
            <a:noFill/>
          </a:ln>
        </p:spPr>
      </p:pic>
      <p:sp>
        <p:nvSpPr>
          <p:cNvPr id="108" name="Google Shape;108;g2af30ba510f_0_0"/>
          <p:cNvSpPr txBox="1">
            <a:spLocks noGrp="1"/>
          </p:cNvSpPr>
          <p:nvPr>
            <p:ph type="sldNum" idx="12"/>
          </p:nvPr>
        </p:nvSpPr>
        <p:spPr>
          <a:xfrm>
            <a:off x="9829800" y="6362700"/>
            <a:ext cx="838200" cy="257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1493520" y="2177"/>
            <a:ext cx="91440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3400"/>
              <a:buFont typeface="Consolas" panose="020B0609020204030204"/>
              <a:buNone/>
            </a:pPr>
            <a:r>
              <a:rPr lang="en-US"/>
              <a:t>Continued…</a:t>
            </a:r>
            <a:endParaRPr lang="en-US"/>
          </a:p>
        </p:txBody>
      </p:sp>
      <p:sp>
        <p:nvSpPr>
          <p:cNvPr id="114" name="Google Shape;114;p3"/>
          <p:cNvSpPr txBox="1">
            <a:spLocks noGrp="1"/>
          </p:cNvSpPr>
          <p:nvPr>
            <p:ph type="body" idx="1"/>
          </p:nvPr>
        </p:nvSpPr>
        <p:spPr>
          <a:xfrm>
            <a:off x="1371600" y="1145175"/>
            <a:ext cx="9677400" cy="53019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SzPts val="2200"/>
              <a:buNone/>
            </a:pPr>
            <a:r>
              <a:rPr lang="en-US" sz="2800" b="1"/>
              <a:t>Dynamic RAM (DRAM):</a:t>
            </a:r>
            <a:endParaRPr sz="2800" b="1"/>
          </a:p>
          <a:p>
            <a:pPr marL="0" lvl="0" indent="0" algn="just" rtl="0">
              <a:lnSpc>
                <a:spcPct val="90000"/>
              </a:lnSpc>
              <a:spcBef>
                <a:spcPts val="0"/>
              </a:spcBef>
              <a:spcAft>
                <a:spcPts val="0"/>
              </a:spcAft>
              <a:buSzPts val="2200"/>
              <a:buNone/>
            </a:pPr>
            <a:r>
              <a:rPr lang="en-US" sz="2700"/>
              <a:t>Unlike static RAM (SRAM), which uses flip-flops to store a bit of data, DRAM uses a capacitor and transistor to store each bit. The capacitor holds the charge representing the binary value (0 or 1), and the transistor acts as a switch that allows the control circuitry on the memory chip to read the capacitor's state or change it. The dynamic nature of DRAM arises from the fact that the charge in the capacitors gradually leaks away over time. Therefore, to retain the information, the data needs to be periodically refreshed, typically every few milliseconds. This refresh process consumes additional power but allows DRAM to provide a high-density, cost-effective solution for storing large amounts of data that can be accessed quickly.</a:t>
            </a:r>
            <a:endParaRPr sz="2700"/>
          </a:p>
        </p:txBody>
      </p:sp>
      <p:sp>
        <p:nvSpPr>
          <p:cNvPr id="115" name="Google Shape;115;p3"/>
          <p:cNvSpPr txBox="1">
            <a:spLocks noGrp="1"/>
          </p:cNvSpPr>
          <p:nvPr>
            <p:ph type="sldNum" idx="12"/>
          </p:nvPr>
        </p:nvSpPr>
        <p:spPr>
          <a:xfrm>
            <a:off x="9829800" y="6362700"/>
            <a:ext cx="838200" cy="257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1371600" y="-26126"/>
            <a:ext cx="91440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3400"/>
              <a:buFont typeface="Consolas" panose="020B0609020204030204"/>
              <a:buNone/>
            </a:pPr>
            <a:r>
              <a:rPr lang="en-US"/>
              <a:t>Continued…</a:t>
            </a:r>
            <a:endParaRPr lang="en-US"/>
          </a:p>
        </p:txBody>
      </p:sp>
      <p:sp>
        <p:nvSpPr>
          <p:cNvPr id="121" name="Google Shape;121;p4"/>
          <p:cNvSpPr txBox="1">
            <a:spLocks noGrp="1"/>
          </p:cNvSpPr>
          <p:nvPr>
            <p:ph type="body" idx="1"/>
          </p:nvPr>
        </p:nvSpPr>
        <p:spPr>
          <a:xfrm>
            <a:off x="2536025" y="5750725"/>
            <a:ext cx="9573900" cy="802500"/>
          </a:xfrm>
          <a:prstGeom prst="rect">
            <a:avLst/>
          </a:prstGeom>
          <a:noFill/>
          <a:ln>
            <a:noFill/>
          </a:ln>
        </p:spPr>
        <p:txBody>
          <a:bodyPr spcFirstLastPara="1" wrap="square" lIns="91425" tIns="45700" rIns="91425" bIns="45700" anchor="t" anchorCtr="0">
            <a:normAutofit fontScale="92500" lnSpcReduction="10000"/>
          </a:bodyPr>
          <a:lstStyle/>
          <a:p>
            <a:pPr marL="228600" lvl="0" indent="0" algn="l" rtl="0">
              <a:lnSpc>
                <a:spcPct val="90000"/>
              </a:lnSpc>
              <a:spcBef>
                <a:spcPts val="1800"/>
              </a:spcBef>
              <a:spcAft>
                <a:spcPts val="0"/>
              </a:spcAft>
              <a:buNone/>
            </a:pPr>
            <a:r>
              <a:rPr lang="en-US"/>
              <a:t>SRAM														DRAM</a:t>
            </a:r>
            <a:endParaRPr lang="en-US"/>
          </a:p>
        </p:txBody>
      </p:sp>
      <p:pic>
        <p:nvPicPr>
          <p:cNvPr id="122" name="Google Shape;122;p4"/>
          <p:cNvPicPr preferRelativeResize="0"/>
          <p:nvPr/>
        </p:nvPicPr>
        <p:blipFill>
          <a:blip r:embed="rId1"/>
          <a:stretch>
            <a:fillRect/>
          </a:stretch>
        </p:blipFill>
        <p:spPr>
          <a:xfrm>
            <a:off x="552450" y="1437100"/>
            <a:ext cx="5543549" cy="4224325"/>
          </a:xfrm>
          <a:prstGeom prst="rect">
            <a:avLst/>
          </a:prstGeom>
          <a:noFill/>
          <a:ln>
            <a:noFill/>
          </a:ln>
        </p:spPr>
      </p:pic>
      <p:pic>
        <p:nvPicPr>
          <p:cNvPr id="123" name="Google Shape;123;p4"/>
          <p:cNvPicPr preferRelativeResize="0"/>
          <p:nvPr/>
        </p:nvPicPr>
        <p:blipFill>
          <a:blip r:embed="rId2"/>
          <a:stretch>
            <a:fillRect/>
          </a:stretch>
        </p:blipFill>
        <p:spPr>
          <a:xfrm>
            <a:off x="6929450" y="1576425"/>
            <a:ext cx="4880350" cy="3945675"/>
          </a:xfrm>
          <a:prstGeom prst="rect">
            <a:avLst/>
          </a:prstGeom>
          <a:noFill/>
          <a:ln>
            <a:noFill/>
          </a:ln>
        </p:spPr>
      </p:pic>
      <p:sp>
        <p:nvSpPr>
          <p:cNvPr id="124" name="Google Shape;124;p4"/>
          <p:cNvSpPr txBox="1">
            <a:spLocks noGrp="1"/>
          </p:cNvSpPr>
          <p:nvPr>
            <p:ph type="sldNum" idx="12"/>
          </p:nvPr>
        </p:nvSpPr>
        <p:spPr>
          <a:xfrm>
            <a:off x="9829800" y="6362700"/>
            <a:ext cx="838200" cy="257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Microcontroller</a:t>
            </a:r>
            <a:endParaRPr dirty="0"/>
          </a:p>
        </p:txBody>
      </p:sp>
      <p:sp>
        <p:nvSpPr>
          <p:cNvPr id="14" name="Content Placeholder 13"/>
          <p:cNvSpPr>
            <a:spLocks noGrp="1"/>
          </p:cNvSpPr>
          <p:nvPr>
            <p:ph idx="1"/>
          </p:nvPr>
        </p:nvSpPr>
        <p:spPr>
          <a:xfrm>
            <a:off x="1524000" y="1828800"/>
            <a:ext cx="9144000" cy="4572000"/>
          </a:xfrm>
        </p:spPr>
        <p:txBody>
          <a:bodyPr>
            <a:normAutofit/>
          </a:bodyPr>
          <a:lstStyle/>
          <a:p>
            <a:pPr marL="0" indent="0" algn="just">
              <a:buNone/>
            </a:pPr>
            <a:r>
              <a:rPr lang="en-US" sz="2400" dirty="0"/>
              <a:t>A microcontroller is a compact integrated circuit designed to govern a specific operation in an embedded system. A typical microcontroller includes a processor, memory and input/output (I/O) peripherals on a single chip.</a:t>
            </a:r>
            <a:endParaRPr lang="en-US" sz="2400" dirty="0"/>
          </a:p>
          <a:p>
            <a:pPr marL="0" indent="0" algn="just">
              <a:buNone/>
            </a:pPr>
            <a:r>
              <a:rPr lang="en-US" sz="2400" dirty="0"/>
              <a:t>Sometimes referred to as an embedded controller or microcontroller unit (MCU), microcontrollers are found in vehicles, robots, office machines, medical devices, mobile radio transceivers, vending machines and home appliances, among other devices. They are essentially simple miniature personal computers (PCs) designed to control small features of a larger component, without a complex front-end operating system (OS).</a:t>
            </a:r>
            <a:endParaRPr sz="2400" dirty="0"/>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3022600" y="2857500"/>
              <a:ext cx="1117600" cy="57150"/>
            </p14:xfrm>
          </p:contentPart>
        </mc:Choice>
        <mc:Fallback xmlns="">
          <p:pic>
            <p:nvPicPr>
              <p:cNvPr id="2" name="Ink 1"/>
            </p:nvPicPr>
            <p:blipFill>
              <a:blip r:embed="rId2"/>
            </p:blipFill>
            <p:spPr>
              <a:xfrm>
                <a:off x="3022600" y="2857500"/>
                <a:ext cx="1117600" cy="571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4483100" y="2876550"/>
              <a:ext cx="1041400" cy="19050"/>
            </p14:xfrm>
          </p:contentPart>
        </mc:Choice>
        <mc:Fallback xmlns="">
          <p:pic>
            <p:nvPicPr>
              <p:cNvPr id="3" name="Ink 2"/>
            </p:nvPicPr>
            <p:blipFill>
              <a:blip r:embed="rId4"/>
            </p:blipFill>
            <p:spPr>
              <a:xfrm>
                <a:off x="4483100" y="2876550"/>
                <a:ext cx="1041400" cy="190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Ink 3"/>
              <p14:cNvContentPartPr/>
              <p14:nvPr/>
            </p14:nvContentPartPr>
            <p14:xfrm>
              <a:off x="6153150" y="2832100"/>
              <a:ext cx="4127500" cy="82550"/>
            </p14:xfrm>
          </p:contentPart>
        </mc:Choice>
        <mc:Fallback xmlns="">
          <p:pic>
            <p:nvPicPr>
              <p:cNvPr id="4" name="Ink 3"/>
            </p:nvPicPr>
            <p:blipFill>
              <a:blip r:embed="rId6"/>
            </p:blipFill>
            <p:spPr>
              <a:xfrm>
                <a:off x="6153150" y="2832100"/>
                <a:ext cx="4127500" cy="825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Ink 4"/>
              <p14:cNvContentPartPr/>
              <p14:nvPr/>
            </p14:nvContentPartPr>
            <p14:xfrm>
              <a:off x="5384800" y="3556000"/>
              <a:ext cx="2705100" cy="76200"/>
            </p14:xfrm>
          </p:contentPart>
        </mc:Choice>
        <mc:Fallback xmlns="">
          <p:pic>
            <p:nvPicPr>
              <p:cNvPr id="5" name="Ink 4"/>
            </p:nvPicPr>
            <p:blipFill>
              <a:blip r:embed="rId8"/>
            </p:blipFill>
            <p:spPr>
              <a:xfrm>
                <a:off x="5384800" y="3556000"/>
                <a:ext cx="2705100" cy="762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Ink 5"/>
              <p14:cNvContentPartPr/>
              <p14:nvPr/>
            </p14:nvContentPartPr>
            <p14:xfrm>
              <a:off x="8623300" y="3498850"/>
              <a:ext cx="2006600" cy="95250"/>
            </p14:xfrm>
          </p:contentPart>
        </mc:Choice>
        <mc:Fallback xmlns="">
          <p:pic>
            <p:nvPicPr>
              <p:cNvPr id="6" name="Ink 5"/>
            </p:nvPicPr>
            <p:blipFill>
              <a:blip r:embed="rId10"/>
            </p:blipFill>
            <p:spPr>
              <a:xfrm>
                <a:off x="8623300" y="3498850"/>
                <a:ext cx="2006600" cy="952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Ink 6"/>
              <p14:cNvContentPartPr/>
              <p14:nvPr/>
            </p14:nvContentPartPr>
            <p14:xfrm>
              <a:off x="1587500" y="3822700"/>
              <a:ext cx="1562100" cy="158750"/>
            </p14:xfrm>
          </p:contentPart>
        </mc:Choice>
        <mc:Fallback xmlns="">
          <p:pic>
            <p:nvPicPr>
              <p:cNvPr id="7" name="Ink 6"/>
            </p:nvPicPr>
            <p:blipFill>
              <a:blip r:embed="rId12"/>
            </p:blipFill>
            <p:spPr>
              <a:xfrm>
                <a:off x="1587500" y="3822700"/>
                <a:ext cx="1562100" cy="1587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Ink 7"/>
              <p14:cNvContentPartPr/>
              <p14:nvPr/>
            </p14:nvContentPartPr>
            <p14:xfrm>
              <a:off x="3111500" y="4908550"/>
              <a:ext cx="6229350" cy="101600"/>
            </p14:xfrm>
          </p:contentPart>
        </mc:Choice>
        <mc:Fallback xmlns="">
          <p:pic>
            <p:nvPicPr>
              <p:cNvPr id="8" name="Ink 7"/>
            </p:nvPicPr>
            <p:blipFill>
              <a:blip r:embed="rId14"/>
            </p:blipFill>
            <p:spPr>
              <a:xfrm>
                <a:off x="3111500" y="4908550"/>
                <a:ext cx="6229350" cy="1016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Ink 8"/>
              <p14:cNvContentPartPr/>
              <p14:nvPr/>
            </p14:nvContentPartPr>
            <p14:xfrm>
              <a:off x="8039100" y="5251450"/>
              <a:ext cx="2540000" cy="50800"/>
            </p14:xfrm>
          </p:contentPart>
        </mc:Choice>
        <mc:Fallback xmlns="">
          <p:pic>
            <p:nvPicPr>
              <p:cNvPr id="9" name="Ink 8"/>
            </p:nvPicPr>
            <p:blipFill>
              <a:blip r:embed="rId16"/>
            </p:blipFill>
            <p:spPr>
              <a:xfrm>
                <a:off x="8039100" y="5251450"/>
                <a:ext cx="2540000" cy="508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Ink 9"/>
              <p14:cNvContentPartPr/>
              <p14:nvPr/>
            </p14:nvContentPartPr>
            <p14:xfrm>
              <a:off x="1625600" y="5530850"/>
              <a:ext cx="4260850" cy="69850"/>
            </p14:xfrm>
          </p:contentPart>
        </mc:Choice>
        <mc:Fallback xmlns="">
          <p:pic>
            <p:nvPicPr>
              <p:cNvPr id="10" name="Ink 9"/>
            </p:nvPicPr>
            <p:blipFill>
              <a:blip r:embed="rId18"/>
            </p:blipFill>
            <p:spPr>
              <a:xfrm>
                <a:off x="1625600" y="5530850"/>
                <a:ext cx="4260850" cy="69850"/>
              </a:xfrm>
              <a:prstGeom prst="rect"/>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520" y="2177"/>
            <a:ext cx="9144000" cy="1143000"/>
          </a:xfrm>
        </p:spPr>
        <p:txBody>
          <a:bodyPr/>
          <a:lstStyle/>
          <a:p>
            <a:r>
              <a:rPr lang="en-US" dirty="0"/>
              <a:t>Key Components of Microcontroller</a:t>
            </a:r>
            <a:endParaRPr dirty="0"/>
          </a:p>
        </p:txBody>
      </p:sp>
      <p:sp>
        <p:nvSpPr>
          <p:cNvPr id="3" name="Content Placeholder 2"/>
          <p:cNvSpPr>
            <a:spLocks noGrp="1"/>
          </p:cNvSpPr>
          <p:nvPr>
            <p:ph idx="1"/>
          </p:nvPr>
        </p:nvSpPr>
        <p:spPr>
          <a:xfrm>
            <a:off x="1371600" y="1145177"/>
            <a:ext cx="9677400" cy="4800600"/>
          </a:xfrm>
        </p:spPr>
        <p:txBody>
          <a:bodyPr>
            <a:noAutofit/>
          </a:bodyPr>
          <a:lstStyle/>
          <a:p>
            <a:pPr algn="just"/>
            <a:r>
              <a:rPr lang="en-US" sz="2200" b="1" dirty="0">
                <a:solidFill>
                  <a:schemeClr val="tx1"/>
                </a:solidFill>
              </a:rPr>
              <a:t>The processor (</a:t>
            </a:r>
            <a:r>
              <a:rPr lang="en-US" sz="2200" b="1" dirty="0">
                <a:solidFill>
                  <a:schemeClr val="tx1"/>
                </a:solidFill>
                <a:hlinkClick r:id="rId1"/>
              </a:rPr>
              <a:t>CPU</a:t>
            </a:r>
            <a:r>
              <a:rPr lang="en-US" sz="2200" b="1" dirty="0">
                <a:solidFill>
                  <a:schemeClr val="tx1"/>
                </a:solidFill>
              </a:rPr>
              <a:t>) </a:t>
            </a:r>
            <a:r>
              <a:rPr lang="en-US" sz="2200" b="1" dirty="0"/>
              <a:t>: </a:t>
            </a:r>
            <a:r>
              <a:rPr lang="en-US" sz="2200" dirty="0"/>
              <a:t>A processor can be thought of as the brain of the device. It processes and responds to various instructions that direct the microcontroller's function. This involves performing basic arithmetic, logic and I/O operations. It also performs data transfer operations, which communicate commands to other components in the larger embedded system.</a:t>
            </a:r>
            <a:endParaRPr lang="en-US" sz="2200" dirty="0"/>
          </a:p>
          <a:p>
            <a:pPr algn="just"/>
            <a:r>
              <a:rPr lang="en-US" sz="2200" b="1" dirty="0">
                <a:solidFill>
                  <a:schemeClr val="tx1"/>
                </a:solidFill>
              </a:rPr>
              <a:t>Memory: </a:t>
            </a:r>
            <a:r>
              <a:rPr lang="en-US" sz="2200" dirty="0"/>
              <a:t>A microcontroller's memory is used to store the data that the processor receives and uses to respond to instructions that it's been programmed to carry out. A microcontroller has two main memory types:</a:t>
            </a:r>
            <a:endParaRPr lang="en-US" sz="2200" dirty="0"/>
          </a:p>
          <a:p>
            <a:pPr lvl="1" algn="just"/>
            <a:r>
              <a:rPr lang="en-US" sz="2200" dirty="0"/>
              <a:t>Program memory, which stores long-term information about the instructions that the CPU carries out. Program memory is non-volatile memory, meaning it holds information over time without needing a power source.</a:t>
            </a:r>
            <a:endParaRPr lang="en-US" sz="2200" dirty="0"/>
          </a:p>
          <a:p>
            <a:pPr lvl="1" algn="just"/>
            <a:r>
              <a:rPr lang="en-US" sz="2200" dirty="0"/>
              <a:t>Data memory, which is required for temporary data storage while the instructions are being executed. Data memory is volatile, meaning the data it holds is temporary and is only maintained if the device is connected to a power source.</a:t>
            </a:r>
            <a:endParaRPr lang="en-US" sz="2200" dirty="0"/>
          </a:p>
        </p:txBody>
      </p:sp>
      <mc:AlternateContent xmlns:mc="http://schemas.openxmlformats.org/markup-compatibility/2006" xmlns:p14="http://schemas.microsoft.com/office/powerpoint/2010/main">
        <mc:Choice Requires="p14">
          <p:contentPart r:id="rId2" p14:bwMode="auto">
            <p14:nvContentPartPr>
              <p14:cNvPr id="4" name="Ink 3"/>
              <p14:cNvContentPartPr/>
              <p14:nvPr/>
            </p14:nvContentPartPr>
            <p14:xfrm>
              <a:off x="8724900" y="1352550"/>
              <a:ext cx="609600" cy="19050"/>
            </p14:xfrm>
          </p:contentPart>
        </mc:Choice>
        <mc:Fallback xmlns="">
          <p:pic>
            <p:nvPicPr>
              <p:cNvPr id="4" name="Ink 3"/>
            </p:nvPicPr>
            <p:blipFill>
              <a:blip r:embed="rId3"/>
            </p:blipFill>
            <p:spPr>
              <a:xfrm>
                <a:off x="8724900" y="1352550"/>
                <a:ext cx="609600" cy="190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Ink 4"/>
              <p14:cNvContentPartPr/>
              <p14:nvPr/>
            </p14:nvContentPartPr>
            <p14:xfrm>
              <a:off x="7854950" y="1936750"/>
              <a:ext cx="3009900" cy="63500"/>
            </p14:xfrm>
          </p:contentPart>
        </mc:Choice>
        <mc:Fallback xmlns="">
          <p:pic>
            <p:nvPicPr>
              <p:cNvPr id="5" name="Ink 4"/>
            </p:nvPicPr>
            <p:blipFill>
              <a:blip r:embed="rId5"/>
            </p:blipFill>
            <p:spPr>
              <a:xfrm>
                <a:off x="7854950" y="1936750"/>
                <a:ext cx="3009900" cy="635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Ink 5"/>
              <p14:cNvContentPartPr/>
              <p14:nvPr/>
            </p14:nvContentPartPr>
            <p14:xfrm>
              <a:off x="1727200" y="2178050"/>
              <a:ext cx="1593850" cy="209550"/>
            </p14:xfrm>
          </p:contentPart>
        </mc:Choice>
        <mc:Fallback xmlns="">
          <p:pic>
            <p:nvPicPr>
              <p:cNvPr id="6" name="Ink 5"/>
            </p:nvPicPr>
            <p:blipFill>
              <a:blip r:embed="rId7"/>
            </p:blipFill>
            <p:spPr>
              <a:xfrm>
                <a:off x="1727200" y="2178050"/>
                <a:ext cx="1593850" cy="2095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Ink 6"/>
              <p14:cNvContentPartPr/>
              <p14:nvPr/>
            </p14:nvContentPartPr>
            <p14:xfrm>
              <a:off x="5530850" y="2241550"/>
              <a:ext cx="2806700" cy="57150"/>
            </p14:xfrm>
          </p:contentPart>
        </mc:Choice>
        <mc:Fallback xmlns="">
          <p:pic>
            <p:nvPicPr>
              <p:cNvPr id="7" name="Ink 6"/>
            </p:nvPicPr>
            <p:blipFill>
              <a:blip r:embed="rId9"/>
            </p:blipFill>
            <p:spPr>
              <a:xfrm>
                <a:off x="5530850" y="2241550"/>
                <a:ext cx="2806700" cy="5715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Ink 7"/>
              <p14:cNvContentPartPr/>
              <p14:nvPr/>
            </p14:nvContentPartPr>
            <p14:xfrm>
              <a:off x="7435850" y="3657600"/>
              <a:ext cx="2851150" cy="88900"/>
            </p14:xfrm>
          </p:contentPart>
        </mc:Choice>
        <mc:Fallback xmlns="">
          <p:pic>
            <p:nvPicPr>
              <p:cNvPr id="8" name="Ink 7"/>
            </p:nvPicPr>
            <p:blipFill>
              <a:blip r:embed="rId11"/>
            </p:blipFill>
            <p:spPr>
              <a:xfrm>
                <a:off x="7435850" y="3657600"/>
                <a:ext cx="2851150" cy="889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Ink 8"/>
              <p14:cNvContentPartPr/>
              <p14:nvPr/>
            </p14:nvContentPartPr>
            <p14:xfrm>
              <a:off x="2063750" y="4127500"/>
              <a:ext cx="2324100" cy="88900"/>
            </p14:xfrm>
          </p:contentPart>
        </mc:Choice>
        <mc:Fallback xmlns="">
          <p:pic>
            <p:nvPicPr>
              <p:cNvPr id="9" name="Ink 8"/>
            </p:nvPicPr>
            <p:blipFill>
              <a:blip r:embed="rId13"/>
            </p:blipFill>
            <p:spPr>
              <a:xfrm>
                <a:off x="2063750" y="4127500"/>
                <a:ext cx="2324100" cy="889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Ink 9"/>
              <p14:cNvContentPartPr/>
              <p14:nvPr/>
            </p14:nvContentPartPr>
            <p14:xfrm>
              <a:off x="2089150" y="5410200"/>
              <a:ext cx="1695450" cy="63500"/>
            </p14:xfrm>
          </p:contentPart>
        </mc:Choice>
        <mc:Fallback xmlns="">
          <p:pic>
            <p:nvPicPr>
              <p:cNvPr id="10" name="Ink 9"/>
            </p:nvPicPr>
            <p:blipFill>
              <a:blip r:embed="rId15"/>
            </p:blipFill>
            <p:spPr>
              <a:xfrm>
                <a:off x="2089150" y="5410200"/>
                <a:ext cx="1695450" cy="635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Ink 10"/>
              <p14:cNvContentPartPr/>
              <p14:nvPr/>
            </p14:nvContentPartPr>
            <p14:xfrm>
              <a:off x="6457950" y="4019550"/>
              <a:ext cx="2984500" cy="139700"/>
            </p14:xfrm>
          </p:contentPart>
        </mc:Choice>
        <mc:Fallback xmlns="">
          <p:pic>
            <p:nvPicPr>
              <p:cNvPr id="11" name="Ink 10"/>
            </p:nvPicPr>
            <p:blipFill>
              <a:blip r:embed="rId17"/>
            </p:blipFill>
            <p:spPr>
              <a:xfrm>
                <a:off x="6457950" y="4019550"/>
                <a:ext cx="2984500" cy="1397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Ink 11"/>
              <p14:cNvContentPartPr/>
              <p14:nvPr/>
            </p14:nvContentPartPr>
            <p14:xfrm>
              <a:off x="7162800" y="4121150"/>
              <a:ext cx="749300" cy="25400"/>
            </p14:xfrm>
          </p:contentPart>
        </mc:Choice>
        <mc:Fallback xmlns="">
          <p:pic>
            <p:nvPicPr>
              <p:cNvPr id="12" name="Ink 11"/>
            </p:nvPicPr>
            <p:blipFill>
              <a:blip r:embed="rId19"/>
            </p:blipFill>
            <p:spPr>
              <a:xfrm>
                <a:off x="7162800" y="4121150"/>
                <a:ext cx="749300" cy="254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Ink 12"/>
              <p14:cNvContentPartPr/>
              <p14:nvPr/>
            </p14:nvContentPartPr>
            <p14:xfrm>
              <a:off x="9480550" y="4375150"/>
              <a:ext cx="1466850" cy="44450"/>
            </p14:xfrm>
          </p:contentPart>
        </mc:Choice>
        <mc:Fallback xmlns="">
          <p:pic>
            <p:nvPicPr>
              <p:cNvPr id="13" name="Ink 12"/>
            </p:nvPicPr>
            <p:blipFill>
              <a:blip r:embed="rId21"/>
            </p:blipFill>
            <p:spPr>
              <a:xfrm>
                <a:off x="9480550" y="4375150"/>
                <a:ext cx="1466850" cy="444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Ink 13"/>
              <p14:cNvContentPartPr/>
              <p14:nvPr/>
            </p14:nvContentPartPr>
            <p14:xfrm>
              <a:off x="4298950" y="4679950"/>
              <a:ext cx="6692900" cy="88900"/>
            </p14:xfrm>
          </p:contentPart>
        </mc:Choice>
        <mc:Fallback xmlns="">
          <p:pic>
            <p:nvPicPr>
              <p:cNvPr id="14" name="Ink 13"/>
            </p:nvPicPr>
            <p:blipFill>
              <a:blip r:embed="rId23"/>
            </p:blipFill>
            <p:spPr>
              <a:xfrm>
                <a:off x="4298950" y="4679950"/>
                <a:ext cx="6692900" cy="889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Ink 14"/>
              <p14:cNvContentPartPr/>
              <p14:nvPr/>
            </p14:nvContentPartPr>
            <p14:xfrm>
              <a:off x="2063750" y="5035550"/>
              <a:ext cx="819150" cy="50800"/>
            </p14:xfrm>
          </p:contentPart>
        </mc:Choice>
        <mc:Fallback xmlns="">
          <p:pic>
            <p:nvPicPr>
              <p:cNvPr id="15" name="Ink 14"/>
            </p:nvPicPr>
            <p:blipFill>
              <a:blip r:embed="rId25"/>
            </p:blipFill>
            <p:spPr>
              <a:xfrm>
                <a:off x="2063750" y="5035550"/>
                <a:ext cx="819150" cy="5080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Ink 15"/>
              <p14:cNvContentPartPr/>
              <p14:nvPr/>
            </p14:nvContentPartPr>
            <p14:xfrm>
              <a:off x="7886700" y="5753100"/>
              <a:ext cx="787400" cy="19050"/>
            </p14:xfrm>
          </p:contentPart>
        </mc:Choice>
        <mc:Fallback xmlns="">
          <p:pic>
            <p:nvPicPr>
              <p:cNvPr id="16" name="Ink 15"/>
            </p:nvPicPr>
            <p:blipFill>
              <a:blip r:embed="rId27"/>
            </p:blipFill>
            <p:spPr>
              <a:xfrm>
                <a:off x="7886700" y="5753100"/>
                <a:ext cx="787400" cy="1905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Ink 16"/>
              <p14:cNvContentPartPr/>
              <p14:nvPr/>
            </p14:nvContentPartPr>
            <p14:xfrm>
              <a:off x="6680200" y="5441950"/>
              <a:ext cx="2946400" cy="88900"/>
            </p14:xfrm>
          </p:contentPart>
        </mc:Choice>
        <mc:Fallback xmlns="">
          <p:pic>
            <p:nvPicPr>
              <p:cNvPr id="17" name="Ink 16"/>
            </p:nvPicPr>
            <p:blipFill>
              <a:blip r:embed="rId29"/>
            </p:blipFill>
            <p:spPr>
              <a:xfrm>
                <a:off x="6680200" y="5441950"/>
                <a:ext cx="2946400" cy="8890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Ink 17"/>
              <p14:cNvContentPartPr/>
              <p14:nvPr/>
            </p14:nvContentPartPr>
            <p14:xfrm>
              <a:off x="5124450" y="6045200"/>
              <a:ext cx="5797550" cy="107950"/>
            </p14:xfrm>
          </p:contentPart>
        </mc:Choice>
        <mc:Fallback xmlns="">
          <p:pic>
            <p:nvPicPr>
              <p:cNvPr id="18" name="Ink 17"/>
            </p:nvPicPr>
            <p:blipFill>
              <a:blip r:embed="rId31"/>
            </p:blipFill>
            <p:spPr>
              <a:xfrm>
                <a:off x="5124450" y="6045200"/>
                <a:ext cx="5797550" cy="1079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Ink 18"/>
              <p14:cNvContentPartPr/>
              <p14:nvPr/>
            </p14:nvContentPartPr>
            <p14:xfrm>
              <a:off x="2152650" y="6369050"/>
              <a:ext cx="1600200" cy="12700"/>
            </p14:xfrm>
          </p:contentPart>
        </mc:Choice>
        <mc:Fallback xmlns="">
          <p:pic>
            <p:nvPicPr>
              <p:cNvPr id="19" name="Ink 18"/>
            </p:nvPicPr>
            <p:blipFill>
              <a:blip r:embed="rId33"/>
            </p:blipFill>
            <p:spPr>
              <a:xfrm>
                <a:off x="2152650" y="6369050"/>
                <a:ext cx="1600200" cy="12700"/>
              </a:xfrm>
              <a:prstGeom prst="rect"/>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6126"/>
            <a:ext cx="9144000" cy="1143000"/>
          </a:xfrm>
        </p:spPr>
        <p:txBody>
          <a:bodyPr/>
          <a:lstStyle/>
          <a:p>
            <a:r>
              <a:rPr lang="en-US" dirty="0"/>
              <a:t>Continued…</a:t>
            </a:r>
            <a:endParaRPr dirty="0"/>
          </a:p>
        </p:txBody>
      </p:sp>
      <p:sp>
        <p:nvSpPr>
          <p:cNvPr id="3" name="Content Placeholder 2"/>
          <p:cNvSpPr>
            <a:spLocks noGrp="1"/>
          </p:cNvSpPr>
          <p:nvPr>
            <p:ph sz="half" idx="1"/>
          </p:nvPr>
        </p:nvSpPr>
        <p:spPr>
          <a:xfrm>
            <a:off x="1524000" y="1116874"/>
            <a:ext cx="10210800" cy="5436325"/>
          </a:xfrm>
        </p:spPr>
        <p:txBody>
          <a:bodyPr>
            <a:normAutofit lnSpcReduction="10000"/>
          </a:bodyPr>
          <a:lstStyle/>
          <a:p>
            <a:r>
              <a:rPr lang="en-US" b="1" dirty="0">
                <a:solidFill>
                  <a:schemeClr val="tx1"/>
                </a:solidFill>
              </a:rPr>
              <a:t>I/O peripherals: </a:t>
            </a:r>
            <a:r>
              <a:rPr lang="en-US" dirty="0"/>
              <a:t>The input and output devices are the interface for the processor to the outside world. The input ports receive information and send it to the processor in the form of binary data. The processor receives that data and sends the necessary instructions to output devices that execute tasks external to the microcontroller.</a:t>
            </a:r>
            <a:endParaRPr lang="en-US" dirty="0"/>
          </a:p>
          <a:p>
            <a:pPr marL="0" indent="0">
              <a:buNone/>
            </a:pPr>
            <a:r>
              <a:rPr lang="en-US" dirty="0"/>
              <a:t>Other supporting elements of a microcontroller include:</a:t>
            </a:r>
            <a:endParaRPr lang="en-US" dirty="0"/>
          </a:p>
          <a:p>
            <a:r>
              <a:rPr lang="en-US" b="1" dirty="0">
                <a:solidFill>
                  <a:schemeClr val="tx1"/>
                </a:solidFill>
              </a:rPr>
              <a:t>Analog to Digital Converter (ADC) : </a:t>
            </a:r>
            <a:r>
              <a:rPr lang="en-US" dirty="0"/>
              <a:t>An ADC is a circuit that converts analog signals to digital signals. It allows the processor at the center of the microcontroller to interface with external analog devices, such as sensors.</a:t>
            </a:r>
            <a:endParaRPr lang="en-US" dirty="0"/>
          </a:p>
          <a:p>
            <a:r>
              <a:rPr lang="en-US" b="1" dirty="0">
                <a:solidFill>
                  <a:schemeClr val="tx1"/>
                </a:solidFill>
              </a:rPr>
              <a:t>Digital to Analog Converter (DAC) : </a:t>
            </a:r>
            <a:r>
              <a:rPr lang="en-US" dirty="0"/>
              <a:t>A DAC performs the inverse function of an ADC and allows the processor at the center of the microcontroller to communicate its outgoing signals to external analog components.</a:t>
            </a:r>
            <a:endParaRPr lang="en-US" dirty="0"/>
          </a:p>
          <a:p>
            <a:r>
              <a:rPr lang="en-US" b="1" dirty="0">
                <a:solidFill>
                  <a:schemeClr val="tx1"/>
                </a:solidFill>
              </a:rPr>
              <a:t>System bus: </a:t>
            </a:r>
            <a:r>
              <a:rPr lang="en-US" dirty="0"/>
              <a:t>The system bus is the connective wire that links all components of the microcontroller together.</a:t>
            </a:r>
            <a:endParaRPr lang="en-US" dirty="0"/>
          </a:p>
          <a:p>
            <a:r>
              <a:rPr lang="en-US" b="1" dirty="0">
                <a:solidFill>
                  <a:schemeClr val="tx1"/>
                </a:solidFill>
              </a:rPr>
              <a:t>Serial port : </a:t>
            </a:r>
            <a:r>
              <a:rPr lang="en-US" dirty="0"/>
              <a:t>The serial port is one example of an I/O port that allows the microcontroller to connect to external components. It has a similar function to a USB or a parallel port but differs in the way it exchanges bits.</a:t>
            </a:r>
            <a:endParaRPr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7594600" y="1289050"/>
              <a:ext cx="3702050" cy="82550"/>
            </p14:xfrm>
          </p:contentPart>
        </mc:Choice>
        <mc:Fallback xmlns="">
          <p:pic>
            <p:nvPicPr>
              <p:cNvPr id="4" name="Ink 3"/>
            </p:nvPicPr>
            <p:blipFill>
              <a:blip r:embed="rId2"/>
            </p:blipFill>
            <p:spPr>
              <a:xfrm>
                <a:off x="7594600" y="1289050"/>
                <a:ext cx="3702050" cy="825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1847850" y="1536700"/>
              <a:ext cx="1447800" cy="38100"/>
            </p14:xfrm>
          </p:contentPart>
        </mc:Choice>
        <mc:Fallback xmlns="">
          <p:pic>
            <p:nvPicPr>
              <p:cNvPr id="5" name="Ink 4"/>
            </p:nvPicPr>
            <p:blipFill>
              <a:blip r:embed="rId4"/>
            </p:blipFill>
            <p:spPr>
              <a:xfrm>
                <a:off x="1847850" y="1536700"/>
                <a:ext cx="1447800" cy="381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Ink 5"/>
              <p14:cNvContentPartPr/>
              <p14:nvPr/>
            </p14:nvContentPartPr>
            <p14:xfrm>
              <a:off x="1854200" y="1771650"/>
              <a:ext cx="1352550" cy="19050"/>
            </p14:xfrm>
          </p:contentPart>
        </mc:Choice>
        <mc:Fallback xmlns="">
          <p:pic>
            <p:nvPicPr>
              <p:cNvPr id="6" name="Ink 5"/>
            </p:nvPicPr>
            <p:blipFill>
              <a:blip r:embed="rId6"/>
            </p:blipFill>
            <p:spPr>
              <a:xfrm>
                <a:off x="1854200" y="1771650"/>
                <a:ext cx="1352550" cy="190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Ink 6"/>
              <p14:cNvContentPartPr/>
              <p14:nvPr/>
            </p14:nvContentPartPr>
            <p14:xfrm>
              <a:off x="6788150" y="2959100"/>
              <a:ext cx="806450" cy="19050"/>
            </p14:xfrm>
          </p:contentPart>
        </mc:Choice>
        <mc:Fallback xmlns="">
          <p:pic>
            <p:nvPicPr>
              <p:cNvPr id="7" name="Ink 6"/>
            </p:nvPicPr>
            <p:blipFill>
              <a:blip r:embed="rId8"/>
            </p:blipFill>
            <p:spPr>
              <a:xfrm>
                <a:off x="6788150" y="2959100"/>
                <a:ext cx="806450" cy="190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Ink 7"/>
              <p14:cNvContentPartPr/>
              <p14:nvPr/>
            </p14:nvContentPartPr>
            <p14:xfrm>
              <a:off x="9753600" y="3111500"/>
              <a:ext cx="1771650" cy="114300"/>
            </p14:xfrm>
          </p:contentPart>
        </mc:Choice>
        <mc:Fallback xmlns="">
          <p:pic>
            <p:nvPicPr>
              <p:cNvPr id="8" name="Ink 7"/>
            </p:nvPicPr>
            <p:blipFill>
              <a:blip r:embed="rId10"/>
            </p:blipFill>
            <p:spPr>
              <a:xfrm>
                <a:off x="9753600" y="3111500"/>
                <a:ext cx="1771650" cy="1143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Ink 8"/>
              <p14:cNvContentPartPr/>
              <p14:nvPr/>
            </p14:nvContentPartPr>
            <p14:xfrm>
              <a:off x="1803400" y="3448050"/>
              <a:ext cx="4362450" cy="69850"/>
            </p14:xfrm>
          </p:contentPart>
        </mc:Choice>
        <mc:Fallback xmlns="">
          <p:pic>
            <p:nvPicPr>
              <p:cNvPr id="9" name="Ink 8"/>
            </p:nvPicPr>
            <p:blipFill>
              <a:blip r:embed="rId12"/>
            </p:blipFill>
            <p:spPr>
              <a:xfrm>
                <a:off x="1803400" y="3448050"/>
                <a:ext cx="4362450" cy="698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Ink 9"/>
              <p14:cNvContentPartPr/>
              <p14:nvPr/>
            </p14:nvContentPartPr>
            <p14:xfrm>
              <a:off x="5575300" y="4794250"/>
              <a:ext cx="1695450" cy="114300"/>
            </p14:xfrm>
          </p:contentPart>
        </mc:Choice>
        <mc:Fallback xmlns="">
          <p:pic>
            <p:nvPicPr>
              <p:cNvPr id="10" name="Ink 9"/>
            </p:nvPicPr>
            <p:blipFill>
              <a:blip r:embed="rId14"/>
            </p:blipFill>
            <p:spPr>
              <a:xfrm>
                <a:off x="5575300" y="4794250"/>
                <a:ext cx="1695450" cy="1143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Ink 10"/>
              <p14:cNvContentPartPr/>
              <p14:nvPr/>
            </p14:nvContentPartPr>
            <p14:xfrm>
              <a:off x="7848600" y="4832350"/>
              <a:ext cx="2990850" cy="101600"/>
            </p14:xfrm>
          </p:contentPart>
        </mc:Choice>
        <mc:Fallback xmlns="">
          <p:pic>
            <p:nvPicPr>
              <p:cNvPr id="11" name="Ink 10"/>
            </p:nvPicPr>
            <p:blipFill>
              <a:blip r:embed="rId16"/>
            </p:blipFill>
            <p:spPr>
              <a:xfrm>
                <a:off x="7848600" y="4832350"/>
                <a:ext cx="2990850" cy="1016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Ink 11"/>
              <p14:cNvContentPartPr/>
              <p14:nvPr/>
            </p14:nvContentPartPr>
            <p14:xfrm>
              <a:off x="1892300" y="5130800"/>
              <a:ext cx="2679700" cy="146050"/>
            </p14:xfrm>
          </p:contentPart>
        </mc:Choice>
        <mc:Fallback xmlns="">
          <p:pic>
            <p:nvPicPr>
              <p:cNvPr id="12" name="Ink 11"/>
            </p:nvPicPr>
            <p:blipFill>
              <a:blip r:embed="rId18"/>
            </p:blipFill>
            <p:spPr>
              <a:xfrm>
                <a:off x="1892300" y="5130800"/>
                <a:ext cx="2679700" cy="1460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Ink 12"/>
              <p14:cNvContentPartPr/>
              <p14:nvPr/>
            </p14:nvContentPartPr>
            <p14:xfrm>
              <a:off x="6299200" y="5822950"/>
              <a:ext cx="2590800" cy="38100"/>
            </p14:xfrm>
          </p:contentPart>
        </mc:Choice>
        <mc:Fallback xmlns="">
          <p:pic>
            <p:nvPicPr>
              <p:cNvPr id="13" name="Ink 12"/>
            </p:nvPicPr>
            <p:blipFill>
              <a:blip r:embed="rId20"/>
            </p:blipFill>
            <p:spPr>
              <a:xfrm>
                <a:off x="6299200" y="5822950"/>
                <a:ext cx="2590800" cy="381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Ink 13"/>
              <p14:cNvContentPartPr/>
              <p14:nvPr/>
            </p14:nvContentPartPr>
            <p14:xfrm>
              <a:off x="9321800" y="5810250"/>
              <a:ext cx="1358900" cy="25400"/>
            </p14:xfrm>
          </p:contentPart>
        </mc:Choice>
        <mc:Fallback xmlns="">
          <p:pic>
            <p:nvPicPr>
              <p:cNvPr id="14" name="Ink 13"/>
            </p:nvPicPr>
            <p:blipFill>
              <a:blip r:embed="rId22"/>
            </p:blipFill>
            <p:spPr>
              <a:xfrm>
                <a:off x="9321800" y="5810250"/>
                <a:ext cx="1358900" cy="25400"/>
              </a:xfrm>
              <a:prstGeom prst="rect"/>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0640" y="762000"/>
            <a:ext cx="9144000" cy="1143000"/>
          </a:xfrm>
        </p:spPr>
        <p:txBody>
          <a:bodyPr/>
          <a:lstStyle/>
          <a:p>
            <a:r>
              <a:rPr lang="en-US" dirty="0"/>
              <a:t>Microprocessor</a:t>
            </a:r>
            <a:endParaRPr dirty="0"/>
          </a:p>
        </p:txBody>
      </p:sp>
      <p:sp>
        <p:nvSpPr>
          <p:cNvPr id="3" name="Content Placeholder 2"/>
          <p:cNvSpPr>
            <a:spLocks noGrp="1"/>
          </p:cNvSpPr>
          <p:nvPr>
            <p:ph idx="1"/>
          </p:nvPr>
        </p:nvSpPr>
        <p:spPr>
          <a:xfrm>
            <a:off x="1297577" y="2514600"/>
            <a:ext cx="9144000" cy="2769326"/>
          </a:xfrm>
        </p:spPr>
        <p:txBody>
          <a:bodyPr>
            <a:noAutofit/>
          </a:bodyPr>
          <a:lstStyle/>
          <a:p>
            <a:pPr marL="0" indent="0" algn="just">
              <a:buNone/>
            </a:pPr>
            <a:r>
              <a:rPr lang="en-US" sz="3200" dirty="0"/>
              <a:t>A microprocessor is a central processing unit (CPU) that serves as the "brain" of a computer or other electronic devices. It is an integrated circuit (IC) that contains the arithmetic logic unit (ALU), control unit, and registers, allowing it to execute instructions stored in the memory of a computer or electronic system.</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6126"/>
            <a:ext cx="9144000" cy="1143000"/>
          </a:xfrm>
        </p:spPr>
        <p:txBody>
          <a:bodyPr/>
          <a:lstStyle/>
          <a:p>
            <a:r>
              <a:rPr lang="en-US" dirty="0"/>
              <a:t>Difference Between Microcontroller and Microprocessor</a:t>
            </a:r>
            <a:endParaRPr dirty="0"/>
          </a:p>
        </p:txBody>
      </p:sp>
      <p:graphicFrame>
        <p:nvGraphicFramePr>
          <p:cNvPr id="5" name="Content Placeholder 4"/>
          <p:cNvGraphicFramePr>
            <a:graphicFrameLocks noGrp="1"/>
          </p:cNvGraphicFramePr>
          <p:nvPr>
            <p:ph sz="half" idx="1"/>
          </p:nvPr>
        </p:nvGraphicFramePr>
        <p:xfrm>
          <a:off x="1524000" y="1295400"/>
          <a:ext cx="10134600" cy="4759960"/>
        </p:xfrm>
        <a:graphic>
          <a:graphicData uri="http://schemas.openxmlformats.org/drawingml/2006/table">
            <a:tbl>
              <a:tblPr firstRow="1" bandRow="1">
                <a:tableStyleId>{5C22544A-7EE6-4342-B048-85BDC9FD1C3A}</a:tableStyleId>
              </a:tblPr>
              <a:tblGrid>
                <a:gridCol w="2514600"/>
                <a:gridCol w="3810000"/>
                <a:gridCol w="3810000"/>
              </a:tblGrid>
              <a:tr h="370840">
                <a:tc>
                  <a:txBody>
                    <a:bodyPr/>
                    <a:lstStyle/>
                    <a:p>
                      <a:pPr algn="ctr"/>
                      <a:r>
                        <a:rPr lang="en-US" dirty="0"/>
                        <a:t>Content</a:t>
                      </a:r>
                      <a:endParaRPr lang="en-US" dirty="0"/>
                    </a:p>
                  </a:txBody>
                  <a:tcPr/>
                </a:tc>
                <a:tc>
                  <a:txBody>
                    <a:bodyPr/>
                    <a:lstStyle/>
                    <a:p>
                      <a:pPr algn="ctr"/>
                      <a:r>
                        <a:rPr lang="en-US" dirty="0"/>
                        <a:t>Microcontroller</a:t>
                      </a:r>
                      <a:endParaRPr lang="en-US" dirty="0"/>
                    </a:p>
                  </a:txBody>
                  <a:tcPr/>
                </a:tc>
                <a:tc>
                  <a:txBody>
                    <a:bodyPr/>
                    <a:lstStyle/>
                    <a:p>
                      <a:pPr algn="ctr"/>
                      <a:r>
                        <a:rPr lang="en-US" dirty="0"/>
                        <a:t>Microprocessor</a:t>
                      </a:r>
                      <a:endParaRPr lang="en-US" dirty="0"/>
                    </a:p>
                  </a:txBody>
                  <a:tcPr/>
                </a:tc>
              </a:tr>
              <a:tr h="370840">
                <a:tc>
                  <a:txBody>
                    <a:bodyPr/>
                    <a:lstStyle/>
                    <a:p>
                      <a:pPr algn="ctr"/>
                      <a:r>
                        <a:rPr lang="en-US" dirty="0"/>
                        <a:t>Function</a:t>
                      </a:r>
                      <a:endParaRPr lang="en-US" dirty="0"/>
                    </a:p>
                  </a:txBody>
                  <a:tcPr/>
                </a:tc>
                <a:tc>
                  <a:txBody>
                    <a:bodyPr/>
                    <a:lstStyle/>
                    <a:p>
                      <a:pPr algn="just"/>
                      <a:r>
                        <a:rPr lang="en-US" sz="1800" b="0" i="0" kern="1200" dirty="0">
                          <a:solidFill>
                            <a:schemeClr val="dk1"/>
                          </a:solidFill>
                          <a:effectLst/>
                          <a:latin typeface="+mn-lt"/>
                          <a:ea typeface="+mn-ea"/>
                          <a:cs typeface="+mn-cs"/>
                        </a:rPr>
                        <a:t>A microcontroller is a compact integrated circuit that includes a processor core, memory, and programmable input/output peripherals.</a:t>
                      </a:r>
                      <a:endParaRPr lang="en-US" dirty="0"/>
                    </a:p>
                  </a:txBody>
                  <a:tcPr/>
                </a:tc>
                <a:tc>
                  <a:txBody>
                    <a:bodyPr/>
                    <a:lstStyle/>
                    <a:p>
                      <a:pPr algn="just"/>
                      <a:r>
                        <a:rPr lang="en-US" sz="1800" b="0" i="0" kern="1200" dirty="0">
                          <a:solidFill>
                            <a:schemeClr val="dk1"/>
                          </a:solidFill>
                          <a:effectLst/>
                          <a:latin typeface="+mn-lt"/>
                          <a:ea typeface="+mn-ea"/>
                          <a:cs typeface="+mn-cs"/>
                        </a:rPr>
                        <a:t>A microprocessor is a central processing unit (CPU) that focuses on executing general-purpose instructions. It lacks integrated peripherals for specific applications.</a:t>
                      </a:r>
                      <a:endParaRPr lang="en-US" dirty="0"/>
                    </a:p>
                  </a:txBody>
                  <a:tcPr/>
                </a:tc>
              </a:tr>
              <a:tr h="370840">
                <a:tc>
                  <a:txBody>
                    <a:bodyPr/>
                    <a:lstStyle/>
                    <a:p>
                      <a:pPr algn="ctr"/>
                      <a:r>
                        <a:rPr lang="en-US" dirty="0"/>
                        <a:t>Purpose</a:t>
                      </a:r>
                      <a:endParaRPr lang="en-US" dirty="0"/>
                    </a:p>
                  </a:txBody>
                  <a:tcPr/>
                </a:tc>
                <a:tc>
                  <a:txBody>
                    <a:bodyPr/>
                    <a:lstStyle/>
                    <a:p>
                      <a:pPr algn="just"/>
                      <a:r>
                        <a:rPr lang="en-US" sz="1800" b="0" i="0" kern="1200" dirty="0">
                          <a:solidFill>
                            <a:schemeClr val="dk1"/>
                          </a:solidFill>
                          <a:effectLst/>
                          <a:latin typeface="+mn-lt"/>
                          <a:ea typeface="+mn-ea"/>
                          <a:cs typeface="+mn-cs"/>
                        </a:rPr>
                        <a:t>Designed for specific tasks and applications in embedded systems. Often used in devices where control, automation, and real-time processing are crucial.</a:t>
                      </a:r>
                      <a:endParaRPr lang="en-US" dirty="0"/>
                    </a:p>
                  </a:txBody>
                  <a:tcPr/>
                </a:tc>
                <a:tc>
                  <a:txBody>
                    <a:bodyPr/>
                    <a:lstStyle/>
                    <a:p>
                      <a:pPr algn="just"/>
                      <a:r>
                        <a:rPr lang="en-US" sz="1800" b="0" i="0" kern="1200" dirty="0">
                          <a:solidFill>
                            <a:schemeClr val="dk1"/>
                          </a:solidFill>
                          <a:effectLst/>
                          <a:latin typeface="+mn-lt"/>
                          <a:ea typeface="+mn-ea"/>
                          <a:cs typeface="+mn-cs"/>
                        </a:rPr>
                        <a:t>Typically used as the central computing unit in a broader system, requiring external components (memory, I/O devices) to complete a functional system.</a:t>
                      </a:r>
                      <a:endParaRPr lang="en-US" dirty="0"/>
                    </a:p>
                  </a:txBody>
                  <a:tcPr/>
                </a:tc>
              </a:tr>
              <a:tr h="370840">
                <a:tc>
                  <a:txBody>
                    <a:bodyPr/>
                    <a:lstStyle/>
                    <a:p>
                      <a:pPr algn="ctr"/>
                      <a:r>
                        <a:rPr lang="en-US" dirty="0"/>
                        <a:t>Integration of Components</a:t>
                      </a:r>
                      <a:endParaRPr lang="en-US" dirty="0"/>
                    </a:p>
                  </a:txBody>
                  <a:tcPr/>
                </a:tc>
                <a:tc>
                  <a:txBody>
                    <a:bodyPr/>
                    <a:lstStyle/>
                    <a:p>
                      <a:pPr algn="just"/>
                      <a:r>
                        <a:rPr lang="en-US" sz="1800" b="0" i="0" kern="1200" dirty="0">
                          <a:solidFill>
                            <a:schemeClr val="dk1"/>
                          </a:solidFill>
                          <a:effectLst/>
                          <a:latin typeface="+mn-lt"/>
                          <a:ea typeface="+mn-ea"/>
                          <a:cs typeface="+mn-cs"/>
                        </a:rPr>
                        <a:t>Includes integrated peripherals like timers, counters, ADC (Analog-to-Digital Converter), UART (Universal Asynchronous Receiver-Transmitter), and more.</a:t>
                      </a:r>
                      <a:endParaRPr lang="en-US" dirty="0"/>
                    </a:p>
                  </a:txBody>
                  <a:tcPr/>
                </a:tc>
                <a:tc>
                  <a:txBody>
                    <a:bodyPr/>
                    <a:lstStyle/>
                    <a:p>
                      <a:pPr algn="just"/>
                      <a:r>
                        <a:rPr lang="en-US" sz="1800" b="0" i="0" kern="1200" dirty="0">
                          <a:solidFill>
                            <a:schemeClr val="dk1"/>
                          </a:solidFill>
                          <a:effectLst/>
                          <a:latin typeface="+mn-lt"/>
                          <a:ea typeface="+mn-ea"/>
                          <a:cs typeface="+mn-cs"/>
                        </a:rPr>
                        <a:t>Does not have built-in peripherals for specific tasks. Relies on external components for memory, I/O, and other functions.</a:t>
                      </a:r>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583" y="13063"/>
            <a:ext cx="9144000" cy="1143000"/>
          </a:xfrm>
        </p:spPr>
        <p:txBody>
          <a:bodyPr/>
          <a:lstStyle/>
          <a:p>
            <a:r>
              <a:rPr lang="en-US" dirty="0"/>
              <a:t>Continued…</a:t>
            </a:r>
            <a:endParaRPr dirty="0"/>
          </a:p>
        </p:txBody>
      </p:sp>
      <p:graphicFrame>
        <p:nvGraphicFramePr>
          <p:cNvPr id="8" name="Content Placeholder 4"/>
          <p:cNvGraphicFramePr>
            <a:graphicFrameLocks noGrp="1"/>
          </p:cNvGraphicFramePr>
          <p:nvPr>
            <p:ph sz="half" idx="1"/>
          </p:nvPr>
        </p:nvGraphicFramePr>
        <p:xfrm>
          <a:off x="914400" y="1295400"/>
          <a:ext cx="10820400" cy="5188124"/>
        </p:xfrm>
        <a:graphic>
          <a:graphicData uri="http://schemas.openxmlformats.org/drawingml/2006/table">
            <a:tbl>
              <a:tblPr firstRow="1" bandRow="1">
                <a:tableStyleId>{5C22544A-7EE6-4342-B048-85BDC9FD1C3A}</a:tableStyleId>
              </a:tblPr>
              <a:tblGrid>
                <a:gridCol w="1752600"/>
                <a:gridCol w="4343400"/>
                <a:gridCol w="4724400"/>
              </a:tblGrid>
              <a:tr h="350879">
                <a:tc>
                  <a:txBody>
                    <a:bodyPr/>
                    <a:lstStyle/>
                    <a:p>
                      <a:pPr algn="ctr"/>
                      <a:r>
                        <a:rPr lang="en-US" dirty="0"/>
                        <a:t>Content</a:t>
                      </a:r>
                      <a:endParaRPr lang="en-US" dirty="0"/>
                    </a:p>
                  </a:txBody>
                  <a:tcPr/>
                </a:tc>
                <a:tc>
                  <a:txBody>
                    <a:bodyPr/>
                    <a:lstStyle/>
                    <a:p>
                      <a:pPr algn="ctr"/>
                      <a:r>
                        <a:rPr lang="en-US" dirty="0"/>
                        <a:t>Microcontroller</a:t>
                      </a:r>
                      <a:endParaRPr lang="en-US" dirty="0"/>
                    </a:p>
                  </a:txBody>
                  <a:tcPr/>
                </a:tc>
                <a:tc>
                  <a:txBody>
                    <a:bodyPr/>
                    <a:lstStyle/>
                    <a:p>
                      <a:pPr algn="ctr"/>
                      <a:r>
                        <a:rPr lang="en-US" dirty="0"/>
                        <a:t>Microprocessor</a:t>
                      </a:r>
                      <a:endParaRPr lang="en-US" dirty="0"/>
                    </a:p>
                  </a:txBody>
                  <a:tcPr/>
                </a:tc>
              </a:tr>
              <a:tr h="865181">
                <a:tc>
                  <a:txBody>
                    <a:bodyPr/>
                    <a:lstStyle/>
                    <a:p>
                      <a:pPr algn="ctr"/>
                      <a:r>
                        <a:rPr lang="en-US" dirty="0"/>
                        <a:t>Complexity</a:t>
                      </a:r>
                      <a:endParaRPr lang="en-US" dirty="0"/>
                    </a:p>
                  </a:txBody>
                  <a:tcPr/>
                </a:tc>
                <a:tc>
                  <a:txBody>
                    <a:bodyPr/>
                    <a:lstStyle/>
                    <a:p>
                      <a:pPr algn="l"/>
                      <a:r>
                        <a:rPr lang="en-US" sz="1800" b="0" i="0" kern="1200" dirty="0">
                          <a:solidFill>
                            <a:schemeClr val="dk1"/>
                          </a:solidFill>
                          <a:effectLst/>
                          <a:latin typeface="+mn-lt"/>
                          <a:ea typeface="+mn-ea"/>
                          <a:cs typeface="+mn-cs"/>
                        </a:rPr>
                        <a:t>Designed for specific applications, resulting in a lower overall complexity.</a:t>
                      </a:r>
                      <a:endParaRPr lang="en-US" dirty="0"/>
                    </a:p>
                  </a:txBody>
                  <a:tcPr/>
                </a:tc>
                <a:tc>
                  <a:txBody>
                    <a:bodyPr/>
                    <a:lstStyle/>
                    <a:p>
                      <a:pPr algn="l"/>
                      <a:r>
                        <a:rPr lang="en-US" sz="1800" b="0" i="0" kern="1200" dirty="0">
                          <a:solidFill>
                            <a:schemeClr val="dk1"/>
                          </a:solidFill>
                          <a:effectLst/>
                          <a:latin typeface="+mn-lt"/>
                          <a:ea typeface="+mn-ea"/>
                          <a:cs typeface="+mn-cs"/>
                        </a:rPr>
                        <a:t>General-purpose design increases overall complexity.</a:t>
                      </a:r>
                      <a:endParaRPr lang="en-US" dirty="0"/>
                    </a:p>
                  </a:txBody>
                  <a:tcPr/>
                </a:tc>
              </a:tr>
              <a:tr h="865181">
                <a:tc>
                  <a:txBody>
                    <a:bodyPr/>
                    <a:lstStyle/>
                    <a:p>
                      <a:pPr algn="ctr"/>
                      <a:r>
                        <a:rPr lang="en-US" dirty="0"/>
                        <a:t>Cost</a:t>
                      </a:r>
                      <a:endParaRPr lang="en-US" dirty="0"/>
                    </a:p>
                  </a:txBody>
                  <a:tcPr/>
                </a:tc>
                <a:tc>
                  <a:txBody>
                    <a:bodyPr/>
                    <a:lstStyle/>
                    <a:p>
                      <a:pPr algn="just"/>
                      <a:r>
                        <a:rPr lang="en-US" sz="1800" b="0" i="0" kern="1200" dirty="0">
                          <a:solidFill>
                            <a:schemeClr val="dk1"/>
                          </a:solidFill>
                          <a:effectLst/>
                          <a:latin typeface="+mn-lt"/>
                          <a:ea typeface="+mn-ea"/>
                          <a:cs typeface="+mn-cs"/>
                        </a:rPr>
                        <a:t>Often more cost-effective for targeted applications.</a:t>
                      </a:r>
                      <a:endParaRPr lang="en-US" dirty="0"/>
                    </a:p>
                  </a:txBody>
                  <a:tcPr/>
                </a:tc>
                <a:tc>
                  <a:txBody>
                    <a:bodyPr/>
                    <a:lstStyle/>
                    <a:p>
                      <a:pPr algn="just"/>
                      <a:r>
                        <a:rPr lang="en-US" sz="1800" b="0" i="0" kern="1200" dirty="0">
                          <a:solidFill>
                            <a:schemeClr val="dk1"/>
                          </a:solidFill>
                          <a:effectLst/>
                          <a:latin typeface="+mn-lt"/>
                          <a:ea typeface="+mn-ea"/>
                          <a:cs typeface="+mn-cs"/>
                        </a:rPr>
                        <a:t>May be more expensive due to additional components required for a complete system.</a:t>
                      </a:r>
                      <a:endParaRPr lang="en-US" dirty="0"/>
                    </a:p>
                  </a:txBody>
                  <a:tcPr/>
                </a:tc>
              </a:tr>
              <a:tr h="951878">
                <a:tc>
                  <a:txBody>
                    <a:bodyPr/>
                    <a:lstStyle/>
                    <a:p>
                      <a:pPr algn="ctr"/>
                      <a:r>
                        <a:rPr lang="en-US" dirty="0"/>
                        <a:t>Execution Speed</a:t>
                      </a:r>
                      <a:endParaRPr lang="en-US" dirty="0"/>
                    </a:p>
                  </a:txBody>
                  <a:tcPr/>
                </a:tc>
                <a:tc>
                  <a:txBody>
                    <a:bodyPr/>
                    <a:lstStyle/>
                    <a:p>
                      <a:pPr algn="just"/>
                      <a:r>
                        <a:rPr lang="en-US" sz="1800" b="0" i="0" kern="1200" dirty="0">
                          <a:solidFill>
                            <a:schemeClr val="dk1"/>
                          </a:solidFill>
                          <a:effectLst/>
                          <a:latin typeface="+mn-lt"/>
                          <a:ea typeface="+mn-ea"/>
                          <a:cs typeface="+mn-cs"/>
                        </a:rPr>
                        <a:t>Typically operates at lower clock speeds suitable for specific applications</a:t>
                      </a:r>
                      <a:endParaRPr lang="en-US" dirty="0"/>
                    </a:p>
                  </a:txBody>
                  <a:tcPr/>
                </a:tc>
                <a:tc>
                  <a:txBody>
                    <a:bodyPr/>
                    <a:lstStyle/>
                    <a:p>
                      <a:pPr algn="just"/>
                      <a:r>
                        <a:rPr lang="en-US" sz="1800" b="0" i="0" kern="1200" dirty="0">
                          <a:solidFill>
                            <a:schemeClr val="dk1"/>
                          </a:solidFill>
                          <a:effectLst/>
                          <a:latin typeface="+mn-lt"/>
                          <a:ea typeface="+mn-ea"/>
                          <a:cs typeface="+mn-cs"/>
                        </a:rPr>
                        <a:t>Operates at higher clock speeds, providing greater computational power for general-purpose computing tasks.</a:t>
                      </a:r>
                      <a:endParaRPr lang="en-US" dirty="0"/>
                    </a:p>
                  </a:txBody>
                  <a:tcPr/>
                </a:tc>
              </a:tr>
              <a:tr h="1274943">
                <a:tc>
                  <a:txBody>
                    <a:bodyPr/>
                    <a:lstStyle/>
                    <a:p>
                      <a:pPr algn="ctr"/>
                      <a:r>
                        <a:rPr lang="en-US" dirty="0"/>
                        <a:t>Applications</a:t>
                      </a:r>
                      <a:endParaRPr lang="en-US" dirty="0"/>
                    </a:p>
                  </a:txBody>
                  <a:tcPr/>
                </a:tc>
                <a:tc>
                  <a:txBody>
                    <a:bodyPr/>
                    <a:lstStyle/>
                    <a:p>
                      <a:pPr algn="just"/>
                      <a:r>
                        <a:rPr lang="en-US" sz="1800" b="0" i="0" kern="1200" dirty="0">
                          <a:solidFill>
                            <a:schemeClr val="dk1"/>
                          </a:solidFill>
                          <a:effectLst/>
                          <a:latin typeface="+mn-lt"/>
                          <a:ea typeface="+mn-ea"/>
                          <a:cs typeface="+mn-cs"/>
                        </a:rPr>
                        <a:t>Commonly used in embedded systems and specific applications, such as automotive control units, industrial automation, and consumer electronics.</a:t>
                      </a:r>
                      <a:endParaRPr lang="en-US" dirty="0"/>
                    </a:p>
                  </a:txBody>
                  <a:tcPr/>
                </a:tc>
                <a:tc>
                  <a:txBody>
                    <a:bodyPr/>
                    <a:lstStyle/>
                    <a:p>
                      <a:pPr algn="just"/>
                      <a:r>
                        <a:rPr lang="en-US" sz="1800" b="0" i="0" kern="1200" dirty="0">
                          <a:solidFill>
                            <a:schemeClr val="dk1"/>
                          </a:solidFill>
                          <a:effectLst/>
                          <a:latin typeface="+mn-lt"/>
                          <a:ea typeface="+mn-ea"/>
                          <a:cs typeface="+mn-cs"/>
                        </a:rPr>
                        <a:t>Used in general-purpose computing devices like personal computers, laptops, servers, and workstations.</a:t>
                      </a:r>
                      <a:endParaRPr lang="en-US" dirty="0"/>
                    </a:p>
                  </a:txBody>
                  <a:tcPr/>
                </a:tc>
              </a:tr>
              <a:tr h="865181">
                <a:tc>
                  <a:txBody>
                    <a:bodyPr/>
                    <a:lstStyle/>
                    <a:p>
                      <a:pPr algn="ctr"/>
                      <a:r>
                        <a:rPr lang="en-US" dirty="0"/>
                        <a:t>Examples</a:t>
                      </a:r>
                      <a:endParaRPr lang="en-US" dirty="0"/>
                    </a:p>
                  </a:txBody>
                  <a:tcPr/>
                </a:tc>
                <a:tc>
                  <a:txBody>
                    <a:bodyPr/>
                    <a:lstStyle/>
                    <a:p>
                      <a:pPr algn="just"/>
                      <a:r>
                        <a:rPr lang="en-US" sz="1800" b="0" i="0" kern="1200" dirty="0">
                          <a:solidFill>
                            <a:schemeClr val="dk1"/>
                          </a:solidFill>
                          <a:effectLst/>
                          <a:latin typeface="+mn-lt"/>
                          <a:ea typeface="+mn-ea"/>
                          <a:cs typeface="+mn-cs"/>
                        </a:rPr>
                        <a:t>Atmel AVR series, Microchip PIC series, and ARM Cortex-M series.</a:t>
                      </a:r>
                      <a:endParaRPr lang="en-US" dirty="0"/>
                    </a:p>
                  </a:txBody>
                  <a:tcPr/>
                </a:tc>
                <a:tc>
                  <a:txBody>
                    <a:bodyPr/>
                    <a:lstStyle/>
                    <a:p>
                      <a:pPr algn="just"/>
                      <a:r>
                        <a:rPr lang="en-US" sz="1800" b="0" i="0" kern="1200" dirty="0">
                          <a:solidFill>
                            <a:schemeClr val="dk1"/>
                          </a:solidFill>
                          <a:effectLst/>
                          <a:latin typeface="+mn-lt"/>
                          <a:ea typeface="+mn-ea"/>
                          <a:cs typeface="+mn-cs"/>
                        </a:rPr>
                        <a:t>Intel Core processors (x86 architecture), AMD processors, and ARM Cortex-A series.</a:t>
                      </a:r>
                      <a:endParaRPr 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Microcontroller</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8-bit Microcontrollers: : Atmel AVR, Microchip PIC12/PIC16, 8051.</a:t>
            </a:r>
            <a:endParaRPr lang="en-US" dirty="0"/>
          </a:p>
          <a:p>
            <a:pPr algn="just"/>
            <a:r>
              <a:rPr lang="en-US" dirty="0"/>
              <a:t>16-bit Microcontrollers:  Microchip PIC24, </a:t>
            </a:r>
            <a:r>
              <a:rPr lang="en-US" dirty="0" err="1"/>
              <a:t>Renesas</a:t>
            </a:r>
            <a:r>
              <a:rPr lang="en-US" dirty="0"/>
              <a:t> RX, Freescale HCS12. </a:t>
            </a:r>
            <a:endParaRPr lang="en-US" dirty="0"/>
          </a:p>
          <a:p>
            <a:pPr algn="just"/>
            <a:r>
              <a:rPr lang="en-US" dirty="0"/>
              <a:t>32-bit Microcontrollers: ARM Cortex-M series (e.g., Cortex-M0, M3, M4), PIC32, STM32.</a:t>
            </a:r>
            <a:endParaRPr lang="en-US" dirty="0"/>
          </a:p>
          <a:p>
            <a:pPr algn="just"/>
            <a:r>
              <a:rPr lang="en-US" dirty="0"/>
              <a:t>ARM-based Microcontrollers:  STM32 (STMicroelectronics), LPC series (NXP), SAM series (Atmel/Microchip).</a:t>
            </a:r>
            <a:endParaRPr lang="en-US" dirty="0"/>
          </a:p>
          <a:p>
            <a:pPr algn="just"/>
            <a:r>
              <a:rPr lang="en-US" dirty="0"/>
              <a:t>Digital Signal Processors (DSPs):  TMS320 series (Texas Instruments), ADSP series (Analog Devices).</a:t>
            </a:r>
            <a:endParaRPr lang="en-US" dirty="0"/>
          </a:p>
          <a:p>
            <a:pPr algn="just"/>
            <a:r>
              <a:rPr lang="en-US" dirty="0"/>
              <a:t>Application-Specific Microcontrollers: Motor control microcontrollers, automotive microcontrollers, and smart metering microcontrollers.</a:t>
            </a:r>
            <a:endParaRPr lang="en-US" dirty="0"/>
          </a:p>
          <a:p>
            <a:pPr algn="just"/>
            <a:r>
              <a:rPr lang="en-US" dirty="0"/>
              <a:t>Wireless Microcontrollers: ESP8266 (Wi-Fi), nRF52 series (Bluetooth), CC26xx (TI, </a:t>
            </a:r>
            <a:r>
              <a:rPr lang="en-US" dirty="0" err="1"/>
              <a:t>Zigbee</a:t>
            </a:r>
            <a:r>
              <a:rPr lang="en-US" dirty="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9144000" cy="762000"/>
          </a:xfrm>
        </p:spPr>
        <p:txBody>
          <a:bodyPr/>
          <a:lstStyle/>
          <a:p>
            <a:r>
              <a:rPr lang="en-US" b="1" dirty="0"/>
              <a:t>AVR ATmega32 Microcontroller</a:t>
            </a:r>
            <a:endParaRPr lang="en-US" dirty="0"/>
          </a:p>
        </p:txBody>
      </p:sp>
      <p:sp>
        <p:nvSpPr>
          <p:cNvPr id="3" name="Content Placeholder 2"/>
          <p:cNvSpPr>
            <a:spLocks noGrp="1"/>
          </p:cNvSpPr>
          <p:nvPr>
            <p:ph idx="1"/>
          </p:nvPr>
        </p:nvSpPr>
        <p:spPr>
          <a:xfrm>
            <a:off x="914400" y="838200"/>
            <a:ext cx="10896600" cy="5867400"/>
          </a:xfrm>
        </p:spPr>
        <p:txBody>
          <a:bodyPr>
            <a:normAutofit lnSpcReduction="10000"/>
          </a:bodyPr>
          <a:lstStyle/>
          <a:p>
            <a:pPr algn="just"/>
            <a:r>
              <a:rPr lang="en-US" dirty="0"/>
              <a:t>The ATmega32 follows the AVR architecture, which is based on a modified Harvard architecture. This architecture separates program memory (Flash) and data memory (SRAM).</a:t>
            </a:r>
            <a:endParaRPr lang="en-US" dirty="0"/>
          </a:p>
          <a:p>
            <a:pPr algn="just"/>
            <a:r>
              <a:rPr lang="en-US" dirty="0"/>
              <a:t>It is an 8-bit microcontroller, meaning it processes data in 8-bit chunks. </a:t>
            </a:r>
            <a:endParaRPr lang="en-US" dirty="0"/>
          </a:p>
          <a:p>
            <a:pPr algn="just"/>
            <a:r>
              <a:rPr lang="en-US" dirty="0"/>
              <a:t>Typically includes 32 KB of Flash memory for program storage.</a:t>
            </a:r>
            <a:endParaRPr lang="en-US" dirty="0"/>
          </a:p>
          <a:p>
            <a:pPr algn="just"/>
            <a:r>
              <a:rPr lang="en-US" dirty="0"/>
              <a:t>Has 2 KB of SRAM for data storage.</a:t>
            </a:r>
            <a:endParaRPr lang="en-US" dirty="0"/>
          </a:p>
          <a:p>
            <a:pPr algn="just"/>
            <a:r>
              <a:rPr lang="en-US" dirty="0"/>
              <a:t>Features 1 KB of EEPROM for non-volatile data storage.</a:t>
            </a:r>
            <a:endParaRPr lang="en-US" dirty="0"/>
          </a:p>
          <a:p>
            <a:pPr algn="just"/>
            <a:r>
              <a:rPr lang="en-US" dirty="0"/>
              <a:t>The ATmega32 can operate at different clock speeds, often ranging from a few MHz to around 16 </a:t>
            </a:r>
            <a:r>
              <a:rPr lang="en-US" dirty="0" err="1"/>
              <a:t>MHz.</a:t>
            </a:r>
            <a:endParaRPr lang="en-US" dirty="0"/>
          </a:p>
          <a:p>
            <a:pPr algn="just"/>
            <a:r>
              <a:rPr lang="en-US" dirty="0"/>
              <a:t>The ATmega32 has multiple I/O pins organized into ports, making it suitable for interfacing with external devices.</a:t>
            </a:r>
            <a:endParaRPr lang="en-US" dirty="0"/>
          </a:p>
          <a:p>
            <a:pPr algn="just"/>
            <a:r>
              <a:rPr lang="en-US" dirty="0"/>
              <a:t>Features power-saving modes to optimize energy consumption, including sleep modes.</a:t>
            </a:r>
            <a:endParaRPr lang="en-US" dirty="0"/>
          </a:p>
          <a:p>
            <a:pPr algn="just"/>
            <a:r>
              <a:rPr lang="en-US" dirty="0"/>
              <a:t>The ATmega32 is supported by various development tools, including compilers (such as AVR-GCC), integrated development environments (IDEs), and programmers.</a:t>
            </a:r>
            <a:endParaRPr lang="en-US" dirty="0"/>
          </a:p>
          <a:p>
            <a:pPr algn="just"/>
            <a:r>
              <a:rPr lang="en-US" dirty="0"/>
              <a:t>The ATmega32 is commonly used in a wide range of applications, including embedded systems, robotics, industrial control, consumer electronics, and educational projects.</a:t>
            </a:r>
            <a:endParaRPr lang="en-US" dirty="0"/>
          </a:p>
        </p:txBody>
      </p:sp>
    </p:spTree>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10018</Words>
  <Application>WPS Presentation</Application>
  <PresentationFormat>Widescreen</PresentationFormat>
  <Paragraphs>204</Paragraphs>
  <Slides>17</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Times New Roman</vt:lpstr>
      <vt:lpstr>Consolas</vt:lpstr>
      <vt:lpstr>Candara</vt:lpstr>
      <vt:lpstr>Arial</vt:lpstr>
      <vt:lpstr>Microsoft YaHei</vt:lpstr>
      <vt:lpstr>Arial Unicode MS</vt:lpstr>
      <vt:lpstr>Tech Computer 16x9</vt:lpstr>
      <vt:lpstr>Lecture-1: Introduction to Microcontrollers</vt:lpstr>
      <vt:lpstr>Microcontroller</vt:lpstr>
      <vt:lpstr>Key Components of Microcontroller</vt:lpstr>
      <vt:lpstr>Continued…</vt:lpstr>
      <vt:lpstr>Microprocessor</vt:lpstr>
      <vt:lpstr>Difference Between Microcontroller and Microprocessor</vt:lpstr>
      <vt:lpstr>Continued…</vt:lpstr>
      <vt:lpstr>Types of Microcontroller</vt:lpstr>
      <vt:lpstr>AVR ATmega32 Microcontroller</vt:lpstr>
      <vt:lpstr>AVR Microcontroller Architecture</vt:lpstr>
      <vt:lpstr>Pin diagram of ATmega32</vt:lpstr>
      <vt:lpstr>Intel 8051 Microcontroller</vt:lpstr>
      <vt:lpstr>Types of Memory</vt:lpstr>
      <vt:lpstr>Continued…</vt:lpstr>
      <vt:lpstr>Continued…</vt:lpstr>
      <vt:lpstr>Continued…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 Introduction to Microcontrollers</dc:title>
  <dc:creator>user</dc:creator>
  <cp:lastModifiedBy>BAB AL SAFA</cp:lastModifiedBy>
  <cp:revision>31</cp:revision>
  <dcterms:created xsi:type="dcterms:W3CDTF">2024-01-05T03:12:00Z</dcterms:created>
  <dcterms:modified xsi:type="dcterms:W3CDTF">2024-02-28T15:32:03Z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CV">
    <vt:lpwstr>EC93199F31E74B8FA4FC1A53E532D6EC_12</vt:lpwstr>
  </property>
  <property fmtid="{D5CDD505-2E9C-101B-9397-08002B2CF9AE}" pid="9" name="KSOProductBuildVer">
    <vt:lpwstr>1033-12.2.0.13489</vt:lpwstr>
  </property>
</Properties>
</file>