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en-US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</a:fld>
            <a:endParaRPr lang="en-US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Times New Roman" panose="02020603050405020304" charset="0"/>
        <a:cs typeface="Times New Roman" panose="020206030504050203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Times New Roman" panose="02020603050405020304" charset="0"/>
        <a:cs typeface="Times New Roman" panose="020206030504050203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Times New Roman" panose="02020603050405020304" charset="0"/>
        <a:cs typeface="Times New Roman" panose="020206030504050203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Times New Roman" panose="02020603050405020304" charset="0"/>
        <a:cs typeface="Times New Roman" panose="020206030504050203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charset="0"/>
        <a:ea typeface="Times New Roman" panose="02020603050405020304" charset="0"/>
        <a:cs typeface="Times New Roman" panose="020206030504050203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Times New Roman" panose="02020603050405020304" charset="0"/>
          <a:cs typeface="Times New Roman" panose="020206030504050203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samsuddin0001@bdu.ac.b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 301: Advanced Programming with Python and Scripting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Samsuddin</a:t>
            </a:r>
            <a:r>
              <a:rPr lang="en-US" dirty="0"/>
              <a:t> Ahmed</a:t>
            </a:r>
            <a:endParaRPr lang="en-US" dirty="0"/>
          </a:p>
          <a:p>
            <a:r>
              <a:rPr lang="en-US" dirty="0"/>
              <a:t>Assistant Professor</a:t>
            </a:r>
            <a:endParaRPr lang="en-US" dirty="0"/>
          </a:p>
          <a:p>
            <a:r>
              <a:rPr lang="en-US" dirty="0"/>
              <a:t>Department of IRE</a:t>
            </a:r>
            <a:endParaRPr lang="en-US" dirty="0"/>
          </a:p>
          <a:p>
            <a:r>
              <a:rPr lang="en-US" dirty="0">
                <a:hlinkClick r:id="rId1"/>
              </a:rPr>
              <a:t>samsuddin0001@bdu.ac.bd</a:t>
            </a:r>
            <a:endParaRPr lang="en-US" dirty="0"/>
          </a:p>
          <a:p>
            <a:r>
              <a:rPr lang="en-US" dirty="0"/>
              <a:t>01944897313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5728" y="262465"/>
          <a:ext cx="11555862" cy="3319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977"/>
                <a:gridCol w="1925977"/>
                <a:gridCol w="1925977"/>
                <a:gridCol w="1925977"/>
                <a:gridCol w="1925977"/>
                <a:gridCol w="1925977"/>
              </a:tblGrid>
              <a:tr h="883784">
                <a:tc>
                  <a:txBody>
                    <a:bodyPr/>
                    <a:lstStyle/>
                    <a:p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Attendance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Problem Set Completion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(UVA) 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Problem Set Discussion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Quiz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Exercise Problem 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27058"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Percentage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27058"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Min Cut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21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02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27058"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Total Marks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30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24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30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24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1308234"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Reference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Self Entry in the Class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(Cheat is punishable)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Check Moodle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Tutorial Class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(30 minutes at each tutorial class)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Kahoot/</a:t>
                      </a:r>
                      <a:r>
                        <a:rPr lang="en-US" dirty="0" err="1">
                          <a:ea typeface="Times New Roman" panose="02020603050405020304" charset="0"/>
                          <a:cs typeface="Times New Roman" panose="02020603050405020304" charset="0"/>
                        </a:rPr>
                        <a:t>Quiziz</a:t>
                      </a:r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/</a:t>
                      </a:r>
                      <a:r>
                        <a:rPr lang="en-US" dirty="0" err="1">
                          <a:ea typeface="Times New Roman" panose="02020603050405020304" charset="0"/>
                          <a:cs typeface="Times New Roman" panose="02020603050405020304" charset="0"/>
                        </a:rPr>
                        <a:t>moodle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Notebook/Scripts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r>
                        <a:rPr lang="en-US" dirty="0">
                          <a:ea typeface="Times New Roman" panose="02020603050405020304" charset="0"/>
                          <a:cs typeface="Times New Roman" panose="02020603050405020304" charset="0"/>
                        </a:rPr>
                        <a:t>Take My sign and Upload to Moodle</a:t>
                      </a:r>
                      <a:endParaRPr lang="en-US" dirty="0"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94550" y="3746878"/>
            <a:ext cx="7695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ea typeface="Times New Roman" panose="02020603050405020304" charset="0"/>
                <a:cs typeface="Times New Roman" panose="02020603050405020304" charset="0"/>
              </a:rPr>
              <a:t>Tutorial: </a:t>
            </a:r>
            <a:endParaRPr lang="en-US" dirty="0">
              <a:solidFill>
                <a:srgbClr val="FF0000"/>
              </a:solidFill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ea typeface="Times New Roman" panose="02020603050405020304" charset="0"/>
                <a:cs typeface="Times New Roman" panose="02020603050405020304" charset="0"/>
              </a:rPr>
              <a:t>35 min review of concepts, Q/A and feedbacks</a:t>
            </a:r>
            <a:endParaRPr lang="en-US" dirty="0"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ea typeface="Times New Roman" panose="02020603050405020304" charset="0"/>
                <a:cs typeface="Times New Roman" panose="02020603050405020304" charset="0"/>
              </a:rPr>
              <a:t>50 min: Problem Generation(Problem, Sample input/output, algorithm, coding) </a:t>
            </a:r>
            <a:endParaRPr lang="en-US" dirty="0"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dirty="0">
                <a:ea typeface="Times New Roman" panose="02020603050405020304" charset="0"/>
                <a:cs typeface="Times New Roman" panose="02020603050405020304" charset="0"/>
              </a:rPr>
              <a:t>35 min UVA problem discussion  </a:t>
            </a:r>
            <a:endParaRPr lang="en-US" dirty="0"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charset="0"/>
              </a:rPr>
              <a:t>Introduction to Computation and Programming Using Python with Application to Computational Modeling and Understanding Data</a:t>
            </a:r>
            <a:r>
              <a:rPr lang="en-US" dirty="0"/>
              <a:t> ; Guttag</a:t>
            </a:r>
            <a:endParaRPr lang="en-US" dirty="0"/>
          </a:p>
          <a:p>
            <a:r>
              <a:rPr lang="en-US" sz="1800" b="1" i="0" dirty="0">
                <a:solidFill>
                  <a:srgbClr val="000000"/>
                </a:solidFill>
                <a:effectLst/>
              </a:rPr>
              <a:t>Learning Python;</a:t>
            </a:r>
            <a:r>
              <a:rPr lang="en-US" dirty="0"/>
              <a:t>  </a:t>
            </a:r>
            <a:r>
              <a:rPr lang="en-US" sz="1800" b="1" i="1" dirty="0">
                <a:solidFill>
                  <a:srgbClr val="000000"/>
                </a:solidFill>
                <a:effectLst/>
              </a:rPr>
              <a:t>Mark Lutz</a:t>
            </a:r>
            <a:r>
              <a:rPr lang="en-US" dirty="0"/>
              <a:t> </a:t>
            </a:r>
            <a:endParaRPr lang="en-US" dirty="0"/>
          </a:p>
          <a:p>
            <a:r>
              <a:rPr lang="en-US" sz="1600" b="0" i="0" dirty="0">
                <a:solidFill>
                  <a:srgbClr val="231F20"/>
                </a:solidFill>
                <a:effectLst/>
                <a:latin typeface="Times New Roman" panose="02020603050405020304" charset="0"/>
              </a:rPr>
              <a:t>Introduction To Programming Using </a:t>
            </a:r>
            <a:r>
              <a:rPr lang="en-US" sz="1600" b="0" i="0" dirty="0">
                <a:solidFill>
                  <a:srgbClr val="00AEEF"/>
                </a:solidFill>
                <a:effectLst/>
                <a:latin typeface="Times New Roman" panose="02020603050405020304" charset="0"/>
              </a:rPr>
              <a:t>Python</a:t>
            </a:r>
            <a:r>
              <a:rPr lang="en-US" sz="2400" dirty="0"/>
              <a:t> </a:t>
            </a:r>
            <a:r>
              <a:rPr lang="en-US" dirty="0"/>
              <a:t>; </a:t>
            </a:r>
            <a:r>
              <a:rPr lang="en-US" sz="1800" b="0" i="0" dirty="0">
                <a:solidFill>
                  <a:srgbClr val="005B7F"/>
                </a:solidFill>
                <a:effectLst/>
                <a:latin typeface="Times New Roman" panose="02020603050405020304" charset="0"/>
              </a:rPr>
              <a:t>Y. Daniel Liang</a:t>
            </a: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</Words>
  <Application>WPS Presentation</Application>
  <PresentationFormat>Widescreen</PresentationFormat>
  <Paragraphs>81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Arial-BoldMT</vt:lpstr>
      <vt:lpstr>AMGDT</vt:lpstr>
      <vt:lpstr>MyriadPro-SemiboldCond</vt:lpstr>
      <vt:lpstr>Birka-SemiBoldItalic</vt:lpstr>
      <vt:lpstr>Amigo</vt:lpstr>
      <vt:lpstr>Calibri Light</vt:lpstr>
      <vt:lpstr>Calibri</vt:lpstr>
      <vt:lpstr>Microsoft YaHei</vt:lpstr>
      <vt:lpstr>Arial Unicode MS</vt:lpstr>
      <vt:lpstr>Times New Roman</vt:lpstr>
      <vt:lpstr>Office Theme</vt:lpstr>
      <vt:lpstr>PROG 301: Advanced Programming with Python and Scripting</vt:lpstr>
      <vt:lpstr>PowerPoint 演示文稿</vt:lpstr>
      <vt:lpstr>Textbook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WALTON</dc:creator>
  <cp:lastModifiedBy>MEHRIN FARZANA (2101013)</cp:lastModifiedBy>
  <cp:revision>6</cp:revision>
  <dcterms:created xsi:type="dcterms:W3CDTF">2024-07-23T05:57:00Z</dcterms:created>
  <dcterms:modified xsi:type="dcterms:W3CDTF">2024-12-16T00:58:14Z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5DFD7D953E0C475F93195B9786DF0445_12</vt:lpwstr>
  </property>
  <property fmtid="{D5CDD505-2E9C-101B-9397-08002B2CF9AE}" pid="3" name="KSOProductBuildVer">
    <vt:lpwstr>1033-12.2.0.19307</vt:lpwstr>
  </property>
</Properties>
</file>