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DF48-2074-BD4C-B23D-8D5F8C177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2302-01ED-833D-5D6A-F90E97DAE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96E82-CEC1-0772-B2AE-46403BEE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51F2-328A-B996-9469-99C628E2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3263-3643-2065-C7A8-C61ED2BF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7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D6C6-5AC8-2131-16C4-12014054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B1C90-D0AD-EFBA-3089-841ED2104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7692-D259-2AFD-2C10-9FE95C37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0BDF-73E1-24A2-01B5-C4955A24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45C5B-A01B-785A-008C-C9C89FCF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C1263-087D-6917-0421-13A1BE4E6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EC74A-D76E-15AE-6E93-809244C3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6C41-AAEC-296F-89BF-C655D3C6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51CB-C61D-E26E-6E90-87C52C52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9DF21-9C91-1670-340D-0EAA2F6C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F2C7-A246-D25D-18D6-4AE21F84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32B3A-1E16-AC49-4C97-70B28975C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C022-F832-58EC-FB52-EB8CF54E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44D6F-7322-B6E4-EAAB-FB05373D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42B02-4FF0-0A64-6BDD-699F85CD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5D83-1527-7F71-3BEC-4F0150DC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9707-EA9A-A88C-2F27-81E21FE30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358C-1711-1747-38EF-B7C0A8AE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2237-2BC3-2041-6EA1-74B9E886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5EBF-7F82-1825-396C-16109A86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167D-69C2-F094-18AC-DFD44625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BDFE-7B71-46F4-8DA6-7433E0034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84F59-B9C1-823C-98B1-1B3E6164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9DA20-D49B-4403-D19E-DC58EAC2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3D8C-2CD8-89F3-44BF-C48A6ADB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BDEB-5580-0C59-B631-43CB02AA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4CC0-9D37-E2FB-EF17-99EA4BFB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6076-EC0D-1299-C2A1-9CF9B6BC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B4D5E-FB77-4B28-B015-5AEE5132C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9E800-E291-DCC6-F753-3F35931D0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9E485-62B0-2E15-5F4E-A2C270121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DE191-7995-C193-300B-B32ABB54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0F6FA-1F17-07F0-EF28-AF95307B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CD981-7A7C-B00D-AF1A-8FF364EF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9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B45A-A770-4B87-4A46-6D4D4642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6B615-4D9E-862A-F507-9B3F0DD8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65AD0-A848-471F-90D4-0F4B9A30F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5C29-2C6C-C3F8-BB1D-FB3DD470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A9176-E151-4F58-F73E-97EBE10D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806B-5EF2-D115-F487-9EE9170C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83A45-4AC3-A6BA-773F-7DB7D3BB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6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9624-2743-65C3-13B1-11192E89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8FAD-9438-5698-5472-DA9D775F4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75ED7-9D5E-54CE-2CCE-578FBB7BD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FC91-B01E-9123-7F94-E6A23218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7612F-076C-106D-AAE7-65567848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D01E9-F830-1F9B-B37B-E7E34C56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3E2F-8689-E991-E650-02B359E9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17F44-CD9C-8805-CE28-4D9F6B670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3F7A2-A588-977E-99DF-F9A05A665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450AA-3413-814E-337A-678B8EE3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28D4-1A18-E702-5D75-97A71248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10117-B15E-F37C-3AE5-92FA46FF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C16DF-6422-0CBD-06F8-F1AC91A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1DA77-0422-B25D-C980-3A87635DD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62E4-A3FF-C0B2-AFAF-D5775F90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FBDEE-8F4E-4D68-A0A2-B4E09C0BC23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5B69-7DD2-26C0-2E18-0D72E28E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EA4A-14E5-21FA-B091-677E09ADD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65B8F-4FEF-42D9-987E-9BEF26115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BE7D-80C9-5BAF-379B-4EB9E93B9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C9DFC-0961-1603-678D-91749C7CC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AC6E8-33FB-CC67-1EB7-A193EF59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1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BFDD-7759-A087-4170-01118A17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7433-597B-E670-DEF0-31C95EEB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F9A9B-47DF-C59A-6558-5E7ACD76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1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85A6-A7DF-A06A-A7AD-D6896267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F7EE-486E-70AF-93CE-068C1656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62D70-2CA0-3A24-46F1-15D9E795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A6A5-8CB6-68A3-1ABC-DA6F2A2F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8A70-35A7-7AF6-2FD5-0473AB3A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B515-4953-C6AB-4C31-A13289A44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3CD8-45D8-B70B-5DEB-3FE9301D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33CC2-37DD-E899-CC79-78CC1A64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070D2-1FA0-EE8B-5C92-7FD73409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E2D5-6006-7AB0-0C5D-F0F579B4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9F7F-C4BD-8A26-1191-FA780838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191EB-891F-5870-9972-E4A96761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7B3D-6544-9951-B5D6-0AE6B871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2632-E3DF-CCE2-9A76-4EBC6EF2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2BE0E-9E2E-FB63-312A-CE38C0CC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2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8CEE-9858-51AF-FFDA-DC4D5A2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9CB2-AAD9-8B00-2ACE-0EB87A27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72796-8469-E6B4-B9C9-A166C8B6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8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BF40-E893-1A54-3680-1D2BD4DD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1952-D6FC-F4C5-C556-EDB7FE67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4E49C-E45E-0E06-DF51-CA2C4BA41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59FD-D0F9-F507-E427-BE249ED0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F1491-5852-CE93-9236-0B80D9B1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F6C2D-0D6E-556B-0D3E-8B18A15B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63C3-B0DC-C293-54D2-6ED8A233A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C228-5EA3-97AF-5854-9ABF6AC4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1FE71-D957-6C4B-FB1B-6ED4C3491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Tanjim Sijan</dc:creator>
  <cp:lastModifiedBy>Tanjim Sijan</cp:lastModifiedBy>
  <cp:revision>2</cp:revision>
  <dcterms:created xsi:type="dcterms:W3CDTF">2024-11-30T13:11:17Z</dcterms:created>
  <dcterms:modified xsi:type="dcterms:W3CDTF">2024-12-03T16:56:33Z</dcterms:modified>
</cp:coreProperties>
</file>