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_ckseimomabstriwgtlul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_ckseimomabstriwgtlul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Created from: https://www.youtube.com/watch?v=NphMcnU8ymU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slide_opkwuyfemptahkznprve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slide_opkwuyfemptahkznprve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_inlzthkordoqgbzzfqeu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_inlzthkordoqgbzzfqeu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f4747fbb1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f4747fbb1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slide_eqphczwyebtyavxklapz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slide_eqphczwyebtyavxklapz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_hnrurrfmexvwecferoax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_hnrurrfmexvwecferoax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slide_khsaunrdajpqbqhvglij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slide_khsaunrdajpqbqhvglij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_btrwittiqvozmennljad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_btrwittiqvozmennljad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_mliyktzztedzjnlhspav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_mliyktzztedzjnlhspav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_rcnxynvehfrrawpufwbw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_rcnxynvehfrrawpufwbw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1000" y="1333500"/>
            <a:ext cx="82551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rgbClr val="FFFFFF"/>
                </a:solidFill>
              </a:rPr>
              <a:t>Data Warehous</a:t>
            </a:r>
            <a:r>
              <a:rPr lang="en-US" altLang="en-GB" sz="4400">
                <a:solidFill>
                  <a:srgbClr val="FFFFFF"/>
                </a:solidFill>
              </a:rPr>
              <a:t>e</a:t>
            </a:r>
            <a:endParaRPr lang="en-US" altLang="en-GB" sz="44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22475" y="4331125"/>
            <a:ext cx="32829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Presented by: Mehrin Farzana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ID: 2101013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</a:rPr>
              <a:t>Date: 08-12-2024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206375" y="-38100"/>
            <a:ext cx="3771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</a:rPr>
              <a:t>Future of Data Warehousing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17500" y="1143000"/>
            <a:ext cx="4064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Increasing importance in the age of big data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Growing integration with AI and machine learning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Trend towards real-time data processing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Focus on data security and privacy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29200" y="1201674"/>
            <a:ext cx="3657600" cy="2054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06375" y="-38100"/>
            <a:ext cx="3771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</a:rPr>
              <a:t>What is a Data Warehouse?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7500" y="1143000"/>
            <a:ext cx="4064100" cy="2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A centralized storage area for data from multiple sources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Acts as a repository for large amounts of data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Allows for further processing and analysis of data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Used to gain useful insights for business growth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3125" y="3821025"/>
            <a:ext cx="83136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lt1"/>
                </a:solidFill>
              </a:rPr>
              <a:t>? How might a data warehouse differ from a regular database?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29200" y="1312012"/>
            <a:ext cx="3657600" cy="183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06375" y="-38100"/>
            <a:ext cx="8480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500" b="1">
                <a:solidFill>
                  <a:schemeClr val="lt1"/>
                </a:solidFill>
              </a:rPr>
              <a:t>D</a:t>
            </a:r>
            <a:r>
              <a:rPr lang="en-GB" sz="2500" b="1">
                <a:solidFill>
                  <a:schemeClr val="lt1"/>
                </a:solidFill>
              </a:rPr>
              <a:t>ata warehouse vs Regular database</a:t>
            </a:r>
            <a:endParaRPr sz="2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FFFF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7500" y="1143000"/>
            <a:ext cx="38388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45913" y="951072"/>
            <a:ext cx="6801318" cy="374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45915" y="533400"/>
            <a:ext cx="6801322" cy="417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290300" y="0"/>
            <a:ext cx="3771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</a:rPr>
              <a:t>The ETL Process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90300" y="533400"/>
            <a:ext cx="8196600" cy="12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ETL stands for Extract, Transform, Load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Extract: Collect data from multiple sources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Transform: Clean and process the data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Load: Store the processed data in the warehouse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90294" y="1586100"/>
            <a:ext cx="4511731" cy="197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802019" y="1586100"/>
            <a:ext cx="4773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</a:rPr>
              <a:t>Real-World Analogy: Potato Warehouse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802025" y="1983974"/>
            <a:ext cx="4056900" cy="1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Similar to a data warehouse in concept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Collects potatoes from multiple farms (data sources)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Stores large quantities in a centralized location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Processes potatoes (cleaning) before storage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89225" y="87700"/>
            <a:ext cx="3771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</a:rPr>
              <a:t>Data Warehouse Models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89225" y="568475"/>
            <a:ext cx="5989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Examples: Star schema, Snowflake schema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49762" y="894975"/>
            <a:ext cx="5844476" cy="409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17500" y="406400"/>
            <a:ext cx="8382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</a:rPr>
              <a:t>Data Processing and Cleaning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69875" y="1143000"/>
            <a:ext cx="7124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Crucial step after data collection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Involves removing meaningless or corrupt data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Ensures data quality and reliability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Prepares data for analysis and decision-making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06375" y="-38100"/>
            <a:ext cx="3771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</a:rPr>
              <a:t>Data Mining and Analysis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17500" y="1143000"/>
            <a:ext cx="4064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Extracting meaningful insights from stored data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Uses tools like Python and R programming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Helps in business intelligence and analytics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Supports data-driven decision making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29200" y="1199497"/>
            <a:ext cx="3657600" cy="205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4714875" y="-38100"/>
            <a:ext cx="3771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</a:rPr>
              <a:t>Data Visualization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826000" y="1143000"/>
            <a:ext cx="40641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Creating visual representations of data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Tools used: Tableau, Microsoft Power BI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Helps in easier understanding of complex data</a:t>
            </a: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-GB">
                <a:solidFill>
                  <a:srgbClr val="FFFFFF"/>
                </a:solidFill>
              </a:rPr>
              <a:t>Crucial for presenting insights to stakeholders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200" y="965315"/>
            <a:ext cx="3657600" cy="252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17500" y="406400"/>
            <a:ext cx="8382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</a:rPr>
              <a:t>Physical vs. Cloud Data Warehouses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69875" y="1143000"/>
            <a:ext cx="7124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Large companies often have physical data warehouses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Smaller companies tend to use cloud services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Cloud options: Google BigQuery, Amazon Redshift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1800">
                <a:solidFill>
                  <a:srgbClr val="FFFFFF"/>
                </a:solidFill>
              </a:rPr>
              <a:t>Considerations: cost, scalability, maintenance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WPS Presentation</Application>
  <PresentationFormat/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MEHRIN FARZANA (2101013)</cp:lastModifiedBy>
  <cp:revision>1</cp:revision>
  <dcterms:created xsi:type="dcterms:W3CDTF">2024-12-08T14:26:57Z</dcterms:created>
  <dcterms:modified xsi:type="dcterms:W3CDTF">2024-12-08T14:26:57Z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4892D5BC7AC04D1FAE63E96308D864FA_12</vt:lpwstr>
  </property>
  <property fmtid="{D5CDD505-2E9C-101B-9397-08002B2CF9AE}" pid="3" name="KSOProductBuildVer">
    <vt:lpwstr>1033-12.2.0.19307</vt:lpwstr>
  </property>
</Properties>
</file>