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59" r:id="rId4"/>
    <p:sldId id="260" r:id="rId5"/>
    <p:sldId id="261" r:id="rId6"/>
    <p:sldId id="266" r:id="rId7"/>
    <p:sldId id="268" r:id="rId8"/>
    <p:sldId id="282" r:id="rId9"/>
    <p:sldId id="284" r:id="rId10"/>
    <p:sldId id="288" r:id="rId11"/>
    <p:sldId id="293" r:id="rId12"/>
    <p:sldId id="299" r:id="rId13"/>
    <p:sldId id="339" r:id="rId14"/>
    <p:sldId id="307" r:id="rId15"/>
    <p:sldId id="342" r:id="rId16"/>
    <p:sldId id="346" r:id="rId17"/>
    <p:sldId id="340" r:id="rId18"/>
    <p:sldId id="341" r:id="rId19"/>
    <p:sldId id="347" r:id="rId20"/>
    <p:sldId id="343" r:id="rId21"/>
    <p:sldId id="349" r:id="rId22"/>
    <p:sldId id="344"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24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C61E45-D894-496D-A36A-18CC1ED4000C}" type="doc">
      <dgm:prSet loTypeId="urn:microsoft.com/office/officeart/2005/8/layout/default#1" loCatId="list" qsTypeId="urn:microsoft.com/office/officeart/2005/8/quickstyle/simple1#1" qsCatId="simple" csTypeId="urn:microsoft.com/office/officeart/2005/8/colors/accent1_2#1" csCatId="accent1" phldr="1"/>
      <dgm:spPr/>
      <dgm:t>
        <a:bodyPr/>
        <a:lstStyle/>
        <a:p>
          <a:endParaRPr lang="en-US"/>
        </a:p>
      </dgm:t>
    </dgm:pt>
    <dgm:pt modelId="{A7C6E1BF-8B80-4E35-A73E-8275A3CB6DDF}">
      <dgm:prSet phldrT="[Text]"/>
      <dgm:spPr/>
      <dgm:t>
        <a:bodyPr/>
        <a:lstStyle/>
        <a:p>
          <a:r>
            <a:rPr lang="en-US" dirty="0"/>
            <a:t>Capital for investing in the means of production</a:t>
          </a:r>
        </a:p>
      </dgm:t>
    </dgm:pt>
    <dgm:pt modelId="{574069E7-9D53-4603-8B30-22A754645AE9}" type="parTrans" cxnId="{3B486D5D-5A67-40AA-AD67-1E98489FFFCF}">
      <dgm:prSet/>
      <dgm:spPr/>
      <dgm:t>
        <a:bodyPr/>
        <a:lstStyle/>
        <a:p>
          <a:endParaRPr lang="en-US"/>
        </a:p>
      </dgm:t>
    </dgm:pt>
    <dgm:pt modelId="{5DC40433-7285-4AB4-957F-9FF6A3B2F243}" type="sibTrans" cxnId="{3B486D5D-5A67-40AA-AD67-1E98489FFFCF}">
      <dgm:prSet/>
      <dgm:spPr/>
      <dgm:t>
        <a:bodyPr/>
        <a:lstStyle/>
        <a:p>
          <a:endParaRPr lang="en-US"/>
        </a:p>
      </dgm:t>
    </dgm:pt>
    <dgm:pt modelId="{BF707EC0-F978-4161-B5B1-69BBEF942F54}">
      <dgm:prSet phldrT="[Text]"/>
      <dgm:spPr/>
      <dgm:t>
        <a:bodyPr/>
        <a:lstStyle/>
        <a:p>
          <a:r>
            <a:rPr lang="en-US" dirty="0"/>
            <a:t>Colonies and Markets for manufactured goods</a:t>
          </a:r>
        </a:p>
      </dgm:t>
    </dgm:pt>
    <dgm:pt modelId="{AEE71365-3984-43AD-83C0-8943CC0B70FD}" type="parTrans" cxnId="{503067CB-FD01-48D6-AA3C-A7420E8DCF48}">
      <dgm:prSet/>
      <dgm:spPr/>
      <dgm:t>
        <a:bodyPr/>
        <a:lstStyle/>
        <a:p>
          <a:endParaRPr lang="en-US"/>
        </a:p>
      </dgm:t>
    </dgm:pt>
    <dgm:pt modelId="{27C9D065-889A-49EF-8872-B076CD8268DF}" type="sibTrans" cxnId="{503067CB-FD01-48D6-AA3C-A7420E8DCF48}">
      <dgm:prSet/>
      <dgm:spPr/>
      <dgm:t>
        <a:bodyPr/>
        <a:lstStyle/>
        <a:p>
          <a:endParaRPr lang="en-US"/>
        </a:p>
      </dgm:t>
    </dgm:pt>
    <dgm:pt modelId="{F03D5F7E-5814-47D5-865D-3F1942F15A6F}">
      <dgm:prSet phldrT="[Text]"/>
      <dgm:spPr/>
      <dgm:t>
        <a:bodyPr/>
        <a:lstStyle/>
        <a:p>
          <a:r>
            <a:rPr lang="en-US" dirty="0"/>
            <a:t>Raw materials for production</a:t>
          </a:r>
        </a:p>
      </dgm:t>
    </dgm:pt>
    <dgm:pt modelId="{FE4D526B-131C-4842-8CB7-5CF54EA96836}" type="parTrans" cxnId="{BDE4FC31-6301-464A-BBB5-64C8A1B7986B}">
      <dgm:prSet/>
      <dgm:spPr/>
      <dgm:t>
        <a:bodyPr/>
        <a:lstStyle/>
        <a:p>
          <a:endParaRPr lang="en-US"/>
        </a:p>
      </dgm:t>
    </dgm:pt>
    <dgm:pt modelId="{EB17530F-1618-49EF-B51D-C4EE510743B8}" type="sibTrans" cxnId="{BDE4FC31-6301-464A-BBB5-64C8A1B7986B}">
      <dgm:prSet/>
      <dgm:spPr/>
      <dgm:t>
        <a:bodyPr/>
        <a:lstStyle/>
        <a:p>
          <a:endParaRPr lang="en-US"/>
        </a:p>
      </dgm:t>
    </dgm:pt>
    <dgm:pt modelId="{188A8EE1-D7C5-4593-887A-0FE13A3547C0}">
      <dgm:prSet phldrT="[Text]"/>
      <dgm:spPr/>
      <dgm:t>
        <a:bodyPr/>
        <a:lstStyle/>
        <a:p>
          <a:r>
            <a:rPr lang="en-US" dirty="0"/>
            <a:t>Workers</a:t>
          </a:r>
        </a:p>
      </dgm:t>
    </dgm:pt>
    <dgm:pt modelId="{A09EF8B3-21BB-4D0E-A7A7-3A91FAB8A481}" type="parTrans" cxnId="{1CC6026D-BE08-4406-B092-99A17E2978A6}">
      <dgm:prSet/>
      <dgm:spPr/>
      <dgm:t>
        <a:bodyPr/>
        <a:lstStyle/>
        <a:p>
          <a:endParaRPr lang="en-US"/>
        </a:p>
      </dgm:t>
    </dgm:pt>
    <dgm:pt modelId="{FB3FEF59-A9BC-444D-85A5-6CCA0521E38F}" type="sibTrans" cxnId="{1CC6026D-BE08-4406-B092-99A17E2978A6}">
      <dgm:prSet/>
      <dgm:spPr/>
      <dgm:t>
        <a:bodyPr/>
        <a:lstStyle/>
        <a:p>
          <a:endParaRPr lang="en-US"/>
        </a:p>
      </dgm:t>
    </dgm:pt>
    <dgm:pt modelId="{53D71314-2621-4A7B-9080-AB46583361B1}">
      <dgm:prSet phldrT="[Text]"/>
      <dgm:spPr/>
      <dgm:t>
        <a:bodyPr/>
        <a:lstStyle/>
        <a:p>
          <a:r>
            <a:rPr lang="en-US" dirty="0"/>
            <a:t>Merchant marine</a:t>
          </a:r>
        </a:p>
      </dgm:t>
    </dgm:pt>
    <dgm:pt modelId="{733717E3-DD88-430C-B77F-B19E75A08909}" type="parTrans" cxnId="{633307E5-C897-4F7D-A1C6-57C69B318D19}">
      <dgm:prSet/>
      <dgm:spPr/>
      <dgm:t>
        <a:bodyPr/>
        <a:lstStyle/>
        <a:p>
          <a:endParaRPr lang="en-US"/>
        </a:p>
      </dgm:t>
    </dgm:pt>
    <dgm:pt modelId="{8E074724-BEF1-4C3C-9160-32A78095D410}" type="sibTrans" cxnId="{633307E5-C897-4F7D-A1C6-57C69B318D19}">
      <dgm:prSet/>
      <dgm:spPr/>
      <dgm:t>
        <a:bodyPr/>
        <a:lstStyle/>
        <a:p>
          <a:endParaRPr lang="en-US"/>
        </a:p>
      </dgm:t>
    </dgm:pt>
    <dgm:pt modelId="{63C718FA-7110-4A50-BEE5-3450B9EFA656}">
      <dgm:prSet phldrT="[Text]"/>
      <dgm:spPr/>
      <dgm:t>
        <a:bodyPr/>
        <a:lstStyle/>
        <a:p>
          <a:r>
            <a:rPr lang="en-US" dirty="0"/>
            <a:t>Geography</a:t>
          </a:r>
        </a:p>
      </dgm:t>
    </dgm:pt>
    <dgm:pt modelId="{E65BABE2-5A4B-4C82-BDC4-7F8B870DA0AD}" type="parTrans" cxnId="{2EADE4E2-5185-4C68-8189-67B19D34F716}">
      <dgm:prSet/>
      <dgm:spPr/>
    </dgm:pt>
    <dgm:pt modelId="{0D56737A-2385-4AD3-8574-3B74C912B60C}" type="sibTrans" cxnId="{2EADE4E2-5185-4C68-8189-67B19D34F716}">
      <dgm:prSet/>
      <dgm:spPr/>
    </dgm:pt>
    <dgm:pt modelId="{1182B526-D188-4265-8D41-155D5D9F47A1}" type="pres">
      <dgm:prSet presAssocID="{78C61E45-D894-496D-A36A-18CC1ED4000C}" presName="diagram" presStyleCnt="0">
        <dgm:presLayoutVars>
          <dgm:dir/>
          <dgm:resizeHandles val="exact"/>
        </dgm:presLayoutVars>
      </dgm:prSet>
      <dgm:spPr/>
    </dgm:pt>
    <dgm:pt modelId="{57112EFD-DA93-4695-968F-F92E45335E51}" type="pres">
      <dgm:prSet presAssocID="{A7C6E1BF-8B80-4E35-A73E-8275A3CB6DDF}" presName="node" presStyleLbl="node1" presStyleIdx="0" presStyleCnt="6">
        <dgm:presLayoutVars>
          <dgm:bulletEnabled val="1"/>
        </dgm:presLayoutVars>
      </dgm:prSet>
      <dgm:spPr/>
    </dgm:pt>
    <dgm:pt modelId="{2A8ABC5E-F8D3-48FE-8909-6D9A1CFDC64B}" type="pres">
      <dgm:prSet presAssocID="{5DC40433-7285-4AB4-957F-9FF6A3B2F243}" presName="sibTrans" presStyleCnt="0"/>
      <dgm:spPr/>
    </dgm:pt>
    <dgm:pt modelId="{ADF66E48-D25F-4446-9847-699F80D34EAF}" type="pres">
      <dgm:prSet presAssocID="{BF707EC0-F978-4161-B5B1-69BBEF942F54}" presName="node" presStyleLbl="node1" presStyleIdx="1" presStyleCnt="6">
        <dgm:presLayoutVars>
          <dgm:bulletEnabled val="1"/>
        </dgm:presLayoutVars>
      </dgm:prSet>
      <dgm:spPr/>
    </dgm:pt>
    <dgm:pt modelId="{FB7E2A98-1C21-4E2D-8617-2917013AF868}" type="pres">
      <dgm:prSet presAssocID="{27C9D065-889A-49EF-8872-B076CD8268DF}" presName="sibTrans" presStyleCnt="0"/>
      <dgm:spPr/>
    </dgm:pt>
    <dgm:pt modelId="{471C50BC-4FB7-4E14-A31A-D688A21696B7}" type="pres">
      <dgm:prSet presAssocID="{F03D5F7E-5814-47D5-865D-3F1942F15A6F}" presName="node" presStyleLbl="node1" presStyleIdx="2" presStyleCnt="6">
        <dgm:presLayoutVars>
          <dgm:bulletEnabled val="1"/>
        </dgm:presLayoutVars>
      </dgm:prSet>
      <dgm:spPr/>
    </dgm:pt>
    <dgm:pt modelId="{AB19D9FD-271A-46BC-BFEB-19B800924842}" type="pres">
      <dgm:prSet presAssocID="{EB17530F-1618-49EF-B51D-C4EE510743B8}" presName="sibTrans" presStyleCnt="0"/>
      <dgm:spPr/>
    </dgm:pt>
    <dgm:pt modelId="{ADDAB02D-64AC-4358-A9D9-857F769BE8BB}" type="pres">
      <dgm:prSet presAssocID="{188A8EE1-D7C5-4593-887A-0FE13A3547C0}" presName="node" presStyleLbl="node1" presStyleIdx="3" presStyleCnt="6">
        <dgm:presLayoutVars>
          <dgm:bulletEnabled val="1"/>
        </dgm:presLayoutVars>
      </dgm:prSet>
      <dgm:spPr/>
    </dgm:pt>
    <dgm:pt modelId="{DDFFE8CA-ACAB-475C-BAFC-083957907EBD}" type="pres">
      <dgm:prSet presAssocID="{FB3FEF59-A9BC-444D-85A5-6CCA0521E38F}" presName="sibTrans" presStyleCnt="0"/>
      <dgm:spPr/>
    </dgm:pt>
    <dgm:pt modelId="{6AC26982-5B73-41F0-97FA-0877B06EA4E6}" type="pres">
      <dgm:prSet presAssocID="{53D71314-2621-4A7B-9080-AB46583361B1}" presName="node" presStyleLbl="node1" presStyleIdx="4" presStyleCnt="6">
        <dgm:presLayoutVars>
          <dgm:bulletEnabled val="1"/>
        </dgm:presLayoutVars>
      </dgm:prSet>
      <dgm:spPr/>
    </dgm:pt>
    <dgm:pt modelId="{78060FB6-0E68-428D-89ED-09229C6D7E0C}" type="pres">
      <dgm:prSet presAssocID="{8E074724-BEF1-4C3C-9160-32A78095D410}" presName="sibTrans" presStyleCnt="0"/>
      <dgm:spPr/>
    </dgm:pt>
    <dgm:pt modelId="{0F3CA7F9-1493-4A9D-BE71-D4DED9615908}" type="pres">
      <dgm:prSet presAssocID="{63C718FA-7110-4A50-BEE5-3450B9EFA656}" presName="node" presStyleLbl="node1" presStyleIdx="5" presStyleCnt="6">
        <dgm:presLayoutVars>
          <dgm:bulletEnabled val="1"/>
        </dgm:presLayoutVars>
      </dgm:prSet>
      <dgm:spPr/>
    </dgm:pt>
  </dgm:ptLst>
  <dgm:cxnLst>
    <dgm:cxn modelId="{57F3EB30-4AD9-43E8-88B7-E462C145817E}" type="presOf" srcId="{53D71314-2621-4A7B-9080-AB46583361B1}" destId="{6AC26982-5B73-41F0-97FA-0877B06EA4E6}" srcOrd="0" destOrd="0" presId="urn:microsoft.com/office/officeart/2005/8/layout/default#1"/>
    <dgm:cxn modelId="{BDE4FC31-6301-464A-BBB5-64C8A1B7986B}" srcId="{78C61E45-D894-496D-A36A-18CC1ED4000C}" destId="{F03D5F7E-5814-47D5-865D-3F1942F15A6F}" srcOrd="2" destOrd="0" parTransId="{FE4D526B-131C-4842-8CB7-5CF54EA96836}" sibTransId="{EB17530F-1618-49EF-B51D-C4EE510743B8}"/>
    <dgm:cxn modelId="{3B486D5D-5A67-40AA-AD67-1E98489FFFCF}" srcId="{78C61E45-D894-496D-A36A-18CC1ED4000C}" destId="{A7C6E1BF-8B80-4E35-A73E-8275A3CB6DDF}" srcOrd="0" destOrd="0" parTransId="{574069E7-9D53-4603-8B30-22A754645AE9}" sibTransId="{5DC40433-7285-4AB4-957F-9FF6A3B2F243}"/>
    <dgm:cxn modelId="{8F636869-49B4-466F-A7DC-5F42FE77F23E}" type="presOf" srcId="{63C718FA-7110-4A50-BEE5-3450B9EFA656}" destId="{0F3CA7F9-1493-4A9D-BE71-D4DED9615908}" srcOrd="0" destOrd="0" presId="urn:microsoft.com/office/officeart/2005/8/layout/default#1"/>
    <dgm:cxn modelId="{1CC6026D-BE08-4406-B092-99A17E2978A6}" srcId="{78C61E45-D894-496D-A36A-18CC1ED4000C}" destId="{188A8EE1-D7C5-4593-887A-0FE13A3547C0}" srcOrd="3" destOrd="0" parTransId="{A09EF8B3-21BB-4D0E-A7A7-3A91FAB8A481}" sibTransId="{FB3FEF59-A9BC-444D-85A5-6CCA0521E38F}"/>
    <dgm:cxn modelId="{1BDB2583-1049-47E9-A581-15DF690125F4}" type="presOf" srcId="{BF707EC0-F978-4161-B5B1-69BBEF942F54}" destId="{ADF66E48-D25F-4446-9847-699F80D34EAF}" srcOrd="0" destOrd="0" presId="urn:microsoft.com/office/officeart/2005/8/layout/default#1"/>
    <dgm:cxn modelId="{F75727AF-55DE-4C2C-B7B1-8A5F613D9656}" type="presOf" srcId="{F03D5F7E-5814-47D5-865D-3F1942F15A6F}" destId="{471C50BC-4FB7-4E14-A31A-D688A21696B7}" srcOrd="0" destOrd="0" presId="urn:microsoft.com/office/officeart/2005/8/layout/default#1"/>
    <dgm:cxn modelId="{503067CB-FD01-48D6-AA3C-A7420E8DCF48}" srcId="{78C61E45-D894-496D-A36A-18CC1ED4000C}" destId="{BF707EC0-F978-4161-B5B1-69BBEF942F54}" srcOrd="1" destOrd="0" parTransId="{AEE71365-3984-43AD-83C0-8943CC0B70FD}" sibTransId="{27C9D065-889A-49EF-8872-B076CD8268DF}"/>
    <dgm:cxn modelId="{DE0C6CE0-3B07-44E7-88C3-95C5C12891B0}" type="presOf" srcId="{A7C6E1BF-8B80-4E35-A73E-8275A3CB6DDF}" destId="{57112EFD-DA93-4695-968F-F92E45335E51}" srcOrd="0" destOrd="0" presId="urn:microsoft.com/office/officeart/2005/8/layout/default#1"/>
    <dgm:cxn modelId="{2EADE4E2-5185-4C68-8189-67B19D34F716}" srcId="{78C61E45-D894-496D-A36A-18CC1ED4000C}" destId="{63C718FA-7110-4A50-BEE5-3450B9EFA656}" srcOrd="5" destOrd="0" parTransId="{E65BABE2-5A4B-4C82-BDC4-7F8B870DA0AD}" sibTransId="{0D56737A-2385-4AD3-8574-3B74C912B60C}"/>
    <dgm:cxn modelId="{633307E5-C897-4F7D-A1C6-57C69B318D19}" srcId="{78C61E45-D894-496D-A36A-18CC1ED4000C}" destId="{53D71314-2621-4A7B-9080-AB46583361B1}" srcOrd="4" destOrd="0" parTransId="{733717E3-DD88-430C-B77F-B19E75A08909}" sibTransId="{8E074724-BEF1-4C3C-9160-32A78095D410}"/>
    <dgm:cxn modelId="{7C986DF1-5111-4845-8383-698BED91EBBE}" type="presOf" srcId="{78C61E45-D894-496D-A36A-18CC1ED4000C}" destId="{1182B526-D188-4265-8D41-155D5D9F47A1}" srcOrd="0" destOrd="0" presId="urn:microsoft.com/office/officeart/2005/8/layout/default#1"/>
    <dgm:cxn modelId="{36995EFC-042F-4696-86C3-BF5CD1FA00FE}" type="presOf" srcId="{188A8EE1-D7C5-4593-887A-0FE13A3547C0}" destId="{ADDAB02D-64AC-4358-A9D9-857F769BE8BB}" srcOrd="0" destOrd="0" presId="urn:microsoft.com/office/officeart/2005/8/layout/default#1"/>
    <dgm:cxn modelId="{C0F975D0-C509-4627-9EF0-3F8290E12CD1}" type="presParOf" srcId="{1182B526-D188-4265-8D41-155D5D9F47A1}" destId="{57112EFD-DA93-4695-968F-F92E45335E51}" srcOrd="0" destOrd="0" presId="urn:microsoft.com/office/officeart/2005/8/layout/default#1"/>
    <dgm:cxn modelId="{F1F460B4-F253-4A99-BC1A-1310BB78D88E}" type="presParOf" srcId="{1182B526-D188-4265-8D41-155D5D9F47A1}" destId="{2A8ABC5E-F8D3-48FE-8909-6D9A1CFDC64B}" srcOrd="1" destOrd="0" presId="urn:microsoft.com/office/officeart/2005/8/layout/default#1"/>
    <dgm:cxn modelId="{11363DC0-2875-45E4-A99E-DFEA5613942B}" type="presParOf" srcId="{1182B526-D188-4265-8D41-155D5D9F47A1}" destId="{ADF66E48-D25F-4446-9847-699F80D34EAF}" srcOrd="2" destOrd="0" presId="urn:microsoft.com/office/officeart/2005/8/layout/default#1"/>
    <dgm:cxn modelId="{03436474-A5F8-4FD7-AD11-3A2687D48BC6}" type="presParOf" srcId="{1182B526-D188-4265-8D41-155D5D9F47A1}" destId="{FB7E2A98-1C21-4E2D-8617-2917013AF868}" srcOrd="3" destOrd="0" presId="urn:microsoft.com/office/officeart/2005/8/layout/default#1"/>
    <dgm:cxn modelId="{F6AB1119-122C-4440-9944-7920AB7D38B7}" type="presParOf" srcId="{1182B526-D188-4265-8D41-155D5D9F47A1}" destId="{471C50BC-4FB7-4E14-A31A-D688A21696B7}" srcOrd="4" destOrd="0" presId="urn:microsoft.com/office/officeart/2005/8/layout/default#1"/>
    <dgm:cxn modelId="{B81447DC-BA9F-4C6F-9B5E-F83A6AEEACD3}" type="presParOf" srcId="{1182B526-D188-4265-8D41-155D5D9F47A1}" destId="{AB19D9FD-271A-46BC-BFEB-19B800924842}" srcOrd="5" destOrd="0" presId="urn:microsoft.com/office/officeart/2005/8/layout/default#1"/>
    <dgm:cxn modelId="{D5FB1C0C-137F-41CB-B022-0FD3C6A79526}" type="presParOf" srcId="{1182B526-D188-4265-8D41-155D5D9F47A1}" destId="{ADDAB02D-64AC-4358-A9D9-857F769BE8BB}" srcOrd="6" destOrd="0" presId="urn:microsoft.com/office/officeart/2005/8/layout/default#1"/>
    <dgm:cxn modelId="{54CE447D-0ACF-4BB0-99B2-0C2DA0DD8345}" type="presParOf" srcId="{1182B526-D188-4265-8D41-155D5D9F47A1}" destId="{DDFFE8CA-ACAB-475C-BAFC-083957907EBD}" srcOrd="7" destOrd="0" presId="urn:microsoft.com/office/officeart/2005/8/layout/default#1"/>
    <dgm:cxn modelId="{B246157F-C51E-4BF8-9B17-6A3A810A8558}" type="presParOf" srcId="{1182B526-D188-4265-8D41-155D5D9F47A1}" destId="{6AC26982-5B73-41F0-97FA-0877B06EA4E6}" srcOrd="8" destOrd="0" presId="urn:microsoft.com/office/officeart/2005/8/layout/default#1"/>
    <dgm:cxn modelId="{80066BA0-EE42-47BE-A6EB-2E9C4C65F44D}" type="presParOf" srcId="{1182B526-D188-4265-8D41-155D5D9F47A1}" destId="{78060FB6-0E68-428D-89ED-09229C6D7E0C}" srcOrd="9" destOrd="0" presId="urn:microsoft.com/office/officeart/2005/8/layout/default#1"/>
    <dgm:cxn modelId="{BF8C6264-30A9-46B8-8AEC-8E06290A7E6C}" type="presParOf" srcId="{1182B526-D188-4265-8D41-155D5D9F47A1}" destId="{0F3CA7F9-1493-4A9D-BE71-D4DED9615908}" srcOrd="1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8A1ADC-7F0C-4654-8AE2-257460472BC2}" type="doc">
      <dgm:prSet loTypeId="urn:microsoft.com/office/officeart/2005/8/layout/chevron1" loCatId="process" qsTypeId="urn:microsoft.com/office/officeart/2005/8/quickstyle/simple1#8" qsCatId="simple" csTypeId="urn:microsoft.com/office/officeart/2005/8/colors/accent1_2#8" csCatId="accent1" phldr="1"/>
      <dgm:spPr/>
    </dgm:pt>
    <dgm:pt modelId="{62F124A5-3285-4FB8-A445-1AB3D8694454}">
      <dgm:prSet phldrT="[Text]"/>
      <dgm:spPr/>
      <dgm:t>
        <a:bodyPr/>
        <a:lstStyle/>
        <a:p>
          <a:r>
            <a:rPr lang="en-US" dirty="0"/>
            <a:t>Increased production</a:t>
          </a:r>
        </a:p>
      </dgm:t>
    </dgm:pt>
    <dgm:pt modelId="{9C478970-4129-4EDA-9104-BC034D993BCC}" type="parTrans" cxnId="{BFA73A7A-A749-413E-98A2-E26A68ABC22B}">
      <dgm:prSet/>
      <dgm:spPr/>
      <dgm:t>
        <a:bodyPr/>
        <a:lstStyle/>
        <a:p>
          <a:endParaRPr lang="en-US"/>
        </a:p>
      </dgm:t>
    </dgm:pt>
    <dgm:pt modelId="{5D405D4C-C853-43C4-A62F-1A82A13E7C5D}" type="sibTrans" cxnId="{BFA73A7A-A749-413E-98A2-E26A68ABC22B}">
      <dgm:prSet/>
      <dgm:spPr/>
      <dgm:t>
        <a:bodyPr/>
        <a:lstStyle/>
        <a:p>
          <a:endParaRPr lang="en-US"/>
        </a:p>
      </dgm:t>
    </dgm:pt>
    <dgm:pt modelId="{182D08CE-A737-4917-BB43-EE74C126C6EC}">
      <dgm:prSet phldrT="[Text]"/>
      <dgm:spPr/>
      <dgm:t>
        <a:bodyPr/>
        <a:lstStyle/>
        <a:p>
          <a:r>
            <a:rPr lang="en-US" dirty="0"/>
            <a:t>Search for more markets and raw materials</a:t>
          </a:r>
        </a:p>
      </dgm:t>
    </dgm:pt>
    <dgm:pt modelId="{6CF544CB-5B98-407F-AA68-6FD35AB2E8F8}" type="parTrans" cxnId="{224AD076-BCBD-43D3-A9F7-19B90585BA7E}">
      <dgm:prSet/>
      <dgm:spPr/>
      <dgm:t>
        <a:bodyPr/>
        <a:lstStyle/>
        <a:p>
          <a:endParaRPr lang="en-US"/>
        </a:p>
      </dgm:t>
    </dgm:pt>
    <dgm:pt modelId="{98C9EDF8-700C-47E0-96DF-29DFB8959E6D}" type="sibTrans" cxnId="{224AD076-BCBD-43D3-A9F7-19B90585BA7E}">
      <dgm:prSet/>
      <dgm:spPr/>
      <dgm:t>
        <a:bodyPr/>
        <a:lstStyle/>
        <a:p>
          <a:endParaRPr lang="en-US"/>
        </a:p>
      </dgm:t>
    </dgm:pt>
    <dgm:pt modelId="{5D5EAB44-5084-4964-A99D-74ED9FFA8817}">
      <dgm:prSet phldrT="[Text]"/>
      <dgm:spPr/>
      <dgm:t>
        <a:bodyPr/>
        <a:lstStyle/>
        <a:p>
          <a:r>
            <a:rPr lang="en-US" dirty="0"/>
            <a:t>Better and faster means of transportation</a:t>
          </a:r>
        </a:p>
      </dgm:t>
    </dgm:pt>
    <dgm:pt modelId="{FDF49D3E-EDE5-41F6-A8EE-50F84B381692}" type="parTrans" cxnId="{9718F17B-0DFB-44C9-A8E0-11825176E6B0}">
      <dgm:prSet/>
      <dgm:spPr/>
      <dgm:t>
        <a:bodyPr/>
        <a:lstStyle/>
        <a:p>
          <a:endParaRPr lang="en-US"/>
        </a:p>
      </dgm:t>
    </dgm:pt>
    <dgm:pt modelId="{E722CC18-C63F-4872-B97B-FFABBF05ACBF}" type="sibTrans" cxnId="{9718F17B-0DFB-44C9-A8E0-11825176E6B0}">
      <dgm:prSet/>
      <dgm:spPr/>
      <dgm:t>
        <a:bodyPr/>
        <a:lstStyle/>
        <a:p>
          <a:endParaRPr lang="en-US"/>
        </a:p>
      </dgm:t>
    </dgm:pt>
    <dgm:pt modelId="{83D7E614-B31A-4780-B7B3-E9022D5651F2}" type="pres">
      <dgm:prSet presAssocID="{B38A1ADC-7F0C-4654-8AE2-257460472BC2}" presName="Name0" presStyleCnt="0">
        <dgm:presLayoutVars>
          <dgm:dir/>
          <dgm:animLvl val="lvl"/>
          <dgm:resizeHandles val="exact"/>
        </dgm:presLayoutVars>
      </dgm:prSet>
      <dgm:spPr/>
    </dgm:pt>
    <dgm:pt modelId="{2C03E13E-3C1E-43CC-A3C6-33BA43DBBBD4}" type="pres">
      <dgm:prSet presAssocID="{62F124A5-3285-4FB8-A445-1AB3D8694454}" presName="parTxOnly" presStyleLbl="node1" presStyleIdx="0" presStyleCnt="3" custLinFactY="-47958" custLinFactNeighborX="-821" custLinFactNeighborY="-100000">
        <dgm:presLayoutVars>
          <dgm:chMax val="0"/>
          <dgm:chPref val="0"/>
          <dgm:bulletEnabled val="1"/>
        </dgm:presLayoutVars>
      </dgm:prSet>
      <dgm:spPr/>
    </dgm:pt>
    <dgm:pt modelId="{1E885AC4-370B-4A4D-A9EC-C5BCEDE9AC1A}" type="pres">
      <dgm:prSet presAssocID="{5D405D4C-C853-43C4-A62F-1A82A13E7C5D}" presName="parTxOnlySpace" presStyleCnt="0"/>
      <dgm:spPr/>
    </dgm:pt>
    <dgm:pt modelId="{448B0C51-A3D0-4FCD-A6D6-3D27EE4F8FCF}" type="pres">
      <dgm:prSet presAssocID="{182D08CE-A737-4917-BB43-EE74C126C6EC}" presName="parTxOnly" presStyleLbl="node1" presStyleIdx="1" presStyleCnt="3" custLinFactY="-47958" custLinFactNeighborX="-14587" custLinFactNeighborY="-100000">
        <dgm:presLayoutVars>
          <dgm:chMax val="0"/>
          <dgm:chPref val="0"/>
          <dgm:bulletEnabled val="1"/>
        </dgm:presLayoutVars>
      </dgm:prSet>
      <dgm:spPr/>
    </dgm:pt>
    <dgm:pt modelId="{A514BDA7-12A4-447B-AC48-031F81B8617B}" type="pres">
      <dgm:prSet presAssocID="{98C9EDF8-700C-47E0-96DF-29DFB8959E6D}" presName="parTxOnlySpace" presStyleCnt="0"/>
      <dgm:spPr/>
    </dgm:pt>
    <dgm:pt modelId="{A2B1CBFF-A803-4D98-8B4B-3FF4B72F851D}" type="pres">
      <dgm:prSet presAssocID="{5D5EAB44-5084-4964-A99D-74ED9FFA8817}" presName="parTxOnly" presStyleLbl="node1" presStyleIdx="2" presStyleCnt="3" custLinFactY="-47958" custLinFactNeighborX="-28353" custLinFactNeighborY="-100000">
        <dgm:presLayoutVars>
          <dgm:chMax val="0"/>
          <dgm:chPref val="0"/>
          <dgm:bulletEnabled val="1"/>
        </dgm:presLayoutVars>
      </dgm:prSet>
      <dgm:spPr/>
    </dgm:pt>
  </dgm:ptLst>
  <dgm:cxnLst>
    <dgm:cxn modelId="{2361160B-B996-4DEE-8350-6CA2B4C38021}" type="presOf" srcId="{182D08CE-A737-4917-BB43-EE74C126C6EC}" destId="{448B0C51-A3D0-4FCD-A6D6-3D27EE4F8FCF}" srcOrd="0" destOrd="0" presId="urn:microsoft.com/office/officeart/2005/8/layout/chevron1"/>
    <dgm:cxn modelId="{98075450-9AF8-4321-BC1B-4773D7088B24}" type="presOf" srcId="{62F124A5-3285-4FB8-A445-1AB3D8694454}" destId="{2C03E13E-3C1E-43CC-A3C6-33BA43DBBBD4}" srcOrd="0" destOrd="0" presId="urn:microsoft.com/office/officeart/2005/8/layout/chevron1"/>
    <dgm:cxn modelId="{224AD076-BCBD-43D3-A9F7-19B90585BA7E}" srcId="{B38A1ADC-7F0C-4654-8AE2-257460472BC2}" destId="{182D08CE-A737-4917-BB43-EE74C126C6EC}" srcOrd="1" destOrd="0" parTransId="{6CF544CB-5B98-407F-AA68-6FD35AB2E8F8}" sibTransId="{98C9EDF8-700C-47E0-96DF-29DFB8959E6D}"/>
    <dgm:cxn modelId="{BFA73A7A-A749-413E-98A2-E26A68ABC22B}" srcId="{B38A1ADC-7F0C-4654-8AE2-257460472BC2}" destId="{62F124A5-3285-4FB8-A445-1AB3D8694454}" srcOrd="0" destOrd="0" parTransId="{9C478970-4129-4EDA-9104-BC034D993BCC}" sibTransId="{5D405D4C-C853-43C4-A62F-1A82A13E7C5D}"/>
    <dgm:cxn modelId="{9718F17B-0DFB-44C9-A8E0-11825176E6B0}" srcId="{B38A1ADC-7F0C-4654-8AE2-257460472BC2}" destId="{5D5EAB44-5084-4964-A99D-74ED9FFA8817}" srcOrd="2" destOrd="0" parTransId="{FDF49D3E-EDE5-41F6-A8EE-50F84B381692}" sibTransId="{E722CC18-C63F-4872-B97B-FFABBF05ACBF}"/>
    <dgm:cxn modelId="{849D0683-3CF7-4566-9253-0FF5CBA044CD}" type="presOf" srcId="{B38A1ADC-7F0C-4654-8AE2-257460472BC2}" destId="{83D7E614-B31A-4780-B7B3-E9022D5651F2}" srcOrd="0" destOrd="0" presId="urn:microsoft.com/office/officeart/2005/8/layout/chevron1"/>
    <dgm:cxn modelId="{3F81B48A-797B-4F9E-8FCD-87C2D65FDE20}" type="presOf" srcId="{5D5EAB44-5084-4964-A99D-74ED9FFA8817}" destId="{A2B1CBFF-A803-4D98-8B4B-3FF4B72F851D}" srcOrd="0" destOrd="0" presId="urn:microsoft.com/office/officeart/2005/8/layout/chevron1"/>
    <dgm:cxn modelId="{9B6D8679-FBB9-4D88-A192-F8EDEDA7C831}" type="presParOf" srcId="{83D7E614-B31A-4780-B7B3-E9022D5651F2}" destId="{2C03E13E-3C1E-43CC-A3C6-33BA43DBBBD4}" srcOrd="0" destOrd="0" presId="urn:microsoft.com/office/officeart/2005/8/layout/chevron1"/>
    <dgm:cxn modelId="{16221685-6889-41F5-8277-B724E8CCBA16}" type="presParOf" srcId="{83D7E614-B31A-4780-B7B3-E9022D5651F2}" destId="{1E885AC4-370B-4A4D-A9EC-C5BCEDE9AC1A}" srcOrd="1" destOrd="0" presId="urn:microsoft.com/office/officeart/2005/8/layout/chevron1"/>
    <dgm:cxn modelId="{F7A873CB-4373-4D1E-A5BC-F7449A693358}" type="presParOf" srcId="{83D7E614-B31A-4780-B7B3-E9022D5651F2}" destId="{448B0C51-A3D0-4FCD-A6D6-3D27EE4F8FCF}" srcOrd="2" destOrd="0" presId="urn:microsoft.com/office/officeart/2005/8/layout/chevron1"/>
    <dgm:cxn modelId="{7AF0A2D5-DB10-4191-ABBA-3C571AD3A601}" type="presParOf" srcId="{83D7E614-B31A-4780-B7B3-E9022D5651F2}" destId="{A514BDA7-12A4-447B-AC48-031F81B8617B}" srcOrd="3" destOrd="0" presId="urn:microsoft.com/office/officeart/2005/8/layout/chevron1"/>
    <dgm:cxn modelId="{19D438FC-CF86-4AFF-9848-AA2235F21601}" type="presParOf" srcId="{83D7E614-B31A-4780-B7B3-E9022D5651F2}" destId="{A2B1CBFF-A803-4D98-8B4B-3FF4B72F851D}"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AE111C-1CE5-4242-949C-E9B0058F35AC}" type="doc">
      <dgm:prSet loTypeId="urn:microsoft.com/office/officeart/2005/8/layout/vList5" loCatId="list" qsTypeId="urn:microsoft.com/office/officeart/2005/8/quickstyle/simple1#15" qsCatId="simple" csTypeId="urn:microsoft.com/office/officeart/2005/8/colors/accent1_2#15" csCatId="accent1" phldr="1"/>
      <dgm:spPr/>
      <dgm:t>
        <a:bodyPr/>
        <a:lstStyle/>
        <a:p>
          <a:endParaRPr lang="en-US"/>
        </a:p>
      </dgm:t>
    </dgm:pt>
    <dgm:pt modelId="{0C418F51-F5E4-4D1A-A787-844E65DC9CA5}">
      <dgm:prSet phldrT="[Text]"/>
      <dgm:spPr/>
      <dgm:t>
        <a:bodyPr/>
        <a:lstStyle/>
        <a:p>
          <a:r>
            <a:rPr lang="en-US" dirty="0"/>
            <a:t>Economic Changes</a:t>
          </a:r>
        </a:p>
      </dgm:t>
    </dgm:pt>
    <dgm:pt modelId="{CF0D6356-6845-4D90-970D-76E05DA3ED2A}" type="parTrans" cxnId="{4EC6918E-C793-4634-B46F-4DF5B28E4395}">
      <dgm:prSet/>
      <dgm:spPr/>
      <dgm:t>
        <a:bodyPr/>
        <a:lstStyle/>
        <a:p>
          <a:endParaRPr lang="en-US"/>
        </a:p>
      </dgm:t>
    </dgm:pt>
    <dgm:pt modelId="{AFF52DB4-7040-4B78-9D09-F6869ECF16C5}" type="sibTrans" cxnId="{4EC6918E-C793-4634-B46F-4DF5B28E4395}">
      <dgm:prSet/>
      <dgm:spPr/>
      <dgm:t>
        <a:bodyPr/>
        <a:lstStyle/>
        <a:p>
          <a:endParaRPr lang="en-US"/>
        </a:p>
      </dgm:t>
    </dgm:pt>
    <dgm:pt modelId="{A7E165FB-C287-4B26-A2E6-CB0A6FDFB145}">
      <dgm:prSet phldrT="[Text]"/>
      <dgm:spPr/>
      <dgm:t>
        <a:bodyPr/>
        <a:lstStyle/>
        <a:p>
          <a:r>
            <a:rPr lang="en-US" dirty="0"/>
            <a:t>Expansion of world trade</a:t>
          </a:r>
        </a:p>
      </dgm:t>
    </dgm:pt>
    <dgm:pt modelId="{74746D52-ACD7-4B3A-AE8C-43A97D95A954}" type="parTrans" cxnId="{0D8BBCF2-BD31-4812-9C05-ADDCB93684D9}">
      <dgm:prSet/>
      <dgm:spPr/>
      <dgm:t>
        <a:bodyPr/>
        <a:lstStyle/>
        <a:p>
          <a:endParaRPr lang="en-US"/>
        </a:p>
      </dgm:t>
    </dgm:pt>
    <dgm:pt modelId="{0477946D-C2BC-4EFA-930F-69100FAD180B}" type="sibTrans" cxnId="{0D8BBCF2-BD31-4812-9C05-ADDCB93684D9}">
      <dgm:prSet/>
      <dgm:spPr/>
      <dgm:t>
        <a:bodyPr/>
        <a:lstStyle/>
        <a:p>
          <a:endParaRPr lang="en-US"/>
        </a:p>
      </dgm:t>
    </dgm:pt>
    <dgm:pt modelId="{BBC073F7-B7E4-47E1-9780-D69508F54EF2}">
      <dgm:prSet phldrT="[Text]"/>
      <dgm:spPr/>
      <dgm:t>
        <a:bodyPr/>
        <a:lstStyle/>
        <a:p>
          <a:r>
            <a:rPr lang="en-US" dirty="0"/>
            <a:t>Factory system</a:t>
          </a:r>
        </a:p>
      </dgm:t>
    </dgm:pt>
    <dgm:pt modelId="{0FFF820E-1758-4E6F-B97D-5FFFDC8AAC09}" type="parTrans" cxnId="{30419D9D-2AF3-4285-9F3A-1C16F154155C}">
      <dgm:prSet/>
      <dgm:spPr/>
      <dgm:t>
        <a:bodyPr/>
        <a:lstStyle/>
        <a:p>
          <a:endParaRPr lang="en-US"/>
        </a:p>
      </dgm:t>
    </dgm:pt>
    <dgm:pt modelId="{3F29F0FB-92AC-46F7-8058-601BA9CB2C6E}" type="sibTrans" cxnId="{30419D9D-2AF3-4285-9F3A-1C16F154155C}">
      <dgm:prSet/>
      <dgm:spPr/>
      <dgm:t>
        <a:bodyPr/>
        <a:lstStyle/>
        <a:p>
          <a:endParaRPr lang="en-US"/>
        </a:p>
      </dgm:t>
    </dgm:pt>
    <dgm:pt modelId="{6C3285CE-09D5-42E5-A4DA-D5ACA3B1BB59}">
      <dgm:prSet phldrT="[Text]"/>
      <dgm:spPr/>
      <dgm:t>
        <a:bodyPr/>
        <a:lstStyle/>
        <a:p>
          <a:r>
            <a:rPr lang="en-US" dirty="0"/>
            <a:t>Political Changes</a:t>
          </a:r>
        </a:p>
      </dgm:t>
    </dgm:pt>
    <dgm:pt modelId="{AFF6FFA4-2895-4FBB-A5FD-9DE3A69ED9C1}" type="parTrans" cxnId="{963EBEBF-8A56-4AC9-A332-ACD2ADBC1B48}">
      <dgm:prSet/>
      <dgm:spPr/>
      <dgm:t>
        <a:bodyPr/>
        <a:lstStyle/>
        <a:p>
          <a:endParaRPr lang="en-US"/>
        </a:p>
      </dgm:t>
    </dgm:pt>
    <dgm:pt modelId="{AB310849-7325-40AE-B37A-759C6B8C5B5A}" type="sibTrans" cxnId="{963EBEBF-8A56-4AC9-A332-ACD2ADBC1B48}">
      <dgm:prSet/>
      <dgm:spPr/>
      <dgm:t>
        <a:bodyPr/>
        <a:lstStyle/>
        <a:p>
          <a:endParaRPr lang="en-US"/>
        </a:p>
      </dgm:t>
    </dgm:pt>
    <dgm:pt modelId="{05CDF0AD-3A9A-4157-889C-45F987A55126}">
      <dgm:prSet phldrT="[Text]"/>
      <dgm:spPr/>
      <dgm:t>
        <a:bodyPr/>
        <a:lstStyle/>
        <a:p>
          <a:r>
            <a:rPr lang="en-US" dirty="0"/>
            <a:t>Decline of landed aristocracy</a:t>
          </a:r>
        </a:p>
      </dgm:t>
    </dgm:pt>
    <dgm:pt modelId="{9A44EDA7-A377-486D-B5F8-F1A448A8ABCB}" type="parTrans" cxnId="{C1D6E2DC-C1FC-4C0C-8417-3E594D1EAF7C}">
      <dgm:prSet/>
      <dgm:spPr/>
      <dgm:t>
        <a:bodyPr/>
        <a:lstStyle/>
        <a:p>
          <a:endParaRPr lang="en-US"/>
        </a:p>
      </dgm:t>
    </dgm:pt>
    <dgm:pt modelId="{5FF6991B-2AF9-4768-9077-A743B09A6D79}" type="sibTrans" cxnId="{C1D6E2DC-C1FC-4C0C-8417-3E594D1EAF7C}">
      <dgm:prSet/>
      <dgm:spPr/>
      <dgm:t>
        <a:bodyPr/>
        <a:lstStyle/>
        <a:p>
          <a:endParaRPr lang="en-US"/>
        </a:p>
      </dgm:t>
    </dgm:pt>
    <dgm:pt modelId="{D70519E6-1FA9-4442-AE5B-9686DC705AFB}">
      <dgm:prSet phldrT="[Text]"/>
      <dgm:spPr/>
      <dgm:t>
        <a:bodyPr/>
        <a:lstStyle/>
        <a:p>
          <a:r>
            <a:rPr lang="en-US" dirty="0"/>
            <a:t>Social Changes</a:t>
          </a:r>
        </a:p>
      </dgm:t>
    </dgm:pt>
    <dgm:pt modelId="{67879A1B-B150-4E52-AF23-50F893CAD78A}" type="parTrans" cxnId="{AF914C9B-42D4-477C-9F75-3FD8E4C6E013}">
      <dgm:prSet/>
      <dgm:spPr/>
      <dgm:t>
        <a:bodyPr/>
        <a:lstStyle/>
        <a:p>
          <a:endParaRPr lang="en-US"/>
        </a:p>
      </dgm:t>
    </dgm:pt>
    <dgm:pt modelId="{FD82C936-64AC-4523-A143-0B8C5DEDED55}" type="sibTrans" cxnId="{AF914C9B-42D4-477C-9F75-3FD8E4C6E013}">
      <dgm:prSet/>
      <dgm:spPr/>
      <dgm:t>
        <a:bodyPr/>
        <a:lstStyle/>
        <a:p>
          <a:endParaRPr lang="en-US"/>
        </a:p>
      </dgm:t>
    </dgm:pt>
    <dgm:pt modelId="{F01D4888-08D8-4181-8696-0B4526E060C0}">
      <dgm:prSet phldrT="[Text]"/>
      <dgm:spPr/>
      <dgm:t>
        <a:bodyPr/>
        <a:lstStyle/>
        <a:p>
          <a:r>
            <a:rPr lang="en-US" dirty="0"/>
            <a:t>Development and growth of cities</a:t>
          </a:r>
        </a:p>
      </dgm:t>
    </dgm:pt>
    <dgm:pt modelId="{CAEA6247-5BC9-4AAD-B833-E99EE341EC41}" type="parTrans" cxnId="{619F66AA-326B-4E95-84F9-0D120A486573}">
      <dgm:prSet/>
      <dgm:spPr/>
      <dgm:t>
        <a:bodyPr/>
        <a:lstStyle/>
        <a:p>
          <a:endParaRPr lang="en-US"/>
        </a:p>
      </dgm:t>
    </dgm:pt>
    <dgm:pt modelId="{90060218-1F6B-4374-B6E6-4D3ED88CAEA6}" type="sibTrans" cxnId="{619F66AA-326B-4E95-84F9-0D120A486573}">
      <dgm:prSet/>
      <dgm:spPr/>
      <dgm:t>
        <a:bodyPr/>
        <a:lstStyle/>
        <a:p>
          <a:endParaRPr lang="en-US"/>
        </a:p>
      </dgm:t>
    </dgm:pt>
    <dgm:pt modelId="{F86D4C66-8BF6-4B1E-9457-6055C7CCB587}">
      <dgm:prSet phldrT="[Text]"/>
      <dgm:spPr/>
      <dgm:t>
        <a:bodyPr/>
        <a:lstStyle/>
        <a:p>
          <a:r>
            <a:rPr lang="en-US" dirty="0"/>
            <a:t>Science and research stimulated</a:t>
          </a:r>
        </a:p>
      </dgm:t>
    </dgm:pt>
    <dgm:pt modelId="{74EFC84B-F0A1-4247-9C30-3E06639D8DD0}" type="parTrans" cxnId="{4BF556B8-7D54-4E01-B530-93F47520EE1B}">
      <dgm:prSet/>
      <dgm:spPr/>
      <dgm:t>
        <a:bodyPr/>
        <a:lstStyle/>
        <a:p>
          <a:endParaRPr lang="en-US"/>
        </a:p>
      </dgm:t>
    </dgm:pt>
    <dgm:pt modelId="{BEEA0808-CB7B-413E-AE1F-C71D39042874}" type="sibTrans" cxnId="{4BF556B8-7D54-4E01-B530-93F47520EE1B}">
      <dgm:prSet/>
      <dgm:spPr/>
      <dgm:t>
        <a:bodyPr/>
        <a:lstStyle/>
        <a:p>
          <a:endParaRPr lang="en-US"/>
        </a:p>
      </dgm:t>
    </dgm:pt>
    <dgm:pt modelId="{D305B62B-5F0A-4CC2-A5D1-FDFF74D7E70B}">
      <dgm:prSet phldrT="[Text]"/>
      <dgm:spPr/>
      <dgm:t>
        <a:bodyPr/>
        <a:lstStyle/>
        <a:p>
          <a:r>
            <a:rPr lang="en-US" dirty="0"/>
            <a:t>Industrial capitalism</a:t>
          </a:r>
        </a:p>
      </dgm:t>
    </dgm:pt>
    <dgm:pt modelId="{A3239BAC-9717-48EA-AB00-6E835FE9A4E9}" type="parTrans" cxnId="{ECD8262B-D15B-4281-9202-11E1E9C8FAAE}">
      <dgm:prSet/>
      <dgm:spPr/>
      <dgm:t>
        <a:bodyPr/>
        <a:lstStyle/>
        <a:p>
          <a:endParaRPr lang="en-US"/>
        </a:p>
      </dgm:t>
    </dgm:pt>
    <dgm:pt modelId="{665DE639-3FAF-4D90-BD57-1C7C7C9E5C07}" type="sibTrans" cxnId="{ECD8262B-D15B-4281-9202-11E1E9C8FAAE}">
      <dgm:prSet/>
      <dgm:spPr/>
      <dgm:t>
        <a:bodyPr/>
        <a:lstStyle/>
        <a:p>
          <a:endParaRPr lang="en-US"/>
        </a:p>
      </dgm:t>
    </dgm:pt>
    <dgm:pt modelId="{C18CB863-B03F-4A21-B92E-C3C2F1D5FC1F}">
      <dgm:prSet phldrT="[Text]"/>
      <dgm:spPr/>
      <dgm:t>
        <a:bodyPr/>
        <a:lstStyle/>
        <a:p>
          <a:r>
            <a:rPr lang="en-US" dirty="0"/>
            <a:t>Unemployment</a:t>
          </a:r>
        </a:p>
      </dgm:t>
    </dgm:pt>
    <dgm:pt modelId="{3CF971AC-5ADE-49BA-9A35-2177CB0522B9}" type="parTrans" cxnId="{C6F7C775-BE9C-43BB-B43B-591ABEF4A3A4}">
      <dgm:prSet/>
      <dgm:spPr/>
      <dgm:t>
        <a:bodyPr/>
        <a:lstStyle/>
        <a:p>
          <a:endParaRPr lang="en-US"/>
        </a:p>
      </dgm:t>
    </dgm:pt>
    <dgm:pt modelId="{93D9E3F2-C494-49C5-A256-17C560CDA176}" type="sibTrans" cxnId="{C6F7C775-BE9C-43BB-B43B-591ABEF4A3A4}">
      <dgm:prSet/>
      <dgm:spPr/>
      <dgm:t>
        <a:bodyPr/>
        <a:lstStyle/>
        <a:p>
          <a:endParaRPr lang="en-US"/>
        </a:p>
      </dgm:t>
    </dgm:pt>
    <dgm:pt modelId="{29C08D29-3036-4A5B-B492-01ECB491525E}">
      <dgm:prSet phldrT="[Text]"/>
      <dgm:spPr/>
      <dgm:t>
        <a:bodyPr/>
        <a:lstStyle/>
        <a:p>
          <a:r>
            <a:rPr lang="en-US" dirty="0"/>
            <a:t>Growth and expansion of democracy</a:t>
          </a:r>
        </a:p>
      </dgm:t>
    </dgm:pt>
    <dgm:pt modelId="{9863A696-670F-4C44-AE55-B0B808599D39}" type="parTrans" cxnId="{F55AA351-7D1D-445A-937F-626A32686867}">
      <dgm:prSet/>
      <dgm:spPr/>
      <dgm:t>
        <a:bodyPr/>
        <a:lstStyle/>
        <a:p>
          <a:endParaRPr lang="en-US"/>
        </a:p>
      </dgm:t>
    </dgm:pt>
    <dgm:pt modelId="{AB249127-D651-47AC-BDE0-7F8FE724E91B}" type="sibTrans" cxnId="{F55AA351-7D1D-445A-937F-626A32686867}">
      <dgm:prSet/>
      <dgm:spPr/>
      <dgm:t>
        <a:bodyPr/>
        <a:lstStyle/>
        <a:p>
          <a:endParaRPr lang="en-US"/>
        </a:p>
      </dgm:t>
    </dgm:pt>
    <dgm:pt modelId="{14AE4141-85D9-497A-A31A-47A3358E69F6}">
      <dgm:prSet phldrT="[Text]"/>
      <dgm:spPr/>
      <dgm:t>
        <a:bodyPr/>
        <a:lstStyle/>
        <a:p>
          <a:r>
            <a:rPr lang="en-US" dirty="0"/>
            <a:t>Rise to power of businesspeople</a:t>
          </a:r>
        </a:p>
      </dgm:t>
    </dgm:pt>
    <dgm:pt modelId="{9E245112-740A-4264-AEB6-8321DD39D280}" type="parTrans" cxnId="{09D92F9E-34A5-46F3-A25D-406210555A7D}">
      <dgm:prSet/>
      <dgm:spPr/>
      <dgm:t>
        <a:bodyPr/>
        <a:lstStyle/>
        <a:p>
          <a:endParaRPr lang="en-US"/>
        </a:p>
      </dgm:t>
    </dgm:pt>
    <dgm:pt modelId="{DB39E260-CACE-44AF-A2FC-C7FE2FD6DA15}" type="sibTrans" cxnId="{09D92F9E-34A5-46F3-A25D-406210555A7D}">
      <dgm:prSet/>
      <dgm:spPr/>
      <dgm:t>
        <a:bodyPr/>
        <a:lstStyle/>
        <a:p>
          <a:endParaRPr lang="en-US"/>
        </a:p>
      </dgm:t>
    </dgm:pt>
    <dgm:pt modelId="{DCD62121-84C4-4E47-BF7B-B36795F1597B}">
      <dgm:prSet phldrT="[Text]"/>
      <dgm:spPr/>
      <dgm:t>
        <a:bodyPr/>
        <a:lstStyle/>
        <a:p>
          <a:r>
            <a:rPr lang="en-US" dirty="0"/>
            <a:t>Increased government involvement in society</a:t>
          </a:r>
        </a:p>
      </dgm:t>
    </dgm:pt>
    <dgm:pt modelId="{4BCE67FD-C3EA-4FDC-ACE0-D65CC9B09862}" type="parTrans" cxnId="{AB93BD12-C7FB-48D8-B4EB-C1C997AF9AAD}">
      <dgm:prSet/>
      <dgm:spPr/>
      <dgm:t>
        <a:bodyPr/>
        <a:lstStyle/>
        <a:p>
          <a:endParaRPr lang="en-US"/>
        </a:p>
      </dgm:t>
    </dgm:pt>
    <dgm:pt modelId="{60182E7A-B332-48DE-9DD6-91B6AA501996}" type="sibTrans" cxnId="{AB93BD12-C7FB-48D8-B4EB-C1C997AF9AAD}">
      <dgm:prSet/>
      <dgm:spPr/>
      <dgm:t>
        <a:bodyPr/>
        <a:lstStyle/>
        <a:p>
          <a:endParaRPr lang="en-US"/>
        </a:p>
      </dgm:t>
    </dgm:pt>
    <dgm:pt modelId="{A5C48988-BB62-40AC-B6E1-E557ADA12FB4}">
      <dgm:prSet phldrT="[Text]"/>
      <dgm:spPr/>
      <dgm:t>
        <a:bodyPr/>
        <a:lstStyle/>
        <a:p>
          <a:r>
            <a:rPr lang="en-US" dirty="0"/>
            <a:t>Nationalism and imperialism stimulated</a:t>
          </a:r>
        </a:p>
      </dgm:t>
    </dgm:pt>
    <dgm:pt modelId="{68654261-42D8-4CB0-A678-E39FA2072ABC}" type="parTrans" cxnId="{17E5598D-2B9C-4CC0-A6C5-788AED461269}">
      <dgm:prSet/>
      <dgm:spPr/>
      <dgm:t>
        <a:bodyPr/>
        <a:lstStyle/>
        <a:p>
          <a:endParaRPr lang="en-US"/>
        </a:p>
      </dgm:t>
    </dgm:pt>
    <dgm:pt modelId="{80CF1311-F396-4B5D-8D99-F3832EB175DB}" type="sibTrans" cxnId="{17E5598D-2B9C-4CC0-A6C5-788AED461269}">
      <dgm:prSet/>
      <dgm:spPr/>
      <dgm:t>
        <a:bodyPr/>
        <a:lstStyle/>
        <a:p>
          <a:endParaRPr lang="en-US"/>
        </a:p>
      </dgm:t>
    </dgm:pt>
    <dgm:pt modelId="{E8A09580-EBC3-4242-ACB1-BE12E2D4061F}">
      <dgm:prSet phldrT="[Text]"/>
      <dgm:spPr/>
      <dgm:t>
        <a:bodyPr/>
        <a:lstStyle/>
        <a:p>
          <a:r>
            <a:rPr lang="en-US" dirty="0"/>
            <a:t>Increased power of industrialized nations</a:t>
          </a:r>
        </a:p>
      </dgm:t>
    </dgm:pt>
    <dgm:pt modelId="{1937E5E6-F5BB-45F7-8B24-C779755B5F97}" type="parTrans" cxnId="{B6DEF95C-18FA-46B7-A35E-FC2C669A1C9B}">
      <dgm:prSet/>
      <dgm:spPr/>
      <dgm:t>
        <a:bodyPr/>
        <a:lstStyle/>
        <a:p>
          <a:endParaRPr lang="en-US"/>
        </a:p>
      </dgm:t>
    </dgm:pt>
    <dgm:pt modelId="{6D41D70D-380C-474F-97CC-329D83F13C19}" type="sibTrans" cxnId="{B6DEF95C-18FA-46B7-A35E-FC2C669A1C9B}">
      <dgm:prSet/>
      <dgm:spPr/>
      <dgm:t>
        <a:bodyPr/>
        <a:lstStyle/>
        <a:p>
          <a:endParaRPr lang="en-US"/>
        </a:p>
      </dgm:t>
    </dgm:pt>
    <dgm:pt modelId="{85BCCE42-9E54-4D14-80AE-0D3066186191}">
      <dgm:prSet phldrT="[Text]"/>
      <dgm:spPr/>
      <dgm:t>
        <a:bodyPr/>
        <a:lstStyle/>
        <a:p>
          <a:r>
            <a:rPr lang="en-US" dirty="0"/>
            <a:t>Improved status and earning power of women</a:t>
          </a:r>
        </a:p>
      </dgm:t>
    </dgm:pt>
    <dgm:pt modelId="{E64A0018-7FF9-4C6E-9062-F373F8811F80}" type="parTrans" cxnId="{63A88F32-762C-4A4C-A6C9-1617F05F047D}">
      <dgm:prSet/>
      <dgm:spPr/>
      <dgm:t>
        <a:bodyPr/>
        <a:lstStyle/>
        <a:p>
          <a:endParaRPr lang="en-US"/>
        </a:p>
      </dgm:t>
    </dgm:pt>
    <dgm:pt modelId="{3AB37CC3-3CDA-4E19-B775-D3E0B7E0E38C}" type="sibTrans" cxnId="{63A88F32-762C-4A4C-A6C9-1617F05F047D}">
      <dgm:prSet/>
      <dgm:spPr/>
      <dgm:t>
        <a:bodyPr/>
        <a:lstStyle/>
        <a:p>
          <a:endParaRPr lang="en-US"/>
        </a:p>
      </dgm:t>
    </dgm:pt>
    <dgm:pt modelId="{606D098F-5D37-4F2C-87EC-FA98D28E9602}">
      <dgm:prSet phldrT="[Text]"/>
      <dgm:spPr/>
      <dgm:t>
        <a:bodyPr/>
        <a:lstStyle/>
        <a:p>
          <a:r>
            <a:rPr lang="en-US" dirty="0"/>
            <a:t>Increase in leisure time</a:t>
          </a:r>
        </a:p>
      </dgm:t>
    </dgm:pt>
    <dgm:pt modelId="{678432E4-E0E7-41B1-B53B-F4C0924C7440}" type="parTrans" cxnId="{0FA3F150-7D2F-4A7C-A9C2-67FA845734F1}">
      <dgm:prSet/>
      <dgm:spPr/>
      <dgm:t>
        <a:bodyPr/>
        <a:lstStyle/>
        <a:p>
          <a:endParaRPr lang="en-US"/>
        </a:p>
      </dgm:t>
    </dgm:pt>
    <dgm:pt modelId="{8B1E6065-91E3-49A1-89AC-C7C1953D98BA}" type="sibTrans" cxnId="{0FA3F150-7D2F-4A7C-A9C2-67FA845734F1}">
      <dgm:prSet/>
      <dgm:spPr/>
      <dgm:t>
        <a:bodyPr/>
        <a:lstStyle/>
        <a:p>
          <a:endParaRPr lang="en-US"/>
        </a:p>
      </dgm:t>
    </dgm:pt>
    <dgm:pt modelId="{D422C15C-B8CD-4B90-965B-AE3CB8CBA193}">
      <dgm:prSet phldrT="[Text]"/>
      <dgm:spPr/>
      <dgm:t>
        <a:bodyPr/>
        <a:lstStyle/>
        <a:p>
          <a:r>
            <a:rPr lang="en-US" dirty="0"/>
            <a:t>Population increases</a:t>
          </a:r>
        </a:p>
      </dgm:t>
    </dgm:pt>
    <dgm:pt modelId="{65266553-65F9-4450-B691-DEE63B295A1F}" type="parTrans" cxnId="{BF31E3C2-9598-45EB-A8BD-4495779D189B}">
      <dgm:prSet/>
      <dgm:spPr/>
      <dgm:t>
        <a:bodyPr/>
        <a:lstStyle/>
        <a:p>
          <a:endParaRPr lang="en-US"/>
        </a:p>
      </dgm:t>
    </dgm:pt>
    <dgm:pt modelId="{24E6E880-6BDA-4952-904C-81AD09231C43}" type="sibTrans" cxnId="{BF31E3C2-9598-45EB-A8BD-4495779D189B}">
      <dgm:prSet/>
      <dgm:spPr/>
      <dgm:t>
        <a:bodyPr/>
        <a:lstStyle/>
        <a:p>
          <a:endParaRPr lang="en-US"/>
        </a:p>
      </dgm:t>
    </dgm:pt>
    <dgm:pt modelId="{74F46263-779D-451B-AA6C-85B08DEF7E76}">
      <dgm:prSet phldrT="[Text]"/>
      <dgm:spPr/>
      <dgm:t>
        <a:bodyPr/>
        <a:lstStyle/>
        <a:p>
          <a:r>
            <a:rPr lang="en-US" dirty="0"/>
            <a:t>Problems – economic insecurity, increased deadliness of war, urban slums, etc.</a:t>
          </a:r>
        </a:p>
      </dgm:t>
    </dgm:pt>
    <dgm:pt modelId="{3E78E664-1842-4F60-8237-534EAAB44E6E}" type="parTrans" cxnId="{F356C812-2E0C-4E31-87B2-B0F1CC06BDFA}">
      <dgm:prSet/>
      <dgm:spPr/>
      <dgm:t>
        <a:bodyPr/>
        <a:lstStyle/>
        <a:p>
          <a:endParaRPr lang="en-US"/>
        </a:p>
      </dgm:t>
    </dgm:pt>
    <dgm:pt modelId="{EC19EA35-5233-4547-8EF5-49A78AED68CE}" type="sibTrans" cxnId="{F356C812-2E0C-4E31-87B2-B0F1CC06BDFA}">
      <dgm:prSet/>
      <dgm:spPr/>
      <dgm:t>
        <a:bodyPr/>
        <a:lstStyle/>
        <a:p>
          <a:endParaRPr lang="en-US"/>
        </a:p>
      </dgm:t>
    </dgm:pt>
    <dgm:pt modelId="{124BF1E6-D6AA-4CE1-A5BE-0EAA54ED0D9F}">
      <dgm:prSet phldrT="[Text]"/>
      <dgm:spPr/>
      <dgm:t>
        <a:bodyPr/>
        <a:lstStyle/>
        <a:p>
          <a:r>
            <a:rPr lang="en-US" dirty="0"/>
            <a:t>Increased standard of living</a:t>
          </a:r>
        </a:p>
      </dgm:t>
    </dgm:pt>
    <dgm:pt modelId="{C8DAFCD1-58B0-434A-B7EC-2C3A466DBAA8}" type="parTrans" cxnId="{162A31F2-2DDA-42E7-A9BE-993F0AF6EFEC}">
      <dgm:prSet/>
      <dgm:spPr/>
    </dgm:pt>
    <dgm:pt modelId="{2281AB4A-A825-4B33-8A2F-8F62F400B5D7}" type="sibTrans" cxnId="{162A31F2-2DDA-42E7-A9BE-993F0AF6EFEC}">
      <dgm:prSet/>
      <dgm:spPr/>
    </dgm:pt>
    <dgm:pt modelId="{1DF9C4EE-9930-4783-B393-460A5457FFE2}">
      <dgm:prSet phldrT="[Text]"/>
      <dgm:spPr/>
      <dgm:t>
        <a:bodyPr/>
        <a:lstStyle/>
        <a:p>
          <a:r>
            <a:rPr lang="en-US" dirty="0"/>
            <a:t>Mass production of goods</a:t>
          </a:r>
        </a:p>
      </dgm:t>
    </dgm:pt>
    <dgm:pt modelId="{0AFC4056-D582-42D5-8BF5-7145593A49E2}" type="parTrans" cxnId="{D28FD816-C1C2-486C-9250-9CD6A97DF2AD}">
      <dgm:prSet/>
      <dgm:spPr/>
    </dgm:pt>
    <dgm:pt modelId="{A147AD11-364B-4037-BEF5-5718551F4B32}" type="sibTrans" cxnId="{D28FD816-C1C2-486C-9250-9CD6A97DF2AD}">
      <dgm:prSet/>
      <dgm:spPr/>
    </dgm:pt>
    <dgm:pt modelId="{86F8B928-0A8D-4CB6-BA51-955C4868BC8F}" type="pres">
      <dgm:prSet presAssocID="{60AE111C-1CE5-4242-949C-E9B0058F35AC}" presName="Name0" presStyleCnt="0">
        <dgm:presLayoutVars>
          <dgm:dir/>
          <dgm:animLvl val="lvl"/>
          <dgm:resizeHandles val="exact"/>
        </dgm:presLayoutVars>
      </dgm:prSet>
      <dgm:spPr/>
    </dgm:pt>
    <dgm:pt modelId="{51E011C8-65F5-4075-950E-2FC0474975EB}" type="pres">
      <dgm:prSet presAssocID="{0C418F51-F5E4-4D1A-A787-844E65DC9CA5}" presName="linNode" presStyleCnt="0"/>
      <dgm:spPr/>
    </dgm:pt>
    <dgm:pt modelId="{6BACB561-A823-4375-B0E6-AA26F0DA7C6F}" type="pres">
      <dgm:prSet presAssocID="{0C418F51-F5E4-4D1A-A787-844E65DC9CA5}" presName="parentText" presStyleLbl="node1" presStyleIdx="0" presStyleCnt="3" custScaleX="62037" custLinFactNeighborX="-10677" custLinFactNeighborY="4346">
        <dgm:presLayoutVars>
          <dgm:chMax val="1"/>
          <dgm:bulletEnabled val="1"/>
        </dgm:presLayoutVars>
      </dgm:prSet>
      <dgm:spPr/>
    </dgm:pt>
    <dgm:pt modelId="{201F75DB-7F7F-4D4C-8715-AA4D251D6F9B}" type="pres">
      <dgm:prSet presAssocID="{0C418F51-F5E4-4D1A-A787-844E65DC9CA5}" presName="descendantText" presStyleLbl="alignAccFollowNode1" presStyleIdx="0" presStyleCnt="3" custScaleX="120833" custLinFactNeighborX="463" custLinFactNeighborY="4175">
        <dgm:presLayoutVars>
          <dgm:bulletEnabled val="1"/>
        </dgm:presLayoutVars>
      </dgm:prSet>
      <dgm:spPr/>
    </dgm:pt>
    <dgm:pt modelId="{A7A27384-81D3-4575-8AE7-20209CA2C5AD}" type="pres">
      <dgm:prSet presAssocID="{AFF52DB4-7040-4B78-9D09-F6869ECF16C5}" presName="sp" presStyleCnt="0"/>
      <dgm:spPr/>
    </dgm:pt>
    <dgm:pt modelId="{53085BBC-34D2-4E4B-AE80-76E4B53FDC38}" type="pres">
      <dgm:prSet presAssocID="{6C3285CE-09D5-42E5-A4DA-D5ACA3B1BB59}" presName="linNode" presStyleCnt="0"/>
      <dgm:spPr/>
    </dgm:pt>
    <dgm:pt modelId="{413A3ABC-8400-4250-97EC-18E91C173447}" type="pres">
      <dgm:prSet presAssocID="{6C3285CE-09D5-42E5-A4DA-D5ACA3B1BB59}" presName="parentText" presStyleLbl="node1" presStyleIdx="1" presStyleCnt="3" custScaleX="62037" custLinFactNeighborX="-10677" custLinFactNeighborY="2780">
        <dgm:presLayoutVars>
          <dgm:chMax val="1"/>
          <dgm:bulletEnabled val="1"/>
        </dgm:presLayoutVars>
      </dgm:prSet>
      <dgm:spPr/>
    </dgm:pt>
    <dgm:pt modelId="{06A452AC-B1F7-4091-B071-DBE996FD3E62}" type="pres">
      <dgm:prSet presAssocID="{6C3285CE-09D5-42E5-A4DA-D5ACA3B1BB59}" presName="descendantText" presStyleLbl="alignAccFollowNode1" presStyleIdx="1" presStyleCnt="3" custScaleX="121354">
        <dgm:presLayoutVars>
          <dgm:bulletEnabled val="1"/>
        </dgm:presLayoutVars>
      </dgm:prSet>
      <dgm:spPr/>
    </dgm:pt>
    <dgm:pt modelId="{B74DF92C-BB53-4619-A8EF-A9651C661F12}" type="pres">
      <dgm:prSet presAssocID="{AB310849-7325-40AE-B37A-759C6B8C5B5A}" presName="sp" presStyleCnt="0"/>
      <dgm:spPr/>
    </dgm:pt>
    <dgm:pt modelId="{9EC718B6-89C5-4ADA-952D-53A4557B5964}" type="pres">
      <dgm:prSet presAssocID="{D70519E6-1FA9-4442-AE5B-9686DC705AFB}" presName="linNode" presStyleCnt="0"/>
      <dgm:spPr/>
    </dgm:pt>
    <dgm:pt modelId="{33ECA90E-9E08-4E7E-8BCE-F37510406DEC}" type="pres">
      <dgm:prSet presAssocID="{D70519E6-1FA9-4442-AE5B-9686DC705AFB}" presName="parentText" presStyleLbl="node1" presStyleIdx="2" presStyleCnt="3" custScaleX="62037" custLinFactNeighborX="-10677" custLinFactNeighborY="152">
        <dgm:presLayoutVars>
          <dgm:chMax val="1"/>
          <dgm:bulletEnabled val="1"/>
        </dgm:presLayoutVars>
      </dgm:prSet>
      <dgm:spPr/>
    </dgm:pt>
    <dgm:pt modelId="{5F8313E1-EE9D-49C4-8BEA-AC29FA425D8A}" type="pres">
      <dgm:prSet presAssocID="{D70519E6-1FA9-4442-AE5B-9686DC705AFB}" presName="descendantText" presStyleLbl="alignAccFollowNode1" presStyleIdx="2" presStyleCnt="3" custScaleX="123809">
        <dgm:presLayoutVars>
          <dgm:bulletEnabled val="1"/>
        </dgm:presLayoutVars>
      </dgm:prSet>
      <dgm:spPr/>
    </dgm:pt>
  </dgm:ptLst>
  <dgm:cxnLst>
    <dgm:cxn modelId="{5D516C00-9557-49D2-9098-D7F1077ACBAA}" type="presOf" srcId="{C18CB863-B03F-4A21-B92E-C3C2F1D5FC1F}" destId="{201F75DB-7F7F-4D4C-8715-AA4D251D6F9B}" srcOrd="0" destOrd="5" presId="urn:microsoft.com/office/officeart/2005/8/layout/vList5"/>
    <dgm:cxn modelId="{7D5FBB05-D675-4AE3-A9C5-4F34FF7B0065}" type="presOf" srcId="{D305B62B-5F0A-4CC2-A5D1-FDFF74D7E70B}" destId="{201F75DB-7F7F-4D4C-8715-AA4D251D6F9B}" srcOrd="0" destOrd="3" presId="urn:microsoft.com/office/officeart/2005/8/layout/vList5"/>
    <dgm:cxn modelId="{0956910A-9270-4DB9-9441-957F9B3F2BAC}" type="presOf" srcId="{85BCCE42-9E54-4D14-80AE-0D3066186191}" destId="{5F8313E1-EE9D-49C4-8BEA-AC29FA425D8A}" srcOrd="0" destOrd="1" presId="urn:microsoft.com/office/officeart/2005/8/layout/vList5"/>
    <dgm:cxn modelId="{B4A1650B-D862-4630-805D-44AC1360556E}" type="presOf" srcId="{F01D4888-08D8-4181-8696-0B4526E060C0}" destId="{5F8313E1-EE9D-49C4-8BEA-AC29FA425D8A}" srcOrd="0" destOrd="0" presId="urn:microsoft.com/office/officeart/2005/8/layout/vList5"/>
    <dgm:cxn modelId="{13C33512-A88F-4E55-AD9E-30D5446719DC}" type="presOf" srcId="{DCD62121-84C4-4E47-BF7B-B36795F1597B}" destId="{06A452AC-B1F7-4091-B071-DBE996FD3E62}" srcOrd="0" destOrd="2" presId="urn:microsoft.com/office/officeart/2005/8/layout/vList5"/>
    <dgm:cxn modelId="{AB93BD12-C7FB-48D8-B4EB-C1C997AF9AAD}" srcId="{6C3285CE-09D5-42E5-A4DA-D5ACA3B1BB59}" destId="{DCD62121-84C4-4E47-BF7B-B36795F1597B}" srcOrd="2" destOrd="0" parTransId="{4BCE67FD-C3EA-4FDC-ACE0-D65CC9B09862}" sibTransId="{60182E7A-B332-48DE-9DD6-91B6AA501996}"/>
    <dgm:cxn modelId="{F356C812-2E0C-4E31-87B2-B0F1CC06BDFA}" srcId="{D70519E6-1FA9-4442-AE5B-9686DC705AFB}" destId="{74F46263-779D-451B-AA6C-85B08DEF7E76}" srcOrd="4" destOrd="0" parTransId="{3E78E664-1842-4F60-8237-534EAAB44E6E}" sibTransId="{EC19EA35-5233-4547-8EF5-49A78AED68CE}"/>
    <dgm:cxn modelId="{D28FD816-C1C2-486C-9250-9CD6A97DF2AD}" srcId="{0C418F51-F5E4-4D1A-A787-844E65DC9CA5}" destId="{1DF9C4EE-9930-4783-B393-460A5457FFE2}" srcOrd="2" destOrd="0" parTransId="{0AFC4056-D582-42D5-8BF5-7145593A49E2}" sibTransId="{A147AD11-364B-4037-BEF5-5718551F4B32}"/>
    <dgm:cxn modelId="{BE6B1022-DB66-454F-A491-A92219051F99}" type="presOf" srcId="{6C3285CE-09D5-42E5-A4DA-D5ACA3B1BB59}" destId="{413A3ABC-8400-4250-97EC-18E91C173447}" srcOrd="0" destOrd="0" presId="urn:microsoft.com/office/officeart/2005/8/layout/vList5"/>
    <dgm:cxn modelId="{ECD8262B-D15B-4281-9202-11E1E9C8FAAE}" srcId="{0C418F51-F5E4-4D1A-A787-844E65DC9CA5}" destId="{D305B62B-5F0A-4CC2-A5D1-FDFF74D7E70B}" srcOrd="3" destOrd="0" parTransId="{A3239BAC-9717-48EA-AB00-6E835FE9A4E9}" sibTransId="{665DE639-3FAF-4D90-BD57-1C7C7C9E5C07}"/>
    <dgm:cxn modelId="{63A88F32-762C-4A4C-A6C9-1617F05F047D}" srcId="{D70519E6-1FA9-4442-AE5B-9686DC705AFB}" destId="{85BCCE42-9E54-4D14-80AE-0D3066186191}" srcOrd="1" destOrd="0" parTransId="{E64A0018-7FF9-4C6E-9062-F373F8811F80}" sibTransId="{3AB37CC3-3CDA-4E19-B775-D3E0B7E0E38C}"/>
    <dgm:cxn modelId="{E0972936-D122-4BDC-8BBD-DE3519C46E4B}" type="presOf" srcId="{A7E165FB-C287-4B26-A2E6-CB0A6FDFB145}" destId="{201F75DB-7F7F-4D4C-8715-AA4D251D6F9B}" srcOrd="0" destOrd="0" presId="urn:microsoft.com/office/officeart/2005/8/layout/vList5"/>
    <dgm:cxn modelId="{2663A736-3905-4B4B-A39C-A64CB0662876}" type="presOf" srcId="{F86D4C66-8BF6-4B1E-9457-6055C7CCB587}" destId="{5F8313E1-EE9D-49C4-8BEA-AC29FA425D8A}" srcOrd="0" destOrd="5" presId="urn:microsoft.com/office/officeart/2005/8/layout/vList5"/>
    <dgm:cxn modelId="{B6DEF95C-18FA-46B7-A35E-FC2C669A1C9B}" srcId="{6C3285CE-09D5-42E5-A4DA-D5ACA3B1BB59}" destId="{E8A09580-EBC3-4242-ACB1-BE12E2D4061F}" srcOrd="3" destOrd="0" parTransId="{1937E5E6-F5BB-45F7-8B24-C779755B5F97}" sibTransId="{6D41D70D-380C-474F-97CC-329D83F13C19}"/>
    <dgm:cxn modelId="{A0EB4B45-139C-4E86-9DD7-9FF4389100EB}" type="presOf" srcId="{29C08D29-3036-4A5B-B492-01ECB491525E}" destId="{06A452AC-B1F7-4091-B071-DBE996FD3E62}" srcOrd="0" destOrd="1" presId="urn:microsoft.com/office/officeart/2005/8/layout/vList5"/>
    <dgm:cxn modelId="{06A8056C-E665-4818-A9AE-4C4CA6E25BEC}" type="presOf" srcId="{05CDF0AD-3A9A-4157-889C-45F987A55126}" destId="{06A452AC-B1F7-4091-B071-DBE996FD3E62}" srcOrd="0" destOrd="0" presId="urn:microsoft.com/office/officeart/2005/8/layout/vList5"/>
    <dgm:cxn modelId="{0FA3F150-7D2F-4A7C-A9C2-67FA845734F1}" srcId="{D70519E6-1FA9-4442-AE5B-9686DC705AFB}" destId="{606D098F-5D37-4F2C-87EC-FA98D28E9602}" srcOrd="2" destOrd="0" parTransId="{678432E4-E0E7-41B1-B53B-F4C0924C7440}" sibTransId="{8B1E6065-91E3-49A1-89AC-C7C1953D98BA}"/>
    <dgm:cxn modelId="{F55AA351-7D1D-445A-937F-626A32686867}" srcId="{6C3285CE-09D5-42E5-A4DA-D5ACA3B1BB59}" destId="{29C08D29-3036-4A5B-B492-01ECB491525E}" srcOrd="1" destOrd="0" parTransId="{9863A696-670F-4C44-AE55-B0B808599D39}" sibTransId="{AB249127-D651-47AC-BDE0-7F8FE724E91B}"/>
    <dgm:cxn modelId="{C6F7C775-BE9C-43BB-B43B-591ABEF4A3A4}" srcId="{0C418F51-F5E4-4D1A-A787-844E65DC9CA5}" destId="{C18CB863-B03F-4A21-B92E-C3C2F1D5FC1F}" srcOrd="5" destOrd="0" parTransId="{3CF971AC-5ADE-49BA-9A35-2177CB0522B9}" sibTransId="{93D9E3F2-C494-49C5-A256-17C560CDA176}"/>
    <dgm:cxn modelId="{2F715856-3C02-482F-91FA-13AC36A5C46B}" type="presOf" srcId="{14AE4141-85D9-497A-A31A-47A3358E69F6}" destId="{06A452AC-B1F7-4091-B071-DBE996FD3E62}" srcOrd="0" destOrd="5" presId="urn:microsoft.com/office/officeart/2005/8/layout/vList5"/>
    <dgm:cxn modelId="{DA489378-0A6F-45BA-B395-92CD0C192BE6}" type="presOf" srcId="{124BF1E6-D6AA-4CE1-A5BE-0EAA54ED0D9F}" destId="{201F75DB-7F7F-4D4C-8715-AA4D251D6F9B}" srcOrd="0" destOrd="4" presId="urn:microsoft.com/office/officeart/2005/8/layout/vList5"/>
    <dgm:cxn modelId="{86C93182-0A1D-4603-83F2-B7AE976FD08E}" type="presOf" srcId="{E8A09580-EBC3-4242-ACB1-BE12E2D4061F}" destId="{06A452AC-B1F7-4091-B071-DBE996FD3E62}" srcOrd="0" destOrd="3" presId="urn:microsoft.com/office/officeart/2005/8/layout/vList5"/>
    <dgm:cxn modelId="{4660D786-1594-4249-B19A-28027AEA3815}" type="presOf" srcId="{60AE111C-1CE5-4242-949C-E9B0058F35AC}" destId="{86F8B928-0A8D-4CB6-BA51-955C4868BC8F}" srcOrd="0" destOrd="0" presId="urn:microsoft.com/office/officeart/2005/8/layout/vList5"/>
    <dgm:cxn modelId="{17E5598D-2B9C-4CC0-A6C5-788AED461269}" srcId="{6C3285CE-09D5-42E5-A4DA-D5ACA3B1BB59}" destId="{A5C48988-BB62-40AC-B6E1-E557ADA12FB4}" srcOrd="4" destOrd="0" parTransId="{68654261-42D8-4CB0-A678-E39FA2072ABC}" sibTransId="{80CF1311-F396-4B5D-8D99-F3832EB175DB}"/>
    <dgm:cxn modelId="{4EC6918E-C793-4634-B46F-4DF5B28E4395}" srcId="{60AE111C-1CE5-4242-949C-E9B0058F35AC}" destId="{0C418F51-F5E4-4D1A-A787-844E65DC9CA5}" srcOrd="0" destOrd="0" parTransId="{CF0D6356-6845-4D90-970D-76E05DA3ED2A}" sibTransId="{AFF52DB4-7040-4B78-9D09-F6869ECF16C5}"/>
    <dgm:cxn modelId="{AF914C9B-42D4-477C-9F75-3FD8E4C6E013}" srcId="{60AE111C-1CE5-4242-949C-E9B0058F35AC}" destId="{D70519E6-1FA9-4442-AE5B-9686DC705AFB}" srcOrd="2" destOrd="0" parTransId="{67879A1B-B150-4E52-AF23-50F893CAD78A}" sibTransId="{FD82C936-64AC-4523-A143-0B8C5DEDED55}"/>
    <dgm:cxn modelId="{30419D9D-2AF3-4285-9F3A-1C16F154155C}" srcId="{0C418F51-F5E4-4D1A-A787-844E65DC9CA5}" destId="{BBC073F7-B7E4-47E1-9780-D69508F54EF2}" srcOrd="1" destOrd="0" parTransId="{0FFF820E-1758-4E6F-B97D-5FFFDC8AAC09}" sibTransId="{3F29F0FB-92AC-46F7-8058-601BA9CB2C6E}"/>
    <dgm:cxn modelId="{09D92F9E-34A5-46F3-A25D-406210555A7D}" srcId="{6C3285CE-09D5-42E5-A4DA-D5ACA3B1BB59}" destId="{14AE4141-85D9-497A-A31A-47A3358E69F6}" srcOrd="5" destOrd="0" parTransId="{9E245112-740A-4264-AEB6-8321DD39D280}" sibTransId="{DB39E260-CACE-44AF-A2FC-C7FE2FD6DA15}"/>
    <dgm:cxn modelId="{C24CEB9F-47E3-42F7-820F-2E277A125A1D}" type="presOf" srcId="{74F46263-779D-451B-AA6C-85B08DEF7E76}" destId="{5F8313E1-EE9D-49C4-8BEA-AC29FA425D8A}" srcOrd="0" destOrd="4" presId="urn:microsoft.com/office/officeart/2005/8/layout/vList5"/>
    <dgm:cxn modelId="{619F66AA-326B-4E95-84F9-0D120A486573}" srcId="{D70519E6-1FA9-4442-AE5B-9686DC705AFB}" destId="{F01D4888-08D8-4181-8696-0B4526E060C0}" srcOrd="0" destOrd="0" parTransId="{CAEA6247-5BC9-4AAD-B833-E99EE341EC41}" sibTransId="{90060218-1F6B-4374-B6E6-4D3ED88CAEA6}"/>
    <dgm:cxn modelId="{4E7250B8-72E0-408B-995F-8CF56A014578}" type="presOf" srcId="{1DF9C4EE-9930-4783-B393-460A5457FFE2}" destId="{201F75DB-7F7F-4D4C-8715-AA4D251D6F9B}" srcOrd="0" destOrd="2" presId="urn:microsoft.com/office/officeart/2005/8/layout/vList5"/>
    <dgm:cxn modelId="{4BF556B8-7D54-4E01-B530-93F47520EE1B}" srcId="{D70519E6-1FA9-4442-AE5B-9686DC705AFB}" destId="{F86D4C66-8BF6-4B1E-9457-6055C7CCB587}" srcOrd="5" destOrd="0" parTransId="{74EFC84B-F0A1-4247-9C30-3E06639D8DD0}" sibTransId="{BEEA0808-CB7B-413E-AE1F-C71D39042874}"/>
    <dgm:cxn modelId="{963EBEBF-8A56-4AC9-A332-ACD2ADBC1B48}" srcId="{60AE111C-1CE5-4242-949C-E9B0058F35AC}" destId="{6C3285CE-09D5-42E5-A4DA-D5ACA3B1BB59}" srcOrd="1" destOrd="0" parTransId="{AFF6FFA4-2895-4FBB-A5FD-9DE3A69ED9C1}" sibTransId="{AB310849-7325-40AE-B37A-759C6B8C5B5A}"/>
    <dgm:cxn modelId="{52013CC0-337A-4007-A7BC-EF4513BA723D}" type="presOf" srcId="{606D098F-5D37-4F2C-87EC-FA98D28E9602}" destId="{5F8313E1-EE9D-49C4-8BEA-AC29FA425D8A}" srcOrd="0" destOrd="2" presId="urn:microsoft.com/office/officeart/2005/8/layout/vList5"/>
    <dgm:cxn modelId="{BF31E3C2-9598-45EB-A8BD-4495779D189B}" srcId="{D70519E6-1FA9-4442-AE5B-9686DC705AFB}" destId="{D422C15C-B8CD-4B90-965B-AE3CB8CBA193}" srcOrd="3" destOrd="0" parTransId="{65266553-65F9-4450-B691-DEE63B295A1F}" sibTransId="{24E6E880-6BDA-4952-904C-81AD09231C43}"/>
    <dgm:cxn modelId="{5FFA75C6-E309-4E22-BA9A-1822952016AA}" type="presOf" srcId="{0C418F51-F5E4-4D1A-A787-844E65DC9CA5}" destId="{6BACB561-A823-4375-B0E6-AA26F0DA7C6F}" srcOrd="0" destOrd="0" presId="urn:microsoft.com/office/officeart/2005/8/layout/vList5"/>
    <dgm:cxn modelId="{BBDC31C7-F6B4-42CB-B65D-A978F0F16022}" type="presOf" srcId="{D70519E6-1FA9-4442-AE5B-9686DC705AFB}" destId="{33ECA90E-9E08-4E7E-8BCE-F37510406DEC}" srcOrd="0" destOrd="0" presId="urn:microsoft.com/office/officeart/2005/8/layout/vList5"/>
    <dgm:cxn modelId="{C1D6E2DC-C1FC-4C0C-8417-3E594D1EAF7C}" srcId="{6C3285CE-09D5-42E5-A4DA-D5ACA3B1BB59}" destId="{05CDF0AD-3A9A-4157-889C-45F987A55126}" srcOrd="0" destOrd="0" parTransId="{9A44EDA7-A377-486D-B5F8-F1A448A8ABCB}" sibTransId="{5FF6991B-2AF9-4768-9077-A743B09A6D79}"/>
    <dgm:cxn modelId="{B32CD9E5-0B38-4F69-860C-92E0BB510CD9}" type="presOf" srcId="{BBC073F7-B7E4-47E1-9780-D69508F54EF2}" destId="{201F75DB-7F7F-4D4C-8715-AA4D251D6F9B}" srcOrd="0" destOrd="1" presId="urn:microsoft.com/office/officeart/2005/8/layout/vList5"/>
    <dgm:cxn modelId="{2A5D6CEC-28EA-468C-A073-1CB7595DBDF2}" type="presOf" srcId="{D422C15C-B8CD-4B90-965B-AE3CB8CBA193}" destId="{5F8313E1-EE9D-49C4-8BEA-AC29FA425D8A}" srcOrd="0" destOrd="3" presId="urn:microsoft.com/office/officeart/2005/8/layout/vList5"/>
    <dgm:cxn modelId="{60EE4CEF-01CC-4736-BE06-8861C8BDD921}" type="presOf" srcId="{A5C48988-BB62-40AC-B6E1-E557ADA12FB4}" destId="{06A452AC-B1F7-4091-B071-DBE996FD3E62}" srcOrd="0" destOrd="4" presId="urn:microsoft.com/office/officeart/2005/8/layout/vList5"/>
    <dgm:cxn modelId="{162A31F2-2DDA-42E7-A9BE-993F0AF6EFEC}" srcId="{0C418F51-F5E4-4D1A-A787-844E65DC9CA5}" destId="{124BF1E6-D6AA-4CE1-A5BE-0EAA54ED0D9F}" srcOrd="4" destOrd="0" parTransId="{C8DAFCD1-58B0-434A-B7EC-2C3A466DBAA8}" sibTransId="{2281AB4A-A825-4B33-8A2F-8F62F400B5D7}"/>
    <dgm:cxn modelId="{0D8BBCF2-BD31-4812-9C05-ADDCB93684D9}" srcId="{0C418F51-F5E4-4D1A-A787-844E65DC9CA5}" destId="{A7E165FB-C287-4B26-A2E6-CB0A6FDFB145}" srcOrd="0" destOrd="0" parTransId="{74746D52-ACD7-4B3A-AE8C-43A97D95A954}" sibTransId="{0477946D-C2BC-4EFA-930F-69100FAD180B}"/>
    <dgm:cxn modelId="{2E9B4FD9-221D-4885-BA62-77C3A3F8FDAA}" type="presParOf" srcId="{86F8B928-0A8D-4CB6-BA51-955C4868BC8F}" destId="{51E011C8-65F5-4075-950E-2FC0474975EB}" srcOrd="0" destOrd="0" presId="urn:microsoft.com/office/officeart/2005/8/layout/vList5"/>
    <dgm:cxn modelId="{ECCB303A-21F0-4F72-A0E2-32E09AF1C2FC}" type="presParOf" srcId="{51E011C8-65F5-4075-950E-2FC0474975EB}" destId="{6BACB561-A823-4375-B0E6-AA26F0DA7C6F}" srcOrd="0" destOrd="0" presId="urn:microsoft.com/office/officeart/2005/8/layout/vList5"/>
    <dgm:cxn modelId="{5B48BDB0-E904-471C-89D1-1961B32915F6}" type="presParOf" srcId="{51E011C8-65F5-4075-950E-2FC0474975EB}" destId="{201F75DB-7F7F-4D4C-8715-AA4D251D6F9B}" srcOrd="1" destOrd="0" presId="urn:microsoft.com/office/officeart/2005/8/layout/vList5"/>
    <dgm:cxn modelId="{62C8316B-7CC2-4B5A-A5A1-E62F8AE86F24}" type="presParOf" srcId="{86F8B928-0A8D-4CB6-BA51-955C4868BC8F}" destId="{A7A27384-81D3-4575-8AE7-20209CA2C5AD}" srcOrd="1" destOrd="0" presId="urn:microsoft.com/office/officeart/2005/8/layout/vList5"/>
    <dgm:cxn modelId="{888F8643-B563-473F-AB6B-ED4B2196783D}" type="presParOf" srcId="{86F8B928-0A8D-4CB6-BA51-955C4868BC8F}" destId="{53085BBC-34D2-4E4B-AE80-76E4B53FDC38}" srcOrd="2" destOrd="0" presId="urn:microsoft.com/office/officeart/2005/8/layout/vList5"/>
    <dgm:cxn modelId="{19355205-3248-4640-956F-549F72379029}" type="presParOf" srcId="{53085BBC-34D2-4E4B-AE80-76E4B53FDC38}" destId="{413A3ABC-8400-4250-97EC-18E91C173447}" srcOrd="0" destOrd="0" presId="urn:microsoft.com/office/officeart/2005/8/layout/vList5"/>
    <dgm:cxn modelId="{FDCE9119-D582-46B7-A568-AB5827DC85B3}" type="presParOf" srcId="{53085BBC-34D2-4E4B-AE80-76E4B53FDC38}" destId="{06A452AC-B1F7-4091-B071-DBE996FD3E62}" srcOrd="1" destOrd="0" presId="urn:microsoft.com/office/officeart/2005/8/layout/vList5"/>
    <dgm:cxn modelId="{3EACF78B-5514-42E5-8DAB-9121BDA6C5AD}" type="presParOf" srcId="{86F8B928-0A8D-4CB6-BA51-955C4868BC8F}" destId="{B74DF92C-BB53-4619-A8EF-A9651C661F12}" srcOrd="3" destOrd="0" presId="urn:microsoft.com/office/officeart/2005/8/layout/vList5"/>
    <dgm:cxn modelId="{1114380B-EB44-46AF-B108-2E8D27384C7A}" type="presParOf" srcId="{86F8B928-0A8D-4CB6-BA51-955C4868BC8F}" destId="{9EC718B6-89C5-4ADA-952D-53A4557B5964}" srcOrd="4" destOrd="0" presId="urn:microsoft.com/office/officeart/2005/8/layout/vList5"/>
    <dgm:cxn modelId="{8B970A72-59EF-4C45-B740-2E503CD05769}" type="presParOf" srcId="{9EC718B6-89C5-4ADA-952D-53A4557B5964}" destId="{33ECA90E-9E08-4E7E-8BCE-F37510406DEC}" srcOrd="0" destOrd="0" presId="urn:microsoft.com/office/officeart/2005/8/layout/vList5"/>
    <dgm:cxn modelId="{229A5992-72DF-4A3C-B64B-AF6418542BAE}" type="presParOf" srcId="{9EC718B6-89C5-4ADA-952D-53A4557B5964}" destId="{5F8313E1-EE9D-49C4-8BEA-AC29FA425D8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23F852-EF19-4905-B7A1-637C5C866CF7}" type="doc">
      <dgm:prSet loTypeId="urn:microsoft.com/office/officeart/2005/8/layout/hList1" loCatId="list" qsTypeId="urn:microsoft.com/office/officeart/2005/8/quickstyle/simple1#21" qsCatId="simple" csTypeId="urn:microsoft.com/office/officeart/2005/8/colors/accent1_2#21" csCatId="accent1" phldr="1"/>
      <dgm:spPr/>
      <dgm:t>
        <a:bodyPr/>
        <a:lstStyle/>
        <a:p>
          <a:endParaRPr lang="en-US"/>
        </a:p>
      </dgm:t>
    </dgm:pt>
    <dgm:pt modelId="{143E2EF8-4E04-4D0E-BD24-102BF5283232}">
      <dgm:prSet phldrT="[Text]"/>
      <dgm:spPr/>
      <dgm:t>
        <a:bodyPr/>
        <a:lstStyle/>
        <a:p>
          <a:r>
            <a:rPr lang="en-US" dirty="0"/>
            <a:t>Weapons Used by Employers</a:t>
          </a:r>
        </a:p>
      </dgm:t>
    </dgm:pt>
    <dgm:pt modelId="{AFEE6607-E76B-4907-A978-6D506A9AFE6C}" type="parTrans" cxnId="{7AFF49DC-B083-483F-8BB3-F0914BF1A5B5}">
      <dgm:prSet/>
      <dgm:spPr/>
      <dgm:t>
        <a:bodyPr/>
        <a:lstStyle/>
        <a:p>
          <a:endParaRPr lang="en-US"/>
        </a:p>
      </dgm:t>
    </dgm:pt>
    <dgm:pt modelId="{9E0B78A3-1351-4077-93A2-51FC39C0E9EE}" type="sibTrans" cxnId="{7AFF49DC-B083-483F-8BB3-F0914BF1A5B5}">
      <dgm:prSet/>
      <dgm:spPr/>
      <dgm:t>
        <a:bodyPr/>
        <a:lstStyle/>
        <a:p>
          <a:endParaRPr lang="en-US"/>
        </a:p>
      </dgm:t>
    </dgm:pt>
    <dgm:pt modelId="{F5322DC8-30C0-44B8-AC90-581895171D53}">
      <dgm:prSet phldrT="[Text]"/>
      <dgm:spPr/>
      <dgm:t>
        <a:bodyPr/>
        <a:lstStyle/>
        <a:p>
          <a:r>
            <a:rPr lang="en-US" dirty="0"/>
            <a:t>At-will employment</a:t>
          </a:r>
        </a:p>
      </dgm:t>
    </dgm:pt>
    <dgm:pt modelId="{FCF8FEC0-9C26-4965-BA38-D76FB01998FE}" type="parTrans" cxnId="{B888C345-81E8-439D-88B0-EF361516EE1F}">
      <dgm:prSet/>
      <dgm:spPr/>
      <dgm:t>
        <a:bodyPr/>
        <a:lstStyle/>
        <a:p>
          <a:endParaRPr lang="en-US"/>
        </a:p>
      </dgm:t>
    </dgm:pt>
    <dgm:pt modelId="{036CAFF0-6954-4A72-A432-9B9D4D690846}" type="sibTrans" cxnId="{B888C345-81E8-439D-88B0-EF361516EE1F}">
      <dgm:prSet/>
      <dgm:spPr/>
      <dgm:t>
        <a:bodyPr/>
        <a:lstStyle/>
        <a:p>
          <a:endParaRPr lang="en-US"/>
        </a:p>
      </dgm:t>
    </dgm:pt>
    <dgm:pt modelId="{87C13F99-2B0A-4D6E-928C-68386C5A3EC9}">
      <dgm:prSet phldrT="[Text]"/>
      <dgm:spPr/>
      <dgm:t>
        <a:bodyPr/>
        <a:lstStyle/>
        <a:p>
          <a:r>
            <a:rPr lang="en-US" dirty="0"/>
            <a:t>Company unions</a:t>
          </a:r>
        </a:p>
      </dgm:t>
    </dgm:pt>
    <dgm:pt modelId="{EE282B34-3ADE-4D99-B3B3-90FE83CF80F7}" type="parTrans" cxnId="{EAF88806-C113-4B13-AAAD-93C1D0D8BC10}">
      <dgm:prSet/>
      <dgm:spPr/>
      <dgm:t>
        <a:bodyPr/>
        <a:lstStyle/>
        <a:p>
          <a:endParaRPr lang="en-US"/>
        </a:p>
      </dgm:t>
    </dgm:pt>
    <dgm:pt modelId="{3A079354-21A2-4612-BD45-3A048748B460}" type="sibTrans" cxnId="{EAF88806-C113-4B13-AAAD-93C1D0D8BC10}">
      <dgm:prSet/>
      <dgm:spPr/>
      <dgm:t>
        <a:bodyPr/>
        <a:lstStyle/>
        <a:p>
          <a:endParaRPr lang="en-US"/>
        </a:p>
      </dgm:t>
    </dgm:pt>
    <dgm:pt modelId="{A16B291B-6099-4DBB-B1B2-A7A65E9BE7B1}">
      <dgm:prSet phldrT="[Text]"/>
      <dgm:spPr/>
      <dgm:t>
        <a:bodyPr/>
        <a:lstStyle/>
        <a:p>
          <a:r>
            <a:rPr lang="en-US" dirty="0"/>
            <a:t>Weapons Used by Unions</a:t>
          </a:r>
        </a:p>
      </dgm:t>
    </dgm:pt>
    <dgm:pt modelId="{323594E7-82E2-4898-8E9F-1C0B0BD1EA2B}" type="parTrans" cxnId="{9CF5E472-F410-4604-9F87-4A20B6F2C0E2}">
      <dgm:prSet/>
      <dgm:spPr/>
      <dgm:t>
        <a:bodyPr/>
        <a:lstStyle/>
        <a:p>
          <a:endParaRPr lang="en-US"/>
        </a:p>
      </dgm:t>
    </dgm:pt>
    <dgm:pt modelId="{E8E2FF14-14B3-44B9-B92A-5771EF02B2EF}" type="sibTrans" cxnId="{9CF5E472-F410-4604-9F87-4A20B6F2C0E2}">
      <dgm:prSet/>
      <dgm:spPr/>
      <dgm:t>
        <a:bodyPr/>
        <a:lstStyle/>
        <a:p>
          <a:endParaRPr lang="en-US"/>
        </a:p>
      </dgm:t>
    </dgm:pt>
    <dgm:pt modelId="{9505B95A-EA98-4825-8FD6-25DADDE5DDC3}">
      <dgm:prSet phldrT="[Text]"/>
      <dgm:spPr/>
      <dgm:t>
        <a:bodyPr/>
        <a:lstStyle/>
        <a:p>
          <a:r>
            <a:rPr lang="en-US" dirty="0"/>
            <a:t>Boycotts</a:t>
          </a:r>
        </a:p>
      </dgm:t>
    </dgm:pt>
    <dgm:pt modelId="{74927A20-D7E5-424D-A386-582E412E0DBE}" type="parTrans" cxnId="{58E95CA9-0CB8-4D97-BBFF-0BB962E9001A}">
      <dgm:prSet/>
      <dgm:spPr/>
      <dgm:t>
        <a:bodyPr/>
        <a:lstStyle/>
        <a:p>
          <a:endParaRPr lang="en-US"/>
        </a:p>
      </dgm:t>
    </dgm:pt>
    <dgm:pt modelId="{B673FBFC-CFFB-4E9F-8789-A379CBFAD759}" type="sibTrans" cxnId="{58E95CA9-0CB8-4D97-BBFF-0BB962E9001A}">
      <dgm:prSet/>
      <dgm:spPr/>
      <dgm:t>
        <a:bodyPr/>
        <a:lstStyle/>
        <a:p>
          <a:endParaRPr lang="en-US"/>
        </a:p>
      </dgm:t>
    </dgm:pt>
    <dgm:pt modelId="{B3985A2A-71D9-4BFC-BD61-0DCAAC1732A8}">
      <dgm:prSet phldrT="[Text]"/>
      <dgm:spPr/>
      <dgm:t>
        <a:bodyPr/>
        <a:lstStyle/>
        <a:p>
          <a:r>
            <a:rPr lang="en-US" dirty="0"/>
            <a:t>Check-offs</a:t>
          </a:r>
        </a:p>
      </dgm:t>
    </dgm:pt>
    <dgm:pt modelId="{B87BE2F7-67F7-47A2-8251-E0AD6DBBB8F4}" type="parTrans" cxnId="{F9F47C01-E32A-49DC-BBF8-D1A9D013ECFF}">
      <dgm:prSet/>
      <dgm:spPr/>
      <dgm:t>
        <a:bodyPr/>
        <a:lstStyle/>
        <a:p>
          <a:endParaRPr lang="en-US"/>
        </a:p>
      </dgm:t>
    </dgm:pt>
    <dgm:pt modelId="{6C956B53-5742-4585-B689-8E9F68FD9CC5}" type="sibTrans" cxnId="{F9F47C01-E32A-49DC-BBF8-D1A9D013ECFF}">
      <dgm:prSet/>
      <dgm:spPr/>
      <dgm:t>
        <a:bodyPr/>
        <a:lstStyle/>
        <a:p>
          <a:endParaRPr lang="en-US"/>
        </a:p>
      </dgm:t>
    </dgm:pt>
    <dgm:pt modelId="{C28CF84A-90CF-4498-91B2-68DF2F771018}">
      <dgm:prSet phldrT="[Text]"/>
      <dgm:spPr/>
      <dgm:t>
        <a:bodyPr/>
        <a:lstStyle/>
        <a:p>
          <a:r>
            <a:rPr lang="en-US" dirty="0"/>
            <a:t>Individual bargaining</a:t>
          </a:r>
        </a:p>
      </dgm:t>
    </dgm:pt>
    <dgm:pt modelId="{291339C1-1C7F-4E82-908B-30723F67EF6E}" type="parTrans" cxnId="{7268D910-3D45-4673-BE97-721C3E33C302}">
      <dgm:prSet/>
      <dgm:spPr/>
      <dgm:t>
        <a:bodyPr/>
        <a:lstStyle/>
        <a:p>
          <a:endParaRPr lang="en-US"/>
        </a:p>
      </dgm:t>
    </dgm:pt>
    <dgm:pt modelId="{BD711F98-EF7F-43F5-BA52-58A05D6B4423}" type="sibTrans" cxnId="{7268D910-3D45-4673-BE97-721C3E33C302}">
      <dgm:prSet/>
      <dgm:spPr/>
      <dgm:t>
        <a:bodyPr/>
        <a:lstStyle/>
        <a:p>
          <a:endParaRPr lang="en-US"/>
        </a:p>
      </dgm:t>
    </dgm:pt>
    <dgm:pt modelId="{C5229BDD-162C-4071-B2FB-95F2418AC823}">
      <dgm:prSet phldrT="[Text]"/>
      <dgm:spPr/>
      <dgm:t>
        <a:bodyPr/>
        <a:lstStyle/>
        <a:p>
          <a:r>
            <a:rPr lang="en-US" dirty="0"/>
            <a:t>Injunctions</a:t>
          </a:r>
        </a:p>
      </dgm:t>
    </dgm:pt>
    <dgm:pt modelId="{556F5B59-CBD7-4433-A684-FC8EE2878BBA}" type="parTrans" cxnId="{A13901D6-2DFB-4A17-914C-99E2914E4DCD}">
      <dgm:prSet/>
      <dgm:spPr/>
      <dgm:t>
        <a:bodyPr/>
        <a:lstStyle/>
        <a:p>
          <a:endParaRPr lang="en-US"/>
        </a:p>
      </dgm:t>
    </dgm:pt>
    <dgm:pt modelId="{0F59700B-261E-4AA4-A228-0B29381C19A2}" type="sibTrans" cxnId="{A13901D6-2DFB-4A17-914C-99E2914E4DCD}">
      <dgm:prSet/>
      <dgm:spPr/>
      <dgm:t>
        <a:bodyPr/>
        <a:lstStyle/>
        <a:p>
          <a:endParaRPr lang="en-US"/>
        </a:p>
      </dgm:t>
    </dgm:pt>
    <dgm:pt modelId="{60481E97-0E65-4943-8480-169319F49BC8}">
      <dgm:prSet phldrT="[Text]"/>
      <dgm:spPr/>
      <dgm:t>
        <a:bodyPr/>
        <a:lstStyle/>
        <a:p>
          <a:r>
            <a:rPr lang="en-US" dirty="0"/>
            <a:t>Laws that limit union activities</a:t>
          </a:r>
        </a:p>
      </dgm:t>
    </dgm:pt>
    <dgm:pt modelId="{DCE5F627-E58A-46F6-92E1-4D9E914E17B3}" type="parTrans" cxnId="{DD567B1E-5210-4E32-9D82-CBDAA300BD24}">
      <dgm:prSet/>
      <dgm:spPr/>
      <dgm:t>
        <a:bodyPr/>
        <a:lstStyle/>
        <a:p>
          <a:endParaRPr lang="en-US"/>
        </a:p>
      </dgm:t>
    </dgm:pt>
    <dgm:pt modelId="{D1D9C6EA-E9AD-4E9F-A628-F5207D6FBBDE}" type="sibTrans" cxnId="{DD567B1E-5210-4E32-9D82-CBDAA300BD24}">
      <dgm:prSet/>
      <dgm:spPr/>
      <dgm:t>
        <a:bodyPr/>
        <a:lstStyle/>
        <a:p>
          <a:endParaRPr lang="en-US"/>
        </a:p>
      </dgm:t>
    </dgm:pt>
    <dgm:pt modelId="{B0432454-F962-44A4-B7D8-43D0B995E017}">
      <dgm:prSet phldrT="[Text]"/>
      <dgm:spPr/>
      <dgm:t>
        <a:bodyPr/>
        <a:lstStyle/>
        <a:p>
          <a:r>
            <a:rPr lang="en-US" dirty="0"/>
            <a:t>Lockouts</a:t>
          </a:r>
        </a:p>
      </dgm:t>
    </dgm:pt>
    <dgm:pt modelId="{CE48E244-E8D3-4728-ACC5-6F23194A1AA5}" type="parTrans" cxnId="{90363F6A-527F-4602-9C78-DF120FB00BA3}">
      <dgm:prSet/>
      <dgm:spPr/>
      <dgm:t>
        <a:bodyPr/>
        <a:lstStyle/>
        <a:p>
          <a:endParaRPr lang="en-US"/>
        </a:p>
      </dgm:t>
    </dgm:pt>
    <dgm:pt modelId="{95EAA400-3831-4AC8-B177-6FBD75218E87}" type="sibTrans" cxnId="{90363F6A-527F-4602-9C78-DF120FB00BA3}">
      <dgm:prSet/>
      <dgm:spPr/>
      <dgm:t>
        <a:bodyPr/>
        <a:lstStyle/>
        <a:p>
          <a:endParaRPr lang="en-US"/>
        </a:p>
      </dgm:t>
    </dgm:pt>
    <dgm:pt modelId="{2469A1D0-09D4-4FCE-9AE5-87F4AB9CC38D}">
      <dgm:prSet phldrT="[Text]"/>
      <dgm:spPr/>
      <dgm:t>
        <a:bodyPr/>
        <a:lstStyle/>
        <a:p>
          <a:r>
            <a:rPr lang="en-US" dirty="0"/>
            <a:t>Open shops</a:t>
          </a:r>
        </a:p>
      </dgm:t>
    </dgm:pt>
    <dgm:pt modelId="{172B28C7-9588-4676-8B45-6D01744D58C6}" type="parTrans" cxnId="{81E14D7D-B973-4546-AFB9-E0BD2D69845B}">
      <dgm:prSet/>
      <dgm:spPr/>
      <dgm:t>
        <a:bodyPr/>
        <a:lstStyle/>
        <a:p>
          <a:endParaRPr lang="en-US"/>
        </a:p>
      </dgm:t>
    </dgm:pt>
    <dgm:pt modelId="{928861B6-72F4-495D-B63E-2019692B0B2F}" type="sibTrans" cxnId="{81E14D7D-B973-4546-AFB9-E0BD2D69845B}">
      <dgm:prSet/>
      <dgm:spPr/>
      <dgm:t>
        <a:bodyPr/>
        <a:lstStyle/>
        <a:p>
          <a:endParaRPr lang="en-US"/>
        </a:p>
      </dgm:t>
    </dgm:pt>
    <dgm:pt modelId="{97CB1E89-FA73-4D39-BAE2-C0A127CD51FF}">
      <dgm:prSet phldrT="[Text]"/>
      <dgm:spPr/>
      <dgm:t>
        <a:bodyPr/>
        <a:lstStyle/>
        <a:p>
          <a:r>
            <a:rPr lang="en-US" dirty="0"/>
            <a:t>Right-to-work laws</a:t>
          </a:r>
        </a:p>
      </dgm:t>
    </dgm:pt>
    <dgm:pt modelId="{23BFF16F-7B54-4710-8D43-E8A84C09C9BC}" type="parTrans" cxnId="{647BCCD0-D547-4789-9A26-C5A54059DA1D}">
      <dgm:prSet/>
      <dgm:spPr/>
      <dgm:t>
        <a:bodyPr/>
        <a:lstStyle/>
        <a:p>
          <a:endParaRPr lang="en-US"/>
        </a:p>
      </dgm:t>
    </dgm:pt>
    <dgm:pt modelId="{D9ED16FC-FD5E-4D03-94BD-824B5946F5DF}" type="sibTrans" cxnId="{647BCCD0-D547-4789-9A26-C5A54059DA1D}">
      <dgm:prSet/>
      <dgm:spPr/>
      <dgm:t>
        <a:bodyPr/>
        <a:lstStyle/>
        <a:p>
          <a:endParaRPr lang="en-US"/>
        </a:p>
      </dgm:t>
    </dgm:pt>
    <dgm:pt modelId="{7D298CB5-ED24-4E27-8F0D-DB575DC1DA92}">
      <dgm:prSet phldrT="[Text]"/>
      <dgm:spPr/>
      <dgm:t>
        <a:bodyPr/>
        <a:lstStyle/>
        <a:p>
          <a:r>
            <a:rPr lang="en-US" dirty="0"/>
            <a:t>Welfare capitalism</a:t>
          </a:r>
        </a:p>
      </dgm:t>
    </dgm:pt>
    <dgm:pt modelId="{4865C9D4-E238-4E69-BFA1-D908A8132079}" type="parTrans" cxnId="{D52A4D05-D787-40FE-B0B6-651B39D04CAB}">
      <dgm:prSet/>
      <dgm:spPr/>
      <dgm:t>
        <a:bodyPr/>
        <a:lstStyle/>
        <a:p>
          <a:endParaRPr lang="en-US"/>
        </a:p>
      </dgm:t>
    </dgm:pt>
    <dgm:pt modelId="{E4B65513-9670-4300-899E-712935897B0E}" type="sibTrans" cxnId="{D52A4D05-D787-40FE-B0B6-651B39D04CAB}">
      <dgm:prSet/>
      <dgm:spPr/>
      <dgm:t>
        <a:bodyPr/>
        <a:lstStyle/>
        <a:p>
          <a:endParaRPr lang="en-US"/>
        </a:p>
      </dgm:t>
    </dgm:pt>
    <dgm:pt modelId="{A20B4974-B79A-461E-BEF8-8BAAF419CE89}">
      <dgm:prSet phldrT="[Text]"/>
      <dgm:spPr/>
      <dgm:t>
        <a:bodyPr/>
        <a:lstStyle/>
        <a:p>
          <a:r>
            <a:rPr lang="en-US" dirty="0"/>
            <a:t>Yellow-dog contracts</a:t>
          </a:r>
        </a:p>
      </dgm:t>
    </dgm:pt>
    <dgm:pt modelId="{D1E2C775-B7A8-4CC9-8BC8-83BE15B889CE}" type="parTrans" cxnId="{01BCBEE8-0F2F-4E7C-86B8-4FF985D02D9E}">
      <dgm:prSet/>
      <dgm:spPr/>
      <dgm:t>
        <a:bodyPr/>
        <a:lstStyle/>
        <a:p>
          <a:endParaRPr lang="en-US"/>
        </a:p>
      </dgm:t>
    </dgm:pt>
    <dgm:pt modelId="{B730C41F-088C-4B63-9A86-75A0629ABA38}" type="sibTrans" cxnId="{01BCBEE8-0F2F-4E7C-86B8-4FF985D02D9E}">
      <dgm:prSet/>
      <dgm:spPr/>
      <dgm:t>
        <a:bodyPr/>
        <a:lstStyle/>
        <a:p>
          <a:endParaRPr lang="en-US"/>
        </a:p>
      </dgm:t>
    </dgm:pt>
    <dgm:pt modelId="{8285E49E-8C8E-4EB1-AA3C-DBD31E1E8F3D}">
      <dgm:prSet phldrT="[Text]"/>
      <dgm:spPr/>
      <dgm:t>
        <a:bodyPr/>
        <a:lstStyle/>
        <a:p>
          <a:r>
            <a:rPr lang="en-US" dirty="0"/>
            <a:t>Closed shops</a:t>
          </a:r>
        </a:p>
      </dgm:t>
    </dgm:pt>
    <dgm:pt modelId="{A4B0EA6F-A7B1-4FBA-971B-6736304FF278}" type="parTrans" cxnId="{BA85840F-3305-4FEB-9712-05724CCEAC6F}">
      <dgm:prSet/>
      <dgm:spPr/>
      <dgm:t>
        <a:bodyPr/>
        <a:lstStyle/>
        <a:p>
          <a:endParaRPr lang="en-US"/>
        </a:p>
      </dgm:t>
    </dgm:pt>
    <dgm:pt modelId="{410504E3-42DF-4B89-87AD-E11D979E9BF6}" type="sibTrans" cxnId="{BA85840F-3305-4FEB-9712-05724CCEAC6F}">
      <dgm:prSet/>
      <dgm:spPr/>
      <dgm:t>
        <a:bodyPr/>
        <a:lstStyle/>
        <a:p>
          <a:endParaRPr lang="en-US"/>
        </a:p>
      </dgm:t>
    </dgm:pt>
    <dgm:pt modelId="{D51AE9D1-99E6-423D-8689-AB6D9BA785DE}">
      <dgm:prSet phldrT="[Text]"/>
      <dgm:spPr/>
      <dgm:t>
        <a:bodyPr/>
        <a:lstStyle/>
        <a:p>
          <a:r>
            <a:rPr lang="en-US" dirty="0"/>
            <a:t>Collective bargaining</a:t>
          </a:r>
        </a:p>
      </dgm:t>
    </dgm:pt>
    <dgm:pt modelId="{7A9EA9D5-C710-4947-AA2A-72BC2E316B8D}" type="parTrans" cxnId="{C2E22E15-36E9-407C-889A-F74B6391BDA6}">
      <dgm:prSet/>
      <dgm:spPr/>
      <dgm:t>
        <a:bodyPr/>
        <a:lstStyle/>
        <a:p>
          <a:endParaRPr lang="en-US"/>
        </a:p>
      </dgm:t>
    </dgm:pt>
    <dgm:pt modelId="{473724BE-0D16-418F-A5A1-F75638AE680D}" type="sibTrans" cxnId="{C2E22E15-36E9-407C-889A-F74B6391BDA6}">
      <dgm:prSet/>
      <dgm:spPr/>
      <dgm:t>
        <a:bodyPr/>
        <a:lstStyle/>
        <a:p>
          <a:endParaRPr lang="en-US"/>
        </a:p>
      </dgm:t>
    </dgm:pt>
    <dgm:pt modelId="{8036F1EC-5BD1-4D4A-8266-DFDA4F368C75}">
      <dgm:prSet phldrT="[Text]"/>
      <dgm:spPr/>
      <dgm:t>
        <a:bodyPr/>
        <a:lstStyle/>
        <a:p>
          <a:r>
            <a:rPr lang="en-US" dirty="0"/>
            <a:t>Direct political action</a:t>
          </a:r>
        </a:p>
      </dgm:t>
    </dgm:pt>
    <dgm:pt modelId="{9F345515-7442-4289-8CDB-B54BF35AB2F2}" type="parTrans" cxnId="{E2D2636E-1CA3-4803-B28E-7B84C0F8BBD4}">
      <dgm:prSet/>
      <dgm:spPr/>
      <dgm:t>
        <a:bodyPr/>
        <a:lstStyle/>
        <a:p>
          <a:endParaRPr lang="en-US"/>
        </a:p>
      </dgm:t>
    </dgm:pt>
    <dgm:pt modelId="{9B18E147-6D11-4D03-9EE3-AF1B5F39AA1D}" type="sibTrans" cxnId="{E2D2636E-1CA3-4803-B28E-7B84C0F8BBD4}">
      <dgm:prSet/>
      <dgm:spPr/>
      <dgm:t>
        <a:bodyPr/>
        <a:lstStyle/>
        <a:p>
          <a:endParaRPr lang="en-US"/>
        </a:p>
      </dgm:t>
    </dgm:pt>
    <dgm:pt modelId="{F55140E5-38AE-4688-B0A3-32EDD417701E}">
      <dgm:prSet phldrT="[Text]"/>
      <dgm:spPr/>
      <dgm:t>
        <a:bodyPr/>
        <a:lstStyle/>
        <a:p>
          <a:r>
            <a:rPr lang="en-US" dirty="0"/>
            <a:t>Favorable labor legislation</a:t>
          </a:r>
        </a:p>
      </dgm:t>
    </dgm:pt>
    <dgm:pt modelId="{186D95F5-BB0E-41E9-B37A-E85D7A896165}" type="parTrans" cxnId="{C2569AAF-6C33-4B64-BB5C-7E8160DD5AE5}">
      <dgm:prSet/>
      <dgm:spPr/>
      <dgm:t>
        <a:bodyPr/>
        <a:lstStyle/>
        <a:p>
          <a:endParaRPr lang="en-US"/>
        </a:p>
      </dgm:t>
    </dgm:pt>
    <dgm:pt modelId="{2E276384-CB36-4891-8DD7-2206E2ED9108}" type="sibTrans" cxnId="{C2569AAF-6C33-4B64-BB5C-7E8160DD5AE5}">
      <dgm:prSet/>
      <dgm:spPr/>
      <dgm:t>
        <a:bodyPr/>
        <a:lstStyle/>
        <a:p>
          <a:endParaRPr lang="en-US"/>
        </a:p>
      </dgm:t>
    </dgm:pt>
    <dgm:pt modelId="{F5ADAADD-A36A-465B-AD21-1D6BD5AB48B0}">
      <dgm:prSet phldrT="[Text]"/>
      <dgm:spPr/>
      <dgm:t>
        <a:bodyPr/>
        <a:lstStyle/>
        <a:p>
          <a:r>
            <a:rPr lang="en-US" dirty="0"/>
            <a:t>Feather-bedding</a:t>
          </a:r>
        </a:p>
      </dgm:t>
    </dgm:pt>
    <dgm:pt modelId="{F65C9FAA-D1EC-4D89-A6DD-FAB4B9BCEAF8}" type="parTrans" cxnId="{0F254F01-D5C5-4159-810A-AC775AC77550}">
      <dgm:prSet/>
      <dgm:spPr/>
      <dgm:t>
        <a:bodyPr/>
        <a:lstStyle/>
        <a:p>
          <a:endParaRPr lang="en-US"/>
        </a:p>
      </dgm:t>
    </dgm:pt>
    <dgm:pt modelId="{D43866C5-8C94-4C8D-84A0-EDF1258058E8}" type="sibTrans" cxnId="{0F254F01-D5C5-4159-810A-AC775AC77550}">
      <dgm:prSet/>
      <dgm:spPr/>
      <dgm:t>
        <a:bodyPr/>
        <a:lstStyle/>
        <a:p>
          <a:endParaRPr lang="en-US"/>
        </a:p>
      </dgm:t>
    </dgm:pt>
    <dgm:pt modelId="{C49A69E5-5A47-4665-B800-C47FE613247F}">
      <dgm:prSet phldrT="[Text]"/>
      <dgm:spPr/>
      <dgm:t>
        <a:bodyPr/>
        <a:lstStyle/>
        <a:p>
          <a:r>
            <a:rPr lang="en-US" dirty="0"/>
            <a:t>Lobbying</a:t>
          </a:r>
        </a:p>
      </dgm:t>
    </dgm:pt>
    <dgm:pt modelId="{2B6325F4-D47C-4CB9-A0AE-1A6E28D2CBEF}" type="parTrans" cxnId="{650A7AE0-B508-425E-87D4-9706E397871D}">
      <dgm:prSet/>
      <dgm:spPr/>
      <dgm:t>
        <a:bodyPr/>
        <a:lstStyle/>
        <a:p>
          <a:endParaRPr lang="en-US"/>
        </a:p>
      </dgm:t>
    </dgm:pt>
    <dgm:pt modelId="{DD723571-63CE-4373-9009-B4A269B7E2DD}" type="sibTrans" cxnId="{650A7AE0-B508-425E-87D4-9706E397871D}">
      <dgm:prSet/>
      <dgm:spPr/>
      <dgm:t>
        <a:bodyPr/>
        <a:lstStyle/>
        <a:p>
          <a:endParaRPr lang="en-US"/>
        </a:p>
      </dgm:t>
    </dgm:pt>
    <dgm:pt modelId="{895253BB-9929-40DB-BCCF-92FF36654ADC}">
      <dgm:prSet phldrT="[Text]"/>
      <dgm:spPr/>
      <dgm:t>
        <a:bodyPr/>
        <a:lstStyle/>
        <a:p>
          <a:r>
            <a:rPr lang="en-US" dirty="0"/>
            <a:t>Picketing</a:t>
          </a:r>
        </a:p>
      </dgm:t>
    </dgm:pt>
    <dgm:pt modelId="{53C35881-AC51-4EAC-B0B6-3BDA8DD1D4EC}" type="parTrans" cxnId="{7029404D-FA7C-4D9C-92AF-5A94A7EBF21B}">
      <dgm:prSet/>
      <dgm:spPr/>
      <dgm:t>
        <a:bodyPr/>
        <a:lstStyle/>
        <a:p>
          <a:endParaRPr lang="en-US"/>
        </a:p>
      </dgm:t>
    </dgm:pt>
    <dgm:pt modelId="{10FD43FF-1452-45DC-8970-267C51BF674B}" type="sibTrans" cxnId="{7029404D-FA7C-4D9C-92AF-5A94A7EBF21B}">
      <dgm:prSet/>
      <dgm:spPr/>
      <dgm:t>
        <a:bodyPr/>
        <a:lstStyle/>
        <a:p>
          <a:endParaRPr lang="en-US"/>
        </a:p>
      </dgm:t>
    </dgm:pt>
    <dgm:pt modelId="{7A549FC5-E43C-4831-800C-CDF4864D2DAD}">
      <dgm:prSet phldrT="[Text]"/>
      <dgm:spPr/>
      <dgm:t>
        <a:bodyPr/>
        <a:lstStyle/>
        <a:p>
          <a:r>
            <a:rPr lang="en-US" dirty="0"/>
            <a:t>Sabotage</a:t>
          </a:r>
        </a:p>
      </dgm:t>
    </dgm:pt>
    <dgm:pt modelId="{FED48A62-42FF-44D6-8376-88DF3302B318}" type="parTrans" cxnId="{B8E7DDAD-0B26-4F6A-AC0C-7FDFB10167E4}">
      <dgm:prSet/>
      <dgm:spPr/>
      <dgm:t>
        <a:bodyPr/>
        <a:lstStyle/>
        <a:p>
          <a:endParaRPr lang="en-US"/>
        </a:p>
      </dgm:t>
    </dgm:pt>
    <dgm:pt modelId="{3B28D986-ED4C-44CD-B024-E6D1F2F439E9}" type="sibTrans" cxnId="{B8E7DDAD-0B26-4F6A-AC0C-7FDFB10167E4}">
      <dgm:prSet/>
      <dgm:spPr/>
      <dgm:t>
        <a:bodyPr/>
        <a:lstStyle/>
        <a:p>
          <a:endParaRPr lang="en-US"/>
        </a:p>
      </dgm:t>
    </dgm:pt>
    <dgm:pt modelId="{6DAB89B3-A972-4D8E-8098-1D57077E74F3}">
      <dgm:prSet phldrT="[Text]"/>
      <dgm:spPr/>
      <dgm:t>
        <a:bodyPr/>
        <a:lstStyle/>
        <a:p>
          <a:r>
            <a:rPr lang="en-US" dirty="0"/>
            <a:t>Strikes</a:t>
          </a:r>
        </a:p>
      </dgm:t>
    </dgm:pt>
    <dgm:pt modelId="{C6C839D2-E9B8-4B5D-9DE6-9212308CFEE3}" type="parTrans" cxnId="{E0B0B068-1485-45A2-B20A-919181C5B454}">
      <dgm:prSet/>
      <dgm:spPr/>
      <dgm:t>
        <a:bodyPr/>
        <a:lstStyle/>
        <a:p>
          <a:endParaRPr lang="en-US"/>
        </a:p>
      </dgm:t>
    </dgm:pt>
    <dgm:pt modelId="{ECA0F1F4-CA21-4241-BAD4-53377E36B2DC}" type="sibTrans" cxnId="{E0B0B068-1485-45A2-B20A-919181C5B454}">
      <dgm:prSet/>
      <dgm:spPr/>
      <dgm:t>
        <a:bodyPr/>
        <a:lstStyle/>
        <a:p>
          <a:endParaRPr lang="en-US"/>
        </a:p>
      </dgm:t>
    </dgm:pt>
    <dgm:pt modelId="{5205DB30-78B5-4420-A17B-240B5C3866CC}">
      <dgm:prSet phldrT="[Text]"/>
      <dgm:spPr/>
      <dgm:t>
        <a:bodyPr/>
        <a:lstStyle/>
        <a:p>
          <a:r>
            <a:rPr lang="en-US" dirty="0"/>
            <a:t>Union label</a:t>
          </a:r>
        </a:p>
      </dgm:t>
    </dgm:pt>
    <dgm:pt modelId="{23E0AFC2-4F7F-4C49-B31C-7F563D51026E}" type="parTrans" cxnId="{A4CF741B-9453-4F88-A963-BA7C81396077}">
      <dgm:prSet/>
      <dgm:spPr/>
      <dgm:t>
        <a:bodyPr/>
        <a:lstStyle/>
        <a:p>
          <a:endParaRPr lang="en-US"/>
        </a:p>
      </dgm:t>
    </dgm:pt>
    <dgm:pt modelId="{5225444C-5A3D-4A29-AE48-C5B48CAB1F91}" type="sibTrans" cxnId="{A4CF741B-9453-4F88-A963-BA7C81396077}">
      <dgm:prSet/>
      <dgm:spPr/>
      <dgm:t>
        <a:bodyPr/>
        <a:lstStyle/>
        <a:p>
          <a:endParaRPr lang="en-US"/>
        </a:p>
      </dgm:t>
    </dgm:pt>
    <dgm:pt modelId="{58F7A798-E602-4D35-8168-3D35F8615DF8}">
      <dgm:prSet phldrT="[Text]"/>
      <dgm:spPr/>
      <dgm:t>
        <a:bodyPr/>
        <a:lstStyle/>
        <a:p>
          <a:r>
            <a:rPr lang="en-US" dirty="0"/>
            <a:t>Union shops</a:t>
          </a:r>
        </a:p>
      </dgm:t>
    </dgm:pt>
    <dgm:pt modelId="{BB176C7C-90A3-49DF-829C-268FCB57A292}" type="parTrans" cxnId="{1D8CB0F8-CB2C-402F-9574-452743258A34}">
      <dgm:prSet/>
      <dgm:spPr/>
      <dgm:t>
        <a:bodyPr/>
        <a:lstStyle/>
        <a:p>
          <a:endParaRPr lang="en-US"/>
        </a:p>
      </dgm:t>
    </dgm:pt>
    <dgm:pt modelId="{51248DFB-5BFB-486F-9CE7-18232B7A50EF}" type="sibTrans" cxnId="{1D8CB0F8-CB2C-402F-9574-452743258A34}">
      <dgm:prSet/>
      <dgm:spPr/>
      <dgm:t>
        <a:bodyPr/>
        <a:lstStyle/>
        <a:p>
          <a:endParaRPr lang="en-US"/>
        </a:p>
      </dgm:t>
    </dgm:pt>
    <dgm:pt modelId="{1DB6DEFF-2F1D-43BA-B829-BFB7E718D526}">
      <dgm:prSet phldrT="[Text]"/>
      <dgm:spPr/>
      <dgm:t>
        <a:bodyPr/>
        <a:lstStyle/>
        <a:p>
          <a:r>
            <a:rPr lang="en-US" dirty="0"/>
            <a:t>Relocation</a:t>
          </a:r>
        </a:p>
      </dgm:t>
    </dgm:pt>
    <dgm:pt modelId="{E2A8133E-96B9-4A29-BB45-E1E68AD85EE8}" type="parTrans" cxnId="{A2C7AACA-4E9C-4F12-A459-B0F1AFD24E17}">
      <dgm:prSet/>
      <dgm:spPr/>
      <dgm:t>
        <a:bodyPr/>
        <a:lstStyle/>
        <a:p>
          <a:endParaRPr lang="en-US"/>
        </a:p>
      </dgm:t>
    </dgm:pt>
    <dgm:pt modelId="{3E28B6E0-D107-4072-A650-F81BB0D3029A}" type="sibTrans" cxnId="{A2C7AACA-4E9C-4F12-A459-B0F1AFD24E17}">
      <dgm:prSet/>
      <dgm:spPr/>
      <dgm:t>
        <a:bodyPr/>
        <a:lstStyle/>
        <a:p>
          <a:endParaRPr lang="en-US"/>
        </a:p>
      </dgm:t>
    </dgm:pt>
    <dgm:pt modelId="{CBE9AEC0-1A39-4415-A68A-D9095C9A7B32}">
      <dgm:prSet phldrT="[Text]"/>
      <dgm:spPr/>
      <dgm:t>
        <a:bodyPr/>
        <a:lstStyle/>
        <a:p>
          <a:r>
            <a:rPr lang="en-US" dirty="0"/>
            <a:t>Blacklists</a:t>
          </a:r>
        </a:p>
      </dgm:t>
    </dgm:pt>
    <dgm:pt modelId="{80ABE443-3F22-411E-AF2B-8D6045B1044B}" type="parTrans" cxnId="{67576985-6F88-4C7D-BE87-74A2B98CAA01}">
      <dgm:prSet/>
      <dgm:spPr/>
    </dgm:pt>
    <dgm:pt modelId="{B67F36C4-972B-41DD-A375-CDDCF838088C}" type="sibTrans" cxnId="{67576985-6F88-4C7D-BE87-74A2B98CAA01}">
      <dgm:prSet/>
      <dgm:spPr/>
    </dgm:pt>
    <dgm:pt modelId="{D904AF15-6ADB-49CD-95B1-F440F7FA5A73}">
      <dgm:prSet phldrT="[Text]"/>
      <dgm:spPr/>
      <dgm:t>
        <a:bodyPr/>
        <a:lstStyle/>
        <a:p>
          <a:r>
            <a:rPr lang="en-US" dirty="0"/>
            <a:t>Threat of foreign competition</a:t>
          </a:r>
        </a:p>
      </dgm:t>
    </dgm:pt>
    <dgm:pt modelId="{761F23FF-E838-4E41-B454-BD99FD43F7A9}" type="parTrans" cxnId="{07E93905-D8E5-4663-8176-E7B5D7D4CD8E}">
      <dgm:prSet/>
      <dgm:spPr/>
    </dgm:pt>
    <dgm:pt modelId="{77A5B4C6-944D-43CC-89D4-1435044AA24D}" type="sibTrans" cxnId="{07E93905-D8E5-4663-8176-E7B5D7D4CD8E}">
      <dgm:prSet/>
      <dgm:spPr/>
    </dgm:pt>
    <dgm:pt modelId="{9E644675-7EB1-4727-B18D-18934A9434B9}">
      <dgm:prSet phldrT="[Text]"/>
      <dgm:spPr/>
      <dgm:t>
        <a:bodyPr/>
        <a:lstStyle/>
        <a:p>
          <a:r>
            <a:rPr lang="en-US" dirty="0"/>
            <a:t>Outsourcing</a:t>
          </a:r>
        </a:p>
      </dgm:t>
    </dgm:pt>
    <dgm:pt modelId="{A98CE0D5-194E-4393-9D98-FC7B793EB683}" type="parTrans" cxnId="{E9778A60-28F3-4B14-BB6C-A078CC5BF9EE}">
      <dgm:prSet/>
      <dgm:spPr/>
    </dgm:pt>
    <dgm:pt modelId="{11579956-9B27-48DC-B322-329C837DE853}" type="sibTrans" cxnId="{E9778A60-28F3-4B14-BB6C-A078CC5BF9EE}">
      <dgm:prSet/>
      <dgm:spPr/>
    </dgm:pt>
    <dgm:pt modelId="{234464EE-982C-4B5A-8853-E45108DC3CD3}" type="pres">
      <dgm:prSet presAssocID="{3523F852-EF19-4905-B7A1-637C5C866CF7}" presName="Name0" presStyleCnt="0">
        <dgm:presLayoutVars>
          <dgm:dir/>
          <dgm:animLvl val="lvl"/>
          <dgm:resizeHandles val="exact"/>
        </dgm:presLayoutVars>
      </dgm:prSet>
      <dgm:spPr/>
    </dgm:pt>
    <dgm:pt modelId="{C5343BB2-9486-44CF-A6A7-17EF7CA0E832}" type="pres">
      <dgm:prSet presAssocID="{143E2EF8-4E04-4D0E-BD24-102BF5283232}" presName="composite" presStyleCnt="0"/>
      <dgm:spPr/>
    </dgm:pt>
    <dgm:pt modelId="{A50E021F-A1FF-4AF9-B0A8-1221806ABB86}" type="pres">
      <dgm:prSet presAssocID="{143E2EF8-4E04-4D0E-BD24-102BF5283232}" presName="parTx" presStyleLbl="alignNode1" presStyleIdx="0" presStyleCnt="2">
        <dgm:presLayoutVars>
          <dgm:chMax val="0"/>
          <dgm:chPref val="0"/>
          <dgm:bulletEnabled val="1"/>
        </dgm:presLayoutVars>
      </dgm:prSet>
      <dgm:spPr/>
    </dgm:pt>
    <dgm:pt modelId="{A81E2A79-3B8B-46EB-A79B-BEB30C9AD431}" type="pres">
      <dgm:prSet presAssocID="{143E2EF8-4E04-4D0E-BD24-102BF5283232}" presName="desTx" presStyleLbl="alignAccFollowNode1" presStyleIdx="0" presStyleCnt="2">
        <dgm:presLayoutVars>
          <dgm:bulletEnabled val="1"/>
        </dgm:presLayoutVars>
      </dgm:prSet>
      <dgm:spPr/>
    </dgm:pt>
    <dgm:pt modelId="{5C3AB390-4802-4254-999A-5F7C733CFBDC}" type="pres">
      <dgm:prSet presAssocID="{9E0B78A3-1351-4077-93A2-51FC39C0E9EE}" presName="space" presStyleCnt="0"/>
      <dgm:spPr/>
    </dgm:pt>
    <dgm:pt modelId="{DEDE4261-69EF-4EF9-9A84-8A14AD611D49}" type="pres">
      <dgm:prSet presAssocID="{A16B291B-6099-4DBB-B1B2-A7A65E9BE7B1}" presName="composite" presStyleCnt="0"/>
      <dgm:spPr/>
    </dgm:pt>
    <dgm:pt modelId="{DA96200B-7794-4A6E-89A8-054A47707EA0}" type="pres">
      <dgm:prSet presAssocID="{A16B291B-6099-4DBB-B1B2-A7A65E9BE7B1}" presName="parTx" presStyleLbl="alignNode1" presStyleIdx="1" presStyleCnt="2">
        <dgm:presLayoutVars>
          <dgm:chMax val="0"/>
          <dgm:chPref val="0"/>
          <dgm:bulletEnabled val="1"/>
        </dgm:presLayoutVars>
      </dgm:prSet>
      <dgm:spPr/>
    </dgm:pt>
    <dgm:pt modelId="{D1B85F5F-33DF-4ADF-95A3-C9CC2E0E786B}" type="pres">
      <dgm:prSet presAssocID="{A16B291B-6099-4DBB-B1B2-A7A65E9BE7B1}" presName="desTx" presStyleLbl="alignAccFollowNode1" presStyleIdx="1" presStyleCnt="2">
        <dgm:presLayoutVars>
          <dgm:bulletEnabled val="1"/>
        </dgm:presLayoutVars>
      </dgm:prSet>
      <dgm:spPr/>
    </dgm:pt>
  </dgm:ptLst>
  <dgm:cxnLst>
    <dgm:cxn modelId="{0F254F01-D5C5-4159-810A-AC775AC77550}" srcId="{A16B291B-6099-4DBB-B1B2-A7A65E9BE7B1}" destId="{F5ADAADD-A36A-465B-AD21-1D6BD5AB48B0}" srcOrd="6" destOrd="0" parTransId="{F65C9FAA-D1EC-4D89-A6DD-FAB4B9BCEAF8}" sibTransId="{D43866C5-8C94-4C8D-84A0-EDF1258058E8}"/>
    <dgm:cxn modelId="{F9F47C01-E32A-49DC-BBF8-D1A9D013ECFF}" srcId="{A16B291B-6099-4DBB-B1B2-A7A65E9BE7B1}" destId="{B3985A2A-71D9-4BFC-BD61-0DCAAC1732A8}" srcOrd="1" destOrd="0" parTransId="{B87BE2F7-67F7-47A2-8251-E0AD6DBBB8F4}" sibTransId="{6C956B53-5742-4585-B689-8E9F68FD9CC5}"/>
    <dgm:cxn modelId="{9CA9F303-4A61-4CCD-84BD-173FA3C15794}" type="presOf" srcId="{F55140E5-38AE-4688-B0A3-32EDD417701E}" destId="{D1B85F5F-33DF-4ADF-95A3-C9CC2E0E786B}" srcOrd="0" destOrd="5" presId="urn:microsoft.com/office/officeart/2005/8/layout/hList1"/>
    <dgm:cxn modelId="{07E93905-D8E5-4663-8176-E7B5D7D4CD8E}" srcId="{143E2EF8-4E04-4D0E-BD24-102BF5283232}" destId="{D904AF15-6ADB-49CD-95B1-F440F7FA5A73}" srcOrd="11" destOrd="0" parTransId="{761F23FF-E838-4E41-B454-BD99FD43F7A9}" sibTransId="{77A5B4C6-944D-43CC-89D4-1435044AA24D}"/>
    <dgm:cxn modelId="{D52A4D05-D787-40FE-B0B6-651B39D04CAB}" srcId="{143E2EF8-4E04-4D0E-BD24-102BF5283232}" destId="{7D298CB5-ED24-4E27-8F0D-DB575DC1DA92}" srcOrd="12" destOrd="0" parTransId="{4865C9D4-E238-4E69-BFA1-D908A8132079}" sibTransId="{E4B65513-9670-4300-899E-712935897B0E}"/>
    <dgm:cxn modelId="{EAF88806-C113-4B13-AAAD-93C1D0D8BC10}" srcId="{143E2EF8-4E04-4D0E-BD24-102BF5283232}" destId="{87C13F99-2B0A-4D6E-928C-68386C5A3EC9}" srcOrd="2" destOrd="0" parTransId="{EE282B34-3ADE-4D99-B3B3-90FE83CF80F7}" sibTransId="{3A079354-21A2-4612-BD45-3A048748B460}"/>
    <dgm:cxn modelId="{79C90D0F-E4C5-4B43-AD58-6E4D79489A00}" type="presOf" srcId="{143E2EF8-4E04-4D0E-BD24-102BF5283232}" destId="{A50E021F-A1FF-4AF9-B0A8-1221806ABB86}" srcOrd="0" destOrd="0" presId="urn:microsoft.com/office/officeart/2005/8/layout/hList1"/>
    <dgm:cxn modelId="{BA85840F-3305-4FEB-9712-05724CCEAC6F}" srcId="{A16B291B-6099-4DBB-B1B2-A7A65E9BE7B1}" destId="{8285E49E-8C8E-4EB1-AA3C-DBD31E1E8F3D}" srcOrd="2" destOrd="0" parTransId="{A4B0EA6F-A7B1-4FBA-971B-6736304FF278}" sibTransId="{410504E3-42DF-4B89-87AD-E11D979E9BF6}"/>
    <dgm:cxn modelId="{7268D910-3D45-4673-BE97-721C3E33C302}" srcId="{143E2EF8-4E04-4D0E-BD24-102BF5283232}" destId="{C28CF84A-90CF-4498-91B2-68DF2F771018}" srcOrd="3" destOrd="0" parTransId="{291339C1-1C7F-4E82-908B-30723F67EF6E}" sibTransId="{BD711F98-EF7F-43F5-BA52-58A05D6B4423}"/>
    <dgm:cxn modelId="{C2E22E15-36E9-407C-889A-F74B6391BDA6}" srcId="{A16B291B-6099-4DBB-B1B2-A7A65E9BE7B1}" destId="{D51AE9D1-99E6-423D-8689-AB6D9BA785DE}" srcOrd="3" destOrd="0" parTransId="{7A9EA9D5-C710-4947-AA2A-72BC2E316B8D}" sibTransId="{473724BE-0D16-418F-A5A1-F75638AE680D}"/>
    <dgm:cxn modelId="{4BE60518-6BB0-4EFC-BDE8-2F989835859A}" type="presOf" srcId="{87C13F99-2B0A-4D6E-928C-68386C5A3EC9}" destId="{A81E2A79-3B8B-46EB-A79B-BEB30C9AD431}" srcOrd="0" destOrd="2" presId="urn:microsoft.com/office/officeart/2005/8/layout/hList1"/>
    <dgm:cxn modelId="{A4CF741B-9453-4F88-A963-BA7C81396077}" srcId="{A16B291B-6099-4DBB-B1B2-A7A65E9BE7B1}" destId="{5205DB30-78B5-4420-A17B-240B5C3866CC}" srcOrd="11" destOrd="0" parTransId="{23E0AFC2-4F7F-4C49-B31C-7F563D51026E}" sibTransId="{5225444C-5A3D-4A29-AE48-C5B48CAB1F91}"/>
    <dgm:cxn modelId="{0B06DA1D-0966-450B-8510-89B064A10A41}" type="presOf" srcId="{895253BB-9929-40DB-BCCF-92FF36654ADC}" destId="{D1B85F5F-33DF-4ADF-95A3-C9CC2E0E786B}" srcOrd="0" destOrd="8" presId="urn:microsoft.com/office/officeart/2005/8/layout/hList1"/>
    <dgm:cxn modelId="{DD567B1E-5210-4E32-9D82-CBDAA300BD24}" srcId="{143E2EF8-4E04-4D0E-BD24-102BF5283232}" destId="{60481E97-0E65-4943-8480-169319F49BC8}" srcOrd="5" destOrd="0" parTransId="{DCE5F627-E58A-46F6-92E1-4D9E914E17B3}" sibTransId="{D1D9C6EA-E9AD-4E9F-A628-F5207D6FBBDE}"/>
    <dgm:cxn modelId="{3336F931-3779-4E27-9B53-1A603E086F44}" type="presOf" srcId="{60481E97-0E65-4943-8480-169319F49BC8}" destId="{A81E2A79-3B8B-46EB-A79B-BEB30C9AD431}" srcOrd="0" destOrd="5" presId="urn:microsoft.com/office/officeart/2005/8/layout/hList1"/>
    <dgm:cxn modelId="{CA11EA39-6945-4C34-99F6-40B673A6FB91}" type="presOf" srcId="{9E644675-7EB1-4727-B18D-18934A9434B9}" destId="{A81E2A79-3B8B-46EB-A79B-BEB30C9AD431}" srcOrd="0" destOrd="8" presId="urn:microsoft.com/office/officeart/2005/8/layout/hList1"/>
    <dgm:cxn modelId="{2C58AB3E-2A0A-4319-9B03-1776C7E9C635}" type="presOf" srcId="{A16B291B-6099-4DBB-B1B2-A7A65E9BE7B1}" destId="{DA96200B-7794-4A6E-89A8-054A47707EA0}" srcOrd="0" destOrd="0" presId="urn:microsoft.com/office/officeart/2005/8/layout/hList1"/>
    <dgm:cxn modelId="{7BCC7A40-0036-4709-AA7C-33B8C317CC71}" type="presOf" srcId="{8036F1EC-5BD1-4D4A-8266-DFDA4F368C75}" destId="{D1B85F5F-33DF-4ADF-95A3-C9CC2E0E786B}" srcOrd="0" destOrd="4" presId="urn:microsoft.com/office/officeart/2005/8/layout/hList1"/>
    <dgm:cxn modelId="{6C10D25C-93BD-4CE4-A0A1-EEC00E3CF532}" type="presOf" srcId="{58F7A798-E602-4D35-8168-3D35F8615DF8}" destId="{D1B85F5F-33DF-4ADF-95A3-C9CC2E0E786B}" srcOrd="0" destOrd="12" presId="urn:microsoft.com/office/officeart/2005/8/layout/hList1"/>
    <dgm:cxn modelId="{4E544F60-CCA5-4689-A781-7C698F9742FA}" type="presOf" srcId="{B3985A2A-71D9-4BFC-BD61-0DCAAC1732A8}" destId="{D1B85F5F-33DF-4ADF-95A3-C9CC2E0E786B}" srcOrd="0" destOrd="1" presId="urn:microsoft.com/office/officeart/2005/8/layout/hList1"/>
    <dgm:cxn modelId="{E9778A60-28F3-4B14-BB6C-A078CC5BF9EE}" srcId="{143E2EF8-4E04-4D0E-BD24-102BF5283232}" destId="{9E644675-7EB1-4727-B18D-18934A9434B9}" srcOrd="8" destOrd="0" parTransId="{A98CE0D5-194E-4393-9D98-FC7B793EB683}" sibTransId="{11579956-9B27-48DC-B322-329C837DE853}"/>
    <dgm:cxn modelId="{23E7F063-4719-4503-8EE7-C0CF259E1ED6}" type="presOf" srcId="{F5ADAADD-A36A-465B-AD21-1D6BD5AB48B0}" destId="{D1B85F5F-33DF-4ADF-95A3-C9CC2E0E786B}" srcOrd="0" destOrd="6" presId="urn:microsoft.com/office/officeart/2005/8/layout/hList1"/>
    <dgm:cxn modelId="{6B9FF464-944A-445F-81CC-45811BD4687C}" type="presOf" srcId="{8285E49E-8C8E-4EB1-AA3C-DBD31E1E8F3D}" destId="{D1B85F5F-33DF-4ADF-95A3-C9CC2E0E786B}" srcOrd="0" destOrd="2" presId="urn:microsoft.com/office/officeart/2005/8/layout/hList1"/>
    <dgm:cxn modelId="{B888C345-81E8-439D-88B0-EF361516EE1F}" srcId="{143E2EF8-4E04-4D0E-BD24-102BF5283232}" destId="{F5322DC8-30C0-44B8-AC90-581895171D53}" srcOrd="0" destOrd="0" parTransId="{FCF8FEC0-9C26-4965-BA38-D76FB01998FE}" sibTransId="{036CAFF0-6954-4A72-A432-9B9D4D690846}"/>
    <dgm:cxn modelId="{E0B0B068-1485-45A2-B20A-919181C5B454}" srcId="{A16B291B-6099-4DBB-B1B2-A7A65E9BE7B1}" destId="{6DAB89B3-A972-4D8E-8098-1D57077E74F3}" srcOrd="10" destOrd="0" parTransId="{C6C839D2-E9B8-4B5D-9DE6-9212308CFEE3}" sibTransId="{ECA0F1F4-CA21-4241-BAD4-53377E36B2DC}"/>
    <dgm:cxn modelId="{4F07C548-0B48-45C8-BDBD-15F2ABCE6CF1}" type="presOf" srcId="{CBE9AEC0-1A39-4415-A68A-D9095C9A7B32}" destId="{A81E2A79-3B8B-46EB-A79B-BEB30C9AD431}" srcOrd="0" destOrd="1" presId="urn:microsoft.com/office/officeart/2005/8/layout/hList1"/>
    <dgm:cxn modelId="{0EFE4F49-847B-45BB-A6A9-826084453EB4}" type="presOf" srcId="{9505B95A-EA98-4825-8FD6-25DADDE5DDC3}" destId="{D1B85F5F-33DF-4ADF-95A3-C9CC2E0E786B}" srcOrd="0" destOrd="0" presId="urn:microsoft.com/office/officeart/2005/8/layout/hList1"/>
    <dgm:cxn modelId="{90363F6A-527F-4602-9C78-DF120FB00BA3}" srcId="{143E2EF8-4E04-4D0E-BD24-102BF5283232}" destId="{B0432454-F962-44A4-B7D8-43D0B995E017}" srcOrd="6" destOrd="0" parTransId="{CE48E244-E8D3-4728-ACC5-6F23194A1AA5}" sibTransId="{95EAA400-3831-4AC8-B177-6FBD75218E87}"/>
    <dgm:cxn modelId="{A9F9EA6C-8F29-45AE-B960-2876434B623A}" type="presOf" srcId="{F5322DC8-30C0-44B8-AC90-581895171D53}" destId="{A81E2A79-3B8B-46EB-A79B-BEB30C9AD431}" srcOrd="0" destOrd="0" presId="urn:microsoft.com/office/officeart/2005/8/layout/hList1"/>
    <dgm:cxn modelId="{7029404D-FA7C-4D9C-92AF-5A94A7EBF21B}" srcId="{A16B291B-6099-4DBB-B1B2-A7A65E9BE7B1}" destId="{895253BB-9929-40DB-BCCF-92FF36654ADC}" srcOrd="8" destOrd="0" parTransId="{53C35881-AC51-4EAC-B0B6-3BDA8DD1D4EC}" sibTransId="{10FD43FF-1452-45DC-8970-267C51BF674B}"/>
    <dgm:cxn modelId="{E2D2636E-1CA3-4803-B28E-7B84C0F8BBD4}" srcId="{A16B291B-6099-4DBB-B1B2-A7A65E9BE7B1}" destId="{8036F1EC-5BD1-4D4A-8266-DFDA4F368C75}" srcOrd="4" destOrd="0" parTransId="{9F345515-7442-4289-8CDB-B54BF35AB2F2}" sibTransId="{9B18E147-6D11-4D03-9EE3-AF1B5F39AA1D}"/>
    <dgm:cxn modelId="{F8286F50-3A0D-4E47-BF7B-56E3B07A130D}" type="presOf" srcId="{7D298CB5-ED24-4E27-8F0D-DB575DC1DA92}" destId="{A81E2A79-3B8B-46EB-A79B-BEB30C9AD431}" srcOrd="0" destOrd="12" presId="urn:microsoft.com/office/officeart/2005/8/layout/hList1"/>
    <dgm:cxn modelId="{9CF5E472-F410-4604-9F87-4A20B6F2C0E2}" srcId="{3523F852-EF19-4905-B7A1-637C5C866CF7}" destId="{A16B291B-6099-4DBB-B1B2-A7A65E9BE7B1}" srcOrd="1" destOrd="0" parTransId="{323594E7-82E2-4898-8E9F-1C0B0BD1EA2B}" sibTransId="{E8E2FF14-14B3-44B9-B92A-5771EF02B2EF}"/>
    <dgm:cxn modelId="{D15E9C74-C9B4-4328-8080-E70588816CDD}" type="presOf" srcId="{A20B4974-B79A-461E-BEF8-8BAAF419CE89}" destId="{A81E2A79-3B8B-46EB-A79B-BEB30C9AD431}" srcOrd="0" destOrd="13" presId="urn:microsoft.com/office/officeart/2005/8/layout/hList1"/>
    <dgm:cxn modelId="{F6333F58-0556-43D3-A92A-FEECDBD8223A}" type="presOf" srcId="{1DB6DEFF-2F1D-43BA-B829-BFB7E718D526}" destId="{A81E2A79-3B8B-46EB-A79B-BEB30C9AD431}" srcOrd="0" destOrd="9" presId="urn:microsoft.com/office/officeart/2005/8/layout/hList1"/>
    <dgm:cxn modelId="{E82CFB58-5C36-45D8-B739-FE818D021259}" type="presOf" srcId="{D904AF15-6ADB-49CD-95B1-F440F7FA5A73}" destId="{A81E2A79-3B8B-46EB-A79B-BEB30C9AD431}" srcOrd="0" destOrd="11" presId="urn:microsoft.com/office/officeart/2005/8/layout/hList1"/>
    <dgm:cxn modelId="{81E14D7D-B973-4546-AFB9-E0BD2D69845B}" srcId="{143E2EF8-4E04-4D0E-BD24-102BF5283232}" destId="{2469A1D0-09D4-4FCE-9AE5-87F4AB9CC38D}" srcOrd="7" destOrd="0" parTransId="{172B28C7-9588-4676-8B45-6D01744D58C6}" sibTransId="{928861B6-72F4-495D-B63E-2019692B0B2F}"/>
    <dgm:cxn modelId="{67576985-6F88-4C7D-BE87-74A2B98CAA01}" srcId="{143E2EF8-4E04-4D0E-BD24-102BF5283232}" destId="{CBE9AEC0-1A39-4415-A68A-D9095C9A7B32}" srcOrd="1" destOrd="0" parTransId="{80ABE443-3F22-411E-AF2B-8D6045B1044B}" sibTransId="{B67F36C4-972B-41DD-A375-CDDCF838088C}"/>
    <dgm:cxn modelId="{8EE1AE88-C6FC-470A-A6C1-6EE75B6EB738}" type="presOf" srcId="{97CB1E89-FA73-4D39-BAE2-C0A127CD51FF}" destId="{A81E2A79-3B8B-46EB-A79B-BEB30C9AD431}" srcOrd="0" destOrd="10" presId="urn:microsoft.com/office/officeart/2005/8/layout/hList1"/>
    <dgm:cxn modelId="{1B9FC788-5A36-4280-A6CC-0B33D220714A}" type="presOf" srcId="{D51AE9D1-99E6-423D-8689-AB6D9BA785DE}" destId="{D1B85F5F-33DF-4ADF-95A3-C9CC2E0E786B}" srcOrd="0" destOrd="3" presId="urn:microsoft.com/office/officeart/2005/8/layout/hList1"/>
    <dgm:cxn modelId="{2CAED693-1A27-4072-8198-101BC81586A9}" type="presOf" srcId="{B0432454-F962-44A4-B7D8-43D0B995E017}" destId="{A81E2A79-3B8B-46EB-A79B-BEB30C9AD431}" srcOrd="0" destOrd="6" presId="urn:microsoft.com/office/officeart/2005/8/layout/hList1"/>
    <dgm:cxn modelId="{58E95CA9-0CB8-4D97-BBFF-0BB962E9001A}" srcId="{A16B291B-6099-4DBB-B1B2-A7A65E9BE7B1}" destId="{9505B95A-EA98-4825-8FD6-25DADDE5DDC3}" srcOrd="0" destOrd="0" parTransId="{74927A20-D7E5-424D-A386-582E412E0DBE}" sibTransId="{B673FBFC-CFFB-4E9F-8789-A379CBFAD759}"/>
    <dgm:cxn modelId="{B8E7DDAD-0B26-4F6A-AC0C-7FDFB10167E4}" srcId="{A16B291B-6099-4DBB-B1B2-A7A65E9BE7B1}" destId="{7A549FC5-E43C-4831-800C-CDF4864D2DAD}" srcOrd="9" destOrd="0" parTransId="{FED48A62-42FF-44D6-8376-88DF3302B318}" sibTransId="{3B28D986-ED4C-44CD-B024-E6D1F2F439E9}"/>
    <dgm:cxn modelId="{C2569AAF-6C33-4B64-BB5C-7E8160DD5AE5}" srcId="{A16B291B-6099-4DBB-B1B2-A7A65E9BE7B1}" destId="{F55140E5-38AE-4688-B0A3-32EDD417701E}" srcOrd="5" destOrd="0" parTransId="{186D95F5-BB0E-41E9-B37A-E85D7A896165}" sibTransId="{2E276384-CB36-4891-8DD7-2206E2ED9108}"/>
    <dgm:cxn modelId="{7F66B8B3-0A0D-463C-B6A7-8238E3360103}" type="presOf" srcId="{3523F852-EF19-4905-B7A1-637C5C866CF7}" destId="{234464EE-982C-4B5A-8853-E45108DC3CD3}" srcOrd="0" destOrd="0" presId="urn:microsoft.com/office/officeart/2005/8/layout/hList1"/>
    <dgm:cxn modelId="{390191B7-7003-46CD-82E3-57347231A917}" type="presOf" srcId="{5205DB30-78B5-4420-A17B-240B5C3866CC}" destId="{D1B85F5F-33DF-4ADF-95A3-C9CC2E0E786B}" srcOrd="0" destOrd="11" presId="urn:microsoft.com/office/officeart/2005/8/layout/hList1"/>
    <dgm:cxn modelId="{09498CC9-D6A5-4327-B8BA-C360EF821418}" type="presOf" srcId="{C28CF84A-90CF-4498-91B2-68DF2F771018}" destId="{A81E2A79-3B8B-46EB-A79B-BEB30C9AD431}" srcOrd="0" destOrd="3" presId="urn:microsoft.com/office/officeart/2005/8/layout/hList1"/>
    <dgm:cxn modelId="{A2C7AACA-4E9C-4F12-A459-B0F1AFD24E17}" srcId="{143E2EF8-4E04-4D0E-BD24-102BF5283232}" destId="{1DB6DEFF-2F1D-43BA-B829-BFB7E718D526}" srcOrd="9" destOrd="0" parTransId="{E2A8133E-96B9-4A29-BB45-E1E68AD85EE8}" sibTransId="{3E28B6E0-D107-4072-A650-F81BB0D3029A}"/>
    <dgm:cxn modelId="{3FD608CB-E64A-4ED9-B598-415339AA35E0}" type="presOf" srcId="{C5229BDD-162C-4071-B2FB-95F2418AC823}" destId="{A81E2A79-3B8B-46EB-A79B-BEB30C9AD431}" srcOrd="0" destOrd="4" presId="urn:microsoft.com/office/officeart/2005/8/layout/hList1"/>
    <dgm:cxn modelId="{647BCCD0-D547-4789-9A26-C5A54059DA1D}" srcId="{143E2EF8-4E04-4D0E-BD24-102BF5283232}" destId="{97CB1E89-FA73-4D39-BAE2-C0A127CD51FF}" srcOrd="10" destOrd="0" parTransId="{23BFF16F-7B54-4710-8D43-E8A84C09C9BC}" sibTransId="{D9ED16FC-FD5E-4D03-94BD-824B5946F5DF}"/>
    <dgm:cxn modelId="{74E12AD5-5C42-4763-89F0-4B0F85AA8CCF}" type="presOf" srcId="{7A549FC5-E43C-4831-800C-CDF4864D2DAD}" destId="{D1B85F5F-33DF-4ADF-95A3-C9CC2E0E786B}" srcOrd="0" destOrd="9" presId="urn:microsoft.com/office/officeart/2005/8/layout/hList1"/>
    <dgm:cxn modelId="{A13901D6-2DFB-4A17-914C-99E2914E4DCD}" srcId="{143E2EF8-4E04-4D0E-BD24-102BF5283232}" destId="{C5229BDD-162C-4071-B2FB-95F2418AC823}" srcOrd="4" destOrd="0" parTransId="{556F5B59-CBD7-4433-A684-FC8EE2878BBA}" sibTransId="{0F59700B-261E-4AA4-A228-0B29381C19A2}"/>
    <dgm:cxn modelId="{7AFF49DC-B083-483F-8BB3-F0914BF1A5B5}" srcId="{3523F852-EF19-4905-B7A1-637C5C866CF7}" destId="{143E2EF8-4E04-4D0E-BD24-102BF5283232}" srcOrd="0" destOrd="0" parTransId="{AFEE6607-E76B-4907-A978-6D506A9AFE6C}" sibTransId="{9E0B78A3-1351-4077-93A2-51FC39C0E9EE}"/>
    <dgm:cxn modelId="{650A7AE0-B508-425E-87D4-9706E397871D}" srcId="{A16B291B-6099-4DBB-B1B2-A7A65E9BE7B1}" destId="{C49A69E5-5A47-4665-B800-C47FE613247F}" srcOrd="7" destOrd="0" parTransId="{2B6325F4-D47C-4CB9-A0AE-1A6E28D2CBEF}" sibTransId="{DD723571-63CE-4373-9009-B4A269B7E2DD}"/>
    <dgm:cxn modelId="{01BCBEE8-0F2F-4E7C-86B8-4FF985D02D9E}" srcId="{143E2EF8-4E04-4D0E-BD24-102BF5283232}" destId="{A20B4974-B79A-461E-BEF8-8BAAF419CE89}" srcOrd="13" destOrd="0" parTransId="{D1E2C775-B7A8-4CC9-8BC8-83BE15B889CE}" sibTransId="{B730C41F-088C-4B63-9A86-75A0629ABA38}"/>
    <dgm:cxn modelId="{461053F1-4DA6-4402-A13E-A42BBEF1FCC7}" type="presOf" srcId="{2469A1D0-09D4-4FCE-9AE5-87F4AB9CC38D}" destId="{A81E2A79-3B8B-46EB-A79B-BEB30C9AD431}" srcOrd="0" destOrd="7" presId="urn:microsoft.com/office/officeart/2005/8/layout/hList1"/>
    <dgm:cxn modelId="{69B3DDF5-F1C2-4606-BB6B-985666FEA458}" type="presOf" srcId="{C49A69E5-5A47-4665-B800-C47FE613247F}" destId="{D1B85F5F-33DF-4ADF-95A3-C9CC2E0E786B}" srcOrd="0" destOrd="7" presId="urn:microsoft.com/office/officeart/2005/8/layout/hList1"/>
    <dgm:cxn modelId="{873110F6-C020-4362-A0B3-073B1DA60ECD}" type="presOf" srcId="{6DAB89B3-A972-4D8E-8098-1D57077E74F3}" destId="{D1B85F5F-33DF-4ADF-95A3-C9CC2E0E786B}" srcOrd="0" destOrd="10" presId="urn:microsoft.com/office/officeart/2005/8/layout/hList1"/>
    <dgm:cxn modelId="{1D8CB0F8-CB2C-402F-9574-452743258A34}" srcId="{A16B291B-6099-4DBB-B1B2-A7A65E9BE7B1}" destId="{58F7A798-E602-4D35-8168-3D35F8615DF8}" srcOrd="12" destOrd="0" parTransId="{BB176C7C-90A3-49DF-829C-268FCB57A292}" sibTransId="{51248DFB-5BFB-486F-9CE7-18232B7A50EF}"/>
    <dgm:cxn modelId="{0AED2ADC-C7C0-4D0B-8F66-77BE16D9D429}" type="presParOf" srcId="{234464EE-982C-4B5A-8853-E45108DC3CD3}" destId="{C5343BB2-9486-44CF-A6A7-17EF7CA0E832}" srcOrd="0" destOrd="0" presId="urn:microsoft.com/office/officeart/2005/8/layout/hList1"/>
    <dgm:cxn modelId="{2D16E92E-7A6C-49D4-930F-A6AE02E7EC75}" type="presParOf" srcId="{C5343BB2-9486-44CF-A6A7-17EF7CA0E832}" destId="{A50E021F-A1FF-4AF9-B0A8-1221806ABB86}" srcOrd="0" destOrd="0" presId="urn:microsoft.com/office/officeart/2005/8/layout/hList1"/>
    <dgm:cxn modelId="{26D5D4BB-6F12-444E-AD0B-A237319A8A52}" type="presParOf" srcId="{C5343BB2-9486-44CF-A6A7-17EF7CA0E832}" destId="{A81E2A79-3B8B-46EB-A79B-BEB30C9AD431}" srcOrd="1" destOrd="0" presId="urn:microsoft.com/office/officeart/2005/8/layout/hList1"/>
    <dgm:cxn modelId="{B5393527-36D8-4DA7-A075-8255EDEE7E19}" type="presParOf" srcId="{234464EE-982C-4B5A-8853-E45108DC3CD3}" destId="{5C3AB390-4802-4254-999A-5F7C733CFBDC}" srcOrd="1" destOrd="0" presId="urn:microsoft.com/office/officeart/2005/8/layout/hList1"/>
    <dgm:cxn modelId="{E8C8F14B-820A-4A0C-885A-28CA8E0E8DA9}" type="presParOf" srcId="{234464EE-982C-4B5A-8853-E45108DC3CD3}" destId="{DEDE4261-69EF-4EF9-9A84-8A14AD611D49}" srcOrd="2" destOrd="0" presId="urn:microsoft.com/office/officeart/2005/8/layout/hList1"/>
    <dgm:cxn modelId="{F7A72243-6ADD-44C4-8787-C971DD3A2431}" type="presParOf" srcId="{DEDE4261-69EF-4EF9-9A84-8A14AD611D49}" destId="{DA96200B-7794-4A6E-89A8-054A47707EA0}" srcOrd="0" destOrd="0" presId="urn:microsoft.com/office/officeart/2005/8/layout/hList1"/>
    <dgm:cxn modelId="{24717A28-88DE-49D3-8AA5-1768F4EC8A73}" type="presParOf" srcId="{DEDE4261-69EF-4EF9-9A84-8A14AD611D49}" destId="{D1B85F5F-33DF-4ADF-95A3-C9CC2E0E786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12EFD-DA93-4695-968F-F92E45335E51}">
      <dsp:nvSpPr>
        <dsp:cNvPr id="0" name=""/>
        <dsp:cNvSpPr/>
      </dsp:nvSpPr>
      <dsp:spPr>
        <a:xfrm>
          <a:off x="0" y="746125"/>
          <a:ext cx="2333625" cy="14001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Capital for investing in the means of production</a:t>
          </a:r>
        </a:p>
      </dsp:txBody>
      <dsp:txXfrm>
        <a:off x="0" y="746125"/>
        <a:ext cx="2333625" cy="1400175"/>
      </dsp:txXfrm>
    </dsp:sp>
    <dsp:sp modelId="{ADF66E48-D25F-4446-9847-699F80D34EAF}">
      <dsp:nvSpPr>
        <dsp:cNvPr id="0" name=""/>
        <dsp:cNvSpPr/>
      </dsp:nvSpPr>
      <dsp:spPr>
        <a:xfrm>
          <a:off x="2566987" y="746125"/>
          <a:ext cx="2333625" cy="14001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Colonies and Markets for manufactured goods</a:t>
          </a:r>
        </a:p>
      </dsp:txBody>
      <dsp:txXfrm>
        <a:off x="2566987" y="746125"/>
        <a:ext cx="2333625" cy="1400175"/>
      </dsp:txXfrm>
    </dsp:sp>
    <dsp:sp modelId="{471C50BC-4FB7-4E14-A31A-D688A21696B7}">
      <dsp:nvSpPr>
        <dsp:cNvPr id="0" name=""/>
        <dsp:cNvSpPr/>
      </dsp:nvSpPr>
      <dsp:spPr>
        <a:xfrm>
          <a:off x="5133975" y="746125"/>
          <a:ext cx="2333625" cy="14001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Raw materials for production</a:t>
          </a:r>
        </a:p>
      </dsp:txBody>
      <dsp:txXfrm>
        <a:off x="5133975" y="746125"/>
        <a:ext cx="2333625" cy="1400175"/>
      </dsp:txXfrm>
    </dsp:sp>
    <dsp:sp modelId="{ADDAB02D-64AC-4358-A9D9-857F769BE8BB}">
      <dsp:nvSpPr>
        <dsp:cNvPr id="0" name=""/>
        <dsp:cNvSpPr/>
      </dsp:nvSpPr>
      <dsp:spPr>
        <a:xfrm>
          <a:off x="0" y="2379662"/>
          <a:ext cx="2333625" cy="14001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Workers</a:t>
          </a:r>
        </a:p>
      </dsp:txBody>
      <dsp:txXfrm>
        <a:off x="0" y="2379662"/>
        <a:ext cx="2333625" cy="1400175"/>
      </dsp:txXfrm>
    </dsp:sp>
    <dsp:sp modelId="{6AC26982-5B73-41F0-97FA-0877B06EA4E6}">
      <dsp:nvSpPr>
        <dsp:cNvPr id="0" name=""/>
        <dsp:cNvSpPr/>
      </dsp:nvSpPr>
      <dsp:spPr>
        <a:xfrm>
          <a:off x="2566987" y="2379662"/>
          <a:ext cx="2333625" cy="14001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Merchant marine</a:t>
          </a:r>
        </a:p>
      </dsp:txBody>
      <dsp:txXfrm>
        <a:off x="2566987" y="2379662"/>
        <a:ext cx="2333625" cy="1400175"/>
      </dsp:txXfrm>
    </dsp:sp>
    <dsp:sp modelId="{0F3CA7F9-1493-4A9D-BE71-D4DED9615908}">
      <dsp:nvSpPr>
        <dsp:cNvPr id="0" name=""/>
        <dsp:cNvSpPr/>
      </dsp:nvSpPr>
      <dsp:spPr>
        <a:xfrm>
          <a:off x="5133975" y="2379662"/>
          <a:ext cx="2333625" cy="14001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Geography</a:t>
          </a:r>
        </a:p>
      </dsp:txBody>
      <dsp:txXfrm>
        <a:off x="5133975" y="2379662"/>
        <a:ext cx="2333625" cy="14001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3E13E-3C1E-43CC-A3C6-33BA43DBBBD4}">
      <dsp:nvSpPr>
        <dsp:cNvPr id="0" name=""/>
        <dsp:cNvSpPr/>
      </dsp:nvSpPr>
      <dsp:spPr>
        <a:xfrm>
          <a:off x="0" y="152402"/>
          <a:ext cx="2665437" cy="1066174"/>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Increased production</a:t>
          </a:r>
        </a:p>
      </dsp:txBody>
      <dsp:txXfrm>
        <a:off x="533087" y="152402"/>
        <a:ext cx="1599263" cy="1066174"/>
      </dsp:txXfrm>
    </dsp:sp>
    <dsp:sp modelId="{448B0C51-A3D0-4FCD-A6D6-3D27EE4F8FCF}">
      <dsp:nvSpPr>
        <dsp:cNvPr id="0" name=""/>
        <dsp:cNvSpPr/>
      </dsp:nvSpPr>
      <dsp:spPr>
        <a:xfrm>
          <a:off x="2362200" y="152402"/>
          <a:ext cx="2665437" cy="1066174"/>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Search for more markets and raw materials</a:t>
          </a:r>
        </a:p>
      </dsp:txBody>
      <dsp:txXfrm>
        <a:off x="2895287" y="152402"/>
        <a:ext cx="1599263" cy="1066174"/>
      </dsp:txXfrm>
    </dsp:sp>
    <dsp:sp modelId="{A2B1CBFF-A803-4D98-8B4B-3FF4B72F851D}">
      <dsp:nvSpPr>
        <dsp:cNvPr id="0" name=""/>
        <dsp:cNvSpPr/>
      </dsp:nvSpPr>
      <dsp:spPr>
        <a:xfrm>
          <a:off x="4724401" y="152402"/>
          <a:ext cx="2665437" cy="1066174"/>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Better and faster means of transportation</a:t>
          </a:r>
        </a:p>
      </dsp:txBody>
      <dsp:txXfrm>
        <a:off x="5257488" y="152402"/>
        <a:ext cx="1599263" cy="10661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F75DB-7F7F-4D4C-8715-AA4D251D6F9B}">
      <dsp:nvSpPr>
        <dsp:cNvPr id="0" name=""/>
        <dsp:cNvSpPr/>
      </dsp:nvSpPr>
      <dsp:spPr>
        <a:xfrm rot="5400000">
          <a:off x="4915312" y="-2629305"/>
          <a:ext cx="1355526" cy="707134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Expansion of world trade</a:t>
          </a:r>
        </a:p>
        <a:p>
          <a:pPr marL="114300" lvl="1" indent="-114300" algn="l" defTabSz="577850">
            <a:lnSpc>
              <a:spcPct val="90000"/>
            </a:lnSpc>
            <a:spcBef>
              <a:spcPct val="0"/>
            </a:spcBef>
            <a:spcAft>
              <a:spcPct val="15000"/>
            </a:spcAft>
            <a:buChar char="•"/>
          </a:pPr>
          <a:r>
            <a:rPr lang="en-US" sz="1300" kern="1200" dirty="0"/>
            <a:t>Factory system</a:t>
          </a:r>
        </a:p>
        <a:p>
          <a:pPr marL="114300" lvl="1" indent="-114300" algn="l" defTabSz="577850">
            <a:lnSpc>
              <a:spcPct val="90000"/>
            </a:lnSpc>
            <a:spcBef>
              <a:spcPct val="0"/>
            </a:spcBef>
            <a:spcAft>
              <a:spcPct val="15000"/>
            </a:spcAft>
            <a:buChar char="•"/>
          </a:pPr>
          <a:r>
            <a:rPr lang="en-US" sz="1300" kern="1200" dirty="0"/>
            <a:t>Mass production of goods</a:t>
          </a:r>
        </a:p>
        <a:p>
          <a:pPr marL="114300" lvl="1" indent="-114300" algn="l" defTabSz="577850">
            <a:lnSpc>
              <a:spcPct val="90000"/>
            </a:lnSpc>
            <a:spcBef>
              <a:spcPct val="0"/>
            </a:spcBef>
            <a:spcAft>
              <a:spcPct val="15000"/>
            </a:spcAft>
            <a:buChar char="•"/>
          </a:pPr>
          <a:r>
            <a:rPr lang="en-US" sz="1300" kern="1200" dirty="0"/>
            <a:t>Industrial capitalism</a:t>
          </a:r>
        </a:p>
        <a:p>
          <a:pPr marL="114300" lvl="1" indent="-114300" algn="l" defTabSz="577850">
            <a:lnSpc>
              <a:spcPct val="90000"/>
            </a:lnSpc>
            <a:spcBef>
              <a:spcPct val="0"/>
            </a:spcBef>
            <a:spcAft>
              <a:spcPct val="15000"/>
            </a:spcAft>
            <a:buChar char="•"/>
          </a:pPr>
          <a:r>
            <a:rPr lang="en-US" sz="1300" kern="1200" dirty="0"/>
            <a:t>Increased standard of living</a:t>
          </a:r>
        </a:p>
        <a:p>
          <a:pPr marL="114300" lvl="1" indent="-114300" algn="l" defTabSz="577850">
            <a:lnSpc>
              <a:spcPct val="90000"/>
            </a:lnSpc>
            <a:spcBef>
              <a:spcPct val="0"/>
            </a:spcBef>
            <a:spcAft>
              <a:spcPct val="15000"/>
            </a:spcAft>
            <a:buChar char="•"/>
          </a:pPr>
          <a:r>
            <a:rPr lang="en-US" sz="1300" kern="1200" dirty="0"/>
            <a:t>Unemployment</a:t>
          </a:r>
        </a:p>
      </dsp:txBody>
      <dsp:txXfrm rot="-5400000">
        <a:off x="2057406" y="294772"/>
        <a:ext cx="7005169" cy="1223184"/>
      </dsp:txXfrm>
    </dsp:sp>
    <dsp:sp modelId="{6BACB561-A823-4375-B0E6-AA26F0DA7C6F}">
      <dsp:nvSpPr>
        <dsp:cNvPr id="0" name=""/>
        <dsp:cNvSpPr/>
      </dsp:nvSpPr>
      <dsp:spPr>
        <a:xfrm>
          <a:off x="0" y="76206"/>
          <a:ext cx="2042158" cy="169440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Economic Changes</a:t>
          </a:r>
        </a:p>
      </dsp:txBody>
      <dsp:txXfrm>
        <a:off x="82714" y="158920"/>
        <a:ext cx="1876730" cy="1528980"/>
      </dsp:txXfrm>
    </dsp:sp>
    <dsp:sp modelId="{06A452AC-B1F7-4091-B071-DBE996FD3E62}">
      <dsp:nvSpPr>
        <dsp:cNvPr id="0" name=""/>
        <dsp:cNvSpPr/>
      </dsp:nvSpPr>
      <dsp:spPr>
        <a:xfrm rot="5400000">
          <a:off x="4915316" y="-922015"/>
          <a:ext cx="1355526" cy="710183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Decline of landed aristocracy</a:t>
          </a:r>
        </a:p>
        <a:p>
          <a:pPr marL="114300" lvl="1" indent="-114300" algn="l" defTabSz="577850">
            <a:lnSpc>
              <a:spcPct val="90000"/>
            </a:lnSpc>
            <a:spcBef>
              <a:spcPct val="0"/>
            </a:spcBef>
            <a:spcAft>
              <a:spcPct val="15000"/>
            </a:spcAft>
            <a:buChar char="•"/>
          </a:pPr>
          <a:r>
            <a:rPr lang="en-US" sz="1300" kern="1200" dirty="0"/>
            <a:t>Growth and expansion of democracy</a:t>
          </a:r>
        </a:p>
        <a:p>
          <a:pPr marL="114300" lvl="1" indent="-114300" algn="l" defTabSz="577850">
            <a:lnSpc>
              <a:spcPct val="90000"/>
            </a:lnSpc>
            <a:spcBef>
              <a:spcPct val="0"/>
            </a:spcBef>
            <a:spcAft>
              <a:spcPct val="15000"/>
            </a:spcAft>
            <a:buChar char="•"/>
          </a:pPr>
          <a:r>
            <a:rPr lang="en-US" sz="1300" kern="1200" dirty="0"/>
            <a:t>Increased government involvement in society</a:t>
          </a:r>
        </a:p>
        <a:p>
          <a:pPr marL="114300" lvl="1" indent="-114300" algn="l" defTabSz="577850">
            <a:lnSpc>
              <a:spcPct val="90000"/>
            </a:lnSpc>
            <a:spcBef>
              <a:spcPct val="0"/>
            </a:spcBef>
            <a:spcAft>
              <a:spcPct val="15000"/>
            </a:spcAft>
            <a:buChar char="•"/>
          </a:pPr>
          <a:r>
            <a:rPr lang="en-US" sz="1300" kern="1200" dirty="0"/>
            <a:t>Increased power of industrialized nations</a:t>
          </a:r>
        </a:p>
        <a:p>
          <a:pPr marL="114300" lvl="1" indent="-114300" algn="l" defTabSz="577850">
            <a:lnSpc>
              <a:spcPct val="90000"/>
            </a:lnSpc>
            <a:spcBef>
              <a:spcPct val="0"/>
            </a:spcBef>
            <a:spcAft>
              <a:spcPct val="15000"/>
            </a:spcAft>
            <a:buChar char="•"/>
          </a:pPr>
          <a:r>
            <a:rPr lang="en-US" sz="1300" kern="1200" dirty="0"/>
            <a:t>Nationalism and imperialism stimulated</a:t>
          </a:r>
        </a:p>
        <a:p>
          <a:pPr marL="114300" lvl="1" indent="-114300" algn="l" defTabSz="577850">
            <a:lnSpc>
              <a:spcPct val="90000"/>
            </a:lnSpc>
            <a:spcBef>
              <a:spcPct val="0"/>
            </a:spcBef>
            <a:spcAft>
              <a:spcPct val="15000"/>
            </a:spcAft>
            <a:buChar char="•"/>
          </a:pPr>
          <a:r>
            <a:rPr lang="en-US" sz="1300" kern="1200" dirty="0"/>
            <a:t>Rise to power of businesspeople</a:t>
          </a:r>
        </a:p>
      </dsp:txBody>
      <dsp:txXfrm rot="-5400000">
        <a:off x="2042165" y="2017307"/>
        <a:ext cx="7035659" cy="1223184"/>
      </dsp:txXfrm>
    </dsp:sp>
    <dsp:sp modelId="{413A3ABC-8400-4250-97EC-18E91C173447}">
      <dsp:nvSpPr>
        <dsp:cNvPr id="0" name=""/>
        <dsp:cNvSpPr/>
      </dsp:nvSpPr>
      <dsp:spPr>
        <a:xfrm>
          <a:off x="0" y="1828800"/>
          <a:ext cx="2042158" cy="169440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Political Changes</a:t>
          </a:r>
        </a:p>
      </dsp:txBody>
      <dsp:txXfrm>
        <a:off x="82714" y="1911514"/>
        <a:ext cx="1876730" cy="1528980"/>
      </dsp:txXfrm>
    </dsp:sp>
    <dsp:sp modelId="{5F8313E1-EE9D-49C4-8BEA-AC29FA425D8A}">
      <dsp:nvSpPr>
        <dsp:cNvPr id="0" name=""/>
        <dsp:cNvSpPr/>
      </dsp:nvSpPr>
      <dsp:spPr>
        <a:xfrm rot="5400000">
          <a:off x="4898637" y="841883"/>
          <a:ext cx="1355526" cy="713228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Development and growth of cities</a:t>
          </a:r>
        </a:p>
        <a:p>
          <a:pPr marL="114300" lvl="1" indent="-114300" algn="l" defTabSz="577850">
            <a:lnSpc>
              <a:spcPct val="90000"/>
            </a:lnSpc>
            <a:spcBef>
              <a:spcPct val="0"/>
            </a:spcBef>
            <a:spcAft>
              <a:spcPct val="15000"/>
            </a:spcAft>
            <a:buChar char="•"/>
          </a:pPr>
          <a:r>
            <a:rPr lang="en-US" sz="1300" kern="1200" dirty="0"/>
            <a:t>Improved status and earning power of women</a:t>
          </a:r>
        </a:p>
        <a:p>
          <a:pPr marL="114300" lvl="1" indent="-114300" algn="l" defTabSz="577850">
            <a:lnSpc>
              <a:spcPct val="90000"/>
            </a:lnSpc>
            <a:spcBef>
              <a:spcPct val="0"/>
            </a:spcBef>
            <a:spcAft>
              <a:spcPct val="15000"/>
            </a:spcAft>
            <a:buChar char="•"/>
          </a:pPr>
          <a:r>
            <a:rPr lang="en-US" sz="1300" kern="1200" dirty="0"/>
            <a:t>Increase in leisure time</a:t>
          </a:r>
        </a:p>
        <a:p>
          <a:pPr marL="114300" lvl="1" indent="-114300" algn="l" defTabSz="577850">
            <a:lnSpc>
              <a:spcPct val="90000"/>
            </a:lnSpc>
            <a:spcBef>
              <a:spcPct val="0"/>
            </a:spcBef>
            <a:spcAft>
              <a:spcPct val="15000"/>
            </a:spcAft>
            <a:buChar char="•"/>
          </a:pPr>
          <a:r>
            <a:rPr lang="en-US" sz="1300" kern="1200" dirty="0"/>
            <a:t>Population increases</a:t>
          </a:r>
        </a:p>
        <a:p>
          <a:pPr marL="114300" lvl="1" indent="-114300" algn="l" defTabSz="577850">
            <a:lnSpc>
              <a:spcPct val="90000"/>
            </a:lnSpc>
            <a:spcBef>
              <a:spcPct val="0"/>
            </a:spcBef>
            <a:spcAft>
              <a:spcPct val="15000"/>
            </a:spcAft>
            <a:buChar char="•"/>
          </a:pPr>
          <a:r>
            <a:rPr lang="en-US" sz="1300" kern="1200" dirty="0"/>
            <a:t>Problems – economic insecurity, increased deadliness of war, urban slums, etc.</a:t>
          </a:r>
        </a:p>
        <a:p>
          <a:pPr marL="114300" lvl="1" indent="-114300" algn="l" defTabSz="577850">
            <a:lnSpc>
              <a:spcPct val="90000"/>
            </a:lnSpc>
            <a:spcBef>
              <a:spcPct val="0"/>
            </a:spcBef>
            <a:spcAft>
              <a:spcPct val="15000"/>
            </a:spcAft>
            <a:buChar char="•"/>
          </a:pPr>
          <a:r>
            <a:rPr lang="en-US" sz="1300" kern="1200" dirty="0"/>
            <a:t>Science and research stimulated</a:t>
          </a:r>
        </a:p>
      </dsp:txBody>
      <dsp:txXfrm rot="-5400000">
        <a:off x="2010256" y="3796436"/>
        <a:ext cx="7066118" cy="1223184"/>
      </dsp:txXfrm>
    </dsp:sp>
    <dsp:sp modelId="{33ECA90E-9E08-4E7E-8BCE-F37510406DEC}">
      <dsp:nvSpPr>
        <dsp:cNvPr id="0" name=""/>
        <dsp:cNvSpPr/>
      </dsp:nvSpPr>
      <dsp:spPr>
        <a:xfrm>
          <a:off x="0" y="3563391"/>
          <a:ext cx="2010250" cy="169440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Social Changes</a:t>
          </a:r>
        </a:p>
      </dsp:txBody>
      <dsp:txXfrm>
        <a:off x="82714" y="3646105"/>
        <a:ext cx="1844822" cy="15289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E021F-A1FF-4AF9-B0A8-1221806ABB86}">
      <dsp:nvSpPr>
        <dsp:cNvPr id="0" name=""/>
        <dsp:cNvSpPr/>
      </dsp:nvSpPr>
      <dsp:spPr>
        <a:xfrm>
          <a:off x="43" y="90000"/>
          <a:ext cx="4130426" cy="5760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Weapons Used by Employers</a:t>
          </a:r>
        </a:p>
      </dsp:txBody>
      <dsp:txXfrm>
        <a:off x="43" y="90000"/>
        <a:ext cx="4130426" cy="576000"/>
      </dsp:txXfrm>
    </dsp:sp>
    <dsp:sp modelId="{A81E2A79-3B8B-46EB-A79B-BEB30C9AD431}">
      <dsp:nvSpPr>
        <dsp:cNvPr id="0" name=""/>
        <dsp:cNvSpPr/>
      </dsp:nvSpPr>
      <dsp:spPr>
        <a:xfrm>
          <a:off x="43" y="666000"/>
          <a:ext cx="4130426" cy="450179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At-will employment</a:t>
          </a:r>
        </a:p>
        <a:p>
          <a:pPr marL="228600" lvl="1" indent="-228600" algn="l" defTabSz="889000">
            <a:lnSpc>
              <a:spcPct val="90000"/>
            </a:lnSpc>
            <a:spcBef>
              <a:spcPct val="0"/>
            </a:spcBef>
            <a:spcAft>
              <a:spcPct val="15000"/>
            </a:spcAft>
            <a:buChar char="•"/>
          </a:pPr>
          <a:r>
            <a:rPr lang="en-US" sz="2000" kern="1200" dirty="0"/>
            <a:t>Blacklists</a:t>
          </a:r>
        </a:p>
        <a:p>
          <a:pPr marL="228600" lvl="1" indent="-228600" algn="l" defTabSz="889000">
            <a:lnSpc>
              <a:spcPct val="90000"/>
            </a:lnSpc>
            <a:spcBef>
              <a:spcPct val="0"/>
            </a:spcBef>
            <a:spcAft>
              <a:spcPct val="15000"/>
            </a:spcAft>
            <a:buChar char="•"/>
          </a:pPr>
          <a:r>
            <a:rPr lang="en-US" sz="2000" kern="1200" dirty="0"/>
            <a:t>Company unions</a:t>
          </a:r>
        </a:p>
        <a:p>
          <a:pPr marL="228600" lvl="1" indent="-228600" algn="l" defTabSz="889000">
            <a:lnSpc>
              <a:spcPct val="90000"/>
            </a:lnSpc>
            <a:spcBef>
              <a:spcPct val="0"/>
            </a:spcBef>
            <a:spcAft>
              <a:spcPct val="15000"/>
            </a:spcAft>
            <a:buChar char="•"/>
          </a:pPr>
          <a:r>
            <a:rPr lang="en-US" sz="2000" kern="1200" dirty="0"/>
            <a:t>Individual bargaining</a:t>
          </a:r>
        </a:p>
        <a:p>
          <a:pPr marL="228600" lvl="1" indent="-228600" algn="l" defTabSz="889000">
            <a:lnSpc>
              <a:spcPct val="90000"/>
            </a:lnSpc>
            <a:spcBef>
              <a:spcPct val="0"/>
            </a:spcBef>
            <a:spcAft>
              <a:spcPct val="15000"/>
            </a:spcAft>
            <a:buChar char="•"/>
          </a:pPr>
          <a:r>
            <a:rPr lang="en-US" sz="2000" kern="1200" dirty="0"/>
            <a:t>Injunctions</a:t>
          </a:r>
        </a:p>
        <a:p>
          <a:pPr marL="228600" lvl="1" indent="-228600" algn="l" defTabSz="889000">
            <a:lnSpc>
              <a:spcPct val="90000"/>
            </a:lnSpc>
            <a:spcBef>
              <a:spcPct val="0"/>
            </a:spcBef>
            <a:spcAft>
              <a:spcPct val="15000"/>
            </a:spcAft>
            <a:buChar char="•"/>
          </a:pPr>
          <a:r>
            <a:rPr lang="en-US" sz="2000" kern="1200" dirty="0"/>
            <a:t>Laws that limit union activities</a:t>
          </a:r>
        </a:p>
        <a:p>
          <a:pPr marL="228600" lvl="1" indent="-228600" algn="l" defTabSz="889000">
            <a:lnSpc>
              <a:spcPct val="90000"/>
            </a:lnSpc>
            <a:spcBef>
              <a:spcPct val="0"/>
            </a:spcBef>
            <a:spcAft>
              <a:spcPct val="15000"/>
            </a:spcAft>
            <a:buChar char="•"/>
          </a:pPr>
          <a:r>
            <a:rPr lang="en-US" sz="2000" kern="1200" dirty="0"/>
            <a:t>Lockouts</a:t>
          </a:r>
        </a:p>
        <a:p>
          <a:pPr marL="228600" lvl="1" indent="-228600" algn="l" defTabSz="889000">
            <a:lnSpc>
              <a:spcPct val="90000"/>
            </a:lnSpc>
            <a:spcBef>
              <a:spcPct val="0"/>
            </a:spcBef>
            <a:spcAft>
              <a:spcPct val="15000"/>
            </a:spcAft>
            <a:buChar char="•"/>
          </a:pPr>
          <a:r>
            <a:rPr lang="en-US" sz="2000" kern="1200" dirty="0"/>
            <a:t>Open shops</a:t>
          </a:r>
        </a:p>
        <a:p>
          <a:pPr marL="228600" lvl="1" indent="-228600" algn="l" defTabSz="889000">
            <a:lnSpc>
              <a:spcPct val="90000"/>
            </a:lnSpc>
            <a:spcBef>
              <a:spcPct val="0"/>
            </a:spcBef>
            <a:spcAft>
              <a:spcPct val="15000"/>
            </a:spcAft>
            <a:buChar char="•"/>
          </a:pPr>
          <a:r>
            <a:rPr lang="en-US" sz="2000" kern="1200" dirty="0"/>
            <a:t>Outsourcing</a:t>
          </a:r>
        </a:p>
        <a:p>
          <a:pPr marL="228600" lvl="1" indent="-228600" algn="l" defTabSz="889000">
            <a:lnSpc>
              <a:spcPct val="90000"/>
            </a:lnSpc>
            <a:spcBef>
              <a:spcPct val="0"/>
            </a:spcBef>
            <a:spcAft>
              <a:spcPct val="15000"/>
            </a:spcAft>
            <a:buChar char="•"/>
          </a:pPr>
          <a:r>
            <a:rPr lang="en-US" sz="2000" kern="1200" dirty="0"/>
            <a:t>Relocation</a:t>
          </a:r>
        </a:p>
        <a:p>
          <a:pPr marL="228600" lvl="1" indent="-228600" algn="l" defTabSz="889000">
            <a:lnSpc>
              <a:spcPct val="90000"/>
            </a:lnSpc>
            <a:spcBef>
              <a:spcPct val="0"/>
            </a:spcBef>
            <a:spcAft>
              <a:spcPct val="15000"/>
            </a:spcAft>
            <a:buChar char="•"/>
          </a:pPr>
          <a:r>
            <a:rPr lang="en-US" sz="2000" kern="1200" dirty="0"/>
            <a:t>Right-to-work laws</a:t>
          </a:r>
        </a:p>
        <a:p>
          <a:pPr marL="228600" lvl="1" indent="-228600" algn="l" defTabSz="889000">
            <a:lnSpc>
              <a:spcPct val="90000"/>
            </a:lnSpc>
            <a:spcBef>
              <a:spcPct val="0"/>
            </a:spcBef>
            <a:spcAft>
              <a:spcPct val="15000"/>
            </a:spcAft>
            <a:buChar char="•"/>
          </a:pPr>
          <a:r>
            <a:rPr lang="en-US" sz="2000" kern="1200" dirty="0"/>
            <a:t>Threat of foreign competition</a:t>
          </a:r>
        </a:p>
        <a:p>
          <a:pPr marL="228600" lvl="1" indent="-228600" algn="l" defTabSz="889000">
            <a:lnSpc>
              <a:spcPct val="90000"/>
            </a:lnSpc>
            <a:spcBef>
              <a:spcPct val="0"/>
            </a:spcBef>
            <a:spcAft>
              <a:spcPct val="15000"/>
            </a:spcAft>
            <a:buChar char="•"/>
          </a:pPr>
          <a:r>
            <a:rPr lang="en-US" sz="2000" kern="1200" dirty="0"/>
            <a:t>Welfare capitalism</a:t>
          </a:r>
        </a:p>
        <a:p>
          <a:pPr marL="228600" lvl="1" indent="-228600" algn="l" defTabSz="889000">
            <a:lnSpc>
              <a:spcPct val="90000"/>
            </a:lnSpc>
            <a:spcBef>
              <a:spcPct val="0"/>
            </a:spcBef>
            <a:spcAft>
              <a:spcPct val="15000"/>
            </a:spcAft>
            <a:buChar char="•"/>
          </a:pPr>
          <a:r>
            <a:rPr lang="en-US" sz="2000" kern="1200" dirty="0"/>
            <a:t>Yellow-dog contracts</a:t>
          </a:r>
        </a:p>
      </dsp:txBody>
      <dsp:txXfrm>
        <a:off x="43" y="666000"/>
        <a:ext cx="4130426" cy="4501799"/>
      </dsp:txXfrm>
    </dsp:sp>
    <dsp:sp modelId="{DA96200B-7794-4A6E-89A8-054A47707EA0}">
      <dsp:nvSpPr>
        <dsp:cNvPr id="0" name=""/>
        <dsp:cNvSpPr/>
      </dsp:nvSpPr>
      <dsp:spPr>
        <a:xfrm>
          <a:off x="4708729" y="90000"/>
          <a:ext cx="4130426" cy="5760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Weapons Used by Unions</a:t>
          </a:r>
        </a:p>
      </dsp:txBody>
      <dsp:txXfrm>
        <a:off x="4708729" y="90000"/>
        <a:ext cx="4130426" cy="576000"/>
      </dsp:txXfrm>
    </dsp:sp>
    <dsp:sp modelId="{D1B85F5F-33DF-4ADF-95A3-C9CC2E0E786B}">
      <dsp:nvSpPr>
        <dsp:cNvPr id="0" name=""/>
        <dsp:cNvSpPr/>
      </dsp:nvSpPr>
      <dsp:spPr>
        <a:xfrm>
          <a:off x="4708729" y="666000"/>
          <a:ext cx="4130426" cy="450179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Boycotts</a:t>
          </a:r>
        </a:p>
        <a:p>
          <a:pPr marL="228600" lvl="1" indent="-228600" algn="l" defTabSz="889000">
            <a:lnSpc>
              <a:spcPct val="90000"/>
            </a:lnSpc>
            <a:spcBef>
              <a:spcPct val="0"/>
            </a:spcBef>
            <a:spcAft>
              <a:spcPct val="15000"/>
            </a:spcAft>
            <a:buChar char="•"/>
          </a:pPr>
          <a:r>
            <a:rPr lang="en-US" sz="2000" kern="1200" dirty="0"/>
            <a:t>Check-offs</a:t>
          </a:r>
        </a:p>
        <a:p>
          <a:pPr marL="228600" lvl="1" indent="-228600" algn="l" defTabSz="889000">
            <a:lnSpc>
              <a:spcPct val="90000"/>
            </a:lnSpc>
            <a:spcBef>
              <a:spcPct val="0"/>
            </a:spcBef>
            <a:spcAft>
              <a:spcPct val="15000"/>
            </a:spcAft>
            <a:buChar char="•"/>
          </a:pPr>
          <a:r>
            <a:rPr lang="en-US" sz="2000" kern="1200" dirty="0"/>
            <a:t>Closed shops</a:t>
          </a:r>
        </a:p>
        <a:p>
          <a:pPr marL="228600" lvl="1" indent="-228600" algn="l" defTabSz="889000">
            <a:lnSpc>
              <a:spcPct val="90000"/>
            </a:lnSpc>
            <a:spcBef>
              <a:spcPct val="0"/>
            </a:spcBef>
            <a:spcAft>
              <a:spcPct val="15000"/>
            </a:spcAft>
            <a:buChar char="•"/>
          </a:pPr>
          <a:r>
            <a:rPr lang="en-US" sz="2000" kern="1200" dirty="0"/>
            <a:t>Collective bargaining</a:t>
          </a:r>
        </a:p>
        <a:p>
          <a:pPr marL="228600" lvl="1" indent="-228600" algn="l" defTabSz="889000">
            <a:lnSpc>
              <a:spcPct val="90000"/>
            </a:lnSpc>
            <a:spcBef>
              <a:spcPct val="0"/>
            </a:spcBef>
            <a:spcAft>
              <a:spcPct val="15000"/>
            </a:spcAft>
            <a:buChar char="•"/>
          </a:pPr>
          <a:r>
            <a:rPr lang="en-US" sz="2000" kern="1200" dirty="0"/>
            <a:t>Direct political action</a:t>
          </a:r>
        </a:p>
        <a:p>
          <a:pPr marL="228600" lvl="1" indent="-228600" algn="l" defTabSz="889000">
            <a:lnSpc>
              <a:spcPct val="90000"/>
            </a:lnSpc>
            <a:spcBef>
              <a:spcPct val="0"/>
            </a:spcBef>
            <a:spcAft>
              <a:spcPct val="15000"/>
            </a:spcAft>
            <a:buChar char="•"/>
          </a:pPr>
          <a:r>
            <a:rPr lang="en-US" sz="2000" kern="1200" dirty="0"/>
            <a:t>Favorable labor legislation</a:t>
          </a:r>
        </a:p>
        <a:p>
          <a:pPr marL="228600" lvl="1" indent="-228600" algn="l" defTabSz="889000">
            <a:lnSpc>
              <a:spcPct val="90000"/>
            </a:lnSpc>
            <a:spcBef>
              <a:spcPct val="0"/>
            </a:spcBef>
            <a:spcAft>
              <a:spcPct val="15000"/>
            </a:spcAft>
            <a:buChar char="•"/>
          </a:pPr>
          <a:r>
            <a:rPr lang="en-US" sz="2000" kern="1200" dirty="0"/>
            <a:t>Feather-bedding</a:t>
          </a:r>
        </a:p>
        <a:p>
          <a:pPr marL="228600" lvl="1" indent="-228600" algn="l" defTabSz="889000">
            <a:lnSpc>
              <a:spcPct val="90000"/>
            </a:lnSpc>
            <a:spcBef>
              <a:spcPct val="0"/>
            </a:spcBef>
            <a:spcAft>
              <a:spcPct val="15000"/>
            </a:spcAft>
            <a:buChar char="•"/>
          </a:pPr>
          <a:r>
            <a:rPr lang="en-US" sz="2000" kern="1200" dirty="0"/>
            <a:t>Lobbying</a:t>
          </a:r>
        </a:p>
        <a:p>
          <a:pPr marL="228600" lvl="1" indent="-228600" algn="l" defTabSz="889000">
            <a:lnSpc>
              <a:spcPct val="90000"/>
            </a:lnSpc>
            <a:spcBef>
              <a:spcPct val="0"/>
            </a:spcBef>
            <a:spcAft>
              <a:spcPct val="15000"/>
            </a:spcAft>
            <a:buChar char="•"/>
          </a:pPr>
          <a:r>
            <a:rPr lang="en-US" sz="2000" kern="1200" dirty="0"/>
            <a:t>Picketing</a:t>
          </a:r>
        </a:p>
        <a:p>
          <a:pPr marL="228600" lvl="1" indent="-228600" algn="l" defTabSz="889000">
            <a:lnSpc>
              <a:spcPct val="90000"/>
            </a:lnSpc>
            <a:spcBef>
              <a:spcPct val="0"/>
            </a:spcBef>
            <a:spcAft>
              <a:spcPct val="15000"/>
            </a:spcAft>
            <a:buChar char="•"/>
          </a:pPr>
          <a:r>
            <a:rPr lang="en-US" sz="2000" kern="1200" dirty="0"/>
            <a:t>Sabotage</a:t>
          </a:r>
        </a:p>
        <a:p>
          <a:pPr marL="228600" lvl="1" indent="-228600" algn="l" defTabSz="889000">
            <a:lnSpc>
              <a:spcPct val="90000"/>
            </a:lnSpc>
            <a:spcBef>
              <a:spcPct val="0"/>
            </a:spcBef>
            <a:spcAft>
              <a:spcPct val="15000"/>
            </a:spcAft>
            <a:buChar char="•"/>
          </a:pPr>
          <a:r>
            <a:rPr lang="en-US" sz="2000" kern="1200" dirty="0"/>
            <a:t>Strikes</a:t>
          </a:r>
        </a:p>
        <a:p>
          <a:pPr marL="228600" lvl="1" indent="-228600" algn="l" defTabSz="889000">
            <a:lnSpc>
              <a:spcPct val="90000"/>
            </a:lnSpc>
            <a:spcBef>
              <a:spcPct val="0"/>
            </a:spcBef>
            <a:spcAft>
              <a:spcPct val="15000"/>
            </a:spcAft>
            <a:buChar char="•"/>
          </a:pPr>
          <a:r>
            <a:rPr lang="en-US" sz="2000" kern="1200" dirty="0"/>
            <a:t>Union label</a:t>
          </a:r>
        </a:p>
        <a:p>
          <a:pPr marL="228600" lvl="1" indent="-228600" algn="l" defTabSz="889000">
            <a:lnSpc>
              <a:spcPct val="90000"/>
            </a:lnSpc>
            <a:spcBef>
              <a:spcPct val="0"/>
            </a:spcBef>
            <a:spcAft>
              <a:spcPct val="15000"/>
            </a:spcAft>
            <a:buChar char="•"/>
          </a:pPr>
          <a:r>
            <a:rPr lang="en-US" sz="2000" kern="1200" dirty="0"/>
            <a:t>Union shops</a:t>
          </a:r>
        </a:p>
      </dsp:txBody>
      <dsp:txXfrm>
        <a:off x="4708729" y="666000"/>
        <a:ext cx="4130426" cy="4501799"/>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2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FFAD95-25A7-4DFB-82CB-67EFE052AEF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F611CD40-90DC-47F6-BCD5-62D4230DA44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78BAE5B4-A3A0-4DC5-A03D-9393847E74F6}" type="datetimeFigureOut">
              <a:rPr lang="en-US"/>
              <a:pPr>
                <a:defRPr/>
              </a:pPr>
              <a:t>8/17/2024</a:t>
            </a:fld>
            <a:endParaRPr lang="en-US"/>
          </a:p>
        </p:txBody>
      </p:sp>
      <p:sp>
        <p:nvSpPr>
          <p:cNvPr id="4" name="Slide Image Placeholder 3">
            <a:extLst>
              <a:ext uri="{FF2B5EF4-FFF2-40B4-BE49-F238E27FC236}">
                <a16:creationId xmlns:a16="http://schemas.microsoft.com/office/drawing/2014/main" id="{96242522-D3CD-45CB-A2DE-91C3A3962DA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29B3791-D81E-4A87-87B7-AFCA6D89550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CB03097-330B-4BEE-809D-6A7F8CD8E8A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FE52FA1-B3ED-4DCD-8509-8E21BC1AB5B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4439515F-CF8C-4DBC-B032-664A9ED06F5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77D7E2E1-4A4B-43D6-9A11-A30C9B99DB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28B9CE5F-43B2-47FD-B047-6343F00FE5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Note:  </a:t>
            </a:r>
            <a:r>
              <a:rPr lang="en-US" altLang="en-US" i="1"/>
              <a:t>Silas Marner</a:t>
            </a:r>
            <a:r>
              <a:rPr lang="en-US" altLang="en-US"/>
              <a:t> by George Eliot describes the changing textile industry due to technological advances.</a:t>
            </a:r>
          </a:p>
        </p:txBody>
      </p:sp>
      <p:sp>
        <p:nvSpPr>
          <p:cNvPr id="23556" name="Slide Number Placeholder 3">
            <a:extLst>
              <a:ext uri="{FF2B5EF4-FFF2-40B4-BE49-F238E27FC236}">
                <a16:creationId xmlns:a16="http://schemas.microsoft.com/office/drawing/2014/main" id="{88256A2F-FEC4-42B9-AA59-7D094E2472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EEED9B7-B832-4B3A-A92B-B877D09FD44E}" type="slidenum">
              <a:rPr lang="en-US" altLang="en-US"/>
              <a:pPr>
                <a:spcBef>
                  <a:spcPct val="0"/>
                </a:spcBef>
              </a:pPr>
              <a:t>15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D7000980-B63F-4B88-97AB-6E46D70302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6DCFE936-44B7-4FC6-B723-C478CBE319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Note: Pullman in Chicago, Illinois, is an excellent example of a well-intentioned factory town being disliked by workers.</a:t>
            </a:r>
          </a:p>
        </p:txBody>
      </p:sp>
      <p:sp>
        <p:nvSpPr>
          <p:cNvPr id="25604" name="Slide Number Placeholder 3">
            <a:extLst>
              <a:ext uri="{FF2B5EF4-FFF2-40B4-BE49-F238E27FC236}">
                <a16:creationId xmlns:a16="http://schemas.microsoft.com/office/drawing/2014/main" id="{3F98B16C-04B8-4E76-912A-D70441561D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E58A30-EA63-4E99-A90F-EEE57918815F}" type="slidenum">
              <a:rPr lang="en-US" altLang="en-US"/>
              <a:pPr>
                <a:spcBef>
                  <a:spcPct val="0"/>
                </a:spcBef>
              </a:pPr>
              <a:t>16</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8825CF5E-A95A-4052-A7D8-9A04537904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5D94E8F8-210D-4131-81BC-657E799D08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Note: Under employers’ weapons, “relocation,” “outsourcing,” and “threat of foreign competition” are relatively new, coming into play in the last quarter of the twentieth century.  These weapons make for a lively classroom discussion.  For example, students might examine reasons why automobile manufacturing plants have relocated to nonunionized southern states, the number of automobiles imported into the United States each year, and the number of parts (engines, transmissions, etc.) which are no longer made at an individual automobile plant but are instead made by smaller, nonunionized suppliers.</a:t>
            </a:r>
          </a:p>
        </p:txBody>
      </p:sp>
      <p:sp>
        <p:nvSpPr>
          <p:cNvPr id="32772" name="Slide Number Placeholder 3">
            <a:extLst>
              <a:ext uri="{FF2B5EF4-FFF2-40B4-BE49-F238E27FC236}">
                <a16:creationId xmlns:a16="http://schemas.microsoft.com/office/drawing/2014/main" id="{9B4C9CF7-6C49-4105-AC35-14019077B4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61C93B6-DAB6-4205-8844-C77E45B5BAC8}" type="slidenum">
              <a:rPr lang="en-US" altLang="en-US"/>
              <a:pPr>
                <a:spcBef>
                  <a:spcPct val="0"/>
                </a:spcBef>
              </a:pPr>
              <a:t>21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a:extLst>
              <a:ext uri="{FF2B5EF4-FFF2-40B4-BE49-F238E27FC236}">
                <a16:creationId xmlns:a16="http://schemas.microsoft.com/office/drawing/2014/main" id="{C37DEF75-A3F5-463D-B0F5-5534E20EAA99}"/>
              </a:ext>
            </a:extLst>
          </p:cNvPr>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eaLnBrk="1" fontAlgn="auto" hangingPunct="1">
              <a:spcBef>
                <a:spcPts val="0"/>
              </a:spcBef>
              <a:spcAft>
                <a:spcPts val="0"/>
              </a:spcAft>
              <a:defRPr/>
            </a:pPr>
            <a:endParaRPr lang="en-US">
              <a:latin typeface="+mn-lt"/>
              <a:cs typeface="+mn-cs"/>
            </a:endParaRPr>
          </a:p>
        </p:txBody>
      </p:sp>
      <p:sp>
        <p:nvSpPr>
          <p:cNvPr id="5" name="Freeform 7">
            <a:extLst>
              <a:ext uri="{FF2B5EF4-FFF2-40B4-BE49-F238E27FC236}">
                <a16:creationId xmlns:a16="http://schemas.microsoft.com/office/drawing/2014/main" id="{E4386DAB-B45A-4AD0-83A0-1C9645CC1B16}"/>
              </a:ext>
            </a:extLst>
          </p:cNvPr>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eaLnBrk="1" fontAlgn="auto" hangingPunct="1">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6" name="Date Placeholder 29">
            <a:extLst>
              <a:ext uri="{FF2B5EF4-FFF2-40B4-BE49-F238E27FC236}">
                <a16:creationId xmlns:a16="http://schemas.microsoft.com/office/drawing/2014/main" id="{0DF54C1B-26E0-4D69-90C6-F2A5C7BEE3DB}"/>
              </a:ext>
            </a:extLst>
          </p:cNvPr>
          <p:cNvSpPr>
            <a:spLocks noGrp="1"/>
          </p:cNvSpPr>
          <p:nvPr>
            <p:ph type="dt" sz="half" idx="10"/>
          </p:nvPr>
        </p:nvSpPr>
        <p:spPr/>
        <p:txBody>
          <a:bodyPr/>
          <a:lstStyle>
            <a:lvl1pPr>
              <a:defRPr/>
            </a:lvl1pPr>
          </a:lstStyle>
          <a:p>
            <a:pPr>
              <a:defRPr/>
            </a:pPr>
            <a:fld id="{B6A1544B-18DE-41E6-9D2C-E8D9C972F575}" type="datetimeFigureOut">
              <a:rPr lang="en-US"/>
              <a:pPr>
                <a:defRPr/>
              </a:pPr>
              <a:t>8/17/2024</a:t>
            </a:fld>
            <a:endParaRPr lang="en-US"/>
          </a:p>
        </p:txBody>
      </p:sp>
      <p:sp>
        <p:nvSpPr>
          <p:cNvPr id="7" name="Footer Placeholder 18">
            <a:extLst>
              <a:ext uri="{FF2B5EF4-FFF2-40B4-BE49-F238E27FC236}">
                <a16:creationId xmlns:a16="http://schemas.microsoft.com/office/drawing/2014/main" id="{F38BE1AA-0C97-49D7-AA87-B5235F91AE6B}"/>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26">
            <a:extLst>
              <a:ext uri="{FF2B5EF4-FFF2-40B4-BE49-F238E27FC236}">
                <a16:creationId xmlns:a16="http://schemas.microsoft.com/office/drawing/2014/main" id="{CFCB4894-5496-4479-83ED-A6BF3768993B}"/>
              </a:ext>
            </a:extLst>
          </p:cNvPr>
          <p:cNvSpPr>
            <a:spLocks noGrp="1"/>
          </p:cNvSpPr>
          <p:nvPr>
            <p:ph type="sldNum" sz="quarter" idx="12"/>
          </p:nvPr>
        </p:nvSpPr>
        <p:spPr/>
        <p:txBody>
          <a:bodyPr/>
          <a:lstStyle>
            <a:lvl1pPr>
              <a:defRPr/>
            </a:lvl1pPr>
          </a:lstStyle>
          <a:p>
            <a:fld id="{BEF84CAD-A049-4FF9-BC79-139F31E5DDF4}" type="slidenum">
              <a:rPr lang="en-US" altLang="en-US"/>
              <a:pPr/>
              <a:t>‹#›</a:t>
            </a:fld>
            <a:endParaRPr lang="en-US" altLang="en-US"/>
          </a:p>
        </p:txBody>
      </p:sp>
    </p:spTree>
    <p:extLst>
      <p:ext uri="{BB962C8B-B14F-4D97-AF65-F5344CB8AC3E}">
        <p14:creationId xmlns:p14="http://schemas.microsoft.com/office/powerpoint/2010/main" val="37402663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02AF984C-9F2F-4987-A64F-1302E25ABF1B}"/>
              </a:ext>
            </a:extLst>
          </p:cNvPr>
          <p:cNvSpPr>
            <a:spLocks noGrp="1"/>
          </p:cNvSpPr>
          <p:nvPr>
            <p:ph type="dt" sz="half" idx="10"/>
          </p:nvPr>
        </p:nvSpPr>
        <p:spPr/>
        <p:txBody>
          <a:bodyPr/>
          <a:lstStyle>
            <a:lvl1pPr>
              <a:defRPr/>
            </a:lvl1pPr>
          </a:lstStyle>
          <a:p>
            <a:pPr>
              <a:defRPr/>
            </a:pPr>
            <a:fld id="{672B561C-85BE-4731-8D60-DA5148CBE6D3}" type="datetimeFigureOut">
              <a:rPr lang="en-US"/>
              <a:pPr>
                <a:defRPr/>
              </a:pPr>
              <a:t>8/17/2024</a:t>
            </a:fld>
            <a:endParaRPr lang="en-US"/>
          </a:p>
        </p:txBody>
      </p:sp>
      <p:sp>
        <p:nvSpPr>
          <p:cNvPr id="5" name="Footer Placeholder 21">
            <a:extLst>
              <a:ext uri="{FF2B5EF4-FFF2-40B4-BE49-F238E27FC236}">
                <a16:creationId xmlns:a16="http://schemas.microsoft.com/office/drawing/2014/main" id="{ACB19D92-79CD-4A06-8905-99506D9037D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CA7C19B5-7C1C-46FE-BE35-D706740FF0B6}"/>
              </a:ext>
            </a:extLst>
          </p:cNvPr>
          <p:cNvSpPr>
            <a:spLocks noGrp="1"/>
          </p:cNvSpPr>
          <p:nvPr>
            <p:ph type="sldNum" sz="quarter" idx="12"/>
          </p:nvPr>
        </p:nvSpPr>
        <p:spPr/>
        <p:txBody>
          <a:bodyPr/>
          <a:lstStyle>
            <a:lvl1pPr>
              <a:defRPr/>
            </a:lvl1pPr>
          </a:lstStyle>
          <a:p>
            <a:fld id="{7C46AE22-CA0D-4E2D-AB46-5A45893F5719}" type="slidenum">
              <a:rPr lang="en-US" altLang="en-US"/>
              <a:pPr/>
              <a:t>‹#›</a:t>
            </a:fld>
            <a:endParaRPr lang="en-US" altLang="en-US"/>
          </a:p>
        </p:txBody>
      </p:sp>
    </p:spTree>
    <p:extLst>
      <p:ext uri="{BB962C8B-B14F-4D97-AF65-F5344CB8AC3E}">
        <p14:creationId xmlns:p14="http://schemas.microsoft.com/office/powerpoint/2010/main" val="367459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DF1F8940-EC68-4E29-B2C3-25BB2C1187F5}"/>
              </a:ext>
            </a:extLst>
          </p:cNvPr>
          <p:cNvSpPr>
            <a:spLocks noGrp="1"/>
          </p:cNvSpPr>
          <p:nvPr>
            <p:ph type="dt" sz="half" idx="10"/>
          </p:nvPr>
        </p:nvSpPr>
        <p:spPr/>
        <p:txBody>
          <a:bodyPr/>
          <a:lstStyle>
            <a:lvl1pPr>
              <a:defRPr/>
            </a:lvl1pPr>
          </a:lstStyle>
          <a:p>
            <a:pPr>
              <a:defRPr/>
            </a:pPr>
            <a:fld id="{7AB1CD5A-EB92-4756-BECF-A8C8E1E6D9FF}" type="datetimeFigureOut">
              <a:rPr lang="en-US"/>
              <a:pPr>
                <a:defRPr/>
              </a:pPr>
              <a:t>8/17/2024</a:t>
            </a:fld>
            <a:endParaRPr lang="en-US"/>
          </a:p>
        </p:txBody>
      </p:sp>
      <p:sp>
        <p:nvSpPr>
          <p:cNvPr id="5" name="Footer Placeholder 21">
            <a:extLst>
              <a:ext uri="{FF2B5EF4-FFF2-40B4-BE49-F238E27FC236}">
                <a16:creationId xmlns:a16="http://schemas.microsoft.com/office/drawing/2014/main" id="{1946F030-146A-469F-AE3E-AE4ED284D01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599097F6-E7BA-4D08-A7F3-FE6D54F730AC}"/>
              </a:ext>
            </a:extLst>
          </p:cNvPr>
          <p:cNvSpPr>
            <a:spLocks noGrp="1"/>
          </p:cNvSpPr>
          <p:nvPr>
            <p:ph type="sldNum" sz="quarter" idx="12"/>
          </p:nvPr>
        </p:nvSpPr>
        <p:spPr/>
        <p:txBody>
          <a:bodyPr/>
          <a:lstStyle>
            <a:lvl1pPr>
              <a:defRPr/>
            </a:lvl1pPr>
          </a:lstStyle>
          <a:p>
            <a:fld id="{717A1991-4981-4247-9E9D-451F00FE70D3}" type="slidenum">
              <a:rPr lang="en-US" altLang="en-US"/>
              <a:pPr/>
              <a:t>‹#›</a:t>
            </a:fld>
            <a:endParaRPr lang="en-US" altLang="en-US"/>
          </a:p>
        </p:txBody>
      </p:sp>
    </p:spTree>
    <p:extLst>
      <p:ext uri="{BB962C8B-B14F-4D97-AF65-F5344CB8AC3E}">
        <p14:creationId xmlns:p14="http://schemas.microsoft.com/office/powerpoint/2010/main" val="149099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030ABD85-B8AF-4D85-B974-891B8C854C1C}"/>
              </a:ext>
            </a:extLst>
          </p:cNvPr>
          <p:cNvSpPr>
            <a:spLocks noGrp="1"/>
          </p:cNvSpPr>
          <p:nvPr>
            <p:ph type="dt" sz="half" idx="10"/>
          </p:nvPr>
        </p:nvSpPr>
        <p:spPr/>
        <p:txBody>
          <a:bodyPr/>
          <a:lstStyle>
            <a:lvl1pPr>
              <a:defRPr/>
            </a:lvl1pPr>
          </a:lstStyle>
          <a:p>
            <a:pPr>
              <a:defRPr/>
            </a:pPr>
            <a:fld id="{0D45B2EB-CA98-4DC5-A9C8-F8D6D6A954EE}" type="datetimeFigureOut">
              <a:rPr lang="en-US"/>
              <a:pPr>
                <a:defRPr/>
              </a:pPr>
              <a:t>8/17/2024</a:t>
            </a:fld>
            <a:endParaRPr lang="en-US"/>
          </a:p>
        </p:txBody>
      </p:sp>
      <p:sp>
        <p:nvSpPr>
          <p:cNvPr id="5" name="Footer Placeholder 21">
            <a:extLst>
              <a:ext uri="{FF2B5EF4-FFF2-40B4-BE49-F238E27FC236}">
                <a16:creationId xmlns:a16="http://schemas.microsoft.com/office/drawing/2014/main" id="{342754A8-BB09-43A7-8919-DACCE25AE0B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307690AC-4492-479A-9F31-B0C019F5602A}"/>
              </a:ext>
            </a:extLst>
          </p:cNvPr>
          <p:cNvSpPr>
            <a:spLocks noGrp="1"/>
          </p:cNvSpPr>
          <p:nvPr>
            <p:ph type="sldNum" sz="quarter" idx="12"/>
          </p:nvPr>
        </p:nvSpPr>
        <p:spPr/>
        <p:txBody>
          <a:bodyPr/>
          <a:lstStyle>
            <a:lvl1pPr>
              <a:defRPr/>
            </a:lvl1pPr>
          </a:lstStyle>
          <a:p>
            <a:fld id="{E7B6C5B7-FAE6-4E98-A030-173C30B55D5D}" type="slidenum">
              <a:rPr lang="en-US" altLang="en-US"/>
              <a:pPr/>
              <a:t>‹#›</a:t>
            </a:fld>
            <a:endParaRPr lang="en-US" altLang="en-US"/>
          </a:p>
        </p:txBody>
      </p:sp>
    </p:spTree>
    <p:extLst>
      <p:ext uri="{BB962C8B-B14F-4D97-AF65-F5344CB8AC3E}">
        <p14:creationId xmlns:p14="http://schemas.microsoft.com/office/powerpoint/2010/main" val="173023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a:extLst>
              <a:ext uri="{FF2B5EF4-FFF2-40B4-BE49-F238E27FC236}">
                <a16:creationId xmlns:a16="http://schemas.microsoft.com/office/drawing/2014/main" id="{02C66736-8E5B-481A-A121-2E8BDF5C17D9}"/>
              </a:ext>
            </a:extLst>
          </p:cNvPr>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eaLnBrk="1" fontAlgn="auto" hangingPunct="1">
              <a:spcBef>
                <a:spcPts val="0"/>
              </a:spcBef>
              <a:spcAft>
                <a:spcPts val="0"/>
              </a:spcAft>
              <a:defRPr/>
            </a:pPr>
            <a:endParaRPr lang="en-US">
              <a:latin typeface="+mn-lt"/>
              <a:cs typeface="+mn-cs"/>
            </a:endParaRPr>
          </a:p>
        </p:txBody>
      </p:sp>
      <p:sp>
        <p:nvSpPr>
          <p:cNvPr id="5" name="Freeform 8">
            <a:extLst>
              <a:ext uri="{FF2B5EF4-FFF2-40B4-BE49-F238E27FC236}">
                <a16:creationId xmlns:a16="http://schemas.microsoft.com/office/drawing/2014/main" id="{34CB8BEC-D8F4-41FC-B91C-B8209872A29C}"/>
              </a:ext>
            </a:extLst>
          </p:cNvPr>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DF910304-A3F0-4C97-88B3-7320EA10E378}"/>
              </a:ext>
            </a:extLst>
          </p:cNvPr>
          <p:cNvSpPr>
            <a:spLocks noGrp="1"/>
          </p:cNvSpPr>
          <p:nvPr>
            <p:ph type="dt" sz="half" idx="10"/>
          </p:nvPr>
        </p:nvSpPr>
        <p:spPr/>
        <p:txBody>
          <a:bodyPr/>
          <a:lstStyle>
            <a:lvl1pPr>
              <a:defRPr/>
            </a:lvl1pPr>
          </a:lstStyle>
          <a:p>
            <a:pPr>
              <a:defRPr/>
            </a:pPr>
            <a:fld id="{5F06A04C-E45F-4E60-8597-B514E2629451}" type="datetimeFigureOut">
              <a:rPr lang="en-US"/>
              <a:pPr>
                <a:defRPr/>
              </a:pPr>
              <a:t>8/17/2024</a:t>
            </a:fld>
            <a:endParaRPr lang="en-US"/>
          </a:p>
        </p:txBody>
      </p:sp>
      <p:sp>
        <p:nvSpPr>
          <p:cNvPr id="7" name="Footer Placeholder 4">
            <a:extLst>
              <a:ext uri="{FF2B5EF4-FFF2-40B4-BE49-F238E27FC236}">
                <a16:creationId xmlns:a16="http://schemas.microsoft.com/office/drawing/2014/main" id="{6D867AFF-AE3E-419A-93DD-271EE3D5F0EE}"/>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8C939437-2DF9-40B3-9D2E-055EF79A9C59}"/>
              </a:ext>
            </a:extLst>
          </p:cNvPr>
          <p:cNvSpPr>
            <a:spLocks noGrp="1"/>
          </p:cNvSpPr>
          <p:nvPr>
            <p:ph type="sldNum" sz="quarter" idx="12"/>
          </p:nvPr>
        </p:nvSpPr>
        <p:spPr/>
        <p:txBody>
          <a:bodyPr/>
          <a:lstStyle>
            <a:lvl1pPr>
              <a:defRPr/>
            </a:lvl1pPr>
          </a:lstStyle>
          <a:p>
            <a:fld id="{0185D8A8-17D7-4D6C-AA54-C115D611655E}" type="slidenum">
              <a:rPr lang="en-US" altLang="en-US"/>
              <a:pPr/>
              <a:t>‹#›</a:t>
            </a:fld>
            <a:endParaRPr lang="en-US" altLang="en-US"/>
          </a:p>
        </p:txBody>
      </p:sp>
    </p:spTree>
    <p:extLst>
      <p:ext uri="{BB962C8B-B14F-4D97-AF65-F5344CB8AC3E}">
        <p14:creationId xmlns:p14="http://schemas.microsoft.com/office/powerpoint/2010/main" val="41705612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EC667CF1-E441-42F0-B4B5-678EB8C17669}"/>
              </a:ext>
            </a:extLst>
          </p:cNvPr>
          <p:cNvSpPr>
            <a:spLocks noGrp="1"/>
          </p:cNvSpPr>
          <p:nvPr>
            <p:ph type="dt" sz="half" idx="10"/>
          </p:nvPr>
        </p:nvSpPr>
        <p:spPr/>
        <p:txBody>
          <a:bodyPr/>
          <a:lstStyle>
            <a:lvl1pPr>
              <a:defRPr/>
            </a:lvl1pPr>
          </a:lstStyle>
          <a:p>
            <a:pPr>
              <a:defRPr/>
            </a:pPr>
            <a:fld id="{5C0BBCBD-A5ED-45C7-83DD-F4636AC68406}" type="datetimeFigureOut">
              <a:rPr lang="en-US"/>
              <a:pPr>
                <a:defRPr/>
              </a:pPr>
              <a:t>8/17/2024</a:t>
            </a:fld>
            <a:endParaRPr lang="en-US"/>
          </a:p>
        </p:txBody>
      </p:sp>
      <p:sp>
        <p:nvSpPr>
          <p:cNvPr id="6" name="Footer Placeholder 21">
            <a:extLst>
              <a:ext uri="{FF2B5EF4-FFF2-40B4-BE49-F238E27FC236}">
                <a16:creationId xmlns:a16="http://schemas.microsoft.com/office/drawing/2014/main" id="{63CC780A-6028-4E4C-AA82-8C645ED14FF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17">
            <a:extLst>
              <a:ext uri="{FF2B5EF4-FFF2-40B4-BE49-F238E27FC236}">
                <a16:creationId xmlns:a16="http://schemas.microsoft.com/office/drawing/2014/main" id="{429551CF-21A6-4A5C-86E5-C80A0C8AA881}"/>
              </a:ext>
            </a:extLst>
          </p:cNvPr>
          <p:cNvSpPr>
            <a:spLocks noGrp="1"/>
          </p:cNvSpPr>
          <p:nvPr>
            <p:ph type="sldNum" sz="quarter" idx="12"/>
          </p:nvPr>
        </p:nvSpPr>
        <p:spPr/>
        <p:txBody>
          <a:bodyPr/>
          <a:lstStyle>
            <a:lvl1pPr>
              <a:defRPr/>
            </a:lvl1pPr>
          </a:lstStyle>
          <a:p>
            <a:fld id="{B5B18036-0C7E-440E-8515-039322BC12A0}" type="slidenum">
              <a:rPr lang="en-US" altLang="en-US"/>
              <a:pPr/>
              <a:t>‹#›</a:t>
            </a:fld>
            <a:endParaRPr lang="en-US" altLang="en-US"/>
          </a:p>
        </p:txBody>
      </p:sp>
    </p:spTree>
    <p:extLst>
      <p:ext uri="{BB962C8B-B14F-4D97-AF65-F5344CB8AC3E}">
        <p14:creationId xmlns:p14="http://schemas.microsoft.com/office/powerpoint/2010/main" val="65875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32F4AA-9DED-4AA4-985F-89E15DBBD4E7}"/>
              </a:ext>
            </a:extLst>
          </p:cNvPr>
          <p:cNvSpPr>
            <a:spLocks noGrp="1"/>
          </p:cNvSpPr>
          <p:nvPr>
            <p:ph type="dt" sz="half" idx="10"/>
          </p:nvPr>
        </p:nvSpPr>
        <p:spPr/>
        <p:txBody>
          <a:bodyPr/>
          <a:lstStyle>
            <a:lvl1pPr>
              <a:defRPr/>
            </a:lvl1pPr>
          </a:lstStyle>
          <a:p>
            <a:pPr>
              <a:defRPr/>
            </a:pPr>
            <a:fld id="{1C1B855D-D111-4D8A-9327-814B932DAD87}" type="datetimeFigureOut">
              <a:rPr lang="en-US"/>
              <a:pPr>
                <a:defRPr/>
              </a:pPr>
              <a:t>8/17/2024</a:t>
            </a:fld>
            <a:endParaRPr lang="en-US"/>
          </a:p>
        </p:txBody>
      </p:sp>
      <p:sp>
        <p:nvSpPr>
          <p:cNvPr id="8" name="Footer Placeholder 7">
            <a:extLst>
              <a:ext uri="{FF2B5EF4-FFF2-40B4-BE49-F238E27FC236}">
                <a16:creationId xmlns:a16="http://schemas.microsoft.com/office/drawing/2014/main" id="{5EF1A12A-1F18-4EEF-9BB9-81BB9C2E911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E8586B31-B634-4933-8831-E42B3669F4B2}"/>
              </a:ext>
            </a:extLst>
          </p:cNvPr>
          <p:cNvSpPr>
            <a:spLocks noGrp="1"/>
          </p:cNvSpPr>
          <p:nvPr>
            <p:ph type="sldNum" sz="quarter" idx="12"/>
          </p:nvPr>
        </p:nvSpPr>
        <p:spPr/>
        <p:txBody>
          <a:bodyPr/>
          <a:lstStyle>
            <a:lvl1pPr>
              <a:defRPr/>
            </a:lvl1pPr>
          </a:lstStyle>
          <a:p>
            <a:fld id="{F41DC829-3D94-4DA2-87F9-1B3B6728347B}" type="slidenum">
              <a:rPr lang="en-US" altLang="en-US"/>
              <a:pPr/>
              <a:t>‹#›</a:t>
            </a:fld>
            <a:endParaRPr lang="en-US" altLang="en-US"/>
          </a:p>
        </p:txBody>
      </p:sp>
    </p:spTree>
    <p:extLst>
      <p:ext uri="{BB962C8B-B14F-4D97-AF65-F5344CB8AC3E}">
        <p14:creationId xmlns:p14="http://schemas.microsoft.com/office/powerpoint/2010/main" val="361128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a:extLst>
              <a:ext uri="{FF2B5EF4-FFF2-40B4-BE49-F238E27FC236}">
                <a16:creationId xmlns:a16="http://schemas.microsoft.com/office/drawing/2014/main" id="{3342282E-1957-4B6F-ADAE-853B4ABDC270}"/>
              </a:ext>
            </a:extLst>
          </p:cNvPr>
          <p:cNvSpPr>
            <a:spLocks noGrp="1"/>
          </p:cNvSpPr>
          <p:nvPr>
            <p:ph type="dt" sz="half" idx="10"/>
          </p:nvPr>
        </p:nvSpPr>
        <p:spPr/>
        <p:txBody>
          <a:bodyPr/>
          <a:lstStyle>
            <a:lvl1pPr>
              <a:defRPr/>
            </a:lvl1pPr>
          </a:lstStyle>
          <a:p>
            <a:pPr>
              <a:defRPr/>
            </a:pPr>
            <a:fld id="{D5BD8F8B-5E24-4E1D-B057-A9C1DC81F98E}" type="datetimeFigureOut">
              <a:rPr lang="en-US"/>
              <a:pPr>
                <a:defRPr/>
              </a:pPr>
              <a:t>8/17/2024</a:t>
            </a:fld>
            <a:endParaRPr lang="en-US"/>
          </a:p>
        </p:txBody>
      </p:sp>
      <p:sp>
        <p:nvSpPr>
          <p:cNvPr id="4" name="Footer Placeholder 21">
            <a:extLst>
              <a:ext uri="{FF2B5EF4-FFF2-40B4-BE49-F238E27FC236}">
                <a16:creationId xmlns:a16="http://schemas.microsoft.com/office/drawing/2014/main" id="{49E944BF-717C-4E46-A8C8-BAF1456FB40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id="{19FD2567-99F0-435D-B8EC-535D6EC56584}"/>
              </a:ext>
            </a:extLst>
          </p:cNvPr>
          <p:cNvSpPr>
            <a:spLocks noGrp="1"/>
          </p:cNvSpPr>
          <p:nvPr>
            <p:ph type="sldNum" sz="quarter" idx="12"/>
          </p:nvPr>
        </p:nvSpPr>
        <p:spPr/>
        <p:txBody>
          <a:bodyPr/>
          <a:lstStyle>
            <a:lvl1pPr>
              <a:defRPr/>
            </a:lvl1pPr>
          </a:lstStyle>
          <a:p>
            <a:fld id="{9DCBAC7D-9150-4EA9-998F-545D82AFD608}" type="slidenum">
              <a:rPr lang="en-US" altLang="en-US"/>
              <a:pPr/>
              <a:t>‹#›</a:t>
            </a:fld>
            <a:endParaRPr lang="en-US" altLang="en-US"/>
          </a:p>
        </p:txBody>
      </p:sp>
    </p:spTree>
    <p:extLst>
      <p:ext uri="{BB962C8B-B14F-4D97-AF65-F5344CB8AC3E}">
        <p14:creationId xmlns:p14="http://schemas.microsoft.com/office/powerpoint/2010/main" val="145109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8B096690-FB04-47AA-B59F-D0181735B15C}"/>
              </a:ext>
            </a:extLst>
          </p:cNvPr>
          <p:cNvSpPr>
            <a:spLocks noGrp="1"/>
          </p:cNvSpPr>
          <p:nvPr>
            <p:ph type="dt" sz="half" idx="10"/>
          </p:nvPr>
        </p:nvSpPr>
        <p:spPr/>
        <p:txBody>
          <a:bodyPr/>
          <a:lstStyle>
            <a:lvl1pPr>
              <a:defRPr/>
            </a:lvl1pPr>
          </a:lstStyle>
          <a:p>
            <a:pPr>
              <a:defRPr/>
            </a:pPr>
            <a:fld id="{BB6073C8-CD51-48C2-9E65-D701AF54CE71}" type="datetimeFigureOut">
              <a:rPr lang="en-US"/>
              <a:pPr>
                <a:defRPr/>
              </a:pPr>
              <a:t>8/17/2024</a:t>
            </a:fld>
            <a:endParaRPr lang="en-US"/>
          </a:p>
        </p:txBody>
      </p:sp>
      <p:sp>
        <p:nvSpPr>
          <p:cNvPr id="3" name="Footer Placeholder 21">
            <a:extLst>
              <a:ext uri="{FF2B5EF4-FFF2-40B4-BE49-F238E27FC236}">
                <a16:creationId xmlns:a16="http://schemas.microsoft.com/office/drawing/2014/main" id="{E87DE143-8020-4161-9E78-E2C44C69D2B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6964A4DB-DF6E-4126-AFDB-DCB49E73A07F}"/>
              </a:ext>
            </a:extLst>
          </p:cNvPr>
          <p:cNvSpPr>
            <a:spLocks noGrp="1"/>
          </p:cNvSpPr>
          <p:nvPr>
            <p:ph type="sldNum" sz="quarter" idx="12"/>
          </p:nvPr>
        </p:nvSpPr>
        <p:spPr/>
        <p:txBody>
          <a:bodyPr/>
          <a:lstStyle>
            <a:lvl1pPr>
              <a:defRPr/>
            </a:lvl1pPr>
          </a:lstStyle>
          <a:p>
            <a:fld id="{91AFA217-0EC3-4EA5-A2E3-36F32AADEEAA}" type="slidenum">
              <a:rPr lang="en-US" altLang="en-US"/>
              <a:pPr/>
              <a:t>‹#›</a:t>
            </a:fld>
            <a:endParaRPr lang="en-US" altLang="en-US"/>
          </a:p>
        </p:txBody>
      </p:sp>
    </p:spTree>
    <p:extLst>
      <p:ext uri="{BB962C8B-B14F-4D97-AF65-F5344CB8AC3E}">
        <p14:creationId xmlns:p14="http://schemas.microsoft.com/office/powerpoint/2010/main" val="1431582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AA965A-72E1-465D-84E6-0FFC14F492F0}"/>
              </a:ext>
            </a:extLst>
          </p:cNvPr>
          <p:cNvSpPr>
            <a:spLocks noGrp="1"/>
          </p:cNvSpPr>
          <p:nvPr>
            <p:ph type="dt" sz="half" idx="10"/>
          </p:nvPr>
        </p:nvSpPr>
        <p:spPr/>
        <p:txBody>
          <a:bodyPr/>
          <a:lstStyle>
            <a:lvl1pPr>
              <a:defRPr/>
            </a:lvl1pPr>
          </a:lstStyle>
          <a:p>
            <a:pPr>
              <a:defRPr/>
            </a:pPr>
            <a:fld id="{777734CE-DFD7-4CD0-9B42-75EDDCD79045}" type="datetimeFigureOut">
              <a:rPr lang="en-US"/>
              <a:pPr>
                <a:defRPr/>
              </a:pPr>
              <a:t>8/17/2024</a:t>
            </a:fld>
            <a:endParaRPr lang="en-US"/>
          </a:p>
        </p:txBody>
      </p:sp>
      <p:sp>
        <p:nvSpPr>
          <p:cNvPr id="6" name="Footer Placeholder 5">
            <a:extLst>
              <a:ext uri="{FF2B5EF4-FFF2-40B4-BE49-F238E27FC236}">
                <a16:creationId xmlns:a16="http://schemas.microsoft.com/office/drawing/2014/main" id="{B9F7416B-202C-4E68-81A1-FF099033344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15577D9F-E959-4F77-95A4-57F0BCC7DF2C}"/>
              </a:ext>
            </a:extLst>
          </p:cNvPr>
          <p:cNvSpPr>
            <a:spLocks noGrp="1"/>
          </p:cNvSpPr>
          <p:nvPr>
            <p:ph type="sldNum" sz="quarter" idx="12"/>
          </p:nvPr>
        </p:nvSpPr>
        <p:spPr>
          <a:xfrm>
            <a:off x="8156575" y="6421438"/>
            <a:ext cx="762000" cy="365125"/>
          </a:xfrm>
        </p:spPr>
        <p:txBody>
          <a:bodyPr/>
          <a:lstStyle>
            <a:lvl1pPr>
              <a:defRPr/>
            </a:lvl1pPr>
          </a:lstStyle>
          <a:p>
            <a:fld id="{13D19786-8982-4E9D-93F8-92D9104AB069}" type="slidenum">
              <a:rPr lang="en-US" altLang="en-US"/>
              <a:pPr/>
              <a:t>‹#›</a:t>
            </a:fld>
            <a:endParaRPr lang="en-US" altLang="en-US"/>
          </a:p>
        </p:txBody>
      </p:sp>
    </p:spTree>
    <p:extLst>
      <p:ext uri="{BB962C8B-B14F-4D97-AF65-F5344CB8AC3E}">
        <p14:creationId xmlns:p14="http://schemas.microsoft.com/office/powerpoint/2010/main" val="593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4">
            <a:extLst>
              <a:ext uri="{FF2B5EF4-FFF2-40B4-BE49-F238E27FC236}">
                <a16:creationId xmlns:a16="http://schemas.microsoft.com/office/drawing/2014/main" id="{09E5AE95-A635-4BDF-81CA-74A8A6CA1AF9}"/>
              </a:ext>
            </a:extLst>
          </p:cNvPr>
          <p:cNvSpPr>
            <a:spLocks noGrp="1"/>
          </p:cNvSpPr>
          <p:nvPr>
            <p:ph type="dt" sz="half" idx="10"/>
          </p:nvPr>
        </p:nvSpPr>
        <p:spPr/>
        <p:txBody>
          <a:bodyPr/>
          <a:lstStyle>
            <a:lvl1pPr>
              <a:defRPr/>
            </a:lvl1pPr>
          </a:lstStyle>
          <a:p>
            <a:pPr>
              <a:defRPr/>
            </a:pPr>
            <a:fld id="{0B9C935F-EBAB-4E11-99AB-E0E351DF1FE4}" type="datetimeFigureOut">
              <a:rPr lang="en-US"/>
              <a:pPr>
                <a:defRPr/>
              </a:pPr>
              <a:t>8/17/2024</a:t>
            </a:fld>
            <a:endParaRPr lang="en-US"/>
          </a:p>
        </p:txBody>
      </p:sp>
      <p:sp>
        <p:nvSpPr>
          <p:cNvPr id="6" name="Footer Placeholder 5">
            <a:extLst>
              <a:ext uri="{FF2B5EF4-FFF2-40B4-BE49-F238E27FC236}">
                <a16:creationId xmlns:a16="http://schemas.microsoft.com/office/drawing/2014/main" id="{77841D38-21FE-42A1-AB09-329530C03B2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B6C0D0D5-49FB-40C4-AD86-3BE7FE4D6A08}"/>
              </a:ext>
            </a:extLst>
          </p:cNvPr>
          <p:cNvSpPr>
            <a:spLocks noGrp="1"/>
          </p:cNvSpPr>
          <p:nvPr>
            <p:ph type="sldNum" sz="quarter" idx="12"/>
          </p:nvPr>
        </p:nvSpPr>
        <p:spPr/>
        <p:txBody>
          <a:bodyPr/>
          <a:lstStyle>
            <a:lvl1pPr>
              <a:defRPr/>
            </a:lvl1pPr>
          </a:lstStyle>
          <a:p>
            <a:fld id="{0459AF11-7B7B-42DC-B2A6-ABC120E5B2C6}" type="slidenum">
              <a:rPr lang="en-US" altLang="en-US"/>
              <a:pPr/>
              <a:t>‹#›</a:t>
            </a:fld>
            <a:endParaRPr lang="en-US" altLang="en-US"/>
          </a:p>
        </p:txBody>
      </p:sp>
    </p:spTree>
    <p:extLst>
      <p:ext uri="{BB962C8B-B14F-4D97-AF65-F5344CB8AC3E}">
        <p14:creationId xmlns:p14="http://schemas.microsoft.com/office/powerpoint/2010/main" val="216728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54989A10-27D5-4400-90F3-A0DF9460ADED}"/>
              </a:ext>
            </a:extLst>
          </p:cNvPr>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eaLnBrk="1" fontAlgn="auto" hangingPunct="1">
              <a:spcBef>
                <a:spcPts val="0"/>
              </a:spcBef>
              <a:spcAft>
                <a:spcPts val="0"/>
              </a:spcAft>
              <a:defRPr/>
            </a:pPr>
            <a:endParaRPr lang="en-US">
              <a:latin typeface="+mn-lt"/>
              <a:cs typeface="+mn-cs"/>
            </a:endParaRPr>
          </a:p>
        </p:txBody>
      </p:sp>
      <p:sp>
        <p:nvSpPr>
          <p:cNvPr id="16" name="Freeform 15">
            <a:extLst>
              <a:ext uri="{FF2B5EF4-FFF2-40B4-BE49-F238E27FC236}">
                <a16:creationId xmlns:a16="http://schemas.microsoft.com/office/drawing/2014/main" id="{C00A20CD-C1C4-4DC7-9283-A7CD996DD990}"/>
              </a:ext>
            </a:extLst>
          </p:cNvPr>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eaLnBrk="1" fontAlgn="auto" hangingPunct="1">
              <a:spcBef>
                <a:spcPts val="0"/>
              </a:spcBef>
              <a:spcAft>
                <a:spcPts val="0"/>
              </a:spcAft>
              <a:defRPr/>
            </a:pPr>
            <a:endParaRPr lang="en-US">
              <a:latin typeface="+mn-lt"/>
              <a:cs typeface="+mn-cs"/>
            </a:endParaRPr>
          </a:p>
        </p:txBody>
      </p:sp>
      <p:sp>
        <p:nvSpPr>
          <p:cNvPr id="1028" name="Title Placeholder 8">
            <a:extLst>
              <a:ext uri="{FF2B5EF4-FFF2-40B4-BE49-F238E27FC236}">
                <a16:creationId xmlns:a16="http://schemas.microsoft.com/office/drawing/2014/main" id="{297BF75D-1ADD-4E6D-A29C-EF9A2183803E}"/>
              </a:ext>
            </a:extLst>
          </p:cNvPr>
          <p:cNvSpPr>
            <a:spLocks noGrp="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en-US" altLang="en-US"/>
              <a:t>Click to edit Master title style</a:t>
            </a:r>
          </a:p>
        </p:txBody>
      </p:sp>
      <p:sp>
        <p:nvSpPr>
          <p:cNvPr id="1029" name="Text Placeholder 29">
            <a:extLst>
              <a:ext uri="{FF2B5EF4-FFF2-40B4-BE49-F238E27FC236}">
                <a16:creationId xmlns:a16="http://schemas.microsoft.com/office/drawing/2014/main" id="{F6C97DF7-9731-4D29-8CFC-6F97CB20CAC0}"/>
              </a:ext>
            </a:extLst>
          </p:cNvPr>
          <p:cNvSpPr>
            <a:spLocks noGrp="1"/>
          </p:cNvSpPr>
          <p:nvPr>
            <p:ph type="body" idx="1"/>
          </p:nvPr>
        </p:nvSpPr>
        <p:spPr bwMode="auto">
          <a:xfrm>
            <a:off x="457200" y="1600200"/>
            <a:ext cx="746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2D60C446-1929-4463-8837-7F37A6C06554}"/>
              </a:ext>
            </a:extLst>
          </p:cNvPr>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cs typeface="+mn-cs"/>
              </a:defRPr>
            </a:lvl1pPr>
          </a:lstStyle>
          <a:p>
            <a:pPr>
              <a:defRPr/>
            </a:pPr>
            <a:fld id="{3467975D-F3DB-4E8C-B0CD-83426CE40C60}" type="datetimeFigureOut">
              <a:rPr lang="en-US"/>
              <a:pPr>
                <a:defRPr/>
              </a:pPr>
              <a:t>8/17/2024</a:t>
            </a:fld>
            <a:endParaRPr lang="en-US"/>
          </a:p>
        </p:txBody>
      </p:sp>
      <p:sp>
        <p:nvSpPr>
          <p:cNvPr id="22" name="Footer Placeholder 21">
            <a:extLst>
              <a:ext uri="{FF2B5EF4-FFF2-40B4-BE49-F238E27FC236}">
                <a16:creationId xmlns:a16="http://schemas.microsoft.com/office/drawing/2014/main" id="{4222AE09-C6EA-4DD2-B0B6-47001532C9A6}"/>
              </a:ext>
            </a:extLst>
          </p:cNvPr>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cs typeface="+mn-cs"/>
              </a:defRPr>
            </a:lvl1pPr>
          </a:lstStyle>
          <a:p>
            <a:pPr>
              <a:defRPr/>
            </a:pPr>
            <a:endParaRPr lang="en-US"/>
          </a:p>
        </p:txBody>
      </p:sp>
      <p:sp>
        <p:nvSpPr>
          <p:cNvPr id="18" name="Slide Number Placeholder 17">
            <a:extLst>
              <a:ext uri="{FF2B5EF4-FFF2-40B4-BE49-F238E27FC236}">
                <a16:creationId xmlns:a16="http://schemas.microsoft.com/office/drawing/2014/main" id="{5E6BFF45-CE37-4DD0-AB6E-3E18351FE2D4}"/>
              </a:ext>
            </a:extLst>
          </p:cNvPr>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000">
                <a:solidFill>
                  <a:srgbClr val="9B9A98"/>
                </a:solidFill>
                <a:latin typeface="Georgia" panose="02040502050405020303" pitchFamily="18" charset="0"/>
              </a:defRPr>
            </a:lvl1pPr>
          </a:lstStyle>
          <a:p>
            <a:fld id="{1D2C5E26-55B8-4DEE-9AAB-051262E281D0}"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720" r:id="rId1"/>
    <p:sldLayoutId id="2147483714" r:id="rId2"/>
    <p:sldLayoutId id="2147483721" r:id="rId3"/>
    <p:sldLayoutId id="2147483715" r:id="rId4"/>
    <p:sldLayoutId id="2147483722" r:id="rId5"/>
    <p:sldLayoutId id="2147483716" r:id="rId6"/>
    <p:sldLayoutId id="2147483717" r:id="rId7"/>
    <p:sldLayoutId id="2147483723" r:id="rId8"/>
    <p:sldLayoutId id="2147483724" r:id="rId9"/>
    <p:sldLayoutId id="2147483718" r:id="rId10"/>
    <p:sldLayoutId id="2147483719" r:id="rId11"/>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Georgia" pitchFamily="18" charset="0"/>
        </a:defRPr>
      </a:lvl2pPr>
      <a:lvl3pPr algn="l" rtl="0" eaLnBrk="0" fontAlgn="base" hangingPunct="0">
        <a:spcBef>
          <a:spcPct val="0"/>
        </a:spcBef>
        <a:spcAft>
          <a:spcPct val="0"/>
        </a:spcAft>
        <a:defRPr sz="4600">
          <a:solidFill>
            <a:schemeClr val="tx1"/>
          </a:solidFill>
          <a:latin typeface="Georgia" pitchFamily="18" charset="0"/>
        </a:defRPr>
      </a:lvl3pPr>
      <a:lvl4pPr algn="l" rtl="0" eaLnBrk="0" fontAlgn="base" hangingPunct="0">
        <a:spcBef>
          <a:spcPct val="0"/>
        </a:spcBef>
        <a:spcAft>
          <a:spcPct val="0"/>
        </a:spcAft>
        <a:defRPr sz="4600">
          <a:solidFill>
            <a:schemeClr val="tx1"/>
          </a:solidFill>
          <a:latin typeface="Georgia" pitchFamily="18" charset="0"/>
        </a:defRPr>
      </a:lvl4pPr>
      <a:lvl5pPr algn="l" rtl="0" eaLnBrk="0" fontAlgn="base" hangingPunct="0">
        <a:spcBef>
          <a:spcPct val="0"/>
        </a:spcBef>
        <a:spcAft>
          <a:spcPct val="0"/>
        </a:spcAft>
        <a:defRPr sz="4600">
          <a:solidFill>
            <a:schemeClr val="tx1"/>
          </a:solidFill>
          <a:latin typeface="Georgia" pitchFamily="18" charset="0"/>
        </a:defRPr>
      </a:lvl5pPr>
      <a:lvl6pPr marL="457200" algn="l" rtl="0" fontAlgn="base">
        <a:spcBef>
          <a:spcPct val="0"/>
        </a:spcBef>
        <a:spcAft>
          <a:spcPct val="0"/>
        </a:spcAft>
        <a:defRPr sz="4600">
          <a:solidFill>
            <a:schemeClr val="tx1"/>
          </a:solidFill>
          <a:latin typeface="Georgia" pitchFamily="18" charset="0"/>
        </a:defRPr>
      </a:lvl6pPr>
      <a:lvl7pPr marL="914400" algn="l" rtl="0" fontAlgn="base">
        <a:spcBef>
          <a:spcPct val="0"/>
        </a:spcBef>
        <a:spcAft>
          <a:spcPct val="0"/>
        </a:spcAft>
        <a:defRPr sz="4600">
          <a:solidFill>
            <a:schemeClr val="tx1"/>
          </a:solidFill>
          <a:latin typeface="Georgia" pitchFamily="18" charset="0"/>
        </a:defRPr>
      </a:lvl7pPr>
      <a:lvl8pPr marL="1371600" algn="l" rtl="0" fontAlgn="base">
        <a:spcBef>
          <a:spcPct val="0"/>
        </a:spcBef>
        <a:spcAft>
          <a:spcPct val="0"/>
        </a:spcAft>
        <a:defRPr sz="4600">
          <a:solidFill>
            <a:schemeClr val="tx1"/>
          </a:solidFill>
          <a:latin typeface="Georgia" pitchFamily="18" charset="0"/>
        </a:defRPr>
      </a:lvl8pPr>
      <a:lvl9pPr marL="1828800" algn="l" rtl="0" fontAlgn="base">
        <a:spcBef>
          <a:spcPct val="0"/>
        </a:spcBef>
        <a:spcAft>
          <a:spcPct val="0"/>
        </a:spcAft>
        <a:defRPr sz="4600">
          <a:solidFill>
            <a:schemeClr val="tx1"/>
          </a:solidFill>
          <a:latin typeface="Georgia" pitchFamily="18" charset="0"/>
        </a:defRPr>
      </a:lvl9pPr>
    </p:titleStyle>
    <p:bodyStyle>
      <a:lvl1pPr marL="419100" indent="-382588"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FC44-66CC-45E5-94BB-EF1EAC0EA50E}"/>
              </a:ext>
            </a:extLst>
          </p:cNvPr>
          <p:cNvSpPr>
            <a:spLocks noGrp="1"/>
          </p:cNvSpPr>
          <p:nvPr>
            <p:ph type="ctrTitle"/>
          </p:nvPr>
        </p:nvSpPr>
        <p:spPr>
          <a:xfrm>
            <a:off x="2663952" y="4556760"/>
            <a:ext cx="6480048" cy="2301240"/>
          </a:xfrm>
          <a:ln>
            <a:miter lim="800000"/>
            <a:headEnd/>
            <a:tailEnd/>
          </a:ln>
        </p:spPr>
        <p:txBody>
          <a:bodyPr>
            <a:normAutofit/>
          </a:bodyPr>
          <a:lstStyle/>
          <a:p>
            <a:pPr eaLnBrk="1" fontAlgn="auto" hangingPunct="1">
              <a:spcAft>
                <a:spcPts val="0"/>
              </a:spcAft>
              <a:defRPr/>
            </a:pPr>
            <a:r>
              <a:t>The Industrial Revolution</a:t>
            </a:r>
          </a:p>
        </p:txBody>
      </p:sp>
      <p:sp>
        <p:nvSpPr>
          <p:cNvPr id="8195" name="Subtitle 2">
            <a:extLst>
              <a:ext uri="{FF2B5EF4-FFF2-40B4-BE49-F238E27FC236}">
                <a16:creationId xmlns:a16="http://schemas.microsoft.com/office/drawing/2014/main" id="{3E2A5F12-BCB3-45BB-B8E8-246E7C165C75}"/>
              </a:ext>
            </a:extLst>
          </p:cNvPr>
          <p:cNvSpPr>
            <a:spLocks noGrp="1"/>
          </p:cNvSpPr>
          <p:nvPr>
            <p:ph type="subTitle" idx="1"/>
          </p:nvPr>
        </p:nvSpPr>
        <p:spPr>
          <a:xfrm>
            <a:off x="2663825" y="5105400"/>
            <a:ext cx="6480175" cy="1752600"/>
          </a:xfrm>
        </p:spPr>
        <p:txBody>
          <a:bodyPr/>
          <a:lstStyle/>
          <a:p>
            <a:pPr eaLnBrk="1" hangingPunct="1"/>
            <a:r>
              <a:rPr lang="en-US" altLang="en-US"/>
              <a:t>© Student Handouts, Inc.</a:t>
            </a:r>
          </a:p>
        </p:txBody>
      </p:sp>
      <p:pic>
        <p:nvPicPr>
          <p:cNvPr id="8196" name="Picture 2" descr="http://i281.photobucket.com/albums/kk204/StudentHandoutsInc/Pictures/AHandLoomSuchAsWasUsedbefore1785-1.jpg">
            <a:extLst>
              <a:ext uri="{FF2B5EF4-FFF2-40B4-BE49-F238E27FC236}">
                <a16:creationId xmlns:a16="http://schemas.microsoft.com/office/drawing/2014/main" id="{7FACF6E1-05B9-4C79-8C85-365D332F9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477000"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2B9D4CC-D527-49BB-B737-69F7B0DAFD4C}"/>
              </a:ext>
            </a:extLst>
          </p:cNvPr>
          <p:cNvSpPr>
            <a:spLocks noGrp="1"/>
          </p:cNvSpPr>
          <p:nvPr>
            <p:ph type="title"/>
          </p:nvPr>
        </p:nvSpPr>
        <p:spPr>
          <a:xfrm>
            <a:off x="152400" y="0"/>
            <a:ext cx="7467600" cy="1143000"/>
          </a:xfrm>
        </p:spPr>
        <p:txBody>
          <a:bodyPr/>
          <a:lstStyle/>
          <a:p>
            <a:pPr eaLnBrk="1" hangingPunct="1"/>
            <a:r>
              <a:rPr lang="en-US" altLang="en-US"/>
              <a:t>Transportation</a:t>
            </a:r>
          </a:p>
        </p:txBody>
      </p:sp>
      <p:graphicFrame>
        <p:nvGraphicFramePr>
          <p:cNvPr id="4" name="Content Placeholder 3">
            <a:extLst>
              <a:ext uri="{FF2B5EF4-FFF2-40B4-BE49-F238E27FC236}">
                <a16:creationId xmlns:a16="http://schemas.microsoft.com/office/drawing/2014/main" id="{DA2D6E33-4399-4160-9782-4B9436A4CB06}"/>
              </a:ext>
            </a:extLst>
          </p:cNvPr>
          <p:cNvGraphicFramePr>
            <a:graphicFrameLocks noGrp="1"/>
          </p:cNvGraphicFramePr>
          <p:nvPr>
            <p:ph idx="1"/>
          </p:nvPr>
        </p:nvGraphicFramePr>
        <p:xfrm>
          <a:off x="457200" y="1066800"/>
          <a:ext cx="746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412" name="TextBox 4">
            <a:extLst>
              <a:ext uri="{FF2B5EF4-FFF2-40B4-BE49-F238E27FC236}">
                <a16:creationId xmlns:a16="http://schemas.microsoft.com/office/drawing/2014/main" id="{69C41C8F-6D3E-44D7-BF9F-5BF1AAC75792}"/>
              </a:ext>
            </a:extLst>
          </p:cNvPr>
          <p:cNvSpPr txBox="1">
            <a:spLocks noChangeArrowheads="1"/>
          </p:cNvSpPr>
          <p:nvPr/>
        </p:nvSpPr>
        <p:spPr bwMode="auto">
          <a:xfrm>
            <a:off x="0" y="2667000"/>
            <a:ext cx="79248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2" panose="05020102010507070707" pitchFamily="18" charset="2"/>
              <a:buChar char=""/>
              <a:defRPr sz="3000">
                <a:solidFill>
                  <a:schemeClr val="tx1"/>
                </a:solidFill>
                <a:latin typeface="Georgia" panose="02040502050405020303" pitchFamily="18" charset="0"/>
              </a:defRPr>
            </a:lvl1pPr>
            <a:lvl2pPr>
              <a:spcBef>
                <a:spcPct val="20000"/>
              </a:spcBef>
              <a:buClr>
                <a:schemeClr val="accent1"/>
              </a:buClr>
              <a:buSzPct val="90000"/>
              <a:buFont typeface="Wingdings 2" panose="05020102010507070707" pitchFamily="18" charset="2"/>
              <a:buChar char=""/>
              <a:defRPr sz="2600">
                <a:solidFill>
                  <a:schemeClr val="tx1"/>
                </a:solidFill>
                <a:latin typeface="Georgia" panose="02040502050405020303" pitchFamily="18" charset="0"/>
              </a:defRPr>
            </a:lvl2pPr>
            <a:lvl3pPr marL="1143000" indent="-228600">
              <a:spcBef>
                <a:spcPct val="20000"/>
              </a:spcBef>
              <a:buClr>
                <a:schemeClr val="accent2"/>
              </a:buClr>
              <a:buSzPct val="85000"/>
              <a:buFont typeface="Arial" panose="020B0604020202020204" pitchFamily="34" charset="0"/>
              <a:buChar char="○"/>
              <a:defRPr sz="2400">
                <a:solidFill>
                  <a:schemeClr val="tx1"/>
                </a:solidFill>
                <a:latin typeface="Georgia" panose="02040502050405020303" pitchFamily="18" charset="0"/>
              </a:defRPr>
            </a:lvl3pPr>
            <a:lvl4pPr marL="1600200" indent="-228600">
              <a:spcBef>
                <a:spcPct val="20000"/>
              </a:spcBef>
              <a:buClr>
                <a:srgbClr val="8D89A4"/>
              </a:buClr>
              <a:buSzPct val="90000"/>
              <a:buFont typeface="Wingdings 2" panose="05020102010507070707" pitchFamily="18" charset="2"/>
              <a:buChar char=""/>
              <a:defRPr sz="2000">
                <a:solidFill>
                  <a:schemeClr val="tx1"/>
                </a:solidFill>
                <a:latin typeface="Georgia" panose="02040502050405020303" pitchFamily="18" charset="0"/>
              </a:defRPr>
            </a:lvl4pPr>
            <a:lvl5pPr marL="2057400" indent="-228600">
              <a:spcBef>
                <a:spcPct val="20000"/>
              </a:spcBef>
              <a:buClr>
                <a:srgbClr val="748560"/>
              </a:buClr>
              <a:buSzPct val="100000"/>
              <a:buFont typeface="Arial" panose="020B0604020202020204" pitchFamily="34" charset="0"/>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a:p>
          <a:p>
            <a:pPr eaLnBrk="1" hangingPunct="1">
              <a:spcBef>
                <a:spcPct val="0"/>
              </a:spcBef>
              <a:buClrTx/>
              <a:buSzTx/>
              <a:buFontTx/>
              <a:buNone/>
            </a:pPr>
            <a:r>
              <a:rPr lang="en-US" altLang="en-US" sz="2000"/>
              <a:t>Before the Industrial Revolution</a:t>
            </a:r>
          </a:p>
          <a:p>
            <a:pPr lvl="1" eaLnBrk="1" hangingPunct="1">
              <a:spcBef>
                <a:spcPct val="0"/>
              </a:spcBef>
              <a:buClrTx/>
              <a:buSzTx/>
              <a:buFont typeface="Arial" panose="020B0604020202020204" pitchFamily="34" charset="0"/>
              <a:buChar char="•"/>
            </a:pPr>
            <a:r>
              <a:rPr lang="en-US" altLang="en-US" sz="1800"/>
              <a:t>Canal barges pulled by mules</a:t>
            </a:r>
          </a:p>
          <a:p>
            <a:pPr lvl="1" eaLnBrk="1" hangingPunct="1">
              <a:spcBef>
                <a:spcPct val="0"/>
              </a:spcBef>
              <a:buClrTx/>
              <a:buSzTx/>
              <a:buFont typeface="Arial" panose="020B0604020202020204" pitchFamily="34" charset="0"/>
              <a:buChar char="•"/>
            </a:pPr>
            <a:r>
              <a:rPr lang="en-US" altLang="en-US" sz="1800"/>
              <a:t>Ships powered by sails</a:t>
            </a:r>
          </a:p>
          <a:p>
            <a:pPr lvl="1" eaLnBrk="1" hangingPunct="1">
              <a:spcBef>
                <a:spcPct val="0"/>
              </a:spcBef>
              <a:buClrTx/>
              <a:buSzTx/>
              <a:buFont typeface="Arial" panose="020B0604020202020204" pitchFamily="34" charset="0"/>
              <a:buChar char="•"/>
            </a:pPr>
            <a:r>
              <a:rPr lang="en-US" altLang="en-US" sz="1800"/>
              <a:t>Horse-drawn wagons, carts, and carriages</a:t>
            </a:r>
          </a:p>
          <a:p>
            <a:pPr eaLnBrk="1" hangingPunct="1">
              <a:spcBef>
                <a:spcPct val="0"/>
              </a:spcBef>
              <a:buClrTx/>
              <a:buSzTx/>
              <a:buFontTx/>
              <a:buNone/>
            </a:pPr>
            <a:endParaRPr lang="en-US" altLang="en-US" sz="1800"/>
          </a:p>
          <a:p>
            <a:pPr eaLnBrk="1" hangingPunct="1">
              <a:spcBef>
                <a:spcPct val="0"/>
              </a:spcBef>
              <a:buClrTx/>
              <a:buSzTx/>
              <a:buFontTx/>
              <a:buNone/>
            </a:pPr>
            <a:r>
              <a:rPr lang="en-US" altLang="en-US" sz="2000"/>
              <a:t>After the Industrial Revolution</a:t>
            </a:r>
          </a:p>
          <a:p>
            <a:pPr lvl="1" eaLnBrk="1" hangingPunct="1">
              <a:spcBef>
                <a:spcPct val="0"/>
              </a:spcBef>
              <a:buClrTx/>
              <a:buSzTx/>
              <a:buFont typeface="Arial" panose="020B0604020202020204" pitchFamily="34" charset="0"/>
              <a:buChar char="•"/>
            </a:pPr>
            <a:r>
              <a:rPr lang="en-US" altLang="en-US" sz="1800"/>
              <a:t>Trains</a:t>
            </a:r>
          </a:p>
          <a:p>
            <a:pPr lvl="1" eaLnBrk="1" hangingPunct="1">
              <a:spcBef>
                <a:spcPct val="0"/>
              </a:spcBef>
              <a:buClrTx/>
              <a:buSzTx/>
              <a:buFont typeface="Arial" panose="020B0604020202020204" pitchFamily="34" charset="0"/>
              <a:buChar char="•"/>
            </a:pPr>
            <a:r>
              <a:rPr lang="en-US" altLang="en-US" sz="1800"/>
              <a:t>Steamships</a:t>
            </a:r>
          </a:p>
          <a:p>
            <a:pPr lvl="1" eaLnBrk="1" hangingPunct="1">
              <a:spcBef>
                <a:spcPct val="0"/>
              </a:spcBef>
              <a:buClrTx/>
              <a:buSzTx/>
              <a:buFont typeface="Arial" panose="020B0604020202020204" pitchFamily="34" charset="0"/>
              <a:buChar char="•"/>
            </a:pPr>
            <a:r>
              <a:rPr lang="en-US" altLang="en-US" sz="1800"/>
              <a:t>Trolleys</a:t>
            </a:r>
          </a:p>
          <a:p>
            <a:pPr lvl="1" eaLnBrk="1" hangingPunct="1">
              <a:spcBef>
                <a:spcPct val="0"/>
              </a:spcBef>
              <a:buClrTx/>
              <a:buSzTx/>
              <a:buFont typeface="Arial" panose="020B0604020202020204" pitchFamily="34" charset="0"/>
              <a:buChar char="•"/>
            </a:pPr>
            <a:r>
              <a:rPr lang="en-US" altLang="en-US" sz="1800"/>
              <a:t>Automobiles</a:t>
            </a:r>
          </a:p>
        </p:txBody>
      </p:sp>
      <p:pic>
        <p:nvPicPr>
          <p:cNvPr id="17413" name="Picture 2" descr="http://i281.photobucket.com/albums/kk204/StudentHandoutsInc/Pictures/Trains-1.jpg">
            <a:extLst>
              <a:ext uri="{FF2B5EF4-FFF2-40B4-BE49-F238E27FC236}">
                <a16:creationId xmlns:a16="http://schemas.microsoft.com/office/drawing/2014/main" id="{91E48774-9F14-44F8-92C5-588B14885F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4181475"/>
            <a:ext cx="50292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356CAE6-CE5E-49E0-951A-4B5BACECE377}"/>
              </a:ext>
            </a:extLst>
          </p:cNvPr>
          <p:cNvSpPr>
            <a:spLocks noGrp="1"/>
          </p:cNvSpPr>
          <p:nvPr>
            <p:ph type="title"/>
          </p:nvPr>
        </p:nvSpPr>
        <p:spPr/>
        <p:txBody>
          <a:bodyPr/>
          <a:lstStyle/>
          <a:p>
            <a:pPr eaLnBrk="1" hangingPunct="1"/>
            <a:endParaRPr lang="en-US" altLang="en-US"/>
          </a:p>
        </p:txBody>
      </p:sp>
      <p:sp>
        <p:nvSpPr>
          <p:cNvPr id="18435" name="Content Placeholder 2">
            <a:extLst>
              <a:ext uri="{FF2B5EF4-FFF2-40B4-BE49-F238E27FC236}">
                <a16:creationId xmlns:a16="http://schemas.microsoft.com/office/drawing/2014/main" id="{DA737A0D-9507-4D0C-83B7-A4237249E36A}"/>
              </a:ext>
            </a:extLst>
          </p:cNvPr>
          <p:cNvSpPr>
            <a:spLocks noGrp="1"/>
          </p:cNvSpPr>
          <p:nvPr>
            <p:ph idx="1"/>
          </p:nvPr>
        </p:nvSpPr>
        <p:spPr/>
        <p:txBody>
          <a:bodyPr/>
          <a:lstStyle/>
          <a:p>
            <a:pPr eaLnBrk="1" hangingPunct="1"/>
            <a:endParaRPr lang="en-US" altLang="en-US"/>
          </a:p>
        </p:txBody>
      </p:sp>
      <p:pic>
        <p:nvPicPr>
          <p:cNvPr id="18436" name="Picture 2" descr="http://www.kuhf.org/cdprojects/steam/images/rocketsmiles.jpg">
            <a:extLst>
              <a:ext uri="{FF2B5EF4-FFF2-40B4-BE49-F238E27FC236}">
                <a16:creationId xmlns:a16="http://schemas.microsoft.com/office/drawing/2014/main" id="{3D5AE82B-1896-414E-B067-405E44593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82819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E9D2C1D-F063-468D-8941-C8B701D29989}"/>
              </a:ext>
            </a:extLst>
          </p:cNvPr>
          <p:cNvSpPr>
            <a:spLocks noGrp="1"/>
          </p:cNvSpPr>
          <p:nvPr>
            <p:ph type="title"/>
          </p:nvPr>
        </p:nvSpPr>
        <p:spPr/>
        <p:txBody>
          <a:bodyPr/>
          <a:lstStyle/>
          <a:p>
            <a:pPr eaLnBrk="1" hangingPunct="1"/>
            <a:r>
              <a:rPr lang="en-US" altLang="en-US"/>
              <a:t>Agriculture and Industry</a:t>
            </a:r>
          </a:p>
        </p:txBody>
      </p:sp>
      <p:sp>
        <p:nvSpPr>
          <p:cNvPr id="3" name="Content Placeholder 2">
            <a:extLst>
              <a:ext uri="{FF2B5EF4-FFF2-40B4-BE49-F238E27FC236}">
                <a16:creationId xmlns:a16="http://schemas.microsoft.com/office/drawing/2014/main" id="{FE3A444E-1065-4284-84E7-824E47F400D3}"/>
              </a:ext>
            </a:extLst>
          </p:cNvPr>
          <p:cNvSpPr>
            <a:spLocks noGrp="1"/>
          </p:cNvSpPr>
          <p:nvPr>
            <p:ph idx="1"/>
          </p:nvPr>
        </p:nvSpPr>
        <p:spPr>
          <a:xfrm>
            <a:off x="457200" y="1600200"/>
            <a:ext cx="8229600" cy="4525963"/>
          </a:xfrm>
        </p:spPr>
        <p:txBody>
          <a:bodyPr>
            <a:normAutofit fontScale="92500" lnSpcReduction="20000"/>
          </a:bodyPr>
          <a:lstStyle/>
          <a:p>
            <a:pPr marL="420624" indent="-384048" eaLnBrk="1" fontAlgn="auto" hangingPunct="1">
              <a:spcAft>
                <a:spcPts val="0"/>
              </a:spcAft>
              <a:buFont typeface="Wingdings 2"/>
              <a:buChar char=""/>
              <a:defRPr/>
            </a:pPr>
            <a:r>
              <a:rPr lang="en-US" dirty="0"/>
              <a:t>The Industrial Revolution brought machinery to farms</a:t>
            </a:r>
          </a:p>
          <a:p>
            <a:pPr marL="420624" indent="-384048" eaLnBrk="1" fontAlgn="auto" hangingPunct="1">
              <a:spcAft>
                <a:spcPts val="0"/>
              </a:spcAft>
              <a:buFont typeface="Wingdings 2"/>
              <a:buChar char=""/>
              <a:defRPr/>
            </a:pPr>
            <a:r>
              <a:rPr lang="en-US" dirty="0"/>
              <a:t>The use of farm machinery meant that fewer farm workers were needed</a:t>
            </a:r>
          </a:p>
          <a:p>
            <a:pPr marL="420624" indent="-384048" eaLnBrk="1" fontAlgn="auto" hangingPunct="1">
              <a:spcAft>
                <a:spcPts val="0"/>
              </a:spcAft>
              <a:buFont typeface="Wingdings 2"/>
              <a:buChar char=""/>
              <a:defRPr/>
            </a:pPr>
            <a:r>
              <a:rPr lang="en-US" dirty="0"/>
              <a:t>Displaced farm workers moved to the cities to find work in factories</a:t>
            </a:r>
          </a:p>
          <a:p>
            <a:pPr marL="722376" lvl="1" indent="-274320" eaLnBrk="1" fontAlgn="auto" hangingPunct="1">
              <a:spcAft>
                <a:spcPts val="0"/>
              </a:spcAft>
              <a:buFont typeface="Wingdings 2"/>
              <a:buChar char=""/>
              <a:defRPr/>
            </a:pPr>
            <a:r>
              <a:rPr lang="en-US" dirty="0"/>
              <a:t>This is called rural-to-urban migration</a:t>
            </a:r>
          </a:p>
          <a:p>
            <a:pPr marL="420624" indent="-384048" eaLnBrk="1" fontAlgn="auto" hangingPunct="1">
              <a:spcAft>
                <a:spcPts val="0"/>
              </a:spcAft>
              <a:buFont typeface="Wingdings 2"/>
              <a:buChar char=""/>
              <a:defRPr/>
            </a:pPr>
            <a:r>
              <a:rPr lang="en-US" dirty="0"/>
              <a:t>Growing populations in urban cities required farmers to grow more crops</a:t>
            </a:r>
          </a:p>
          <a:p>
            <a:pPr marL="722376" lvl="1" indent="-274320" eaLnBrk="1" fontAlgn="auto" hangingPunct="1">
              <a:spcAft>
                <a:spcPts val="0"/>
              </a:spcAft>
              <a:buFont typeface="Wingdings 2"/>
              <a:buChar char=""/>
              <a:defRPr/>
            </a:pPr>
            <a:r>
              <a:rPr lang="en-US" dirty="0"/>
              <a:t>Food to eat</a:t>
            </a:r>
          </a:p>
          <a:p>
            <a:pPr marL="722376" lvl="1" indent="-274320" eaLnBrk="1" fontAlgn="auto" hangingPunct="1">
              <a:spcAft>
                <a:spcPts val="0"/>
              </a:spcAft>
              <a:buFont typeface="Wingdings 2"/>
              <a:buChar char=""/>
              <a:defRPr/>
            </a:pPr>
            <a:r>
              <a:rPr lang="en-US" dirty="0"/>
              <a:t>Raw materials (like cotton) for textile factories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1F57-B067-4FFD-98EE-7FEDAEEFB385}"/>
              </a:ext>
            </a:extLst>
          </p:cNvPr>
          <p:cNvSpPr>
            <a:spLocks noGrp="1"/>
          </p:cNvSpPr>
          <p:nvPr>
            <p:ph type="ctrTitle"/>
          </p:nvPr>
        </p:nvSpPr>
        <p:spPr>
          <a:xfrm>
            <a:off x="152400" y="762000"/>
            <a:ext cx="5105400" cy="2301240"/>
          </a:xfrm>
          <a:ln>
            <a:miter lim="800000"/>
            <a:headEnd/>
            <a:tailEnd/>
          </a:ln>
        </p:spPr>
        <p:txBody>
          <a:bodyPr>
            <a:normAutofit fontScale="90000"/>
          </a:bodyPr>
          <a:lstStyle/>
          <a:p>
            <a:pPr eaLnBrk="1" fontAlgn="auto" hangingPunct="1">
              <a:spcAft>
                <a:spcPts val="0"/>
              </a:spcAft>
              <a:defRPr/>
            </a:pPr>
            <a:r>
              <a:t>The Results of the Industrial Revolution</a:t>
            </a:r>
          </a:p>
        </p:txBody>
      </p:sp>
      <p:sp>
        <p:nvSpPr>
          <p:cNvPr id="20483" name="Subtitle 2">
            <a:extLst>
              <a:ext uri="{FF2B5EF4-FFF2-40B4-BE49-F238E27FC236}">
                <a16:creationId xmlns:a16="http://schemas.microsoft.com/office/drawing/2014/main" id="{4F4A7688-2DB6-4C89-AD32-DA505ECF7F4D}"/>
              </a:ext>
            </a:extLst>
          </p:cNvPr>
          <p:cNvSpPr>
            <a:spLocks noGrp="1"/>
          </p:cNvSpPr>
          <p:nvPr>
            <p:ph type="subTitle" idx="1"/>
          </p:nvPr>
        </p:nvSpPr>
        <p:spPr>
          <a:xfrm>
            <a:off x="433388" y="1544638"/>
            <a:ext cx="6480175" cy="1752600"/>
          </a:xfrm>
        </p:spPr>
        <p:txBody>
          <a:bodyPr/>
          <a:lstStyle/>
          <a:p>
            <a:pPr eaLnBrk="1" hangingPunct="1"/>
            <a:endParaRPr lang="en-US" altLang="en-US"/>
          </a:p>
        </p:txBody>
      </p:sp>
      <p:pic>
        <p:nvPicPr>
          <p:cNvPr id="20484" name="Picture 2" descr="http://www.studenthandouts.com/536.JPG">
            <a:extLst>
              <a:ext uri="{FF2B5EF4-FFF2-40B4-BE49-F238E27FC236}">
                <a16:creationId xmlns:a16="http://schemas.microsoft.com/office/drawing/2014/main" id="{0C9B76EB-28A8-4B29-95B2-2D28C7F03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667000"/>
            <a:ext cx="1076325"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E0FA-8E6C-4FF6-9681-0674699FAEB3}"/>
              </a:ext>
            </a:extLst>
          </p:cNvPr>
          <p:cNvSpPr>
            <a:spLocks noGrp="1"/>
          </p:cNvSpPr>
          <p:nvPr>
            <p:ph type="title"/>
          </p:nvPr>
        </p:nvSpPr>
        <p:spPr/>
        <p:txBody>
          <a:bodyPr>
            <a:normAutofit fontScale="90000"/>
          </a:bodyPr>
          <a:lstStyle/>
          <a:p>
            <a:pPr eaLnBrk="1" fontAlgn="auto" hangingPunct="1">
              <a:spcAft>
                <a:spcPts val="0"/>
              </a:spcAft>
              <a:defRPr/>
            </a:pPr>
            <a:r>
              <a:rPr lang="en-US" dirty="0"/>
              <a:t>Results of the Industrial Revolution</a:t>
            </a:r>
          </a:p>
        </p:txBody>
      </p:sp>
      <p:graphicFrame>
        <p:nvGraphicFramePr>
          <p:cNvPr id="6" name="Content Placeholder 5">
            <a:extLst>
              <a:ext uri="{FF2B5EF4-FFF2-40B4-BE49-F238E27FC236}">
                <a16:creationId xmlns:a16="http://schemas.microsoft.com/office/drawing/2014/main" id="{A3689432-5204-4286-BB29-8BF3727FA0C5}"/>
              </a:ext>
            </a:extLst>
          </p:cNvPr>
          <p:cNvGraphicFramePr>
            <a:graphicFrameLocks noGrp="1"/>
          </p:cNvGraphicFramePr>
          <p:nvPr>
            <p:ph idx="1"/>
          </p:nvPr>
        </p:nvGraphicFramePr>
        <p:xfrm>
          <a:off x="0" y="1600200"/>
          <a:ext cx="9144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B4B9-488B-488F-8647-3D49449A33B5}"/>
              </a:ext>
            </a:extLst>
          </p:cNvPr>
          <p:cNvSpPr>
            <a:spLocks noGrp="1"/>
          </p:cNvSpPr>
          <p:nvPr>
            <p:ph type="title"/>
          </p:nvPr>
        </p:nvSpPr>
        <p:spPr/>
        <p:txBody>
          <a:bodyPr>
            <a:normAutofit fontScale="90000"/>
          </a:bodyPr>
          <a:lstStyle/>
          <a:p>
            <a:pPr eaLnBrk="1" fontAlgn="auto" hangingPunct="1">
              <a:spcAft>
                <a:spcPts val="0"/>
              </a:spcAft>
              <a:defRPr/>
            </a:pPr>
            <a:r>
              <a:rPr lang="en-US" dirty="0"/>
              <a:t>Problems of the Factory System</a:t>
            </a:r>
          </a:p>
        </p:txBody>
      </p:sp>
      <p:sp>
        <p:nvSpPr>
          <p:cNvPr id="3" name="Content Placeholder 2">
            <a:extLst>
              <a:ext uri="{FF2B5EF4-FFF2-40B4-BE49-F238E27FC236}">
                <a16:creationId xmlns:a16="http://schemas.microsoft.com/office/drawing/2014/main" id="{797D6728-9227-456F-8E92-BF06FD02D352}"/>
              </a:ext>
            </a:extLst>
          </p:cNvPr>
          <p:cNvSpPr>
            <a:spLocks noGrp="1"/>
          </p:cNvSpPr>
          <p:nvPr>
            <p:ph idx="1"/>
          </p:nvPr>
        </p:nvSpPr>
        <p:spPr/>
        <p:txBody>
          <a:bodyPr>
            <a:normAutofit fontScale="92500" lnSpcReduction="20000"/>
          </a:bodyPr>
          <a:lstStyle/>
          <a:p>
            <a:pPr marL="420624" indent="-384048" eaLnBrk="1" fontAlgn="auto" hangingPunct="1">
              <a:spcAft>
                <a:spcPts val="0"/>
              </a:spcAft>
              <a:buFont typeface="Wingdings 2"/>
              <a:buChar char=""/>
              <a:defRPr/>
            </a:pPr>
            <a:r>
              <a:rPr lang="en-US" dirty="0"/>
              <a:t>Factories were crowded, dark, and dirty</a:t>
            </a:r>
          </a:p>
          <a:p>
            <a:pPr marL="420624" indent="-384048" eaLnBrk="1" fontAlgn="auto" hangingPunct="1">
              <a:spcAft>
                <a:spcPts val="0"/>
              </a:spcAft>
              <a:buFont typeface="Wingdings 2"/>
              <a:buChar char=""/>
              <a:defRPr/>
            </a:pPr>
            <a:r>
              <a:rPr lang="en-US" dirty="0"/>
              <a:t>Workers toiled from dawn to dusk</a:t>
            </a:r>
          </a:p>
          <a:p>
            <a:pPr marL="420624" indent="-384048" eaLnBrk="1" fontAlgn="auto" hangingPunct="1">
              <a:spcAft>
                <a:spcPts val="0"/>
              </a:spcAft>
              <a:buFont typeface="Wingdings 2"/>
              <a:buChar char=""/>
              <a:defRPr/>
            </a:pPr>
            <a:r>
              <a:rPr lang="en-US" dirty="0"/>
              <a:t>Young children worked with dangerous machinery</a:t>
            </a:r>
          </a:p>
          <a:p>
            <a:pPr marL="420624" indent="-384048" eaLnBrk="1" fontAlgn="auto" hangingPunct="1">
              <a:spcAft>
                <a:spcPts val="0"/>
              </a:spcAft>
              <a:buFont typeface="Wingdings 2"/>
              <a:buChar char=""/>
              <a:defRPr/>
            </a:pPr>
            <a:r>
              <a:rPr lang="en-US" dirty="0"/>
              <a:t>Employment of women and children put men out of work</a:t>
            </a:r>
          </a:p>
          <a:p>
            <a:pPr marL="722376" lvl="1" indent="-274320" eaLnBrk="1" fontAlgn="auto" hangingPunct="1">
              <a:spcAft>
                <a:spcPts val="0"/>
              </a:spcAft>
              <a:buFont typeface="Wingdings 2"/>
              <a:buChar char=""/>
              <a:defRPr/>
            </a:pPr>
            <a:r>
              <a:rPr lang="en-US" dirty="0"/>
              <a:t>Women and children were paid less for the same work</a:t>
            </a:r>
          </a:p>
          <a:p>
            <a:pPr marL="420624" indent="-384048" eaLnBrk="1" fontAlgn="auto" hangingPunct="1">
              <a:spcAft>
                <a:spcPts val="0"/>
              </a:spcAft>
              <a:buFont typeface="Wingdings 2"/>
              <a:buChar char=""/>
              <a:defRPr/>
            </a:pPr>
            <a:r>
              <a:rPr lang="en-US" dirty="0"/>
              <a:t>Technological unemployment – workers lost their jobs as their labor was replaced by machines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E30FAC5-2619-4355-AA88-F68DC5512F1E}"/>
              </a:ext>
            </a:extLst>
          </p:cNvPr>
          <p:cNvSpPr>
            <a:spLocks noGrp="1"/>
          </p:cNvSpPr>
          <p:nvPr>
            <p:ph type="title"/>
          </p:nvPr>
        </p:nvSpPr>
        <p:spPr>
          <a:xfrm>
            <a:off x="457200" y="0"/>
            <a:ext cx="7467600" cy="1143000"/>
          </a:xfrm>
        </p:spPr>
        <p:txBody>
          <a:bodyPr/>
          <a:lstStyle/>
          <a:p>
            <a:pPr eaLnBrk="1" hangingPunct="1"/>
            <a:r>
              <a:rPr lang="en-US" altLang="en-US"/>
              <a:t>Poor Living Conditions</a:t>
            </a:r>
          </a:p>
        </p:txBody>
      </p:sp>
      <p:sp>
        <p:nvSpPr>
          <p:cNvPr id="3" name="Content Placeholder 2">
            <a:extLst>
              <a:ext uri="{FF2B5EF4-FFF2-40B4-BE49-F238E27FC236}">
                <a16:creationId xmlns:a16="http://schemas.microsoft.com/office/drawing/2014/main" id="{A6FDE118-946A-4BE7-A69F-E1E9F7BF9535}"/>
              </a:ext>
            </a:extLst>
          </p:cNvPr>
          <p:cNvSpPr>
            <a:spLocks noGrp="1"/>
          </p:cNvSpPr>
          <p:nvPr>
            <p:ph idx="1"/>
          </p:nvPr>
        </p:nvSpPr>
        <p:spPr>
          <a:xfrm>
            <a:off x="457200" y="1219200"/>
            <a:ext cx="8229600" cy="5181600"/>
          </a:xfrm>
        </p:spPr>
        <p:txBody>
          <a:bodyPr>
            <a:normAutofit fontScale="92500" lnSpcReduction="10000"/>
          </a:bodyPr>
          <a:lstStyle/>
          <a:p>
            <a:pPr marL="420624" indent="-384048" eaLnBrk="1" fontAlgn="auto" hangingPunct="1">
              <a:spcAft>
                <a:spcPts val="0"/>
              </a:spcAft>
              <a:buFont typeface="Wingdings 2"/>
              <a:buChar char=""/>
              <a:defRPr/>
            </a:pPr>
            <a:r>
              <a:rPr lang="en-US" dirty="0"/>
              <a:t>Factories driven solely by profit</a:t>
            </a:r>
          </a:p>
          <a:p>
            <a:pPr marL="722376" lvl="1" indent="-274320" eaLnBrk="1" fontAlgn="auto" hangingPunct="1">
              <a:spcAft>
                <a:spcPts val="0"/>
              </a:spcAft>
              <a:buFont typeface="Wingdings 2"/>
              <a:buChar char=""/>
              <a:defRPr/>
            </a:pPr>
            <a:r>
              <a:rPr lang="en-US" dirty="0"/>
              <a:t>Businesses largely immune to problems of workers</a:t>
            </a:r>
          </a:p>
          <a:p>
            <a:pPr marL="420624" indent="-384048" eaLnBrk="1" fontAlgn="auto" hangingPunct="1">
              <a:spcAft>
                <a:spcPts val="0"/>
              </a:spcAft>
              <a:buFont typeface="Wingdings 2"/>
              <a:buChar char=""/>
              <a:defRPr/>
            </a:pPr>
            <a:r>
              <a:rPr lang="en-US" dirty="0"/>
              <a:t>Factory (also company or mill) towns</a:t>
            </a:r>
          </a:p>
          <a:p>
            <a:pPr marL="722376" lvl="1" indent="-274320" eaLnBrk="1" fontAlgn="auto" hangingPunct="1">
              <a:spcAft>
                <a:spcPts val="0"/>
              </a:spcAft>
              <a:buFont typeface="Wingdings 2"/>
              <a:buChar char=""/>
              <a:defRPr/>
            </a:pPr>
            <a:r>
              <a:rPr lang="en-US" dirty="0"/>
              <a:t>Towns built by employers around factories to house workers</a:t>
            </a:r>
          </a:p>
          <a:p>
            <a:pPr marL="722376" lvl="1" indent="-274320" eaLnBrk="1" fontAlgn="auto" hangingPunct="1">
              <a:spcAft>
                <a:spcPts val="0"/>
              </a:spcAft>
              <a:buFont typeface="Wingdings 2"/>
              <a:buChar char=""/>
              <a:defRPr/>
            </a:pPr>
            <a:r>
              <a:rPr lang="en-US" dirty="0"/>
              <a:t>Workers charged higher prices than normal for rent, groceries, etc.</a:t>
            </a:r>
          </a:p>
          <a:p>
            <a:pPr marL="1005840" lvl="2" indent="-256032" eaLnBrk="1" fontAlgn="auto" hangingPunct="1">
              <a:spcAft>
                <a:spcPts val="0"/>
              </a:spcAft>
              <a:buFont typeface="Arial"/>
              <a:buChar char="○"/>
              <a:defRPr/>
            </a:pPr>
            <a:r>
              <a:rPr lang="en-US" dirty="0"/>
              <a:t>Workers often became indebted to their employers</a:t>
            </a:r>
          </a:p>
          <a:p>
            <a:pPr marL="1005840" lvl="2" indent="-256032" eaLnBrk="1" fontAlgn="auto" hangingPunct="1">
              <a:spcAft>
                <a:spcPts val="0"/>
              </a:spcAft>
              <a:buFont typeface="Arial"/>
              <a:buChar char="○"/>
              <a:defRPr/>
            </a:pPr>
            <a:r>
              <a:rPr lang="en-US" dirty="0"/>
              <a:t>Created a type of forced servitude as workers had to stay on at their jobs to pay their debts</a:t>
            </a:r>
          </a:p>
          <a:p>
            <a:pPr marL="722376" lvl="1" indent="-274320" eaLnBrk="1" fontAlgn="auto" hangingPunct="1">
              <a:spcAft>
                <a:spcPts val="0"/>
              </a:spcAft>
              <a:buFont typeface="Wingdings 2"/>
              <a:buChar char=""/>
              <a:defRPr/>
            </a:pPr>
            <a:r>
              <a:rPr lang="en-US" dirty="0"/>
              <a:t>Considered paternalistic by workers</a:t>
            </a:r>
          </a:p>
          <a:p>
            <a:pPr marL="1005840" lvl="2" indent="-256032" eaLnBrk="1" fontAlgn="auto" hangingPunct="1">
              <a:spcAft>
                <a:spcPts val="0"/>
              </a:spcAft>
              <a:buFont typeface="Arial"/>
              <a:buChar char="○"/>
              <a:defRPr/>
            </a:pPr>
            <a:r>
              <a:rPr lang="en-US" dirty="0"/>
              <a:t>Some employers had workers’ interests at heart</a:t>
            </a:r>
          </a:p>
          <a:p>
            <a:pPr marL="1005840" lvl="2" indent="-256032" eaLnBrk="1" fontAlgn="auto" hangingPunct="1">
              <a:spcAft>
                <a:spcPts val="0"/>
              </a:spcAft>
              <a:buFont typeface="Arial"/>
              <a:buChar char="○"/>
              <a:defRPr/>
            </a:pPr>
            <a:r>
              <a:rPr lang="en-US" dirty="0"/>
              <a:t>But workers wanted to control their own lives</a:t>
            </a:r>
          </a:p>
          <a:p>
            <a:pPr marL="420624" indent="-384048" eaLnBrk="1" fontAlgn="auto" hangingPunct="1">
              <a:spcAft>
                <a:spcPts val="0"/>
              </a:spcAft>
              <a:buFont typeface="Wingdings 2"/>
              <a:buChar cha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AC4F-9234-42E2-B00D-96C865EC52FB}"/>
              </a:ext>
            </a:extLst>
          </p:cNvPr>
          <p:cNvSpPr>
            <a:spLocks noGrp="1"/>
          </p:cNvSpPr>
          <p:nvPr>
            <p:ph type="ctrTitle"/>
          </p:nvPr>
        </p:nvSpPr>
        <p:spPr>
          <a:xfrm>
            <a:off x="4340352" y="5318760"/>
            <a:ext cx="4803648" cy="1539240"/>
          </a:xfrm>
          <a:ln>
            <a:miter lim="800000"/>
            <a:headEnd/>
            <a:tailEnd/>
          </a:ln>
        </p:spPr>
        <p:txBody>
          <a:bodyPr>
            <a:normAutofit/>
          </a:bodyPr>
          <a:lstStyle/>
          <a:p>
            <a:pPr eaLnBrk="1" fontAlgn="auto" hangingPunct="1">
              <a:spcAft>
                <a:spcPts val="0"/>
              </a:spcAft>
              <a:defRPr/>
            </a:pPr>
            <a:r>
              <a:t>The Labor Movement</a:t>
            </a:r>
          </a:p>
        </p:txBody>
      </p:sp>
      <p:sp>
        <p:nvSpPr>
          <p:cNvPr id="27651" name="Subtitle 2">
            <a:extLst>
              <a:ext uri="{FF2B5EF4-FFF2-40B4-BE49-F238E27FC236}">
                <a16:creationId xmlns:a16="http://schemas.microsoft.com/office/drawing/2014/main" id="{1E237D79-63AE-4920-952D-AD0ED50414A3}"/>
              </a:ext>
            </a:extLst>
          </p:cNvPr>
          <p:cNvSpPr>
            <a:spLocks noGrp="1"/>
          </p:cNvSpPr>
          <p:nvPr>
            <p:ph type="subTitle" idx="1"/>
          </p:nvPr>
        </p:nvSpPr>
        <p:spPr>
          <a:xfrm>
            <a:off x="3502025" y="5105400"/>
            <a:ext cx="5641975" cy="1752600"/>
          </a:xfrm>
        </p:spPr>
        <p:txBody>
          <a:bodyPr/>
          <a:lstStyle/>
          <a:p>
            <a:pPr eaLnBrk="1" hangingPunct="1"/>
            <a:endParaRPr lang="en-US" altLang="en-US"/>
          </a:p>
        </p:txBody>
      </p:sp>
      <p:pic>
        <p:nvPicPr>
          <p:cNvPr id="27652" name="Picture 2" descr="http://www.studenthandouts.com/536.JPG">
            <a:extLst>
              <a:ext uri="{FF2B5EF4-FFF2-40B4-BE49-F238E27FC236}">
                <a16:creationId xmlns:a16="http://schemas.microsoft.com/office/drawing/2014/main" id="{4764DA92-C1B6-44A9-B0D7-8D16EBF2A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362200"/>
            <a:ext cx="107632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4" descr="http://upload.wikimedia.org/wikipedia/commons/f/ff/Ladies_tailors_strikers.jpg">
            <a:extLst>
              <a:ext uri="{FF2B5EF4-FFF2-40B4-BE49-F238E27FC236}">
                <a16:creationId xmlns:a16="http://schemas.microsoft.com/office/drawing/2014/main" id="{A22B8356-DBDB-4667-8669-C20620CAE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
            <a:ext cx="60960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D774-BDD0-4955-AF95-00477FE4EC96}"/>
              </a:ext>
            </a:extLst>
          </p:cNvPr>
          <p:cNvSpPr>
            <a:spLocks noGrp="1"/>
          </p:cNvSpPr>
          <p:nvPr>
            <p:ph type="title"/>
          </p:nvPr>
        </p:nvSpPr>
        <p:spPr/>
        <p:txBody>
          <a:bodyPr>
            <a:normAutofit fontScale="90000"/>
          </a:bodyPr>
          <a:lstStyle/>
          <a:p>
            <a:pPr eaLnBrk="1" fontAlgn="auto" hangingPunct="1">
              <a:spcAft>
                <a:spcPts val="0"/>
              </a:spcAft>
              <a:defRPr/>
            </a:pPr>
            <a:r>
              <a:rPr lang="en-US" dirty="0"/>
              <a:t>Changing Employee-Employer Relationships</a:t>
            </a:r>
          </a:p>
        </p:txBody>
      </p:sp>
      <p:sp>
        <p:nvSpPr>
          <p:cNvPr id="3" name="Content Placeholder 2">
            <a:extLst>
              <a:ext uri="{FF2B5EF4-FFF2-40B4-BE49-F238E27FC236}">
                <a16:creationId xmlns:a16="http://schemas.microsoft.com/office/drawing/2014/main" id="{DF9F879B-FAED-441A-B8E8-300F09741594}"/>
              </a:ext>
            </a:extLst>
          </p:cNvPr>
          <p:cNvSpPr>
            <a:spLocks noGrp="1"/>
          </p:cNvSpPr>
          <p:nvPr>
            <p:ph idx="1"/>
          </p:nvPr>
        </p:nvSpPr>
        <p:spPr>
          <a:xfrm>
            <a:off x="457200" y="1752600"/>
            <a:ext cx="8229600" cy="4525963"/>
          </a:xfrm>
        </p:spPr>
        <p:txBody>
          <a:bodyPr>
            <a:normAutofit fontScale="92500"/>
          </a:bodyPr>
          <a:lstStyle/>
          <a:p>
            <a:pPr marL="420624" indent="-384048" eaLnBrk="1" fontAlgn="auto" hangingPunct="1">
              <a:spcAft>
                <a:spcPts val="0"/>
              </a:spcAft>
              <a:buFont typeface="Wingdings 2"/>
              <a:buChar char=""/>
              <a:defRPr/>
            </a:pPr>
            <a:r>
              <a:rPr lang="en-US" dirty="0"/>
              <a:t>Domestic system</a:t>
            </a:r>
          </a:p>
          <a:p>
            <a:pPr marL="722376" lvl="1" indent="-274320" eaLnBrk="1" fontAlgn="auto" hangingPunct="1">
              <a:spcAft>
                <a:spcPts val="0"/>
              </a:spcAft>
              <a:buFont typeface="Wingdings 2"/>
              <a:buChar char=""/>
              <a:defRPr/>
            </a:pPr>
            <a:r>
              <a:rPr lang="en-US" dirty="0"/>
              <a:t>Workers and employers knew each other personally</a:t>
            </a:r>
          </a:p>
          <a:p>
            <a:pPr marL="722376" lvl="1" indent="-274320" eaLnBrk="1" fontAlgn="auto" hangingPunct="1">
              <a:spcAft>
                <a:spcPts val="0"/>
              </a:spcAft>
              <a:buFont typeface="Wingdings 2"/>
              <a:buChar char=""/>
              <a:defRPr/>
            </a:pPr>
            <a:r>
              <a:rPr lang="en-US" dirty="0"/>
              <a:t>Workers could aspire to become employers</a:t>
            </a:r>
          </a:p>
          <a:p>
            <a:pPr marL="420624" indent="-384048" eaLnBrk="1" fontAlgn="auto" hangingPunct="1">
              <a:spcAft>
                <a:spcPts val="0"/>
              </a:spcAft>
              <a:buFont typeface="Wingdings 2"/>
              <a:buChar char=""/>
              <a:defRPr/>
            </a:pPr>
            <a:r>
              <a:rPr lang="en-US" dirty="0"/>
              <a:t>Factory system</a:t>
            </a:r>
          </a:p>
          <a:p>
            <a:pPr marL="722376" lvl="1" indent="-274320" eaLnBrk="1" fontAlgn="auto" hangingPunct="1">
              <a:spcAft>
                <a:spcPts val="0"/>
              </a:spcAft>
              <a:buFont typeface="Wingdings 2"/>
              <a:buChar char=""/>
              <a:defRPr/>
            </a:pPr>
            <a:r>
              <a:rPr lang="en-US" dirty="0"/>
              <a:t>Workers no longer owned the means of production (machinery)</a:t>
            </a:r>
          </a:p>
          <a:p>
            <a:pPr marL="722376" lvl="1" indent="-274320" eaLnBrk="1" fontAlgn="auto" hangingPunct="1">
              <a:spcAft>
                <a:spcPts val="0"/>
              </a:spcAft>
              <a:buFont typeface="Wingdings 2"/>
              <a:buChar char=""/>
              <a:defRPr/>
            </a:pPr>
            <a:r>
              <a:rPr lang="en-US" dirty="0"/>
              <a:t>Employers no longer knew workers personally</a:t>
            </a:r>
          </a:p>
          <a:p>
            <a:pPr marL="1005840" lvl="2" indent="-256032" eaLnBrk="1" fontAlgn="auto" hangingPunct="1">
              <a:spcAft>
                <a:spcPts val="0"/>
              </a:spcAft>
              <a:buFont typeface="Arial"/>
              <a:buChar char="○"/>
              <a:defRPr/>
            </a:pPr>
            <a:r>
              <a:rPr lang="en-US" dirty="0"/>
              <a:t>Factories often run by managers paid by the corporation</a:t>
            </a:r>
          </a:p>
          <a:p>
            <a:pPr marL="722376" lvl="1" indent="-274320" eaLnBrk="1" fontAlgn="auto" hangingPunct="1">
              <a:spcAft>
                <a:spcPts val="0"/>
              </a:spcAft>
              <a:buFont typeface="Wingdings 2"/>
              <a:buChar char=""/>
              <a:defRPr/>
            </a:pPr>
            <a:r>
              <a:rPr lang="en-US" dirty="0"/>
              <a:t>Relationships between employers and employees grew strained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9680AA9-F0B6-4753-A104-A92A94284EFE}"/>
              </a:ext>
            </a:extLst>
          </p:cNvPr>
          <p:cNvSpPr>
            <a:spLocks noGrp="1"/>
          </p:cNvSpPr>
          <p:nvPr>
            <p:ph type="title"/>
          </p:nvPr>
        </p:nvSpPr>
        <p:spPr/>
        <p:txBody>
          <a:bodyPr/>
          <a:lstStyle/>
          <a:p>
            <a:pPr eaLnBrk="1" hangingPunct="1"/>
            <a:r>
              <a:rPr lang="en-US" altLang="en-US"/>
              <a:t>Slum Living Conditions</a:t>
            </a:r>
          </a:p>
        </p:txBody>
      </p:sp>
      <p:sp>
        <p:nvSpPr>
          <p:cNvPr id="3" name="Content Placeholder 2">
            <a:extLst>
              <a:ext uri="{FF2B5EF4-FFF2-40B4-BE49-F238E27FC236}">
                <a16:creationId xmlns:a16="http://schemas.microsoft.com/office/drawing/2014/main" id="{6C0DEE1B-AA6F-4F2E-8C7F-99EC107DCACF}"/>
              </a:ext>
            </a:extLst>
          </p:cNvPr>
          <p:cNvSpPr>
            <a:spLocks noGrp="1"/>
          </p:cNvSpPr>
          <p:nvPr>
            <p:ph idx="1"/>
          </p:nvPr>
        </p:nvSpPr>
        <p:spPr/>
        <p:txBody>
          <a:bodyPr>
            <a:normAutofit fontScale="85000" lnSpcReduction="20000"/>
          </a:bodyPr>
          <a:lstStyle/>
          <a:p>
            <a:pPr marL="420624" indent="-384048" eaLnBrk="1" fontAlgn="auto" hangingPunct="1">
              <a:spcAft>
                <a:spcPts val="0"/>
              </a:spcAft>
              <a:buFont typeface="Wingdings 2"/>
              <a:buChar char=""/>
              <a:defRPr/>
            </a:pPr>
            <a:r>
              <a:rPr lang="en-US" dirty="0"/>
              <a:t>Factory towns – often built and owned by factories</a:t>
            </a:r>
          </a:p>
          <a:p>
            <a:pPr marL="722376" lvl="1" indent="-274320" eaLnBrk="1" fontAlgn="auto" hangingPunct="1">
              <a:spcAft>
                <a:spcPts val="0"/>
              </a:spcAft>
              <a:buFont typeface="Wingdings 2"/>
              <a:buChar char=""/>
              <a:defRPr/>
            </a:pPr>
            <a:r>
              <a:rPr lang="en-US" dirty="0"/>
              <a:t>Not a strange concept to rural-to-urban migrants who were used to living on a lord’s estate or property</a:t>
            </a:r>
          </a:p>
          <a:p>
            <a:pPr marL="722376" lvl="1" indent="-274320" eaLnBrk="1" fontAlgn="auto" hangingPunct="1">
              <a:spcAft>
                <a:spcPts val="0"/>
              </a:spcAft>
              <a:buFont typeface="Wingdings 2"/>
              <a:buChar char=""/>
              <a:defRPr/>
            </a:pPr>
            <a:r>
              <a:rPr lang="en-US" dirty="0"/>
              <a:t>Full of crowded tenements</a:t>
            </a:r>
          </a:p>
          <a:p>
            <a:pPr marL="722376" lvl="1" indent="-274320" eaLnBrk="1" fontAlgn="auto" hangingPunct="1">
              <a:spcAft>
                <a:spcPts val="0"/>
              </a:spcAft>
              <a:buFont typeface="Wingdings 2"/>
              <a:buChar char=""/>
              <a:defRPr/>
            </a:pPr>
            <a:r>
              <a:rPr lang="en-US" dirty="0"/>
              <a:t>Few amenities</a:t>
            </a:r>
          </a:p>
          <a:p>
            <a:pPr marL="420624" indent="-384048" eaLnBrk="1" fontAlgn="auto" hangingPunct="1">
              <a:spcAft>
                <a:spcPts val="0"/>
              </a:spcAft>
              <a:buFont typeface="Wingdings 2"/>
              <a:buChar char=""/>
              <a:defRPr/>
            </a:pPr>
            <a:r>
              <a:rPr lang="en-US" dirty="0"/>
              <a:t>Tenements – buildings with rented multiple dwellings</a:t>
            </a:r>
          </a:p>
          <a:p>
            <a:pPr marL="722376" lvl="1" indent="-274320" eaLnBrk="1" fontAlgn="auto" hangingPunct="1">
              <a:spcAft>
                <a:spcPts val="0"/>
              </a:spcAft>
              <a:buFont typeface="Wingdings 2"/>
              <a:buChar char=""/>
              <a:defRPr/>
            </a:pPr>
            <a:r>
              <a:rPr lang="en-US" dirty="0"/>
              <a:t>Apartment buildings with a more negative connotation</a:t>
            </a:r>
          </a:p>
          <a:p>
            <a:pPr marL="722376" lvl="1" indent="-274320" eaLnBrk="1" fontAlgn="auto" hangingPunct="1">
              <a:spcAft>
                <a:spcPts val="0"/>
              </a:spcAft>
              <a:buFont typeface="Wingdings 2"/>
              <a:buChar char=""/>
              <a:defRPr/>
            </a:pPr>
            <a:r>
              <a:rPr lang="en-US" dirty="0"/>
              <a:t>Overcrowded and unsanitary</a:t>
            </a:r>
          </a:p>
          <a:p>
            <a:pPr marL="420624" indent="-384048" eaLnBrk="1" fontAlgn="auto" hangingPunct="1">
              <a:spcAft>
                <a:spcPts val="0"/>
              </a:spcAft>
              <a:buFont typeface="Wingdings 2"/>
              <a:buChar char=""/>
              <a:defRPr/>
            </a:pPr>
            <a:r>
              <a:rPr lang="en-US" dirty="0"/>
              <a:t>Workers were unsatisfied both inside and outside the factories</a:t>
            </a:r>
          </a:p>
          <a:p>
            <a:pPr marL="722376" lvl="1" indent="-274320" eaLnBrk="1" fontAlgn="auto" hangingPunct="1">
              <a:spcAft>
                <a:spcPts val="0"/>
              </a:spcAft>
              <a:buFont typeface="Wingdings 2"/>
              <a:buChar char=""/>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3028-95F9-4BBF-B147-B1851C91AFA8}"/>
              </a:ext>
            </a:extLst>
          </p:cNvPr>
          <p:cNvSpPr>
            <a:spLocks noGrp="1"/>
          </p:cNvSpPr>
          <p:nvPr>
            <p:ph type="title"/>
          </p:nvPr>
        </p:nvSpPr>
        <p:spPr/>
        <p:txBody>
          <a:bodyPr>
            <a:normAutofit fontScale="90000"/>
          </a:bodyPr>
          <a:lstStyle/>
          <a:p>
            <a:pPr eaLnBrk="1" fontAlgn="auto" hangingPunct="1">
              <a:spcAft>
                <a:spcPts val="0"/>
              </a:spcAft>
              <a:defRPr/>
            </a:pPr>
            <a:r>
              <a:rPr lang="en-US" dirty="0"/>
              <a:t>What was the Industrial Revolution? </a:t>
            </a:r>
          </a:p>
        </p:txBody>
      </p:sp>
      <p:sp>
        <p:nvSpPr>
          <p:cNvPr id="9219" name="Content Placeholder 2">
            <a:extLst>
              <a:ext uri="{FF2B5EF4-FFF2-40B4-BE49-F238E27FC236}">
                <a16:creationId xmlns:a16="http://schemas.microsoft.com/office/drawing/2014/main" id="{37D40BCC-CE89-4DE1-A5A4-E09016842044}"/>
              </a:ext>
            </a:extLst>
          </p:cNvPr>
          <p:cNvSpPr>
            <a:spLocks noGrp="1"/>
          </p:cNvSpPr>
          <p:nvPr>
            <p:ph idx="1"/>
          </p:nvPr>
        </p:nvSpPr>
        <p:spPr/>
        <p:txBody>
          <a:bodyPr/>
          <a:lstStyle/>
          <a:p>
            <a:pPr eaLnBrk="1" hangingPunct="1"/>
            <a:r>
              <a:rPr lang="en-US" altLang="en-US"/>
              <a:t>The Industrial Revolution was a fundamental change in the way goods were produced, from human labor to machines</a:t>
            </a:r>
          </a:p>
          <a:p>
            <a:pPr eaLnBrk="1" hangingPunct="1"/>
            <a:endParaRPr lang="en-US" altLang="en-US"/>
          </a:p>
          <a:p>
            <a:pPr eaLnBrk="1" hangingPunct="1"/>
            <a:r>
              <a:rPr lang="en-US" altLang="en-US"/>
              <a:t>The more efficient means of production and subsequent higher levels of production triggered far-reaching changes to industrialized societies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1F03147-E797-4003-9E13-F294D8FD5084}"/>
              </a:ext>
            </a:extLst>
          </p:cNvPr>
          <p:cNvSpPr>
            <a:spLocks noGrp="1"/>
          </p:cNvSpPr>
          <p:nvPr>
            <p:ph type="title"/>
          </p:nvPr>
        </p:nvSpPr>
        <p:spPr/>
        <p:txBody>
          <a:bodyPr/>
          <a:lstStyle/>
          <a:p>
            <a:pPr eaLnBrk="1" hangingPunct="1"/>
            <a:r>
              <a:rPr lang="en-US" altLang="en-US"/>
              <a:t>Rise of Labor Unions</a:t>
            </a:r>
          </a:p>
        </p:txBody>
      </p:sp>
      <p:sp>
        <p:nvSpPr>
          <p:cNvPr id="3" name="Content Placeholder 2">
            <a:extLst>
              <a:ext uri="{FF2B5EF4-FFF2-40B4-BE49-F238E27FC236}">
                <a16:creationId xmlns:a16="http://schemas.microsoft.com/office/drawing/2014/main" id="{43A44100-9B9D-429A-85EC-413D29F491A1}"/>
              </a:ext>
            </a:extLst>
          </p:cNvPr>
          <p:cNvSpPr>
            <a:spLocks noGrp="1"/>
          </p:cNvSpPr>
          <p:nvPr>
            <p:ph idx="1"/>
          </p:nvPr>
        </p:nvSpPr>
        <p:spPr>
          <a:xfrm>
            <a:off x="457200" y="1600200"/>
            <a:ext cx="8305800" cy="4525963"/>
          </a:xfrm>
        </p:spPr>
        <p:txBody>
          <a:bodyPr>
            <a:normAutofit fontScale="92500" lnSpcReduction="20000"/>
          </a:bodyPr>
          <a:lstStyle/>
          <a:p>
            <a:pPr marL="420624" indent="-384048" eaLnBrk="1" fontAlgn="auto" hangingPunct="1">
              <a:spcAft>
                <a:spcPts val="0"/>
              </a:spcAft>
              <a:buFont typeface="Wingdings 2"/>
              <a:buChar char=""/>
              <a:defRPr/>
            </a:pPr>
            <a:r>
              <a:rPr lang="en-US" dirty="0"/>
              <a:t>Before labor unions, workers bargained individually – “individual bargaining”</a:t>
            </a:r>
          </a:p>
          <a:p>
            <a:pPr marL="722376" lvl="1" indent="-274320" eaLnBrk="1" fontAlgn="auto" hangingPunct="1">
              <a:spcAft>
                <a:spcPts val="0"/>
              </a:spcAft>
              <a:buFont typeface="Wingdings 2"/>
              <a:buChar char=""/>
              <a:defRPr/>
            </a:pPr>
            <a:r>
              <a:rPr lang="en-US" dirty="0"/>
              <a:t>Before factories, a worker could bargain for better wages and working conditions by arguing his or her particular skills</a:t>
            </a:r>
          </a:p>
          <a:p>
            <a:pPr marL="722376" lvl="1" indent="-274320" eaLnBrk="1" fontAlgn="auto" hangingPunct="1">
              <a:spcAft>
                <a:spcPts val="0"/>
              </a:spcAft>
              <a:buFont typeface="Wingdings 2"/>
              <a:buChar char=""/>
              <a:defRPr/>
            </a:pPr>
            <a:r>
              <a:rPr lang="en-US" dirty="0"/>
              <a:t>But in factories, work is routine and one worker can easily replace another</a:t>
            </a:r>
          </a:p>
          <a:p>
            <a:pPr marL="420624" indent="-384048" eaLnBrk="1" fontAlgn="auto" hangingPunct="1">
              <a:spcAft>
                <a:spcPts val="0"/>
              </a:spcAft>
              <a:buFont typeface="Wingdings 2"/>
              <a:buChar char=""/>
              <a:defRPr/>
            </a:pPr>
            <a:r>
              <a:rPr lang="en-US" dirty="0"/>
              <a:t>With labor unions, workers bargained together as a group, or collective – “collective bargaining”</a:t>
            </a:r>
          </a:p>
          <a:p>
            <a:pPr marL="722376" lvl="1" indent="-274320" eaLnBrk="1" fontAlgn="auto" hangingPunct="1">
              <a:spcAft>
                <a:spcPts val="0"/>
              </a:spcAft>
              <a:buFont typeface="Wingdings 2"/>
              <a:buChar char=""/>
              <a:defRPr/>
            </a:pPr>
            <a:r>
              <a:rPr lang="en-US" dirty="0"/>
              <a:t>Organized groups of workers elected leaders to bargain on their behalf</a:t>
            </a:r>
          </a:p>
          <a:p>
            <a:pPr marL="722376" lvl="1" indent="-274320" eaLnBrk="1" fontAlgn="auto" hangingPunct="1">
              <a:spcAft>
                <a:spcPts val="0"/>
              </a:spcAft>
              <a:buFont typeface="Wingdings 2"/>
              <a:buChar char=""/>
              <a:defRPr/>
            </a:pPr>
            <a:r>
              <a:rPr lang="en-US" dirty="0"/>
              <a:t>Used tools (such as strikes) to gain rights</a:t>
            </a:r>
          </a:p>
          <a:p>
            <a:pPr marL="420624" indent="-384048" eaLnBrk="1" fontAlgn="auto" hangingPunct="1">
              <a:spcAft>
                <a:spcPts val="0"/>
              </a:spcAft>
              <a:buFont typeface="Wingdings 2"/>
              <a:buChar char=""/>
              <a:defRP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EEDF-E1D3-4E4B-8D8A-267095433055}"/>
              </a:ext>
            </a:extLst>
          </p:cNvPr>
          <p:cNvSpPr>
            <a:spLocks noGrp="1"/>
          </p:cNvSpPr>
          <p:nvPr>
            <p:ph type="title"/>
          </p:nvPr>
        </p:nvSpPr>
        <p:spPr/>
        <p:txBody>
          <a:bodyPr>
            <a:normAutofit fontScale="90000"/>
          </a:bodyPr>
          <a:lstStyle/>
          <a:p>
            <a:pPr eaLnBrk="1" fontAlgn="auto" hangingPunct="1">
              <a:spcAft>
                <a:spcPts val="0"/>
              </a:spcAft>
              <a:defRPr/>
            </a:pPr>
            <a:r>
              <a:rPr lang="en-US" dirty="0"/>
              <a:t>Weapons Used by Unions and Employers</a:t>
            </a:r>
          </a:p>
        </p:txBody>
      </p:sp>
      <p:graphicFrame>
        <p:nvGraphicFramePr>
          <p:cNvPr id="4" name="Content Placeholder 3">
            <a:extLst>
              <a:ext uri="{FF2B5EF4-FFF2-40B4-BE49-F238E27FC236}">
                <a16:creationId xmlns:a16="http://schemas.microsoft.com/office/drawing/2014/main" id="{1430222B-B41A-4CB6-B094-BF9560143FB1}"/>
              </a:ext>
            </a:extLst>
          </p:cNvPr>
          <p:cNvGraphicFramePr>
            <a:graphicFrameLocks noGrp="1"/>
          </p:cNvGraphicFramePr>
          <p:nvPr>
            <p:ph idx="1"/>
          </p:nvPr>
        </p:nvGraphicFramePr>
        <p:xfrm>
          <a:off x="152400" y="1600200"/>
          <a:ext cx="88392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5A45-1361-4871-8C25-8455AC42A00D}"/>
              </a:ext>
            </a:extLst>
          </p:cNvPr>
          <p:cNvSpPr>
            <a:spLocks noGrp="1"/>
          </p:cNvSpPr>
          <p:nvPr>
            <p:ph type="title"/>
          </p:nvPr>
        </p:nvSpPr>
        <p:spPr/>
        <p:txBody>
          <a:bodyPr>
            <a:normAutofit fontScale="90000"/>
          </a:bodyPr>
          <a:lstStyle/>
          <a:p>
            <a:pPr eaLnBrk="1" fontAlgn="auto" hangingPunct="1">
              <a:spcAft>
                <a:spcPts val="0"/>
              </a:spcAft>
              <a:defRPr/>
            </a:pPr>
            <a:r>
              <a:rPr lang="en-US" dirty="0"/>
              <a:t>Legal Protections for Workers</a:t>
            </a:r>
          </a:p>
        </p:txBody>
      </p:sp>
      <p:sp>
        <p:nvSpPr>
          <p:cNvPr id="33795" name="Content Placeholder 2">
            <a:extLst>
              <a:ext uri="{FF2B5EF4-FFF2-40B4-BE49-F238E27FC236}">
                <a16:creationId xmlns:a16="http://schemas.microsoft.com/office/drawing/2014/main" id="{96AE0BA2-D889-43E8-945C-84A48DBA2D39}"/>
              </a:ext>
            </a:extLst>
          </p:cNvPr>
          <p:cNvSpPr>
            <a:spLocks noGrp="1"/>
          </p:cNvSpPr>
          <p:nvPr>
            <p:ph idx="1"/>
          </p:nvPr>
        </p:nvSpPr>
        <p:spPr/>
        <p:txBody>
          <a:bodyPr/>
          <a:lstStyle/>
          <a:p>
            <a:pPr eaLnBrk="1" hangingPunct="1"/>
            <a:r>
              <a:rPr lang="en-US" altLang="en-US"/>
              <a:t>Limited hours for women</a:t>
            </a:r>
          </a:p>
          <a:p>
            <a:pPr lvl="1" eaLnBrk="1" hangingPunct="1"/>
            <a:r>
              <a:rPr lang="en-US" altLang="en-US"/>
              <a:t>Later – equal pay for equal work</a:t>
            </a:r>
          </a:p>
          <a:p>
            <a:pPr eaLnBrk="1" hangingPunct="1"/>
            <a:r>
              <a:rPr lang="en-US" altLang="en-US"/>
              <a:t>Eventual end to child labor</a:t>
            </a:r>
          </a:p>
          <a:p>
            <a:pPr lvl="1" eaLnBrk="1" hangingPunct="1"/>
            <a:r>
              <a:rPr lang="en-US" altLang="en-US"/>
              <a:t>Schools and requirements for school attendance grew as children were removed from the workforce</a:t>
            </a:r>
          </a:p>
          <a:p>
            <a:pPr eaLnBrk="1" hangingPunct="1"/>
            <a:r>
              <a:rPr lang="en-US" altLang="en-US"/>
              <a:t>Health and safety codes</a:t>
            </a:r>
          </a:p>
          <a:p>
            <a:pPr eaLnBrk="1" hangingPunct="1"/>
            <a:r>
              <a:rPr lang="en-US" altLang="en-US"/>
              <a:t>Minimum wage</a:t>
            </a:r>
          </a:p>
          <a:p>
            <a:pPr eaLnBrk="1" hangingPunct="1"/>
            <a:r>
              <a:rPr lang="en-US" altLang="en-US"/>
              <a:t>Legalization of unions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7332487-646E-4974-BFD9-55C0111BC28F}"/>
              </a:ext>
            </a:extLst>
          </p:cNvPr>
          <p:cNvSpPr>
            <a:spLocks noGrp="1"/>
          </p:cNvSpPr>
          <p:nvPr>
            <p:ph type="title"/>
          </p:nvPr>
        </p:nvSpPr>
        <p:spPr/>
        <p:txBody>
          <a:bodyPr/>
          <a:lstStyle/>
          <a:p>
            <a:pPr eaLnBrk="1" hangingPunct="1"/>
            <a:r>
              <a:rPr lang="en-US" altLang="en-US"/>
              <a:t>The Industrial Revolution </a:t>
            </a:r>
          </a:p>
        </p:txBody>
      </p:sp>
      <p:sp>
        <p:nvSpPr>
          <p:cNvPr id="3" name="Content Placeholder 2">
            <a:extLst>
              <a:ext uri="{FF2B5EF4-FFF2-40B4-BE49-F238E27FC236}">
                <a16:creationId xmlns:a16="http://schemas.microsoft.com/office/drawing/2014/main" id="{0C48F7C5-FF6E-472C-B457-F91263D11E9E}"/>
              </a:ext>
            </a:extLst>
          </p:cNvPr>
          <p:cNvSpPr>
            <a:spLocks noGrp="1"/>
          </p:cNvSpPr>
          <p:nvPr>
            <p:ph idx="1"/>
          </p:nvPr>
        </p:nvSpPr>
        <p:spPr/>
        <p:txBody>
          <a:bodyPr>
            <a:normAutofit lnSpcReduction="10000"/>
          </a:bodyPr>
          <a:lstStyle/>
          <a:p>
            <a:pPr marL="420624" indent="-384048" eaLnBrk="1" fontAlgn="auto" hangingPunct="1">
              <a:spcAft>
                <a:spcPts val="0"/>
              </a:spcAft>
              <a:buFont typeface="Wingdings 2"/>
              <a:buChar char=""/>
              <a:defRPr/>
            </a:pPr>
            <a:r>
              <a:rPr lang="en-US" dirty="0"/>
              <a:t>Machines were invented which replaced human labor</a:t>
            </a:r>
          </a:p>
          <a:p>
            <a:pPr marL="420624" indent="-384048" eaLnBrk="1" fontAlgn="auto" hangingPunct="1">
              <a:spcAft>
                <a:spcPts val="0"/>
              </a:spcAft>
              <a:buFont typeface="Wingdings 2"/>
              <a:buChar char=""/>
              <a:defRPr/>
            </a:pPr>
            <a:r>
              <a:rPr lang="en-US" dirty="0"/>
              <a:t>New energy sources were developed to power the new machinery – water, steam, electricity, oil (gas, kerosene)</a:t>
            </a:r>
          </a:p>
          <a:p>
            <a:pPr marL="722376" lvl="1" indent="-274320" eaLnBrk="1" fontAlgn="auto" hangingPunct="1">
              <a:spcAft>
                <a:spcPts val="0"/>
              </a:spcAft>
              <a:buFont typeface="Wingdings 2"/>
              <a:buChar char=""/>
              <a:defRPr/>
            </a:pPr>
            <a:r>
              <a:rPr lang="en-US" dirty="0"/>
              <a:t>Some historians place advances in atomic, solar, and wind energy at the later stages of the Industrial Revolution</a:t>
            </a:r>
          </a:p>
          <a:p>
            <a:pPr marL="420624" indent="-384048" eaLnBrk="1" fontAlgn="auto" hangingPunct="1">
              <a:spcAft>
                <a:spcPts val="0"/>
              </a:spcAft>
              <a:buFont typeface="Wingdings 2"/>
              <a:buChar char=""/>
              <a:defRPr/>
            </a:pPr>
            <a:r>
              <a:rPr lang="en-US" dirty="0"/>
              <a:t>Increased use of metals and minerals</a:t>
            </a:r>
          </a:p>
          <a:p>
            <a:pPr marL="722376" lvl="1" indent="-274320" eaLnBrk="1" fontAlgn="auto" hangingPunct="1">
              <a:spcAft>
                <a:spcPts val="0"/>
              </a:spcAft>
              <a:buFont typeface="Wingdings 2"/>
              <a:buChar char=""/>
              <a:defRPr/>
            </a:pPr>
            <a:r>
              <a:rPr lang="en-US" dirty="0"/>
              <a:t>Aluminum, coal, copper, iron,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58673E8-AB40-41AA-B576-A6783FCAA9D0}"/>
              </a:ext>
            </a:extLst>
          </p:cNvPr>
          <p:cNvSpPr>
            <a:spLocks noGrp="1"/>
          </p:cNvSpPr>
          <p:nvPr>
            <p:ph type="title"/>
          </p:nvPr>
        </p:nvSpPr>
        <p:spPr/>
        <p:txBody>
          <a:bodyPr/>
          <a:lstStyle/>
          <a:p>
            <a:pPr eaLnBrk="1" hangingPunct="1"/>
            <a:r>
              <a:rPr lang="en-US" altLang="en-US"/>
              <a:t>The Industrial Revolution</a:t>
            </a:r>
          </a:p>
        </p:txBody>
      </p:sp>
      <p:sp>
        <p:nvSpPr>
          <p:cNvPr id="3" name="Content Placeholder 2">
            <a:extLst>
              <a:ext uri="{FF2B5EF4-FFF2-40B4-BE49-F238E27FC236}">
                <a16:creationId xmlns:a16="http://schemas.microsoft.com/office/drawing/2014/main" id="{6DEB2190-133B-432C-90BB-DA74AADB591B}"/>
              </a:ext>
            </a:extLst>
          </p:cNvPr>
          <p:cNvSpPr>
            <a:spLocks noGrp="1"/>
          </p:cNvSpPr>
          <p:nvPr>
            <p:ph idx="1"/>
          </p:nvPr>
        </p:nvSpPr>
        <p:spPr/>
        <p:txBody>
          <a:bodyPr>
            <a:normAutofit lnSpcReduction="10000"/>
          </a:bodyPr>
          <a:lstStyle/>
          <a:p>
            <a:pPr marL="420624" indent="-384048" eaLnBrk="1" fontAlgn="auto" hangingPunct="1">
              <a:spcAft>
                <a:spcPts val="0"/>
              </a:spcAft>
              <a:buFont typeface="Wingdings 2"/>
              <a:buChar char=""/>
              <a:defRPr/>
            </a:pPr>
            <a:r>
              <a:rPr lang="en-US" dirty="0"/>
              <a:t>Transportation improved</a:t>
            </a:r>
          </a:p>
          <a:p>
            <a:pPr marL="722376" lvl="1" indent="-274320" eaLnBrk="1" fontAlgn="auto" hangingPunct="1">
              <a:spcAft>
                <a:spcPts val="0"/>
              </a:spcAft>
              <a:buFont typeface="Wingdings 2"/>
              <a:buChar char=""/>
              <a:defRPr/>
            </a:pPr>
            <a:r>
              <a:rPr lang="en-US" dirty="0"/>
              <a:t>Ships</a:t>
            </a:r>
          </a:p>
          <a:p>
            <a:pPr marL="1005840" lvl="2" indent="-256032" eaLnBrk="1" fontAlgn="auto" hangingPunct="1">
              <a:spcAft>
                <a:spcPts val="0"/>
              </a:spcAft>
              <a:buFont typeface="Arial"/>
              <a:buChar char="○"/>
              <a:defRPr/>
            </a:pPr>
            <a:r>
              <a:rPr lang="en-US" dirty="0"/>
              <a:t>Wooden ships </a:t>
            </a:r>
            <a:r>
              <a:rPr lang="en-US" dirty="0">
                <a:latin typeface="Calibri"/>
              </a:rPr>
              <a:t>→ </a:t>
            </a:r>
            <a:r>
              <a:rPr lang="en-US" dirty="0"/>
              <a:t>Iron ships </a:t>
            </a:r>
            <a:r>
              <a:rPr lang="en-US" dirty="0">
                <a:latin typeface="Calibri"/>
              </a:rPr>
              <a:t>→</a:t>
            </a:r>
            <a:r>
              <a:rPr lang="en-US" dirty="0"/>
              <a:t> Steel ships</a:t>
            </a:r>
          </a:p>
          <a:p>
            <a:pPr marL="1005840" lvl="2" indent="-256032" eaLnBrk="1" fontAlgn="auto" hangingPunct="1">
              <a:spcAft>
                <a:spcPts val="0"/>
              </a:spcAft>
              <a:buFont typeface="Arial"/>
              <a:buChar char="○"/>
              <a:defRPr/>
            </a:pPr>
            <a:r>
              <a:rPr lang="en-US" dirty="0"/>
              <a:t>Wind-powered sails </a:t>
            </a:r>
            <a:r>
              <a:rPr lang="en-US" dirty="0">
                <a:latin typeface="Calibri"/>
              </a:rPr>
              <a:t>→ </a:t>
            </a:r>
            <a:r>
              <a:rPr lang="en-US" dirty="0"/>
              <a:t>Steam-powered boilers</a:t>
            </a:r>
          </a:p>
          <a:p>
            <a:pPr marL="722376" lvl="1" indent="-274320" eaLnBrk="1" fontAlgn="auto" hangingPunct="1">
              <a:spcAft>
                <a:spcPts val="0"/>
              </a:spcAft>
              <a:buFont typeface="Wingdings 2"/>
              <a:buChar char=""/>
              <a:defRPr/>
            </a:pPr>
            <a:r>
              <a:rPr lang="en-US" dirty="0"/>
              <a:t>Trains</a:t>
            </a:r>
          </a:p>
          <a:p>
            <a:pPr marL="722376" lvl="1" indent="-274320" eaLnBrk="1" fontAlgn="auto" hangingPunct="1">
              <a:spcAft>
                <a:spcPts val="0"/>
              </a:spcAft>
              <a:buFont typeface="Wingdings 2"/>
              <a:buChar char=""/>
              <a:defRPr/>
            </a:pPr>
            <a:r>
              <a:rPr lang="en-US" dirty="0"/>
              <a:t>Automobiles</a:t>
            </a:r>
          </a:p>
          <a:p>
            <a:pPr marL="420624" indent="-384048" eaLnBrk="1" fontAlgn="auto" hangingPunct="1">
              <a:spcAft>
                <a:spcPts val="0"/>
              </a:spcAft>
              <a:buFont typeface="Wingdings 2"/>
              <a:buChar char=""/>
              <a:defRPr/>
            </a:pPr>
            <a:r>
              <a:rPr lang="en-US" dirty="0"/>
              <a:t>Communication improved</a:t>
            </a:r>
          </a:p>
          <a:p>
            <a:pPr marL="722376" lvl="1" indent="-274320" eaLnBrk="1" fontAlgn="auto" hangingPunct="1">
              <a:spcAft>
                <a:spcPts val="0"/>
              </a:spcAft>
              <a:buFont typeface="Wingdings 2"/>
              <a:buChar char=""/>
              <a:defRPr/>
            </a:pPr>
            <a:r>
              <a:rPr lang="en-US" dirty="0"/>
              <a:t>Telegraph</a:t>
            </a:r>
          </a:p>
          <a:p>
            <a:pPr marL="722376" lvl="1" indent="-274320" eaLnBrk="1" fontAlgn="auto" hangingPunct="1">
              <a:spcAft>
                <a:spcPts val="0"/>
              </a:spcAft>
              <a:buFont typeface="Wingdings 2"/>
              <a:buChar char=""/>
              <a:defRPr/>
            </a:pPr>
            <a:r>
              <a:rPr lang="en-US" dirty="0"/>
              <a:t>Telephone</a:t>
            </a:r>
          </a:p>
          <a:p>
            <a:pPr marL="722376" lvl="1" indent="-274320" eaLnBrk="1" fontAlgn="auto" hangingPunct="1">
              <a:spcAft>
                <a:spcPts val="0"/>
              </a:spcAft>
              <a:buFont typeface="Wingdings 2"/>
              <a:buChar char=""/>
              <a:defRPr/>
            </a:pPr>
            <a:r>
              <a:rPr lang="en-US" dirty="0"/>
              <a:t>Radio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5C7C9E0-F2BB-4D67-94FB-724941D9083B}"/>
              </a:ext>
            </a:extLst>
          </p:cNvPr>
          <p:cNvSpPr>
            <a:spLocks noGrp="1"/>
          </p:cNvSpPr>
          <p:nvPr>
            <p:ph type="title"/>
          </p:nvPr>
        </p:nvSpPr>
        <p:spPr/>
        <p:txBody>
          <a:bodyPr/>
          <a:lstStyle/>
          <a:p>
            <a:pPr eaLnBrk="1" hangingPunct="1"/>
            <a:r>
              <a:rPr lang="en-US" altLang="en-US"/>
              <a:t>Developments</a:t>
            </a:r>
          </a:p>
        </p:txBody>
      </p:sp>
      <p:sp>
        <p:nvSpPr>
          <p:cNvPr id="3" name="Content Placeholder 2">
            <a:extLst>
              <a:ext uri="{FF2B5EF4-FFF2-40B4-BE49-F238E27FC236}">
                <a16:creationId xmlns:a16="http://schemas.microsoft.com/office/drawing/2014/main" id="{607D6C62-CBA2-4F40-ABAD-0396681469D0}"/>
              </a:ext>
            </a:extLst>
          </p:cNvPr>
          <p:cNvSpPr>
            <a:spLocks noGrp="1"/>
          </p:cNvSpPr>
          <p:nvPr>
            <p:ph idx="1"/>
          </p:nvPr>
        </p:nvSpPr>
        <p:spPr>
          <a:xfrm>
            <a:off x="457200" y="1600200"/>
            <a:ext cx="8229600" cy="4953000"/>
          </a:xfrm>
        </p:spPr>
        <p:txBody>
          <a:bodyPr>
            <a:normAutofit fontScale="77500" lnSpcReduction="20000"/>
          </a:bodyPr>
          <a:lstStyle/>
          <a:p>
            <a:pPr marL="420624" indent="-384048" eaLnBrk="1" fontAlgn="auto" hangingPunct="1">
              <a:spcAft>
                <a:spcPts val="0"/>
              </a:spcAft>
              <a:buFont typeface="Wingdings 2"/>
              <a:buChar char=""/>
              <a:defRPr/>
            </a:pPr>
            <a:r>
              <a:rPr lang="en-US" dirty="0"/>
              <a:t>Mass production of goods</a:t>
            </a:r>
          </a:p>
          <a:p>
            <a:pPr marL="722376" lvl="1" indent="-274320" eaLnBrk="1" fontAlgn="auto" hangingPunct="1">
              <a:spcAft>
                <a:spcPts val="0"/>
              </a:spcAft>
              <a:buFont typeface="Wingdings 2"/>
              <a:buChar char=""/>
              <a:defRPr/>
            </a:pPr>
            <a:r>
              <a:rPr lang="en-US" dirty="0"/>
              <a:t>Increased numbers of goods</a:t>
            </a:r>
          </a:p>
          <a:p>
            <a:pPr marL="722376" lvl="1" indent="-274320" eaLnBrk="1" fontAlgn="auto" hangingPunct="1">
              <a:spcAft>
                <a:spcPts val="0"/>
              </a:spcAft>
              <a:buFont typeface="Wingdings 2"/>
              <a:buChar char=""/>
              <a:defRPr/>
            </a:pPr>
            <a:r>
              <a:rPr lang="en-US" dirty="0"/>
              <a:t>Increased diversity of goods produced</a:t>
            </a:r>
          </a:p>
          <a:p>
            <a:pPr marL="420624" indent="-384048" eaLnBrk="1" fontAlgn="auto" hangingPunct="1">
              <a:spcAft>
                <a:spcPts val="0"/>
              </a:spcAft>
              <a:buFont typeface="Wingdings 2"/>
              <a:buChar char=""/>
              <a:defRPr/>
            </a:pPr>
            <a:r>
              <a:rPr lang="en-US" dirty="0"/>
              <a:t>Development of factory system of production</a:t>
            </a:r>
          </a:p>
          <a:p>
            <a:pPr marL="420624" indent="-384048" eaLnBrk="1" fontAlgn="auto" hangingPunct="1">
              <a:spcAft>
                <a:spcPts val="0"/>
              </a:spcAft>
              <a:buFont typeface="Wingdings 2"/>
              <a:buChar char=""/>
              <a:defRPr/>
            </a:pPr>
            <a:r>
              <a:rPr lang="en-US" dirty="0"/>
              <a:t>Rural-to-urban migration</a:t>
            </a:r>
          </a:p>
          <a:p>
            <a:pPr marL="722376" lvl="1" indent="-274320" eaLnBrk="1" fontAlgn="auto" hangingPunct="1">
              <a:spcAft>
                <a:spcPts val="0"/>
              </a:spcAft>
              <a:buFont typeface="Wingdings 2"/>
              <a:buChar char=""/>
              <a:defRPr/>
            </a:pPr>
            <a:r>
              <a:rPr lang="en-US" dirty="0"/>
              <a:t>People left farms to work in cities</a:t>
            </a:r>
          </a:p>
          <a:p>
            <a:pPr marL="420624" indent="-384048" eaLnBrk="1" fontAlgn="auto" hangingPunct="1">
              <a:spcAft>
                <a:spcPts val="0"/>
              </a:spcAft>
              <a:buFont typeface="Wingdings 2"/>
              <a:buChar char=""/>
              <a:defRPr/>
            </a:pPr>
            <a:r>
              <a:rPr lang="en-US" dirty="0"/>
              <a:t>Development of capitalism</a:t>
            </a:r>
          </a:p>
          <a:p>
            <a:pPr marL="722376" lvl="1" indent="-274320" eaLnBrk="1" fontAlgn="auto" hangingPunct="1">
              <a:spcAft>
                <a:spcPts val="0"/>
              </a:spcAft>
              <a:buFont typeface="Wingdings 2"/>
              <a:buChar char=""/>
              <a:defRPr/>
            </a:pPr>
            <a:r>
              <a:rPr lang="en-US" dirty="0"/>
              <a:t>Financial capital for continued industrial growth</a:t>
            </a:r>
          </a:p>
          <a:p>
            <a:pPr marL="420624" indent="-384048" eaLnBrk="1" fontAlgn="auto" hangingPunct="1">
              <a:spcAft>
                <a:spcPts val="0"/>
              </a:spcAft>
              <a:buFont typeface="Wingdings 2"/>
              <a:buChar char=""/>
              <a:defRPr/>
            </a:pPr>
            <a:r>
              <a:rPr lang="en-US" dirty="0"/>
              <a:t>Development and growth of new socio-economic classes</a:t>
            </a:r>
          </a:p>
          <a:p>
            <a:pPr marL="722376" lvl="1" indent="-274320" eaLnBrk="1" fontAlgn="auto" hangingPunct="1">
              <a:spcAft>
                <a:spcPts val="0"/>
              </a:spcAft>
              <a:buFont typeface="Wingdings 2"/>
              <a:buChar char=""/>
              <a:defRPr/>
            </a:pPr>
            <a:r>
              <a:rPr lang="en-US" dirty="0"/>
              <a:t>Working class, bourgeoisie, and wealthy industrial class</a:t>
            </a:r>
          </a:p>
          <a:p>
            <a:pPr marL="420624" indent="-384048" eaLnBrk="1" fontAlgn="auto" hangingPunct="1">
              <a:spcAft>
                <a:spcPts val="0"/>
              </a:spcAft>
              <a:buFont typeface="Wingdings 2"/>
              <a:buChar char=""/>
              <a:defRPr/>
            </a:pPr>
            <a:r>
              <a:rPr lang="en-US" dirty="0"/>
              <a:t>Commitment to research and development</a:t>
            </a:r>
          </a:p>
          <a:p>
            <a:pPr marL="722376" lvl="1" indent="-274320" eaLnBrk="1" fontAlgn="auto" hangingPunct="1">
              <a:spcAft>
                <a:spcPts val="0"/>
              </a:spcAft>
              <a:buFont typeface="Wingdings 2"/>
              <a:buChar char=""/>
              <a:defRPr/>
            </a:pPr>
            <a:r>
              <a:rPr lang="en-US" dirty="0"/>
              <a:t>Investments in new technologies</a:t>
            </a:r>
          </a:p>
          <a:p>
            <a:pPr marL="722376" lvl="1" indent="-274320" eaLnBrk="1" fontAlgn="auto" hangingPunct="1">
              <a:spcAft>
                <a:spcPts val="0"/>
              </a:spcAft>
              <a:buFont typeface="Wingdings 2"/>
              <a:buChar char=""/>
              <a:defRPr/>
            </a:pPr>
            <a:r>
              <a:rPr lang="en-US" dirty="0"/>
              <a:t>Industrial and governmental interest in promoting invention, the sciences, and overall industrial growth</a:t>
            </a:r>
          </a:p>
          <a:p>
            <a:pPr marL="722376" lvl="1" indent="-274320" eaLnBrk="1" fontAlgn="auto" hangingPunct="1">
              <a:spcAft>
                <a:spcPts val="0"/>
              </a:spcAft>
              <a:buFont typeface="Wingdings 2"/>
              <a:buChar char=""/>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E732C8B-6A6D-408E-A751-9A9C1A9C8C77}"/>
              </a:ext>
            </a:extLst>
          </p:cNvPr>
          <p:cNvSpPr>
            <a:spLocks noGrp="1"/>
          </p:cNvSpPr>
          <p:nvPr>
            <p:ph type="title"/>
          </p:nvPr>
        </p:nvSpPr>
        <p:spPr/>
        <p:txBody>
          <a:bodyPr/>
          <a:lstStyle/>
          <a:p>
            <a:pPr eaLnBrk="1" hangingPunct="1"/>
            <a:endParaRPr lang="en-US" altLang="en-US"/>
          </a:p>
        </p:txBody>
      </p:sp>
      <p:pic>
        <p:nvPicPr>
          <p:cNvPr id="13315" name="Content Placeholder 3" descr="domesticvsfactorysystem.bmp">
            <a:extLst>
              <a:ext uri="{FF2B5EF4-FFF2-40B4-BE49-F238E27FC236}">
                <a16:creationId xmlns:a16="http://schemas.microsoft.com/office/drawing/2014/main" id="{B31C26C6-1E56-4CDA-8A63-0DC1DAB076A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463" y="533400"/>
            <a:ext cx="9161463" cy="562451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1D61-4D7C-4543-B9B4-852CF52962BF}"/>
              </a:ext>
            </a:extLst>
          </p:cNvPr>
          <p:cNvSpPr>
            <a:spLocks noGrp="1"/>
          </p:cNvSpPr>
          <p:nvPr>
            <p:ph type="title"/>
          </p:nvPr>
        </p:nvSpPr>
        <p:spPr/>
        <p:txBody>
          <a:bodyPr>
            <a:normAutofit fontScale="90000"/>
          </a:bodyPr>
          <a:lstStyle/>
          <a:p>
            <a:pPr eaLnBrk="1" fontAlgn="auto" hangingPunct="1">
              <a:spcAft>
                <a:spcPts val="0"/>
              </a:spcAft>
              <a:defRPr/>
            </a:pPr>
            <a:r>
              <a:rPr lang="en-US" dirty="0"/>
              <a:t>Why the Industrial Revolution Started in England</a:t>
            </a:r>
          </a:p>
        </p:txBody>
      </p:sp>
      <p:graphicFrame>
        <p:nvGraphicFramePr>
          <p:cNvPr id="4" name="Content Placeholder 3">
            <a:extLst>
              <a:ext uri="{FF2B5EF4-FFF2-40B4-BE49-F238E27FC236}">
                <a16:creationId xmlns:a16="http://schemas.microsoft.com/office/drawing/2014/main" id="{0D255428-1EA6-44D1-B5AB-F27C5EC82763}"/>
              </a:ext>
            </a:extLst>
          </p:cNvPr>
          <p:cNvGraphicFramePr>
            <a:graphicFrameLocks noGrp="1"/>
          </p:cNvGraphicFramePr>
          <p:nvPr>
            <p:ph idx="1"/>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AF51-84E9-4F7F-B39A-AD16DA6654E9}"/>
              </a:ext>
            </a:extLst>
          </p:cNvPr>
          <p:cNvSpPr>
            <a:spLocks noGrp="1"/>
          </p:cNvSpPr>
          <p:nvPr>
            <p:ph type="title"/>
          </p:nvPr>
        </p:nvSpPr>
        <p:spPr/>
        <p:txBody>
          <a:bodyPr>
            <a:normAutofit fontScale="90000"/>
          </a:bodyPr>
          <a:lstStyle/>
          <a:p>
            <a:pPr eaLnBrk="1" fontAlgn="auto" hangingPunct="1">
              <a:spcAft>
                <a:spcPts val="0"/>
              </a:spcAft>
              <a:defRPr/>
            </a:pPr>
            <a:r>
              <a:rPr lang="en-US" dirty="0"/>
              <a:t>Development of Steam Engines </a:t>
            </a:r>
          </a:p>
        </p:txBody>
      </p:sp>
      <p:sp>
        <p:nvSpPr>
          <p:cNvPr id="15363" name="Content Placeholder 2">
            <a:extLst>
              <a:ext uri="{FF2B5EF4-FFF2-40B4-BE49-F238E27FC236}">
                <a16:creationId xmlns:a16="http://schemas.microsoft.com/office/drawing/2014/main" id="{48F4097F-C982-4784-936F-0DBFD8FF0B16}"/>
              </a:ext>
            </a:extLst>
          </p:cNvPr>
          <p:cNvSpPr>
            <a:spLocks noGrp="1"/>
          </p:cNvSpPr>
          <p:nvPr>
            <p:ph idx="1"/>
          </p:nvPr>
        </p:nvSpPr>
        <p:spPr>
          <a:xfrm>
            <a:off x="457200" y="1600200"/>
            <a:ext cx="8153400" cy="4953000"/>
          </a:xfrm>
        </p:spPr>
        <p:txBody>
          <a:bodyPr/>
          <a:lstStyle/>
          <a:p>
            <a:pPr eaLnBrk="1" hangingPunct="1"/>
            <a:r>
              <a:rPr lang="en-US" altLang="en-US" dirty="0"/>
              <a:t>Early water power involved mills built over fast-moving streams and rivers</a:t>
            </a:r>
          </a:p>
          <a:p>
            <a:pPr eaLnBrk="1" hangingPunct="1"/>
            <a:endParaRPr lang="en-US" altLang="en-US" dirty="0"/>
          </a:p>
          <a:p>
            <a:pPr eaLnBrk="1" hangingPunct="1"/>
            <a:r>
              <a:rPr lang="en-US" altLang="en-US" dirty="0"/>
              <a:t>Early water power had problems</a:t>
            </a:r>
          </a:p>
          <a:p>
            <a:pPr lvl="1" eaLnBrk="1" hangingPunct="1"/>
            <a:endParaRPr lang="en-US" altLang="en-US" dirty="0"/>
          </a:p>
          <a:p>
            <a:pPr lvl="1" eaLnBrk="1" hangingPunct="1"/>
            <a:r>
              <a:rPr lang="en-US" altLang="en-US" dirty="0"/>
              <a:t>Not enough rivers to provide the power needed to meet growing demand</a:t>
            </a:r>
          </a:p>
          <a:p>
            <a:pPr lvl="1" eaLnBrk="1" hangingPunct="1"/>
            <a:r>
              <a:rPr lang="en-US" altLang="en-US" dirty="0"/>
              <a:t>Rivers and streams might be far removed from raw materials, workers, and markets</a:t>
            </a:r>
          </a:p>
          <a:p>
            <a:pPr lvl="1" eaLnBrk="1" hangingPunct="1"/>
            <a:r>
              <a:rPr lang="en-US" altLang="en-US" dirty="0"/>
              <a:t>Rivers are prone to flooding and drying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37511EB-168F-4CBA-8B56-CBC3C99C65E6}"/>
              </a:ext>
            </a:extLst>
          </p:cNvPr>
          <p:cNvSpPr>
            <a:spLocks noGrp="1"/>
          </p:cNvSpPr>
          <p:nvPr>
            <p:ph type="title"/>
          </p:nvPr>
        </p:nvSpPr>
        <p:spPr/>
        <p:txBody>
          <a:bodyPr/>
          <a:lstStyle/>
          <a:p>
            <a:pPr eaLnBrk="1" hangingPunct="1"/>
            <a:r>
              <a:rPr lang="en-US" altLang="en-US"/>
              <a:t>Steam Engines</a:t>
            </a:r>
          </a:p>
        </p:txBody>
      </p:sp>
      <p:sp>
        <p:nvSpPr>
          <p:cNvPr id="16387" name="Content Placeholder 2">
            <a:extLst>
              <a:ext uri="{FF2B5EF4-FFF2-40B4-BE49-F238E27FC236}">
                <a16:creationId xmlns:a16="http://schemas.microsoft.com/office/drawing/2014/main" id="{6B531252-3BF0-4B0F-AD73-7F8090555280}"/>
              </a:ext>
            </a:extLst>
          </p:cNvPr>
          <p:cNvSpPr>
            <a:spLocks noGrp="1"/>
          </p:cNvSpPr>
          <p:nvPr>
            <p:ph idx="1"/>
          </p:nvPr>
        </p:nvSpPr>
        <p:spPr/>
        <p:txBody>
          <a:bodyPr/>
          <a:lstStyle/>
          <a:p>
            <a:pPr eaLnBrk="1" hangingPunct="1"/>
            <a:r>
              <a:rPr lang="en-US" altLang="en-US"/>
              <a:t>By 1800, steam engines were replacing water wheels as sources of power for factories</a:t>
            </a:r>
          </a:p>
          <a:p>
            <a:pPr eaLnBrk="1" hangingPunct="1"/>
            <a:r>
              <a:rPr lang="en-US" altLang="en-US"/>
              <a:t>Factories relocated near raw materials, workers, and ports</a:t>
            </a:r>
          </a:p>
          <a:p>
            <a:pPr eaLnBrk="1" hangingPunct="1"/>
            <a:r>
              <a:rPr lang="en-US" altLang="en-US"/>
              <a:t>Cities grew around the factories built near central England’s coal and iron mines</a:t>
            </a:r>
          </a:p>
          <a:p>
            <a:pPr lvl="1" eaLnBrk="1" hangingPunct="1"/>
            <a:r>
              <a:rPr lang="en-US" altLang="en-US"/>
              <a:t>Manchester, Liverpool</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11175</TotalTime>
  <Words>1168</Words>
  <Application>Microsoft Office PowerPoint</Application>
  <PresentationFormat>On-screen Show (4:3)</PresentationFormat>
  <Paragraphs>191</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Georgia</vt:lpstr>
      <vt:lpstr>Wingdings 2</vt:lpstr>
      <vt:lpstr>Calibri</vt:lpstr>
      <vt:lpstr>Technic</vt:lpstr>
      <vt:lpstr>The Industrial Revolution</vt:lpstr>
      <vt:lpstr>What was the Industrial Revolution? </vt:lpstr>
      <vt:lpstr>The Industrial Revolution </vt:lpstr>
      <vt:lpstr>The Industrial Revolution</vt:lpstr>
      <vt:lpstr>Developments</vt:lpstr>
      <vt:lpstr>PowerPoint Presentation</vt:lpstr>
      <vt:lpstr>Why the Industrial Revolution Started in England</vt:lpstr>
      <vt:lpstr>Development of Steam Engines </vt:lpstr>
      <vt:lpstr>Steam Engines</vt:lpstr>
      <vt:lpstr>Transportation</vt:lpstr>
      <vt:lpstr>PowerPoint Presentation</vt:lpstr>
      <vt:lpstr>Agriculture and Industry</vt:lpstr>
      <vt:lpstr>The Results of the Industrial Revolution</vt:lpstr>
      <vt:lpstr>Results of the Industrial Revolution</vt:lpstr>
      <vt:lpstr>Problems of the Factory System</vt:lpstr>
      <vt:lpstr>Poor Living Conditions</vt:lpstr>
      <vt:lpstr>The Labor Movement</vt:lpstr>
      <vt:lpstr>Changing Employee-Employer Relationships</vt:lpstr>
      <vt:lpstr>Slum Living Conditions</vt:lpstr>
      <vt:lpstr>Rise of Labor Unions</vt:lpstr>
      <vt:lpstr>Weapons Used by Unions and Employers</vt:lpstr>
      <vt:lpstr>Legal Protections for Workers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Revolution PowerPoint Presentation</dc:title>
  <dc:subject>World History - Global Studies</dc:subject>
  <dc:creator>Student Handouts, Inc.</dc:creator>
  <cp:lastModifiedBy>Masud Rana</cp:lastModifiedBy>
  <cp:revision>363</cp:revision>
  <dcterms:created xsi:type="dcterms:W3CDTF">2009-10-05T00:44:02Z</dcterms:created>
  <dcterms:modified xsi:type="dcterms:W3CDTF">2024-08-17T17:59:15Z</dcterms:modified>
</cp:coreProperties>
</file>