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Lst>
  <p:notesMasterIdLst>
    <p:notesMasterId r:id="rId35"/>
  </p:notesMasterIdLst>
  <p:sldIdLst>
    <p:sldId id="256" r:id="rId2"/>
    <p:sldId id="540" r:id="rId3"/>
    <p:sldId id="464" r:id="rId4"/>
    <p:sldId id="506" r:id="rId5"/>
    <p:sldId id="544" r:id="rId6"/>
    <p:sldId id="444" r:id="rId7"/>
    <p:sldId id="549" r:id="rId8"/>
    <p:sldId id="548" r:id="rId9"/>
    <p:sldId id="489" r:id="rId10"/>
    <p:sldId id="490" r:id="rId11"/>
    <p:sldId id="528" r:id="rId12"/>
    <p:sldId id="531" r:id="rId13"/>
    <p:sldId id="547" r:id="rId14"/>
    <p:sldId id="526" r:id="rId15"/>
    <p:sldId id="545" r:id="rId16"/>
    <p:sldId id="527" r:id="rId17"/>
    <p:sldId id="529" r:id="rId18"/>
    <p:sldId id="530" r:id="rId19"/>
    <p:sldId id="546" r:id="rId20"/>
    <p:sldId id="542" r:id="rId21"/>
    <p:sldId id="523" r:id="rId22"/>
    <p:sldId id="541" r:id="rId23"/>
    <p:sldId id="524" r:id="rId24"/>
    <p:sldId id="525" r:id="rId25"/>
    <p:sldId id="515" r:id="rId26"/>
    <p:sldId id="511" r:id="rId27"/>
    <p:sldId id="512" r:id="rId28"/>
    <p:sldId id="513" r:id="rId29"/>
    <p:sldId id="514" r:id="rId30"/>
    <p:sldId id="516" r:id="rId31"/>
    <p:sldId id="517" r:id="rId32"/>
    <p:sldId id="518" r:id="rId33"/>
    <p:sldId id="543" r:id="rId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87D"/>
    <a:srgbClr val="FF6565"/>
    <a:srgbClr val="F5A395"/>
    <a:srgbClr val="FF6600"/>
    <a:srgbClr val="EAEAEA"/>
    <a:srgbClr val="99FF99"/>
    <a:srgbClr val="99CCFF"/>
    <a:srgbClr val="FF2F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37" autoAdjust="0"/>
    <p:restoredTop sz="94004" autoAdjust="0"/>
  </p:normalViewPr>
  <p:slideViewPr>
    <p:cSldViewPr>
      <p:cViewPr varScale="1">
        <p:scale>
          <a:sx n="124" d="100"/>
          <a:sy n="124" d="100"/>
        </p:scale>
        <p:origin x="128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0EB949D5-C5A6-4086-8CBB-D313A35327AA}"/>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fr-FR"/>
          </a:p>
        </p:txBody>
      </p:sp>
      <p:sp>
        <p:nvSpPr>
          <p:cNvPr id="84995" name="Rectangle 3">
            <a:extLst>
              <a:ext uri="{FF2B5EF4-FFF2-40B4-BE49-F238E27FC236}">
                <a16:creationId xmlns:a16="http://schemas.microsoft.com/office/drawing/2014/main" id="{45D0990C-F1D3-4854-BEFE-8A9FA66A856C}"/>
              </a:ext>
            </a:extLst>
          </p:cNvPr>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fr-FR"/>
          </a:p>
        </p:txBody>
      </p:sp>
      <p:sp>
        <p:nvSpPr>
          <p:cNvPr id="43012" name="Rectangle 4">
            <a:extLst>
              <a:ext uri="{FF2B5EF4-FFF2-40B4-BE49-F238E27FC236}">
                <a16:creationId xmlns:a16="http://schemas.microsoft.com/office/drawing/2014/main" id="{651057F2-DA47-4B6F-A360-62E9527DD671}"/>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7" name="Rectangle 5">
            <a:extLst>
              <a:ext uri="{FF2B5EF4-FFF2-40B4-BE49-F238E27FC236}">
                <a16:creationId xmlns:a16="http://schemas.microsoft.com/office/drawing/2014/main" id="{CB428981-4C4C-464C-9DA5-645220957D27}"/>
              </a:ext>
            </a:extLst>
          </p:cNvPr>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fr-FR" noProof="0"/>
              <a:t>Click to edit Master text styles</a:t>
            </a:r>
          </a:p>
          <a:p>
            <a:pPr lvl="1"/>
            <a:r>
              <a:rPr lang="fr-FR" noProof="0"/>
              <a:t>Second level</a:t>
            </a:r>
          </a:p>
          <a:p>
            <a:pPr lvl="2"/>
            <a:r>
              <a:rPr lang="fr-FR" noProof="0"/>
              <a:t>Third level</a:t>
            </a:r>
          </a:p>
          <a:p>
            <a:pPr lvl="3"/>
            <a:r>
              <a:rPr lang="fr-FR" noProof="0"/>
              <a:t>Fourth level</a:t>
            </a:r>
          </a:p>
          <a:p>
            <a:pPr lvl="4"/>
            <a:r>
              <a:rPr lang="fr-FR" noProof="0"/>
              <a:t>Fifth level</a:t>
            </a:r>
          </a:p>
        </p:txBody>
      </p:sp>
      <p:sp>
        <p:nvSpPr>
          <p:cNvPr id="84998" name="Rectangle 6">
            <a:extLst>
              <a:ext uri="{FF2B5EF4-FFF2-40B4-BE49-F238E27FC236}">
                <a16:creationId xmlns:a16="http://schemas.microsoft.com/office/drawing/2014/main" id="{1FAF50E4-9DA2-4A1F-B0D0-9B124DFC58C2}"/>
              </a:ext>
            </a:extLst>
          </p:cNvPr>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fr-FR"/>
          </a:p>
        </p:txBody>
      </p:sp>
      <p:sp>
        <p:nvSpPr>
          <p:cNvPr id="84999" name="Rectangle 7">
            <a:extLst>
              <a:ext uri="{FF2B5EF4-FFF2-40B4-BE49-F238E27FC236}">
                <a16:creationId xmlns:a16="http://schemas.microsoft.com/office/drawing/2014/main" id="{BC488363-ED2E-4455-BD8E-0B0975A3E44D}"/>
              </a:ext>
            </a:extLst>
          </p:cNvPr>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49EF66DA-048E-4779-AE7A-00F8C994873C}" type="slidenum">
              <a:rPr lang="fr-FR" altLang="en-US"/>
              <a:pPr/>
              <a:t>‹#›</a:t>
            </a:fld>
            <a:endParaRPr lang="fr-FR"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4FEA88A5-7357-4E24-AFAF-C6EF12D7795D}"/>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FB0C9A89-DAF0-4ED6-B6E4-774BC5FE281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7108" name="Slide Number Placeholder 3">
            <a:extLst>
              <a:ext uri="{FF2B5EF4-FFF2-40B4-BE49-F238E27FC236}">
                <a16:creationId xmlns:a16="http://schemas.microsoft.com/office/drawing/2014/main" id="{9EAC1DC9-B4A1-4B2A-A076-430BD81BE33E}"/>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D95FAC1-E790-40B9-9923-4D02034512E6}" type="slidenum">
              <a:rPr lang="fr-FR" altLang="en-US" sz="1200"/>
              <a:pPr eaLnBrk="1" hangingPunct="1"/>
              <a:t>1</a:t>
            </a:fld>
            <a:endParaRPr lang="fr-FR"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a:extLst>
              <a:ext uri="{FF2B5EF4-FFF2-40B4-BE49-F238E27FC236}">
                <a16:creationId xmlns:a16="http://schemas.microsoft.com/office/drawing/2014/main" id="{B7F40D7D-4D14-4AFD-B463-82BCE810F849}"/>
              </a:ext>
            </a:extLst>
          </p:cNvPr>
          <p:cNvSpPr>
            <a:spLocks noGrp="1" noRot="1" noChangeAspect="1" noTextEdit="1"/>
          </p:cNvSpPr>
          <p:nvPr>
            <p:ph type="sldImg"/>
          </p:nvPr>
        </p:nvSpPr>
        <p:spPr>
          <a:ln/>
        </p:spPr>
      </p:sp>
      <p:sp>
        <p:nvSpPr>
          <p:cNvPr id="52227" name="Notes Placeholder 2">
            <a:extLst>
              <a:ext uri="{FF2B5EF4-FFF2-40B4-BE49-F238E27FC236}">
                <a16:creationId xmlns:a16="http://schemas.microsoft.com/office/drawing/2014/main" id="{5E798777-962C-43A5-B8C4-BB1DEE69AFD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8372" name="Slide Number Placeholder 3">
            <a:extLst>
              <a:ext uri="{FF2B5EF4-FFF2-40B4-BE49-F238E27FC236}">
                <a16:creationId xmlns:a16="http://schemas.microsoft.com/office/drawing/2014/main" id="{E62D7DA0-3048-4E03-9C70-8B6FE4BFCB47}"/>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C4B15DF-D879-4CB5-8A1D-6F13ABC98A53}" type="slidenum">
              <a:rPr lang="en-US" altLang="en-US" sz="1200"/>
              <a:pPr eaLnBrk="1" hangingPunct="1"/>
              <a:t>25</a:t>
            </a:fld>
            <a:endParaRPr lang="en-US"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a:extLst>
              <a:ext uri="{FF2B5EF4-FFF2-40B4-BE49-F238E27FC236}">
                <a16:creationId xmlns:a16="http://schemas.microsoft.com/office/drawing/2014/main" id="{177FD117-08FA-46E3-8264-F79AFB19073E}"/>
              </a:ext>
            </a:extLst>
          </p:cNvPr>
          <p:cNvSpPr>
            <a:spLocks noGrp="1" noRot="1" noChangeAspect="1" noTextEdit="1"/>
          </p:cNvSpPr>
          <p:nvPr>
            <p:ph type="sldImg"/>
          </p:nvPr>
        </p:nvSpPr>
        <p:spPr>
          <a:ln/>
        </p:spPr>
      </p:sp>
      <p:sp>
        <p:nvSpPr>
          <p:cNvPr id="53251" name="Notes Placeholder 2">
            <a:extLst>
              <a:ext uri="{FF2B5EF4-FFF2-40B4-BE49-F238E27FC236}">
                <a16:creationId xmlns:a16="http://schemas.microsoft.com/office/drawing/2014/main" id="{689FAFF9-DB64-4F77-8E7F-0B342B0DF49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4276" name="Slide Number Placeholder 3">
            <a:extLst>
              <a:ext uri="{FF2B5EF4-FFF2-40B4-BE49-F238E27FC236}">
                <a16:creationId xmlns:a16="http://schemas.microsoft.com/office/drawing/2014/main" id="{D0ABE937-3EB2-4D58-972B-1A5E9422D668}"/>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94BC3B11-401C-44C1-B7A4-97D39BB94D80}" type="slidenum">
              <a:rPr lang="en-US" altLang="en-US" sz="1200"/>
              <a:pPr eaLnBrk="1" hangingPunct="1"/>
              <a:t>26</a:t>
            </a:fld>
            <a:endParaRPr lang="en-US"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a:extLst>
              <a:ext uri="{FF2B5EF4-FFF2-40B4-BE49-F238E27FC236}">
                <a16:creationId xmlns:a16="http://schemas.microsoft.com/office/drawing/2014/main" id="{A77B4ED2-53F9-431B-9CC8-1A8BB13DCF82}"/>
              </a:ext>
            </a:extLst>
          </p:cNvPr>
          <p:cNvSpPr>
            <a:spLocks noGrp="1" noRot="1" noChangeAspect="1" noTextEdit="1"/>
          </p:cNvSpPr>
          <p:nvPr>
            <p:ph type="sldImg"/>
          </p:nvPr>
        </p:nvSpPr>
        <p:spPr>
          <a:ln/>
        </p:spPr>
      </p:sp>
      <p:sp>
        <p:nvSpPr>
          <p:cNvPr id="54275" name="Notes Placeholder 2">
            <a:extLst>
              <a:ext uri="{FF2B5EF4-FFF2-40B4-BE49-F238E27FC236}">
                <a16:creationId xmlns:a16="http://schemas.microsoft.com/office/drawing/2014/main" id="{34B87CA4-D02A-4A3F-8745-855A71B1146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5300" name="Slide Number Placeholder 3">
            <a:extLst>
              <a:ext uri="{FF2B5EF4-FFF2-40B4-BE49-F238E27FC236}">
                <a16:creationId xmlns:a16="http://schemas.microsoft.com/office/drawing/2014/main" id="{92AC3793-7B8A-4EEC-900C-297A50CDC111}"/>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AC653CC-4533-46B6-A588-8482A5AEDD68}" type="slidenum">
              <a:rPr lang="en-US" altLang="en-US" sz="1200"/>
              <a:pPr eaLnBrk="1" hangingPunct="1"/>
              <a:t>27</a:t>
            </a:fld>
            <a:endParaRPr lang="en-US"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a:extLst>
              <a:ext uri="{FF2B5EF4-FFF2-40B4-BE49-F238E27FC236}">
                <a16:creationId xmlns:a16="http://schemas.microsoft.com/office/drawing/2014/main" id="{57B7C8E2-7D18-444E-8D99-A204DE18EFBD}"/>
              </a:ext>
            </a:extLst>
          </p:cNvPr>
          <p:cNvSpPr>
            <a:spLocks noGrp="1" noRot="1" noChangeAspect="1" noTextEdit="1"/>
          </p:cNvSpPr>
          <p:nvPr>
            <p:ph type="sldImg"/>
          </p:nvPr>
        </p:nvSpPr>
        <p:spPr>
          <a:ln/>
        </p:spPr>
      </p:sp>
      <p:sp>
        <p:nvSpPr>
          <p:cNvPr id="55299" name="Notes Placeholder 2">
            <a:extLst>
              <a:ext uri="{FF2B5EF4-FFF2-40B4-BE49-F238E27FC236}">
                <a16:creationId xmlns:a16="http://schemas.microsoft.com/office/drawing/2014/main" id="{2BF82AE3-4AFF-4F82-A58D-44EBE3C7065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6324" name="Slide Number Placeholder 3">
            <a:extLst>
              <a:ext uri="{FF2B5EF4-FFF2-40B4-BE49-F238E27FC236}">
                <a16:creationId xmlns:a16="http://schemas.microsoft.com/office/drawing/2014/main" id="{C17BF303-3411-4CA5-BA53-8D68BB327154}"/>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99E58EF-D289-4652-817B-D15102FCB00E}" type="slidenum">
              <a:rPr lang="en-US" altLang="en-US" sz="1200"/>
              <a:pPr eaLnBrk="1" hangingPunct="1"/>
              <a:t>28</a:t>
            </a:fld>
            <a:endParaRPr lang="en-US"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a:extLst>
              <a:ext uri="{FF2B5EF4-FFF2-40B4-BE49-F238E27FC236}">
                <a16:creationId xmlns:a16="http://schemas.microsoft.com/office/drawing/2014/main" id="{DD78CCA5-3814-4EA4-A8A7-474F8D5066C1}"/>
              </a:ext>
            </a:extLst>
          </p:cNvPr>
          <p:cNvSpPr>
            <a:spLocks noGrp="1" noRot="1" noChangeAspect="1" noTextEdit="1"/>
          </p:cNvSpPr>
          <p:nvPr>
            <p:ph type="sldImg"/>
          </p:nvPr>
        </p:nvSpPr>
        <p:spPr>
          <a:ln/>
        </p:spPr>
      </p:sp>
      <p:sp>
        <p:nvSpPr>
          <p:cNvPr id="56323" name="Notes Placeholder 2">
            <a:extLst>
              <a:ext uri="{FF2B5EF4-FFF2-40B4-BE49-F238E27FC236}">
                <a16:creationId xmlns:a16="http://schemas.microsoft.com/office/drawing/2014/main" id="{FEF800F0-497A-4D5A-83A0-E5489C369D8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7348" name="Slide Number Placeholder 3">
            <a:extLst>
              <a:ext uri="{FF2B5EF4-FFF2-40B4-BE49-F238E27FC236}">
                <a16:creationId xmlns:a16="http://schemas.microsoft.com/office/drawing/2014/main" id="{B3B36B71-47E1-474F-AB27-A74F5F00FD23}"/>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CDBD89A-FF11-49A8-80F5-E92E03B6812A}" type="slidenum">
              <a:rPr lang="en-US" altLang="en-US" sz="1200"/>
              <a:pPr eaLnBrk="1" hangingPunct="1"/>
              <a:t>29</a:t>
            </a:fld>
            <a:endParaRPr lang="en-US"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a:extLst>
              <a:ext uri="{FF2B5EF4-FFF2-40B4-BE49-F238E27FC236}">
                <a16:creationId xmlns:a16="http://schemas.microsoft.com/office/drawing/2014/main" id="{DC444DB8-3117-4018-8B0A-4308C273CEFE}"/>
              </a:ext>
            </a:extLst>
          </p:cNvPr>
          <p:cNvSpPr>
            <a:spLocks noGrp="1" noRot="1" noChangeAspect="1" noTextEdit="1"/>
          </p:cNvSpPr>
          <p:nvPr>
            <p:ph type="sldImg"/>
          </p:nvPr>
        </p:nvSpPr>
        <p:spPr>
          <a:ln/>
        </p:spPr>
      </p:sp>
      <p:sp>
        <p:nvSpPr>
          <p:cNvPr id="57347" name="Notes Placeholder 2">
            <a:extLst>
              <a:ext uri="{FF2B5EF4-FFF2-40B4-BE49-F238E27FC236}">
                <a16:creationId xmlns:a16="http://schemas.microsoft.com/office/drawing/2014/main" id="{A8684602-072B-4E72-BB7A-792830733D1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9396" name="Slide Number Placeholder 3">
            <a:extLst>
              <a:ext uri="{FF2B5EF4-FFF2-40B4-BE49-F238E27FC236}">
                <a16:creationId xmlns:a16="http://schemas.microsoft.com/office/drawing/2014/main" id="{3EF1A9CF-1638-461F-B9C8-E8D7559CB5EB}"/>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958200C-F4CF-4BF3-9BB2-839146287CA2}" type="slidenum">
              <a:rPr lang="en-US" altLang="en-US" sz="1200"/>
              <a:pPr eaLnBrk="1" hangingPunct="1"/>
              <a:t>30</a:t>
            </a:fld>
            <a:endParaRPr lang="en-US"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a:extLst>
              <a:ext uri="{FF2B5EF4-FFF2-40B4-BE49-F238E27FC236}">
                <a16:creationId xmlns:a16="http://schemas.microsoft.com/office/drawing/2014/main" id="{444233E4-733E-4B29-ABE3-5889D23F65B1}"/>
              </a:ext>
            </a:extLst>
          </p:cNvPr>
          <p:cNvSpPr>
            <a:spLocks noGrp="1" noRot="1" noChangeAspect="1" noTextEdit="1"/>
          </p:cNvSpPr>
          <p:nvPr>
            <p:ph type="sldImg"/>
          </p:nvPr>
        </p:nvSpPr>
        <p:spPr>
          <a:ln/>
        </p:spPr>
      </p:sp>
      <p:sp>
        <p:nvSpPr>
          <p:cNvPr id="58371" name="Notes Placeholder 2">
            <a:extLst>
              <a:ext uri="{FF2B5EF4-FFF2-40B4-BE49-F238E27FC236}">
                <a16:creationId xmlns:a16="http://schemas.microsoft.com/office/drawing/2014/main" id="{540476ED-2ABC-4EED-8B4B-2B67CE3E9D1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0420" name="Slide Number Placeholder 3">
            <a:extLst>
              <a:ext uri="{FF2B5EF4-FFF2-40B4-BE49-F238E27FC236}">
                <a16:creationId xmlns:a16="http://schemas.microsoft.com/office/drawing/2014/main" id="{4EAA79DB-EEB5-4396-BB02-4768E9F26D0E}"/>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42ED12C-F276-40AC-82C4-459C06DBA7B8}" type="slidenum">
              <a:rPr lang="en-US" altLang="en-US" sz="1200"/>
              <a:pPr eaLnBrk="1" hangingPunct="1"/>
              <a:t>31</a:t>
            </a:fld>
            <a:endParaRPr lang="en-US"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a:extLst>
              <a:ext uri="{FF2B5EF4-FFF2-40B4-BE49-F238E27FC236}">
                <a16:creationId xmlns:a16="http://schemas.microsoft.com/office/drawing/2014/main" id="{704170AA-43A2-4C65-A714-89E2C9BEA76B}"/>
              </a:ext>
            </a:extLst>
          </p:cNvPr>
          <p:cNvSpPr>
            <a:spLocks noGrp="1" noRot="1" noChangeAspect="1" noTextEdit="1"/>
          </p:cNvSpPr>
          <p:nvPr>
            <p:ph type="sldImg"/>
          </p:nvPr>
        </p:nvSpPr>
        <p:spPr>
          <a:ln/>
        </p:spPr>
      </p:sp>
      <p:sp>
        <p:nvSpPr>
          <p:cNvPr id="59395" name="Notes Placeholder 2">
            <a:extLst>
              <a:ext uri="{FF2B5EF4-FFF2-40B4-BE49-F238E27FC236}">
                <a16:creationId xmlns:a16="http://schemas.microsoft.com/office/drawing/2014/main" id="{5AD06B88-EC05-40AB-B551-D813014B373F}"/>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61444" name="Slide Number Placeholder 3">
            <a:extLst>
              <a:ext uri="{FF2B5EF4-FFF2-40B4-BE49-F238E27FC236}">
                <a16:creationId xmlns:a16="http://schemas.microsoft.com/office/drawing/2014/main" id="{9A126219-CF19-461E-A5D4-1EC604ED575F}"/>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30135CA-DCD0-43ED-964B-38EBEFB6C076}" type="slidenum">
              <a:rPr lang="en-US" altLang="en-US" sz="1200"/>
              <a:pPr eaLnBrk="1" hangingPunct="1"/>
              <a:t>32</a:t>
            </a:fld>
            <a:endParaRPr lang="en-US"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 presentation on “Type of Machine Learning with real life example details”</a:t>
            </a:r>
            <a:endParaRPr lang="en-US" dirty="0"/>
          </a:p>
        </p:txBody>
      </p:sp>
      <p:sp>
        <p:nvSpPr>
          <p:cNvPr id="4" name="Slide Number Placeholder 3"/>
          <p:cNvSpPr>
            <a:spLocks noGrp="1"/>
          </p:cNvSpPr>
          <p:nvPr>
            <p:ph type="sldNum" sz="quarter" idx="5"/>
          </p:nvPr>
        </p:nvSpPr>
        <p:spPr/>
        <p:txBody>
          <a:bodyPr/>
          <a:lstStyle/>
          <a:p>
            <a:fld id="{49EF66DA-048E-4779-AE7A-00F8C994873C}" type="slidenum">
              <a:rPr lang="fr-FR" altLang="en-US" smtClean="0"/>
              <a:pPr/>
              <a:t>33</a:t>
            </a:fld>
            <a:endParaRPr lang="fr-FR" altLang="en-US"/>
          </a:p>
        </p:txBody>
      </p:sp>
    </p:spTree>
    <p:extLst>
      <p:ext uri="{BB962C8B-B14F-4D97-AF65-F5344CB8AC3E}">
        <p14:creationId xmlns:p14="http://schemas.microsoft.com/office/powerpoint/2010/main" val="19698370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a:extLst>
              <a:ext uri="{FF2B5EF4-FFF2-40B4-BE49-F238E27FC236}">
                <a16:creationId xmlns:a16="http://schemas.microsoft.com/office/drawing/2014/main" id="{16E7D7C7-BE34-4A1A-90C9-73E90A0AA275}"/>
              </a:ext>
            </a:extLst>
          </p:cNvPr>
          <p:cNvSpPr>
            <a:spLocks noGrp="1" noRot="1" noChangeAspect="1" noTextEdit="1"/>
          </p:cNvSpPr>
          <p:nvPr>
            <p:ph type="sldImg"/>
          </p:nvPr>
        </p:nvSpPr>
        <p:spPr>
          <a:ln/>
        </p:spPr>
      </p:sp>
      <p:sp>
        <p:nvSpPr>
          <p:cNvPr id="46083" name="Notes Placeholder 2">
            <a:extLst>
              <a:ext uri="{FF2B5EF4-FFF2-40B4-BE49-F238E27FC236}">
                <a16:creationId xmlns:a16="http://schemas.microsoft.com/office/drawing/2014/main" id="{96AD5AB9-543E-4614-8EA2-DB1FF2F61392}"/>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49156" name="Slide Number Placeholder 3">
            <a:extLst>
              <a:ext uri="{FF2B5EF4-FFF2-40B4-BE49-F238E27FC236}">
                <a16:creationId xmlns:a16="http://schemas.microsoft.com/office/drawing/2014/main" id="{D2B8B43A-75C1-4DA5-8BE4-3705A3AE06FC}"/>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2CF5754-C90F-45A8-8B5E-8FE84AA84496}" type="slidenum">
              <a:rPr lang="en-US" altLang="en-US" sz="1200"/>
              <a:pPr eaLnBrk="1" hangingPunct="1"/>
              <a:t>4</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a:extLst>
              <a:ext uri="{FF2B5EF4-FFF2-40B4-BE49-F238E27FC236}">
                <a16:creationId xmlns:a16="http://schemas.microsoft.com/office/drawing/2014/main" id="{0071A08E-21BE-47BA-ACB7-6968FD69CB45}"/>
              </a:ext>
            </a:extLst>
          </p:cNvPr>
          <p:cNvSpPr>
            <a:spLocks noGrp="1" noRot="1" noChangeAspect="1" noTextEdit="1"/>
          </p:cNvSpPr>
          <p:nvPr>
            <p:ph type="sldImg"/>
          </p:nvPr>
        </p:nvSpPr>
        <p:spPr>
          <a:ln/>
        </p:spPr>
      </p:sp>
      <p:sp>
        <p:nvSpPr>
          <p:cNvPr id="47107" name="Notes Placeholder 2">
            <a:extLst>
              <a:ext uri="{FF2B5EF4-FFF2-40B4-BE49-F238E27FC236}">
                <a16:creationId xmlns:a16="http://schemas.microsoft.com/office/drawing/2014/main" id="{E55C0F0D-044E-41D9-BAB9-C985F5070F7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0180" name="Slide Number Placeholder 3">
            <a:extLst>
              <a:ext uri="{FF2B5EF4-FFF2-40B4-BE49-F238E27FC236}">
                <a16:creationId xmlns:a16="http://schemas.microsoft.com/office/drawing/2014/main" id="{03ED7C93-89C1-48CD-A11F-50E2DD5AA1C4}"/>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94E62A7-7915-4391-B05A-A9E618294407}" type="slidenum">
              <a:rPr lang="en-US" altLang="en-US" sz="1200"/>
              <a:pPr eaLnBrk="1" hangingPunct="1"/>
              <a:t>6</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712EC50B-A8B2-427F-91F2-E8BE975EB918}"/>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ADB8A057-E5DA-4927-9CAC-91D6B83E76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52228" name="Slide Number Placeholder 3">
            <a:extLst>
              <a:ext uri="{FF2B5EF4-FFF2-40B4-BE49-F238E27FC236}">
                <a16:creationId xmlns:a16="http://schemas.microsoft.com/office/drawing/2014/main" id="{9B801D75-EF6A-4C11-BE7A-DEA71F853F7B}"/>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CCCCD5B-D8A1-40C4-A8C1-955AAF1FD5EA}" type="slidenum">
              <a:rPr lang="fr-FR" altLang="en-US" sz="1200"/>
              <a:pPr eaLnBrk="1" hangingPunct="1"/>
              <a:t>12</a:t>
            </a:fld>
            <a:endParaRPr lang="fr-FR"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a:extLst>
              <a:ext uri="{FF2B5EF4-FFF2-40B4-BE49-F238E27FC236}">
                <a16:creationId xmlns:a16="http://schemas.microsoft.com/office/drawing/2014/main" id="{712EC50B-A8B2-427F-91F2-E8BE975EB918}"/>
              </a:ext>
            </a:extLst>
          </p:cNvPr>
          <p:cNvSpPr>
            <a:spLocks noGrp="1" noRot="1" noChangeAspect="1" noTextEdit="1"/>
          </p:cNvSpPr>
          <p:nvPr>
            <p:ph type="sldImg"/>
          </p:nvPr>
        </p:nvSpPr>
        <p:spPr>
          <a:ln/>
        </p:spPr>
      </p:sp>
      <p:sp>
        <p:nvSpPr>
          <p:cNvPr id="49155" name="Notes Placeholder 2">
            <a:extLst>
              <a:ext uri="{FF2B5EF4-FFF2-40B4-BE49-F238E27FC236}">
                <a16:creationId xmlns:a16="http://schemas.microsoft.com/office/drawing/2014/main" id="{ADB8A057-E5DA-4927-9CAC-91D6B83E76F8}"/>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52228" name="Slide Number Placeholder 3">
            <a:extLst>
              <a:ext uri="{FF2B5EF4-FFF2-40B4-BE49-F238E27FC236}">
                <a16:creationId xmlns:a16="http://schemas.microsoft.com/office/drawing/2014/main" id="{9B801D75-EF6A-4C11-BE7A-DEA71F853F7B}"/>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0CCCCD5B-D8A1-40C4-A8C1-955AAF1FD5EA}" type="slidenum">
              <a:rPr lang="fr-FR" altLang="en-US" sz="1200"/>
              <a:pPr eaLnBrk="1" hangingPunct="1"/>
              <a:t>13</a:t>
            </a:fld>
            <a:endParaRPr lang="fr-FR" altLang="en-US" sz="1200"/>
          </a:p>
        </p:txBody>
      </p:sp>
    </p:spTree>
    <p:extLst>
      <p:ext uri="{BB962C8B-B14F-4D97-AF65-F5344CB8AC3E}">
        <p14:creationId xmlns:p14="http://schemas.microsoft.com/office/powerpoint/2010/main" val="9492245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9EF66DA-048E-4779-AE7A-00F8C994873C}" type="slidenum">
              <a:rPr lang="fr-FR" altLang="en-US" smtClean="0"/>
              <a:pPr/>
              <a:t>14</a:t>
            </a:fld>
            <a:endParaRPr lang="fr-FR" altLang="en-US"/>
          </a:p>
        </p:txBody>
      </p:sp>
    </p:spTree>
    <p:extLst>
      <p:ext uri="{BB962C8B-B14F-4D97-AF65-F5344CB8AC3E}">
        <p14:creationId xmlns:p14="http://schemas.microsoft.com/office/powerpoint/2010/main" val="20748236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73239"/>
                </a:solidFill>
                <a:effectLst/>
                <a:latin typeface="Nunito"/>
              </a:rPr>
              <a:t>through trial and error. </a:t>
            </a:r>
            <a:endParaRPr lang="en-US" dirty="0"/>
          </a:p>
        </p:txBody>
      </p:sp>
      <p:sp>
        <p:nvSpPr>
          <p:cNvPr id="4" name="Slide Number Placeholder 3"/>
          <p:cNvSpPr>
            <a:spLocks noGrp="1"/>
          </p:cNvSpPr>
          <p:nvPr>
            <p:ph type="sldNum" sz="quarter" idx="5"/>
          </p:nvPr>
        </p:nvSpPr>
        <p:spPr/>
        <p:txBody>
          <a:bodyPr/>
          <a:lstStyle/>
          <a:p>
            <a:fld id="{49EF66DA-048E-4779-AE7A-00F8C994873C}" type="slidenum">
              <a:rPr lang="fr-FR" altLang="en-US" smtClean="0"/>
              <a:pPr/>
              <a:t>19</a:t>
            </a:fld>
            <a:endParaRPr lang="fr-FR" altLang="en-US"/>
          </a:p>
        </p:txBody>
      </p:sp>
    </p:spTree>
    <p:extLst>
      <p:ext uri="{BB962C8B-B14F-4D97-AF65-F5344CB8AC3E}">
        <p14:creationId xmlns:p14="http://schemas.microsoft.com/office/powerpoint/2010/main" val="3252449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a:extLst>
              <a:ext uri="{FF2B5EF4-FFF2-40B4-BE49-F238E27FC236}">
                <a16:creationId xmlns:a16="http://schemas.microsoft.com/office/drawing/2014/main" id="{CC187433-D06A-4926-A50E-FF2436327E6A}"/>
              </a:ext>
            </a:extLst>
          </p:cNvPr>
          <p:cNvSpPr>
            <a:spLocks noGrp="1" noRot="1" noChangeAspect="1" noTextEdit="1"/>
          </p:cNvSpPr>
          <p:nvPr>
            <p:ph type="sldImg"/>
          </p:nvPr>
        </p:nvSpPr>
        <p:spPr>
          <a:ln/>
        </p:spPr>
      </p:sp>
      <p:sp>
        <p:nvSpPr>
          <p:cNvPr id="50179" name="Notes Placeholder 2">
            <a:extLst>
              <a:ext uri="{FF2B5EF4-FFF2-40B4-BE49-F238E27FC236}">
                <a16:creationId xmlns:a16="http://schemas.microsoft.com/office/drawing/2014/main" id="{FFA14B04-403F-4E3D-A5A4-04B9B2FAC1A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0180" name="Slide Number Placeholder 3">
            <a:extLst>
              <a:ext uri="{FF2B5EF4-FFF2-40B4-BE49-F238E27FC236}">
                <a16:creationId xmlns:a16="http://schemas.microsoft.com/office/drawing/2014/main" id="{5C62E6BA-B52B-4644-8C8D-E573CDCB7A96}"/>
              </a:ext>
            </a:extLst>
          </p:cNvPr>
          <p:cNvSpPr txBox="1">
            <a:spLocks noGrp="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r" eaLnBrk="1" hangingPunct="1"/>
            <a:fld id="{75FA777E-574E-4025-AC1D-20544E12B434}" type="slidenum">
              <a:rPr lang="en-US" altLang="en-US" sz="1200"/>
              <a:pPr algn="r" eaLnBrk="1" hangingPunct="1"/>
              <a:t>22</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a:extLst>
              <a:ext uri="{FF2B5EF4-FFF2-40B4-BE49-F238E27FC236}">
                <a16:creationId xmlns:a16="http://schemas.microsoft.com/office/drawing/2014/main" id="{CD7067E8-9B0D-4554-8611-A56C327789FE}"/>
              </a:ext>
            </a:extLst>
          </p:cNvPr>
          <p:cNvSpPr>
            <a:spLocks noGrp="1" noRot="1" noChangeAspect="1" noTextEdit="1"/>
          </p:cNvSpPr>
          <p:nvPr>
            <p:ph type="sldImg"/>
          </p:nvPr>
        </p:nvSpPr>
        <p:spPr>
          <a:ln/>
        </p:spPr>
      </p:sp>
      <p:sp>
        <p:nvSpPr>
          <p:cNvPr id="51203" name="Notes Placeholder 2">
            <a:extLst>
              <a:ext uri="{FF2B5EF4-FFF2-40B4-BE49-F238E27FC236}">
                <a16:creationId xmlns:a16="http://schemas.microsoft.com/office/drawing/2014/main" id="{C9FC01D5-E9C4-4D60-9F3A-E1FAD31086D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53252" name="Slide Number Placeholder 3">
            <a:extLst>
              <a:ext uri="{FF2B5EF4-FFF2-40B4-BE49-F238E27FC236}">
                <a16:creationId xmlns:a16="http://schemas.microsoft.com/office/drawing/2014/main" id="{E2376C85-9F2D-4F7D-B3BA-28FD96B5689A}"/>
              </a:ext>
            </a:extLst>
          </p:cNvPr>
          <p:cNvSpPr>
            <a:spLocks noGrp="1"/>
          </p:cNvSpPr>
          <p:nvPr>
            <p:ph type="sldNum" sz="quarter" idx="5"/>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6CBC6A5-8D58-46C0-A30B-57480180904A}" type="slidenum">
              <a:rPr lang="en-US" altLang="en-US" sz="1200"/>
              <a:pPr eaLnBrk="1" hangingPunct="1"/>
              <a:t>24</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9F07F-8C3F-4D4A-8FA7-48250EE9EB3B}"/>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CA234FBF-6348-4BA2-A25D-70C6CF34583F}"/>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DD34383B-85F0-4577-9525-761E73E87E0A}"/>
              </a:ext>
            </a:extLst>
          </p:cNvPr>
          <p:cNvSpPr>
            <a:spLocks noGrp="1"/>
          </p:cNvSpPr>
          <p:nvPr>
            <p:ph type="dt" sz="half" idx="10"/>
          </p:nvPr>
        </p:nvSpPr>
        <p:spPr/>
        <p:txBody>
          <a:bodyPr/>
          <a:lstStyle/>
          <a:p>
            <a:pPr>
              <a:defRPr/>
            </a:pPr>
            <a:fld id="{37758175-0F8F-47B5-9274-9147C31E858A}" type="datetime1">
              <a:rPr lang="en-US" smtClean="0"/>
              <a:pPr>
                <a:defRPr/>
              </a:pPr>
              <a:t>9/10/2024</a:t>
            </a:fld>
            <a:endParaRPr lang="ro-RO"/>
          </a:p>
        </p:txBody>
      </p:sp>
      <p:sp>
        <p:nvSpPr>
          <p:cNvPr id="5" name="Footer Placeholder 4">
            <a:extLst>
              <a:ext uri="{FF2B5EF4-FFF2-40B4-BE49-F238E27FC236}">
                <a16:creationId xmlns:a16="http://schemas.microsoft.com/office/drawing/2014/main" id="{B35C40EA-9544-4428-8143-6E0968C3FCD5}"/>
              </a:ext>
            </a:extLst>
          </p:cNvPr>
          <p:cNvSpPr>
            <a:spLocks noGrp="1"/>
          </p:cNvSpPr>
          <p:nvPr>
            <p:ph type="ftr" sz="quarter" idx="11"/>
          </p:nvPr>
        </p:nvSpPr>
        <p:spPr/>
        <p:txBody>
          <a:bodyPr/>
          <a:lstStyle/>
          <a:p>
            <a:pPr>
              <a:defRPr/>
            </a:pPr>
            <a:endParaRPr lang="ro-RO"/>
          </a:p>
        </p:txBody>
      </p:sp>
      <p:sp>
        <p:nvSpPr>
          <p:cNvPr id="6" name="Slide Number Placeholder 5">
            <a:extLst>
              <a:ext uri="{FF2B5EF4-FFF2-40B4-BE49-F238E27FC236}">
                <a16:creationId xmlns:a16="http://schemas.microsoft.com/office/drawing/2014/main" id="{7C46EE2C-CED9-4DCF-929E-E4DC708F3065}"/>
              </a:ext>
            </a:extLst>
          </p:cNvPr>
          <p:cNvSpPr>
            <a:spLocks noGrp="1"/>
          </p:cNvSpPr>
          <p:nvPr>
            <p:ph type="sldNum" sz="quarter" idx="12"/>
          </p:nvPr>
        </p:nvSpPr>
        <p:spPr/>
        <p:txBody>
          <a:bodyPr/>
          <a:lstStyle/>
          <a:p>
            <a:fld id="{0DF3D667-1D17-40E2-BFA5-7E1BB54D6F34}" type="slidenum">
              <a:rPr lang="ro-RO" altLang="en-US" smtClean="0"/>
              <a:pPr/>
              <a:t>‹#›</a:t>
            </a:fld>
            <a:endParaRPr lang="ro-RO" altLang="en-US"/>
          </a:p>
        </p:txBody>
      </p:sp>
    </p:spTree>
    <p:extLst>
      <p:ext uri="{BB962C8B-B14F-4D97-AF65-F5344CB8AC3E}">
        <p14:creationId xmlns:p14="http://schemas.microsoft.com/office/powerpoint/2010/main" val="25712522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169AE-DF07-4CCE-83D3-318E69F1BBD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63BC74-5057-41C1-B621-88BBDE90F2C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E7AC55-5672-4992-A7E7-AD1A93C12518}"/>
              </a:ext>
            </a:extLst>
          </p:cNvPr>
          <p:cNvSpPr>
            <a:spLocks noGrp="1"/>
          </p:cNvSpPr>
          <p:nvPr>
            <p:ph type="dt" sz="half" idx="10"/>
          </p:nvPr>
        </p:nvSpPr>
        <p:spPr/>
        <p:txBody>
          <a:bodyPr/>
          <a:lstStyle/>
          <a:p>
            <a:pPr>
              <a:defRPr/>
            </a:pPr>
            <a:fld id="{8DE49407-9C91-46DF-B716-8343B9ABCFE2}" type="datetime1">
              <a:rPr lang="en-US" smtClean="0"/>
              <a:pPr>
                <a:defRPr/>
              </a:pPr>
              <a:t>9/10/2024</a:t>
            </a:fld>
            <a:endParaRPr lang="ro-RO"/>
          </a:p>
        </p:txBody>
      </p:sp>
      <p:sp>
        <p:nvSpPr>
          <p:cNvPr id="5" name="Footer Placeholder 4">
            <a:extLst>
              <a:ext uri="{FF2B5EF4-FFF2-40B4-BE49-F238E27FC236}">
                <a16:creationId xmlns:a16="http://schemas.microsoft.com/office/drawing/2014/main" id="{3FB31F42-0F86-43E0-9DBF-7FF0FAB368D3}"/>
              </a:ext>
            </a:extLst>
          </p:cNvPr>
          <p:cNvSpPr>
            <a:spLocks noGrp="1"/>
          </p:cNvSpPr>
          <p:nvPr>
            <p:ph type="ftr" sz="quarter" idx="11"/>
          </p:nvPr>
        </p:nvSpPr>
        <p:spPr/>
        <p:txBody>
          <a:bodyPr/>
          <a:lstStyle/>
          <a:p>
            <a:pPr>
              <a:defRPr/>
            </a:pPr>
            <a:endParaRPr lang="ro-RO"/>
          </a:p>
        </p:txBody>
      </p:sp>
      <p:sp>
        <p:nvSpPr>
          <p:cNvPr id="6" name="Slide Number Placeholder 5">
            <a:extLst>
              <a:ext uri="{FF2B5EF4-FFF2-40B4-BE49-F238E27FC236}">
                <a16:creationId xmlns:a16="http://schemas.microsoft.com/office/drawing/2014/main" id="{D89AD543-29DE-4DA1-A099-580CB141CC02}"/>
              </a:ext>
            </a:extLst>
          </p:cNvPr>
          <p:cNvSpPr>
            <a:spLocks noGrp="1"/>
          </p:cNvSpPr>
          <p:nvPr>
            <p:ph type="sldNum" sz="quarter" idx="12"/>
          </p:nvPr>
        </p:nvSpPr>
        <p:spPr/>
        <p:txBody>
          <a:bodyPr/>
          <a:lstStyle/>
          <a:p>
            <a:fld id="{BA5541C7-CD93-43A9-8E60-3C380D73B7F4}" type="slidenum">
              <a:rPr lang="ro-RO" altLang="en-US" smtClean="0"/>
              <a:pPr/>
              <a:t>‹#›</a:t>
            </a:fld>
            <a:endParaRPr lang="ro-RO" altLang="en-US"/>
          </a:p>
        </p:txBody>
      </p:sp>
    </p:spTree>
    <p:extLst>
      <p:ext uri="{BB962C8B-B14F-4D97-AF65-F5344CB8AC3E}">
        <p14:creationId xmlns:p14="http://schemas.microsoft.com/office/powerpoint/2010/main" val="120148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2E2B8EB-7026-430A-A583-2C6FAB301F1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D9CD507-8D23-45E5-9F01-035CAFEA032D}"/>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B1F6408-61D5-4224-B007-FCDA57191574}"/>
              </a:ext>
            </a:extLst>
          </p:cNvPr>
          <p:cNvSpPr>
            <a:spLocks noGrp="1"/>
          </p:cNvSpPr>
          <p:nvPr>
            <p:ph type="dt" sz="half" idx="10"/>
          </p:nvPr>
        </p:nvSpPr>
        <p:spPr/>
        <p:txBody>
          <a:bodyPr/>
          <a:lstStyle/>
          <a:p>
            <a:pPr>
              <a:defRPr/>
            </a:pPr>
            <a:fld id="{BCDE6A56-3554-4728-B893-5F58B1DD752E}" type="datetime1">
              <a:rPr lang="en-US" smtClean="0"/>
              <a:pPr>
                <a:defRPr/>
              </a:pPr>
              <a:t>9/10/2024</a:t>
            </a:fld>
            <a:endParaRPr lang="ro-RO"/>
          </a:p>
        </p:txBody>
      </p:sp>
      <p:sp>
        <p:nvSpPr>
          <p:cNvPr id="5" name="Footer Placeholder 4">
            <a:extLst>
              <a:ext uri="{FF2B5EF4-FFF2-40B4-BE49-F238E27FC236}">
                <a16:creationId xmlns:a16="http://schemas.microsoft.com/office/drawing/2014/main" id="{D57E81DB-1583-4356-92BA-ED247B39CED6}"/>
              </a:ext>
            </a:extLst>
          </p:cNvPr>
          <p:cNvSpPr>
            <a:spLocks noGrp="1"/>
          </p:cNvSpPr>
          <p:nvPr>
            <p:ph type="ftr" sz="quarter" idx="11"/>
          </p:nvPr>
        </p:nvSpPr>
        <p:spPr/>
        <p:txBody>
          <a:bodyPr/>
          <a:lstStyle/>
          <a:p>
            <a:pPr>
              <a:defRPr/>
            </a:pPr>
            <a:endParaRPr lang="ro-RO"/>
          </a:p>
        </p:txBody>
      </p:sp>
      <p:sp>
        <p:nvSpPr>
          <p:cNvPr id="6" name="Slide Number Placeholder 5">
            <a:extLst>
              <a:ext uri="{FF2B5EF4-FFF2-40B4-BE49-F238E27FC236}">
                <a16:creationId xmlns:a16="http://schemas.microsoft.com/office/drawing/2014/main" id="{F61A3B0F-E66E-4BBA-AFCB-BD24A22EABEF}"/>
              </a:ext>
            </a:extLst>
          </p:cNvPr>
          <p:cNvSpPr>
            <a:spLocks noGrp="1"/>
          </p:cNvSpPr>
          <p:nvPr>
            <p:ph type="sldNum" sz="quarter" idx="12"/>
          </p:nvPr>
        </p:nvSpPr>
        <p:spPr/>
        <p:txBody>
          <a:bodyPr/>
          <a:lstStyle/>
          <a:p>
            <a:fld id="{06F2E66B-32CA-4106-87F0-655A3971F915}" type="slidenum">
              <a:rPr lang="ro-RO" altLang="en-US" smtClean="0"/>
              <a:pPr/>
              <a:t>‹#›</a:t>
            </a:fld>
            <a:endParaRPr lang="ro-RO" altLang="en-US"/>
          </a:p>
        </p:txBody>
      </p:sp>
    </p:spTree>
    <p:extLst>
      <p:ext uri="{BB962C8B-B14F-4D97-AF65-F5344CB8AC3E}">
        <p14:creationId xmlns:p14="http://schemas.microsoft.com/office/powerpoint/2010/main" val="1556622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150938" y="152400"/>
            <a:ext cx="7793037" cy="990600"/>
          </a:xfrm>
        </p:spPr>
        <p:txBody>
          <a:bodyPr/>
          <a:lstStyle/>
          <a:p>
            <a:r>
              <a:rPr lang="en-US"/>
              <a:t>Click to edit Master title style</a:t>
            </a:r>
          </a:p>
        </p:txBody>
      </p:sp>
      <p:sp>
        <p:nvSpPr>
          <p:cNvPr id="3" name="Text Placeholder 2"/>
          <p:cNvSpPr>
            <a:spLocks noGrp="1"/>
          </p:cNvSpPr>
          <p:nvPr>
            <p:ph type="body" sz="half" idx="1"/>
          </p:nvPr>
        </p:nvSpPr>
        <p:spPr>
          <a:xfrm>
            <a:off x="1182688" y="1487488"/>
            <a:ext cx="3810000" cy="4760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1487488"/>
            <a:ext cx="3810000" cy="47609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a:extLst>
              <a:ext uri="{FF2B5EF4-FFF2-40B4-BE49-F238E27FC236}">
                <a16:creationId xmlns:a16="http://schemas.microsoft.com/office/drawing/2014/main" id="{6D381377-E9CD-4663-8CA8-9F3E85F6681D}"/>
              </a:ext>
            </a:extLst>
          </p:cNvPr>
          <p:cNvSpPr>
            <a:spLocks noGrp="1" noChangeArrowheads="1"/>
          </p:cNvSpPr>
          <p:nvPr>
            <p:ph type="dt" sz="half" idx="10"/>
          </p:nvPr>
        </p:nvSpPr>
        <p:spPr>
          <a:ln/>
        </p:spPr>
        <p:txBody>
          <a:bodyPr/>
          <a:lstStyle>
            <a:lvl1pPr>
              <a:defRPr/>
            </a:lvl1pPr>
          </a:lstStyle>
          <a:p>
            <a:pPr>
              <a:defRPr/>
            </a:pPr>
            <a:fld id="{3254E0FB-30E0-4040-9CC8-D8806F260290}" type="datetime1">
              <a:rPr lang="en-US"/>
              <a:pPr>
                <a:defRPr/>
              </a:pPr>
              <a:t>9/10/2024</a:t>
            </a:fld>
            <a:endParaRPr lang="ro-RO"/>
          </a:p>
        </p:txBody>
      </p:sp>
      <p:sp>
        <p:nvSpPr>
          <p:cNvPr id="6" name="Rectangle 12">
            <a:extLst>
              <a:ext uri="{FF2B5EF4-FFF2-40B4-BE49-F238E27FC236}">
                <a16:creationId xmlns:a16="http://schemas.microsoft.com/office/drawing/2014/main" id="{72992021-5859-47B3-9A82-BA050EE3DA02}"/>
              </a:ext>
            </a:extLst>
          </p:cNvPr>
          <p:cNvSpPr>
            <a:spLocks noGrp="1" noChangeArrowheads="1"/>
          </p:cNvSpPr>
          <p:nvPr>
            <p:ph type="ftr" sz="quarter" idx="11"/>
          </p:nvPr>
        </p:nvSpPr>
        <p:spPr>
          <a:ln/>
        </p:spPr>
        <p:txBody>
          <a:bodyPr/>
          <a:lstStyle>
            <a:lvl1pPr>
              <a:defRPr/>
            </a:lvl1pPr>
          </a:lstStyle>
          <a:p>
            <a:pPr>
              <a:defRPr/>
            </a:pPr>
            <a:endParaRPr lang="ro-RO"/>
          </a:p>
        </p:txBody>
      </p:sp>
      <p:sp>
        <p:nvSpPr>
          <p:cNvPr id="7" name="Rectangle 13">
            <a:extLst>
              <a:ext uri="{FF2B5EF4-FFF2-40B4-BE49-F238E27FC236}">
                <a16:creationId xmlns:a16="http://schemas.microsoft.com/office/drawing/2014/main" id="{84B369F7-8FB3-4228-9D6B-9C4C67566834}"/>
              </a:ext>
            </a:extLst>
          </p:cNvPr>
          <p:cNvSpPr>
            <a:spLocks noGrp="1" noChangeArrowheads="1"/>
          </p:cNvSpPr>
          <p:nvPr>
            <p:ph type="sldNum" sz="quarter" idx="12"/>
          </p:nvPr>
        </p:nvSpPr>
        <p:spPr>
          <a:ln/>
        </p:spPr>
        <p:txBody>
          <a:bodyPr/>
          <a:lstStyle>
            <a:lvl1pPr>
              <a:defRPr/>
            </a:lvl1pPr>
          </a:lstStyle>
          <a:p>
            <a:fld id="{A069895C-2A19-4FE1-B3EA-2B510928740C}" type="slidenum">
              <a:rPr lang="ro-RO" altLang="en-US"/>
              <a:pPr/>
              <a:t>‹#›</a:t>
            </a:fld>
            <a:endParaRPr lang="ro-RO" altLang="en-US"/>
          </a:p>
        </p:txBody>
      </p:sp>
    </p:spTree>
    <p:extLst>
      <p:ext uri="{BB962C8B-B14F-4D97-AF65-F5344CB8AC3E}">
        <p14:creationId xmlns:p14="http://schemas.microsoft.com/office/powerpoint/2010/main" val="3883410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65BB4-DA8C-4853-AA15-50EDCEDF58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C80338A-DB6F-43F1-9B62-3DC2D0804E6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F6EECA-9117-420F-BBD3-3D378959B558}"/>
              </a:ext>
            </a:extLst>
          </p:cNvPr>
          <p:cNvSpPr>
            <a:spLocks noGrp="1"/>
          </p:cNvSpPr>
          <p:nvPr>
            <p:ph type="dt" sz="half" idx="10"/>
          </p:nvPr>
        </p:nvSpPr>
        <p:spPr/>
        <p:txBody>
          <a:bodyPr/>
          <a:lstStyle/>
          <a:p>
            <a:pPr>
              <a:defRPr/>
            </a:pPr>
            <a:fld id="{7D80F7D9-0689-4D88-822A-2C92F1CD265F}" type="datetime1">
              <a:rPr lang="en-US" smtClean="0"/>
              <a:pPr>
                <a:defRPr/>
              </a:pPr>
              <a:t>9/10/2024</a:t>
            </a:fld>
            <a:endParaRPr lang="ro-RO"/>
          </a:p>
        </p:txBody>
      </p:sp>
      <p:sp>
        <p:nvSpPr>
          <p:cNvPr id="5" name="Footer Placeholder 4">
            <a:extLst>
              <a:ext uri="{FF2B5EF4-FFF2-40B4-BE49-F238E27FC236}">
                <a16:creationId xmlns:a16="http://schemas.microsoft.com/office/drawing/2014/main" id="{BC190901-846A-4F3E-AE4E-AF2D158C05C6}"/>
              </a:ext>
            </a:extLst>
          </p:cNvPr>
          <p:cNvSpPr>
            <a:spLocks noGrp="1"/>
          </p:cNvSpPr>
          <p:nvPr>
            <p:ph type="ftr" sz="quarter" idx="11"/>
          </p:nvPr>
        </p:nvSpPr>
        <p:spPr/>
        <p:txBody>
          <a:bodyPr/>
          <a:lstStyle/>
          <a:p>
            <a:pPr>
              <a:defRPr/>
            </a:pPr>
            <a:endParaRPr lang="ro-RO"/>
          </a:p>
        </p:txBody>
      </p:sp>
      <p:sp>
        <p:nvSpPr>
          <p:cNvPr id="6" name="Slide Number Placeholder 5">
            <a:extLst>
              <a:ext uri="{FF2B5EF4-FFF2-40B4-BE49-F238E27FC236}">
                <a16:creationId xmlns:a16="http://schemas.microsoft.com/office/drawing/2014/main" id="{D096890F-E8C2-4265-99BC-7AC66453DD2E}"/>
              </a:ext>
            </a:extLst>
          </p:cNvPr>
          <p:cNvSpPr>
            <a:spLocks noGrp="1"/>
          </p:cNvSpPr>
          <p:nvPr>
            <p:ph type="sldNum" sz="quarter" idx="12"/>
          </p:nvPr>
        </p:nvSpPr>
        <p:spPr/>
        <p:txBody>
          <a:bodyPr/>
          <a:lstStyle/>
          <a:p>
            <a:fld id="{EAD9C3C3-0D15-498F-BD0F-8221FC1D8D89}" type="slidenum">
              <a:rPr lang="ro-RO" altLang="en-US" smtClean="0"/>
              <a:pPr/>
              <a:t>‹#›</a:t>
            </a:fld>
            <a:endParaRPr lang="ro-RO" altLang="en-US"/>
          </a:p>
        </p:txBody>
      </p:sp>
    </p:spTree>
    <p:extLst>
      <p:ext uri="{BB962C8B-B14F-4D97-AF65-F5344CB8AC3E}">
        <p14:creationId xmlns:p14="http://schemas.microsoft.com/office/powerpoint/2010/main" val="1096293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EA5A5-A3F4-4B57-8464-05F205A7A427}"/>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F5D31AC-CAA8-44C7-B204-1F63834F2DC5}"/>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8760D94-DF43-46C0-96C8-08B7E95AD5CB}"/>
              </a:ext>
            </a:extLst>
          </p:cNvPr>
          <p:cNvSpPr>
            <a:spLocks noGrp="1"/>
          </p:cNvSpPr>
          <p:nvPr>
            <p:ph type="dt" sz="half" idx="10"/>
          </p:nvPr>
        </p:nvSpPr>
        <p:spPr/>
        <p:txBody>
          <a:bodyPr/>
          <a:lstStyle/>
          <a:p>
            <a:pPr>
              <a:defRPr/>
            </a:pPr>
            <a:fld id="{C460DBEC-9112-4748-A5D7-B96E4B8613C0}" type="datetime1">
              <a:rPr lang="en-US" smtClean="0"/>
              <a:pPr>
                <a:defRPr/>
              </a:pPr>
              <a:t>9/10/2024</a:t>
            </a:fld>
            <a:endParaRPr lang="ro-RO"/>
          </a:p>
        </p:txBody>
      </p:sp>
      <p:sp>
        <p:nvSpPr>
          <p:cNvPr id="5" name="Footer Placeholder 4">
            <a:extLst>
              <a:ext uri="{FF2B5EF4-FFF2-40B4-BE49-F238E27FC236}">
                <a16:creationId xmlns:a16="http://schemas.microsoft.com/office/drawing/2014/main" id="{A69C9273-AB84-4996-922B-A93EB5D00305}"/>
              </a:ext>
            </a:extLst>
          </p:cNvPr>
          <p:cNvSpPr>
            <a:spLocks noGrp="1"/>
          </p:cNvSpPr>
          <p:nvPr>
            <p:ph type="ftr" sz="quarter" idx="11"/>
          </p:nvPr>
        </p:nvSpPr>
        <p:spPr/>
        <p:txBody>
          <a:bodyPr/>
          <a:lstStyle/>
          <a:p>
            <a:pPr>
              <a:defRPr/>
            </a:pPr>
            <a:endParaRPr lang="ro-RO"/>
          </a:p>
        </p:txBody>
      </p:sp>
      <p:sp>
        <p:nvSpPr>
          <p:cNvPr id="6" name="Slide Number Placeholder 5">
            <a:extLst>
              <a:ext uri="{FF2B5EF4-FFF2-40B4-BE49-F238E27FC236}">
                <a16:creationId xmlns:a16="http://schemas.microsoft.com/office/drawing/2014/main" id="{93C51C1C-8D25-477A-BFFC-F262ABB6006E}"/>
              </a:ext>
            </a:extLst>
          </p:cNvPr>
          <p:cNvSpPr>
            <a:spLocks noGrp="1"/>
          </p:cNvSpPr>
          <p:nvPr>
            <p:ph type="sldNum" sz="quarter" idx="12"/>
          </p:nvPr>
        </p:nvSpPr>
        <p:spPr/>
        <p:txBody>
          <a:bodyPr/>
          <a:lstStyle/>
          <a:p>
            <a:fld id="{34B41A3A-8700-4880-9492-2CF9BD95ACAA}" type="slidenum">
              <a:rPr lang="ro-RO" altLang="en-US" smtClean="0"/>
              <a:pPr/>
              <a:t>‹#›</a:t>
            </a:fld>
            <a:endParaRPr lang="ro-RO" altLang="en-US"/>
          </a:p>
        </p:txBody>
      </p:sp>
    </p:spTree>
    <p:extLst>
      <p:ext uri="{BB962C8B-B14F-4D97-AF65-F5344CB8AC3E}">
        <p14:creationId xmlns:p14="http://schemas.microsoft.com/office/powerpoint/2010/main" val="124289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D646F-6191-4F9D-8CAE-390F8371EE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F02DFB-2E8C-4D63-96A3-DDFF7D25670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61E7FB-C4B9-4A52-B58A-C77780960241}"/>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FB8A738-4683-46C7-9F64-D9F63D5C6011}"/>
              </a:ext>
            </a:extLst>
          </p:cNvPr>
          <p:cNvSpPr>
            <a:spLocks noGrp="1"/>
          </p:cNvSpPr>
          <p:nvPr>
            <p:ph type="dt" sz="half" idx="10"/>
          </p:nvPr>
        </p:nvSpPr>
        <p:spPr/>
        <p:txBody>
          <a:bodyPr/>
          <a:lstStyle/>
          <a:p>
            <a:pPr>
              <a:defRPr/>
            </a:pPr>
            <a:fld id="{D8F7B8E3-A99E-4054-A40F-899705C745AB}" type="datetime1">
              <a:rPr lang="en-US" smtClean="0"/>
              <a:pPr>
                <a:defRPr/>
              </a:pPr>
              <a:t>9/10/2024</a:t>
            </a:fld>
            <a:endParaRPr lang="ro-RO"/>
          </a:p>
        </p:txBody>
      </p:sp>
      <p:sp>
        <p:nvSpPr>
          <p:cNvPr id="6" name="Footer Placeholder 5">
            <a:extLst>
              <a:ext uri="{FF2B5EF4-FFF2-40B4-BE49-F238E27FC236}">
                <a16:creationId xmlns:a16="http://schemas.microsoft.com/office/drawing/2014/main" id="{2F0AD77E-E8C9-4050-9BF5-3E78D25197A3}"/>
              </a:ext>
            </a:extLst>
          </p:cNvPr>
          <p:cNvSpPr>
            <a:spLocks noGrp="1"/>
          </p:cNvSpPr>
          <p:nvPr>
            <p:ph type="ftr" sz="quarter" idx="11"/>
          </p:nvPr>
        </p:nvSpPr>
        <p:spPr/>
        <p:txBody>
          <a:bodyPr/>
          <a:lstStyle/>
          <a:p>
            <a:pPr>
              <a:defRPr/>
            </a:pPr>
            <a:endParaRPr lang="ro-RO"/>
          </a:p>
        </p:txBody>
      </p:sp>
      <p:sp>
        <p:nvSpPr>
          <p:cNvPr id="7" name="Slide Number Placeholder 6">
            <a:extLst>
              <a:ext uri="{FF2B5EF4-FFF2-40B4-BE49-F238E27FC236}">
                <a16:creationId xmlns:a16="http://schemas.microsoft.com/office/drawing/2014/main" id="{BBBAB0CB-A2E5-4606-B966-994115F247D5}"/>
              </a:ext>
            </a:extLst>
          </p:cNvPr>
          <p:cNvSpPr>
            <a:spLocks noGrp="1"/>
          </p:cNvSpPr>
          <p:nvPr>
            <p:ph type="sldNum" sz="quarter" idx="12"/>
          </p:nvPr>
        </p:nvSpPr>
        <p:spPr/>
        <p:txBody>
          <a:bodyPr/>
          <a:lstStyle/>
          <a:p>
            <a:fld id="{08062723-9BDE-439C-98F9-4F11AAE40E7C}" type="slidenum">
              <a:rPr lang="ro-RO" altLang="en-US" smtClean="0"/>
              <a:pPr/>
              <a:t>‹#›</a:t>
            </a:fld>
            <a:endParaRPr lang="ro-RO" altLang="en-US"/>
          </a:p>
        </p:txBody>
      </p:sp>
    </p:spTree>
    <p:extLst>
      <p:ext uri="{BB962C8B-B14F-4D97-AF65-F5344CB8AC3E}">
        <p14:creationId xmlns:p14="http://schemas.microsoft.com/office/powerpoint/2010/main" val="21246366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B8B23-C20E-4A6B-9E59-30B75A268892}"/>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085FB05-B449-432E-A942-7BBE2363A8DC}"/>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2E06A8E1-258F-44D2-9F69-ADB58C5BE214}"/>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5DA3644-D1D8-450A-94FE-84E052C167F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9E18459-CB52-4157-B6D5-672ABB6CDC29}"/>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D5CFD-22E9-4B97-AEFB-7CD734649C6E}"/>
              </a:ext>
            </a:extLst>
          </p:cNvPr>
          <p:cNvSpPr>
            <a:spLocks noGrp="1"/>
          </p:cNvSpPr>
          <p:nvPr>
            <p:ph type="dt" sz="half" idx="10"/>
          </p:nvPr>
        </p:nvSpPr>
        <p:spPr/>
        <p:txBody>
          <a:bodyPr/>
          <a:lstStyle/>
          <a:p>
            <a:pPr>
              <a:defRPr/>
            </a:pPr>
            <a:fld id="{1D69F684-A486-4221-B340-CAAB23D4262D}" type="datetime1">
              <a:rPr lang="en-US" smtClean="0"/>
              <a:pPr>
                <a:defRPr/>
              </a:pPr>
              <a:t>9/10/2024</a:t>
            </a:fld>
            <a:endParaRPr lang="ro-RO"/>
          </a:p>
        </p:txBody>
      </p:sp>
      <p:sp>
        <p:nvSpPr>
          <p:cNvPr id="8" name="Footer Placeholder 7">
            <a:extLst>
              <a:ext uri="{FF2B5EF4-FFF2-40B4-BE49-F238E27FC236}">
                <a16:creationId xmlns:a16="http://schemas.microsoft.com/office/drawing/2014/main" id="{8D8344D5-5110-4C2D-B4A4-124BB456D013}"/>
              </a:ext>
            </a:extLst>
          </p:cNvPr>
          <p:cNvSpPr>
            <a:spLocks noGrp="1"/>
          </p:cNvSpPr>
          <p:nvPr>
            <p:ph type="ftr" sz="quarter" idx="11"/>
          </p:nvPr>
        </p:nvSpPr>
        <p:spPr/>
        <p:txBody>
          <a:bodyPr/>
          <a:lstStyle/>
          <a:p>
            <a:pPr>
              <a:defRPr/>
            </a:pPr>
            <a:endParaRPr lang="ro-RO"/>
          </a:p>
        </p:txBody>
      </p:sp>
      <p:sp>
        <p:nvSpPr>
          <p:cNvPr id="9" name="Slide Number Placeholder 8">
            <a:extLst>
              <a:ext uri="{FF2B5EF4-FFF2-40B4-BE49-F238E27FC236}">
                <a16:creationId xmlns:a16="http://schemas.microsoft.com/office/drawing/2014/main" id="{FB998DF4-50DB-4164-A681-1821DD199700}"/>
              </a:ext>
            </a:extLst>
          </p:cNvPr>
          <p:cNvSpPr>
            <a:spLocks noGrp="1"/>
          </p:cNvSpPr>
          <p:nvPr>
            <p:ph type="sldNum" sz="quarter" idx="12"/>
          </p:nvPr>
        </p:nvSpPr>
        <p:spPr/>
        <p:txBody>
          <a:bodyPr/>
          <a:lstStyle/>
          <a:p>
            <a:fld id="{798EEC2E-1334-488B-AFE9-C18A24F28F0D}" type="slidenum">
              <a:rPr lang="ro-RO" altLang="en-US" smtClean="0"/>
              <a:pPr/>
              <a:t>‹#›</a:t>
            </a:fld>
            <a:endParaRPr lang="ro-RO" altLang="en-US"/>
          </a:p>
        </p:txBody>
      </p:sp>
    </p:spTree>
    <p:extLst>
      <p:ext uri="{BB962C8B-B14F-4D97-AF65-F5344CB8AC3E}">
        <p14:creationId xmlns:p14="http://schemas.microsoft.com/office/powerpoint/2010/main" val="2423554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4C112-3AB7-4DB8-A078-677BDD64408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BD731BA-E57E-43BF-9B32-CADCC3A7223D}"/>
              </a:ext>
            </a:extLst>
          </p:cNvPr>
          <p:cNvSpPr>
            <a:spLocks noGrp="1"/>
          </p:cNvSpPr>
          <p:nvPr>
            <p:ph type="dt" sz="half" idx="10"/>
          </p:nvPr>
        </p:nvSpPr>
        <p:spPr/>
        <p:txBody>
          <a:bodyPr/>
          <a:lstStyle/>
          <a:p>
            <a:pPr>
              <a:defRPr/>
            </a:pPr>
            <a:fld id="{5087C829-14BD-4BE3-A95B-64599D590B17}" type="datetime1">
              <a:rPr lang="en-US" smtClean="0"/>
              <a:pPr>
                <a:defRPr/>
              </a:pPr>
              <a:t>9/10/2024</a:t>
            </a:fld>
            <a:endParaRPr lang="ro-RO"/>
          </a:p>
        </p:txBody>
      </p:sp>
      <p:sp>
        <p:nvSpPr>
          <p:cNvPr id="4" name="Footer Placeholder 3">
            <a:extLst>
              <a:ext uri="{FF2B5EF4-FFF2-40B4-BE49-F238E27FC236}">
                <a16:creationId xmlns:a16="http://schemas.microsoft.com/office/drawing/2014/main" id="{55AE1482-12D1-4B04-A080-D20A9CAD566B}"/>
              </a:ext>
            </a:extLst>
          </p:cNvPr>
          <p:cNvSpPr>
            <a:spLocks noGrp="1"/>
          </p:cNvSpPr>
          <p:nvPr>
            <p:ph type="ftr" sz="quarter" idx="11"/>
          </p:nvPr>
        </p:nvSpPr>
        <p:spPr/>
        <p:txBody>
          <a:bodyPr/>
          <a:lstStyle/>
          <a:p>
            <a:pPr>
              <a:defRPr/>
            </a:pPr>
            <a:endParaRPr lang="ro-RO"/>
          </a:p>
        </p:txBody>
      </p:sp>
      <p:sp>
        <p:nvSpPr>
          <p:cNvPr id="5" name="Slide Number Placeholder 4">
            <a:extLst>
              <a:ext uri="{FF2B5EF4-FFF2-40B4-BE49-F238E27FC236}">
                <a16:creationId xmlns:a16="http://schemas.microsoft.com/office/drawing/2014/main" id="{28421986-D0DE-46CE-9FD2-29DC4EB62915}"/>
              </a:ext>
            </a:extLst>
          </p:cNvPr>
          <p:cNvSpPr>
            <a:spLocks noGrp="1"/>
          </p:cNvSpPr>
          <p:nvPr>
            <p:ph type="sldNum" sz="quarter" idx="12"/>
          </p:nvPr>
        </p:nvSpPr>
        <p:spPr/>
        <p:txBody>
          <a:bodyPr/>
          <a:lstStyle/>
          <a:p>
            <a:fld id="{693D6CF6-9043-4FA2-A0EE-B5889A11C6E9}" type="slidenum">
              <a:rPr lang="ro-RO" altLang="en-US" smtClean="0"/>
              <a:pPr/>
              <a:t>‹#›</a:t>
            </a:fld>
            <a:endParaRPr lang="ro-RO" altLang="en-US"/>
          </a:p>
        </p:txBody>
      </p:sp>
    </p:spTree>
    <p:extLst>
      <p:ext uri="{BB962C8B-B14F-4D97-AF65-F5344CB8AC3E}">
        <p14:creationId xmlns:p14="http://schemas.microsoft.com/office/powerpoint/2010/main" val="431434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EE986B-D4F9-47A5-8BBF-7CFEC652FEDD}"/>
              </a:ext>
            </a:extLst>
          </p:cNvPr>
          <p:cNvSpPr>
            <a:spLocks noGrp="1"/>
          </p:cNvSpPr>
          <p:nvPr>
            <p:ph type="dt" sz="half" idx="10"/>
          </p:nvPr>
        </p:nvSpPr>
        <p:spPr/>
        <p:txBody>
          <a:bodyPr/>
          <a:lstStyle/>
          <a:p>
            <a:pPr>
              <a:defRPr/>
            </a:pPr>
            <a:fld id="{6F06AB44-8CAC-4287-9843-C3C2C24E6571}" type="datetime1">
              <a:rPr lang="en-US" smtClean="0"/>
              <a:pPr>
                <a:defRPr/>
              </a:pPr>
              <a:t>9/10/2024</a:t>
            </a:fld>
            <a:endParaRPr lang="ro-RO"/>
          </a:p>
        </p:txBody>
      </p:sp>
      <p:sp>
        <p:nvSpPr>
          <p:cNvPr id="3" name="Footer Placeholder 2">
            <a:extLst>
              <a:ext uri="{FF2B5EF4-FFF2-40B4-BE49-F238E27FC236}">
                <a16:creationId xmlns:a16="http://schemas.microsoft.com/office/drawing/2014/main" id="{87E8F180-426A-48F3-979F-E1C5D1A5425C}"/>
              </a:ext>
            </a:extLst>
          </p:cNvPr>
          <p:cNvSpPr>
            <a:spLocks noGrp="1"/>
          </p:cNvSpPr>
          <p:nvPr>
            <p:ph type="ftr" sz="quarter" idx="11"/>
          </p:nvPr>
        </p:nvSpPr>
        <p:spPr/>
        <p:txBody>
          <a:bodyPr/>
          <a:lstStyle/>
          <a:p>
            <a:pPr>
              <a:defRPr/>
            </a:pPr>
            <a:endParaRPr lang="ro-RO"/>
          </a:p>
        </p:txBody>
      </p:sp>
      <p:sp>
        <p:nvSpPr>
          <p:cNvPr id="4" name="Slide Number Placeholder 3">
            <a:extLst>
              <a:ext uri="{FF2B5EF4-FFF2-40B4-BE49-F238E27FC236}">
                <a16:creationId xmlns:a16="http://schemas.microsoft.com/office/drawing/2014/main" id="{5DDC6198-DF9F-4E54-A504-9B68C8B3596A}"/>
              </a:ext>
            </a:extLst>
          </p:cNvPr>
          <p:cNvSpPr>
            <a:spLocks noGrp="1"/>
          </p:cNvSpPr>
          <p:nvPr>
            <p:ph type="sldNum" sz="quarter" idx="12"/>
          </p:nvPr>
        </p:nvSpPr>
        <p:spPr/>
        <p:txBody>
          <a:bodyPr/>
          <a:lstStyle/>
          <a:p>
            <a:fld id="{6C0BDF72-1AF9-4F17-A0C7-70EDB45C5CEA}" type="slidenum">
              <a:rPr lang="ro-RO" altLang="en-US" smtClean="0"/>
              <a:pPr/>
              <a:t>‹#›</a:t>
            </a:fld>
            <a:endParaRPr lang="ro-RO" altLang="en-US"/>
          </a:p>
        </p:txBody>
      </p:sp>
    </p:spTree>
    <p:extLst>
      <p:ext uri="{BB962C8B-B14F-4D97-AF65-F5344CB8AC3E}">
        <p14:creationId xmlns:p14="http://schemas.microsoft.com/office/powerpoint/2010/main" val="370228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C4174-9A50-496E-963D-E69AB26619F2}"/>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EA23BBAC-BC29-48ED-A269-8D92E15B2967}"/>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BB9D328-E873-4D10-BD73-5681D5B509A9}"/>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B19E7389-EA2B-47A0-9F91-86B840663F99}"/>
              </a:ext>
            </a:extLst>
          </p:cNvPr>
          <p:cNvSpPr>
            <a:spLocks noGrp="1"/>
          </p:cNvSpPr>
          <p:nvPr>
            <p:ph type="dt" sz="half" idx="10"/>
          </p:nvPr>
        </p:nvSpPr>
        <p:spPr/>
        <p:txBody>
          <a:bodyPr/>
          <a:lstStyle/>
          <a:p>
            <a:pPr>
              <a:defRPr/>
            </a:pPr>
            <a:fld id="{E5AD9EB4-96B5-4E4F-B287-0D2BBACAF1CD}" type="datetime1">
              <a:rPr lang="en-US" smtClean="0"/>
              <a:pPr>
                <a:defRPr/>
              </a:pPr>
              <a:t>9/10/2024</a:t>
            </a:fld>
            <a:endParaRPr lang="ro-RO"/>
          </a:p>
        </p:txBody>
      </p:sp>
      <p:sp>
        <p:nvSpPr>
          <p:cNvPr id="6" name="Footer Placeholder 5">
            <a:extLst>
              <a:ext uri="{FF2B5EF4-FFF2-40B4-BE49-F238E27FC236}">
                <a16:creationId xmlns:a16="http://schemas.microsoft.com/office/drawing/2014/main" id="{E83BB909-F6BB-4E85-B7EB-B959BF439294}"/>
              </a:ext>
            </a:extLst>
          </p:cNvPr>
          <p:cNvSpPr>
            <a:spLocks noGrp="1"/>
          </p:cNvSpPr>
          <p:nvPr>
            <p:ph type="ftr" sz="quarter" idx="11"/>
          </p:nvPr>
        </p:nvSpPr>
        <p:spPr/>
        <p:txBody>
          <a:bodyPr/>
          <a:lstStyle/>
          <a:p>
            <a:pPr>
              <a:defRPr/>
            </a:pPr>
            <a:endParaRPr lang="ro-RO"/>
          </a:p>
        </p:txBody>
      </p:sp>
      <p:sp>
        <p:nvSpPr>
          <p:cNvPr id="7" name="Slide Number Placeholder 6">
            <a:extLst>
              <a:ext uri="{FF2B5EF4-FFF2-40B4-BE49-F238E27FC236}">
                <a16:creationId xmlns:a16="http://schemas.microsoft.com/office/drawing/2014/main" id="{EE9C538F-8B64-4FB1-88F2-FBACC20C151B}"/>
              </a:ext>
            </a:extLst>
          </p:cNvPr>
          <p:cNvSpPr>
            <a:spLocks noGrp="1"/>
          </p:cNvSpPr>
          <p:nvPr>
            <p:ph type="sldNum" sz="quarter" idx="12"/>
          </p:nvPr>
        </p:nvSpPr>
        <p:spPr/>
        <p:txBody>
          <a:bodyPr/>
          <a:lstStyle/>
          <a:p>
            <a:fld id="{0457A177-B245-4A06-9EA3-08BE0A37DEFF}" type="slidenum">
              <a:rPr lang="ro-RO" altLang="en-US" smtClean="0"/>
              <a:pPr/>
              <a:t>‹#›</a:t>
            </a:fld>
            <a:endParaRPr lang="ro-RO" altLang="en-US"/>
          </a:p>
        </p:txBody>
      </p:sp>
    </p:spTree>
    <p:extLst>
      <p:ext uri="{BB962C8B-B14F-4D97-AF65-F5344CB8AC3E}">
        <p14:creationId xmlns:p14="http://schemas.microsoft.com/office/powerpoint/2010/main" val="15948802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17E5-7336-43CB-B0B5-6F9D342BC28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D2CB28CD-F192-42BA-BDDD-4A7BCF575B77}"/>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C4A4B97-7906-446B-BFF1-A6F68D70EE5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CF1B05A2-C3CB-4911-B6B5-7848E470AD77}"/>
              </a:ext>
            </a:extLst>
          </p:cNvPr>
          <p:cNvSpPr>
            <a:spLocks noGrp="1"/>
          </p:cNvSpPr>
          <p:nvPr>
            <p:ph type="dt" sz="half" idx="10"/>
          </p:nvPr>
        </p:nvSpPr>
        <p:spPr/>
        <p:txBody>
          <a:bodyPr/>
          <a:lstStyle/>
          <a:p>
            <a:pPr>
              <a:defRPr/>
            </a:pPr>
            <a:fld id="{63AF98F9-0B27-4C8D-BA01-AD618426D6CE}" type="datetime1">
              <a:rPr lang="en-US" smtClean="0"/>
              <a:pPr>
                <a:defRPr/>
              </a:pPr>
              <a:t>9/10/2024</a:t>
            </a:fld>
            <a:endParaRPr lang="ro-RO"/>
          </a:p>
        </p:txBody>
      </p:sp>
      <p:sp>
        <p:nvSpPr>
          <p:cNvPr id="6" name="Footer Placeholder 5">
            <a:extLst>
              <a:ext uri="{FF2B5EF4-FFF2-40B4-BE49-F238E27FC236}">
                <a16:creationId xmlns:a16="http://schemas.microsoft.com/office/drawing/2014/main" id="{42E0BD9D-9F4E-437C-96F6-165D6D89FE24}"/>
              </a:ext>
            </a:extLst>
          </p:cNvPr>
          <p:cNvSpPr>
            <a:spLocks noGrp="1"/>
          </p:cNvSpPr>
          <p:nvPr>
            <p:ph type="ftr" sz="quarter" idx="11"/>
          </p:nvPr>
        </p:nvSpPr>
        <p:spPr/>
        <p:txBody>
          <a:bodyPr/>
          <a:lstStyle/>
          <a:p>
            <a:pPr>
              <a:defRPr/>
            </a:pPr>
            <a:endParaRPr lang="ro-RO"/>
          </a:p>
        </p:txBody>
      </p:sp>
      <p:sp>
        <p:nvSpPr>
          <p:cNvPr id="7" name="Slide Number Placeholder 6">
            <a:extLst>
              <a:ext uri="{FF2B5EF4-FFF2-40B4-BE49-F238E27FC236}">
                <a16:creationId xmlns:a16="http://schemas.microsoft.com/office/drawing/2014/main" id="{8B168708-5143-4602-8A72-C9BAA9EA3CE5}"/>
              </a:ext>
            </a:extLst>
          </p:cNvPr>
          <p:cNvSpPr>
            <a:spLocks noGrp="1"/>
          </p:cNvSpPr>
          <p:nvPr>
            <p:ph type="sldNum" sz="quarter" idx="12"/>
          </p:nvPr>
        </p:nvSpPr>
        <p:spPr/>
        <p:txBody>
          <a:bodyPr/>
          <a:lstStyle/>
          <a:p>
            <a:fld id="{A9D1D14C-685A-48AB-ADC3-3BB3991FE384}" type="slidenum">
              <a:rPr lang="ro-RO" altLang="en-US" smtClean="0"/>
              <a:pPr/>
              <a:t>‹#›</a:t>
            </a:fld>
            <a:endParaRPr lang="ro-RO" altLang="en-US"/>
          </a:p>
        </p:txBody>
      </p:sp>
    </p:spTree>
    <p:extLst>
      <p:ext uri="{BB962C8B-B14F-4D97-AF65-F5344CB8AC3E}">
        <p14:creationId xmlns:p14="http://schemas.microsoft.com/office/powerpoint/2010/main" val="19088902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C6621-044D-4162-B79E-C51768EA96EA}"/>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7E8C380-3A9A-4640-BDA8-0904391F66D2}"/>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F3C9C-8999-4C7E-A79A-B1B1C19B738A}"/>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73791662-C540-437C-A6C5-E656EA964DDF}" type="datetime1">
              <a:rPr lang="en-US" smtClean="0"/>
              <a:pPr>
                <a:defRPr/>
              </a:pPr>
              <a:t>9/10/2024</a:t>
            </a:fld>
            <a:endParaRPr lang="ro-RO"/>
          </a:p>
        </p:txBody>
      </p:sp>
      <p:sp>
        <p:nvSpPr>
          <p:cNvPr id="5" name="Footer Placeholder 4">
            <a:extLst>
              <a:ext uri="{FF2B5EF4-FFF2-40B4-BE49-F238E27FC236}">
                <a16:creationId xmlns:a16="http://schemas.microsoft.com/office/drawing/2014/main" id="{522A0D59-140A-4964-BADE-5503ED690FC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ro-RO"/>
          </a:p>
        </p:txBody>
      </p:sp>
      <p:sp>
        <p:nvSpPr>
          <p:cNvPr id="6" name="Slide Number Placeholder 5">
            <a:extLst>
              <a:ext uri="{FF2B5EF4-FFF2-40B4-BE49-F238E27FC236}">
                <a16:creationId xmlns:a16="http://schemas.microsoft.com/office/drawing/2014/main" id="{74502C38-B0B4-49D0-9102-5D516103A8B5}"/>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6729643-5F10-413C-B09B-EA91A49524B3}" type="slidenum">
              <a:rPr lang="ro-RO" altLang="en-US" smtClean="0"/>
              <a:pPr/>
              <a:t>‹#›</a:t>
            </a:fld>
            <a:endParaRPr lang="ro-RO" altLang="en-US"/>
          </a:p>
        </p:txBody>
      </p:sp>
    </p:spTree>
    <p:extLst>
      <p:ext uri="{BB962C8B-B14F-4D97-AF65-F5344CB8AC3E}">
        <p14:creationId xmlns:p14="http://schemas.microsoft.com/office/powerpoint/2010/main" val="2845542205"/>
      </p:ext>
    </p:extLst>
  </p:cSld>
  <p:clrMap bg1="lt1" tx1="dk1" bg2="lt2" tx2="dk2" accent1="accent1" accent2="accent2" accent3="accent3" accent4="accent4" accent5="accent5" accent6="accent6" hlink="hlink" folHlink="folHlink"/>
  <p:sldLayoutIdLst>
    <p:sldLayoutId id="2147483885" r:id="rId1"/>
    <p:sldLayoutId id="2147483886" r:id="rId2"/>
    <p:sldLayoutId id="2147483887" r:id="rId3"/>
    <p:sldLayoutId id="2147483888" r:id="rId4"/>
    <p:sldLayoutId id="2147483889" r:id="rId5"/>
    <p:sldLayoutId id="2147483890" r:id="rId6"/>
    <p:sldLayoutId id="2147483891" r:id="rId7"/>
    <p:sldLayoutId id="2147483892" r:id="rId8"/>
    <p:sldLayoutId id="2147483893" r:id="rId9"/>
    <p:sldLayoutId id="2147483894" r:id="rId10"/>
    <p:sldLayoutId id="2147483895" r:id="rId11"/>
    <p:sldLayoutId id="2147483896" r:id="rId12"/>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9.jpeg"/><Relationship Id="rId4" Type="http://schemas.openxmlformats.org/officeDocument/2006/relationships/image" Target="../media/image8.jpeg"/></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0.png"/></Relationships>
</file>

<file path=ppt/slides/_rels/slide24.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0.jpeg"/></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72099975-5DF0-4819-B1BC-F272101D06D4}"/>
              </a:ext>
            </a:extLst>
          </p:cNvPr>
          <p:cNvSpPr>
            <a:spLocks noGrp="1" noChangeArrowheads="1"/>
          </p:cNvSpPr>
          <p:nvPr>
            <p:ph type="ctrTitle"/>
          </p:nvPr>
        </p:nvSpPr>
        <p:spPr>
          <a:xfrm>
            <a:off x="874713" y="2141538"/>
            <a:ext cx="8459787" cy="1143000"/>
          </a:xfrm>
        </p:spPr>
        <p:txBody>
          <a:bodyPr>
            <a:normAutofit fontScale="90000"/>
          </a:bodyPr>
          <a:lstStyle/>
          <a:p>
            <a:pPr algn="ctr" eaLnBrk="1" hangingPunct="1">
              <a:defRPr/>
            </a:pPr>
            <a:r>
              <a:rPr lang="en-US" sz="7200" dirty="0">
                <a:solidFill>
                  <a:schemeClr val="accent2"/>
                </a:solidFill>
                <a:effectLst>
                  <a:outerShdw blurRad="38100" dist="38100" dir="2700000" algn="tl">
                    <a:srgbClr val="C0C0C0"/>
                  </a:outerShdw>
                </a:effectLst>
              </a:rPr>
              <a:t>Machine</a:t>
            </a:r>
            <a:r>
              <a:rPr lang="en-US" sz="8000" dirty="0">
                <a:solidFill>
                  <a:schemeClr val="accent2"/>
                </a:solidFill>
                <a:effectLst>
                  <a:outerShdw blurRad="38100" dist="38100" dir="2700000" algn="tl">
                    <a:srgbClr val="C0C0C0"/>
                  </a:outerShdw>
                </a:effectLst>
              </a:rPr>
              <a:t> Learning</a:t>
            </a:r>
            <a:endParaRPr lang="fr-FR" sz="8000" dirty="0">
              <a:solidFill>
                <a:schemeClr val="accent2"/>
              </a:solidFill>
              <a:effectLst>
                <a:outerShdw blurRad="38100" dist="38100" dir="2700000" algn="tl">
                  <a:srgbClr val="C0C0C0"/>
                </a:outerShdw>
              </a:effectLst>
            </a:endParaRPr>
          </a:p>
        </p:txBody>
      </p:sp>
      <p:sp>
        <p:nvSpPr>
          <p:cNvPr id="5" name="Rectangle 16">
            <a:extLst>
              <a:ext uri="{FF2B5EF4-FFF2-40B4-BE49-F238E27FC236}">
                <a16:creationId xmlns:a16="http://schemas.microsoft.com/office/drawing/2014/main" id="{3F88BE4B-60F6-457E-A908-8D89EBF6E9BA}"/>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FD97AB4-C68F-40EB-89FF-071269089EE4}" type="slidenum">
              <a:rPr lang="ro-RO" altLang="en-US" sz="1400">
                <a:solidFill>
                  <a:schemeClr val="bg2"/>
                </a:solidFill>
              </a:rPr>
              <a:pPr eaLnBrk="1" hangingPunct="1"/>
              <a:t>1</a:t>
            </a:fld>
            <a:endParaRPr lang="ro-RO" altLang="en-US" sz="1400">
              <a:solidFill>
                <a:schemeClr val="bg2"/>
              </a:solidFill>
            </a:endParaRPr>
          </a:p>
        </p:txBody>
      </p:sp>
      <p:sp>
        <p:nvSpPr>
          <p:cNvPr id="4099" name="Rectangle 16">
            <a:extLst>
              <a:ext uri="{FF2B5EF4-FFF2-40B4-BE49-F238E27FC236}">
                <a16:creationId xmlns:a16="http://schemas.microsoft.com/office/drawing/2014/main" id="{68636125-4581-4013-8E02-86C993022CCD}"/>
              </a:ext>
            </a:extLst>
          </p:cNvPr>
          <p:cNvSpPr txBox="1">
            <a:spLocks noGrp="1" noChangeArrowheads="1"/>
          </p:cNvSpPr>
          <p:nvPr/>
        </p:nvSpPr>
        <p:spPr bwMode="auto">
          <a:xfrm>
            <a:off x="6858000" y="62484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r" eaLnBrk="1" hangingPunct="1"/>
            <a:fld id="{2EFC14DE-A73E-4B9B-AE4C-50429A20BB60}" type="slidenum">
              <a:rPr lang="ro-RO" altLang="en-US" sz="1400">
                <a:solidFill>
                  <a:schemeClr val="bg2"/>
                </a:solidFill>
              </a:rPr>
              <a:pPr algn="r" eaLnBrk="1" hangingPunct="1"/>
              <a:t>1</a:t>
            </a:fld>
            <a:endParaRPr lang="ro-RO" altLang="en-US" sz="1400">
              <a:solidFill>
                <a:schemeClr val="bg2"/>
              </a:solidFill>
            </a:endParaRPr>
          </a:p>
        </p:txBody>
      </p:sp>
      <p:sp>
        <p:nvSpPr>
          <p:cNvPr id="4100" name="Text Box 4">
            <a:extLst>
              <a:ext uri="{FF2B5EF4-FFF2-40B4-BE49-F238E27FC236}">
                <a16:creationId xmlns:a16="http://schemas.microsoft.com/office/drawing/2014/main" id="{AB727CBA-6956-4AB5-9BF5-583B7E4D4592}"/>
              </a:ext>
            </a:extLst>
          </p:cNvPr>
          <p:cNvSpPr txBox="1">
            <a:spLocks noChangeArrowheads="1"/>
          </p:cNvSpPr>
          <p:nvPr/>
        </p:nvSpPr>
        <p:spPr bwMode="auto">
          <a:xfrm>
            <a:off x="539750" y="3429000"/>
            <a:ext cx="79200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rtl="1" eaLnBrk="1" hangingPunct="1"/>
            <a:endParaRPr lang="en-GB" altLang="en-US" sz="2800">
              <a:solidFill>
                <a:srgbClr val="FF2F2F"/>
              </a:solidFill>
            </a:endParaRPr>
          </a:p>
        </p:txBody>
      </p:sp>
      <p:sp>
        <p:nvSpPr>
          <p:cNvPr id="4102" name="Rectangle 5">
            <a:extLst>
              <a:ext uri="{FF2B5EF4-FFF2-40B4-BE49-F238E27FC236}">
                <a16:creationId xmlns:a16="http://schemas.microsoft.com/office/drawing/2014/main" id="{2B794E85-5CA1-41D1-8FE8-107E76925799}"/>
              </a:ext>
            </a:extLst>
          </p:cNvPr>
          <p:cNvSpPr>
            <a:spLocks noChangeArrowheads="1"/>
          </p:cNvSpPr>
          <p:nvPr/>
        </p:nvSpPr>
        <p:spPr bwMode="auto">
          <a:xfrm>
            <a:off x="2214563" y="3429000"/>
            <a:ext cx="457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rtl="1" eaLnBrk="1" hangingPunct="1"/>
            <a:endParaRPr lang="ar-IQ" altLang="en-US" b="1">
              <a:solidFill>
                <a:srgbClr val="FF2F2F"/>
              </a:solidFill>
            </a:endParaRP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edg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0" presetClass="entr" presetSubtype="0" fill="hold" nodeType="clickEffect" nodePh="1">
                                  <p:stCondLst>
                                    <p:cond delay="0"/>
                                  </p:stCondLst>
                                  <p:endCondLst>
                                    <p:cond evt="begin" delay="0">
                                      <p:tn val="10"/>
                                    </p:cond>
                                  </p:endCondLst>
                                  <p:iterate type="lt">
                                    <p:tmPct val="10000"/>
                                  </p:iterate>
                                  <p:childTnLst>
                                    <p:set>
                                      <p:cBhvr>
                                        <p:cTn id="11" dur="1" fill="hold">
                                          <p:stCondLst>
                                            <p:cond delay="0"/>
                                          </p:stCondLst>
                                        </p:cTn>
                                        <p:tgtEl>
                                          <p:spTgt spid="4100">
                                            <p:txEl>
                                              <p:pRg st="0" end="0"/>
                                            </p:txEl>
                                          </p:spTgt>
                                        </p:tgtEl>
                                        <p:attrNameLst>
                                          <p:attrName>style.visibility</p:attrName>
                                        </p:attrNameLst>
                                      </p:cBhvr>
                                      <p:to>
                                        <p:strVal val="visible"/>
                                      </p:to>
                                    </p:set>
                                    <p:animEffect transition="in" filter="fade">
                                      <p:cBhvr>
                                        <p:cTn id="12" dur="1000"/>
                                        <p:tgtEl>
                                          <p:spTgt spid="4100">
                                            <p:txEl>
                                              <p:pRg st="0" end="0"/>
                                            </p:txEl>
                                          </p:spTgt>
                                        </p:tgtEl>
                                      </p:cBhvr>
                                    </p:animEffect>
                                    <p:anim calcmode="lin" valueType="num">
                                      <p:cBhvr>
                                        <p:cTn id="13" dur="1000" fill="hold"/>
                                        <p:tgtEl>
                                          <p:spTgt spid="4100">
                                            <p:txEl>
                                              <p:pRg st="0" end="0"/>
                                            </p:txEl>
                                          </p:spTgt>
                                        </p:tgtEl>
                                        <p:attrNameLst>
                                          <p:attrName>ppt_x</p:attrName>
                                        </p:attrNameLst>
                                      </p:cBhvr>
                                      <p:tavLst>
                                        <p:tav tm="0">
                                          <p:val>
                                            <p:strVal val="#ppt_x-.1"/>
                                          </p:val>
                                        </p:tav>
                                        <p:tav tm="100000">
                                          <p:val>
                                            <p:strVal val="#ppt_x"/>
                                          </p:val>
                                        </p:tav>
                                      </p:tavLst>
                                    </p:anim>
                                    <p:anim calcmode="lin" valueType="num">
                                      <p:cBhvr>
                                        <p:cTn id="14" dur="1000" fill="hold"/>
                                        <p:tgtEl>
                                          <p:spTgt spid="4100">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3">
            <a:extLst>
              <a:ext uri="{FF2B5EF4-FFF2-40B4-BE49-F238E27FC236}">
                <a16:creationId xmlns:a16="http://schemas.microsoft.com/office/drawing/2014/main" id="{4CC88C37-629B-47F9-9769-2BBCD2922820}"/>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E80AB18-CA12-4248-8574-FDA2A6984A57}" type="slidenum">
              <a:rPr lang="ro-RO" altLang="en-US" sz="1400"/>
              <a:pPr eaLnBrk="1" hangingPunct="1"/>
              <a:t>10</a:t>
            </a:fld>
            <a:endParaRPr lang="ro-RO" altLang="en-US" sz="1400"/>
          </a:p>
        </p:txBody>
      </p:sp>
      <p:sp>
        <p:nvSpPr>
          <p:cNvPr id="12293" name="مستطيل 2">
            <a:extLst>
              <a:ext uri="{FF2B5EF4-FFF2-40B4-BE49-F238E27FC236}">
                <a16:creationId xmlns:a16="http://schemas.microsoft.com/office/drawing/2014/main" id="{0D1F7F4F-036B-489B-A1E1-6C953B413107}"/>
              </a:ext>
            </a:extLst>
          </p:cNvPr>
          <p:cNvSpPr>
            <a:spLocks noChangeArrowheads="1"/>
          </p:cNvSpPr>
          <p:nvPr/>
        </p:nvSpPr>
        <p:spPr bwMode="auto">
          <a:xfrm>
            <a:off x="214313" y="1757363"/>
            <a:ext cx="8715375"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just" eaLnBrk="1" hangingPunct="1">
              <a:buFont typeface="Times New Roman" panose="02020603050405020304" pitchFamily="18" charset="0"/>
              <a:buAutoNum type="arabicParenR"/>
            </a:pPr>
            <a:r>
              <a:rPr lang="en-US" altLang="en-US" sz="2800" b="1" dirty="0"/>
              <a:t>Application specific algorithms.</a:t>
            </a:r>
          </a:p>
          <a:p>
            <a:pPr algn="just" eaLnBrk="1" hangingPunct="1">
              <a:buFont typeface="Times New Roman" panose="02020603050405020304" pitchFamily="18" charset="0"/>
              <a:buAutoNum type="arabicParenR"/>
            </a:pPr>
            <a:endParaRPr lang="ar-IQ" altLang="en-US" sz="2800" b="1" dirty="0"/>
          </a:p>
          <a:p>
            <a:pPr algn="just" eaLnBrk="1" hangingPunct="1">
              <a:buFont typeface="Times New Roman" panose="02020603050405020304" pitchFamily="18" charset="0"/>
              <a:buAutoNum type="arabicParenR"/>
            </a:pPr>
            <a:r>
              <a:rPr lang="en-US" altLang="en-US" sz="2800" b="1" dirty="0"/>
              <a:t>Real world problems have too many variables and    sensors might be too noisy.</a:t>
            </a:r>
          </a:p>
          <a:p>
            <a:pPr algn="just" eaLnBrk="1" hangingPunct="1">
              <a:buFont typeface="Times New Roman" panose="02020603050405020304" pitchFamily="18" charset="0"/>
              <a:buAutoNum type="arabicParenR"/>
            </a:pPr>
            <a:endParaRPr lang="ar-IQ" altLang="en-US" sz="2800" b="1" dirty="0"/>
          </a:p>
          <a:p>
            <a:pPr algn="just" eaLnBrk="1" hangingPunct="1">
              <a:buFont typeface="Times New Roman" panose="02020603050405020304" pitchFamily="18" charset="0"/>
              <a:buAutoNum type="arabicParenR"/>
            </a:pPr>
            <a:r>
              <a:rPr lang="en-US" altLang="en-US" sz="2800" b="1" dirty="0"/>
              <a:t>Computational complexity.</a:t>
            </a:r>
          </a:p>
        </p:txBody>
      </p:sp>
      <p:sp>
        <p:nvSpPr>
          <p:cNvPr id="12294" name="مستطيل 3">
            <a:extLst>
              <a:ext uri="{FF2B5EF4-FFF2-40B4-BE49-F238E27FC236}">
                <a16:creationId xmlns:a16="http://schemas.microsoft.com/office/drawing/2014/main" id="{09AF49DE-B99B-438E-B10A-7C7B4D9F7441}"/>
              </a:ext>
            </a:extLst>
          </p:cNvPr>
          <p:cNvSpPr>
            <a:spLocks noChangeArrowheads="1"/>
          </p:cNvSpPr>
          <p:nvPr/>
        </p:nvSpPr>
        <p:spPr bwMode="auto">
          <a:xfrm>
            <a:off x="1798638" y="411163"/>
            <a:ext cx="507841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algn="ctr" eaLnBrk="1" hangingPunct="1"/>
            <a:r>
              <a:rPr lang="en-US" altLang="en-US" sz="3600" b="1">
                <a:solidFill>
                  <a:schemeClr val="folHlink"/>
                </a:solidFill>
              </a:rPr>
              <a:t>Disadvantages of ML </a:t>
            </a:r>
            <a:endParaRPr lang="ar-IQ" altLang="en-US" sz="3600" b="1">
              <a:solidFill>
                <a:schemeClr val="folHlink"/>
              </a:solidFill>
            </a:endParaRP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Rectangle 2">
            <a:extLst>
              <a:ext uri="{FF2B5EF4-FFF2-40B4-BE49-F238E27FC236}">
                <a16:creationId xmlns:a16="http://schemas.microsoft.com/office/drawing/2014/main" id="{2EF67489-0558-4030-9072-CD5A730942D7}"/>
              </a:ext>
            </a:extLst>
          </p:cNvPr>
          <p:cNvSpPr>
            <a:spLocks noGrp="1" noChangeArrowheads="1"/>
          </p:cNvSpPr>
          <p:nvPr>
            <p:ph type="title"/>
          </p:nvPr>
        </p:nvSpPr>
        <p:spPr>
          <a:xfrm>
            <a:off x="1171575" y="188913"/>
            <a:ext cx="7793038" cy="990600"/>
          </a:xfrm>
        </p:spPr>
        <p:txBody>
          <a:bodyPr/>
          <a:lstStyle/>
          <a:p>
            <a:pPr algn="ctr"/>
            <a:r>
              <a:rPr lang="en-US" altLang="en-US" sz="3600" b="1">
                <a:solidFill>
                  <a:schemeClr val="folHlink"/>
                </a:solidFill>
              </a:rPr>
              <a:t>Types of </a:t>
            </a:r>
            <a:r>
              <a:rPr lang="en-US" altLang="en-US" sz="3600" b="1">
                <a:solidFill>
                  <a:schemeClr val="folHlink"/>
                </a:solidFill>
                <a:ea typeface="MS PGothic" panose="020B0600070205080204" pitchFamily="34" charset="-128"/>
              </a:rPr>
              <a:t>machine</a:t>
            </a:r>
            <a:r>
              <a:rPr lang="en-US" altLang="en-US" sz="3600" b="1">
                <a:solidFill>
                  <a:schemeClr val="folHlink"/>
                </a:solidFill>
              </a:rPr>
              <a:t> Learning</a:t>
            </a:r>
            <a:endParaRPr lang="en-GB" altLang="en-US" sz="3600" b="1">
              <a:solidFill>
                <a:schemeClr val="folHlink"/>
              </a:solidFill>
            </a:endParaRPr>
          </a:p>
        </p:txBody>
      </p:sp>
      <p:sp>
        <p:nvSpPr>
          <p:cNvPr id="183299" name="Rectangle 3">
            <a:extLst>
              <a:ext uri="{FF2B5EF4-FFF2-40B4-BE49-F238E27FC236}">
                <a16:creationId xmlns:a16="http://schemas.microsoft.com/office/drawing/2014/main" id="{8EBF4CB7-B87A-444B-ADBC-2DCBF3D7DC41}"/>
              </a:ext>
            </a:extLst>
          </p:cNvPr>
          <p:cNvSpPr>
            <a:spLocks noGrp="1" noChangeArrowheads="1"/>
          </p:cNvSpPr>
          <p:nvPr>
            <p:ph idx="1"/>
          </p:nvPr>
        </p:nvSpPr>
        <p:spPr/>
        <p:txBody>
          <a:bodyPr>
            <a:normAutofit/>
          </a:bodyPr>
          <a:lstStyle/>
          <a:p>
            <a:pPr marL="742950" indent="-742950">
              <a:buFont typeface="Wingdings" panose="05000000000000000000" pitchFamily="2" charset="2"/>
              <a:buNone/>
              <a:defRPr/>
            </a:pPr>
            <a:r>
              <a:rPr lang="en-US" sz="3600" b="1" dirty="0">
                <a:cs typeface="Times New Roman" pitchFamily="18" charset="0"/>
              </a:rPr>
              <a:t>1) Supervised Learning.</a:t>
            </a:r>
          </a:p>
          <a:p>
            <a:pPr marL="742950" indent="-742950">
              <a:buFont typeface="Wingdings" panose="05000000000000000000" pitchFamily="2" charset="2"/>
              <a:buNone/>
              <a:defRPr/>
            </a:pPr>
            <a:endParaRPr lang="en-US" sz="3600" b="1" dirty="0">
              <a:cs typeface="Times New Roman" pitchFamily="18" charset="0"/>
            </a:endParaRPr>
          </a:p>
          <a:p>
            <a:pPr marL="742950" indent="-742950">
              <a:buFont typeface="Wingdings" panose="05000000000000000000" pitchFamily="2" charset="2"/>
              <a:buNone/>
              <a:defRPr/>
            </a:pPr>
            <a:r>
              <a:rPr lang="en-US" sz="3600" b="1" dirty="0">
                <a:cs typeface="Times New Roman" pitchFamily="18" charset="0"/>
              </a:rPr>
              <a:t>2) Unsupervised Learning .</a:t>
            </a:r>
          </a:p>
          <a:p>
            <a:pPr marL="742950" indent="-742950">
              <a:buFont typeface="+mj-lt"/>
              <a:buAutoNum type="arabicParenR"/>
              <a:defRPr/>
            </a:pPr>
            <a:endParaRPr lang="en-US" sz="3600" b="1" dirty="0">
              <a:cs typeface="Times New Roman" pitchFamily="18" charset="0"/>
            </a:endParaRPr>
          </a:p>
          <a:p>
            <a:pPr marL="742950" indent="-742950">
              <a:buFont typeface="Wingdings" panose="05000000000000000000" pitchFamily="2" charset="2"/>
              <a:buNone/>
              <a:defRPr/>
            </a:pPr>
            <a:r>
              <a:rPr lang="en-US" sz="3600" b="1" dirty="0">
                <a:cs typeface="Times New Roman" pitchFamily="18" charset="0"/>
              </a:rPr>
              <a:t>3) Semi-Supervised (reinforcement).</a:t>
            </a:r>
          </a:p>
          <a:p>
            <a:pPr marL="742950" indent="-742950">
              <a:buFont typeface="+mj-lt"/>
              <a:buAutoNum type="arabicParenR"/>
              <a:defRPr/>
            </a:pPr>
            <a:endParaRPr lang="en-US" sz="3600" b="1" dirty="0">
              <a:cs typeface="Times New Roman" pitchFamily="18" charset="0"/>
            </a:endParaRPr>
          </a:p>
          <a:p>
            <a:pPr marL="742950" indent="-742950">
              <a:buFont typeface="+mj-lt"/>
              <a:buAutoNum type="arabicParenR"/>
              <a:defRPr/>
            </a:pPr>
            <a:endParaRPr lang="en-US" sz="3600" b="1" dirty="0">
              <a:cs typeface="Times New Roman" pitchFamily="18" charset="0"/>
            </a:endParaRPr>
          </a:p>
          <a:p>
            <a:pPr marL="742950" indent="-742950">
              <a:buFont typeface="Wingdings" panose="05000000000000000000" pitchFamily="2" charset="2"/>
              <a:buNone/>
              <a:defRPr/>
            </a:pPr>
            <a:endParaRPr lang="en-US" sz="3600" b="1" dirty="0">
              <a:cs typeface="Times New Roman" pitchFamily="18" charset="0"/>
            </a:endParaRPr>
          </a:p>
          <a:p>
            <a:pPr marL="742950" indent="-742950">
              <a:buFont typeface="+mj-lt"/>
              <a:buAutoNum type="arabicParenR"/>
              <a:defRPr/>
            </a:pPr>
            <a:endParaRPr lang="en-US" sz="3600" b="1" dirty="0">
              <a:cs typeface="Times New Roman" pitchFamily="18" charset="0"/>
            </a:endParaRPr>
          </a:p>
          <a:p>
            <a:pPr marL="609600" indent="-609600">
              <a:defRPr/>
            </a:pPr>
            <a:endParaRPr lang="en-US" sz="3600" b="1" dirty="0">
              <a:cs typeface="Times New Roman" pitchFamily="18" charset="0"/>
            </a:endParaRPr>
          </a:p>
          <a:p>
            <a:pPr marL="609600" indent="-609600">
              <a:defRPr/>
            </a:pPr>
            <a:endParaRPr lang="en-GB" sz="2400" b="1" dirty="0">
              <a:cs typeface="Times New Roman" pitchFamily="18" charset="0"/>
            </a:endParaRPr>
          </a:p>
        </p:txBody>
      </p:sp>
      <p:sp>
        <p:nvSpPr>
          <p:cNvPr id="5" name="Rectangle 13">
            <a:extLst>
              <a:ext uri="{FF2B5EF4-FFF2-40B4-BE49-F238E27FC236}">
                <a16:creationId xmlns:a16="http://schemas.microsoft.com/office/drawing/2014/main" id="{DD006A94-981C-4F19-87EA-D1A0D152A20A}"/>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663C0C88-F0F7-46B0-B533-B1CE55005C68}" type="slidenum">
              <a:rPr lang="ro-RO" altLang="en-US" sz="1400"/>
              <a:pPr eaLnBrk="1" hangingPunct="1"/>
              <a:t>11</a:t>
            </a:fld>
            <a:endParaRPr lang="ro-RO"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092B7267-421D-4C4C-945C-9199CF8D5AC5}"/>
              </a:ext>
            </a:extLst>
          </p:cNvPr>
          <p:cNvSpPr>
            <a:spLocks noGrp="1" noChangeArrowheads="1"/>
          </p:cNvSpPr>
          <p:nvPr>
            <p:ph type="title"/>
          </p:nvPr>
        </p:nvSpPr>
        <p:spPr/>
        <p:txBody>
          <a:bodyPr/>
          <a:lstStyle/>
          <a:p>
            <a:pPr algn="ctr"/>
            <a:r>
              <a:rPr lang="en-US" altLang="en-US" b="1" dirty="0">
                <a:cs typeface="Times New Roman" panose="02020603050405020304" pitchFamily="18" charset="0"/>
              </a:rPr>
              <a:t>Supervised Learning</a:t>
            </a:r>
            <a:endParaRPr lang="en-GB" altLang="en-US" b="1" dirty="0">
              <a:cs typeface="Times New Roman" panose="02020603050405020304" pitchFamily="18" charset="0"/>
            </a:endParaRPr>
          </a:p>
        </p:txBody>
      </p:sp>
      <p:sp>
        <p:nvSpPr>
          <p:cNvPr id="5" name="Rectangle 13">
            <a:extLst>
              <a:ext uri="{FF2B5EF4-FFF2-40B4-BE49-F238E27FC236}">
                <a16:creationId xmlns:a16="http://schemas.microsoft.com/office/drawing/2014/main" id="{D8244C51-CBE7-495B-8166-5CD95CCD620B}"/>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37920CF-2C8B-45C0-B230-9EE849580C52}" type="slidenum">
              <a:rPr lang="ro-RO" altLang="en-US" sz="1400"/>
              <a:pPr eaLnBrk="1" hangingPunct="1"/>
              <a:t>12</a:t>
            </a:fld>
            <a:endParaRPr lang="ro-RO" altLang="en-US" sz="1400"/>
          </a:p>
        </p:txBody>
      </p:sp>
      <p:sp>
        <p:nvSpPr>
          <p:cNvPr id="12" name="TextBox 11">
            <a:extLst>
              <a:ext uri="{FF2B5EF4-FFF2-40B4-BE49-F238E27FC236}">
                <a16:creationId xmlns:a16="http://schemas.microsoft.com/office/drawing/2014/main" id="{E3D28C23-E22D-4100-BD71-18FE23007B3B}"/>
              </a:ext>
            </a:extLst>
          </p:cNvPr>
          <p:cNvSpPr txBox="1"/>
          <p:nvPr/>
        </p:nvSpPr>
        <p:spPr>
          <a:xfrm>
            <a:off x="1043608" y="1772816"/>
            <a:ext cx="7560840" cy="3108543"/>
          </a:xfrm>
          <a:prstGeom prst="rect">
            <a:avLst/>
          </a:prstGeom>
          <a:noFill/>
        </p:spPr>
        <p:txBody>
          <a:bodyPr wrap="square">
            <a:spAutoFit/>
          </a:bodyPr>
          <a:lstStyle/>
          <a:p>
            <a:r>
              <a:rPr lang="en-GB" sz="2800" b="0" i="0" dirty="0">
                <a:solidFill>
                  <a:srgbClr val="202124"/>
                </a:solidFill>
                <a:effectLst/>
                <a:latin typeface="Google Sans"/>
              </a:rPr>
              <a:t>Supervised learning is </a:t>
            </a:r>
            <a:r>
              <a:rPr lang="en-GB" sz="2800" b="0" i="0" dirty="0">
                <a:solidFill>
                  <a:srgbClr val="040C28"/>
                </a:solidFill>
                <a:effectLst/>
                <a:latin typeface="Google Sans"/>
              </a:rPr>
              <a:t>a category of machine learning that uses labelled datasets to train algorithms to predict outcomes and recognize patterns</a:t>
            </a:r>
            <a:r>
              <a:rPr lang="en-GB" sz="2800" b="0" i="0" dirty="0">
                <a:solidFill>
                  <a:srgbClr val="202124"/>
                </a:solidFill>
                <a:effectLst/>
                <a:latin typeface="Google Sans"/>
              </a:rPr>
              <a:t>.</a:t>
            </a:r>
          </a:p>
          <a:p>
            <a:endParaRPr lang="en-GB" sz="2800" dirty="0">
              <a:solidFill>
                <a:srgbClr val="202124"/>
              </a:solidFill>
              <a:latin typeface="Google Sans"/>
            </a:endParaRPr>
          </a:p>
          <a:p>
            <a:pPr algn="l"/>
            <a:r>
              <a:rPr lang="en-US" sz="2800" b="1" i="0" dirty="0">
                <a:solidFill>
                  <a:srgbClr val="222222"/>
                </a:solidFill>
                <a:effectLst/>
                <a:latin typeface="Roboto"/>
              </a:rPr>
              <a:t>Email Filtering, Credit Scoring, Voice command Recognition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2">
            <a:extLst>
              <a:ext uri="{FF2B5EF4-FFF2-40B4-BE49-F238E27FC236}">
                <a16:creationId xmlns:a16="http://schemas.microsoft.com/office/drawing/2014/main" id="{092B7267-421D-4C4C-945C-9199CF8D5AC5}"/>
              </a:ext>
            </a:extLst>
          </p:cNvPr>
          <p:cNvSpPr>
            <a:spLocks noGrp="1" noChangeArrowheads="1"/>
          </p:cNvSpPr>
          <p:nvPr>
            <p:ph type="title"/>
          </p:nvPr>
        </p:nvSpPr>
        <p:spPr/>
        <p:txBody>
          <a:bodyPr/>
          <a:lstStyle/>
          <a:p>
            <a:pPr algn="ctr"/>
            <a:r>
              <a:rPr lang="en-US" altLang="en-US" b="1" dirty="0">
                <a:cs typeface="Times New Roman" panose="02020603050405020304" pitchFamily="18" charset="0"/>
              </a:rPr>
              <a:t>Supervised Learning</a:t>
            </a:r>
            <a:endParaRPr lang="en-GB" altLang="en-US" b="1" dirty="0">
              <a:cs typeface="Times New Roman" panose="02020603050405020304" pitchFamily="18" charset="0"/>
            </a:endParaRPr>
          </a:p>
        </p:txBody>
      </p:sp>
      <p:sp>
        <p:nvSpPr>
          <p:cNvPr id="5" name="Rectangle 13">
            <a:extLst>
              <a:ext uri="{FF2B5EF4-FFF2-40B4-BE49-F238E27FC236}">
                <a16:creationId xmlns:a16="http://schemas.microsoft.com/office/drawing/2014/main" id="{D8244C51-CBE7-495B-8166-5CD95CCD620B}"/>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37920CF-2C8B-45C0-B230-9EE849580C52}" type="slidenum">
              <a:rPr lang="ro-RO" altLang="en-US" sz="1400"/>
              <a:pPr eaLnBrk="1" hangingPunct="1"/>
              <a:t>13</a:t>
            </a:fld>
            <a:endParaRPr lang="ro-RO" altLang="en-US" sz="1400"/>
          </a:p>
        </p:txBody>
      </p:sp>
      <p:pic>
        <p:nvPicPr>
          <p:cNvPr id="7" name="Picture 6">
            <a:extLst>
              <a:ext uri="{FF2B5EF4-FFF2-40B4-BE49-F238E27FC236}">
                <a16:creationId xmlns:a16="http://schemas.microsoft.com/office/drawing/2014/main" id="{9D000903-6BB3-4309-851E-E234CDA4AF46}"/>
              </a:ext>
            </a:extLst>
          </p:cNvPr>
          <p:cNvPicPr>
            <a:picLocks noChangeAspect="1"/>
          </p:cNvPicPr>
          <p:nvPr/>
        </p:nvPicPr>
        <p:blipFill>
          <a:blip r:embed="rId3"/>
          <a:stretch>
            <a:fillRect/>
          </a:stretch>
        </p:blipFill>
        <p:spPr>
          <a:xfrm>
            <a:off x="0" y="2243505"/>
            <a:ext cx="9144000" cy="4065815"/>
          </a:xfrm>
          <a:prstGeom prst="rect">
            <a:avLst/>
          </a:prstGeom>
        </p:spPr>
      </p:pic>
    </p:spTree>
    <p:extLst>
      <p:ext uri="{BB962C8B-B14F-4D97-AF65-F5344CB8AC3E}">
        <p14:creationId xmlns:p14="http://schemas.microsoft.com/office/powerpoint/2010/main" val="16124363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a:extLst>
              <a:ext uri="{FF2B5EF4-FFF2-40B4-BE49-F238E27FC236}">
                <a16:creationId xmlns:a16="http://schemas.microsoft.com/office/drawing/2014/main" id="{56B4564F-4A97-4210-8F69-CA49A76933D7}"/>
              </a:ext>
            </a:extLst>
          </p:cNvPr>
          <p:cNvSpPr>
            <a:spLocks noGrp="1" noChangeArrowheads="1"/>
          </p:cNvSpPr>
          <p:nvPr>
            <p:ph type="title"/>
          </p:nvPr>
        </p:nvSpPr>
        <p:spPr>
          <a:xfrm>
            <a:off x="1350963" y="692150"/>
            <a:ext cx="7793037" cy="990600"/>
          </a:xfrm>
        </p:spPr>
        <p:txBody>
          <a:bodyPr>
            <a:normAutofit fontScale="90000"/>
          </a:bodyPr>
          <a:lstStyle/>
          <a:p>
            <a:pPr algn="ctr"/>
            <a:r>
              <a:rPr lang="en-US" altLang="en-US" sz="3600" b="1">
                <a:cs typeface="Times New Roman" panose="02020603050405020304" pitchFamily="18" charset="0"/>
              </a:rPr>
              <a:t>Unsupervised Learning </a:t>
            </a:r>
            <a:br>
              <a:rPr lang="en-US" altLang="en-US" sz="3600" b="1">
                <a:cs typeface="Times New Roman" panose="02020603050405020304" pitchFamily="18" charset="0"/>
              </a:rPr>
            </a:br>
            <a:endParaRPr lang="en-GB" altLang="en-US" sz="3600" b="1">
              <a:cs typeface="Times New Roman" panose="02020603050405020304" pitchFamily="18" charset="0"/>
            </a:endParaRPr>
          </a:p>
        </p:txBody>
      </p:sp>
      <p:sp>
        <p:nvSpPr>
          <p:cNvPr id="14341" name="Rectangle 3">
            <a:extLst>
              <a:ext uri="{FF2B5EF4-FFF2-40B4-BE49-F238E27FC236}">
                <a16:creationId xmlns:a16="http://schemas.microsoft.com/office/drawing/2014/main" id="{A31EA415-E6EB-45DC-8A3C-F3D6E7DA64DC}"/>
              </a:ext>
            </a:extLst>
          </p:cNvPr>
          <p:cNvSpPr>
            <a:spLocks noGrp="1" noChangeArrowheads="1"/>
          </p:cNvSpPr>
          <p:nvPr>
            <p:ph idx="1"/>
          </p:nvPr>
        </p:nvSpPr>
        <p:spPr/>
        <p:txBody>
          <a:bodyPr/>
          <a:lstStyle/>
          <a:p>
            <a:pPr algn="just"/>
            <a:r>
              <a:rPr lang="en-US" altLang="en-US" dirty="0"/>
              <a:t>Studies how input patterns can be represented to reflect the </a:t>
            </a:r>
            <a:r>
              <a:rPr lang="en-US" altLang="en-US" dirty="0">
                <a:cs typeface="Times New Roman" panose="02020603050405020304" pitchFamily="18" charset="0"/>
              </a:rPr>
              <a:t>statistical structure of the overall collection of input patterns</a:t>
            </a:r>
            <a:endParaRPr lang="en-US" altLang="en-US" dirty="0"/>
          </a:p>
          <a:p>
            <a:pPr algn="just"/>
            <a:r>
              <a:rPr lang="en-US" altLang="en-US" dirty="0"/>
              <a:t>No outputs are used (unlike supervised learning and reinforcement learning)</a:t>
            </a:r>
          </a:p>
          <a:p>
            <a:pPr algn="just"/>
            <a:r>
              <a:rPr lang="en-US" altLang="en-US" dirty="0"/>
              <a:t>Learner is provided only unlabeled data.</a:t>
            </a:r>
            <a:endParaRPr lang="ar-IQ" altLang="en-US" dirty="0"/>
          </a:p>
          <a:p>
            <a:pPr algn="just"/>
            <a:r>
              <a:rPr lang="en-US" altLang="en-US" dirty="0"/>
              <a:t>No feedback is provided from the environment</a:t>
            </a:r>
          </a:p>
          <a:p>
            <a:pPr algn="just"/>
            <a:endParaRPr lang="en-US" altLang="en-US" dirty="0"/>
          </a:p>
          <a:p>
            <a:pPr algn="just"/>
            <a:r>
              <a:rPr lang="en-US" b="0" i="0" dirty="0">
                <a:solidFill>
                  <a:srgbClr val="202124"/>
                </a:solidFill>
                <a:effectLst/>
                <a:latin typeface="Google Sans"/>
              </a:rPr>
              <a:t>Clustering, Association</a:t>
            </a:r>
          </a:p>
          <a:p>
            <a:pPr algn="just"/>
            <a:endParaRPr lang="en-US" altLang="en-US" dirty="0"/>
          </a:p>
          <a:p>
            <a:pPr algn="just"/>
            <a:r>
              <a:rPr lang="en-US" b="1" i="0" dirty="0">
                <a:solidFill>
                  <a:srgbClr val="5F6368"/>
                </a:solidFill>
                <a:effectLst/>
                <a:latin typeface="Google Sans Text"/>
              </a:rPr>
              <a:t>Recommendation engines, Customer segmentation, Fraud detection</a:t>
            </a:r>
            <a:endParaRPr lang="en-US" altLang="en-US" dirty="0"/>
          </a:p>
          <a:p>
            <a:pPr algn="just"/>
            <a:endParaRPr lang="en-US" altLang="en-US" dirty="0"/>
          </a:p>
          <a:p>
            <a:pPr algn="just">
              <a:buFont typeface="Wingdings" panose="05000000000000000000" pitchFamily="2" charset="2"/>
              <a:buNone/>
            </a:pPr>
            <a:endParaRPr lang="en-GB" altLang="en-US" dirty="0"/>
          </a:p>
        </p:txBody>
      </p:sp>
      <p:sp>
        <p:nvSpPr>
          <p:cNvPr id="5" name="Rectangle 13">
            <a:extLst>
              <a:ext uri="{FF2B5EF4-FFF2-40B4-BE49-F238E27FC236}">
                <a16:creationId xmlns:a16="http://schemas.microsoft.com/office/drawing/2014/main" id="{6876691D-288E-46BE-A8D9-B3B2B8120A34}"/>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FD28444E-24DF-4456-9E2D-B47281F20E37}" type="slidenum">
              <a:rPr lang="ro-RO" altLang="en-US" sz="1400"/>
              <a:pPr eaLnBrk="1" hangingPunct="1"/>
              <a:t>14</a:t>
            </a:fld>
            <a:endParaRPr lang="ro-RO"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37DFB9-AD19-4C1F-8C87-EDC649201B5F}"/>
              </a:ext>
            </a:extLst>
          </p:cNvPr>
          <p:cNvSpPr>
            <a:spLocks noGrp="1"/>
          </p:cNvSpPr>
          <p:nvPr>
            <p:ph type="sldNum" sz="quarter" idx="12"/>
          </p:nvPr>
        </p:nvSpPr>
        <p:spPr/>
        <p:txBody>
          <a:bodyPr/>
          <a:lstStyle/>
          <a:p>
            <a:fld id="{EAD9C3C3-0D15-498F-BD0F-8221FC1D8D89}" type="slidenum">
              <a:rPr lang="ro-RO" altLang="en-US" smtClean="0"/>
              <a:pPr/>
              <a:t>15</a:t>
            </a:fld>
            <a:endParaRPr lang="ro-RO" altLang="en-US"/>
          </a:p>
        </p:txBody>
      </p:sp>
      <p:pic>
        <p:nvPicPr>
          <p:cNvPr id="6" name="Picture 5">
            <a:extLst>
              <a:ext uri="{FF2B5EF4-FFF2-40B4-BE49-F238E27FC236}">
                <a16:creationId xmlns:a16="http://schemas.microsoft.com/office/drawing/2014/main" id="{5B4B013F-3E32-460F-BC25-403BA76BB58D}"/>
              </a:ext>
            </a:extLst>
          </p:cNvPr>
          <p:cNvPicPr>
            <a:picLocks noChangeAspect="1"/>
          </p:cNvPicPr>
          <p:nvPr/>
        </p:nvPicPr>
        <p:blipFill>
          <a:blip r:embed="rId2"/>
          <a:stretch>
            <a:fillRect/>
          </a:stretch>
        </p:blipFill>
        <p:spPr>
          <a:xfrm>
            <a:off x="0" y="-27384"/>
            <a:ext cx="9144000" cy="4650205"/>
          </a:xfrm>
          <a:prstGeom prst="rect">
            <a:avLst/>
          </a:prstGeom>
        </p:spPr>
      </p:pic>
    </p:spTree>
    <p:extLst>
      <p:ext uri="{BB962C8B-B14F-4D97-AF65-F5344CB8AC3E}">
        <p14:creationId xmlns:p14="http://schemas.microsoft.com/office/powerpoint/2010/main" val="1476789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a:extLst>
              <a:ext uri="{FF2B5EF4-FFF2-40B4-BE49-F238E27FC236}">
                <a16:creationId xmlns:a16="http://schemas.microsoft.com/office/drawing/2014/main" id="{88737591-B3D9-4111-B854-9D149D1D4889}"/>
              </a:ext>
            </a:extLst>
          </p:cNvPr>
          <p:cNvSpPr>
            <a:spLocks noGrp="1" noChangeArrowheads="1"/>
          </p:cNvSpPr>
          <p:nvPr>
            <p:ph type="title"/>
          </p:nvPr>
        </p:nvSpPr>
        <p:spPr>
          <a:xfrm>
            <a:off x="1258888" y="836613"/>
            <a:ext cx="7793037" cy="990600"/>
          </a:xfrm>
        </p:spPr>
        <p:txBody>
          <a:bodyPr>
            <a:normAutofit fontScale="90000"/>
          </a:bodyPr>
          <a:lstStyle/>
          <a:p>
            <a:pPr algn="ctr"/>
            <a:r>
              <a:rPr lang="en-US" altLang="en-US" sz="3600" b="1">
                <a:solidFill>
                  <a:schemeClr val="folHlink"/>
                </a:solidFill>
                <a:cs typeface="Times New Roman" panose="02020603050405020304" pitchFamily="18" charset="0"/>
              </a:rPr>
              <a:t>Unsupervised Learning </a:t>
            </a:r>
            <a:br>
              <a:rPr lang="en-US" altLang="en-US" sz="4000" b="1">
                <a:solidFill>
                  <a:schemeClr val="folHlink"/>
                </a:solidFill>
                <a:cs typeface="Times New Roman" panose="02020603050405020304" pitchFamily="18" charset="0"/>
              </a:rPr>
            </a:br>
            <a:endParaRPr lang="en-GB" altLang="en-US" sz="4000" b="1">
              <a:solidFill>
                <a:schemeClr val="folHlink"/>
              </a:solidFill>
              <a:cs typeface="Times New Roman" panose="02020603050405020304" pitchFamily="18" charset="0"/>
            </a:endParaRPr>
          </a:p>
        </p:txBody>
      </p:sp>
      <p:sp>
        <p:nvSpPr>
          <p:cNvPr id="15365" name="Rectangle 3">
            <a:extLst>
              <a:ext uri="{FF2B5EF4-FFF2-40B4-BE49-F238E27FC236}">
                <a16:creationId xmlns:a16="http://schemas.microsoft.com/office/drawing/2014/main" id="{9AC9C542-0E8A-4DE8-93BA-6FDFD4FA24EA}"/>
              </a:ext>
            </a:extLst>
          </p:cNvPr>
          <p:cNvSpPr>
            <a:spLocks noGrp="1" noChangeArrowheads="1"/>
          </p:cNvSpPr>
          <p:nvPr>
            <p:ph idx="1"/>
          </p:nvPr>
        </p:nvSpPr>
        <p:spPr>
          <a:xfrm>
            <a:off x="971550" y="1484313"/>
            <a:ext cx="7988300" cy="4968875"/>
          </a:xfrm>
        </p:spPr>
        <p:txBody>
          <a:bodyPr/>
          <a:lstStyle/>
          <a:p>
            <a:pPr marL="609600" indent="-609600" algn="just">
              <a:lnSpc>
                <a:spcPct val="90000"/>
              </a:lnSpc>
              <a:buFont typeface="Wingdings" panose="05000000000000000000" pitchFamily="2" charset="2"/>
              <a:buNone/>
            </a:pPr>
            <a:endParaRPr lang="ar-IQ" altLang="en-US" sz="2800">
              <a:cs typeface="Times New Roman" panose="02020603050405020304" pitchFamily="18" charset="0"/>
            </a:endParaRPr>
          </a:p>
          <a:p>
            <a:pPr marL="609600" indent="-609600" algn="just"/>
            <a:r>
              <a:rPr lang="en-US" altLang="en-US" sz="2800" b="1"/>
              <a:t>Advantage </a:t>
            </a:r>
          </a:p>
          <a:p>
            <a:pPr marL="609600" indent="-609600" algn="just"/>
            <a:r>
              <a:rPr lang="en-US" altLang="en-US" sz="2800"/>
              <a:t>Most of the laws of science were developed through unsupervised learning.</a:t>
            </a:r>
          </a:p>
          <a:p>
            <a:pPr marL="609600" indent="-609600" algn="just">
              <a:buFont typeface="Wingdings" panose="05000000000000000000" pitchFamily="2" charset="2"/>
              <a:buNone/>
            </a:pPr>
            <a:endParaRPr lang="en-US" altLang="en-US" sz="2800"/>
          </a:p>
          <a:p>
            <a:pPr marL="609600" indent="-609600" algn="just"/>
            <a:r>
              <a:rPr lang="en-US" altLang="en-US" sz="2800" b="1"/>
              <a:t>Disadvantage</a:t>
            </a:r>
          </a:p>
          <a:p>
            <a:pPr marL="609600" indent="-609600" algn="just"/>
            <a:r>
              <a:rPr lang="en-US" altLang="en-US" sz="2800"/>
              <a:t>The identification of the features itself is a complex problem in many situations.</a:t>
            </a:r>
          </a:p>
          <a:p>
            <a:pPr marL="609600" indent="-609600" algn="just">
              <a:lnSpc>
                <a:spcPct val="90000"/>
              </a:lnSpc>
              <a:buFont typeface="Wingdings" panose="05000000000000000000" pitchFamily="2" charset="2"/>
              <a:buNone/>
            </a:pPr>
            <a:endParaRPr lang="en-US" altLang="en-US" sz="2800"/>
          </a:p>
          <a:p>
            <a:pPr marL="609600" indent="-609600" algn="just">
              <a:lnSpc>
                <a:spcPct val="90000"/>
              </a:lnSpc>
              <a:buFont typeface="Wingdings" panose="05000000000000000000" pitchFamily="2" charset="2"/>
              <a:buNone/>
            </a:pPr>
            <a:endParaRPr lang="ar-IQ" altLang="en-US" sz="2800">
              <a:cs typeface="Times New Roman" panose="02020603050405020304" pitchFamily="18" charset="0"/>
            </a:endParaRPr>
          </a:p>
          <a:p>
            <a:pPr marL="609600" indent="-609600" algn="just">
              <a:lnSpc>
                <a:spcPct val="90000"/>
              </a:lnSpc>
            </a:pPr>
            <a:endParaRPr lang="en-GB" altLang="en-US" sz="2000"/>
          </a:p>
        </p:txBody>
      </p:sp>
      <p:sp>
        <p:nvSpPr>
          <p:cNvPr id="5" name="Rectangle 13">
            <a:extLst>
              <a:ext uri="{FF2B5EF4-FFF2-40B4-BE49-F238E27FC236}">
                <a16:creationId xmlns:a16="http://schemas.microsoft.com/office/drawing/2014/main" id="{D87A899D-68FE-4C1B-A923-561B9BAF4251}"/>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4255053D-E587-4D96-996F-AEA73E05161E}" type="slidenum">
              <a:rPr lang="ro-RO" altLang="en-US" sz="1400"/>
              <a:pPr eaLnBrk="1" hangingPunct="1"/>
              <a:t>16</a:t>
            </a:fld>
            <a:endParaRPr lang="ro-RO"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Rectangle 2">
            <a:extLst>
              <a:ext uri="{FF2B5EF4-FFF2-40B4-BE49-F238E27FC236}">
                <a16:creationId xmlns:a16="http://schemas.microsoft.com/office/drawing/2014/main" id="{89CB6DD4-34CE-4B4C-B57D-94124A9BF5FA}"/>
              </a:ext>
            </a:extLst>
          </p:cNvPr>
          <p:cNvSpPr>
            <a:spLocks noGrp="1" noChangeArrowheads="1"/>
          </p:cNvSpPr>
          <p:nvPr>
            <p:ph type="title"/>
          </p:nvPr>
        </p:nvSpPr>
        <p:spPr>
          <a:xfrm>
            <a:off x="1171575" y="692150"/>
            <a:ext cx="7793038" cy="990600"/>
          </a:xfrm>
        </p:spPr>
        <p:txBody>
          <a:bodyPr>
            <a:normAutofit fontScale="90000"/>
          </a:bodyPr>
          <a:lstStyle/>
          <a:p>
            <a:pPr algn="ctr"/>
            <a:r>
              <a:rPr lang="en-US" altLang="en-US" sz="3600" b="1">
                <a:cs typeface="Times New Roman" panose="02020603050405020304" pitchFamily="18" charset="0"/>
              </a:rPr>
              <a:t>Semi-Supervised (reinforcement) </a:t>
            </a:r>
            <a:br>
              <a:rPr lang="en-US" altLang="en-US" sz="3600" b="1">
                <a:cs typeface="Times New Roman" panose="02020603050405020304" pitchFamily="18" charset="0"/>
              </a:rPr>
            </a:br>
            <a:endParaRPr lang="en-GB" altLang="en-US" sz="3600" b="1">
              <a:cs typeface="Times New Roman" panose="02020603050405020304" pitchFamily="18" charset="0"/>
            </a:endParaRPr>
          </a:p>
        </p:txBody>
      </p:sp>
      <p:sp>
        <p:nvSpPr>
          <p:cNvPr id="16389" name="Rectangle 3">
            <a:extLst>
              <a:ext uri="{FF2B5EF4-FFF2-40B4-BE49-F238E27FC236}">
                <a16:creationId xmlns:a16="http://schemas.microsoft.com/office/drawing/2014/main" id="{2D16D486-6F9F-428E-B791-8A810DDEBCCE}"/>
              </a:ext>
            </a:extLst>
          </p:cNvPr>
          <p:cNvSpPr>
            <a:spLocks noGrp="1" noChangeArrowheads="1"/>
          </p:cNvSpPr>
          <p:nvPr>
            <p:ph idx="1"/>
          </p:nvPr>
        </p:nvSpPr>
        <p:spPr/>
        <p:txBody>
          <a:bodyPr>
            <a:normAutofit/>
          </a:bodyPr>
          <a:lstStyle/>
          <a:p>
            <a:pPr algn="just">
              <a:lnSpc>
                <a:spcPct val="90000"/>
              </a:lnSpc>
            </a:pPr>
            <a:r>
              <a:rPr lang="en-US" altLang="en-US" sz="2800" dirty="0"/>
              <a:t>it is in between Supervised and Unsupervised learning techniques the amount of labeled and </a:t>
            </a:r>
            <a:r>
              <a:rPr lang="en-US" altLang="en-US" sz="2800" dirty="0" err="1"/>
              <a:t>unlabelled</a:t>
            </a:r>
            <a:r>
              <a:rPr lang="en-US" altLang="en-US" sz="2800" dirty="0"/>
              <a:t> data required for training.</a:t>
            </a:r>
            <a:endParaRPr lang="ar-IQ" altLang="en-US" sz="2800" dirty="0"/>
          </a:p>
          <a:p>
            <a:pPr algn="just">
              <a:lnSpc>
                <a:spcPct val="90000"/>
              </a:lnSpc>
            </a:pPr>
            <a:r>
              <a:rPr lang="en-US" altLang="en-US" sz="2800" dirty="0"/>
              <a:t>With the goal of reducing the amount of supervision required compared to supervised learning. </a:t>
            </a:r>
            <a:endParaRPr lang="ar-IQ" altLang="en-US" sz="2800" dirty="0"/>
          </a:p>
          <a:p>
            <a:pPr algn="just">
              <a:lnSpc>
                <a:spcPct val="90000"/>
              </a:lnSpc>
            </a:pPr>
            <a:r>
              <a:rPr lang="en-US" altLang="en-US" sz="2800" dirty="0"/>
              <a:t>At the same time improving the results of unsupervised clustering to the expectations of the user.</a:t>
            </a:r>
          </a:p>
          <a:p>
            <a:pPr algn="just">
              <a:lnSpc>
                <a:spcPct val="90000"/>
              </a:lnSpc>
            </a:pPr>
            <a:endParaRPr lang="en-GB" altLang="en-US" sz="2800" dirty="0"/>
          </a:p>
        </p:txBody>
      </p:sp>
      <p:sp>
        <p:nvSpPr>
          <p:cNvPr id="5" name="Rectangle 13">
            <a:extLst>
              <a:ext uri="{FF2B5EF4-FFF2-40B4-BE49-F238E27FC236}">
                <a16:creationId xmlns:a16="http://schemas.microsoft.com/office/drawing/2014/main" id="{5FB45080-A7FB-4698-9F73-5E87CBCBD46E}"/>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ADC6A3D-2DEE-47D4-B4BB-444A787998A8}" type="slidenum">
              <a:rPr lang="ro-RO" altLang="en-US" sz="1400"/>
              <a:pPr eaLnBrk="1" hangingPunct="1"/>
              <a:t>17</a:t>
            </a:fld>
            <a:endParaRPr lang="ro-RO"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Rectangle 2">
            <a:extLst>
              <a:ext uri="{FF2B5EF4-FFF2-40B4-BE49-F238E27FC236}">
                <a16:creationId xmlns:a16="http://schemas.microsoft.com/office/drawing/2014/main" id="{4993338E-094F-4273-BBE5-71ADB14A8AE7}"/>
              </a:ext>
            </a:extLst>
          </p:cNvPr>
          <p:cNvSpPr>
            <a:spLocks noGrp="1" noChangeArrowheads="1"/>
          </p:cNvSpPr>
          <p:nvPr>
            <p:ph type="title"/>
          </p:nvPr>
        </p:nvSpPr>
        <p:spPr>
          <a:xfrm>
            <a:off x="1150938" y="765175"/>
            <a:ext cx="7793037" cy="990600"/>
          </a:xfrm>
        </p:spPr>
        <p:txBody>
          <a:bodyPr>
            <a:normAutofit fontScale="90000"/>
          </a:bodyPr>
          <a:lstStyle/>
          <a:p>
            <a:pPr algn="ctr"/>
            <a:r>
              <a:rPr lang="en-US" altLang="en-US" sz="3600" b="1">
                <a:cs typeface="Times New Roman" panose="02020603050405020304" pitchFamily="18" charset="0"/>
              </a:rPr>
              <a:t>Semi-Supervised (reinforcement) </a:t>
            </a:r>
            <a:br>
              <a:rPr lang="en-US" altLang="en-US" sz="3600" b="1">
                <a:cs typeface="Times New Roman" panose="02020603050405020304" pitchFamily="18" charset="0"/>
              </a:rPr>
            </a:br>
            <a:endParaRPr lang="en-GB" altLang="en-US" sz="3600" b="1">
              <a:cs typeface="Times New Roman" panose="02020603050405020304" pitchFamily="18" charset="0"/>
            </a:endParaRPr>
          </a:p>
        </p:txBody>
      </p:sp>
      <p:sp>
        <p:nvSpPr>
          <p:cNvPr id="17413" name="Rectangle 3">
            <a:extLst>
              <a:ext uri="{FF2B5EF4-FFF2-40B4-BE49-F238E27FC236}">
                <a16:creationId xmlns:a16="http://schemas.microsoft.com/office/drawing/2014/main" id="{B1298041-81BB-43FD-BB39-9093D9C88C7B}"/>
              </a:ext>
            </a:extLst>
          </p:cNvPr>
          <p:cNvSpPr>
            <a:spLocks noGrp="1" noChangeArrowheads="1"/>
          </p:cNvSpPr>
          <p:nvPr>
            <p:ph idx="1"/>
          </p:nvPr>
        </p:nvSpPr>
        <p:spPr/>
        <p:txBody>
          <a:bodyPr>
            <a:normAutofit/>
          </a:bodyPr>
          <a:lstStyle/>
          <a:p>
            <a:pPr algn="just">
              <a:lnSpc>
                <a:spcPct val="125000"/>
              </a:lnSpc>
            </a:pPr>
            <a:r>
              <a:rPr lang="en-GB" sz="2400" b="0" i="0" dirty="0">
                <a:effectLst/>
                <a:latin typeface="TradeGothic"/>
              </a:rPr>
              <a:t>Most people follow a similar process for learning new things: receive the information, process it, try it out yourself, and receive feedback on how it went. A lot of this process is also bolstered by rewards and punishment: if you answer correctly, you get a gold star, an extra point, or a higher grade. If you answer incorrectly, you lose points, leave the competition, or must repeat the exercise.</a:t>
            </a:r>
            <a:endParaRPr lang="en-GB" altLang="en-US" sz="2800" dirty="0"/>
          </a:p>
        </p:txBody>
      </p:sp>
      <p:sp>
        <p:nvSpPr>
          <p:cNvPr id="5" name="Rectangle 13">
            <a:extLst>
              <a:ext uri="{FF2B5EF4-FFF2-40B4-BE49-F238E27FC236}">
                <a16:creationId xmlns:a16="http://schemas.microsoft.com/office/drawing/2014/main" id="{D41A9DBE-8620-4D8D-8477-C765B230E40C}"/>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5C1BE9B4-99F7-4E38-8FD9-AFC1FA426FA2}" type="slidenum">
              <a:rPr lang="ro-RO" altLang="en-US" sz="1400"/>
              <a:pPr eaLnBrk="1" hangingPunct="1"/>
              <a:t>18</a:t>
            </a:fld>
            <a:endParaRPr lang="ro-RO"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530DC76-BE8E-494F-A74A-BBB2C41253A7}"/>
              </a:ext>
            </a:extLst>
          </p:cNvPr>
          <p:cNvSpPr>
            <a:spLocks noGrp="1"/>
          </p:cNvSpPr>
          <p:nvPr>
            <p:ph type="sldNum" sz="quarter" idx="12"/>
          </p:nvPr>
        </p:nvSpPr>
        <p:spPr/>
        <p:txBody>
          <a:bodyPr/>
          <a:lstStyle/>
          <a:p>
            <a:fld id="{EAD9C3C3-0D15-498F-BD0F-8221FC1D8D89}" type="slidenum">
              <a:rPr lang="ro-RO" altLang="en-US" smtClean="0"/>
              <a:pPr/>
              <a:t>19</a:t>
            </a:fld>
            <a:endParaRPr lang="ro-RO" altLang="en-US"/>
          </a:p>
        </p:txBody>
      </p:sp>
      <p:pic>
        <p:nvPicPr>
          <p:cNvPr id="6" name="Picture 5">
            <a:extLst>
              <a:ext uri="{FF2B5EF4-FFF2-40B4-BE49-F238E27FC236}">
                <a16:creationId xmlns:a16="http://schemas.microsoft.com/office/drawing/2014/main" id="{19EE850E-ED67-4B9B-88AE-D3E906A1794C}"/>
              </a:ext>
            </a:extLst>
          </p:cNvPr>
          <p:cNvPicPr>
            <a:picLocks noChangeAspect="1"/>
          </p:cNvPicPr>
          <p:nvPr/>
        </p:nvPicPr>
        <p:blipFill>
          <a:blip r:embed="rId3"/>
          <a:stretch>
            <a:fillRect/>
          </a:stretch>
        </p:blipFill>
        <p:spPr>
          <a:xfrm>
            <a:off x="0" y="-27384"/>
            <a:ext cx="9144000" cy="6221627"/>
          </a:xfrm>
          <a:prstGeom prst="rect">
            <a:avLst/>
          </a:prstGeom>
        </p:spPr>
      </p:pic>
    </p:spTree>
    <p:extLst>
      <p:ext uri="{BB962C8B-B14F-4D97-AF65-F5344CB8AC3E}">
        <p14:creationId xmlns:p14="http://schemas.microsoft.com/office/powerpoint/2010/main" val="177227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a:extLst>
              <a:ext uri="{FF2B5EF4-FFF2-40B4-BE49-F238E27FC236}">
                <a16:creationId xmlns:a16="http://schemas.microsoft.com/office/drawing/2014/main" id="{DCF1A08D-AB9C-4FEA-A071-2B2E82427CF7}"/>
              </a:ext>
            </a:extLst>
          </p:cNvPr>
          <p:cNvSpPr>
            <a:spLocks noGrp="1" noChangeArrowheads="1"/>
          </p:cNvSpPr>
          <p:nvPr>
            <p:ph type="title"/>
          </p:nvPr>
        </p:nvSpPr>
        <p:spPr/>
        <p:txBody>
          <a:bodyPr/>
          <a:lstStyle/>
          <a:p>
            <a:pPr algn="ctr"/>
            <a:r>
              <a:rPr lang="tr-TR" altLang="en-US" b="1"/>
              <a:t>What is Learning</a:t>
            </a:r>
            <a:r>
              <a:rPr lang="en-US" altLang="en-US" b="1"/>
              <a:t>?</a:t>
            </a:r>
            <a:endParaRPr lang="en-GB" altLang="en-US" b="1"/>
          </a:p>
        </p:txBody>
      </p:sp>
      <p:sp>
        <p:nvSpPr>
          <p:cNvPr id="6148" name="Rectangle 3">
            <a:extLst>
              <a:ext uri="{FF2B5EF4-FFF2-40B4-BE49-F238E27FC236}">
                <a16:creationId xmlns:a16="http://schemas.microsoft.com/office/drawing/2014/main" id="{FBB5B8DC-76F5-4BF2-852B-4D32ACEA6A73}"/>
              </a:ext>
            </a:extLst>
          </p:cNvPr>
          <p:cNvSpPr>
            <a:spLocks noGrp="1" noChangeArrowheads="1"/>
          </p:cNvSpPr>
          <p:nvPr>
            <p:ph idx="1"/>
          </p:nvPr>
        </p:nvSpPr>
        <p:spPr>
          <a:xfrm>
            <a:off x="755650" y="1487488"/>
            <a:ext cx="7772400" cy="4760912"/>
          </a:xfrm>
        </p:spPr>
        <p:txBody>
          <a:bodyPr/>
          <a:lstStyle/>
          <a:p>
            <a:pPr algn="just">
              <a:buFont typeface="Wingdings" panose="05000000000000000000" pitchFamily="2" charset="2"/>
              <a:buNone/>
            </a:pPr>
            <a:endParaRPr lang="tr-TR" altLang="en-US" sz="1800"/>
          </a:p>
          <a:p>
            <a:pPr lvl="1" algn="just">
              <a:buFont typeface="Wingdings" panose="05000000000000000000" pitchFamily="2" charset="2"/>
              <a:buNone/>
            </a:pPr>
            <a:r>
              <a:rPr lang="tr-TR" altLang="en-US">
                <a:solidFill>
                  <a:srgbClr val="3333FF"/>
                </a:solidFill>
              </a:rPr>
              <a:t>“T</a:t>
            </a:r>
            <a:r>
              <a:rPr lang="en-US" altLang="en-US">
                <a:solidFill>
                  <a:srgbClr val="3333FF"/>
                </a:solidFill>
              </a:rPr>
              <a:t>o gain </a:t>
            </a:r>
            <a:r>
              <a:rPr lang="en-US" altLang="en-US" b="1">
                <a:solidFill>
                  <a:srgbClr val="3333FF"/>
                </a:solidFill>
              </a:rPr>
              <a:t>knowledge</a:t>
            </a:r>
            <a:r>
              <a:rPr lang="en-US" altLang="en-US">
                <a:solidFill>
                  <a:srgbClr val="3333FF"/>
                </a:solidFill>
              </a:rPr>
              <a:t> </a:t>
            </a:r>
            <a:r>
              <a:rPr lang="tr-TR" altLang="en-US">
                <a:solidFill>
                  <a:srgbClr val="3333FF"/>
                </a:solidFill>
              </a:rPr>
              <a:t>or </a:t>
            </a:r>
            <a:r>
              <a:rPr lang="en-US" altLang="en-US" b="1">
                <a:solidFill>
                  <a:srgbClr val="3333FF"/>
                </a:solidFill>
              </a:rPr>
              <a:t>understanding</a:t>
            </a:r>
            <a:r>
              <a:rPr lang="en-US" altLang="en-US">
                <a:solidFill>
                  <a:srgbClr val="3333FF"/>
                </a:solidFill>
              </a:rPr>
              <a:t> of, or </a:t>
            </a:r>
            <a:r>
              <a:rPr lang="en-US" altLang="en-US" b="1">
                <a:solidFill>
                  <a:srgbClr val="3333FF"/>
                </a:solidFill>
              </a:rPr>
              <a:t>skill</a:t>
            </a:r>
            <a:r>
              <a:rPr lang="en-US" altLang="en-US">
                <a:solidFill>
                  <a:srgbClr val="3333FF"/>
                </a:solidFill>
              </a:rPr>
              <a:t> in </a:t>
            </a:r>
            <a:r>
              <a:rPr lang="en-US" altLang="en-US" b="1">
                <a:solidFill>
                  <a:srgbClr val="3333FF"/>
                </a:solidFill>
              </a:rPr>
              <a:t>by</a:t>
            </a:r>
            <a:r>
              <a:rPr lang="en-US" altLang="en-US" b="1"/>
              <a:t> </a:t>
            </a:r>
            <a:r>
              <a:rPr lang="en-US" altLang="en-US" b="1">
                <a:solidFill>
                  <a:srgbClr val="3333FF"/>
                </a:solidFill>
              </a:rPr>
              <a:t>study</a:t>
            </a:r>
            <a:r>
              <a:rPr lang="en-US" altLang="en-US">
                <a:solidFill>
                  <a:srgbClr val="3333FF"/>
                </a:solidFill>
              </a:rPr>
              <a:t>, </a:t>
            </a:r>
            <a:r>
              <a:rPr lang="en-US" altLang="en-US" b="1">
                <a:solidFill>
                  <a:srgbClr val="3333FF"/>
                </a:solidFill>
              </a:rPr>
              <a:t>instruction</a:t>
            </a:r>
            <a:r>
              <a:rPr lang="en-US" altLang="en-US">
                <a:solidFill>
                  <a:srgbClr val="3333FF"/>
                </a:solidFill>
              </a:rPr>
              <a:t> or </a:t>
            </a:r>
            <a:r>
              <a:rPr lang="en-US" altLang="en-US" b="1">
                <a:solidFill>
                  <a:srgbClr val="3333FF"/>
                </a:solidFill>
              </a:rPr>
              <a:t>experience''</a:t>
            </a:r>
            <a:r>
              <a:rPr lang="en-US" altLang="en-US"/>
              <a:t> </a:t>
            </a:r>
          </a:p>
          <a:p>
            <a:pPr lvl="2" algn="just"/>
            <a:r>
              <a:rPr lang="en-US" altLang="en-US" sz="2800"/>
              <a:t>Learning a set of new facts. </a:t>
            </a:r>
          </a:p>
          <a:p>
            <a:pPr lvl="2" algn="just"/>
            <a:r>
              <a:rPr lang="en-US" altLang="en-US" sz="2800"/>
              <a:t>Learning HOW to do something .</a:t>
            </a:r>
            <a:endParaRPr lang="tr-TR" altLang="en-US" sz="2800"/>
          </a:p>
          <a:p>
            <a:pPr lvl="2" algn="just"/>
            <a:r>
              <a:rPr lang="en-US" altLang="en-US" sz="2800"/>
              <a:t>Improving ability of something already learned.</a:t>
            </a:r>
          </a:p>
          <a:p>
            <a:pPr lvl="2" algn="just">
              <a:buFont typeface="Wingdings" panose="05000000000000000000" pitchFamily="2" charset="2"/>
              <a:buNone/>
            </a:pPr>
            <a:endParaRPr lang="en-US" altLang="en-US" sz="2800"/>
          </a:p>
          <a:p>
            <a:pPr lvl="2" algn="just">
              <a:buFont typeface="Wingdings" panose="05000000000000000000" pitchFamily="2" charset="2"/>
              <a:buNone/>
            </a:pPr>
            <a:endParaRPr lang="en-US" altLang="en-US" sz="1800"/>
          </a:p>
          <a:p>
            <a:pPr algn="just" eaLnBrk="1" hangingPunct="1">
              <a:buFont typeface="Wingdings" panose="05000000000000000000" pitchFamily="2" charset="2"/>
              <a:buNone/>
            </a:pPr>
            <a:r>
              <a:rPr lang="en-US" altLang="en-US" sz="1800"/>
              <a:t> </a:t>
            </a:r>
          </a:p>
          <a:p>
            <a:endParaRPr lang="en-GB" altLang="en-US" sz="2800"/>
          </a:p>
        </p:txBody>
      </p:sp>
      <p:sp>
        <p:nvSpPr>
          <p:cNvPr id="4" name="Rectangle 13">
            <a:extLst>
              <a:ext uri="{FF2B5EF4-FFF2-40B4-BE49-F238E27FC236}">
                <a16:creationId xmlns:a16="http://schemas.microsoft.com/office/drawing/2014/main" id="{60859D5E-13DA-4CCD-B3FA-DDB4480D133F}"/>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CFC1DA8F-5E7D-42D3-BC7F-D9DC91A681F5}" type="slidenum">
              <a:rPr lang="ro-RO" altLang="en-US" sz="1400"/>
              <a:pPr eaLnBrk="1" hangingPunct="1"/>
              <a:t>2</a:t>
            </a:fld>
            <a:endParaRPr lang="ro-RO"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1" name="Rectangle 3">
            <a:extLst>
              <a:ext uri="{FF2B5EF4-FFF2-40B4-BE49-F238E27FC236}">
                <a16:creationId xmlns:a16="http://schemas.microsoft.com/office/drawing/2014/main" id="{268CEEF1-662A-4A19-883C-C77B12869EC0}"/>
              </a:ext>
            </a:extLst>
          </p:cNvPr>
          <p:cNvSpPr>
            <a:spLocks noGrp="1" noChangeArrowheads="1"/>
          </p:cNvSpPr>
          <p:nvPr>
            <p:ph idx="1"/>
          </p:nvPr>
        </p:nvSpPr>
        <p:spPr>
          <a:xfrm>
            <a:off x="663575" y="1487488"/>
            <a:ext cx="7772400" cy="4760912"/>
          </a:xfrm>
        </p:spPr>
        <p:txBody>
          <a:bodyPr>
            <a:normAutofit/>
          </a:bodyPr>
          <a:lstStyle/>
          <a:p>
            <a:pPr algn="ctr">
              <a:buFont typeface="Wingdings" panose="05000000000000000000" pitchFamily="2" charset="2"/>
              <a:buNone/>
              <a:defRPr/>
            </a:pPr>
            <a:r>
              <a:rPr lang="en-US" sz="8000" dirty="0">
                <a:solidFill>
                  <a:srgbClr val="FF2F2F"/>
                </a:solidFill>
                <a:effectLst>
                  <a:outerShdw blurRad="38100" dist="38100" dir="2700000" algn="tl">
                    <a:srgbClr val="C0C0C0"/>
                  </a:outerShdw>
                </a:effectLst>
              </a:rPr>
              <a:t>Applications </a:t>
            </a:r>
          </a:p>
          <a:p>
            <a:pPr algn="ctr">
              <a:buFont typeface="Wingdings" panose="05000000000000000000" pitchFamily="2" charset="2"/>
              <a:buNone/>
              <a:defRPr/>
            </a:pPr>
            <a:r>
              <a:rPr lang="en-US" sz="8000" dirty="0">
                <a:solidFill>
                  <a:srgbClr val="FF2F2F"/>
                </a:solidFill>
                <a:effectLst>
                  <a:outerShdw blurRad="38100" dist="38100" dir="2700000" algn="tl">
                    <a:srgbClr val="C0C0C0"/>
                  </a:outerShdw>
                </a:effectLst>
              </a:rPr>
              <a:t>of </a:t>
            </a:r>
          </a:p>
          <a:p>
            <a:pPr algn="ctr">
              <a:buFont typeface="Wingdings" panose="05000000000000000000" pitchFamily="2" charset="2"/>
              <a:buNone/>
              <a:defRPr/>
            </a:pPr>
            <a:r>
              <a:rPr lang="en-US" sz="8000" dirty="0">
                <a:solidFill>
                  <a:srgbClr val="FF2F2F"/>
                </a:solidFill>
                <a:effectLst>
                  <a:outerShdw blurRad="38100" dist="38100" dir="2700000" algn="tl">
                    <a:srgbClr val="C0C0C0"/>
                  </a:outerShdw>
                </a:effectLst>
              </a:rPr>
              <a:t>Machine Learning</a:t>
            </a:r>
            <a:endParaRPr lang="en-GB" sz="8000" dirty="0">
              <a:solidFill>
                <a:srgbClr val="FF2F2F"/>
              </a:solidFill>
              <a:effectLst>
                <a:outerShdw blurRad="38100" dist="38100" dir="2700000" algn="tl">
                  <a:srgbClr val="C0C0C0"/>
                </a:outerShdw>
              </a:effectLst>
            </a:endParaRPr>
          </a:p>
        </p:txBody>
      </p:sp>
      <p:sp>
        <p:nvSpPr>
          <p:cNvPr id="3" name="Rectangle 13">
            <a:extLst>
              <a:ext uri="{FF2B5EF4-FFF2-40B4-BE49-F238E27FC236}">
                <a16:creationId xmlns:a16="http://schemas.microsoft.com/office/drawing/2014/main" id="{63287ED8-1F9F-40C1-B1C5-DE17EBE6A6C5}"/>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9786C6D-A516-4CF8-804F-E53B63BAD84B}" type="slidenum">
              <a:rPr lang="ro-RO" altLang="en-US" sz="1400"/>
              <a:pPr eaLnBrk="1" hangingPunct="1"/>
              <a:t>20</a:t>
            </a:fld>
            <a:endParaRPr lang="ro-RO" altLang="en-US" sz="1400"/>
          </a:p>
        </p:txBody>
      </p:sp>
    </p:spTree>
  </p:cSld>
  <p:clrMapOvr>
    <a:masterClrMapping/>
  </p:clrMapOvr>
  <p:transition>
    <p:random/>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Title 1">
            <a:extLst>
              <a:ext uri="{FF2B5EF4-FFF2-40B4-BE49-F238E27FC236}">
                <a16:creationId xmlns:a16="http://schemas.microsoft.com/office/drawing/2014/main" id="{846A76B3-85EE-472C-89CC-C913657EBC06}"/>
              </a:ext>
            </a:extLst>
          </p:cNvPr>
          <p:cNvSpPr>
            <a:spLocks noGrp="1"/>
          </p:cNvSpPr>
          <p:nvPr>
            <p:ph type="title"/>
          </p:nvPr>
        </p:nvSpPr>
        <p:spPr>
          <a:xfrm>
            <a:off x="1150938" y="538163"/>
            <a:ext cx="7793037" cy="990600"/>
          </a:xfrm>
        </p:spPr>
        <p:txBody>
          <a:bodyPr>
            <a:normAutofit fontScale="90000"/>
          </a:bodyPr>
          <a:lstStyle/>
          <a:p>
            <a:pPr marL="342900" indent="-342900" algn="ctr"/>
            <a:r>
              <a:rPr lang="en-US" altLang="en-US" sz="4000" b="1">
                <a:solidFill>
                  <a:schemeClr val="folHlink"/>
                </a:solidFill>
              </a:rPr>
              <a:t>Drug discovery</a:t>
            </a:r>
            <a:br>
              <a:rPr lang="en-US" altLang="en-US" sz="2400" b="1">
                <a:solidFill>
                  <a:schemeClr val="folHlink"/>
                </a:solidFill>
              </a:rPr>
            </a:br>
            <a:endParaRPr lang="en-US" altLang="en-US">
              <a:solidFill>
                <a:schemeClr val="folHlink"/>
              </a:solidFill>
            </a:endParaRPr>
          </a:p>
        </p:txBody>
      </p:sp>
      <p:pic>
        <p:nvPicPr>
          <p:cNvPr id="30725" name="Picture 2" descr="C:\Users\Pictures\vitamins.jpg">
            <a:extLst>
              <a:ext uri="{FF2B5EF4-FFF2-40B4-BE49-F238E27FC236}">
                <a16:creationId xmlns:a16="http://schemas.microsoft.com/office/drawing/2014/main" id="{6FAACC8F-335A-4574-9531-D93F58F9211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187450" y="1557338"/>
            <a:ext cx="6429375" cy="4845050"/>
          </a:xfrm>
          <a:noFill/>
        </p:spPr>
      </p:pic>
      <p:sp>
        <p:nvSpPr>
          <p:cNvPr id="5" name="Rectangle 13">
            <a:extLst>
              <a:ext uri="{FF2B5EF4-FFF2-40B4-BE49-F238E27FC236}">
                <a16:creationId xmlns:a16="http://schemas.microsoft.com/office/drawing/2014/main" id="{87411DD3-9E89-4D80-AD84-A1DE3FAA309A}"/>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75700FBA-5E3F-491F-B444-EAB45F9EB0FB}" type="slidenum">
              <a:rPr lang="ro-RO" altLang="en-US" sz="1400"/>
              <a:pPr eaLnBrk="1" hangingPunct="1"/>
              <a:t>21</a:t>
            </a:fld>
            <a:endParaRPr lang="ro-RO" altLang="en-US" sz="1400"/>
          </a:p>
        </p:txBody>
      </p:sp>
    </p:spTree>
  </p:cSld>
  <p:clrMapOvr>
    <a:masterClrMapping/>
  </p:clrMapOvr>
  <p:transition>
    <p:random/>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13">
            <a:extLst>
              <a:ext uri="{FF2B5EF4-FFF2-40B4-BE49-F238E27FC236}">
                <a16:creationId xmlns:a16="http://schemas.microsoft.com/office/drawing/2014/main" id="{AD066D55-2BFC-4FE2-A194-DDBB0F150B79}"/>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DC51C03-135A-4082-91D4-28D55B363745}" type="slidenum">
              <a:rPr lang="ro-RO" altLang="en-US" sz="1400"/>
              <a:pPr eaLnBrk="1" hangingPunct="1"/>
              <a:t>22</a:t>
            </a:fld>
            <a:endParaRPr lang="ro-RO" altLang="en-US" sz="1400"/>
          </a:p>
        </p:txBody>
      </p:sp>
      <p:sp>
        <p:nvSpPr>
          <p:cNvPr id="31747" name="Rectangle 2">
            <a:extLst>
              <a:ext uri="{FF2B5EF4-FFF2-40B4-BE49-F238E27FC236}">
                <a16:creationId xmlns:a16="http://schemas.microsoft.com/office/drawing/2014/main" id="{C09001CB-743F-4793-B1FA-7B234D278C59}"/>
              </a:ext>
            </a:extLst>
          </p:cNvPr>
          <p:cNvSpPr>
            <a:spLocks noGrp="1" noChangeArrowheads="1"/>
          </p:cNvSpPr>
          <p:nvPr>
            <p:ph type="title" idx="4294967295"/>
          </p:nvPr>
        </p:nvSpPr>
        <p:spPr>
          <a:xfrm>
            <a:off x="1350963" y="152400"/>
            <a:ext cx="7793037" cy="990600"/>
          </a:xfrm>
        </p:spPr>
        <p:txBody>
          <a:bodyPr/>
          <a:lstStyle/>
          <a:p>
            <a:pPr algn="ctr" eaLnBrk="1" hangingPunct="1"/>
            <a:r>
              <a:rPr lang="en-AU" altLang="en-US" sz="4000" b="1">
                <a:solidFill>
                  <a:schemeClr val="folHlink"/>
                </a:solidFill>
              </a:rPr>
              <a:t>Medical diagnosis</a:t>
            </a:r>
            <a:endParaRPr lang="en-US" altLang="en-US" sz="4000" b="1">
              <a:solidFill>
                <a:schemeClr val="folHlink"/>
              </a:solidFill>
            </a:endParaRPr>
          </a:p>
        </p:txBody>
      </p:sp>
      <p:pic>
        <p:nvPicPr>
          <p:cNvPr id="31748" name="Picture 4" descr="VH1107L">
            <a:extLst>
              <a:ext uri="{FF2B5EF4-FFF2-40B4-BE49-F238E27FC236}">
                <a16:creationId xmlns:a16="http://schemas.microsoft.com/office/drawing/2014/main" id="{C54CC6A5-98CF-4C3D-A22B-77C9B2E605BB}"/>
              </a:ext>
            </a:extLst>
          </p:cNvPr>
          <p:cNvPicPr>
            <a:picLocks noGrp="1" noChangeAspect="1" noChangeArrowheads="1"/>
          </p:cNvPicPr>
          <p:nvPr>
            <p:ph type="body" idx="4294967295"/>
          </p:nvPr>
        </p:nvPicPr>
        <p:blipFill>
          <a:blip r:embed="rId3">
            <a:extLst>
              <a:ext uri="{28A0092B-C50C-407E-A947-70E740481C1C}">
                <a14:useLocalDpi xmlns:a14="http://schemas.microsoft.com/office/drawing/2010/main" val="0"/>
              </a:ext>
            </a:extLst>
          </a:blip>
          <a:srcRect/>
          <a:stretch>
            <a:fillRect/>
          </a:stretch>
        </p:blipFill>
        <p:spPr>
          <a:xfrm>
            <a:off x="0" y="1828800"/>
            <a:ext cx="2808288" cy="4191000"/>
          </a:xfrm>
          <a:noFill/>
        </p:spPr>
      </p:pic>
      <p:pic>
        <p:nvPicPr>
          <p:cNvPr id="31749" name="Picture 5" descr="VH1105pd">
            <a:extLst>
              <a:ext uri="{FF2B5EF4-FFF2-40B4-BE49-F238E27FC236}">
                <a16:creationId xmlns:a16="http://schemas.microsoft.com/office/drawing/2014/main" id="{FAEC3DA7-22C1-4C62-818A-DF7921A4A8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1828800"/>
            <a:ext cx="27432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0" name="Picture 6" descr="VH1107fre">
            <a:extLst>
              <a:ext uri="{FF2B5EF4-FFF2-40B4-BE49-F238E27FC236}">
                <a16:creationId xmlns:a16="http://schemas.microsoft.com/office/drawing/2014/main" id="{74F92823-CCE5-49FF-A882-27B66B3C03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1400" y="1828800"/>
            <a:ext cx="27940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1751" name="Text Box 7">
            <a:extLst>
              <a:ext uri="{FF2B5EF4-FFF2-40B4-BE49-F238E27FC236}">
                <a16:creationId xmlns:a16="http://schemas.microsoft.com/office/drawing/2014/main" id="{C9993020-E7DA-4F52-9FAA-137FB86814C0}"/>
              </a:ext>
            </a:extLst>
          </p:cNvPr>
          <p:cNvSpPr txBox="1">
            <a:spLocks noChangeArrowheads="1"/>
          </p:cNvSpPr>
          <p:nvPr/>
        </p:nvSpPr>
        <p:spPr bwMode="auto">
          <a:xfrm>
            <a:off x="1447800" y="6172200"/>
            <a:ext cx="89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n-US" altLang="en-US">
                <a:latin typeface="Times New Roman" panose="02020603050405020304" pitchFamily="18" charset="0"/>
              </a:rPr>
              <a:t>Photo</a:t>
            </a:r>
          </a:p>
        </p:txBody>
      </p:sp>
      <p:sp>
        <p:nvSpPr>
          <p:cNvPr id="31752" name="Text Box 8">
            <a:extLst>
              <a:ext uri="{FF2B5EF4-FFF2-40B4-BE49-F238E27FC236}">
                <a16:creationId xmlns:a16="http://schemas.microsoft.com/office/drawing/2014/main" id="{8AD50F26-2DD3-4958-BB80-8A23BA33A44D}"/>
              </a:ext>
            </a:extLst>
          </p:cNvPr>
          <p:cNvSpPr txBox="1">
            <a:spLocks noChangeArrowheads="1"/>
          </p:cNvSpPr>
          <p:nvPr/>
        </p:nvSpPr>
        <p:spPr bwMode="auto">
          <a:xfrm>
            <a:off x="4343400" y="6172200"/>
            <a:ext cx="7604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n-US" altLang="en-US">
                <a:latin typeface="Times New Roman" panose="02020603050405020304" pitchFamily="18" charset="0"/>
              </a:rPr>
              <a:t>MRI</a:t>
            </a:r>
          </a:p>
        </p:txBody>
      </p:sp>
      <p:sp>
        <p:nvSpPr>
          <p:cNvPr id="31753" name="Text Box 9">
            <a:extLst>
              <a:ext uri="{FF2B5EF4-FFF2-40B4-BE49-F238E27FC236}">
                <a16:creationId xmlns:a16="http://schemas.microsoft.com/office/drawing/2014/main" id="{9BE07FB3-E146-43A5-B87B-B0A0E91347E3}"/>
              </a:ext>
            </a:extLst>
          </p:cNvPr>
          <p:cNvSpPr txBox="1">
            <a:spLocks noChangeArrowheads="1"/>
          </p:cNvSpPr>
          <p:nvPr/>
        </p:nvSpPr>
        <p:spPr bwMode="auto">
          <a:xfrm>
            <a:off x="7086600" y="6172200"/>
            <a:ext cx="573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r>
              <a:rPr lang="en-US" altLang="en-US">
                <a:latin typeface="Times New Roman" panose="02020603050405020304" pitchFamily="18" charset="0"/>
              </a:rPr>
              <a:t>CT</a:t>
            </a:r>
          </a:p>
        </p:txBody>
      </p:sp>
    </p:spTree>
  </p:cSld>
  <p:clrMapOvr>
    <a:masterClrMapping/>
  </p:clrMapOvr>
  <p:transition>
    <p:random/>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Title 1">
            <a:extLst>
              <a:ext uri="{FF2B5EF4-FFF2-40B4-BE49-F238E27FC236}">
                <a16:creationId xmlns:a16="http://schemas.microsoft.com/office/drawing/2014/main" id="{7BF75F1D-7B99-4EBB-A4BB-94CBA608A3E3}"/>
              </a:ext>
            </a:extLst>
          </p:cNvPr>
          <p:cNvSpPr>
            <a:spLocks noGrp="1"/>
          </p:cNvSpPr>
          <p:nvPr>
            <p:ph type="title"/>
          </p:nvPr>
        </p:nvSpPr>
        <p:spPr>
          <a:xfrm>
            <a:off x="1116013" y="0"/>
            <a:ext cx="7793037" cy="990600"/>
          </a:xfrm>
        </p:spPr>
        <p:txBody>
          <a:bodyPr/>
          <a:lstStyle/>
          <a:p>
            <a:pPr algn="ctr"/>
            <a:r>
              <a:rPr lang="en-US" altLang="en-US" b="1"/>
              <a:t>Iris verification</a:t>
            </a:r>
            <a:endParaRPr lang="en-US" altLang="en-US"/>
          </a:p>
        </p:txBody>
      </p:sp>
      <p:graphicFrame>
        <p:nvGraphicFramePr>
          <p:cNvPr id="1026" name="Object 2">
            <a:extLst>
              <a:ext uri="{FF2B5EF4-FFF2-40B4-BE49-F238E27FC236}">
                <a16:creationId xmlns:a16="http://schemas.microsoft.com/office/drawing/2014/main" id="{E36603A0-2373-4C4B-929E-F72763AB4B24}"/>
              </a:ext>
            </a:extLst>
          </p:cNvPr>
          <p:cNvGraphicFramePr>
            <a:graphicFrameLocks noGrp="1" noChangeAspect="1"/>
          </p:cNvGraphicFramePr>
          <p:nvPr>
            <p:ph idx="1"/>
          </p:nvPr>
        </p:nvGraphicFramePr>
        <p:xfrm>
          <a:off x="3071813" y="2890838"/>
          <a:ext cx="3000375" cy="2219325"/>
        </p:xfrm>
        <a:graphic>
          <a:graphicData uri="http://schemas.openxmlformats.org/presentationml/2006/ole">
            <mc:AlternateContent xmlns:mc="http://schemas.openxmlformats.org/markup-compatibility/2006">
              <mc:Choice xmlns:v="urn:schemas-microsoft-com:vml" Requires="v">
                <p:oleObj spid="_x0000_s1041" name="Bitmap Image" r:id="rId3" imgW="3000000" imgH="2219635" progId="Paint.Picture">
                  <p:embed/>
                </p:oleObj>
              </mc:Choice>
              <mc:Fallback>
                <p:oleObj name="Bitmap Image" r:id="rId3" imgW="3000000" imgH="2219635" progId="Paint.Picture">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2890838"/>
                        <a:ext cx="3000375" cy="2219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13">
            <a:extLst>
              <a:ext uri="{FF2B5EF4-FFF2-40B4-BE49-F238E27FC236}">
                <a16:creationId xmlns:a16="http://schemas.microsoft.com/office/drawing/2014/main" id="{90C05266-E204-4A17-81BC-BFA80071E215}"/>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80580021-DDC2-47FF-8674-05B4E605E50E}" type="slidenum">
              <a:rPr lang="ro-RO" altLang="en-US" sz="1400"/>
              <a:pPr eaLnBrk="1" hangingPunct="1"/>
              <a:t>23</a:t>
            </a:fld>
            <a:endParaRPr lang="ro-RO" altLang="en-US" sz="1400"/>
          </a:p>
        </p:txBody>
      </p:sp>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13">
            <a:extLst>
              <a:ext uri="{FF2B5EF4-FFF2-40B4-BE49-F238E27FC236}">
                <a16:creationId xmlns:a16="http://schemas.microsoft.com/office/drawing/2014/main" id="{0862E60E-730D-4579-A85A-A33B898950CF}"/>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7DCBD89-918A-44D6-B154-C0C8F14CFD32}" type="slidenum">
              <a:rPr lang="ro-RO" altLang="en-US" sz="1400"/>
              <a:pPr eaLnBrk="1" hangingPunct="1"/>
              <a:t>24</a:t>
            </a:fld>
            <a:endParaRPr lang="ro-RO" altLang="en-US" sz="1400"/>
          </a:p>
        </p:txBody>
      </p:sp>
      <p:grpSp>
        <p:nvGrpSpPr>
          <p:cNvPr id="32772" name="Group 5">
            <a:extLst>
              <a:ext uri="{FF2B5EF4-FFF2-40B4-BE49-F238E27FC236}">
                <a16:creationId xmlns:a16="http://schemas.microsoft.com/office/drawing/2014/main" id="{1AB1B953-7844-4B48-B7F3-A0DD0C94F106}"/>
              </a:ext>
            </a:extLst>
          </p:cNvPr>
          <p:cNvGrpSpPr>
            <a:grpSpLocks/>
          </p:cNvGrpSpPr>
          <p:nvPr/>
        </p:nvGrpSpPr>
        <p:grpSpPr bwMode="auto">
          <a:xfrm>
            <a:off x="2339975" y="2263775"/>
            <a:ext cx="4465638" cy="2286000"/>
            <a:chOff x="0" y="0"/>
            <a:chExt cx="2813" cy="1440"/>
          </a:xfrm>
        </p:grpSpPr>
        <p:sp>
          <p:nvSpPr>
            <p:cNvPr id="32788" name="Rectangle 4">
              <a:extLst>
                <a:ext uri="{FF2B5EF4-FFF2-40B4-BE49-F238E27FC236}">
                  <a16:creationId xmlns:a16="http://schemas.microsoft.com/office/drawing/2014/main" id="{42F88A6B-DE42-4125-A1D2-9F94E604902B}"/>
                </a:ext>
              </a:extLst>
            </p:cNvPr>
            <p:cNvSpPr>
              <a:spLocks noChangeArrowheads="1"/>
            </p:cNvSpPr>
            <p:nvPr/>
          </p:nvSpPr>
          <p:spPr bwMode="auto">
            <a:xfrm>
              <a:off x="0" y="0"/>
              <a:ext cx="2813" cy="1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a:p>
          </p:txBody>
        </p:sp>
        <p:sp>
          <p:nvSpPr>
            <p:cNvPr id="32789" name="Rectangle 2">
              <a:extLst>
                <a:ext uri="{FF2B5EF4-FFF2-40B4-BE49-F238E27FC236}">
                  <a16:creationId xmlns:a16="http://schemas.microsoft.com/office/drawing/2014/main" id="{9EB84BC4-0D6E-4DDA-B398-756A39A4D547}"/>
                </a:ext>
              </a:extLst>
            </p:cNvPr>
            <p:cNvSpPr>
              <a:spLocks noChangeArrowheads="1"/>
            </p:cNvSpPr>
            <p:nvPr/>
          </p:nvSpPr>
          <p:spPr bwMode="auto">
            <a:xfrm>
              <a:off x="0" y="0"/>
              <a:ext cx="2813" cy="14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a:latin typeface="Times New Roman" panose="02020603050405020304" pitchFamily="18" charset="0"/>
                </a:rPr>
                <a:t>  </a:t>
              </a:r>
              <a:r>
                <a:rPr lang="en-US" altLang="en-US" sz="14400">
                  <a:latin typeface="Times New Roman" panose="02020603050405020304" pitchFamily="18" charset="0"/>
                </a:rPr>
                <a:t> </a:t>
              </a:r>
              <a:r>
                <a:rPr lang="en-US" altLang="en-US">
                  <a:latin typeface="Times New Roman" panose="02020603050405020304" pitchFamily="18" charset="0"/>
                </a:rPr>
                <a:t>                                               </a:t>
              </a:r>
            </a:p>
          </p:txBody>
        </p:sp>
      </p:grpSp>
      <p:pic>
        <p:nvPicPr>
          <p:cNvPr id="32773" name="Picture 3" descr="a384">
            <a:extLst>
              <a:ext uri="{FF2B5EF4-FFF2-40B4-BE49-F238E27FC236}">
                <a16:creationId xmlns:a16="http://schemas.microsoft.com/office/drawing/2014/main" id="{2C9C5638-F5D5-4FE4-8E7A-31C7FCE2A76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341438"/>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4" name="Picture 7" descr="noise3">
            <a:extLst>
              <a:ext uri="{FF2B5EF4-FFF2-40B4-BE49-F238E27FC236}">
                <a16:creationId xmlns:a16="http://schemas.microsoft.com/office/drawing/2014/main" id="{F50B1455-3166-4822-8FB4-9A72510708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8200" y="38862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5" name="Picture 11" descr="noise6">
            <a:extLst>
              <a:ext uri="{FF2B5EF4-FFF2-40B4-BE49-F238E27FC236}">
                <a16:creationId xmlns:a16="http://schemas.microsoft.com/office/drawing/2014/main" id="{16F7EF76-F3C0-464D-9F09-4FDFFA9DC32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29200" y="38862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23E2A6A6-06A1-43CC-B745-E683C9DDF617}"/>
              </a:ext>
            </a:extLst>
          </p:cNvPr>
          <p:cNvSpPr/>
          <p:nvPr/>
        </p:nvSpPr>
        <p:spPr bwMode="auto">
          <a:xfrm>
            <a:off x="1731939" y="309541"/>
            <a:ext cx="7358114" cy="785818"/>
          </a:xfrm>
          <a:prstGeom prst="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wrap="none"/>
          <a:lstStyle/>
          <a:p>
            <a:pPr>
              <a:defRPr/>
            </a:pPr>
            <a:r>
              <a:rPr lang="en-GB"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Hand-written digits</a:t>
            </a:r>
            <a:endParaRPr lang="en-US" sz="32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Tahoma" pitchFamily="34" charset="0"/>
            </a:endParaRPr>
          </a:p>
        </p:txBody>
      </p:sp>
      <p:pic>
        <p:nvPicPr>
          <p:cNvPr id="32777" name="Picture 3" descr="a384">
            <a:extLst>
              <a:ext uri="{FF2B5EF4-FFF2-40B4-BE49-F238E27FC236}">
                <a16:creationId xmlns:a16="http://schemas.microsoft.com/office/drawing/2014/main" id="{8358712A-68D6-4AA2-8EF4-8DA8166FF165}"/>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89225" y="1316038"/>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8" name="Picture 7" descr="noise3">
            <a:extLst>
              <a:ext uri="{FF2B5EF4-FFF2-40B4-BE49-F238E27FC236}">
                <a16:creationId xmlns:a16="http://schemas.microsoft.com/office/drawing/2014/main" id="{A8E59654-5B90-47D7-9F75-4B866E89E13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8608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79" name="Picture 11" descr="noise6">
            <a:extLst>
              <a:ext uri="{FF2B5EF4-FFF2-40B4-BE49-F238E27FC236}">
                <a16:creationId xmlns:a16="http://schemas.microsoft.com/office/drawing/2014/main" id="{7913226C-650B-41F2-AFB4-495DADFC24C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38608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0" name="Picture 3" descr="a384">
            <a:extLst>
              <a:ext uri="{FF2B5EF4-FFF2-40B4-BE49-F238E27FC236}">
                <a16:creationId xmlns:a16="http://schemas.microsoft.com/office/drawing/2014/main" id="{26F98C92-08DA-4792-A0F0-B00FAC4410A0}"/>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663825" y="1290638"/>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1" name="Picture 7" descr="noise3">
            <a:extLst>
              <a:ext uri="{FF2B5EF4-FFF2-40B4-BE49-F238E27FC236}">
                <a16:creationId xmlns:a16="http://schemas.microsoft.com/office/drawing/2014/main" id="{C652F447-F590-4DAF-81BE-FBE521DAD6E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1688" y="38354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2" name="Picture 3" descr="a384">
            <a:extLst>
              <a:ext uri="{FF2B5EF4-FFF2-40B4-BE49-F238E27FC236}">
                <a16:creationId xmlns:a16="http://schemas.microsoft.com/office/drawing/2014/main" id="{596530CC-4E6F-4F36-A53C-A500C94D664A}"/>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00338" y="1268413"/>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3" name="Picture 7" descr="noise3">
            <a:extLst>
              <a:ext uri="{FF2B5EF4-FFF2-40B4-BE49-F238E27FC236}">
                <a16:creationId xmlns:a16="http://schemas.microsoft.com/office/drawing/2014/main" id="{FE761380-CA01-43C1-A48E-8886BACFC2B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8608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4" name="Picture 3" descr="a384">
            <a:extLst>
              <a:ext uri="{FF2B5EF4-FFF2-40B4-BE49-F238E27FC236}">
                <a16:creationId xmlns:a16="http://schemas.microsoft.com/office/drawing/2014/main" id="{F150C18E-12FB-40CA-9DB5-F95AA8836D4D}"/>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25738" y="1293813"/>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5" name="Picture 11" descr="noise6">
            <a:extLst>
              <a:ext uri="{FF2B5EF4-FFF2-40B4-BE49-F238E27FC236}">
                <a16:creationId xmlns:a16="http://schemas.microsoft.com/office/drawing/2014/main" id="{21ABE49A-9E45-45F5-BFC1-49EB774E4C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03800" y="38608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6" name="Picture 7" descr="noise3">
            <a:extLst>
              <a:ext uri="{FF2B5EF4-FFF2-40B4-BE49-F238E27FC236}">
                <a16:creationId xmlns:a16="http://schemas.microsoft.com/office/drawing/2014/main" id="{90BEC7BB-0B3F-456F-85B1-5FE41DC215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7088" y="3860800"/>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87" name="Picture 3" descr="a384">
            <a:extLst>
              <a:ext uri="{FF2B5EF4-FFF2-40B4-BE49-F238E27FC236}">
                <a16:creationId xmlns:a16="http://schemas.microsoft.com/office/drawing/2014/main" id="{9CF8DA8E-CD76-439D-9442-81850B2CF544}"/>
              </a:ext>
            </a:extLst>
          </p:cNvPr>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a:off x="2725738" y="1293813"/>
            <a:ext cx="36576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75C3AC79-1E9F-4593-AA3D-A793CD40E07A}"/>
              </a:ext>
            </a:extLst>
          </p:cNvPr>
          <p:cNvSpPr>
            <a:spLocks noGrp="1" noChangeArrowheads="1"/>
          </p:cNvSpPr>
          <p:nvPr>
            <p:ph type="title"/>
          </p:nvPr>
        </p:nvSpPr>
        <p:spPr/>
        <p:txBody>
          <a:bodyPr/>
          <a:lstStyle/>
          <a:p>
            <a:pPr algn="ctr" eaLnBrk="1" hangingPunct="1"/>
            <a:r>
              <a:rPr lang="en-US" altLang="en-US" b="1"/>
              <a:t>Radar Imaging</a:t>
            </a:r>
          </a:p>
        </p:txBody>
      </p:sp>
      <p:pic>
        <p:nvPicPr>
          <p:cNvPr id="33796" name="Picture 4" descr="470px-Radar_antenna">
            <a:extLst>
              <a:ext uri="{FF2B5EF4-FFF2-40B4-BE49-F238E27FC236}">
                <a16:creationId xmlns:a16="http://schemas.microsoft.com/office/drawing/2014/main" id="{B45BE72E-D28C-4EB6-9515-0F6EAAF154E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85813" y="1571625"/>
            <a:ext cx="7391400" cy="4800600"/>
          </a:xfrm>
          <a:noFill/>
        </p:spPr>
      </p:pic>
      <p:sp>
        <p:nvSpPr>
          <p:cNvPr id="4" name="Rectangle 13">
            <a:extLst>
              <a:ext uri="{FF2B5EF4-FFF2-40B4-BE49-F238E27FC236}">
                <a16:creationId xmlns:a16="http://schemas.microsoft.com/office/drawing/2014/main" id="{26B5CBD3-43F1-4E29-87CA-E9509B63AD52}"/>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DD63CBA-AB20-4C7A-AF55-9ADB88E9D54F}" type="slidenum">
              <a:rPr lang="ro-RO" altLang="en-US" sz="1400"/>
              <a:pPr eaLnBrk="1" hangingPunct="1"/>
              <a:t>25</a:t>
            </a:fld>
            <a:endParaRPr lang="ro-RO" altLang="en-US" sz="1400"/>
          </a:p>
        </p:txBody>
      </p:sp>
    </p:spTree>
  </p:cSld>
  <p:clrMapOvr>
    <a:masterClrMapping/>
  </p:clrMapOvr>
  <p:transition>
    <p:random/>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C9B75D2B-11A8-4DFC-9684-1DC6627CED21}"/>
              </a:ext>
            </a:extLst>
          </p:cNvPr>
          <p:cNvSpPr>
            <a:spLocks noGrp="1" noChangeArrowheads="1"/>
          </p:cNvSpPr>
          <p:nvPr>
            <p:ph type="title"/>
          </p:nvPr>
        </p:nvSpPr>
        <p:spPr/>
        <p:txBody>
          <a:bodyPr/>
          <a:lstStyle/>
          <a:p>
            <a:pPr algn="ctr" eaLnBrk="1" hangingPunct="1"/>
            <a:r>
              <a:rPr lang="en-US" altLang="en-US"/>
              <a:t>Speech Recognition</a:t>
            </a:r>
          </a:p>
        </p:txBody>
      </p:sp>
      <p:pic>
        <p:nvPicPr>
          <p:cNvPr id="34820" name="Picture 4" descr="speech_HMM">
            <a:extLst>
              <a:ext uri="{FF2B5EF4-FFF2-40B4-BE49-F238E27FC236}">
                <a16:creationId xmlns:a16="http://schemas.microsoft.com/office/drawing/2014/main" id="{7459726E-4B9C-4D87-B99A-C12209D469A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857250" y="1428750"/>
            <a:ext cx="7572375" cy="4800600"/>
          </a:xfrm>
          <a:noFill/>
        </p:spPr>
      </p:pic>
      <p:sp>
        <p:nvSpPr>
          <p:cNvPr id="4" name="Rectangle 13">
            <a:extLst>
              <a:ext uri="{FF2B5EF4-FFF2-40B4-BE49-F238E27FC236}">
                <a16:creationId xmlns:a16="http://schemas.microsoft.com/office/drawing/2014/main" id="{DD0E9B79-19B7-48AF-A6B0-D03360C0DB30}"/>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B204C06-4723-4CA3-8DD7-4DB4F872BE82}" type="slidenum">
              <a:rPr lang="ro-RO" altLang="en-US" sz="1400"/>
              <a:pPr eaLnBrk="1" hangingPunct="1"/>
              <a:t>26</a:t>
            </a:fld>
            <a:endParaRPr lang="ro-RO" altLang="en-US" sz="1400"/>
          </a:p>
        </p:txBody>
      </p:sp>
    </p:spTree>
  </p:cSld>
  <p:clrMapOvr>
    <a:masterClrMapping/>
  </p:clrMapOvr>
  <p:transition>
    <p:random/>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1026">
            <a:extLst>
              <a:ext uri="{FF2B5EF4-FFF2-40B4-BE49-F238E27FC236}">
                <a16:creationId xmlns:a16="http://schemas.microsoft.com/office/drawing/2014/main" id="{975D355B-23F0-4E67-B90D-1612DBD462FE}"/>
              </a:ext>
            </a:extLst>
          </p:cNvPr>
          <p:cNvSpPr>
            <a:spLocks noGrp="1" noChangeArrowheads="1"/>
          </p:cNvSpPr>
          <p:nvPr>
            <p:ph type="title"/>
          </p:nvPr>
        </p:nvSpPr>
        <p:spPr>
          <a:xfrm>
            <a:off x="1143000" y="285750"/>
            <a:ext cx="7288213" cy="762000"/>
          </a:xfrm>
        </p:spPr>
        <p:txBody>
          <a:bodyPr/>
          <a:lstStyle/>
          <a:p>
            <a:pPr algn="ctr" eaLnBrk="1" hangingPunct="1"/>
            <a:r>
              <a:rPr lang="en-AU" altLang="en-US" b="1">
                <a:solidFill>
                  <a:schemeClr val="folHlink"/>
                </a:solidFill>
              </a:rPr>
              <a:t>Finger print</a:t>
            </a:r>
          </a:p>
        </p:txBody>
      </p:sp>
      <p:sp>
        <p:nvSpPr>
          <p:cNvPr id="5" name="Rectangle 13">
            <a:extLst>
              <a:ext uri="{FF2B5EF4-FFF2-40B4-BE49-F238E27FC236}">
                <a16:creationId xmlns:a16="http://schemas.microsoft.com/office/drawing/2014/main" id="{5A5EAC67-B790-414A-831F-EA0CAFAA7219}"/>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ABB7B263-1345-4F01-8F04-32AA5468768E}" type="slidenum">
              <a:rPr lang="ro-RO" altLang="en-US" sz="1400"/>
              <a:pPr eaLnBrk="1" hangingPunct="1"/>
              <a:t>27</a:t>
            </a:fld>
            <a:endParaRPr lang="ro-RO" altLang="en-US" sz="1400"/>
          </a:p>
        </p:txBody>
      </p:sp>
      <p:pic>
        <p:nvPicPr>
          <p:cNvPr id="35844" name="Picture 1027">
            <a:extLst>
              <a:ext uri="{FF2B5EF4-FFF2-40B4-BE49-F238E27FC236}">
                <a16:creationId xmlns:a16="http://schemas.microsoft.com/office/drawing/2014/main" id="{498BAD30-0C6A-4BE6-A39B-7AFB55CC20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0125" y="1714500"/>
            <a:ext cx="7143750"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5" name="Text Box 1028">
            <a:extLst>
              <a:ext uri="{FF2B5EF4-FFF2-40B4-BE49-F238E27FC236}">
                <a16:creationId xmlns:a16="http://schemas.microsoft.com/office/drawing/2014/main" id="{12340591-0C0C-4F61-ABF8-0EB2484413F0}"/>
              </a:ext>
            </a:extLst>
          </p:cNvPr>
          <p:cNvSpPr txBox="1">
            <a:spLocks noChangeArrowheads="1"/>
          </p:cNvSpPr>
          <p:nvPr/>
        </p:nvSpPr>
        <p:spPr bwMode="auto">
          <a:xfrm>
            <a:off x="2743200" y="6096000"/>
            <a:ext cx="24574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AU" altLang="en-US">
                <a:latin typeface="Arial" panose="020B0604020202020204" pitchFamily="34" charset="0"/>
              </a:rPr>
              <a:t>fingerprint image</a:t>
            </a:r>
          </a:p>
        </p:txBody>
      </p:sp>
    </p:spTree>
  </p:cSld>
  <p:clrMapOvr>
    <a:masterClrMapping/>
  </p:clrMapOvr>
  <p:transition>
    <p:random/>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D6E842D5-7AD2-417B-A631-CF1EF06FB530}"/>
              </a:ext>
            </a:extLst>
          </p:cNvPr>
          <p:cNvSpPr>
            <a:spLocks noGrp="1" noChangeArrowheads="1"/>
          </p:cNvSpPr>
          <p:nvPr>
            <p:ph type="title"/>
          </p:nvPr>
        </p:nvSpPr>
        <p:spPr/>
        <p:txBody>
          <a:bodyPr/>
          <a:lstStyle/>
          <a:p>
            <a:pPr algn="ctr" eaLnBrk="1" hangingPunct="1"/>
            <a:r>
              <a:rPr lang="en-US" altLang="en-US" b="1"/>
              <a:t>Signature Verification</a:t>
            </a:r>
          </a:p>
        </p:txBody>
      </p:sp>
      <p:pic>
        <p:nvPicPr>
          <p:cNvPr id="36868" name="Picture 4" descr="signature">
            <a:extLst>
              <a:ext uri="{FF2B5EF4-FFF2-40B4-BE49-F238E27FC236}">
                <a16:creationId xmlns:a16="http://schemas.microsoft.com/office/drawing/2014/main" id="{DEC4010D-05F3-4DAA-A0A9-BE1FC715F8B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857250" y="1285875"/>
            <a:ext cx="7620000" cy="5286375"/>
          </a:xfrm>
          <a:noFill/>
        </p:spPr>
      </p:pic>
      <p:sp>
        <p:nvSpPr>
          <p:cNvPr id="4" name="Rectangle 13">
            <a:extLst>
              <a:ext uri="{FF2B5EF4-FFF2-40B4-BE49-F238E27FC236}">
                <a16:creationId xmlns:a16="http://schemas.microsoft.com/office/drawing/2014/main" id="{3501605B-815A-49DB-BA52-06E201674BAB}"/>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5382A61-170B-4987-B7D3-E5D87A576AE1}" type="slidenum">
              <a:rPr lang="ro-RO" altLang="en-US" sz="1400"/>
              <a:pPr eaLnBrk="1" hangingPunct="1"/>
              <a:t>28</a:t>
            </a:fld>
            <a:endParaRPr lang="ro-RO" altLang="en-US" sz="1400"/>
          </a:p>
        </p:txBody>
      </p:sp>
    </p:spTree>
  </p:cSld>
  <p:clrMapOvr>
    <a:masterClrMapping/>
  </p:clrMapOvr>
  <p:transition>
    <p:random/>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4C99FB27-416B-4215-A5C0-AF48295A4548}"/>
              </a:ext>
            </a:extLst>
          </p:cNvPr>
          <p:cNvSpPr>
            <a:spLocks noGrp="1" noChangeArrowheads="1"/>
          </p:cNvSpPr>
          <p:nvPr>
            <p:ph type="title"/>
          </p:nvPr>
        </p:nvSpPr>
        <p:spPr/>
        <p:txBody>
          <a:bodyPr/>
          <a:lstStyle/>
          <a:p>
            <a:pPr algn="ctr" eaLnBrk="1" hangingPunct="1"/>
            <a:r>
              <a:rPr lang="en-US" altLang="en-US" b="1"/>
              <a:t>Face Recognition</a:t>
            </a:r>
          </a:p>
        </p:txBody>
      </p:sp>
      <p:pic>
        <p:nvPicPr>
          <p:cNvPr id="37892" name="Picture 3" descr="TS">
            <a:extLst>
              <a:ext uri="{FF2B5EF4-FFF2-40B4-BE49-F238E27FC236}">
                <a16:creationId xmlns:a16="http://schemas.microsoft.com/office/drawing/2014/main" id="{9820A818-13E1-43AC-80C2-082E1F47D182}"/>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685800" y="1500188"/>
            <a:ext cx="7391400" cy="5053012"/>
          </a:xfrm>
          <a:noFill/>
        </p:spPr>
      </p:pic>
      <p:sp>
        <p:nvSpPr>
          <p:cNvPr id="4" name="Rectangle 13">
            <a:extLst>
              <a:ext uri="{FF2B5EF4-FFF2-40B4-BE49-F238E27FC236}">
                <a16:creationId xmlns:a16="http://schemas.microsoft.com/office/drawing/2014/main" id="{AF3D04B4-B6B1-453D-BFF6-A6B704FA63A6}"/>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E6F465B3-AD6D-47AE-A99E-A9152252FDA6}" type="slidenum">
              <a:rPr lang="ro-RO" altLang="en-US" sz="1400"/>
              <a:pPr eaLnBrk="1" hangingPunct="1"/>
              <a:t>29</a:t>
            </a:fld>
            <a:endParaRPr lang="ro-RO" altLang="en-US" sz="1400"/>
          </a:p>
        </p:txBody>
      </p:sp>
    </p:spTree>
  </p:cSld>
  <p:clrMapOvr>
    <a:masterClrMapping/>
  </p:clrMapOvr>
  <p:transition>
    <p:random/>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AEEBF143-8A57-4E2E-B7E5-2B51144317BB}"/>
              </a:ext>
            </a:extLst>
          </p:cNvPr>
          <p:cNvSpPr>
            <a:spLocks noGrp="1" noChangeArrowheads="1"/>
          </p:cNvSpPr>
          <p:nvPr>
            <p:ph type="title"/>
          </p:nvPr>
        </p:nvSpPr>
        <p:spPr/>
        <p:txBody>
          <a:bodyPr/>
          <a:lstStyle/>
          <a:p>
            <a:pPr algn="ctr"/>
            <a:r>
              <a:rPr lang="en-US" altLang="en-US" b="1"/>
              <a:t>What is Machine Learning?</a:t>
            </a:r>
            <a:endParaRPr lang="en-GB" altLang="en-US" b="1"/>
          </a:p>
        </p:txBody>
      </p:sp>
      <p:sp>
        <p:nvSpPr>
          <p:cNvPr id="7173" name="Rectangle 3">
            <a:extLst>
              <a:ext uri="{FF2B5EF4-FFF2-40B4-BE49-F238E27FC236}">
                <a16:creationId xmlns:a16="http://schemas.microsoft.com/office/drawing/2014/main" id="{C5DD2CF0-685F-435C-BB97-207328220693}"/>
              </a:ext>
            </a:extLst>
          </p:cNvPr>
          <p:cNvSpPr>
            <a:spLocks noGrp="1" noChangeArrowheads="1"/>
          </p:cNvSpPr>
          <p:nvPr>
            <p:ph idx="1"/>
          </p:nvPr>
        </p:nvSpPr>
        <p:spPr/>
        <p:txBody>
          <a:bodyPr>
            <a:normAutofit/>
          </a:bodyPr>
          <a:lstStyle/>
          <a:p>
            <a:pPr eaLnBrk="1" hangingPunct="1">
              <a:lnSpc>
                <a:spcPct val="80000"/>
              </a:lnSpc>
            </a:pPr>
            <a:r>
              <a:rPr lang="en-US" altLang="en-US" sz="2400" dirty="0"/>
              <a:t>Machine Learning is the study of methods for programming computers to learn.</a:t>
            </a:r>
          </a:p>
          <a:p>
            <a:pPr eaLnBrk="1" hangingPunct="1">
              <a:lnSpc>
                <a:spcPct val="80000"/>
              </a:lnSpc>
              <a:buFont typeface="Wingdings" panose="05000000000000000000" pitchFamily="2" charset="2"/>
              <a:buNone/>
            </a:pPr>
            <a:endParaRPr lang="en-US" altLang="en-US" sz="2400" dirty="0"/>
          </a:p>
          <a:p>
            <a:pPr eaLnBrk="1" hangingPunct="1">
              <a:lnSpc>
                <a:spcPct val="80000"/>
              </a:lnSpc>
            </a:pPr>
            <a:r>
              <a:rPr lang="en-US" altLang="en-US" sz="2400" dirty="0"/>
              <a:t>Building machines that automatically learn from experience.</a:t>
            </a:r>
          </a:p>
          <a:p>
            <a:pPr algn="just" eaLnBrk="1" hangingPunct="1">
              <a:lnSpc>
                <a:spcPct val="80000"/>
              </a:lnSpc>
              <a:buFont typeface="Wingdings" panose="05000000000000000000" pitchFamily="2" charset="2"/>
              <a:buNone/>
            </a:pPr>
            <a:endParaRPr lang="en-US" altLang="en-US" sz="2400" dirty="0"/>
          </a:p>
          <a:p>
            <a:pPr algn="just">
              <a:lnSpc>
                <a:spcPct val="80000"/>
              </a:lnSpc>
            </a:pPr>
            <a:r>
              <a:rPr lang="en-US" altLang="en-US" sz="2400" dirty="0"/>
              <a:t>Machine learning usually refers to the changes in systems that perform tasks associated with artificial intelligence AI Such tasks involve recognition, diagnosis,  planning, robot control, prediction, etc.</a:t>
            </a:r>
          </a:p>
        </p:txBody>
      </p:sp>
      <p:sp>
        <p:nvSpPr>
          <p:cNvPr id="5" name="Rectangle 13">
            <a:extLst>
              <a:ext uri="{FF2B5EF4-FFF2-40B4-BE49-F238E27FC236}">
                <a16:creationId xmlns:a16="http://schemas.microsoft.com/office/drawing/2014/main" id="{FF795704-1422-4F3E-9679-6215C8A2CB34}"/>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0CBB8E0-4793-488B-9473-224D732F3672}" type="slidenum">
              <a:rPr lang="ro-RO" altLang="en-US" sz="1400"/>
              <a:pPr eaLnBrk="1" hangingPunct="1"/>
              <a:t>3</a:t>
            </a:fld>
            <a:endParaRPr lang="ro-RO" altLang="en-US" sz="14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45D6141B-514B-4722-B69E-7CD5AA8EF160}"/>
              </a:ext>
            </a:extLst>
          </p:cNvPr>
          <p:cNvSpPr>
            <a:spLocks noGrp="1" noChangeArrowheads="1"/>
          </p:cNvSpPr>
          <p:nvPr>
            <p:ph type="title"/>
          </p:nvPr>
        </p:nvSpPr>
        <p:spPr/>
        <p:txBody>
          <a:bodyPr/>
          <a:lstStyle/>
          <a:p>
            <a:pPr algn="ctr" eaLnBrk="1" hangingPunct="1"/>
            <a:r>
              <a:rPr lang="en-US" altLang="en-US" b="1"/>
              <a:t>Target Recognition</a:t>
            </a:r>
          </a:p>
        </p:txBody>
      </p:sp>
      <p:pic>
        <p:nvPicPr>
          <p:cNvPr id="38916" name="Picture 4" descr="targetr">
            <a:extLst>
              <a:ext uri="{FF2B5EF4-FFF2-40B4-BE49-F238E27FC236}">
                <a16:creationId xmlns:a16="http://schemas.microsoft.com/office/drawing/2014/main" id="{F2DF5745-394B-4C20-94F2-1D7CFF39207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00088" y="2209800"/>
            <a:ext cx="3490912" cy="3505200"/>
          </a:xfrm>
          <a:noFill/>
        </p:spPr>
      </p:pic>
      <p:sp>
        <p:nvSpPr>
          <p:cNvPr id="7" name="Rectangle 13">
            <a:extLst>
              <a:ext uri="{FF2B5EF4-FFF2-40B4-BE49-F238E27FC236}">
                <a16:creationId xmlns:a16="http://schemas.microsoft.com/office/drawing/2014/main" id="{F03D30D3-966A-4685-B4FD-0C371C07CB66}"/>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5E2E140-63D0-4BDF-B78A-A3F79936F3B4}" type="slidenum">
              <a:rPr lang="ro-RO" altLang="en-US" sz="1400"/>
              <a:pPr eaLnBrk="1" hangingPunct="1"/>
              <a:t>30</a:t>
            </a:fld>
            <a:endParaRPr lang="ro-RO" altLang="en-US" sz="1400"/>
          </a:p>
        </p:txBody>
      </p:sp>
      <p:pic>
        <p:nvPicPr>
          <p:cNvPr id="38917" name="Picture 5" descr="targetrr">
            <a:extLst>
              <a:ext uri="{FF2B5EF4-FFF2-40B4-BE49-F238E27FC236}">
                <a16:creationId xmlns:a16="http://schemas.microsoft.com/office/drawing/2014/main" id="{F339246C-71D3-4E45-83E8-1CDEA564FEF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43438" y="2205038"/>
            <a:ext cx="349091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8" name="Picture 4" descr="targetr">
            <a:extLst>
              <a:ext uri="{FF2B5EF4-FFF2-40B4-BE49-F238E27FC236}">
                <a16:creationId xmlns:a16="http://schemas.microsoft.com/office/drawing/2014/main" id="{321DFC32-5C26-4A47-B665-07BE38445E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205038"/>
            <a:ext cx="349091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Picture 5" descr="targetrr">
            <a:extLst>
              <a:ext uri="{FF2B5EF4-FFF2-40B4-BE49-F238E27FC236}">
                <a16:creationId xmlns:a16="http://schemas.microsoft.com/office/drawing/2014/main" id="{30D7C54E-4D9D-485C-AAF6-5C1574DF45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563" y="2200275"/>
            <a:ext cx="3490912" cy="350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C52A530B-F37E-4FA9-8EC2-C1C80E85704F}"/>
              </a:ext>
            </a:extLst>
          </p:cNvPr>
          <p:cNvSpPr>
            <a:spLocks noGrp="1" noChangeArrowheads="1"/>
          </p:cNvSpPr>
          <p:nvPr>
            <p:ph type="title"/>
          </p:nvPr>
        </p:nvSpPr>
        <p:spPr/>
        <p:txBody>
          <a:bodyPr/>
          <a:lstStyle/>
          <a:p>
            <a:pPr algn="ctr" eaLnBrk="1" hangingPunct="1"/>
            <a:r>
              <a:rPr lang="en-US" altLang="en-US" b="1"/>
              <a:t>Robotics vision</a:t>
            </a:r>
          </a:p>
        </p:txBody>
      </p:sp>
      <p:pic>
        <p:nvPicPr>
          <p:cNvPr id="39940" name="Picture 3">
            <a:extLst>
              <a:ext uri="{FF2B5EF4-FFF2-40B4-BE49-F238E27FC236}">
                <a16:creationId xmlns:a16="http://schemas.microsoft.com/office/drawing/2014/main" id="{EA20C6EF-749D-4DCB-851D-84B5CAA83313}"/>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1143000" y="1500188"/>
            <a:ext cx="6629400" cy="4876800"/>
          </a:xfrm>
          <a:noFill/>
        </p:spPr>
      </p:pic>
      <p:sp>
        <p:nvSpPr>
          <p:cNvPr id="4" name="Rectangle 13">
            <a:extLst>
              <a:ext uri="{FF2B5EF4-FFF2-40B4-BE49-F238E27FC236}">
                <a16:creationId xmlns:a16="http://schemas.microsoft.com/office/drawing/2014/main" id="{76FCC14B-9557-473E-AC05-4786C408A2B0}"/>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539ED07-C8BC-4182-9F16-1049D571FC81}" type="slidenum">
              <a:rPr lang="ro-RO" altLang="en-US" sz="1400"/>
              <a:pPr eaLnBrk="1" hangingPunct="1"/>
              <a:t>31</a:t>
            </a:fld>
            <a:endParaRPr lang="ro-RO" altLang="en-US" sz="1400"/>
          </a:p>
        </p:txBody>
      </p:sp>
    </p:spTree>
  </p:cSld>
  <p:clrMapOvr>
    <a:masterClrMapping/>
  </p:clrMapOvr>
  <p:transition>
    <p:random/>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9F7C56D4-3499-4477-981C-8A33D70338BC}"/>
              </a:ext>
            </a:extLst>
          </p:cNvPr>
          <p:cNvSpPr>
            <a:spLocks noGrp="1" noChangeArrowheads="1"/>
          </p:cNvSpPr>
          <p:nvPr>
            <p:ph type="title"/>
          </p:nvPr>
        </p:nvSpPr>
        <p:spPr/>
        <p:txBody>
          <a:bodyPr/>
          <a:lstStyle/>
          <a:p>
            <a:pPr algn="ctr" eaLnBrk="1" hangingPunct="1"/>
            <a:r>
              <a:rPr lang="en-US" altLang="en-US" b="1"/>
              <a:t>Traffic Monitoring</a:t>
            </a:r>
          </a:p>
        </p:txBody>
      </p:sp>
      <p:pic>
        <p:nvPicPr>
          <p:cNvPr id="40964" name="Picture 4" descr="traffic">
            <a:extLst>
              <a:ext uri="{FF2B5EF4-FFF2-40B4-BE49-F238E27FC236}">
                <a16:creationId xmlns:a16="http://schemas.microsoft.com/office/drawing/2014/main" id="{DD87B2B2-E7C6-404C-B9B6-5DD67F4E9C3B}"/>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762000" y="2062163"/>
            <a:ext cx="3863975" cy="4186237"/>
          </a:xfrm>
          <a:noFill/>
        </p:spPr>
      </p:pic>
      <p:sp>
        <p:nvSpPr>
          <p:cNvPr id="5" name="Rectangle 13">
            <a:extLst>
              <a:ext uri="{FF2B5EF4-FFF2-40B4-BE49-F238E27FC236}">
                <a16:creationId xmlns:a16="http://schemas.microsoft.com/office/drawing/2014/main" id="{93F2E92E-FCB1-4A43-8263-E4E67CD3BD46}"/>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BF0B20BA-DCC3-41E4-A8C7-7684AD4B2D80}" type="slidenum">
              <a:rPr lang="ro-RO" altLang="en-US" sz="1400"/>
              <a:pPr eaLnBrk="1" hangingPunct="1"/>
              <a:t>32</a:t>
            </a:fld>
            <a:endParaRPr lang="ro-RO" altLang="en-US" sz="1400"/>
          </a:p>
        </p:txBody>
      </p:sp>
      <p:pic>
        <p:nvPicPr>
          <p:cNvPr id="40965" name="Picture 5" descr="traffic01">
            <a:extLst>
              <a:ext uri="{FF2B5EF4-FFF2-40B4-BE49-F238E27FC236}">
                <a16:creationId xmlns:a16="http://schemas.microsoft.com/office/drawing/2014/main" id="{6E6A5A05-EEEF-4123-A06E-6698B1B699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00600" y="2143125"/>
            <a:ext cx="38100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1CDB1-6E63-40CE-9983-BE34C3ABB286}"/>
              </a:ext>
            </a:extLst>
          </p:cNvPr>
          <p:cNvSpPr>
            <a:spLocks noGrp="1"/>
          </p:cNvSpPr>
          <p:nvPr>
            <p:ph idx="1"/>
          </p:nvPr>
        </p:nvSpPr>
        <p:spPr>
          <a:xfrm>
            <a:off x="928688" y="1882775"/>
            <a:ext cx="7772400" cy="4760913"/>
          </a:xfrm>
        </p:spPr>
        <p:txBody>
          <a:bodyPr/>
          <a:lstStyle/>
          <a:p>
            <a:pPr>
              <a:buFont typeface="Wingdings" panose="05000000000000000000" pitchFamily="2" charset="2"/>
              <a:buNone/>
              <a:defRPr/>
            </a:pPr>
            <a:r>
              <a:rPr lang="en-US" sz="13800" dirty="0">
                <a:solidFill>
                  <a:schemeClr val="tx2"/>
                </a:solidFill>
                <a:effectLst>
                  <a:outerShdw blurRad="38100" dist="38100" dir="2700000" algn="tl">
                    <a:srgbClr val="000000">
                      <a:alpha val="43137"/>
                    </a:srgbClr>
                  </a:outerShdw>
                </a:effectLst>
              </a:rPr>
              <a:t>Thank you</a:t>
            </a:r>
          </a:p>
        </p:txBody>
      </p:sp>
      <p:sp>
        <p:nvSpPr>
          <p:cNvPr id="4" name="Slide Number Placeholder 3">
            <a:extLst>
              <a:ext uri="{FF2B5EF4-FFF2-40B4-BE49-F238E27FC236}">
                <a16:creationId xmlns:a16="http://schemas.microsoft.com/office/drawing/2014/main" id="{F341872F-E894-462D-9011-A46E1B9E2D78}"/>
              </a:ext>
            </a:extLst>
          </p:cNvPr>
          <p:cNvSpPr>
            <a:spLocks noGrp="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3951C8FF-4D79-4278-AE16-48C041B7B282}" type="slidenum">
              <a:rPr lang="ro-RO" altLang="en-US" sz="1400"/>
              <a:pPr eaLnBrk="1" hangingPunct="1"/>
              <a:t>33</a:t>
            </a:fld>
            <a:endParaRPr lang="ro-RO"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a:extLst>
              <a:ext uri="{FF2B5EF4-FFF2-40B4-BE49-F238E27FC236}">
                <a16:creationId xmlns:a16="http://schemas.microsoft.com/office/drawing/2014/main" id="{1C6759F7-85D3-4E20-8BDD-74CA5AC8C926}"/>
              </a:ext>
            </a:extLst>
          </p:cNvPr>
          <p:cNvSpPr>
            <a:spLocks noGrp="1" noChangeArrowheads="1"/>
          </p:cNvSpPr>
          <p:nvPr>
            <p:ph type="title"/>
          </p:nvPr>
        </p:nvSpPr>
        <p:spPr>
          <a:xfrm>
            <a:off x="889000" y="120650"/>
            <a:ext cx="7772400" cy="1143000"/>
          </a:xfrm>
        </p:spPr>
        <p:txBody>
          <a:bodyPr/>
          <a:lstStyle/>
          <a:p>
            <a:pPr algn="ctr" eaLnBrk="1" hangingPunct="1"/>
            <a:r>
              <a:rPr lang="en-US" altLang="en-US"/>
              <a:t>What is Machine Learning?</a:t>
            </a:r>
          </a:p>
        </p:txBody>
      </p:sp>
      <p:sp>
        <p:nvSpPr>
          <p:cNvPr id="8196" name="Rectangle 3">
            <a:extLst>
              <a:ext uri="{FF2B5EF4-FFF2-40B4-BE49-F238E27FC236}">
                <a16:creationId xmlns:a16="http://schemas.microsoft.com/office/drawing/2014/main" id="{6136A7D7-E585-4A7D-8150-0FE76A264FEA}"/>
              </a:ext>
            </a:extLst>
          </p:cNvPr>
          <p:cNvSpPr>
            <a:spLocks noGrp="1" noChangeArrowheads="1"/>
          </p:cNvSpPr>
          <p:nvPr>
            <p:ph idx="1"/>
          </p:nvPr>
        </p:nvSpPr>
        <p:spPr>
          <a:xfrm>
            <a:off x="2257425" y="1995488"/>
            <a:ext cx="2900363" cy="1328737"/>
          </a:xfrm>
        </p:spPr>
        <p:txBody>
          <a:bodyPr/>
          <a:lstStyle/>
          <a:p>
            <a:pPr algn="ctr" eaLnBrk="1" hangingPunct="1">
              <a:buFontTx/>
              <a:buNone/>
            </a:pPr>
            <a:r>
              <a:rPr lang="en-US" altLang="en-US"/>
              <a:t>Learning</a:t>
            </a:r>
          </a:p>
          <a:p>
            <a:pPr algn="ctr" eaLnBrk="1" hangingPunct="1">
              <a:buFontTx/>
              <a:buNone/>
            </a:pPr>
            <a:r>
              <a:rPr lang="en-US" altLang="en-US"/>
              <a:t>algorithm</a:t>
            </a:r>
          </a:p>
        </p:txBody>
      </p:sp>
      <p:sp>
        <p:nvSpPr>
          <p:cNvPr id="18" name="Rectangle 13">
            <a:extLst>
              <a:ext uri="{FF2B5EF4-FFF2-40B4-BE49-F238E27FC236}">
                <a16:creationId xmlns:a16="http://schemas.microsoft.com/office/drawing/2014/main" id="{A7B34814-F38B-44CB-AD89-F4895E423953}"/>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69E97CE-0E31-4D22-A3DD-67BA24EAD3AA}" type="slidenum">
              <a:rPr lang="ro-RO" altLang="en-US" sz="1400"/>
              <a:pPr eaLnBrk="1" hangingPunct="1"/>
              <a:t>4</a:t>
            </a:fld>
            <a:endParaRPr lang="ro-RO" altLang="en-US" sz="1400"/>
          </a:p>
        </p:txBody>
      </p:sp>
      <p:sp>
        <p:nvSpPr>
          <p:cNvPr id="8197" name="AutoShape 4">
            <a:extLst>
              <a:ext uri="{FF2B5EF4-FFF2-40B4-BE49-F238E27FC236}">
                <a16:creationId xmlns:a16="http://schemas.microsoft.com/office/drawing/2014/main" id="{70515F87-4108-4BEF-BD1A-EBDB8F1CC8C0}"/>
              </a:ext>
            </a:extLst>
          </p:cNvPr>
          <p:cNvSpPr>
            <a:spLocks noChangeArrowheads="1"/>
          </p:cNvSpPr>
          <p:nvPr/>
        </p:nvSpPr>
        <p:spPr bwMode="auto">
          <a:xfrm>
            <a:off x="323850" y="3213100"/>
            <a:ext cx="1743075" cy="2114550"/>
          </a:xfrm>
          <a:prstGeom prst="can">
            <a:avLst>
              <a:gd name="adj" fmla="val 30328"/>
            </a:avLst>
          </a:prstGeom>
          <a:gradFill rotWithShape="0">
            <a:gsLst>
              <a:gs pos="0">
                <a:srgbClr val="336699"/>
              </a:gs>
              <a:gs pos="100000">
                <a:srgbClr val="F9FAFC"/>
              </a:gs>
            </a:gsLst>
            <a:lin ang="0" scaled="1"/>
          </a:gradFill>
          <a:ln w="9525">
            <a:solidFill>
              <a:schemeClr val="tx1"/>
            </a:solidFill>
            <a:round/>
            <a:headEnd/>
            <a:tailEnd/>
          </a:ln>
        </p:spPr>
        <p:txBody>
          <a:bodyPr wrap="none" anchor="ct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r>
              <a:rPr lang="en-US" altLang="en-US"/>
              <a:t>TRAINING</a:t>
            </a:r>
          </a:p>
          <a:p>
            <a:pPr eaLnBrk="1" hangingPunct="1"/>
            <a:r>
              <a:rPr lang="en-US" altLang="en-US"/>
              <a:t>DATA</a:t>
            </a:r>
          </a:p>
        </p:txBody>
      </p:sp>
      <p:sp>
        <p:nvSpPr>
          <p:cNvPr id="8198" name="AutoShape 6">
            <a:extLst>
              <a:ext uri="{FF2B5EF4-FFF2-40B4-BE49-F238E27FC236}">
                <a16:creationId xmlns:a16="http://schemas.microsoft.com/office/drawing/2014/main" id="{5800FDD0-F2D9-4B7F-85A2-7F0FC3E5B0C3}"/>
              </a:ext>
            </a:extLst>
          </p:cNvPr>
          <p:cNvSpPr>
            <a:spLocks noChangeArrowheads="1"/>
          </p:cNvSpPr>
          <p:nvPr/>
        </p:nvSpPr>
        <p:spPr bwMode="auto">
          <a:xfrm>
            <a:off x="2157413" y="4000500"/>
            <a:ext cx="600075" cy="742950"/>
          </a:xfrm>
          <a:prstGeom prst="rightArrow">
            <a:avLst>
              <a:gd name="adj1" fmla="val 50000"/>
              <a:gd name="adj2" fmla="val 25000"/>
            </a:avLst>
          </a:prstGeom>
          <a:solidFill>
            <a:srgbClr val="336699"/>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a:p>
        </p:txBody>
      </p:sp>
      <p:sp>
        <p:nvSpPr>
          <p:cNvPr id="8199" name="AutoShape 7">
            <a:extLst>
              <a:ext uri="{FF2B5EF4-FFF2-40B4-BE49-F238E27FC236}">
                <a16:creationId xmlns:a16="http://schemas.microsoft.com/office/drawing/2014/main" id="{2A0B375A-B422-4C24-85DD-AF2AB2A71F6F}"/>
              </a:ext>
            </a:extLst>
          </p:cNvPr>
          <p:cNvSpPr>
            <a:spLocks noChangeArrowheads="1"/>
          </p:cNvSpPr>
          <p:nvPr/>
        </p:nvSpPr>
        <p:spPr bwMode="auto">
          <a:xfrm>
            <a:off x="4724400" y="4038600"/>
            <a:ext cx="600075" cy="742950"/>
          </a:xfrm>
          <a:prstGeom prst="rightArrow">
            <a:avLst>
              <a:gd name="adj1" fmla="val 50000"/>
              <a:gd name="adj2" fmla="val 25000"/>
            </a:avLst>
          </a:prstGeom>
          <a:solidFill>
            <a:srgbClr val="336699"/>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a:p>
        </p:txBody>
      </p:sp>
      <p:sp>
        <p:nvSpPr>
          <p:cNvPr id="8200" name="mainfrm">
            <a:extLst>
              <a:ext uri="{FF2B5EF4-FFF2-40B4-BE49-F238E27FC236}">
                <a16:creationId xmlns:a16="http://schemas.microsoft.com/office/drawing/2014/main" id="{122A6403-AACD-4088-B394-8C4BAE17E85D}"/>
              </a:ext>
            </a:extLst>
          </p:cNvPr>
          <p:cNvSpPr>
            <a:spLocks noEditPoints="1" noChangeArrowheads="1"/>
          </p:cNvSpPr>
          <p:nvPr/>
        </p:nvSpPr>
        <p:spPr bwMode="auto">
          <a:xfrm>
            <a:off x="2857500" y="3500438"/>
            <a:ext cx="1809750" cy="18097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alpha val="50195"/>
            </a:srgbClr>
          </a:solidFill>
          <a:ln w="9525">
            <a:solidFill>
              <a:srgbClr val="000000"/>
            </a:solidFill>
            <a:miter lim="800000"/>
            <a:headEnd/>
            <a:tailEnd/>
          </a:ln>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a:p>
        </p:txBody>
      </p:sp>
      <p:grpSp>
        <p:nvGrpSpPr>
          <p:cNvPr id="8201" name="Group 8">
            <a:extLst>
              <a:ext uri="{FF2B5EF4-FFF2-40B4-BE49-F238E27FC236}">
                <a16:creationId xmlns:a16="http://schemas.microsoft.com/office/drawing/2014/main" id="{D31BF5B8-162B-43C2-8A7D-CE903773451D}"/>
              </a:ext>
            </a:extLst>
          </p:cNvPr>
          <p:cNvGrpSpPr>
            <a:grpSpLocks/>
          </p:cNvGrpSpPr>
          <p:nvPr/>
        </p:nvGrpSpPr>
        <p:grpSpPr bwMode="auto">
          <a:xfrm>
            <a:off x="2857500" y="3571875"/>
            <a:ext cx="1457325" cy="1414463"/>
            <a:chOff x="1632" y="1248"/>
            <a:chExt cx="2682" cy="2286"/>
          </a:xfrm>
        </p:grpSpPr>
        <p:sp>
          <p:nvSpPr>
            <p:cNvPr id="8208" name="Gear">
              <a:extLst>
                <a:ext uri="{FF2B5EF4-FFF2-40B4-BE49-F238E27FC236}">
                  <a16:creationId xmlns:a16="http://schemas.microsoft.com/office/drawing/2014/main" id="{8E2425D8-44CC-4144-873C-DE9933819E16}"/>
                </a:ext>
              </a:extLst>
            </p:cNvPr>
            <p:cNvSpPr>
              <a:spLocks noEditPoints="1" noChangeArrowheads="1"/>
            </p:cNvSpPr>
            <p:nvPr/>
          </p:nvSpPr>
          <p:spPr bwMode="auto">
            <a:xfrm>
              <a:off x="3119" y="1248"/>
              <a:ext cx="1195" cy="1048"/>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74 w 21600"/>
                <a:gd name="T13" fmla="*/ 3957 h 21600"/>
                <a:gd name="T14" fmla="*/ 17840 w 21600"/>
                <a:gd name="T15" fmla="*/ 17643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0"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a:p>
          </p:txBody>
        </p:sp>
        <p:sp>
          <p:nvSpPr>
            <p:cNvPr id="8209" name="AutoShape 10">
              <a:extLst>
                <a:ext uri="{FF2B5EF4-FFF2-40B4-BE49-F238E27FC236}">
                  <a16:creationId xmlns:a16="http://schemas.microsoft.com/office/drawing/2014/main" id="{2E1294BF-D5F8-4A2B-B2AE-2049C26E11AF}"/>
                </a:ext>
              </a:extLst>
            </p:cNvPr>
            <p:cNvSpPr>
              <a:spLocks noEditPoints="1" noChangeArrowheads="1"/>
            </p:cNvSpPr>
            <p:nvPr/>
          </p:nvSpPr>
          <p:spPr bwMode="auto">
            <a:xfrm>
              <a:off x="1632" y="1680"/>
              <a:ext cx="1429" cy="1253"/>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68 w 21600"/>
                <a:gd name="T13" fmla="*/ 3965 h 21600"/>
                <a:gd name="T14" fmla="*/ 17836 w 21600"/>
                <a:gd name="T15" fmla="*/ 17635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0"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a:p>
          </p:txBody>
        </p:sp>
        <p:sp>
          <p:nvSpPr>
            <p:cNvPr id="8210" name="AutoShape 11">
              <a:extLst>
                <a:ext uri="{FF2B5EF4-FFF2-40B4-BE49-F238E27FC236}">
                  <a16:creationId xmlns:a16="http://schemas.microsoft.com/office/drawing/2014/main" id="{E9AC68A2-2D19-4BF5-ABBC-7BD4413D4C94}"/>
                </a:ext>
              </a:extLst>
            </p:cNvPr>
            <p:cNvSpPr>
              <a:spLocks noEditPoints="1" noChangeArrowheads="1"/>
            </p:cNvSpPr>
            <p:nvPr/>
          </p:nvSpPr>
          <p:spPr bwMode="auto">
            <a:xfrm>
              <a:off x="2559" y="2142"/>
              <a:ext cx="1588"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380 w 21600"/>
                <a:gd name="T13" fmla="*/ 3957 h 21600"/>
                <a:gd name="T14" fmla="*/ 17846 w 21600"/>
                <a:gd name="T15" fmla="*/ 17628 h 21600"/>
              </a:gdLst>
              <a:ahLst/>
              <a:cxnLst>
                <a:cxn ang="T8">
                  <a:pos x="T0" y="T1"/>
                </a:cxn>
                <a:cxn ang="T9">
                  <a:pos x="T2" y="T3"/>
                </a:cxn>
                <a:cxn ang="T10">
                  <a:pos x="T4" y="T5"/>
                </a:cxn>
                <a:cxn ang="T11">
                  <a:pos x="T6" y="T7"/>
                </a:cxn>
              </a:cxnLst>
              <a:rect l="T12" t="T13" r="T14" b="T15"/>
              <a:pathLst>
                <a:path w="21600" h="21600">
                  <a:moveTo>
                    <a:pt x="9689" y="1725"/>
                  </a:moveTo>
                  <a:lnTo>
                    <a:pt x="10304" y="85"/>
                  </a:lnTo>
                  <a:lnTo>
                    <a:pt x="11637" y="85"/>
                  </a:lnTo>
                  <a:lnTo>
                    <a:pt x="12303" y="1777"/>
                  </a:lnTo>
                  <a:lnTo>
                    <a:pt x="13072" y="1931"/>
                  </a:lnTo>
                  <a:lnTo>
                    <a:pt x="14303" y="598"/>
                  </a:lnTo>
                  <a:lnTo>
                    <a:pt x="15533" y="1110"/>
                  </a:lnTo>
                  <a:lnTo>
                    <a:pt x="15584" y="2905"/>
                  </a:lnTo>
                  <a:lnTo>
                    <a:pt x="16405" y="3520"/>
                  </a:lnTo>
                  <a:lnTo>
                    <a:pt x="17891" y="2751"/>
                  </a:lnTo>
                  <a:lnTo>
                    <a:pt x="18917" y="3674"/>
                  </a:lnTo>
                  <a:lnTo>
                    <a:pt x="18199" y="5314"/>
                  </a:lnTo>
                  <a:lnTo>
                    <a:pt x="18763" y="6083"/>
                  </a:lnTo>
                  <a:lnTo>
                    <a:pt x="20403" y="6032"/>
                  </a:lnTo>
                  <a:lnTo>
                    <a:pt x="20865" y="7211"/>
                  </a:lnTo>
                  <a:lnTo>
                    <a:pt x="19737" y="8185"/>
                  </a:lnTo>
                  <a:lnTo>
                    <a:pt x="20096" y="9723"/>
                  </a:lnTo>
                  <a:lnTo>
                    <a:pt x="21634" y="10287"/>
                  </a:lnTo>
                  <a:lnTo>
                    <a:pt x="21582" y="11620"/>
                  </a:lnTo>
                  <a:lnTo>
                    <a:pt x="20147" y="12184"/>
                  </a:lnTo>
                  <a:lnTo>
                    <a:pt x="19942" y="13158"/>
                  </a:lnTo>
                  <a:lnTo>
                    <a:pt x="21070" y="14234"/>
                  </a:lnTo>
                  <a:lnTo>
                    <a:pt x="20608" y="15362"/>
                  </a:lnTo>
                  <a:lnTo>
                    <a:pt x="19019" y="15465"/>
                  </a:lnTo>
                  <a:lnTo>
                    <a:pt x="18404" y="16439"/>
                  </a:lnTo>
                  <a:lnTo>
                    <a:pt x="19122" y="17925"/>
                  </a:lnTo>
                  <a:lnTo>
                    <a:pt x="18096" y="18797"/>
                  </a:lnTo>
                  <a:lnTo>
                    <a:pt x="16763" y="18284"/>
                  </a:lnTo>
                  <a:lnTo>
                    <a:pt x="15431" y="19002"/>
                  </a:lnTo>
                  <a:lnTo>
                    <a:pt x="15277" y="20848"/>
                  </a:lnTo>
                  <a:lnTo>
                    <a:pt x="14149" y="21155"/>
                  </a:lnTo>
                  <a:lnTo>
                    <a:pt x="13021" y="19925"/>
                  </a:lnTo>
                  <a:lnTo>
                    <a:pt x="12252" y="20181"/>
                  </a:lnTo>
                  <a:lnTo>
                    <a:pt x="11739" y="21668"/>
                  </a:lnTo>
                  <a:lnTo>
                    <a:pt x="10201" y="21668"/>
                  </a:lnTo>
                  <a:lnTo>
                    <a:pt x="9740" y="20130"/>
                  </a:lnTo>
                  <a:lnTo>
                    <a:pt x="8253" y="19771"/>
                  </a:lnTo>
                  <a:lnTo>
                    <a:pt x="7125" y="21001"/>
                  </a:lnTo>
                  <a:lnTo>
                    <a:pt x="5895" y="20489"/>
                  </a:lnTo>
                  <a:lnTo>
                    <a:pt x="5946" y="18592"/>
                  </a:lnTo>
                  <a:lnTo>
                    <a:pt x="5177" y="18131"/>
                  </a:lnTo>
                  <a:lnTo>
                    <a:pt x="3383" y="18848"/>
                  </a:lnTo>
                  <a:lnTo>
                    <a:pt x="2614" y="17874"/>
                  </a:lnTo>
                  <a:lnTo>
                    <a:pt x="3383" y="16182"/>
                  </a:lnTo>
                  <a:lnTo>
                    <a:pt x="2922" y="15465"/>
                  </a:lnTo>
                  <a:lnTo>
                    <a:pt x="922" y="15516"/>
                  </a:lnTo>
                  <a:lnTo>
                    <a:pt x="512" y="14234"/>
                  </a:lnTo>
                  <a:lnTo>
                    <a:pt x="1948" y="12901"/>
                  </a:lnTo>
                  <a:lnTo>
                    <a:pt x="1896" y="12184"/>
                  </a:lnTo>
                  <a:lnTo>
                    <a:pt x="0" y="11415"/>
                  </a:lnTo>
                  <a:lnTo>
                    <a:pt x="51" y="10031"/>
                  </a:lnTo>
                  <a:lnTo>
                    <a:pt x="1948" y="9313"/>
                  </a:lnTo>
                  <a:lnTo>
                    <a:pt x="2101" y="8595"/>
                  </a:lnTo>
                  <a:lnTo>
                    <a:pt x="615" y="7160"/>
                  </a:lnTo>
                  <a:lnTo>
                    <a:pt x="1127" y="5878"/>
                  </a:lnTo>
                  <a:lnTo>
                    <a:pt x="3178" y="5981"/>
                  </a:lnTo>
                  <a:lnTo>
                    <a:pt x="3588" y="5417"/>
                  </a:lnTo>
                  <a:lnTo>
                    <a:pt x="2819" y="3520"/>
                  </a:lnTo>
                  <a:lnTo>
                    <a:pt x="3742" y="2597"/>
                  </a:lnTo>
                  <a:lnTo>
                    <a:pt x="5536" y="3417"/>
                  </a:lnTo>
                  <a:lnTo>
                    <a:pt x="6049" y="3058"/>
                  </a:lnTo>
                  <a:lnTo>
                    <a:pt x="6100" y="1264"/>
                  </a:lnTo>
                  <a:lnTo>
                    <a:pt x="7228" y="700"/>
                  </a:lnTo>
                  <a:lnTo>
                    <a:pt x="8510" y="2033"/>
                  </a:lnTo>
                  <a:lnTo>
                    <a:pt x="9689" y="1725"/>
                  </a:lnTo>
                  <a:close/>
                  <a:moveTo>
                    <a:pt x="10817" y="14422"/>
                  </a:moveTo>
                  <a:lnTo>
                    <a:pt x="11175" y="14388"/>
                  </a:lnTo>
                  <a:lnTo>
                    <a:pt x="11534" y="14354"/>
                  </a:lnTo>
                  <a:lnTo>
                    <a:pt x="11893" y="14268"/>
                  </a:lnTo>
                  <a:lnTo>
                    <a:pt x="12218" y="14166"/>
                  </a:lnTo>
                  <a:lnTo>
                    <a:pt x="12508" y="13995"/>
                  </a:lnTo>
                  <a:lnTo>
                    <a:pt x="12816" y="13807"/>
                  </a:lnTo>
                  <a:lnTo>
                    <a:pt x="13106" y="13602"/>
                  </a:lnTo>
                  <a:lnTo>
                    <a:pt x="13329" y="13380"/>
                  </a:lnTo>
                  <a:lnTo>
                    <a:pt x="13568" y="13106"/>
                  </a:lnTo>
                  <a:lnTo>
                    <a:pt x="13790" y="12850"/>
                  </a:lnTo>
                  <a:lnTo>
                    <a:pt x="13961" y="12560"/>
                  </a:lnTo>
                  <a:lnTo>
                    <a:pt x="14115" y="12269"/>
                  </a:lnTo>
                  <a:lnTo>
                    <a:pt x="14217" y="11927"/>
                  </a:lnTo>
                  <a:lnTo>
                    <a:pt x="14320" y="11568"/>
                  </a:lnTo>
                  <a:lnTo>
                    <a:pt x="14388" y="11210"/>
                  </a:lnTo>
                  <a:lnTo>
                    <a:pt x="14388" y="10851"/>
                  </a:lnTo>
                  <a:lnTo>
                    <a:pt x="14388" y="10492"/>
                  </a:lnTo>
                  <a:lnTo>
                    <a:pt x="14320" y="10133"/>
                  </a:lnTo>
                  <a:lnTo>
                    <a:pt x="14217" y="9808"/>
                  </a:lnTo>
                  <a:lnTo>
                    <a:pt x="14115" y="9467"/>
                  </a:lnTo>
                  <a:lnTo>
                    <a:pt x="13961" y="9142"/>
                  </a:lnTo>
                  <a:lnTo>
                    <a:pt x="13790" y="8851"/>
                  </a:lnTo>
                  <a:lnTo>
                    <a:pt x="13568" y="8595"/>
                  </a:lnTo>
                  <a:lnTo>
                    <a:pt x="13329" y="8322"/>
                  </a:lnTo>
                  <a:lnTo>
                    <a:pt x="13106" y="8100"/>
                  </a:lnTo>
                  <a:lnTo>
                    <a:pt x="12816" y="7894"/>
                  </a:lnTo>
                  <a:lnTo>
                    <a:pt x="12508" y="7741"/>
                  </a:lnTo>
                  <a:lnTo>
                    <a:pt x="12218" y="7570"/>
                  </a:lnTo>
                  <a:lnTo>
                    <a:pt x="11893" y="7433"/>
                  </a:lnTo>
                  <a:lnTo>
                    <a:pt x="11534" y="7382"/>
                  </a:lnTo>
                  <a:lnTo>
                    <a:pt x="11175" y="7313"/>
                  </a:lnTo>
                  <a:lnTo>
                    <a:pt x="10817" y="7313"/>
                  </a:lnTo>
                  <a:lnTo>
                    <a:pt x="10441" y="7313"/>
                  </a:lnTo>
                  <a:lnTo>
                    <a:pt x="10082" y="7382"/>
                  </a:lnTo>
                  <a:lnTo>
                    <a:pt x="9757" y="7433"/>
                  </a:lnTo>
                  <a:lnTo>
                    <a:pt x="9432" y="7570"/>
                  </a:lnTo>
                  <a:lnTo>
                    <a:pt x="9142" y="7741"/>
                  </a:lnTo>
                  <a:lnTo>
                    <a:pt x="8834" y="7894"/>
                  </a:lnTo>
                  <a:lnTo>
                    <a:pt x="8544" y="8100"/>
                  </a:lnTo>
                  <a:lnTo>
                    <a:pt x="8287" y="8322"/>
                  </a:lnTo>
                  <a:lnTo>
                    <a:pt x="8048" y="8595"/>
                  </a:lnTo>
                  <a:lnTo>
                    <a:pt x="7860" y="8851"/>
                  </a:lnTo>
                  <a:lnTo>
                    <a:pt x="7689" y="9142"/>
                  </a:lnTo>
                  <a:lnTo>
                    <a:pt x="7536" y="9467"/>
                  </a:lnTo>
                  <a:lnTo>
                    <a:pt x="7399" y="9808"/>
                  </a:lnTo>
                  <a:lnTo>
                    <a:pt x="7331" y="10133"/>
                  </a:lnTo>
                  <a:lnTo>
                    <a:pt x="7262" y="10492"/>
                  </a:lnTo>
                  <a:lnTo>
                    <a:pt x="7262" y="10851"/>
                  </a:lnTo>
                  <a:lnTo>
                    <a:pt x="7262" y="11210"/>
                  </a:lnTo>
                  <a:lnTo>
                    <a:pt x="7331" y="11568"/>
                  </a:lnTo>
                  <a:lnTo>
                    <a:pt x="7399" y="11927"/>
                  </a:lnTo>
                  <a:lnTo>
                    <a:pt x="7536" y="12269"/>
                  </a:lnTo>
                  <a:lnTo>
                    <a:pt x="7689" y="12560"/>
                  </a:lnTo>
                  <a:lnTo>
                    <a:pt x="7860" y="12850"/>
                  </a:lnTo>
                  <a:lnTo>
                    <a:pt x="8048" y="13106"/>
                  </a:lnTo>
                  <a:lnTo>
                    <a:pt x="8287" y="13380"/>
                  </a:lnTo>
                  <a:lnTo>
                    <a:pt x="8544" y="13602"/>
                  </a:lnTo>
                  <a:lnTo>
                    <a:pt x="8834" y="13807"/>
                  </a:lnTo>
                  <a:lnTo>
                    <a:pt x="9142" y="13995"/>
                  </a:lnTo>
                  <a:lnTo>
                    <a:pt x="9432" y="14166"/>
                  </a:lnTo>
                  <a:lnTo>
                    <a:pt x="9757" y="14268"/>
                  </a:lnTo>
                  <a:lnTo>
                    <a:pt x="10082" y="14354"/>
                  </a:lnTo>
                  <a:lnTo>
                    <a:pt x="10441" y="14388"/>
                  </a:lnTo>
                  <a:lnTo>
                    <a:pt x="10817" y="14422"/>
                  </a:lnTo>
                  <a:close/>
                </a:path>
              </a:pathLst>
            </a:custGeom>
            <a:solidFill>
              <a:srgbClr val="C0C0C0"/>
            </a:solidFill>
            <a:ln w="9525">
              <a:miter lim="800000"/>
              <a:headEnd/>
              <a:tailEnd/>
            </a:ln>
            <a:scene3d>
              <a:camera prst="legacyPerspectiveFront">
                <a:rot lat="20099980" lon="1500000" rev="0"/>
              </a:camera>
              <a:lightRig rig="legacyFlat4" dir="b"/>
            </a:scene3d>
            <a:sp3d extrusionH="430200" prstMaterial="legacyMatte">
              <a:bevelT w="13500" h="13500" prst="angle"/>
              <a:bevelB w="13500" h="13500" prst="angle"/>
              <a:extrusionClr>
                <a:srgbClr val="C0C0C0"/>
              </a:extrusionClr>
              <a:contourClr>
                <a:srgbClr val="C0C0C0"/>
              </a:contourClr>
            </a:sp3d>
          </p:spPr>
          <p:txBody>
            <a:bodyPr>
              <a:flatTx/>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a:p>
          </p:txBody>
        </p:sp>
      </p:grpSp>
      <p:sp>
        <p:nvSpPr>
          <p:cNvPr id="8202" name="mainfrm">
            <a:extLst>
              <a:ext uri="{FF2B5EF4-FFF2-40B4-BE49-F238E27FC236}">
                <a16:creationId xmlns:a16="http://schemas.microsoft.com/office/drawing/2014/main" id="{6FBE43B6-78C8-49E5-9058-0F890495F913}"/>
              </a:ext>
            </a:extLst>
          </p:cNvPr>
          <p:cNvSpPr>
            <a:spLocks noEditPoints="1" noChangeArrowheads="1"/>
          </p:cNvSpPr>
          <p:nvPr/>
        </p:nvSpPr>
        <p:spPr bwMode="auto">
          <a:xfrm>
            <a:off x="5405438" y="3505200"/>
            <a:ext cx="1809750" cy="1809750"/>
          </a:xfrm>
          <a:custGeom>
            <a:avLst/>
            <a:gdLst>
              <a:gd name="T0" fmla="*/ 0 w 21600"/>
              <a:gd name="T1" fmla="*/ 0 h 21600"/>
              <a:gd name="T2" fmla="*/ 2147483647 w 21600"/>
              <a:gd name="T3" fmla="*/ 0 h 21600"/>
              <a:gd name="T4" fmla="*/ 2147483647 w 21600"/>
              <a:gd name="T5" fmla="*/ 0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0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32 w 21600"/>
              <a:gd name="T25" fmla="*/ 22174 h 21600"/>
              <a:gd name="T26" fmla="*/ 21579 w 21600"/>
              <a:gd name="T27" fmla="*/ 27914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21600" y="10885"/>
                </a:moveTo>
                <a:lnTo>
                  <a:pt x="21600" y="0"/>
                </a:lnTo>
                <a:lnTo>
                  <a:pt x="10634" y="0"/>
                </a:lnTo>
                <a:lnTo>
                  <a:pt x="0" y="0"/>
                </a:lnTo>
                <a:lnTo>
                  <a:pt x="0" y="10885"/>
                </a:lnTo>
                <a:lnTo>
                  <a:pt x="0" y="19729"/>
                </a:lnTo>
                <a:lnTo>
                  <a:pt x="1163" y="19729"/>
                </a:lnTo>
                <a:lnTo>
                  <a:pt x="1163" y="21600"/>
                </a:lnTo>
                <a:lnTo>
                  <a:pt x="10800" y="21600"/>
                </a:lnTo>
                <a:lnTo>
                  <a:pt x="20603" y="21600"/>
                </a:lnTo>
                <a:lnTo>
                  <a:pt x="20603" y="19729"/>
                </a:lnTo>
                <a:lnTo>
                  <a:pt x="21600" y="19729"/>
                </a:lnTo>
                <a:lnTo>
                  <a:pt x="21600" y="10885"/>
                </a:lnTo>
                <a:close/>
              </a:path>
              <a:path w="21600" h="21600" extrusionOk="0">
                <a:moveTo>
                  <a:pt x="1163" y="19729"/>
                </a:moveTo>
                <a:lnTo>
                  <a:pt x="4320" y="19729"/>
                </a:lnTo>
                <a:lnTo>
                  <a:pt x="16449" y="19729"/>
                </a:lnTo>
                <a:lnTo>
                  <a:pt x="20603" y="19729"/>
                </a:lnTo>
                <a:lnTo>
                  <a:pt x="1163" y="19729"/>
                </a:lnTo>
                <a:moveTo>
                  <a:pt x="1495" y="2381"/>
                </a:moveTo>
                <a:lnTo>
                  <a:pt x="2160" y="2381"/>
                </a:lnTo>
                <a:lnTo>
                  <a:pt x="4985" y="2381"/>
                </a:lnTo>
                <a:lnTo>
                  <a:pt x="5982" y="2381"/>
                </a:lnTo>
                <a:lnTo>
                  <a:pt x="1495" y="2381"/>
                </a:lnTo>
                <a:lnTo>
                  <a:pt x="1495" y="3402"/>
                </a:lnTo>
                <a:lnTo>
                  <a:pt x="2160" y="3402"/>
                </a:lnTo>
                <a:lnTo>
                  <a:pt x="4985" y="3402"/>
                </a:lnTo>
                <a:lnTo>
                  <a:pt x="5982" y="3402"/>
                </a:lnTo>
                <a:lnTo>
                  <a:pt x="1495" y="3402"/>
                </a:lnTo>
                <a:lnTo>
                  <a:pt x="1495" y="4422"/>
                </a:lnTo>
                <a:lnTo>
                  <a:pt x="2160" y="4422"/>
                </a:lnTo>
                <a:lnTo>
                  <a:pt x="4985" y="4422"/>
                </a:lnTo>
                <a:lnTo>
                  <a:pt x="5982" y="4422"/>
                </a:lnTo>
                <a:lnTo>
                  <a:pt x="1495" y="4422"/>
                </a:lnTo>
                <a:lnTo>
                  <a:pt x="1495" y="5443"/>
                </a:lnTo>
                <a:lnTo>
                  <a:pt x="2160" y="5443"/>
                </a:lnTo>
                <a:lnTo>
                  <a:pt x="4985" y="5443"/>
                </a:lnTo>
                <a:lnTo>
                  <a:pt x="5982" y="5443"/>
                </a:lnTo>
                <a:lnTo>
                  <a:pt x="1495" y="5443"/>
                </a:lnTo>
                <a:lnTo>
                  <a:pt x="1495" y="6463"/>
                </a:lnTo>
                <a:lnTo>
                  <a:pt x="2160" y="6463"/>
                </a:lnTo>
                <a:lnTo>
                  <a:pt x="4985" y="6463"/>
                </a:lnTo>
                <a:lnTo>
                  <a:pt x="5982" y="6463"/>
                </a:lnTo>
                <a:lnTo>
                  <a:pt x="1495" y="6463"/>
                </a:lnTo>
                <a:lnTo>
                  <a:pt x="1495" y="7483"/>
                </a:lnTo>
                <a:lnTo>
                  <a:pt x="2160" y="7483"/>
                </a:lnTo>
                <a:lnTo>
                  <a:pt x="4985" y="7483"/>
                </a:lnTo>
                <a:lnTo>
                  <a:pt x="5982" y="7483"/>
                </a:lnTo>
                <a:lnTo>
                  <a:pt x="1495" y="7483"/>
                </a:lnTo>
                <a:lnTo>
                  <a:pt x="1495" y="8504"/>
                </a:lnTo>
                <a:lnTo>
                  <a:pt x="2160" y="8504"/>
                </a:lnTo>
                <a:lnTo>
                  <a:pt x="4985" y="8504"/>
                </a:lnTo>
                <a:lnTo>
                  <a:pt x="5982" y="8504"/>
                </a:lnTo>
                <a:lnTo>
                  <a:pt x="1495" y="8504"/>
                </a:lnTo>
                <a:lnTo>
                  <a:pt x="1495" y="9524"/>
                </a:lnTo>
                <a:lnTo>
                  <a:pt x="2160" y="9524"/>
                </a:lnTo>
                <a:lnTo>
                  <a:pt x="4985" y="9524"/>
                </a:lnTo>
                <a:lnTo>
                  <a:pt x="5982" y="9524"/>
                </a:lnTo>
                <a:lnTo>
                  <a:pt x="1495" y="9524"/>
                </a:lnTo>
                <a:lnTo>
                  <a:pt x="1495" y="10545"/>
                </a:lnTo>
                <a:lnTo>
                  <a:pt x="2160" y="10545"/>
                </a:lnTo>
                <a:lnTo>
                  <a:pt x="4985" y="10545"/>
                </a:lnTo>
                <a:lnTo>
                  <a:pt x="5982" y="10545"/>
                </a:lnTo>
                <a:lnTo>
                  <a:pt x="1495" y="10545"/>
                </a:lnTo>
                <a:lnTo>
                  <a:pt x="1495" y="11565"/>
                </a:lnTo>
                <a:lnTo>
                  <a:pt x="2160" y="11565"/>
                </a:lnTo>
                <a:lnTo>
                  <a:pt x="4985" y="11565"/>
                </a:lnTo>
                <a:lnTo>
                  <a:pt x="5982" y="11565"/>
                </a:lnTo>
                <a:lnTo>
                  <a:pt x="1495" y="11565"/>
                </a:lnTo>
                <a:lnTo>
                  <a:pt x="1495" y="12586"/>
                </a:lnTo>
                <a:lnTo>
                  <a:pt x="2160" y="12586"/>
                </a:lnTo>
                <a:lnTo>
                  <a:pt x="4985" y="12586"/>
                </a:lnTo>
                <a:lnTo>
                  <a:pt x="5982" y="12586"/>
                </a:lnTo>
                <a:lnTo>
                  <a:pt x="1495" y="12586"/>
                </a:lnTo>
                <a:lnTo>
                  <a:pt x="1495" y="13606"/>
                </a:lnTo>
                <a:lnTo>
                  <a:pt x="2160" y="13606"/>
                </a:lnTo>
                <a:lnTo>
                  <a:pt x="4985" y="13606"/>
                </a:lnTo>
                <a:lnTo>
                  <a:pt x="5982" y="13606"/>
                </a:lnTo>
                <a:lnTo>
                  <a:pt x="1495" y="13606"/>
                </a:lnTo>
                <a:lnTo>
                  <a:pt x="1495" y="14627"/>
                </a:lnTo>
                <a:lnTo>
                  <a:pt x="2160" y="14627"/>
                </a:lnTo>
                <a:lnTo>
                  <a:pt x="4985" y="14627"/>
                </a:lnTo>
                <a:lnTo>
                  <a:pt x="5982" y="14627"/>
                </a:lnTo>
                <a:lnTo>
                  <a:pt x="1495" y="14627"/>
                </a:lnTo>
                <a:lnTo>
                  <a:pt x="1495" y="15647"/>
                </a:lnTo>
                <a:lnTo>
                  <a:pt x="2160" y="15647"/>
                </a:lnTo>
                <a:lnTo>
                  <a:pt x="4985" y="15647"/>
                </a:lnTo>
                <a:lnTo>
                  <a:pt x="5982" y="15647"/>
                </a:lnTo>
                <a:lnTo>
                  <a:pt x="1495" y="15647"/>
                </a:lnTo>
                <a:lnTo>
                  <a:pt x="1495" y="16668"/>
                </a:lnTo>
                <a:lnTo>
                  <a:pt x="2160" y="16668"/>
                </a:lnTo>
                <a:lnTo>
                  <a:pt x="4985" y="16668"/>
                </a:lnTo>
                <a:lnTo>
                  <a:pt x="5982" y="16668"/>
                </a:lnTo>
                <a:lnTo>
                  <a:pt x="1495" y="16668"/>
                </a:lnTo>
                <a:lnTo>
                  <a:pt x="1495" y="17688"/>
                </a:lnTo>
                <a:lnTo>
                  <a:pt x="2160" y="17688"/>
                </a:lnTo>
                <a:lnTo>
                  <a:pt x="4985" y="17688"/>
                </a:lnTo>
                <a:lnTo>
                  <a:pt x="5982" y="17688"/>
                </a:lnTo>
                <a:lnTo>
                  <a:pt x="1495" y="17688"/>
                </a:lnTo>
                <a:moveTo>
                  <a:pt x="1994" y="19729"/>
                </a:moveTo>
                <a:lnTo>
                  <a:pt x="1994" y="20069"/>
                </a:lnTo>
                <a:lnTo>
                  <a:pt x="1994" y="21260"/>
                </a:lnTo>
                <a:lnTo>
                  <a:pt x="1994" y="21600"/>
                </a:lnTo>
                <a:lnTo>
                  <a:pt x="1994" y="19729"/>
                </a:lnTo>
                <a:lnTo>
                  <a:pt x="2658" y="19729"/>
                </a:lnTo>
                <a:lnTo>
                  <a:pt x="2658" y="20069"/>
                </a:lnTo>
                <a:lnTo>
                  <a:pt x="2658" y="21260"/>
                </a:lnTo>
                <a:lnTo>
                  <a:pt x="2658" y="21600"/>
                </a:lnTo>
                <a:lnTo>
                  <a:pt x="2658" y="19729"/>
                </a:lnTo>
                <a:lnTo>
                  <a:pt x="3489" y="19729"/>
                </a:lnTo>
                <a:lnTo>
                  <a:pt x="3489" y="20069"/>
                </a:lnTo>
                <a:lnTo>
                  <a:pt x="3489" y="21260"/>
                </a:lnTo>
                <a:lnTo>
                  <a:pt x="3489" y="21600"/>
                </a:lnTo>
                <a:lnTo>
                  <a:pt x="3489" y="19729"/>
                </a:lnTo>
                <a:lnTo>
                  <a:pt x="4320" y="19729"/>
                </a:lnTo>
                <a:lnTo>
                  <a:pt x="4320" y="20069"/>
                </a:lnTo>
                <a:lnTo>
                  <a:pt x="4320" y="21260"/>
                </a:lnTo>
                <a:lnTo>
                  <a:pt x="4320" y="21600"/>
                </a:lnTo>
                <a:lnTo>
                  <a:pt x="4320" y="19729"/>
                </a:lnTo>
                <a:lnTo>
                  <a:pt x="5151" y="19729"/>
                </a:lnTo>
                <a:lnTo>
                  <a:pt x="5151" y="20069"/>
                </a:lnTo>
                <a:lnTo>
                  <a:pt x="5151" y="21260"/>
                </a:lnTo>
                <a:lnTo>
                  <a:pt x="5151" y="21600"/>
                </a:lnTo>
                <a:lnTo>
                  <a:pt x="5151" y="19729"/>
                </a:lnTo>
                <a:lnTo>
                  <a:pt x="5982" y="19729"/>
                </a:lnTo>
                <a:lnTo>
                  <a:pt x="5982" y="20069"/>
                </a:lnTo>
                <a:lnTo>
                  <a:pt x="5982" y="21260"/>
                </a:lnTo>
                <a:lnTo>
                  <a:pt x="5982" y="21600"/>
                </a:lnTo>
                <a:lnTo>
                  <a:pt x="5982" y="19729"/>
                </a:lnTo>
                <a:lnTo>
                  <a:pt x="6812" y="19729"/>
                </a:lnTo>
                <a:lnTo>
                  <a:pt x="6812" y="20069"/>
                </a:lnTo>
                <a:lnTo>
                  <a:pt x="6812" y="21260"/>
                </a:lnTo>
                <a:lnTo>
                  <a:pt x="6812" y="21600"/>
                </a:lnTo>
                <a:lnTo>
                  <a:pt x="6812" y="19729"/>
                </a:lnTo>
                <a:lnTo>
                  <a:pt x="7643" y="19729"/>
                </a:lnTo>
                <a:lnTo>
                  <a:pt x="7643" y="20069"/>
                </a:lnTo>
                <a:lnTo>
                  <a:pt x="7643" y="21260"/>
                </a:lnTo>
                <a:lnTo>
                  <a:pt x="7643" y="21600"/>
                </a:lnTo>
                <a:lnTo>
                  <a:pt x="7643" y="19729"/>
                </a:lnTo>
                <a:lnTo>
                  <a:pt x="8474" y="19729"/>
                </a:lnTo>
                <a:lnTo>
                  <a:pt x="8474" y="20069"/>
                </a:lnTo>
                <a:lnTo>
                  <a:pt x="8474" y="21260"/>
                </a:lnTo>
                <a:lnTo>
                  <a:pt x="8474" y="21600"/>
                </a:lnTo>
                <a:lnTo>
                  <a:pt x="8474" y="19729"/>
                </a:lnTo>
                <a:lnTo>
                  <a:pt x="9305" y="19729"/>
                </a:lnTo>
                <a:lnTo>
                  <a:pt x="9305" y="20069"/>
                </a:lnTo>
                <a:lnTo>
                  <a:pt x="9305" y="21260"/>
                </a:lnTo>
                <a:lnTo>
                  <a:pt x="9305" y="21600"/>
                </a:lnTo>
                <a:lnTo>
                  <a:pt x="9305" y="19729"/>
                </a:lnTo>
                <a:lnTo>
                  <a:pt x="10135" y="19729"/>
                </a:lnTo>
                <a:lnTo>
                  <a:pt x="10135" y="20069"/>
                </a:lnTo>
                <a:lnTo>
                  <a:pt x="10135" y="21260"/>
                </a:lnTo>
                <a:lnTo>
                  <a:pt x="10135" y="21600"/>
                </a:lnTo>
                <a:lnTo>
                  <a:pt x="10135" y="19729"/>
                </a:lnTo>
                <a:lnTo>
                  <a:pt x="10966" y="19729"/>
                </a:lnTo>
                <a:lnTo>
                  <a:pt x="10966" y="20069"/>
                </a:lnTo>
                <a:lnTo>
                  <a:pt x="10966" y="21260"/>
                </a:lnTo>
                <a:lnTo>
                  <a:pt x="10966" y="21600"/>
                </a:lnTo>
                <a:lnTo>
                  <a:pt x="10966" y="19729"/>
                </a:lnTo>
                <a:lnTo>
                  <a:pt x="11797" y="19729"/>
                </a:lnTo>
                <a:lnTo>
                  <a:pt x="11797" y="20069"/>
                </a:lnTo>
                <a:lnTo>
                  <a:pt x="11797" y="21260"/>
                </a:lnTo>
                <a:lnTo>
                  <a:pt x="11797" y="21600"/>
                </a:lnTo>
                <a:lnTo>
                  <a:pt x="11797" y="19729"/>
                </a:lnTo>
                <a:lnTo>
                  <a:pt x="12462" y="19729"/>
                </a:lnTo>
                <a:lnTo>
                  <a:pt x="12462" y="20069"/>
                </a:lnTo>
                <a:lnTo>
                  <a:pt x="12462" y="21260"/>
                </a:lnTo>
                <a:lnTo>
                  <a:pt x="12462" y="21600"/>
                </a:lnTo>
                <a:lnTo>
                  <a:pt x="12462" y="19729"/>
                </a:lnTo>
                <a:lnTo>
                  <a:pt x="13292" y="19729"/>
                </a:lnTo>
                <a:lnTo>
                  <a:pt x="13292" y="20069"/>
                </a:lnTo>
                <a:lnTo>
                  <a:pt x="13292" y="21260"/>
                </a:lnTo>
                <a:lnTo>
                  <a:pt x="13292" y="21600"/>
                </a:lnTo>
                <a:lnTo>
                  <a:pt x="13292" y="19729"/>
                </a:lnTo>
                <a:lnTo>
                  <a:pt x="14123" y="19729"/>
                </a:lnTo>
                <a:lnTo>
                  <a:pt x="14123" y="20069"/>
                </a:lnTo>
                <a:lnTo>
                  <a:pt x="14123" y="21260"/>
                </a:lnTo>
                <a:lnTo>
                  <a:pt x="14123" y="21600"/>
                </a:lnTo>
                <a:lnTo>
                  <a:pt x="14123" y="19729"/>
                </a:lnTo>
                <a:lnTo>
                  <a:pt x="14954" y="19729"/>
                </a:lnTo>
                <a:lnTo>
                  <a:pt x="14954" y="20069"/>
                </a:lnTo>
                <a:lnTo>
                  <a:pt x="14954" y="21260"/>
                </a:lnTo>
                <a:lnTo>
                  <a:pt x="14954" y="21600"/>
                </a:lnTo>
                <a:lnTo>
                  <a:pt x="14954" y="19729"/>
                </a:lnTo>
                <a:lnTo>
                  <a:pt x="15785" y="19729"/>
                </a:lnTo>
                <a:lnTo>
                  <a:pt x="15785" y="20069"/>
                </a:lnTo>
                <a:lnTo>
                  <a:pt x="15785" y="21260"/>
                </a:lnTo>
                <a:lnTo>
                  <a:pt x="15785" y="21600"/>
                </a:lnTo>
                <a:lnTo>
                  <a:pt x="15785" y="19729"/>
                </a:lnTo>
                <a:lnTo>
                  <a:pt x="16615" y="19729"/>
                </a:lnTo>
                <a:lnTo>
                  <a:pt x="16615" y="20069"/>
                </a:lnTo>
                <a:lnTo>
                  <a:pt x="16615" y="21260"/>
                </a:lnTo>
                <a:lnTo>
                  <a:pt x="16615" y="21600"/>
                </a:lnTo>
                <a:lnTo>
                  <a:pt x="16615" y="19729"/>
                </a:lnTo>
                <a:lnTo>
                  <a:pt x="17446" y="19729"/>
                </a:lnTo>
                <a:lnTo>
                  <a:pt x="17446" y="20069"/>
                </a:lnTo>
                <a:lnTo>
                  <a:pt x="17446" y="21260"/>
                </a:lnTo>
                <a:lnTo>
                  <a:pt x="17446" y="21600"/>
                </a:lnTo>
                <a:lnTo>
                  <a:pt x="17446" y="19729"/>
                </a:lnTo>
                <a:lnTo>
                  <a:pt x="18277" y="19729"/>
                </a:lnTo>
                <a:lnTo>
                  <a:pt x="18277" y="20069"/>
                </a:lnTo>
                <a:lnTo>
                  <a:pt x="18277" y="21260"/>
                </a:lnTo>
                <a:lnTo>
                  <a:pt x="18277" y="21600"/>
                </a:lnTo>
                <a:lnTo>
                  <a:pt x="18277" y="19729"/>
                </a:lnTo>
                <a:lnTo>
                  <a:pt x="19108" y="19729"/>
                </a:lnTo>
                <a:lnTo>
                  <a:pt x="19108" y="20069"/>
                </a:lnTo>
                <a:lnTo>
                  <a:pt x="19108" y="21260"/>
                </a:lnTo>
                <a:lnTo>
                  <a:pt x="19108" y="21600"/>
                </a:lnTo>
                <a:lnTo>
                  <a:pt x="19108" y="19729"/>
                </a:lnTo>
                <a:lnTo>
                  <a:pt x="19938" y="19729"/>
                </a:lnTo>
                <a:lnTo>
                  <a:pt x="19938" y="20069"/>
                </a:lnTo>
                <a:lnTo>
                  <a:pt x="19938" y="21260"/>
                </a:lnTo>
                <a:lnTo>
                  <a:pt x="19938" y="21600"/>
                </a:lnTo>
                <a:lnTo>
                  <a:pt x="19938" y="19729"/>
                </a:lnTo>
                <a:moveTo>
                  <a:pt x="1495" y="1531"/>
                </a:moveTo>
                <a:lnTo>
                  <a:pt x="5982" y="1531"/>
                </a:lnTo>
                <a:lnTo>
                  <a:pt x="5982" y="18539"/>
                </a:lnTo>
                <a:lnTo>
                  <a:pt x="1495" y="18539"/>
                </a:lnTo>
                <a:lnTo>
                  <a:pt x="1495" y="1531"/>
                </a:lnTo>
                <a:moveTo>
                  <a:pt x="7311" y="1531"/>
                </a:moveTo>
                <a:lnTo>
                  <a:pt x="7975" y="1531"/>
                </a:lnTo>
                <a:lnTo>
                  <a:pt x="7975" y="8334"/>
                </a:lnTo>
                <a:lnTo>
                  <a:pt x="7311" y="8334"/>
                </a:lnTo>
                <a:lnTo>
                  <a:pt x="7311" y="1531"/>
                </a:lnTo>
                <a:moveTo>
                  <a:pt x="7145" y="9865"/>
                </a:moveTo>
                <a:lnTo>
                  <a:pt x="8142" y="9865"/>
                </a:lnTo>
                <a:lnTo>
                  <a:pt x="8142" y="10715"/>
                </a:lnTo>
                <a:lnTo>
                  <a:pt x="7145" y="10715"/>
                </a:lnTo>
                <a:lnTo>
                  <a:pt x="7145" y="9865"/>
                </a:lnTo>
                <a:moveTo>
                  <a:pt x="8972" y="1531"/>
                </a:moveTo>
                <a:lnTo>
                  <a:pt x="12462" y="1531"/>
                </a:lnTo>
                <a:lnTo>
                  <a:pt x="12462" y="5443"/>
                </a:lnTo>
                <a:lnTo>
                  <a:pt x="8972" y="5443"/>
                </a:lnTo>
                <a:lnTo>
                  <a:pt x="8972" y="1531"/>
                </a:lnTo>
                <a:moveTo>
                  <a:pt x="13625" y="1531"/>
                </a:moveTo>
                <a:lnTo>
                  <a:pt x="20271" y="1531"/>
                </a:lnTo>
                <a:lnTo>
                  <a:pt x="20271" y="5443"/>
                </a:lnTo>
                <a:lnTo>
                  <a:pt x="13625" y="5443"/>
                </a:lnTo>
                <a:lnTo>
                  <a:pt x="13625" y="1531"/>
                </a:lnTo>
                <a:moveTo>
                  <a:pt x="18609" y="6463"/>
                </a:moveTo>
                <a:lnTo>
                  <a:pt x="20437" y="6463"/>
                </a:lnTo>
                <a:lnTo>
                  <a:pt x="20437" y="10885"/>
                </a:lnTo>
                <a:lnTo>
                  <a:pt x="18609" y="10885"/>
                </a:lnTo>
                <a:lnTo>
                  <a:pt x="18609" y="6463"/>
                </a:lnTo>
              </a:path>
            </a:pathLst>
          </a:custGeom>
          <a:solidFill>
            <a:srgbClr val="336699"/>
          </a:solidFill>
          <a:ln w="9525">
            <a:solidFill>
              <a:srgbClr val="000000"/>
            </a:solidFill>
            <a:miter lim="800000"/>
            <a:headEnd/>
            <a:tailEnd/>
          </a:ln>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a:p>
        </p:txBody>
      </p:sp>
      <p:sp>
        <p:nvSpPr>
          <p:cNvPr id="8203" name="WordArt 16">
            <a:extLst>
              <a:ext uri="{FF2B5EF4-FFF2-40B4-BE49-F238E27FC236}">
                <a16:creationId xmlns:a16="http://schemas.microsoft.com/office/drawing/2014/main" id="{30A03A9C-F785-47CB-B86A-6029ED76A1B3}"/>
              </a:ext>
            </a:extLst>
          </p:cNvPr>
          <p:cNvSpPr>
            <a:spLocks noChangeArrowheads="1" noChangeShapeType="1" noTextEdit="1"/>
          </p:cNvSpPr>
          <p:nvPr/>
        </p:nvSpPr>
        <p:spPr bwMode="auto">
          <a:xfrm rot="5400000">
            <a:off x="5869782" y="5584031"/>
            <a:ext cx="1104900" cy="1004887"/>
          </a:xfrm>
          <a:prstGeom prst="rect">
            <a:avLst/>
          </a:prstGeom>
        </p:spPr>
        <p:txBody>
          <a:bodyPr vert="wordArtVert" wrap="none" fromWordArt="1">
            <a:prstTxWarp prst="textPlain">
              <a:avLst>
                <a:gd name="adj" fmla="val 50000"/>
              </a:avLst>
            </a:prstTxWarp>
            <a:scene3d>
              <a:camera prst="legacyPerspectiveFront">
                <a:rot lat="20639990" lon="20699979" rev="0"/>
              </a:camera>
              <a:lightRig rig="legacyNormal3" dir="l"/>
            </a:scene3d>
            <a:sp3d extrusionH="201600" prstMaterial="legacyPlastic">
              <a:extrusionClr>
                <a:srgbClr val="FF9966"/>
              </a:extrusionClr>
              <a:contourClr>
                <a:srgbClr val="FF0000"/>
              </a:contourClr>
            </a:sp3d>
          </a:bodyPr>
          <a:lstStyle/>
          <a:p>
            <a:pPr fontAlgn="auto"/>
            <a:r>
              <a:rPr lang="en-US" sz="3600" kern="10">
                <a:ln w="9525">
                  <a:round/>
                  <a:headEnd/>
                  <a:tailEnd/>
                </a:ln>
                <a:gradFill rotWithShape="1">
                  <a:gsLst>
                    <a:gs pos="0">
                      <a:srgbClr val="FF0000"/>
                    </a:gs>
                    <a:gs pos="100000">
                      <a:srgbClr val="760000"/>
                    </a:gs>
                  </a:gsLst>
                  <a:lin ang="0" scaled="1"/>
                </a:gradFill>
                <a:latin typeface="Arial Black" panose="020B0A04020102020204" pitchFamily="34" charset="0"/>
              </a:rPr>
              <a:t>?</a:t>
            </a:r>
          </a:p>
        </p:txBody>
      </p:sp>
      <p:sp>
        <p:nvSpPr>
          <p:cNvPr id="8204" name="AutoShape 17">
            <a:extLst>
              <a:ext uri="{FF2B5EF4-FFF2-40B4-BE49-F238E27FC236}">
                <a16:creationId xmlns:a16="http://schemas.microsoft.com/office/drawing/2014/main" id="{77749FF5-0847-4F1B-B0D5-16E87D1C2AC3}"/>
              </a:ext>
            </a:extLst>
          </p:cNvPr>
          <p:cNvSpPr>
            <a:spLocks noChangeArrowheads="1"/>
          </p:cNvSpPr>
          <p:nvPr/>
        </p:nvSpPr>
        <p:spPr bwMode="auto">
          <a:xfrm>
            <a:off x="6186488" y="4114800"/>
            <a:ext cx="1385887" cy="13001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17694720 60000 65536"/>
              <a:gd name="T9" fmla="*/ 5898240 60000 65536"/>
              <a:gd name="T10" fmla="*/ 5898240 60000 65536"/>
              <a:gd name="T11" fmla="*/ 0 60000 65536"/>
              <a:gd name="T12" fmla="*/ 12427 w 21600"/>
              <a:gd name="T13" fmla="*/ 3421 h 21600"/>
              <a:gd name="T14" fmla="*/ 19923 w 21600"/>
              <a:gd name="T15" fmla="*/ 8737 h 21600"/>
            </a:gdLst>
            <a:ahLst/>
            <a:cxnLst>
              <a:cxn ang="T8">
                <a:pos x="T0" y="T1"/>
              </a:cxn>
              <a:cxn ang="T9">
                <a:pos x="T2" y="T3"/>
              </a:cxn>
              <a:cxn ang="T10">
                <a:pos x="T4" y="T5"/>
              </a:cxn>
              <a:cxn ang="T11">
                <a:pos x="T6" y="T7"/>
              </a:cxn>
            </a:cxnLst>
            <a:rect l="T12" t="T13" r="T14" b="T15"/>
            <a:pathLst>
              <a:path w="21600" h="21600">
                <a:moveTo>
                  <a:pt x="21600" y="6079"/>
                </a:moveTo>
                <a:lnTo>
                  <a:pt x="17765" y="0"/>
                </a:lnTo>
                <a:lnTo>
                  <a:pt x="17765" y="3421"/>
                </a:lnTo>
                <a:lnTo>
                  <a:pt x="12427" y="3421"/>
                </a:lnTo>
                <a:cubicBezTo>
                  <a:pt x="5564" y="3421"/>
                  <a:pt x="0" y="7333"/>
                  <a:pt x="0" y="12158"/>
                </a:cubicBezTo>
                <a:lnTo>
                  <a:pt x="0" y="21600"/>
                </a:lnTo>
                <a:lnTo>
                  <a:pt x="5434" y="21600"/>
                </a:lnTo>
                <a:lnTo>
                  <a:pt x="5434" y="12158"/>
                </a:lnTo>
                <a:cubicBezTo>
                  <a:pt x="5434" y="10269"/>
                  <a:pt x="8565" y="8737"/>
                  <a:pt x="12427" y="8737"/>
                </a:cubicBezTo>
                <a:lnTo>
                  <a:pt x="17765" y="8737"/>
                </a:lnTo>
                <a:lnTo>
                  <a:pt x="17765" y="12158"/>
                </a:lnTo>
                <a:close/>
              </a:path>
            </a:pathLst>
          </a:custGeom>
          <a:solidFill>
            <a:srgbClr val="FF0000"/>
          </a:solidFill>
          <a:ln w="9525">
            <a:solidFill>
              <a:schemeClr val="tx1"/>
            </a:solidFill>
            <a:miter lim="800000"/>
            <a:headEnd/>
            <a:tailEnd/>
          </a:ln>
        </p:spPr>
        <p:txBody>
          <a:bodyPr wrap="none" anchor="ct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endParaRPr lang="en-US" altLang="en-US"/>
          </a:p>
        </p:txBody>
      </p:sp>
      <p:sp>
        <p:nvSpPr>
          <p:cNvPr id="8205" name="Text Box 18">
            <a:extLst>
              <a:ext uri="{FF2B5EF4-FFF2-40B4-BE49-F238E27FC236}">
                <a16:creationId xmlns:a16="http://schemas.microsoft.com/office/drawing/2014/main" id="{F22E9B54-68DA-4D3D-801A-E381A872DBFF}"/>
              </a:ext>
            </a:extLst>
          </p:cNvPr>
          <p:cNvSpPr txBox="1">
            <a:spLocks noChangeArrowheads="1"/>
          </p:cNvSpPr>
          <p:nvPr/>
        </p:nvSpPr>
        <p:spPr bwMode="auto">
          <a:xfrm>
            <a:off x="7629525" y="4214813"/>
            <a:ext cx="17287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spcBef>
                <a:spcPct val="50000"/>
              </a:spcBef>
            </a:pPr>
            <a:r>
              <a:rPr lang="en-US" altLang="en-US" sz="2800">
                <a:solidFill>
                  <a:srgbClr val="FF0000"/>
                </a:solidFill>
                <a:latin typeface="Arial" panose="020B0604020202020204" pitchFamily="34" charset="0"/>
              </a:rPr>
              <a:t>Answer</a:t>
            </a:r>
          </a:p>
        </p:txBody>
      </p:sp>
      <p:sp>
        <p:nvSpPr>
          <p:cNvPr id="8206" name="Rectangle 21">
            <a:extLst>
              <a:ext uri="{FF2B5EF4-FFF2-40B4-BE49-F238E27FC236}">
                <a16:creationId xmlns:a16="http://schemas.microsoft.com/office/drawing/2014/main" id="{BFB327D7-F764-49C0-B179-5C0640843E59}"/>
              </a:ext>
            </a:extLst>
          </p:cNvPr>
          <p:cNvSpPr>
            <a:spLocks noChangeArrowheads="1"/>
          </p:cNvSpPr>
          <p:nvPr/>
        </p:nvSpPr>
        <p:spPr bwMode="auto">
          <a:xfrm>
            <a:off x="5535613" y="1990725"/>
            <a:ext cx="2900362" cy="1328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spcBef>
                <a:spcPct val="20000"/>
              </a:spcBef>
            </a:pPr>
            <a:r>
              <a:rPr lang="en-US" altLang="en-US" sz="3200">
                <a:latin typeface="Arial" panose="020B0604020202020204" pitchFamily="34" charset="0"/>
              </a:rPr>
              <a:t>Trained</a:t>
            </a:r>
          </a:p>
          <a:p>
            <a:pPr eaLnBrk="1" hangingPunct="1">
              <a:spcBef>
                <a:spcPct val="20000"/>
              </a:spcBef>
            </a:pPr>
            <a:r>
              <a:rPr lang="en-US" altLang="en-US" sz="3200">
                <a:latin typeface="Arial" panose="020B0604020202020204" pitchFamily="34" charset="0"/>
              </a:rPr>
              <a:t>machine</a:t>
            </a:r>
          </a:p>
        </p:txBody>
      </p:sp>
      <p:sp>
        <p:nvSpPr>
          <p:cNvPr id="8207" name="Text Box 22">
            <a:extLst>
              <a:ext uri="{FF2B5EF4-FFF2-40B4-BE49-F238E27FC236}">
                <a16:creationId xmlns:a16="http://schemas.microsoft.com/office/drawing/2014/main" id="{0EAB1413-5F6E-41A1-B03B-2BC80620F690}"/>
              </a:ext>
            </a:extLst>
          </p:cNvPr>
          <p:cNvSpPr txBox="1">
            <a:spLocks noChangeArrowheads="1"/>
          </p:cNvSpPr>
          <p:nvPr/>
        </p:nvSpPr>
        <p:spPr bwMode="auto">
          <a:xfrm>
            <a:off x="4757738" y="6024563"/>
            <a:ext cx="17287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spcBef>
                <a:spcPct val="50000"/>
              </a:spcBef>
            </a:pPr>
            <a:r>
              <a:rPr lang="en-US" altLang="en-US" sz="2800">
                <a:solidFill>
                  <a:srgbClr val="FF0000"/>
                </a:solidFill>
                <a:latin typeface="Arial" panose="020B0604020202020204" pitchFamily="34" charset="0"/>
              </a:rPr>
              <a:t>Query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281041-8244-47A3-AE4C-4741A96B4297}"/>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6CE785A9-9B2B-4EA0-A1FC-34E41FD12EC9}"/>
              </a:ext>
            </a:extLst>
          </p:cNvPr>
          <p:cNvPicPr>
            <a:picLocks noGrp="1" noChangeAspect="1"/>
          </p:cNvPicPr>
          <p:nvPr>
            <p:ph idx="1"/>
          </p:nvPr>
        </p:nvPicPr>
        <p:blipFill>
          <a:blip r:embed="rId2"/>
          <a:stretch>
            <a:fillRect/>
          </a:stretch>
        </p:blipFill>
        <p:spPr>
          <a:xfrm>
            <a:off x="1120080" y="1759688"/>
            <a:ext cx="7772400" cy="4216512"/>
          </a:xfrm>
        </p:spPr>
      </p:pic>
      <p:sp>
        <p:nvSpPr>
          <p:cNvPr id="4" name="Slide Number Placeholder 3">
            <a:extLst>
              <a:ext uri="{FF2B5EF4-FFF2-40B4-BE49-F238E27FC236}">
                <a16:creationId xmlns:a16="http://schemas.microsoft.com/office/drawing/2014/main" id="{F5DFB007-D9FD-4AA6-A87C-39028111AA96}"/>
              </a:ext>
            </a:extLst>
          </p:cNvPr>
          <p:cNvSpPr>
            <a:spLocks noGrp="1"/>
          </p:cNvSpPr>
          <p:nvPr>
            <p:ph type="sldNum" sz="quarter" idx="12"/>
          </p:nvPr>
        </p:nvSpPr>
        <p:spPr/>
        <p:txBody>
          <a:bodyPr/>
          <a:lstStyle/>
          <a:p>
            <a:fld id="{EAD9C3C3-0D15-498F-BD0F-8221FC1D8D89}" type="slidenum">
              <a:rPr lang="ro-RO" altLang="en-US" sz="1600" b="1" smtClean="0"/>
              <a:pPr/>
              <a:t>5</a:t>
            </a:fld>
            <a:endParaRPr lang="ro-RO" altLang="en-US" sz="1600" b="1"/>
          </a:p>
        </p:txBody>
      </p:sp>
    </p:spTree>
    <p:extLst>
      <p:ext uri="{BB962C8B-B14F-4D97-AF65-F5344CB8AC3E}">
        <p14:creationId xmlns:p14="http://schemas.microsoft.com/office/powerpoint/2010/main" val="12994911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Title 1">
            <a:extLst>
              <a:ext uri="{FF2B5EF4-FFF2-40B4-BE49-F238E27FC236}">
                <a16:creationId xmlns:a16="http://schemas.microsoft.com/office/drawing/2014/main" id="{AE870AB8-4870-4A40-BF7C-314E21EE75BB}"/>
              </a:ext>
            </a:extLst>
          </p:cNvPr>
          <p:cNvSpPr>
            <a:spLocks noGrp="1"/>
          </p:cNvSpPr>
          <p:nvPr>
            <p:ph type="title"/>
          </p:nvPr>
        </p:nvSpPr>
        <p:spPr/>
        <p:txBody>
          <a:bodyPr/>
          <a:lstStyle/>
          <a:p>
            <a:pPr algn="ctr" eaLnBrk="1" hangingPunct="1"/>
            <a:r>
              <a:rPr lang="en-US" altLang="en-US" b="1" dirty="0">
                <a:ea typeface="MS PGothic" panose="020B0600070205080204" pitchFamily="34" charset="-128"/>
              </a:rPr>
              <a:t>Steps in machine learning</a:t>
            </a:r>
            <a:endParaRPr lang="en-US" altLang="en-US" b="1" dirty="0"/>
          </a:p>
        </p:txBody>
      </p:sp>
      <p:sp>
        <p:nvSpPr>
          <p:cNvPr id="18435" name="Content Placeholder 2">
            <a:extLst>
              <a:ext uri="{FF2B5EF4-FFF2-40B4-BE49-F238E27FC236}">
                <a16:creationId xmlns:a16="http://schemas.microsoft.com/office/drawing/2014/main" id="{BCDF93E3-4814-4084-9158-FEF867D91187}"/>
              </a:ext>
            </a:extLst>
          </p:cNvPr>
          <p:cNvSpPr>
            <a:spLocks noGrp="1"/>
          </p:cNvSpPr>
          <p:nvPr>
            <p:ph idx="1"/>
          </p:nvPr>
        </p:nvSpPr>
        <p:spPr/>
        <p:txBody>
          <a:bodyPr>
            <a:normAutofit fontScale="92500" lnSpcReduction="10000"/>
          </a:bodyPr>
          <a:lstStyle/>
          <a:p>
            <a:pPr marL="514350" indent="-514350" algn="just" eaLnBrk="1" hangingPunct="1">
              <a:lnSpc>
                <a:spcPct val="80000"/>
              </a:lnSpc>
              <a:buFont typeface="+mj-lt"/>
              <a:buAutoNum type="arabicParenR"/>
              <a:defRPr/>
            </a:pPr>
            <a:r>
              <a:rPr lang="en-US" sz="2800" b="1" dirty="0">
                <a:ea typeface="MS PGothic" pitchFamily="34" charset="-128"/>
              </a:rPr>
              <a:t>Data collection.</a:t>
            </a:r>
          </a:p>
          <a:p>
            <a:pPr marL="0" indent="0" algn="just" eaLnBrk="1" hangingPunct="1">
              <a:lnSpc>
                <a:spcPct val="80000"/>
              </a:lnSpc>
              <a:buNone/>
              <a:defRPr/>
            </a:pPr>
            <a:endParaRPr lang="en-US" sz="2800" b="1" dirty="0">
              <a:ea typeface="MS PGothic" pitchFamily="34" charset="-128"/>
            </a:endParaRPr>
          </a:p>
          <a:p>
            <a:pPr marL="514350" indent="-514350" algn="just" eaLnBrk="1" hangingPunct="1">
              <a:lnSpc>
                <a:spcPct val="80000"/>
              </a:lnSpc>
              <a:buFont typeface="+mj-lt"/>
              <a:buAutoNum type="arabicParenR"/>
              <a:defRPr/>
            </a:pPr>
            <a:r>
              <a:rPr lang="en-US" sz="2800" b="1" dirty="0">
                <a:ea typeface="MS PGothic" pitchFamily="34" charset="-128"/>
              </a:rPr>
              <a:t>Representation.</a:t>
            </a:r>
          </a:p>
          <a:p>
            <a:pPr marL="514350" indent="-514350" algn="just" eaLnBrk="1" hangingPunct="1">
              <a:lnSpc>
                <a:spcPct val="80000"/>
              </a:lnSpc>
              <a:buFont typeface="+mj-lt"/>
              <a:buAutoNum type="arabicParenR"/>
              <a:defRPr/>
            </a:pPr>
            <a:endParaRPr lang="en-US" sz="2800" b="1" dirty="0">
              <a:ea typeface="MS PGothic" pitchFamily="34" charset="-128"/>
            </a:endParaRPr>
          </a:p>
          <a:p>
            <a:pPr marL="514350" indent="-514350" algn="just" eaLnBrk="1" hangingPunct="1">
              <a:lnSpc>
                <a:spcPct val="80000"/>
              </a:lnSpc>
              <a:buFont typeface="+mj-lt"/>
              <a:buAutoNum type="arabicParenR"/>
              <a:defRPr/>
            </a:pPr>
            <a:r>
              <a:rPr lang="en-US" sz="2800" b="1" dirty="0">
                <a:ea typeface="MS PGothic" pitchFamily="34" charset="-128"/>
              </a:rPr>
              <a:t>Modeling.</a:t>
            </a:r>
          </a:p>
          <a:p>
            <a:pPr marL="514350" indent="-514350" algn="just" eaLnBrk="1" hangingPunct="1">
              <a:lnSpc>
                <a:spcPct val="80000"/>
              </a:lnSpc>
              <a:buFont typeface="+mj-lt"/>
              <a:buAutoNum type="arabicParenR"/>
              <a:defRPr/>
            </a:pPr>
            <a:endParaRPr lang="en-US" sz="2800" b="1" dirty="0">
              <a:ea typeface="MS PGothic" pitchFamily="34" charset="-128"/>
            </a:endParaRPr>
          </a:p>
          <a:p>
            <a:pPr marL="514350" indent="-514350" algn="just" eaLnBrk="1" hangingPunct="1">
              <a:lnSpc>
                <a:spcPct val="80000"/>
              </a:lnSpc>
              <a:buFont typeface="+mj-lt"/>
              <a:buAutoNum type="arabicParenR"/>
              <a:defRPr/>
            </a:pPr>
            <a:r>
              <a:rPr lang="en-US" sz="2800" b="1" dirty="0">
                <a:ea typeface="MS PGothic" pitchFamily="34" charset="-128"/>
              </a:rPr>
              <a:t>Estimation.</a:t>
            </a:r>
          </a:p>
          <a:p>
            <a:pPr marL="514350" indent="-514350" algn="just" eaLnBrk="1" hangingPunct="1">
              <a:lnSpc>
                <a:spcPct val="80000"/>
              </a:lnSpc>
              <a:buFont typeface="+mj-lt"/>
              <a:buAutoNum type="arabicParenR"/>
              <a:defRPr/>
            </a:pPr>
            <a:endParaRPr lang="en-US" sz="2800" b="1" dirty="0">
              <a:ea typeface="MS PGothic" pitchFamily="34" charset="-128"/>
            </a:endParaRPr>
          </a:p>
          <a:p>
            <a:pPr marL="514350" indent="-514350" algn="just" eaLnBrk="1" hangingPunct="1">
              <a:lnSpc>
                <a:spcPct val="80000"/>
              </a:lnSpc>
              <a:buFont typeface="+mj-lt"/>
              <a:buAutoNum type="arabicParenR"/>
              <a:defRPr/>
            </a:pPr>
            <a:r>
              <a:rPr lang="en-US" sz="2800" b="1" dirty="0">
                <a:ea typeface="MS PGothic" pitchFamily="34" charset="-128"/>
              </a:rPr>
              <a:t>Validation.</a:t>
            </a:r>
          </a:p>
          <a:p>
            <a:pPr marL="514350" indent="-514350" algn="just" eaLnBrk="1" hangingPunct="1">
              <a:lnSpc>
                <a:spcPct val="80000"/>
              </a:lnSpc>
              <a:buFont typeface="+mj-lt"/>
              <a:buAutoNum type="arabicParenR"/>
              <a:defRPr/>
            </a:pPr>
            <a:endParaRPr lang="en-US" sz="2800" b="1" dirty="0">
              <a:ea typeface="MS PGothic" pitchFamily="34" charset="-128"/>
            </a:endParaRPr>
          </a:p>
          <a:p>
            <a:pPr marL="514350" indent="-514350" algn="just" eaLnBrk="1" hangingPunct="1">
              <a:lnSpc>
                <a:spcPct val="80000"/>
              </a:lnSpc>
              <a:buFont typeface="+mj-lt"/>
              <a:buAutoNum type="arabicParenR"/>
              <a:defRPr/>
            </a:pPr>
            <a:r>
              <a:rPr lang="en-US" sz="2800" b="1" dirty="0">
                <a:ea typeface="MS PGothic" pitchFamily="34" charset="-128"/>
              </a:rPr>
              <a:t>Apply learned model to new “test” data</a:t>
            </a:r>
            <a:endParaRPr lang="fr-FR" sz="2800" b="1" dirty="0">
              <a:ea typeface="MS PGothic" pitchFamily="34" charset="-128"/>
            </a:endParaRPr>
          </a:p>
          <a:p>
            <a:pPr algn="just" eaLnBrk="1" hangingPunct="1">
              <a:defRPr/>
            </a:pPr>
            <a:endParaRPr lang="en-US" sz="2000" dirty="0"/>
          </a:p>
        </p:txBody>
      </p:sp>
      <p:sp>
        <p:nvSpPr>
          <p:cNvPr id="5" name="Rectangle 13">
            <a:extLst>
              <a:ext uri="{FF2B5EF4-FFF2-40B4-BE49-F238E27FC236}">
                <a16:creationId xmlns:a16="http://schemas.microsoft.com/office/drawing/2014/main" id="{4D97A11B-1D81-4B58-BE5E-AB54F05A4088}"/>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1E7D6455-B3AF-41FC-A82A-9F7ECBB2957A}" type="slidenum">
              <a:rPr lang="ro-RO" altLang="en-US" sz="1400"/>
              <a:pPr eaLnBrk="1" hangingPunct="1"/>
              <a:t>6</a:t>
            </a:fld>
            <a:endParaRPr lang="ro-RO"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F7618-03A6-48B3-B2CF-F09F1BC0A75F}"/>
              </a:ext>
            </a:extLst>
          </p:cNvPr>
          <p:cNvSpPr>
            <a:spLocks noGrp="1"/>
          </p:cNvSpPr>
          <p:nvPr>
            <p:ph type="title"/>
          </p:nvPr>
        </p:nvSpPr>
        <p:spPr/>
        <p:txBody>
          <a:bodyPr/>
          <a:lstStyle/>
          <a:p>
            <a:r>
              <a:rPr lang="en-US" sz="3600" b="1" dirty="0">
                <a:latin typeface="Arial" panose="020B0604020202020204" pitchFamily="34" charset="0"/>
                <a:cs typeface="Arial" panose="020B0604020202020204" pitchFamily="34" charset="0"/>
              </a:rPr>
              <a:t>Terminologies</a:t>
            </a:r>
            <a:endParaRPr lang="en-US" dirty="0"/>
          </a:p>
        </p:txBody>
      </p:sp>
      <p:sp>
        <p:nvSpPr>
          <p:cNvPr id="3" name="Content Placeholder 2">
            <a:extLst>
              <a:ext uri="{FF2B5EF4-FFF2-40B4-BE49-F238E27FC236}">
                <a16:creationId xmlns:a16="http://schemas.microsoft.com/office/drawing/2014/main" id="{2952D2E7-C5A1-4FF4-AB13-0024EA38B52E}"/>
              </a:ext>
            </a:extLst>
          </p:cNvPr>
          <p:cNvSpPr>
            <a:spLocks noGrp="1"/>
          </p:cNvSpPr>
          <p:nvPr>
            <p:ph idx="1"/>
          </p:nvPr>
        </p:nvSpPr>
        <p:spPr/>
        <p:txBody>
          <a:bodyPr>
            <a:normAutofit fontScale="92500" lnSpcReduction="10000"/>
          </a:bodyPr>
          <a:lstStyle/>
          <a:p>
            <a:pPr marL="742950" lvl="1" indent="-285750">
              <a:buFont typeface="Wingdings" panose="05000000000000000000" pitchFamily="2" charset="2"/>
              <a:buChar char="q"/>
            </a:pPr>
            <a:r>
              <a:rPr lang="en-US" b="1" dirty="0"/>
              <a:t>Model:</a:t>
            </a:r>
            <a:r>
              <a:rPr lang="en-US" dirty="0"/>
              <a:t> A model is a </a:t>
            </a:r>
            <a:r>
              <a:rPr lang="en-US" b="1" dirty="0"/>
              <a:t>specific representation</a:t>
            </a:r>
            <a:r>
              <a:rPr lang="en-US" dirty="0"/>
              <a:t> learned from data by applying some machine learning algorithm. A model is also called </a:t>
            </a:r>
            <a:r>
              <a:rPr lang="en-US" b="1" dirty="0"/>
              <a:t>hypothesis</a:t>
            </a:r>
            <a:r>
              <a:rPr lang="en-US" dirty="0"/>
              <a:t>.</a:t>
            </a:r>
          </a:p>
          <a:p>
            <a:pPr lvl="1"/>
            <a:endParaRPr lang="en-US" dirty="0"/>
          </a:p>
          <a:p>
            <a:pPr marL="742950" lvl="1" indent="-285750">
              <a:buFont typeface="Wingdings" panose="05000000000000000000" pitchFamily="2" charset="2"/>
              <a:buChar char="q"/>
            </a:pPr>
            <a:r>
              <a:rPr lang="en-US" b="1" dirty="0"/>
              <a:t>Feature:</a:t>
            </a:r>
            <a:r>
              <a:rPr lang="en-US" dirty="0"/>
              <a:t> A feature is an individual measurable property of our data. A set of numeric features can be conveniently described by a </a:t>
            </a:r>
            <a:r>
              <a:rPr lang="en-US" b="1" dirty="0"/>
              <a:t>feature vector</a:t>
            </a:r>
            <a:r>
              <a:rPr lang="en-US" dirty="0"/>
              <a:t>. Feature vectors are fed as input to the model. For example, in order to predict a fruit, there may be features like color, smell, taste, </a:t>
            </a:r>
            <a:r>
              <a:rPr lang="en-US" b="1" dirty="0"/>
              <a:t>etc.</a:t>
            </a:r>
            <a:r>
              <a:rPr lang="en-US" dirty="0"/>
              <a:t> </a:t>
            </a:r>
          </a:p>
          <a:p>
            <a:pPr lvl="1"/>
            <a:endParaRPr lang="en-US" dirty="0"/>
          </a:p>
          <a:p>
            <a:pPr marL="742950" lvl="1" indent="-285750">
              <a:buFont typeface="Wingdings" panose="05000000000000000000" pitchFamily="2" charset="2"/>
              <a:buChar char="q"/>
            </a:pPr>
            <a:r>
              <a:rPr lang="en-US" b="1" dirty="0"/>
              <a:t>Target(Label): </a:t>
            </a:r>
            <a:r>
              <a:rPr lang="en-US" dirty="0"/>
              <a:t>A target variable or label is the value to be predicted by our model. For the fruit example discussed in the features section, the label with each set of input would be the name of the fruit like apple, orange, banana, etc.</a:t>
            </a:r>
          </a:p>
          <a:p>
            <a:pPr marL="742950" lvl="1" indent="-285750" fontAlgn="base">
              <a:buFont typeface="Wingdings" panose="05000000000000000000" pitchFamily="2" charset="2"/>
              <a:buChar char="q"/>
            </a:pPr>
            <a:r>
              <a:rPr lang="en-US" b="1" dirty="0"/>
              <a:t>Training:</a:t>
            </a:r>
            <a:r>
              <a:rPr lang="en-US" dirty="0"/>
              <a:t> The idea is to give a set of inputs(features) and it’s expected outputs(labels), so after training, we will have a model (hypothesis) that will then map new data to one of the categories trained on.</a:t>
            </a:r>
          </a:p>
          <a:p>
            <a:pPr lvl="1" fontAlgn="base"/>
            <a:endParaRPr lang="en-US" dirty="0"/>
          </a:p>
          <a:p>
            <a:pPr marL="742950" lvl="1" indent="-285750" fontAlgn="base">
              <a:buFont typeface="Wingdings" panose="05000000000000000000" pitchFamily="2" charset="2"/>
              <a:buChar char="q"/>
            </a:pPr>
            <a:r>
              <a:rPr lang="en-US" b="1" dirty="0"/>
              <a:t>Prediction:</a:t>
            </a:r>
            <a:r>
              <a:rPr lang="en-US" dirty="0"/>
              <a:t> Once our model is ready, it can be fed a set of inputs to which it will provide a predicted output(label).</a:t>
            </a:r>
          </a:p>
        </p:txBody>
      </p:sp>
      <p:sp>
        <p:nvSpPr>
          <p:cNvPr id="4" name="Slide Number Placeholder 3">
            <a:extLst>
              <a:ext uri="{FF2B5EF4-FFF2-40B4-BE49-F238E27FC236}">
                <a16:creationId xmlns:a16="http://schemas.microsoft.com/office/drawing/2014/main" id="{BC361BFA-FA55-4045-A6F3-8B01615D4434}"/>
              </a:ext>
            </a:extLst>
          </p:cNvPr>
          <p:cNvSpPr>
            <a:spLocks noGrp="1"/>
          </p:cNvSpPr>
          <p:nvPr>
            <p:ph type="sldNum" sz="quarter" idx="12"/>
          </p:nvPr>
        </p:nvSpPr>
        <p:spPr/>
        <p:txBody>
          <a:bodyPr/>
          <a:lstStyle/>
          <a:p>
            <a:fld id="{EAD9C3C3-0D15-498F-BD0F-8221FC1D8D89}" type="slidenum">
              <a:rPr lang="ro-RO" altLang="en-US" smtClean="0"/>
              <a:pPr/>
              <a:t>7</a:t>
            </a:fld>
            <a:endParaRPr lang="ro-RO" altLang="en-US"/>
          </a:p>
        </p:txBody>
      </p:sp>
    </p:spTree>
    <p:extLst>
      <p:ext uri="{BB962C8B-B14F-4D97-AF65-F5344CB8AC3E}">
        <p14:creationId xmlns:p14="http://schemas.microsoft.com/office/powerpoint/2010/main" val="83414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D0AF6-B820-4C34-A355-3017B039E339}"/>
              </a:ext>
            </a:extLst>
          </p:cNvPr>
          <p:cNvSpPr>
            <a:spLocks noGrp="1"/>
          </p:cNvSpPr>
          <p:nvPr>
            <p:ph type="title"/>
          </p:nvPr>
        </p:nvSpPr>
        <p:spPr/>
        <p:txBody>
          <a:bodyPr/>
          <a:lstStyle/>
          <a:p>
            <a:r>
              <a:rPr lang="en-US" sz="3600" b="1" dirty="0"/>
              <a:t>How it is different from traditional Programming</a:t>
            </a:r>
            <a:endParaRPr lang="en-US" dirty="0"/>
          </a:p>
        </p:txBody>
      </p:sp>
      <p:sp>
        <p:nvSpPr>
          <p:cNvPr id="3" name="Content Placeholder 2">
            <a:extLst>
              <a:ext uri="{FF2B5EF4-FFF2-40B4-BE49-F238E27FC236}">
                <a16:creationId xmlns:a16="http://schemas.microsoft.com/office/drawing/2014/main" id="{3C322FF8-BC75-45F3-B347-5911F36E42DC}"/>
              </a:ext>
            </a:extLst>
          </p:cNvPr>
          <p:cNvSpPr>
            <a:spLocks noGrp="1"/>
          </p:cNvSpPr>
          <p:nvPr>
            <p:ph idx="1"/>
          </p:nvPr>
        </p:nvSpPr>
        <p:spPr>
          <a:xfrm>
            <a:off x="628650" y="1825625"/>
            <a:ext cx="3871342" cy="4351338"/>
          </a:xfrm>
        </p:spPr>
        <p:txBody>
          <a:bodyPr/>
          <a:lstStyle/>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In Traditional Programming, we feed the Input, Program logic and run the program to get output.</a:t>
            </a:r>
          </a:p>
          <a:p>
            <a:pPr marL="285750" indent="-285750">
              <a:buFont typeface="Wingdings" panose="05000000000000000000" pitchFamily="2" charset="2"/>
              <a:buChar char="Ø"/>
            </a:pPr>
            <a:r>
              <a:rPr lang="en-US" dirty="0">
                <a:latin typeface="Arial" panose="020B0604020202020204" pitchFamily="34" charset="0"/>
                <a:cs typeface="Arial" panose="020B0604020202020204" pitchFamily="34" charset="0"/>
              </a:rPr>
              <a:t>In Machine Learning, we feed the input, output and run it on machine during training and the machine creates its own logic, which is being evaluated while testing.</a:t>
            </a:r>
          </a:p>
          <a:p>
            <a:endParaRPr lang="en-US" dirty="0"/>
          </a:p>
        </p:txBody>
      </p:sp>
      <p:sp>
        <p:nvSpPr>
          <p:cNvPr id="4" name="Slide Number Placeholder 3">
            <a:extLst>
              <a:ext uri="{FF2B5EF4-FFF2-40B4-BE49-F238E27FC236}">
                <a16:creationId xmlns:a16="http://schemas.microsoft.com/office/drawing/2014/main" id="{C6CA7C4E-0BE0-40AE-BD8A-28ECB9E9FE46}"/>
              </a:ext>
            </a:extLst>
          </p:cNvPr>
          <p:cNvSpPr>
            <a:spLocks noGrp="1"/>
          </p:cNvSpPr>
          <p:nvPr>
            <p:ph type="sldNum" sz="quarter" idx="12"/>
          </p:nvPr>
        </p:nvSpPr>
        <p:spPr/>
        <p:txBody>
          <a:bodyPr/>
          <a:lstStyle/>
          <a:p>
            <a:fld id="{EAD9C3C3-0D15-498F-BD0F-8221FC1D8D89}" type="slidenum">
              <a:rPr lang="ro-RO" altLang="en-US" smtClean="0"/>
              <a:pPr/>
              <a:t>8</a:t>
            </a:fld>
            <a:endParaRPr lang="ro-RO" altLang="en-US"/>
          </a:p>
        </p:txBody>
      </p:sp>
      <p:pic>
        <p:nvPicPr>
          <p:cNvPr id="5" name="Picture 4">
            <a:extLst>
              <a:ext uri="{FF2B5EF4-FFF2-40B4-BE49-F238E27FC236}">
                <a16:creationId xmlns:a16="http://schemas.microsoft.com/office/drawing/2014/main" id="{B0337810-B0BA-48AC-9D5C-C434DB15DE7D}"/>
              </a:ext>
            </a:extLst>
          </p:cNvPr>
          <p:cNvPicPr>
            <a:picLocks noChangeAspect="1"/>
          </p:cNvPicPr>
          <p:nvPr/>
        </p:nvPicPr>
        <p:blipFill>
          <a:blip r:embed="rId2"/>
          <a:stretch>
            <a:fillRect/>
          </a:stretch>
        </p:blipFill>
        <p:spPr>
          <a:xfrm>
            <a:off x="5148064" y="1900673"/>
            <a:ext cx="3538331" cy="2968487"/>
          </a:xfrm>
          <a:prstGeom prst="rect">
            <a:avLst/>
          </a:prstGeom>
        </p:spPr>
      </p:pic>
    </p:spTree>
    <p:extLst>
      <p:ext uri="{BB962C8B-B14F-4D97-AF65-F5344CB8AC3E}">
        <p14:creationId xmlns:p14="http://schemas.microsoft.com/office/powerpoint/2010/main" val="1135284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a:extLst>
              <a:ext uri="{FF2B5EF4-FFF2-40B4-BE49-F238E27FC236}">
                <a16:creationId xmlns:a16="http://schemas.microsoft.com/office/drawing/2014/main" id="{5449EDD6-FBFD-4D66-BEBE-4AA25F35B5E7}"/>
              </a:ext>
            </a:extLst>
          </p:cNvPr>
          <p:cNvSpPr>
            <a:spLocks noGrp="1" noChangeArrowheads="1"/>
          </p:cNvSpPr>
          <p:nvPr>
            <p:ph type="title"/>
          </p:nvPr>
        </p:nvSpPr>
        <p:spPr>
          <a:xfrm>
            <a:off x="1150938" y="782638"/>
            <a:ext cx="7793037" cy="990600"/>
          </a:xfrm>
        </p:spPr>
        <p:txBody>
          <a:bodyPr>
            <a:normAutofit fontScale="90000"/>
          </a:bodyPr>
          <a:lstStyle/>
          <a:p>
            <a:pPr algn="ctr"/>
            <a:r>
              <a:rPr lang="en-US" altLang="en-US" sz="3600" b="1">
                <a:solidFill>
                  <a:schemeClr val="folHlink"/>
                </a:solidFill>
              </a:rPr>
              <a:t>Advantages of ML </a:t>
            </a:r>
            <a:br>
              <a:rPr lang="ar-IQ" altLang="en-US" sz="3600" b="1">
                <a:solidFill>
                  <a:schemeClr val="folHlink"/>
                </a:solidFill>
              </a:rPr>
            </a:br>
            <a:endParaRPr lang="en-GB" altLang="en-US" sz="3600" b="1">
              <a:solidFill>
                <a:schemeClr val="folHlink"/>
              </a:solidFill>
            </a:endParaRPr>
          </a:p>
        </p:txBody>
      </p:sp>
      <p:sp>
        <p:nvSpPr>
          <p:cNvPr id="11269" name="Rectangle 3">
            <a:extLst>
              <a:ext uri="{FF2B5EF4-FFF2-40B4-BE49-F238E27FC236}">
                <a16:creationId xmlns:a16="http://schemas.microsoft.com/office/drawing/2014/main" id="{D306AD1E-F942-4231-9301-37688846E27E}"/>
              </a:ext>
            </a:extLst>
          </p:cNvPr>
          <p:cNvSpPr>
            <a:spLocks noGrp="1" noChangeArrowheads="1"/>
          </p:cNvSpPr>
          <p:nvPr>
            <p:ph idx="1"/>
          </p:nvPr>
        </p:nvSpPr>
        <p:spPr/>
        <p:txBody>
          <a:bodyPr/>
          <a:lstStyle/>
          <a:p>
            <a:pPr marL="609600" indent="-609600" algn="just" eaLnBrk="1" hangingPunct="1">
              <a:spcBef>
                <a:spcPct val="0"/>
              </a:spcBef>
              <a:buClrTx/>
              <a:buSzTx/>
              <a:buFont typeface="Times New Roman" panose="02020603050405020304" pitchFamily="18" charset="0"/>
              <a:buAutoNum type="arabicParenR"/>
            </a:pPr>
            <a:r>
              <a:rPr lang="en-US" altLang="en-US"/>
              <a:t>Solving vision problems through statistical inference.</a:t>
            </a:r>
          </a:p>
          <a:p>
            <a:pPr marL="609600" indent="-609600" algn="just" eaLnBrk="1" hangingPunct="1">
              <a:spcBef>
                <a:spcPct val="0"/>
              </a:spcBef>
              <a:buClrTx/>
              <a:buSzTx/>
              <a:buFont typeface="Times New Roman" panose="02020603050405020304" pitchFamily="18" charset="0"/>
              <a:buAutoNum type="arabicParenR"/>
            </a:pPr>
            <a:endParaRPr lang="en-US" altLang="en-US"/>
          </a:p>
          <a:p>
            <a:pPr marL="609600" indent="-609600" algn="just" eaLnBrk="1" hangingPunct="1">
              <a:spcBef>
                <a:spcPct val="0"/>
              </a:spcBef>
              <a:buClrTx/>
              <a:buSzTx/>
              <a:buFont typeface="Times New Roman" panose="02020603050405020304" pitchFamily="18" charset="0"/>
              <a:buAutoNum type="arabicParenR"/>
            </a:pPr>
            <a:r>
              <a:rPr lang="en-US" altLang="en-US"/>
              <a:t>Intelligence from the common sense AI.</a:t>
            </a:r>
          </a:p>
          <a:p>
            <a:pPr marL="609600" indent="-609600" algn="just" eaLnBrk="1" hangingPunct="1">
              <a:spcBef>
                <a:spcPct val="0"/>
              </a:spcBef>
              <a:buClrTx/>
              <a:buSzTx/>
              <a:buFont typeface="Times New Roman" panose="02020603050405020304" pitchFamily="18" charset="0"/>
              <a:buAutoNum type="arabicParenR"/>
            </a:pPr>
            <a:endParaRPr lang="en-US" altLang="en-US"/>
          </a:p>
          <a:p>
            <a:pPr marL="609600" indent="-609600" algn="just" eaLnBrk="1" hangingPunct="1">
              <a:spcBef>
                <a:spcPct val="0"/>
              </a:spcBef>
              <a:buClrTx/>
              <a:buSzTx/>
              <a:buFont typeface="Times New Roman" panose="02020603050405020304" pitchFamily="18" charset="0"/>
              <a:buAutoNum type="arabicParenR"/>
            </a:pPr>
            <a:r>
              <a:rPr lang="en-US" altLang="en-US"/>
              <a:t>Reducing the constraints over time achieving complete autonomy.</a:t>
            </a:r>
          </a:p>
          <a:p>
            <a:pPr marL="609600" indent="-609600" algn="just">
              <a:buFont typeface="Times New Roman" panose="02020603050405020304" pitchFamily="18" charset="0"/>
              <a:buAutoNum type="arabicParenR"/>
            </a:pPr>
            <a:endParaRPr lang="en-GB" altLang="en-US"/>
          </a:p>
        </p:txBody>
      </p:sp>
      <p:sp>
        <p:nvSpPr>
          <p:cNvPr id="5" name="Rectangle 13">
            <a:extLst>
              <a:ext uri="{FF2B5EF4-FFF2-40B4-BE49-F238E27FC236}">
                <a16:creationId xmlns:a16="http://schemas.microsoft.com/office/drawing/2014/main" id="{BB398006-9CD4-4F8A-96F9-620DF15B010C}"/>
              </a:ext>
            </a:extLst>
          </p:cNvPr>
          <p:cNvSpPr>
            <a:spLocks noGrp="1" noChangeArrowheads="1"/>
          </p:cNvSpPr>
          <p:nvPr>
            <p:ph type="sldNum" sz="quarter" idx="12"/>
          </p:nvPr>
        </p:nvSpPr>
        <p:spPr/>
        <p:txBody>
          <a:bodyPr/>
          <a:lstStyle>
            <a:lvl1pPr eaLnBrk="0" hangingPunct="0">
              <a:defRPr sz="2400">
                <a:solidFill>
                  <a:schemeClr val="tx1"/>
                </a:solidFill>
                <a:latin typeface="Tahoma" panose="020B0604030504040204" pitchFamily="34" charset="0"/>
                <a:cs typeface="Times New Roman" panose="02020603050405020304" pitchFamily="18" charset="0"/>
              </a:defRPr>
            </a:lvl1pPr>
            <a:lvl2pPr marL="742950" indent="-285750" eaLnBrk="0" hangingPunct="0">
              <a:defRPr sz="2400">
                <a:solidFill>
                  <a:schemeClr val="tx1"/>
                </a:solidFill>
                <a:latin typeface="Tahoma" panose="020B0604030504040204" pitchFamily="34" charset="0"/>
                <a:cs typeface="Times New Roman" panose="02020603050405020304" pitchFamily="18" charset="0"/>
              </a:defRPr>
            </a:lvl2pPr>
            <a:lvl3pPr marL="1143000" indent="-228600" eaLnBrk="0" hangingPunct="0">
              <a:defRPr sz="2400">
                <a:solidFill>
                  <a:schemeClr val="tx1"/>
                </a:solidFill>
                <a:latin typeface="Tahoma" panose="020B0604030504040204" pitchFamily="34" charset="0"/>
                <a:cs typeface="Times New Roman" panose="02020603050405020304" pitchFamily="18" charset="0"/>
              </a:defRPr>
            </a:lvl3pPr>
            <a:lvl4pPr marL="1600200" indent="-228600" eaLnBrk="0" hangingPunct="0">
              <a:defRPr sz="2400">
                <a:solidFill>
                  <a:schemeClr val="tx1"/>
                </a:solidFill>
                <a:latin typeface="Tahoma" panose="020B0604030504040204" pitchFamily="34" charset="0"/>
                <a:cs typeface="Times New Roman" panose="02020603050405020304" pitchFamily="18" charset="0"/>
              </a:defRPr>
            </a:lvl4pPr>
            <a:lvl5pPr marL="2057400" indent="-228600" eaLnBrk="0" hangingPunct="0">
              <a:defRPr sz="2400">
                <a:solidFill>
                  <a:schemeClr val="tx1"/>
                </a:solidFill>
                <a:latin typeface="Tahoma" panose="020B0604030504040204" pitchFamily="34" charset="0"/>
                <a:cs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cs typeface="Times New Roman" panose="02020603050405020304" pitchFamily="18" charset="0"/>
              </a:defRPr>
            </a:lvl9pPr>
          </a:lstStyle>
          <a:p>
            <a:pPr eaLnBrk="1" hangingPunct="1"/>
            <a:fld id="{2B01B04B-8DFC-4E07-B260-99852C84ED89}" type="slidenum">
              <a:rPr lang="ro-RO" altLang="en-US" sz="1400"/>
              <a:pPr eaLnBrk="1" hangingPunct="1"/>
              <a:t>9</a:t>
            </a:fld>
            <a:endParaRPr lang="ro-RO" altLang="en-US" sz="1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2095</TotalTime>
  <Words>862</Words>
  <Application>Microsoft Office PowerPoint</Application>
  <PresentationFormat>On-screen Show (4:3)</PresentationFormat>
  <Paragraphs>175</Paragraphs>
  <Slides>33</Slides>
  <Notes>18</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1</vt:i4>
      </vt:variant>
      <vt:variant>
        <vt:lpstr>Slide Titles</vt:lpstr>
      </vt:variant>
      <vt:variant>
        <vt:i4>33</vt:i4>
      </vt:variant>
    </vt:vector>
  </HeadingPairs>
  <TitlesOfParts>
    <vt:vector size="47" baseType="lpstr">
      <vt:lpstr>Arial</vt:lpstr>
      <vt:lpstr>Arial Black</vt:lpstr>
      <vt:lpstr>Calibri</vt:lpstr>
      <vt:lpstr>Calibri Light</vt:lpstr>
      <vt:lpstr>Google Sans</vt:lpstr>
      <vt:lpstr>Google Sans Text</vt:lpstr>
      <vt:lpstr>Nunito</vt:lpstr>
      <vt:lpstr>Roboto</vt:lpstr>
      <vt:lpstr>Tahoma</vt:lpstr>
      <vt:lpstr>Times New Roman</vt:lpstr>
      <vt:lpstr>TradeGothic</vt:lpstr>
      <vt:lpstr>Wingdings</vt:lpstr>
      <vt:lpstr>Office Theme</vt:lpstr>
      <vt:lpstr>Bitmap Image</vt:lpstr>
      <vt:lpstr>Machine Learning</vt:lpstr>
      <vt:lpstr>What is Learning?</vt:lpstr>
      <vt:lpstr>What is Machine Learning?</vt:lpstr>
      <vt:lpstr>What is Machine Learning?</vt:lpstr>
      <vt:lpstr>PowerPoint Presentation</vt:lpstr>
      <vt:lpstr>Steps in machine learning</vt:lpstr>
      <vt:lpstr>Terminologies</vt:lpstr>
      <vt:lpstr>How it is different from traditional Programming</vt:lpstr>
      <vt:lpstr>Advantages of ML  </vt:lpstr>
      <vt:lpstr>PowerPoint Presentation</vt:lpstr>
      <vt:lpstr>Types of machine Learning</vt:lpstr>
      <vt:lpstr>Supervised Learning</vt:lpstr>
      <vt:lpstr>Supervised Learning</vt:lpstr>
      <vt:lpstr>Unsupervised Learning  </vt:lpstr>
      <vt:lpstr>PowerPoint Presentation</vt:lpstr>
      <vt:lpstr>Unsupervised Learning  </vt:lpstr>
      <vt:lpstr>Semi-Supervised (reinforcement)  </vt:lpstr>
      <vt:lpstr>Semi-Supervised (reinforcement)  </vt:lpstr>
      <vt:lpstr>PowerPoint Presentation</vt:lpstr>
      <vt:lpstr>PowerPoint Presentation</vt:lpstr>
      <vt:lpstr>Drug discovery </vt:lpstr>
      <vt:lpstr>Medical diagnosis</vt:lpstr>
      <vt:lpstr>Iris verification</vt:lpstr>
      <vt:lpstr>PowerPoint Presentation</vt:lpstr>
      <vt:lpstr>Radar Imaging</vt:lpstr>
      <vt:lpstr>Speech Recognition</vt:lpstr>
      <vt:lpstr>Finger print</vt:lpstr>
      <vt:lpstr>Signature Verification</vt:lpstr>
      <vt:lpstr>Face Recognition</vt:lpstr>
      <vt:lpstr>Target Recognition</vt:lpstr>
      <vt:lpstr>Robotics vision</vt:lpstr>
      <vt:lpstr>Traffic Monitoring</vt:lpstr>
      <vt:lpstr>PowerPoint Presentation</vt:lpstr>
    </vt:vector>
  </TitlesOfParts>
  <Company>educational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Masud Rana</cp:lastModifiedBy>
  <cp:revision>468</cp:revision>
  <dcterms:created xsi:type="dcterms:W3CDTF">2004-03-04T05:25:43Z</dcterms:created>
  <dcterms:modified xsi:type="dcterms:W3CDTF">2024-09-10T07:17:35Z</dcterms:modified>
</cp:coreProperties>
</file>