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5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74 440 0 0,'0'0'11'0'0,"0"1"0"0"0,0-1 0 0 0,0 0 0 0 0,0 1 1 0 0,0-1-1 0 0,0 1 0 0 0,0-1 0 0 0,0 0 0 0 0,0 1 0 0 0,0-1 0 0 0,-1 0 0 0 0,1 1 0 0 0,0-1 1 0 0,0 0-1 0 0,0 1 0 0 0,-1-1 0 0 0,1 0 0 0 0,0 1 0 0 0,0-1 0 0 0,-1 0 0 0 0,1 0 0 0 0,0 1 1 0 0,-1-1-1 0 0,1 0 0 0 0,0 0 0 0 0,-1 0 0 0 0,1 1 0 0 0,0-1 0 0 0,-1 0 0 0 0,1 0 0 0 0,0 0 1 0 0,-1 0-1 0 0,1 0 0 0 0,-1 0 0 0 0,1 0 0 0 0,0 0 0 0 0,-1 0 0 0 0,1 0 0 0 0,-1 0 1 0 0,1 0-1 0 0,0 0 0 0 0,-1 0 0 0 0,1 0 0 0 0,0 0 0 0 0,-1 0 0 0 0,1 0 0 0 0,-1 0 0 0 0,1-1 1 0 0,0 1-1 0 0,-1 0 0 0 0,0-1 4 0 0,-1 1 1 0 0,1-1-1 0 0,0 0 1 0 0,0 1-1 0 0,-1-1 1 0 0,1 0-1 0 0,0 0 1 0 0,0 1-1 0 0,0-1 1 0 0,0 0-1 0 0,0 0 1 0 0,0 0-1 0 0,1 0 1 0 0,-2-3-1 0 0,1 1 31 0 0,0 0-1 0 0,0 0 0 0 0,0 0 0 0 0,1 0 0 0 0,0 0 0 0 0,-1 0 0 0 0,1 0 0 0 0,0 0 0 0 0,1 0 0 0 0,-1-1 0 0 0,1 1 0 0 0,0-4 1 0 0,0 6-49 0 0,-1 0 1 0 0,0 0 0 0 0,1 0 0 0 0,0 0-1 0 0,-1 0 1 0 0,1 0 0 0 0,-1 1 0 0 0,1-1-1 0 0,0 0 1 0 0,0 0 0 0 0,-1 1 0 0 0,1-1-1 0 0,0 0 1 0 0,0 1 0 0 0,0-1 0 0 0,0 0-1 0 0,0 1 1 0 0,0-1 0 0 0,0 1 0 0 0,0 0-1 0 0,0-1 1 0 0,0 1 0 0 0,0 0 0 0 0,0 0-1 0 0,0 0 1 0 0,0-1 0 0 0,0 1 0 0 0,0 0-1 0 0,0 0 1 0 0,0 1 0 0 0,0-1 0 0 0,0 0 0 0 0,1 0-1 0 0,-1 0 1 0 0,0 1 0 0 0,0-1 0 0 0,0 1-1 0 0,0-1 1 0 0,0 0 0 0 0,-1 1 0 0 0,1 0-1 0 0,0-1 1 0 0,1 2 0 0 0,12 20 36 0 0,-13-21-29 0 0,0 0 1 0 0,-1 0-1 0 0,1 0 0 0 0,-1 0 0 0 0,1 0 1 0 0,-1 0-1 0 0,1 0 0 0 0,-1 0 0 0 0,0 0 1 0 0,0 0-1 0 0,1 0 0 0 0,-1 0 0 0 0,0 0 0 0 0,0 0 1 0 0,0 0-1 0 0,0 0 0 0 0,0 0 0 0 0,0 0 1 0 0,0 0-1 0 0,-1 0 0 0 0,1 0 0 0 0,-1 2 1 0 0,-1-2 2 0 0,0-1 1 0 0,-1 1-1 0 0,1-1 1 0 0,0 1-1 0 0,-1-1 1 0 0,1 0-1 0 0,0 0 1 0 0,-1 0 0 0 0,1 0-1 0 0,0 0 1 0 0,-4-1-1 0 0,5 1 9 0 0,0 0 0 0 0,0 0 0 0 0,0 0 0 0 0,0 0 0 0 0,0-1 0 0 0,0 1 0 0 0,0 0 0 0 0,1-1 0 0 0,-1 1 0 0 0,0 0-1 0 0,0-1 1 0 0,0 1 0 0 0,1-1 0 0 0,-1 1 0 0 0,0-1 0 0 0,0 1 0 0 0,1-1 0 0 0,-1 0 0 0 0,1 1 0 0 0,-1-1 0 0 0,0 0 0 0 0,1 1 0 0 0,-1-1 0 0 0,1 0-1 0 0,0 0 1 0 0,-1 0 0 0 0,1 0 0 0 0,1-1-28 0 0,0 0-1 0 0,0 0 1 0 0,0 0-1 0 0,1 1 1 0 0,-1-1-1 0 0,1 0 1 0 0,-1 1-1 0 0,1-1 1 0 0,0 1-1 0 0,-1 0 0 0 0,1-1 1 0 0,0 1-1 0 0,0 0 1 0 0,0 0-1 0 0,0 0 1 0 0,3 0-1 0 0,-5 0 14 0 0,1 1 0 0 0,0-1 0 0 0,0 1-1 0 0,-1-1 1 0 0,1 1 0 0 0,0 0 0 0 0,0 0 0 0 0,-1-1-1 0 0,1 1 1 0 0,0 0 0 0 0,0 0 0 0 0,0 0 0 0 0,-1 0-1 0 0,1 0 1 0 0,0 0 0 0 0,0 0 0 0 0,0 0-1 0 0,-1 0 1 0 0,1 0 0 0 0,0 0 0 0 0,0 0 0 0 0,0 1-1 0 0,-1-1 1 0 0,1 0 0 0 0,0 1 0 0 0,0-1 0 0 0,-1 0-1 0 0,1 1 1 0 0,0-1 0 0 0,-1 1 0 0 0,1-1-1 0 0,0 1 1 0 0,-1-1 0 0 0,1 1 0 0 0,-1 0 0 0 0,1-1-1 0 0,-1 1 1 0 0,1 0 0 0 0,-1-1 0 0 0,0 1-1 0 0,1 0 1 0 0,-1 0 0 0 0,0-1 0 0 0,1 1 0 0 0,-1 0-1 0 0,0 0 1 0 0,0 0 0 0 0,0-1 0 0 0,0 1 0 0 0,0 0-1 0 0,0 0 1 0 0,0 1 0 0 0,0-1 14 0 0,0 0-1 0 0,0 0 1 0 0,1 1 0 0 0,-1-1 0 0 0,-1 0-1 0 0,1 0 1 0 0,0 0 0 0 0,0 0-1 0 0,0 0 1 0 0,0 0 0 0 0,-1 1 0 0 0,1-1-1 0 0,-1 0 1 0 0,1 0 0 0 0,-1 0 0 0 0,1 0-1 0 0,-1 0 1 0 0,0 0 0 0 0,1 0 0 0 0,-1-1-1 0 0,0 1 1 0 0,-1 1 0 0 0,-25 1 1241 0 0,13-3-633 0 0,13-1-585 0 0,0 1-1 0 0,0-1 0 0 0,0 0 0 0 0,0 0 0 0 0,0 1 1 0 0,0-1-1 0 0,0 0 0 0 0,0 0 0 0 0,0 0 0 0 0,0 0 1 0 0,1 0-1 0 0,-1 0 0 0 0,0 0 0 0 0,1 0 0 0 0,-1-1 0 0 0,1 1 1 0 0,-1 0-1 0 0,1 0 0 0 0,-1 0 0 0 0,1-1 0 0 0,0 1 1 0 0,0 0-1 0 0,0-3 0 0 0,-1 3-41 0 0,1 1 0 0 0,0-1 0 0 0,0 0 0 0 0,0 0 0 0 0,-1 0 1 0 0,1 0-1 0 0,0 1 0 0 0,0-1 0 0 0,0 0 0 0 0,1 0 0 0 0,-1 0 0 0 0,0 0 0 0 0,0 0 0 0 0,0 1 0 0 0,1-1 0 0 0,-1 0 0 0 0,0 0 1 0 0,1 0-1 0 0,-1 1 0 0 0,0-1 0 0 0,1 0 0 0 0,-1 1 0 0 0,1-1 0 0 0,0 0 0 0 0,-1 1 0 0 0,1-1 0 0 0,-1 0 0 0 0,1 1 0 0 0,0-1 0 0 0,-1 1 1 0 0,1-1-1 0 0,0 1 0 0 0,0 0 0 0 0,0-1 0 0 0,-1 1 0 0 0,1 0 0 0 0,0-1 0 0 0,0 1 0 0 0,0 0 0 0 0,-1 0 0 0 0,3 0 0 0 0,-2 0 3 0 0,0 0-1 0 0,0 0 1 0 0,0 0-1 0 0,0 0 0 0 0,0 0 1 0 0,0 0-1 0 0,0 1 0 0 0,-1-1 1 0 0,1 0-1 0 0,0 1 0 0 0,0-1 1 0 0,0 0-1 0 0,0 1 0 0 0,-1-1 1 0 0,1 1-1 0 0,0 0 0 0 0,0-1 1 0 0,-1 1-1 0 0,1 0 0 0 0,0-1 1 0 0,-1 1-1 0 0,1 0 1 0 0,-1-1-1 0 0,1 1 0 0 0,-1 0 1 0 0,1 0-1 0 0,0 1 0 0 0,0 1 0 0 0,-1-1 0 0 0,1 1 0 0 0,-1 0-1 0 0,1 0 1 0 0,-1-1 0 0 0,0 1 0 0 0,0 0-1 0 0,0 0 1 0 0,-1 5 0 0 0,0-4 10 0 0,0 0 0 0 0,0 1 0 0 0,0-1 0 0 0,0 0 0 0 0,-1 0 0 0 0,1 0 0 0 0,-1 0 0 0 0,0 0 0 0 0,-1 0 0 0 0,1-1 0 0 0,0 1 0 0 0,-1-1 0 0 0,-4 5 0 0 0,5-7 10 0 0,1 0 1 0 0,-1 0-1 0 0,1 0 1 0 0,-1 0 0 0 0,1 0-1 0 0,-1 0 1 0 0,0 0-1 0 0,0-1 1 0 0,1 1-1 0 0,-1-1 1 0 0,0 1-1 0 0,0-1 1 0 0,1 0 0 0 0,-1 0-1 0 0,-3 0 1 0 0,4 0-12 0 0,1 0 0 0 0,-1-1 1 0 0,0 1-1 0 0,0 0 0 0 0,0-1 0 0 0,1 1 1 0 0,-1-1-1 0 0,0 1 0 0 0,0-1 1 0 0,1 1-1 0 0,-1-1 0 0 0,0 0 1 0 0,1 1-1 0 0,-1-1 0 0 0,1 0 0 0 0,-1 0 1 0 0,1 1-1 0 0,-1-1 0 0 0,1 0 1 0 0,0 0-1 0 0,-1 0 0 0 0,1-1 1 0 0,-2-5 5 0 0,1-1 1 0 0,0 0 0 0 0,0 0-1 0 0,1 0 1 0 0,0-13 0 0 0,1 6-46 0 0,-1 13 30 0 0,0 1-1 0 0,0 0 0 0 0,0-1 1 0 0,1 1-1 0 0,-1 0 0 0 0,0-1 1 0 0,1 1-1 0 0,-1 0 1 0 0,1 0-1 0 0,0 0 0 0 0,-1-1 1 0 0,1 1-1 0 0,0 0 0 0 0,0 0 1 0 0,-1 0-1 0 0,1 0 0 0 0,0 0 1 0 0,0 0-1 0 0,0 0 1 0 0,0 1-1 0 0,1-1 0 0 0,-1 0 1 0 0,0 0-1 0 0,0 1 0 0 0,0-1 1 0 0,1 1-1 0 0,-1-1 1 0 0,0 1-1 0 0,0 0 0 0 0,1-1 1 0 0,-1 1-1 0 0,0 0 0 0 0,1 0 1 0 0,-1 0-1 0 0,0 0 0 0 0,1 0 1 0 0,-1 0-1 0 0,0 0 1 0 0,1 0-1 0 0,-1 1 0 0 0,0-1 1 0 0,1 0-1 0 0,-1 1 0 0 0,0-1 1 0 0,0 1-1 0 0,0 0 1 0 0,1-1-1 0 0,-1 1 0 0 0,0 0 1 0 0,0 0-1 0 0,0 0 0 0 0,0-1 1 0 0,0 1-1 0 0,0 0 0 0 0,0 0 1 0 0,-1 1-1 0 0,2 0 1 0 0,0 1-2 0 0,3 4 8 0 0,0 0-1 0 0,0 0 1 0 0,-1 1 0 0 0,0 0-1 0 0,4 13 1 0 0,-7-20-2 0 0,-1 0 0 0 0,0 0 0 0 0,0 1 0 0 0,1-1 0 0 0,-1 0 0 0 0,0 0 0 0 0,0 0 0 0 0,0 0 0 0 0,0 1 1 0 0,-1-1-1 0 0,1 0 0 0 0,0 0 0 0 0,0 0 0 0 0,-1 1 0 0 0,1-1 0 0 0,0 0 0 0 0,-1 0 0 0 0,0 0 0 0 0,1 0 0 0 0,-2 1 0 0 0,1-1 3 0 0,-1 1-1 0 0,1-1 1 0 0,-1 0-1 0 0,0 0 1 0 0,1 0-1 0 0,-1-1 1 0 0,0 1-1 0 0,0 0 1 0 0,1-1-1 0 0,-1 1 1 0 0,0-1-1 0 0,0 1 1 0 0,0-1-1 0 0,0 0 1 0 0,0 0-1 0 0,0 0 1 0 0,-2 0-1 0 0,2-1-2 0 0,1 1-1 0 0,0-1 1 0 0,-1 0-1 0 0,1 0 0 0 0,0 1 1 0 0,0-1-1 0 0,0 0 1 0 0,-1 0-1 0 0,1 0 0 0 0,0 0 1 0 0,0-1-1 0 0,0 1 1 0 0,1 0-1 0 0,-1 0 1 0 0,0 0-1 0 0,0-1 0 0 0,1 1 1 0 0,-1 0-1 0 0,0-1 1 0 0,1 1-1 0 0,0-1 1 0 0,-1 1-1 0 0,1-1 0 0 0,0 1 1 0 0,0-1-1 0 0,-1-1 1 0 0,1 0-20 0 0,-1-1 0 0 0,0 0 0 0 0,1 0 0 0 0,0 0 0 0 0,0 0 0 0 0,0 1 1 0 0,0-1-1 0 0,1 0 0 0 0,1-6 0 0 0,0 7 12 0 0,0-1-1 0 0,0 1 1 0 0,0 0 0 0 0,1 0 0 0 0,-1 0-1 0 0,1 1 1 0 0,0-1 0 0 0,0 1 0 0 0,0-1-1 0 0,0 1 1 0 0,0 0 0 0 0,0 0 0 0 0,1 0-1 0 0,-1 1 1 0 0,1-1 0 0 0,-1 1 0 0 0,1 0-1 0 0,-1 0 1 0 0,1 0 0 0 0,0 0-1 0 0,0 1 1 0 0,0-1 0 0 0,-1 1 0 0 0,1 0-1 0 0,4 1 1 0 0,-7 36-244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1844 0 0,'1'-1'36'0'0,"0"0"1"0"0,0 0-1 0 0,0 0 0 0 0,0 0 0 0 0,0 1 0 0 0,0-1 1 0 0,0 0-1 0 0,0 1 0 0 0,1-1 0 0 0,-1 0 0 0 0,0 1 1 0 0,0 0-1 0 0,1-1 0 0 0,-1 1 0 0 0,0 0 0 0 0,1 0 1 0 0,-1 0-1 0 0,0 0 0 0 0,1 0 0 0 0,-1 0 0 0 0,0 0 0 0 0,1 0 1 0 0,-1 0-1 0 0,0 1 0 0 0,0-1 0 0 0,3 1 0 0 0,35 20 845 0 0,-8-4 550 0 0,-29-16-1390 0 0,-1-1 1 0 0,1 1-1 0 0,0 0 0 0 0,0-1 1 0 0,0 0-1 0 0,0 1 0 0 0,0-1 1 0 0,0 0-1 0 0,0 0 0 0 0,0 0 0 0 0,0 0 1 0 0,0 0-1 0 0,0-1 0 0 0,0 1 1 0 0,0 0-1 0 0,0-1 0 0 0,0 0 1 0 0,0 1-1 0 0,-1-1 0 0 0,1 0 0 0 0,0 0 1 0 0,0 0-1 0 0,-1 0 0 0 0,1 0 1 0 0,0-1-1 0 0,1-1 0 0 0,0-1-58 0 0,-1-1 0 0 0,1 1 0 0 0,-1-1 0 0 0,-1 1 1 0 0,1-1-1 0 0,-1 0 0 0 0,1 0 0 0 0,-1 0 0 0 0,-1 1 0 0 0,1-8 0 0 0,0 7 18 0 0,-1 1-1 0 0,0 0 1 0 0,1 0 0 0 0,-2-1 0 0 0,1 1-1 0 0,0 0 1 0 0,-1-1 0 0 0,0 1 0 0 0,0 0-1 0 0,0 0 1 0 0,-1 0 0 0 0,1 0 0 0 0,-1 0-1 0 0,-2-4 1 0 0,3 7 1 0 0,0 0-1 0 0,0 0 1 0 0,0 0 0 0 0,0 0-1 0 0,0 1 1 0 0,0-1-1 0 0,0 0 1 0 0,0 0 0 0 0,0 1-1 0 0,0-1 1 0 0,0 0-1 0 0,0 1 1 0 0,0-1-1 0 0,-1 1 1 0 0,1 0 0 0 0,0-1-1 0 0,0 1 1 0 0,-1 0-1 0 0,-1 0 1 0 0,1 0-2 0 0,-1 0-1 0 0,1 1 0 0 0,-1-1 1 0 0,1 1-1 0 0,-1 0 1 0 0,1-1-1 0 0,0 1 1 0 0,-1 0-1 0 0,1 1 1 0 0,0-1-1 0 0,0 0 1 0 0,0 1-1 0 0,-3 1 1 0 0,0 1 18 0 0,1-1-1 0 0,-1 1 1 0 0,1 1 0 0 0,-1-1 0 0 0,1 1-1 0 0,0-1 1 0 0,1 1 0 0 0,-1 0 0 0 0,1 1-1 0 0,0-1 1 0 0,0 0 0 0 0,1 1 0 0 0,0 0-1 0 0,0 0 1 0 0,0-1 0 0 0,0 1 0 0 0,1 0-1 0 0,-1 7 1 0 0,2-9 25 0 0,1 0-1 0 0,-1 0 1 0 0,1 0-1 0 0,0 0 1 0 0,-1 0 0 0 0,2 0-1 0 0,-1 0 1 0 0,0-1-1 0 0,1 1 1 0 0,0 0-1 0 0,0-1 1 0 0,0 1-1 0 0,0-1 1 0 0,0 1 0 0 0,1-1-1 0 0,0 0 1 0 0,-1 0-1 0 0,1 0 1 0 0,0-1-1 0 0,1 1 1 0 0,-1-1-1 0 0,0 0 1 0 0,1 1 0 0 0,-1-1-1 0 0,1-1 1 0 0,0 1-1 0 0,-1 0 1 0 0,6 0-1 0 0,5 2 39 0 0,0 0 0 0 0,0-1-1 0 0,0-1 1 0 0,0 0 0 0 0,1-1-1 0 0,-1-1 1 0 0,0 0 0 0 0,1-1-1 0 0,23-5 1 0 0,14-4-35 0 0,62-22 0 0 0,-104 29-39 0 0,19-6-8 0 0,1 1 67 0 0,0-2 1 0 0,-1 0 0 0 0,-1-2-1 0 0,0-1 1 0 0,27-17-1 0 0,-54 30-63 0 0,-1-1-1 0 0,1 1 1 0 0,0 0-1 0 0,0-1 1 0 0,0 1-1 0 0,-1-1 1 0 0,1 0-1 0 0,0 1 1 0 0,-1-1-1 0 0,1 1 1 0 0,0-1-1 0 0,-1 0 1 0 0,1 0-1 0 0,-1 1 1 0 0,1-1-1 0 0,-1 0 1 0 0,0 0-1 0 0,1 1 1 0 0,-1-1-1 0 0,0 0 1 0 0,1 0-1 0 0,-1 0 1 0 0,0 0-1 0 0,0-1 1 0 0,0 1-7 0 0,-1 1-1 0 0,1-1 1 0 0,-1 0 0 0 0,0 1 0 0 0,1-1 0 0 0,-1 1 0 0 0,0-1-1 0 0,1 1 1 0 0,-1-1 0 0 0,0 1 0 0 0,0 0 0 0 0,1-1 0 0 0,-1 1 0 0 0,0 0-1 0 0,0 0 1 0 0,0-1 0 0 0,0 1 0 0 0,1 0 0 0 0,-3 0 0 0 0,-47 0-58 0 0,30 3 76 0 0,0 1-1 0 0,1 1 1 0 0,-1 1-1 0 0,-30 13 0 0 0,41-15-3 0 0,1 0 0 0 0,0 0 1 0 0,0 1-1 0 0,1 0 0 0 0,-1 0 0 0 0,1 1 0 0 0,0 0 0 0 0,0 0 0 0 0,1 0 0 0 0,0 1 0 0 0,0 0 0 0 0,-8 14 0 0 0,13-20-16 0 0,0 0 1 0 0,0 1-1 0 0,0-1 1 0 0,0 1-1 0 0,0-1 1 0 0,1 1 0 0 0,-1-1-1 0 0,1 1 1 0 0,-1 0-1 0 0,1-1 1 0 0,-1 1-1 0 0,1-1 1 0 0,0 1-1 0 0,0 0 1 0 0,0-1-1 0 0,0 1 1 0 0,0 0-1 0 0,0-1 1 0 0,1 1-1 0 0,-1 0 1 0 0,0-1-1 0 0,1 1 1 0 0,-1 0-1 0 0,2 2 1 0 0,0-3 3 0 0,-1 0 0 0 0,1 0 0 0 0,-1 0 0 0 0,1 0 0 0 0,0-1 0 0 0,-1 1 0 0 0,1 0 0 0 0,0-1 0 0 0,0 1 0 0 0,-1-1 0 0 0,1 1 0 0 0,0-1 0 0 0,0 0 0 0 0,0 0 0 0 0,-1 0 0 0 0,1 0 0 0 0,0 0 0 0 0,2-1 0 0 0,11-1 16 0 0,1-1-1 0 0,-1-1 1 0 0,28-10-1 0 0,-3-7-43 0 0,-33 17 18 0 0,0-1 1 0 0,0 1-1 0 0,1 1 0 0 0,-1-1 1 0 0,1 1-1 0 0,0 1 1 0 0,0 0-1 0 0,10-2 0 0 0,-17 4-3 0 0,28 38 62 0 0,-25-32-43 0 0,0 1 0 0 0,1-1 0 0 0,0 0 0 0 0,1 0 0 0 0,-1-1 0 0 0,1 1 0 0 0,0-1 0 0 0,0 0 0 0 0,1-1 0 0 0,-1 0 0 0 0,1 0 0 0 0,0 0 0 0 0,0-1 0 0 0,1 0 0 0 0,-1 0 0 0 0,0 0 0 0 0,1-1 0 0 0,0-1 0 0 0,-1 1 0 0 0,1-1 0 0 0,0-1 0 0 0,0 1 0 0 0,0-1 0 0 0,0-1 0 0 0,0 1 0 0 0,-1-1 0 0 0,1-1 0 0 0,0 1 0 0 0,-1-1 0 0 0,1-1 0 0 0,-1 1 0 0 0,1-1 0 0 0,-1-1 0 0 0,8-4 0 0 0,-3 0-9 0 0,0-1-1 0 0,-1 0 0 0 0,0-1 0 0 0,0 0 0 0 0,-1 0 0 0 0,0-1 0 0 0,-1-1 0 0 0,-1 0 0 0 0,0 0 0 0 0,0 0 0 0 0,-1-1 0 0 0,0 0 1 0 0,-2-1-1 0 0,1 1 0 0 0,-2-1 0 0 0,1 0 0 0 0,-2 0 0 0 0,0-1 0 0 0,-1 1 0 0 0,0-1 0 0 0,-1 1 0 0 0,-1-1 0 0 0,-3-26 0 0 0,2 33 1 0 0,-1 1 0 0 0,-1-1-1 0 0,1 1 1 0 0,-1 0 0 0 0,0 0-1 0 0,-8-12 1 0 0,10 16 1 0 0,-1 1 1 0 0,1 0-1 0 0,-1-1 1 0 0,0 1-1 0 0,0 0 0 0 0,0 0 1 0 0,0 0-1 0 0,0 0 1 0 0,0 0-1 0 0,-1 0 1 0 0,1 1-1 0 0,-1-1 0 0 0,1 1 1 0 0,-1 0-1 0 0,1-1 1 0 0,-1 1-1 0 0,0 0 1 0 0,0 1-1 0 0,1-1 0 0 0,-5 0 1 0 0,6 1 5 0 0,0 0 1 0 0,0 1-1 0 0,0-1 1 0 0,0 1 0 0 0,0-1-1 0 0,1 1 1 0 0,-1-1-1 0 0,0 1 1 0 0,0-1-1 0 0,1 1 1 0 0,-1 0-1 0 0,0 0 1 0 0,1-1-1 0 0,-1 1 1 0 0,1 0 0 0 0,-1 0-1 0 0,1 0 1 0 0,-1-1-1 0 0,1 1 1 0 0,-1 0-1 0 0,1 0 1 0 0,0 0-1 0 0,0 0 1 0 0,-1 1-1 0 0,-6 32 32 0 0,5-24-30 0 0,-4 26 45 0 0,1-1 0 0 0,2 1 0 0 0,3 68-1 0 0,23 109 112 0 0,-14-139-103 0 0,-8-71-57 0 0,-1 5-3 0 0,1-1-1 0 0,0 1 0 0 0,1-1 1 0 0,0 1-1 0 0,0-1 0 0 0,0 0 1 0 0,5 9-1 0 0,-4-14-1482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118 156 5537 0 0,'5'2'201'0'0,"0"0"1"0"0,0-1 0 0 0,0 1-1 0 0,1-1 1 0 0,-1 0 0 0 0,0 0-1 0 0,1-1 1 0 0,-1 1 0 0 0,0-1 0 0 0,1-1-1 0 0,-1 1 1 0 0,0-1 0 0 0,1 0-1 0 0,-1 0 1 0 0,0 0 0 0 0,0 0 0 0 0,0-1-1 0 0,0 0 1 0 0,0 0 0 0 0,5-4-1 0 0,3-1 13 0 0,1-1 0 0 0,-2 0 0 0 0,1-1 0 0 0,-1 0-1 0 0,0-1 1 0 0,10-11 0 0 0,-19 17-38 0 0,1 0-1 0 0,-1 0 1 0 0,0 0 0 0 0,0-1-1 0 0,0 1 1 0 0,-1-1 0 0 0,0 1-1 0 0,3-9 1 0 0,-4 12-156 0 0,-1 0 0 0 0,0 0 0 0 0,0 0 0 0 0,0 0-1 0 0,1 0 1 0 0,-1 0 0 0 0,0 0 0 0 0,-1 0 0 0 0,1 0 0 0 0,0 0 0 0 0,0 0 0 0 0,0 0 0 0 0,0 0 0 0 0,-1 0 0 0 0,1 1 0 0 0,0-1-1 0 0,-1 0 1 0 0,1 0 0 0 0,-1 0 0 0 0,0-1 0 0 0,0 1-24 0 0,-1 0 0 0 0,1 0 0 0 0,0 0 0 0 0,-1 1 0 0 0,1-1 0 0 0,-1 0 0 0 0,1 1 0 0 0,0-1 0 0 0,-1 1 0 0 0,0-1 0 0 0,1 1-1 0 0,-1 0 1 0 0,1 0 0 0 0,-1-1 0 0 0,1 1 0 0 0,-4 1 0 0 0,-9-1 0 0 0,0 2-1 0 0,-1 0 1 0 0,1 0 0 0 0,1 1-1 0 0,-1 1 1 0 0,0 1 0 0 0,-22 10-1 0 0,-5 6 6 0 0,-41 28-1 0 0,36-13 8 0 0,44-34-20 0 0,0 1 1 0 0,0-1-1 0 0,0 1 0 0 0,0-1 0 0 0,0 1 1 0 0,0 0-1 0 0,1 0 0 0 0,-1 0 0 0 0,1 0 1 0 0,0 0-1 0 0,0 0 0 0 0,0 0 0 0 0,0 0 1 0 0,1 0-1 0 0,-1 4 0 0 0,2-6 3 0 0,-1 0-1 0 0,1 0 1 0 0,0 0-1 0 0,0 0 1 0 0,0 0-1 0 0,0 0 1 0 0,0 0-1 0 0,0-1 1 0 0,0 1-1 0 0,0 0 1 0 0,0-1-1 0 0,0 1 1 0 0,1-1-1 0 0,-1 1 1 0 0,0-1-1 0 0,0 1 1 0 0,0-1-1 0 0,1 0 1 0 0,-1 1-1 0 0,0-1 1 0 0,1 0-1 0 0,-1 0 1 0 0,0 0-1 0 0,0 0 1 0 0,1 0-1 0 0,-1-1 1 0 0,2 1-1 0 0,40-3-24 0 0,-23-3 69 0 0,0-1 1 0 0,0 0-1 0 0,33-19 1 0 0,-35 17 116 0 0,0 0 0 0 0,0 1 0 0 0,0 1 0 0 0,39-9 0 0 0,-56 16-146 0 0,0 1 0 0 0,-1-1 1 0 0,1 1-1 0 0,0-1 0 0 0,0 1 1 0 0,-1-1-1 0 0,1 1 0 0 0,-1 0 1 0 0,1-1-1 0 0,0 1 0 0 0,-1 0 1 0 0,1 0-1 0 0,-1-1 0 0 0,1 1 1 0 0,-1 0-1 0 0,0 0 0 0 0,1 0 1 0 0,-1 0-1 0 0,0-1 1 0 0,0 1-1 0 0,1 0 0 0 0,-1 0 1 0 0,0 0-1 0 0,0 0 0 0 0,0 0 1 0 0,0 1-1 0 0,4 34 146 0 0,-4-30-143 0 0,1 4-260 0 0,8 51 888 0 0,-9-57-898 0 0,1-1 0 0 0,0 0 0 0 0,0 1 0 0 0,0-1 1 0 0,0 0-1 0 0,1 0 0 0 0,-1 0 0 0 0,1 0 0 0 0,0 0 0 0 0,0 0 1 0 0,0 0-1 0 0,0 0 0 0 0,0-1 0 0 0,4 4 0 0 0,-1-2-2798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271 167 5368 0 0,'-7'-14'610'0'0,"1"1"0"0"0,0-1-1 0 0,1 0 1 0 0,1-1-1 0 0,0 1 1 0 0,1-1 0 0 0,1 0-1 0 0,0 0 1 0 0,0-22-1 0 0,2 37-535 0 0,10 13-129 0 0,14 12 364 0 0,-2 0 0 0 0,0 1 0 0 0,-1 1 0 0 0,-2 1-1 0 0,24 45 1 0 0,-38-64-248 0 0,19 31 496 0 0,-2 2 0 0 0,-2 0 1 0 0,-1 1-1 0 0,-3 1 0 0 0,22 90 1 0 0,-34-114-203 0 0,-1 0 1 0 0,-1 1 0 0 0,-1-1-1 0 0,-1 1 1 0 0,0-1 0 0 0,-2 1-1 0 0,0-1 1 0 0,-1 1 0 0 0,-2-1-1 0 0,0 0 1 0 0,0-1-1 0 0,-2 1 1 0 0,-1-1 0 0 0,0 0-1 0 0,-1-1 1 0 0,-13 19 0 0 0,5-13-99 0 0,-1-1 1 0 0,-1-1 0 0 0,0-1 0 0 0,-2 0-1 0 0,0-2 1 0 0,-1 0 0 0 0,-42 25-1 0 0,27-22 44 0 0,0-2 0 0 0,-2-2-1 0 0,0-2 1 0 0,-66 19 0 0 0,103-34-279 0 0,-6-21-17079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60 9901 0 0,'-44'-8'435'0'0,"40"8"-267"0"0,0 0-1 0 0,0 0 1 0 0,0 0-1 0 0,0-1 0 0 0,0 0 1 0 0,0 0-1 0 0,0 0 0 0 0,1 0 1 0 0,-1 0-1 0 0,0-1 1 0 0,1 0-1 0 0,-1 1 0 0 0,1-2 1 0 0,-1 1-1 0 0,1 0 0 0 0,-4-4 1 0 0,7 5 57 0 0,0 0-1 0 0,1-1 1 0 0,-1 1 0 0 0,0-1 0 0 0,1 1 0 0 0,-1 0 0 0 0,1 0-1 0 0,0-1 1 0 0,-1 1 0 0 0,1 0 0 0 0,0 0 0 0 0,0 0-1 0 0,0 0 1 0 0,0 0 0 0 0,1-2 0 0 0,7-4 2995 0 0,-8 15 100 0 0,-3 4-3057 0 0,1 1-1 0 0,0 0 1 0 0,0 0 0 0 0,3 25 0 0 0,-1 22 68 0 0,-14 95 87 0 0,3-59-212 0 0,4 0-1 0 0,7 105 1 0 0,12-124-135 0 0,-13-73-66 0 0,1 0-1 0 0,0 0 1 0 0,0 0 0 0 0,1 0 0 0 0,-1 0-1 0 0,1-1 1 0 0,0 1 0 0 0,0 0 0 0 0,0-1-1 0 0,0 0 1 0 0,1 1 0 0 0,-1-1-1 0 0,1 0 1 0 0,0 0 0 0 0,0 0 0 0 0,5 3-1 0 0,-5-5-55 0 0,0 0 0 0 0,0 0-1 0 0,0 0 1 0 0,1 0 0 0 0,-1-1-1 0 0,0 0 1 0 0,1 1-1 0 0,-1-1 1 0 0,0 0 0 0 0,6-1-1 0 0,35-8-5044 0 0,4 0-5023 0 0,-41 9 7506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138 109 6845 0 0,'-38'-8'623'0'0,"-36"-8"2067"0"0,48 8 3378 0 0,78 5-5136 0 0,-1-2-1 0 0,87-20 0 0 0,-7 0-986 0 0,-100 20-92 0 0,50-6-266 0 0,-26 8-3362 0 0,-61 12-656 0 0,-7 0 2429 0 0,-2-4-406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90 240 5933 0 0,'8'4'218'0'0,"1"0"0"0"0,0-1-1 0 0,0-1 1 0 0,0 0 0 0 0,1 0 0 0 0,-1 0 0 0 0,1-1 0 0 0,-1-1 0 0 0,1 0 0 0 0,-1 0 0 0 0,1-1 0 0 0,-1 0 0 0 0,0 0 0 0 0,1-1 0 0 0,-1 0 0 0 0,0-1 0 0 0,0 0 0 0 0,13-7 0 0 0,-14 7-140 0 0,0 0-1 0 0,-1-1 0 0 0,1 0 0 0 0,-1-1 1 0 0,0 0-1 0 0,0 0 0 0 0,0 0 1 0 0,-1-1-1 0 0,1 0 0 0 0,-1 0 1 0 0,-1-1-1 0 0,1 0 0 0 0,-1 0 1 0 0,-1 0-1 0 0,1 0 0 0 0,-1-1 0 0 0,0 0 1 0 0,-1 1-1 0 0,0-1 0 0 0,3-14 1 0 0,-5 18-20 0 0,0 1 1 0 0,-1 0-1 0 0,0-1 1 0 0,0 1-1 0 0,0 0 1 0 0,0-1 0 0 0,-1 1-1 0 0,1-1 1 0 0,-1 1-1 0 0,0 0 1 0 0,0 0-1 0 0,0-1 1 0 0,0 1-1 0 0,0 0 1 0 0,-1 0-1 0 0,1 0 1 0 0,-1 0-1 0 0,0 1 1 0 0,0-1-1 0 0,0 0 1 0 0,-1 1 0 0 0,1-1-1 0 0,0 1 1 0 0,-1 0-1 0 0,0 0 1 0 0,1 0-1 0 0,-1 0 1 0 0,0 0-1 0 0,0 0 1 0 0,0 1-1 0 0,0 0 1 0 0,0-1-1 0 0,0 1 1 0 0,-1 0 0 0 0,1 1-1 0 0,0-1 1 0 0,-6 0-1 0 0,0 0 12 0 0,0 0-1 0 0,-1 0 1 0 0,1 1 0 0 0,0 0-1 0 0,0 1 1 0 0,-1 0 0 0 0,1 1-1 0 0,0-1 1 0 0,0 2-1 0 0,0-1 1 0 0,1 1 0 0 0,-15 7-1 0 0,0 4 194 0 0,1 0-1 0 0,0 2 0 0 0,-33 31 0 0 0,47-40-251 0 0,1 1 1 0 0,0-1-1 0 0,1 1 0 0 0,-1 1 0 0 0,2-1 0 0 0,-1 1 0 0 0,1 0 1 0 0,0 0-1 0 0,1 1 0 0 0,0 0 0 0 0,1-1 0 0 0,-4 18 0 0 0,6-25-12 0 0,1 0 0 0 0,0 0-1 0 0,-1-1 1 0 0,1 1 0 0 0,0 0-1 0 0,0 0 1 0 0,1 0 0 0 0,-1 0-1 0 0,0 0 1 0 0,1 0 0 0 0,-1-1-1 0 0,1 1 1 0 0,-1 0 0 0 0,1 0-1 0 0,0-1 1 0 0,0 1 0 0 0,0 0-1 0 0,0-1 1 0 0,0 1-1 0 0,0-1 1 0 0,0 1 0 0 0,0-1-1 0 0,3 3 1 0 0,-1-3-2 0 0,0 1 1 0 0,0 0-1 0 0,1-1 0 0 0,-1 1 1 0 0,0-1-1 0 0,1 0 0 0 0,-1 0 1 0 0,1-1-1 0 0,-1 1 1 0 0,1-1-1 0 0,6 1 0 0 0,1-1-24 0 0,1-1-1 0 0,0 0 0 0 0,-1-1 1 0 0,0 0-1 0 0,1-1 1 0 0,20-8-1 0 0,-5-3 4 0 0,0-1 0 0 0,-1-2-1 0 0,29-24 1 0 0,-36 27 130 0 0,-18 13-5 0 0,0 0 0 0 0,0 0 0 0 0,0 1 0 0 0,0-1-1 0 0,0 0 1 0 0,0 1 0 0 0,0-1 0 0 0,0 0 0 0 0,0 1-1 0 0,0 0 1 0 0,0-1 0 0 0,0 1 0 0 0,1 0 0 0 0,-1-1-1 0 0,0 1 1 0 0,0 0 0 0 0,0 0 0 0 0,3 0 0 0 0,-3 1 37 0 0,1 0 1 0 0,-1 0-1 0 0,0 0 1 0 0,1 0-1 0 0,-1 0 1 0 0,0 1-1 0 0,0-1 1 0 0,0 0-1 0 0,0 1 1 0 0,0-1-1 0 0,0 1 1 0 0,0-1 0 0 0,0 1-1 0 0,-1-1 1 0 0,2 3-1 0 0,14 30 183 0 0,37 54 0 0 0,-45-76-1776 0 0,1 0 1 0 0,1-1-1 0 0,0 0 0 0 0,13 11 1 0 0,-11-13-1267 0 0,1-8-475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16 8749 0 0,'0'0'77'0'0,"0"0"0"0"0,0-1 0 0 0,-1 1 0 0 0,1-1 0 0 0,0 1 0 0 0,0-1 1 0 0,0 1-1 0 0,0-1 0 0 0,0 1 0 0 0,0-1 0 0 0,0 1 0 0 0,0 0 0 0 0,0-1 0 0 0,0 1 0 0 0,0-1 1 0 0,0 1-1 0 0,0-1 0 0 0,0 1 0 0 0,1-1 0 0 0,-1 1 0 0 0,0-1 0 0 0,0 1 0 0 0,0 0 0 0 0,1-1 0 0 0,-1 1 1 0 0,0-1-1 0 0,0 1 0 0 0,1 0 0 0 0,-1-1 0 0 0,0 1 0 0 0,1 0 0 0 0,-1 0 0 0 0,1-1 0 0 0,-1 1 1 0 0,0 0-1 0 0,1 0 0 0 0,-1-1 0 0 0,1 1 0 0 0,0 0 0 0 0,13 15 754 0 0,11 35-715 0 0,-21-18-77 0 0,-2-15-792 0 0,-1-17 728 0 0,0 0 0 0 0,0 0 0 0 0,0 0 0 0 0,-1 0-1 0 0,1-1 1 0 0,0 1 0 0 0,0 0 0 0 0,0-1 0 0 0,-1 1 0 0 0,1 0 0 0 0,0-1 0 0 0,0 1-1 0 0,-1-1 1 0 0,1 1 0 0 0,0-1 0 0 0,-1 1 0 0 0,1-1 0 0 0,-1 0 0 0 0,1 1 0 0 0,0-1-1 0 0,-1 0 1 0 0,0 1 0 0 0,2-2 0 0 0,8-8 105 0 0,0 0-1 0 0,1 1 1 0 0,0 0 0 0 0,1 1-1 0 0,0 0 1 0 0,0 1 0 0 0,19-8-1 0 0,-22 12 85 0 0,-1-1 0 0 0,1 1 0 0 0,0 1-1 0 0,0 0 1 0 0,0 0 0 0 0,0 1 0 0 0,0 0-1 0 0,0 0 1 0 0,0 1 0 0 0,0 0 0 0 0,0 1 0 0 0,14 2-1 0 0,-20-2-99 0 0,0 0 0 0 0,0 0 0 0 0,0 0 0 0 0,-1 0 0 0 0,1 1-1 0 0,0 0 1 0 0,-1-1 0 0 0,1 1 0 0 0,-1 0 0 0 0,0 0 0 0 0,1 0 0 0 0,-1 0 0 0 0,0 1-1 0 0,0-1 1 0 0,-1 0 0 0 0,1 1 0 0 0,0 0 0 0 0,-1-1 0 0 0,0 1 0 0 0,1 0-1 0 0,-1 0 1 0 0,0 0 0 0 0,0 0 0 0 0,-1 0 0 0 0,1 0 0 0 0,-1 0 0 0 0,1 0 0 0 0,-1 0-1 0 0,0 5 1 0 0,0-2-190 0 0,-1 1 0 0 0,1-1 0 0 0,-1 0 0 0 0,0 0-1 0 0,-1 0 1 0 0,-2 7 0 0 0,2-8-427 0 0,0 0 0 0 0,0-1 1 0 0,0 0-1 0 0,-1 1 0 0 0,0-1 0 0 0,0 0 0 0 0,-5 6 1 0 0,0-5-1604 0 0,-1-4-455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90 5469 0 0,'-10'-8'561'0'0,"-2"0"0"0"0,1 1 1 0 0,-1 0-1 0 0,0 0 1 0 0,-1 2-1 0 0,1-1 1 0 0,-1 1-1 0 0,0 1 0 0 0,0 1 1 0 0,-1 0-1 0 0,1 0 1 0 0,-1 1-1 0 0,-25 0 759 0 0,84 7 875 0 0,106-17-1919 0 0,1-1-297 0 0,-96 13-52 0 0,-56 1-55 0 0,1 1 0 0 0,-1-1 0 0 0,0 0 0 0 0,1 0 1 0 0,-1 0-1 0 0,0 0 0 0 0,0 0 0 0 0,0 1 0 0 0,0-1 1 0 0,0 0-1 0 0,0 0 0 0 0,0 0 0 0 0,-1 0 1 0 0,1 0-1 0 0,0 1 0 0 0,-1-1 0 0 0,1 0 0 0 0,-1 0 1 0 0,1 0-1 0 0,-1 0 0 0 0,1 0 0 0 0,-2 1 1 0 0,-22 12-5114 0 0,15-12 2710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6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5649 0 0,'32'-70'2751'0'0,"-4"28"4686"0"0,-27 48-6887 0 0,0 0-1 0 0,0 0 0 0 0,0 0 0 0 0,-1-1 0 0 0,0 1 0 0 0,0 0 0 0 0,0 0 0 0 0,-2 6 0 0 0,0 11 44 0 0,2 67-178 0 0,0 69-21 0 0,0-54-5401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69 7573 0 0,'31'-46'1471'0'0,"-16"23"1489"0"0,-24 56-1175 0 0,-118 363 5110 0 0,115-345-6659 0 0,2 1-1 0 0,3 0 0 0 0,1 0 0 0 0,3 1 0 0 0,7 100 0 0 0,-1-133-213 0 0,0-1 0 0 0,2 1 0 0 0,0-1 0 0 0,1 1 0 0 0,0-1 0 0 0,2-1 0 0 0,0 0 0 0 0,1 0 0 0 0,1 0 0 0 0,1-1 0 0 0,0-1 0 0 0,2 0 0 0 0,23 25 0 0 0,-24-29-11 0 0,2-1 0 0 0,-1 0 0 0 0,1-1 1 0 0,1 0-1 0 0,0-1 0 0 0,0-1 0 0 0,1 0 0 0 0,0-1 0 0 0,0-1 0 0 0,1-1 1 0 0,0 0-1 0 0,0-1 0 0 0,0 0 0 0 0,0-2 0 0 0,34 1 0 0 0,-42-2-113 0 0,24-2-487 0 0,-23-5-2470 0 0,-10-6-3683 0 0,-8 2 3386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52 11001 0 0,'-4'-6'254'0'0,"0"0"-1"0"0,-1 1 1 0 0,0-1-1 0 0,0 1 1 0 0,0 0-1 0 0,0 0 1 0 0,-12-8-1 0 0,15 12-155 0 0,4 7 21 0 0,0-1-1 0 0,1-1 1 0 0,-1 1 0 0 0,1 0-1 0 0,0-1 1 0 0,0 1 0 0 0,0-1-1 0 0,1 0 1 0 0,4 5 0 0 0,0 1-45 0 0,2 2-52 0 0,0 0 0 0 0,1 0 0 0 0,0-2 1 0 0,0 1-1 0 0,21 13 0 0 0,-24-19-18 0 0,-1-1 0 0 0,1 0 0 0 0,0 0 0 0 0,0-1 0 0 0,0 0 0 0 0,0-1 0 0 0,0 0 0 0 0,1 0 0 0 0,-1-1 0 0 0,1 0 0 0 0,12 0 0 0 0,-14-1-25 0 0,1 0-1 0 0,-1 0 0 0 0,1-1 1 0 0,0-1-1 0 0,7-1 0 0 0,-14 2 127 0 0,1 1-1 0 0,-1-1 0 0 0,1 1 0 0 0,-1-1 0 0 0,1 1 0 0 0,-1-1 0 0 0,1 0 1 0 0,-1 0-1 0 0,1 0 0 0 0,-1 0 0 0 0,0 0 0 0 0,0 0 0 0 0,0 0 0 0 0,0 0 1 0 0,1 0-1 0 0,-1-1 0 0 0,-1 1 0 0 0,1 0 0 0 0,0-1 0 0 0,0 1 0 0 0,0-1 1 0 0,-1 1-1 0 0,1-1 0 0 0,-1 1 0 0 0,1-1 0 0 0,-1 1 0 0 0,0-1 0 0 0,1-3 2114 0 0,-11 22-2003 0 0,1-5-105 0 0,1-1-1 0 0,1 1 0 0 0,0 1 0 0 0,0-1 0 0 0,1 1 1 0 0,1 1-1 0 0,-7 26 0 0 0,0-6-69 0 0,-21 47-806 0 0,10-28-2911 0 0,8-20-1472 0 0,11-23 2032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237 184 5004 0 0,'6'-4'156'0'0,"0"1"-1"0"0,0-1 0 0 0,0 0 0 0 0,-1-1 0 0 0,1 0 1 0 0,-1 1-1 0 0,0-2 0 0 0,0 1 0 0 0,-1 0 0 0 0,1-1 0 0 0,-1 0 1 0 0,-1 0-1 0 0,1 0 0 0 0,-1-1 0 0 0,0 1 0 0 0,0-1 1 0 0,-1 0-1 0 0,0 0 0 0 0,0 1 0 0 0,-1-1 0 0 0,0-1 0 0 0,0 1 1 0 0,0-12-1 0 0,-2 18-160 0 0,1-1 0 0 0,0 0 1 0 0,-1 1-1 0 0,1-1 1 0 0,-1 0-1 0 0,0 1 0 0 0,0-1 1 0 0,1 1-1 0 0,-1-1 0 0 0,0 1 1 0 0,0 0-1 0 0,0-1 0 0 0,-1 1 1 0 0,1 0-1 0 0,0 0 0 0 0,0-1 1 0 0,-1 1-1 0 0,1 0 0 0 0,-1 0 1 0 0,1 1-1 0 0,-1-1 0 0 0,1 0 1 0 0,-1 0-1 0 0,1 1 0 0 0,-1-1 1 0 0,0 1-1 0 0,1-1 1 0 0,-1 1-1 0 0,0 0 0 0 0,1 0 1 0 0,-1 0-1 0 0,0 0 0 0 0,1 0 1 0 0,-1 0-1 0 0,0 0 0 0 0,-2 1 1 0 0,-3-1 1 0 0,0 0 1 0 0,1 1-1 0 0,-1 0 1 0 0,0 0-1 0 0,0 1 1 0 0,1 0 0 0 0,-1 0-1 0 0,-8 4 1 0 0,-4 6 16 0 0,0 0 0 0 0,1 2 1 0 0,1-1-1 0 0,0 2 0 0 0,1 1 0 0 0,1 0 1 0 0,0 0-1 0 0,1 2 0 0 0,1 0 1 0 0,1 0-1 0 0,-16 32 0 0 0,27-46-14 0 0,0-1 0 0 0,0 1 0 0 0,0 0 0 0 0,1-1 0 0 0,0 1 0 0 0,0 0 0 0 0,0-1 0 0 0,0 1 0 0 0,1 4 0 0 0,-1-7 1 0 0,0 0 0 0 0,0-1 0 0 0,0 1 0 0 0,0 0 0 0 0,0 0 0 0 0,0-1 0 0 0,1 1 0 0 0,-1 0 0 0 0,0-1 0 0 0,0 1 0 0 0,1 0 1 0 0,-1-1-1 0 0,1 1 0 0 0,-1 0 0 0 0,0-1 0 0 0,1 1 0 0 0,-1-1 0 0 0,1 1 0 0 0,-1-1 0 0 0,1 1 0 0 0,-1-1 0 0 0,1 1 0 0 0,0-1 0 0 0,-1 0 1 0 0,1 1-1 0 0,0-1 0 0 0,-1 0 0 0 0,1 1 0 0 0,0-1 0 0 0,-1 0 0 0 0,1 0 0 0 0,0 0 0 0 0,-1 1 0 0 0,1-1 0 0 0,0 0 0 0 0,0 0 0 0 0,-1 0 1 0 0,1 0-1 0 0,0 0 0 0 0,0-1 0 0 0,-1 1 0 0 0,1 0 0 0 0,0 0 0 0 0,-1 0 0 0 0,1-1 0 0 0,0 1 0 0 0,-1 0 0 0 0,1-1 0 0 0,0 1 0 0 0,-1 0 1 0 0,1-1-1 0 0,-1 1 0 0 0,1-1 0 0 0,0 0 0 0 0,10-8 19 0 0,0 0 1 0 0,-1-1-1 0 0,-1 0 1 0 0,12-14 0 0 0,4-5-18 0 0,-21 24-5 0 0,4-4-5 0 0,0 0 0 0 0,0 1-1 0 0,1 0 1 0 0,0 1 0 0 0,0 0-1 0 0,17-9 1 0 0,-25 16 8 0 0,0 0 1 0 0,0 0-1 0 0,0 0 0 0 0,0 0 1 0 0,0 0-1 0 0,0 0 0 0 0,-1 1 1 0 0,1-1-1 0 0,0 0 0 0 0,0 1 1 0 0,0-1-1 0 0,0 1 0 0 0,-1-1 1 0 0,1 1-1 0 0,0-1 0 0 0,0 1 1 0 0,-1 0-1 0 0,1-1 0 0 0,0 1 1 0 0,-1 0-1 0 0,1-1 0 0 0,-1 1 1 0 0,1 0-1 0 0,-1 0 0 0 0,1 0 1 0 0,-1-1-1 0 0,0 1 0 0 0,1 0 1 0 0,-1 0-1 0 0,0 0 0 0 0,1 0 1 0 0,-1 0-1 0 0,0 1 0 0 0,12 43 86 0 0,-9-33-62 0 0,2 9-306 0 0,2-1 1 0 0,0 1-1 0 0,2-2 1 0 0,19 37-1 0 0,-17-43-1586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52 8397 0 0,'4'-1'-84'0'0,"33"-19"1455"0"0,-36 19-1193 0 0,1 0 0 0 0,-1 0 0 0 0,1 0 0 0 0,-1 0 0 0 0,0 0 0 0 0,1 0 0 0 0,-1-1 0 0 0,0 1 0 0 0,0 0 0 0 0,0-1 0 0 0,0 1 0 0 0,0-1-1 0 0,0 1 1 0 0,0-1 0 0 0,0 0 0 0 0,-1 1 0 0 0,1-1 0 0 0,-1 0 0 0 0,1-3 1100 0 0,-17 26 1579 0 0,-13 12-361 0 0,-39 56 1 0 0,12-15-1882 0 0,-128 170-169 0 0,111-136-4680 0 0,67-92-1713 0 0,6-11 2799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8205 0 0,'59'-10'3285'0'0,"-44"-19"-2325"0"0,19 4-922 0 0,-29 20-3 0 0,-1 1 0 0 0,1 0 0 0 0,0 0 0 0 0,0 0 0 0 0,1 1 0 0 0,-1-1 0 0 0,1 1 1 0 0,0 1-1 0 0,-1-1 0 0 0,1 1 0 0 0,0 0 0 0 0,0 0 0 0 0,10-1 0 0 0,-14 4-24 0 0,-1-1-1 0 0,1 0 1 0 0,-1 1 0 0 0,1-1-1 0 0,-1 1 1 0 0,0-1-1 0 0,1 1 1 0 0,-1 0-1 0 0,0 0 1 0 0,1 0 0 0 0,-1-1-1 0 0,0 1 1 0 0,0 0-1 0 0,0 0 1 0 0,0 1 0 0 0,0-1-1 0 0,0 0 1 0 0,0 0-1 0 0,0 0 1 0 0,0 1-1 0 0,-1-1 1 0 0,1 0 0 0 0,0 1-1 0 0,-1-1 1 0 0,1 1-1 0 0,-1-1 1 0 0,0 1 0 0 0,1-1-1 0 0,-1 1 1 0 0,0-1-1 0 0,0 1 1 0 0,0-1-1 0 0,0 1 1 0 0,0-1 0 0 0,-1 3-1 0 0,1 2-4 0 0,0 0-1 0 0,0 0 1 0 0,-1-1 0 0 0,0 1-1 0 0,0 0 1 0 0,0-1-1 0 0,-1 1 1 0 0,-3 7 0 0 0,-3 2-23 0 0,-1 0 1 0 0,-1 0 0 0 0,0-1 0 0 0,0 0 0 0 0,-2-1 0 0 0,1 0-1 0 0,-18 14 1 0 0,103-50-174 0 0,-66 21 194 0 0,1 0-1 0 0,-1 1 1 0 0,0 1 0 0 0,0 0 0 0 0,1 0 0 0 0,-1 0 0 0 0,10 2 0 0 0,-15-1 81 0 0,-1-1-1 0 0,0 0 0 0 0,0 1 1 0 0,0-1-1 0 0,0 1 0 0 0,0 0 1 0 0,0 0-1 0 0,0 0 0 0 0,0 0 1 0 0,0 0-1 0 0,-1 0 0 0 0,1 1 1 0 0,0-1-1 0 0,-1 0 0 0 0,1 1 1 0 0,-1-1-1 0 0,1 1 0 0 0,-1 0 1 0 0,0-1-1 0 0,1 1 0 0 0,-1 0 1 0 0,0 0-1 0 0,0 0 0 0 0,-1 0 1 0 0,1 0-1 0 0,0 0 0 0 0,-1 0 1 0 0,1 0-1 0 0,-1 0 0 0 0,1 0 1 0 0,-1 0-1 0 0,0 3 0 0 0,0 0 91 0 0,0-1 0 0 0,0 0-1 0 0,-1 1 1 0 0,1-1-1 0 0,-1 0 1 0 0,0 1 0 0 0,0-1-1 0 0,-1 0 1 0 0,1 0-1 0 0,-1 0 1 0 0,0 0 0 0 0,0 0-1 0 0,0-1 1 0 0,-1 1 0 0 0,1-1-1 0 0,-1 1 1 0 0,0-1-1 0 0,0 0 1 0 0,0 0 0 0 0,0 0-1 0 0,-1 0 1 0 0,1-1-1 0 0,-1 1 1 0 0,1-1 0 0 0,-1 0-1 0 0,0 0 1 0 0,0 0-1 0 0,0 0 1 0 0,0-1 0 0 0,0 0-1 0 0,-7 1 1 0 0,-12 3-27 0 0,-1-2 1 0 0,0-1 0 0 0,0-1-1 0 0,-40-3 1 0 0,18 0-2244 0 0,46 2 1870 0 0,-1 0 0 0 0,1 0 0 0 0,-1 0 0 0 0,1 0 0 0 0,0 0 0 0 0,-1 0-1 0 0,1 0 1 0 0,-1 0 0 0 0,1 0 0 0 0,0 0 0 0 0,-1 0 0 0 0,1 0 0 0 0,0-1 0 0 0,-1 1 0 0 0,1 0-1 0 0,-1 0 1 0 0,1 0 0 0 0,0-1 0 0 0,0 1 0 0 0,-1 0 0 0 0,1-1 0 0 0,0 1 0 0 0,-1 0 0 0 0,1-1-1 0 0,0 1 1 0 0,0 0 0 0 0,0-1 0 0 0,-1 1 0 0 0,1-1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71 9957 0 0,'-18'-18'194'0'0,"11"12"-47"0"0,1-1 1 0 0,0 1-1 0 0,0-1 0 0 0,-9-15 1 0 0,16 18 91 0 0,8 6-50 0 0,7 9 185 0 0,12 14 693 0 0,-2 1-1 0 0,-1 1 0 0 0,-1 1 0 0 0,-1 1 1 0 0,-2 1-1 0 0,-1 1 0 0 0,21 43 0 0 0,-24-37-478 0 0,-1 2-1 0 0,-2 0 0 0 0,-1 0 0 0 0,-3 1 0 0 0,-1 1 0 0 0,4 49 0 0 0,-9-49-271 0 0,-3-1-1 0 0,-1 0 1 0 0,-1 0 0 0 0,-3 0-1 0 0,-1 0 1 0 0,-2 0 0 0 0,-2-1 0 0 0,-1 0-1 0 0,-2-1 1 0 0,-2 0 0 0 0,-1-1-1 0 0,-3 0 1 0 0,0-2 0 0 0,-46 66-1 0 0,47-78-163 0 0,-36 45 252 0 0,47-61-434 0 0,1-1 0 0 0,-1 0 0 0 0,-1-1 0 0 0,1 1 0 0 0,-1-1 0 0 0,0-1 0 0 0,-12 7 0 0 0,18-10-162 0 0,1-1 0 0 0,-1 0-1 0 0,1 0 1 0 0,-1 0 0 0 0,0 0 0 0 0,1 0 0 0 0,-1 0 0 0 0,1 0 0 0 0,-1 0 0 0 0,1 0 0 0 0,-1-1 0 0 0,1 1 0 0 0,-1 0 0 0 0,0 0-1 0 0,1 0 1 0 0,-1-1 0 0 0,1 1 0 0 0,-1 0 0 0 0,1 0 0 0 0,0-1 0 0 0,-1 1 0 0 0,1 0 0 0 0,-1-1 0 0 0,1 1 0 0 0,-1-1 0 0 0,1 1-1 0 0,0-1 1 0 0,-1 1 0 0 0,1 0 0 0 0,0-1 0 0 0,0 1 0 0 0,-1-1 0 0 0,1 0 0 0 0,0 1 0 0 0,0-1 0 0 0,0 1 0 0 0,-1-1 0 0 0,1 1-1 0 0,0-1 1 0 0,0 1 0 0 0,0-1 0 0 0,0 0 0 0 0,0 1 0 0 0,0-1 0 0 0,0 1 0 0 0,1-1 0 0 0,-1 1 0 0 0,0-1 0 0 0,0 1 0 0 0,0-1 0 0 0,0 1-1 0 0,1-2 1 0 0,-1 2 56 0 0,0-16-4791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22970 0 0,'13'0'256'0'0,"-6"0"464"0"0,-3 5 240 0 0,-4-1 776 0 0,0-13-1452 0 0,7 9-1356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6T06:10:57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0 609 18278,'1116'-608'0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06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1744 0 0,'0'0'86'0'0,"39"-6"3629"0"0,-37 3-3334 0 0,1 0 1 0 0,0 0 0 0 0,-1-1 0 0 0,0 1 0 0 0,0 0 0 0 0,0-1 0 0 0,0 0 0 0 0,0 1 0 0 0,-1-1 0 0 0,0 0 0 0 0,1 0 0 0 0,-1 0 0 0 0,-1 0 0 0 0,1 0 0 0 0,-1 0 0 0 0,1 0 0 0 0,-1 0 0 0 0,0 0 0 0 0,-1 0 0 0 0,0-4 0 0 0,1 1 389 0 0,0 43 33 0 0,0 240 3373 0 0,20-113-2797 0 0,-20 315 1698 0 0,0-473-1576 0 0,1-9-653 0 0,-1-22-487 0 0,0 14-427 0 0,0 1 0 0 0,-1-1 1 0 0,-4-20-1 0 0,-7-15 54 0 0,2 0 0 0 0,2-1 0 0 0,1 1 0 0 0,4-1 0 0 0,2-72 0 0 0,13 8-4 0 0,-12-30-6 0 0,-2 31 720 0 0,-1 42-2792 0 0,3 24-4903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3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223 332 7473 0 0,'0'1'4'0'0,"0"1"-1"0"0,0-1 1 0 0,0 0 0 0 0,-1 1 0 0 0,1-1 0 0 0,-1 1-1 0 0,1-1 1 0 0,-1 0 0 0 0,1 1 0 0 0,-1-1 0 0 0,0 0-1 0 0,0 0 1 0 0,0 1 0 0 0,1-1 0 0 0,-1 0 0 0 0,0 0 0 0 0,0 0-1 0 0,-1 0 1 0 0,1 0 0 0 0,0 0 0 0 0,0 0 0 0 0,0-1-1 0 0,-1 1 1 0 0,1 0 0 0 0,0-1 0 0 0,-1 1 0 0 0,1-1 0 0 0,0 1-1 0 0,-1-1 1 0 0,1 0 0 0 0,-1 1 0 0 0,-1-1 0 0 0,-54 2 919 0 0,42-2-289 0 0,15-4-344 0 0,0 1 0 0 0,-1-1-1 0 0,2 1 1 0 0,-1-1 0 0 0,0 1 0 0 0,1-1-1 0 0,-1 1 1 0 0,1-1 0 0 0,1-3 0 0 0,3-14-86 0 0,-2 0 0 0 0,0-1 0 0 0,-2 0 0 0 0,0 1 0 0 0,-2-1 0 0 0,-4-33 1 0 0,-8-86 1965 0 0,13 140-2282 0 0,0 41-137 0 0,-3 8 1045 0 0,-2 1 0 0 0,-13 56 0 0 0,-1 2 406 0 0,-20 387 1003 0 0,35 3-302 0 0,4-350-1284 0 0,-15 144 722 0 0,2-36-3661 0 0,18-284-4597 0 0,1 10 2649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3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29 2152 0 0,'-37'-9'1143'0'0,"-1"2"1"0"0,-1 1-1 0 0,1 2 0 0 0,-1 2 0 0 0,1 1 0 0 0,-64 8 0 0 0,-226 53 2627 0 0,298-51-3302 0 0,26-2-53 0 0,17 1-82 0 0,65 13 173 0 0,0-4 1 0 0,90 9-1 0 0,164 1-464 0 0,-250-22-19 0 0,1759 101 59 0 0,-1203-90 150 0 0,-365-15 4255 0 0,-272-2-4699 0 0,-1 1 0 0 0,0-1 0 0 0,0 1 0 0 0,0-1 0 0 0,0 1 0 0 0,0-1 0 0 0,0 1 0 0 0,0 0 0 0 0,1-1 1 0 0,-1 1-1 0 0,0-1 0 0 0,-1 1 0 0 0,1-1 0 0 0,0 1 0 0 0,0-1 0 0 0,0 1 0 0 0,0-1 0 0 0,0 1 0 0 0,0-1 0 0 0,-1 1 0 0 0,1 0 1 0 0,0-1-1 0 0,0 1 0 0 0,-1-1 0 0 0,1 1 0 0 0,0 0 0 0 0,0-1 0 0 0,-1 1 0 0 0,1 0 0 0 0,-1-1 0 0 0,1 1 0 0 0,0 0 0 0 0,-1-1 1 0 0,1 1-1 0 0,-1 0 0 0 0,1 0 0 0 0,-1-1 0 0 0,-10-3-4011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19 126 2248 0 0,'5'-17'6997'0'0,"-5"-29"-6932"0"0,0 37 853 0 0,2-27 480 0 0,-2 18-619 0 0,-5 45-787 0 0,-6 63 1555 0 0,2 173 1 0 0,9-231-1152 0 0,0-31-321 0 0,0-20-5180 0 0,0 11 1564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177 129 1900 0 0,'1'1'157'0'0,"0"0"1"0"0,0 1-1 0 0,0-1 0 0 0,0 0 0 0 0,1 1 0 0 0,-1-1 0 0 0,0 0 1 0 0,1 0-1 0 0,-1 0 0 0 0,1 0 0 0 0,-1-1 0 0 0,1 1 0 0 0,-1 0 1 0 0,1 0-1 0 0,-1-1 0 0 0,1 1 0 0 0,0-1 0 0 0,-1 0 0 0 0,1 1 1 0 0,0-1-1 0 0,-1 0 0 0 0,1 0 0 0 0,0 0 0 0 0,2 0 0 0 0,0-1 14 0 0,0 0-1 0 0,0 0 0 0 0,0-1 0 0 0,-1 1 0 0 0,1-1 1 0 0,-1 0-1 0 0,1 0 0 0 0,-1 0 0 0 0,1 0 0 0 0,4-5 1 0 0,-3 3 96 0 0,-1 0 0 0 0,0 0 0 0 0,1-1 0 0 0,-1 1 0 0 0,-1-1 0 0 0,1 0 0 0 0,-1 0 0 0 0,1-1 0 0 0,-2 1 0 0 0,1-1 0 0 0,-1 1 1 0 0,1-1-1 0 0,-1 0 0 0 0,1-9 0 0 0,-3 13-242 0 0,0 0 0 0 0,-1 0 0 0 0,1 0 0 0 0,-1 1 0 0 0,1-1 0 0 0,-1 0 0 0 0,0 1 0 0 0,0-1 0 0 0,0 0 0 0 0,0 1 0 0 0,0-1 0 0 0,0 1 0 0 0,0-1 0 0 0,0 1 0 0 0,0 0 0 0 0,-1-1 0 0 0,1 1 0 0 0,-1 0 0 0 0,1 0 0 0 0,-1 0 0 0 0,1 0 0 0 0,-1 0 0 0 0,0 0 0 0 0,1 1 0 0 0,-1-1 0 0 0,0 0 0 0 0,0 1 0 0 0,0 0 0 0 0,1-1 0 0 0,-1 1 0 0 0,0 0 0 0 0,0 0 0 0 0,0 0 0 0 0,0 0 0 0 0,1 0 0 0 0,-4 1 0 0 0,-3-1 7 0 0,0 0 1 0 0,0 1-1 0 0,0 0 0 0 0,1 0 1 0 0,-1 1-1 0 0,0 0 0 0 0,-11 5 1 0 0,-3 5 206 0 0,-1 1 1 0 0,-40 30-1 0 0,56-37-221 0 0,0-1 0 0 0,0 1 0 0 0,1 1 0 0 0,-1-1 0 0 0,2 1 0 0 0,-1 1 0 0 0,1-1-1 0 0,0 1 1 0 0,0-1 0 0 0,1 1 0 0 0,-6 17 0 0 0,9-23-9 0 0,0 1-1 0 0,0-1 1 0 0,1 0 0 0 0,-1 1-1 0 0,1-1 1 0 0,0 1-1 0 0,-1-1 1 0 0,1 1-1 0 0,0-1 1 0 0,1 1 0 0 0,-1-1-1 0 0,0 0 1 0 0,1 1-1 0 0,-1-1 1 0 0,1 1-1 0 0,0-1 1 0 0,0 0-1 0 0,0 1 1 0 0,0-1 0 0 0,0 0-1 0 0,0 0 1 0 0,1 0-1 0 0,1 2 1 0 0,0-2-4 0 0,-1 0 1 0 0,1 0-1 0 0,0 0 1 0 0,0 0-1 0 0,0-1 1 0 0,1 1-1 0 0,-1-1 1 0 0,0 0-1 0 0,1 0 1 0 0,-1 0-1 0 0,0-1 1 0 0,1 1-1 0 0,-1-1 1 0 0,6 1-1 0 0,3-1-3 0 0,0-1 0 0 0,0 0 0 0 0,0-1 0 0 0,-1 0 0 0 0,1 0 0 0 0,0-1 0 0 0,-1-1 0 0 0,18-8 0 0 0,-9 0 131 0 0,1-1 0 0 0,18-18 0 0 0,-23 18 407 0 0,1 1 0 0 0,-1 1 1 0 0,29-15-1 0 0,-45 26-524 0 0,1 0-1 0 0,-1 0 1 0 0,1 0 0 0 0,-1 0 0 0 0,1 0-1 0 0,-1 0 1 0 0,1 0 0 0 0,-1 0 0 0 0,1 1 0 0 0,-1-1-1 0 0,0 0 1 0 0,1 0 0 0 0,-1 0 0 0 0,1 1-1 0 0,-1-1 1 0 0,1 0 0 0 0,-1 0 0 0 0,1 1 0 0 0,-1-1-1 0 0,0 0 1 0 0,1 1 0 0 0,-1-1 0 0 0,0 0-1 0 0,1 1 1 0 0,-1-1 0 0 0,0 1 0 0 0,0-1-1 0 0,1 1 1 0 0,-1-1 0 0 0,0 1 0 0 0,0-1 0 0 0,0 0-1 0 0,1 1 1 0 0,-1-1 0 0 0,0 1 0 0 0,0-1-1 0 0,0 1 1 0 0,0-1 0 0 0,0 1 0 0 0,0-1-1 0 0,0 1 1 0 0,0-1 0 0 0,-1 2 0 0 0,4 35 581 0 0,-2-17-372 0 0,2-8-230 0 0,2 1 0 0 0,-1-1 0 0 0,11 18 0 0 0,10 11-6044 0 0,-20-32 2180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0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7757 0 0,'0'-2'77'0'0,"0"0"0"0"0,0 0 1 0 0,1 0-1 0 0,-1 0 0 0 0,1 1 0 0 0,-1-1 1 0 0,1 0-1 0 0,-1 0 0 0 0,1 1 0 0 0,0-1 1 0 0,0 0-1 0 0,0 1 0 0 0,0-1 1 0 0,0 1-1 0 0,0-1 0 0 0,1 1 0 0 0,-1 0 1 0 0,2-2-1 0 0,-2 2-59 0 0,0 1-1 0 0,1 0 1 0 0,-1-1-1 0 0,0 1 1 0 0,0 0 0 0 0,0 0-1 0 0,1 0 1 0 0,-1 0-1 0 0,0 0 1 0 0,0 0-1 0 0,0 0 1 0 0,1 0 0 0 0,-1 1-1 0 0,0-1 1 0 0,0 0-1 0 0,0 1 1 0 0,0-1 0 0 0,0 1-1 0 0,0-1 1 0 0,0 1-1 0 0,2 0 1 0 0,7 6-87 0 0,-1 1 1 0 0,0 0-1 0 0,0 0 0 0 0,12 15 1 0 0,-7-7 210 0 0,58 62-2 0 0,-1-1-3916 0 0,-59-65 1925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2340 0 0,'-13'2'866'0'0,"0"1"-1"0"0,-1-2 1 0 0,1 0 0 0 0,-1-1-1 0 0,0 0 1 0 0,-14-2-1 0 0,-15 0-260 0 0,43 2-599 0 0,1 0-1 0 0,-1 0 1 0 0,1 0 0 0 0,-1 0-1 0 0,1 1 1 0 0,-1-1-1 0 0,0 0 1 0 0,1 0 0 0 0,-1 0-1 0 0,1 1 1 0 0,-1-1-1 0 0,0 0 1 0 0,1 1 0 0 0,-1-1-1 0 0,0 0 1 0 0,1 1-1 0 0,-1-1 1 0 0,0 0 0 0 0,0 1-1 0 0,1-1 1 0 0,-1 1-1 0 0,0-1 1 0 0,0 1 0 0 0,0-1-1 0 0,1 0 1 0 0,-1 1-1 0 0,0-1 1 0 0,0 1 0 0 0,0-1-1 0 0,0 1 1 0 0,0-1-1 0 0,0 1 1 0 0,0-1 0 0 0,0 1-1 0 0,0-1 1 0 0,0 1-1 0 0,0-1 1 0 0,-1 1 0 0 0,1-1-1 0 0,0 0 1 0 0,0 1-1 0 0,0-1 1 0 0,0 1 0 0 0,-1-1-1 0 0,1 0 1 0 0,0 1-1 0 0,-1-1 1 0 0,1 1 0 0 0,0-1-1 0 0,-1 0 1 0 0,1 1-1 0 0,0-1 1 0 0,-1 0 0 0 0,1 0-1 0 0,0 1 1 0 0,-1-1-1 0 0,1 0 1 0 0,-1 0 0 0 0,1 0-1 0 0,-1 1 1 0 0,1-1 0 0 0,52 8 63 0 0,2-2 1 0 0,92-2 0 0 0,-141-4-94 0 0,1 0 1 0 0,-1 1 0 0 0,0 0-1 0 0,1 0 1 0 0,-1 1-1 0 0,0-1 1 0 0,9 5 0 0 0,-13-5-350 0 0,-8-1-4132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5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75 5296 0 0,'0'-12'134'0'0,"1"8"16"0"0,-1 1-1 0 0,1 0 1 0 0,-1-1 0 0 0,0 1-1 0 0,-1 0 1 0 0,1 0 0 0 0,0-1-1 0 0,-1 1 1 0 0,0 0 0 0 0,0 0-1 0 0,0-1 1 0 0,0 1 0 0 0,0 0-1 0 0,-1 0 1 0 0,1 0 0 0 0,-1 1-1 0 0,-3-5 1 0 0,4 6-133 0 0,-3 81 560 0 0,-3 0 51 0 0,-23 100 0 0 0,13-88-524 0 0,14-75-51 0 0,1-1 0 0 0,0 1 0 0 0,1 0 0 0 0,1 0-1 0 0,1-1 1 0 0,0 1 0 0 0,5 22 0 0 0,-6-38-44 0 0,0-1 0 0 0,0 0-1 0 0,0 0 1 0 0,1 1 0 0 0,-1-1 0 0 0,0 0 0 0 0,0 0-1 0 0,0 1 1 0 0,0-1 0 0 0,0 0 0 0 0,0 0 0 0 0,0 1 0 0 0,0-1-1 0 0,1 0 1 0 0,-1 0 0 0 0,0 1 0 0 0,0-1 0 0 0,0 0-1 0 0,0 0 1 0 0,1 0 0 0 0,-1 0 0 0 0,0 1 0 0 0,0-1-1 0 0,0 0 1 0 0,1 0 0 0 0,-1 0 0 0 0,0 0 0 0 0,0 0 0 0 0,1 0-1 0 0,-1 0 1 0 0,0 1 0 0 0,0-1 0 0 0,1 0 0 0 0,-1 0-1 0 0,0 0 1 0 0,1 0 0 0 0,-1 0 0 0 0,0 0 0 0 0,1 0-1 0 0,9-9 92 0 0,4-16-110 0 0,-3 3-5 0 0,1 0 0 0 0,1 1 0 0 0,1 0 0 0 0,1 1 0 0 0,1 1 0 0 0,0 0 0 0 0,1 1 0 0 0,1 1 0 0 0,1 1 0 0 0,38-26 0 0 0,-57 41 14 0 0,1 1 1 0 0,0-1-1 0 0,0 0 0 0 0,0 0 0 0 0,0 0 0 0 0,0 1 1 0 0,0-1-1 0 0,0 0 0 0 0,1 1 0 0 0,-1-1 0 0 0,0 1 0 0 0,0 0 1 0 0,0-1-1 0 0,0 1 0 0 0,1 0 0 0 0,-1 0 0 0 0,0-1 0 0 0,0 1 1 0 0,1 0-1 0 0,-1 0 0 0 0,0 0 0 0 0,0 1 0 0 0,1-1 0 0 0,-1 0 1 0 0,0 0-1 0 0,0 1 0 0 0,0-1 0 0 0,1 1 0 0 0,-1-1 1 0 0,0 1-1 0 0,0-1 0 0 0,0 1 0 0 0,0 0 0 0 0,0-1 0 0 0,0 1 1 0 0,0 0-1 0 0,0 0 0 0 0,0 0 0 0 0,0 0 0 0 0,-1 0 0 0 0,1 0 1 0 0,0 0-1 0 0,-1 0 0 0 0,1 0 0 0 0,-1 0 0 0 0,1 0 0 0 0,-1 1 1 0 0,1-1-1 0 0,-1 0 0 0 0,0 0 0 0 0,1 0 0 0 0,-1 3 1 0 0,2 9 9 0 0,0 0 0 0 0,-1 0 0 0 0,-1 0 0 0 0,-1 16 0 0 0,0-10 16 0 0,1-12 36 0 0,1 0 0 0 0,-1-1 0 0 0,-1 1 0 0 0,0 0 0 0 0,0 0 0 0 0,0 0-1 0 0,0-1 1 0 0,-1 1 0 0 0,-1 0 0 0 0,1-1 0 0 0,-1 0 0 0 0,0 1 0 0 0,0-1 0 0 0,-1 0 0 0 0,1-1 0 0 0,-1 1 0 0 0,-1-1 0 0 0,1 0 0 0 0,-1 0-1 0 0,0 0 1 0 0,0 0 0 0 0,0-1 0 0 0,-1 0 0 0 0,0 0 0 0 0,1 0 0 0 0,-1-1 0 0 0,-1 0 0 0 0,1 0 0 0 0,0 0 0 0 0,-1-1 0 0 0,1 0 0 0 0,-1-1 0 0 0,0 1-1 0 0,0-1 1 0 0,1 0 0 0 0,-14-1 0 0 0,8 1 111 0 0,0-1-1 0 0,0-1 0 0 0,0 0 0 0 0,0-1 1 0 0,-15-4-1 0 0,23 5-158 0 0,0 0-1 0 0,0 0 1 0 0,0-1 0 0 0,0 0 0 0 0,0 0-1 0 0,0 0 1 0 0,0 0 0 0 0,1 0-1 0 0,-1-1 1 0 0,1 0 0 0 0,0 1 0 0 0,0-1-1 0 0,0-1 1 0 0,0 1 0 0 0,0 0-1 0 0,1-1 1 0 0,-1 1 0 0 0,-1-5 0 0 0,2-25-4133 0 0,2 30 1816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5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11 5745 0 0,'-7'0'364'0'0,"-2"0"276"0"0,0 0 148 0 0,4 0 80 0 0,0-6-328 0 0,5 2-268 0 0,-4 4-56 0 0,15 0-332 0 0,-1 0-248 0 0,5 0-448 0 0,2 0-908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6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4704 0 0,'-13'5'40'0'0,"-3"0"32"0"0,2 1 216 0 0,5-4 4 0 0,4-2 117 0 0,12 0-894 0 0,4 0-795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6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4076 0 0,'-14'4'56'0'0,"0"-4"292"0"0,1 0 64 0 0,3 0 345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 4044 0 0,'-12'3'3244'0'0,"12"-3"-3166"0"0,0 0 0 0 0,0 0 1 0 0,0 0-1 0 0,0 0 0 0 0,-1 0 0 0 0,1-1 0 0 0,0 1 0 0 0,0 0 0 0 0,0 0 0 0 0,0 0 0 0 0,0 0 0 0 0,0-1 0 0 0,0 1 0 0 0,0 0 0 0 0,0 0 1 0 0,0 0-1 0 0,0-1 0 0 0,0 1 0 0 0,4-5 4698 0 0,-4 27-4997 0 0,0 87-41 0 0,0-37-3209 0 0,0-49 626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6169 0 0,'-5'11'48'0'0,"1"-4"76"0"0,1-2-24 0 0,1 1-12 0 0,2-2-640 0 0,0 0-1081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7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 7757 0 0,'-17'29'24'0'0,"-1"-2"84"0"0,-2-4 116 0 0,-1-3 24 0 0,3-4 28 0 0,6-5-76 0 0,5 0-136 0 0,3 1-228 0 0,4 1-492 0 0,0 0-1192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48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79 3796 0 0,'16'-1'320'0'0,"-12"1"1"0"0,-1 0-1 0 0,0-1 1 0 0,0 2 0 0 0,1-1-1 0 0,-1 0 1 0 0,0 1 0 0 0,0-1-1 0 0,6 2 1 0 0,-8-1-274 0 0,0 0 1 0 0,0 0-1 0 0,0 0 1 0 0,0 0 0 0 0,0-1-1 0 0,-1 2 1 0 0,1-1-1 0 0,0 0 1 0 0,0 0-1 0 0,-1 0 1 0 0,1 0-1 0 0,0 0 1 0 0,-1 0-1 0 0,1 1 1 0 0,-1-1-1 0 0,0 0 1 0 0,1 1-1 0 0,-1-1 1 0 0,0 0-1 0 0,0 0 1 0 0,0 1-1 0 0,0-1 1 0 0,0 0-1 0 0,0 1 1 0 0,0 1-1 0 0,-24 20 249 0 0,7-17-138 0 0,17-6-153 0 0,0 0 0 0 0,-1 0 0 0 0,1-1 0 0 0,-1 1 0 0 0,1 0 0 0 0,0 0 0 0 0,-1 0 0 0 0,1 0 0 0 0,0-1 0 0 0,-1 1 0 0 0,1 0-1 0 0,0 0 1 0 0,-1-1 0 0 0,1 1 0 0 0,0 0 0 0 0,0 0 0 0 0,-1-1 0 0 0,1 1 0 0 0,0 0 0 0 0,0-1 0 0 0,-1 1 0 0 0,1-1 0 0 0,0 1 0 0 0,0 0-1 0 0,0-1 1 0 0,0 1 0 0 0,0 0 0 0 0,0-1 0 0 0,0 1 0 0 0,0-1 0 0 0,-1 1 0 0 0,1 0 0 0 0,0-1 0 0 0,1 1 0 0 0,-1-1 0 0 0,0 0-1 0 0,0-1 20 0 0,-1-1 0 0 0,2 1-1 0 0,-1-1 1 0 0,0 1-1 0 0,0-1 1 0 0,1 1 0 0 0,-1-1-1 0 0,1 1 1 0 0,0 0-1 0 0,0-1 1 0 0,-1 1-1 0 0,2 0 1 0 0,-1-1 0 0 0,0 1-1 0 0,0 0 1 0 0,1 0-1 0 0,-1 0 1 0 0,1 0-1 0 0,0 0 1 0 0,-1 0 0 0 0,1 1-1 0 0,0-1 1 0 0,0 1-1 0 0,0-1 1 0 0,0 1-1 0 0,1 0 1 0 0,-1-1 0 0 0,0 1-1 0 0,1 0 1 0 0,-1 1-1 0 0,0-1 1 0 0,1 0 0 0 0,-1 1-1 0 0,1-1 1 0 0,3 1-1 0 0,-5 3 8 0 0,0 1 0 0 0,0 0 0 0 0,-1 0 0 0 0,1 0 0 0 0,-1 0 0 0 0,0 0 0 0 0,0 0 0 0 0,0 0 0 0 0,-2 7 0 0 0,2-10-31 0 0,0 0 1 0 0,0 0 0 0 0,-1 0 0 0 0,1 0 0 0 0,0 0 0 0 0,-1 0 0 0 0,1-1-1 0 0,0 1 1 0 0,-1 0 0 0 0,0 0 0 0 0,1 0 0 0 0,-1 0 0 0 0,1-1 0 0 0,-1 1-1 0 0,0 0 1 0 0,1-1 0 0 0,-1 1 0 0 0,0-1 0 0 0,0 1 0 0 0,0 0 0 0 0,1-1-1 0 0,-1 0 1 0 0,0 1 0 0 0,0-1 0 0 0,0 1 0 0 0,0-1 0 0 0,0 0 0 0 0,0 0-1 0 0,0 0 1 0 0,0 1 0 0 0,0-1 0 0 0,0 0 0 0 0,0 0 0 0 0,0 0 0 0 0,0-1-1 0 0,0 1 1 0 0,0 0 0 0 0,0 0 0 0 0,0 0 0 0 0,1-1 0 0 0,-1 1 0 0 0,0 0-1 0 0,0-1 1 0 0,0 1 0 0 0,0-1 0 0 0,0 1 0 0 0,1-1 0 0 0,-1 0 0 0 0,0 1-1 0 0,0-1 1 0 0,1 0 0 0 0,-1 1 0 0 0,0-1 0 0 0,1 0 0 0 0,-1 0 0 0 0,1 0-1 0 0,-1 1 1 0 0,0-3 0 0 0,-2-2 7 0 0,0 0-1 0 0,0 0 1 0 0,0-1-1 0 0,1 1 1 0 0,0 0 0 0 0,0-1-1 0 0,0 0 1 0 0,-1-10-1 0 0,3 13-7 0 0,0 1 1 0 0,0 0-1 0 0,0 0 0 0 0,1 0 0 0 0,-1 0 0 0 0,0 0 1 0 0,1 0-1 0 0,-1 0 0 0 0,1 0 0 0 0,0 0 0 0 0,0 1 0 0 0,0-1 1 0 0,0 0-1 0 0,0 0 0 0 0,0 1 0 0 0,0-1 0 0 0,0 0 1 0 0,1 1-1 0 0,-1-1 0 0 0,1 1 0 0 0,-1 0 0 0 0,1-1 1 0 0,0 1-1 0 0,-1 0 0 0 0,1 0 0 0 0,0 0 0 0 0,0 0 0 0 0,0 0 1 0 0,0 1-1 0 0,3-2 0 0 0,5 0-13 0 0,-1 0 0 0 0,1 0-1 0 0,0 1 1 0 0,0 0 0 0 0,11 1 0 0 0,-21 0 15 0 0,0 0 1 0 0,1 0 0 0 0,-1 1-1 0 0,0-1 1 0 0,0 0-1 0 0,1 1 1 0 0,-1-1 0 0 0,0 0-1 0 0,0 1 1 0 0,0-1-1 0 0,0 0 1 0 0,1 1-1 0 0,-1-1 1 0 0,0 0 0 0 0,0 1-1 0 0,0-1 1 0 0,0 1-1 0 0,0-1 1 0 0,0 0-1 0 0,0 1 1 0 0,0-1 0 0 0,0 0-1 0 0,0 1 1 0 0,0-1-1 0 0,0 1 1 0 0,0-1-1 0 0,-1 0 1 0 0,1 1 0 0 0,0-1-1 0 0,0 0 1 0 0,0 1-1 0 0,0-1 1 0 0,-1 0 0 0 0,1 1-1 0 0,0-1 1 0 0,0 0-1 0 0,-1 0 1 0 0,1 1-1 0 0,0-1 1 0 0,0 0 0 0 0,-1 0-1 0 0,1 1 1 0 0,0-1-1 0 0,-1 0 1 0 0,-10 15 45 0 0,-2-3-29 0 0,-45 37-1 0 0,54-46-10 0 0,0 0-1 0 0,-1 0 1 0 0,0-1 0 0 0,1 1 0 0 0,-1-1 0 0 0,0 0 0 0 0,0-1 0 0 0,0 1 0 0 0,0-1 0 0 0,0 0 0 0 0,-9 1 0 0 0,14-2-8 0 0,0 0 1 0 0,-1 0-1 0 0,1 0 1 0 0,0 0-1 0 0,-1 0 1 0 0,1 0-1 0 0,0 0 1 0 0,0-1-1 0 0,-1 1 0 0 0,1 0 1 0 0,0 0-1 0 0,-1 0 1 0 0,1 0-1 0 0,0 0 1 0 0,0 0-1 0 0,-1-1 1 0 0,1 1-1 0 0,0 0 0 0 0,0 0 1 0 0,0 0-1 0 0,-1-1 1 0 0,1 1-1 0 0,0 0 1 0 0,0 0-1 0 0,0-1 1 0 0,-1 1-1 0 0,1 0 0 0 0,0 0 1 0 0,0-1-1 0 0,0 1 1 0 0,0 0-1 0 0,0 0 1 0 0,0-1-1 0 0,0 1 1 0 0,0 0-1 0 0,0-1 0 0 0,0 1 1 0 0,0-1-1 0 0,4-15 57 0 0,12-15 244 0 0,-12 27-251 0 0,1-1-1 0 0,-1 1 1 0 0,1 0-1 0 0,0 0 1 0 0,0 0-1 0 0,0 1 1 0 0,0 0-1 0 0,1 0 1 0 0,-1 0-1 0 0,1 0 1 0 0,0 1-1 0 0,8-2 1 0 0,-12 3-46 0 0,1 0-1 0 0,0 0 1 0 0,0 1 0 0 0,0-1 0 0 0,0 1 0 0 0,0 0 0 0 0,-1-1-1 0 0,1 1 1 0 0,0 1 0 0 0,0-1 0 0 0,0 0 0 0 0,0 1 0 0 0,0-1-1 0 0,0 1 1 0 0,-1 0 0 0 0,1 0 0 0 0,0 0 0 0 0,-1 0 0 0 0,1 1-1 0 0,-1-1 1 0 0,1 1 0 0 0,-1 0 0 0 0,1-1 0 0 0,-1 1 0 0 0,0 0 0 0 0,0 0-1 0 0,0 0 1 0 0,2 4 0 0 0,-2-3 22 0 0,-1 0 1 0 0,1 0-1 0 0,-1 0 1 0 0,0 0-1 0 0,0 0 1 0 0,-1 0-1 0 0,1 0 0 0 0,0 0 1 0 0,-1 1-1 0 0,0-1 1 0 0,0 0-1 0 0,0 0 1 0 0,0 1-1 0 0,0-1 0 0 0,-1 0 1 0 0,0 0-1 0 0,1 0 1 0 0,-1 1-1 0 0,0-1 1 0 0,-1 0-1 0 0,1 0 0 0 0,0 0 1 0 0,-1-1-1 0 0,0 1 1 0 0,1 0-1 0 0,-1 0 1 0 0,0-1-1 0 0,0 0 0 0 0,-1 1 1 0 0,1-1-1 0 0,-1 0 1 0 0,1 0-1 0 0,-4 2 1 0 0,0 1 33 0 0,-1 0 1 0 0,1 0 0 0 0,-1-1-1 0 0,0 0 1 0 0,0-1 0 0 0,-1 1-1 0 0,1-1 1 0 0,-1-1 0 0 0,1 1-1 0 0,-1-1 1 0 0,0-1 0 0 0,-11 2 0 0 0,18-3-48 0 0,-1-1 0 0 0,0 1 0 0 0,1 0 0 0 0,-1 0 0 0 0,1-1 0 0 0,-1 1 0 0 0,1-1 0 0 0,-1 0 0 0 0,1 1 0 0 0,-1-1 0 0 0,1 0 0 0 0,-1 0 0 0 0,1 0 0 0 0,0 0 0 0 0,0 0 0 0 0,-1 0 0 0 0,1 0 0 0 0,0 0 0 0 0,0-1 0 0 0,-1 0 0 0 0,-16-39 430 0 0,15 27-269 0 0,0-1 0 0 0,1 0 0 0 0,-1-25 0 0 0,3 39-177 0 0,0 0 0 0 0,0 0 0 0 0,0 0 0 0 0,1 0-1 0 0,-1 0 1 0 0,0 0 0 0 0,0 0 0 0 0,1 0 0 0 0,-1 0-1 0 0,1 0 1 0 0,-1 0 0 0 0,1 0 0 0 0,-1 0 0 0 0,1 0-1 0 0,-1 1 1 0 0,1-1 0 0 0,0 0 0 0 0,0 0 0 0 0,-1 0-1 0 0,1 1 1 0 0,0-1 0 0 0,0 1 0 0 0,0-1 0 0 0,0 0 0 0 0,0 1-1 0 0,1-1 1 0 0,2 0 29 0 0,0 0-1 0 0,0 0 1 0 0,-1 0 0 0 0,1 0-1 0 0,0 1 1 0 0,0 0-1 0 0,7 0 1 0 0,-1 0-442 0 0,-1 1 1 0 0,1 1-1 0 0,0 0 1 0 0,-1 0-1 0 0,15 6 0 0 0,-15-3-1382 0 0,-3-1-747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1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68 2104 0 0,'-5'2'555'0'0,"1"0"-1"0"0,-1 0 1 0 0,0 0 0 0 0,1-1-1 0 0,-1 0 1 0 0,0 1 0 0 0,0-2-1 0 0,0 1 1 0 0,-7 0 1961 0 0,12-4-2423 0 0,1 0 0 0 0,0 0 1 0 0,0 1-1 0 0,1-1 0 0 0,-1 1 0 0 0,0-1 0 0 0,1 1 0 0 0,0-1 0 0 0,-1 1 0 0 0,1 0 0 0 0,0 0 0 0 0,0 0 1 0 0,0 0-1 0 0,1 0 0 0 0,-1 0 0 0 0,0 0 0 0 0,1 1 0 0 0,-1-1 0 0 0,1 1 0 0 0,-1 0 0 0 0,1 0 0 0 0,0 0 1 0 0,3-1-1 0 0,74-22-299 0 0,-76 23 294 0 0,4-1-79 0 0,0 0-1 0 0,1 1 1 0 0,-1 0 0 0 0,0 0-1 0 0,1 1 1 0 0,13 0 0 0 0,-20 1 5 0 0,0-1 0 0 0,0 0-1 0 0,-1 1 1 0 0,1-1 0 0 0,0 1 0 0 0,0-1 0 0 0,-1 1 0 0 0,1 0 0 0 0,0 0-1 0 0,-1 0 1 0 0,1 0 0 0 0,-1 0 0 0 0,1 0 0 0 0,-1 0 0 0 0,0 1 0 0 0,0-1 0 0 0,1 0-1 0 0,-1 1 1 0 0,0-1 0 0 0,0 1 0 0 0,0-1 0 0 0,0 1 0 0 0,0 0 0 0 0,-1-1-1 0 0,1 1 1 0 0,0 0 0 0 0,-1-1 0 0 0,1 1 0 0 0,-1 0 0 0 0,0 0 0 0 0,0 0 0 0 0,1-1-1 0 0,-1 1 1 0 0,-1 3 0 0 0,1 3 96 0 0,-1 1 0 0 0,1-1-1 0 0,-2 1 1 0 0,0-1 0 0 0,0 0 0 0 0,0 0 0 0 0,-1 1-1 0 0,0-2 1 0 0,0 1 0 0 0,-10 14 0 0 0,-1-1 67 0 0,-1-1 0 0 0,-24 24 0 0 0,20-24 684 0 0,-28 41 0 0 0,47-61-827 0 0,0 0 0 0 0,0 0 0 0 0,-1 0 0 0 0,1 0 0 0 0,0 1 1 0 0,0-1-1 0 0,0 0 0 0 0,0 0 0 0 0,0 0 0 0 0,0 0 0 0 0,0 1 0 0 0,0-1 0 0 0,0 0 0 0 0,0 0 0 0 0,0 0 0 0 0,0 1 0 0 0,0-1 0 0 0,0 0 0 0 0,0 0 0 0 0,0 0 0 0 0,0 1 1 0 0,0-1-1 0 0,0 0 0 0 0,0 0 0 0 0,0 0 0 0 0,0 0 0 0 0,1 1 0 0 0,-1-1 0 0 0,0 0 0 0 0,0 0 0 0 0,0 0 0 0 0,0 0 0 0 0,0 0 0 0 0,0 1 0 0 0,1-1 0 0 0,-1 0 1 0 0,0 0-1 0 0,0 0 0 0 0,0 0 0 0 0,0 0 0 0 0,1 0 0 0 0,-1 0 0 0 0,0 0 0 0 0,0 1 0 0 0,15 2 655 0 0,26-3-528 0 0,-31 0-96 0 0,88-3 215 0 0,-50 1-1384 0 0,1 2-3479 0 0,-43-2 2247 0 0,-5-5-448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67 4580 0 0,'-7'-23'271'0'0,"7"19"-194"0"0,-1 0-1 0 0,0 0 1 0 0,0 1-1 0 0,0-1 1 0 0,-1 0-1 0 0,1 1 1 0 0,-1-1-1 0 0,0 1 1 0 0,0-1-1 0 0,-2-3 1 0 0,-23 38 341 0 0,20-22-210 0 0,-207 206 18 0 0,203-203-1571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11 7205 0 0,'-27'-3'351'0'0,"20"3"1702"0"0,23 8-489 0 0,-6-4-1385 0 0,-1-1 0 0 0,1-1 0 0 0,0 0 0 0 0,0 0 0 0 0,0-1 0 0 0,0 0-1 0 0,1 0 1 0 0,-1-2 0 0 0,20-1 0 0 0,-8-2-643 0 0,0 0-1 0 0,0-1 0 0 0,30-11 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2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7553 0 0,'-3'7'5268'0'0,"133"-7"-3968"0"0,-44 0-8198 0 0,-80 0 4695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 5621 0 0,'-1'1'118'0'0,"0"0"1"0"0,-1 0 0 0 0,1 0 0 0 0,0 1-1 0 0,0-1 1 0 0,0 1 0 0 0,0-1-1 0 0,0 1 1 0 0,0-1 0 0 0,0 1 0 0 0,1-1-1 0 0,-1 1 1 0 0,1 0 0 0 0,-1-1 0 0 0,0 3-1 0 0,1-3-32 0 0,1-1 0 0 0,-1 1 0 0 0,0 0-1 0 0,0-1 1 0 0,0 1 0 0 0,1-1-1 0 0,-1 1 1 0 0,0 0 0 0 0,1-1-1 0 0,-1 1 1 0 0,0-1 0 0 0,1 1 0 0 0,-1-1-1 0 0,1 1 1 0 0,-1-1 0 0 0,1 0-1 0 0,-1 1 1 0 0,1-1 0 0 0,-1 0-1 0 0,1 1 1 0 0,0-1 0 0 0,-1 0 0 0 0,1 1-1 0 0,-1-1 1 0 0,1 0 0 0 0,0 0-1 0 0,0 0 1 0 0,8 2 609 0 0,0-1 0 0 0,0 0 1 0 0,0-1-1 0 0,15-1 0 0 0,-6 1-700 0 0,19-3 265 0 0,1 0 0 0 0,-2-3 1 0 0,61-16-1 0 0,-62 13-295 0 0,-18 9-4404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2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180 163 6701 0 0,'4'-2'23'0'0,"-1"0"1"0"0,1 0-1 0 0,-1 0 1 0 0,0 0-1 0 0,0 0 1 0 0,0-1 0 0 0,0 1-1 0 0,0-1 1 0 0,0 0-1 0 0,-1 0 1 0 0,1 0-1 0 0,-1 0 1 0 0,0 0-1 0 0,0-1 1 0 0,0 1 0 0 0,0-1-1 0 0,1-3 1 0 0,0-2 491 0 0,-1 0-1 0 0,1 0 1 0 0,-2 0 0 0 0,1 0 0 0 0,-1 0 0 0 0,-1-14 0 0 0,0 22-468 0 0,0 0 0 0 0,0 0-1 0 0,0 0 1 0 0,0 0 0 0 0,-1-1 0 0 0,1 1-1 0 0,0 0 1 0 0,-1 0 0 0 0,1 0 0 0 0,-1 0-1 0 0,1 0 1 0 0,-1 0 0 0 0,1 0 0 0 0,-1 0-1 0 0,0 0 1 0 0,0 0 0 0 0,1 0 0 0 0,-1 0-1 0 0,0 1 1 0 0,0-1 0 0 0,0 0 0 0 0,0 1-1 0 0,0-1 1 0 0,0 0 0 0 0,-1 0 0 0 0,-2 0-17 0 0,1 0 1 0 0,-1-1 0 0 0,0 1 0 0 0,0 1-1 0 0,0-1 1 0 0,1 0 0 0 0,-9 1 0 0 0,3 0-43 0 0,1 0 0 0 0,-1 1 1 0 0,0 0-1 0 0,1 1 0 0 0,-1 0 1 0 0,-12 5-1 0 0,10-2 7 0 0,0 0 0 0 0,0 1 0 0 0,1 1 0 0 0,0 0 0 0 0,-17 15 1 0 0,23-18 9 0 0,1 0 0 0 0,0 0 1 0 0,0 0-1 0 0,0 0 1 0 0,0 0-1 0 0,1 0 1 0 0,0 1-1 0 0,0 0 0 0 0,0-1 1 0 0,0 1-1 0 0,1 0 1 0 0,-1 0-1 0 0,1 0 0 0 0,0 0 1 0 0,1 0-1 0 0,-1 7 1 0 0,2-10-7 0 0,0-1 1 0 0,0 0-1 0 0,0 1 0 0 0,-1-1 1 0 0,1 0-1 0 0,0 0 0 0 0,1 0 1 0 0,-1 0-1 0 0,0 0 0 0 0,0 0 1 0 0,0 0-1 0 0,1 0 1 0 0,-1 0-1 0 0,0-1 0 0 0,1 1 1 0 0,-1 0-1 0 0,0-1 0 0 0,1 1 1 0 0,-1-1-1 0 0,1 0 1 0 0,-1 1-1 0 0,1-1 0 0 0,-1 0 1 0 0,1 0-1 0 0,0 0 0 0 0,-1 0 1 0 0,3 0-1 0 0,46-2-3 0 0,-43 0 3 0 0,1-1 0 0 0,0-1 0 0 0,-1 0 0 0 0,1 0 0 0 0,-1 0 1 0 0,0 0-1 0 0,10-9 0 0 0,20-13 909 0 0,-12 87 325 0 0,-21-54-1250 0 0,38 63-3568 0 0,-33-59 664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8809 0 0,'1'6'4205'0'0,"17"-7"-3562"0"0,-1-1 0 0 0,1-1 0 0 0,-1-1-1 0 0,19-5 1 0 0,28-7-725 0 0,-10 7-917 0 0,47-8-5565 0 0,-85 13 4378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 7657 0 0,'-3'-2'333'0'0,"0"0"-1"0"0,1 1 1 0 0,-1-1 0 0 0,0 1 0 0 0,0 0 0 0 0,0-1 0 0 0,0 1 0 0 0,0 1 0 0 0,0-1 0 0 0,-1 0-1 0 0,1 1 1 0 0,0 0 0 0 0,-6 0 387 0 0,21 104 3594 0 0,-13-63-4350 0 0,1 39 281 0 0,11-31-3843 0 0,-5-42 1314 0 0,1-3-224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6245 0 0,'23'-7'2214'0'0,"-23"7"-2104"0"0,1 1 0 0 0,0-1 0 0 0,-1 0 0 0 0,1 0 1 0 0,-1 1-1 0 0,1-1 0 0 0,-1 0 0 0 0,1 1 0 0 0,-1-1 0 0 0,1 0 0 0 0,-1 1 1 0 0,1-1-1 0 0,-1 1 0 0 0,1-1 0 0 0,-1 1 0 0 0,0-1 0 0 0,1 1 1 0 0,-1-1-1 0 0,0 1 0 0 0,1 0 0 0 0,-1-1 0 0 0,0 1 0 0 0,0 0 0 0 0,2 5 523 0 0,-2 0-1 0 0,1 0 0 0 0,-1 0 0 0 0,0 0 0 0 0,-1 11 0 0 0,-1 6-800 0 0,5 36 654 0 0,0-4-3655 0 0,-3-49 1078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55 10261 0 0,'-9'-6'124'0'0,"-2"-4"92"0"0,3 2 4 0 0,-1 0-24 0 0,9-2-172 0 0,0 4-344 0 0,0 2-400 0 0,0 2-576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4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8537 0 0,'7'97'2589'0'0,"-1"-53"-2440"0"0,-2 79 0 0 0,-4-122-142 0 0,18-32-76 0 0,-15 26 106 0 0,1 0-1 0 0,0 0 1 0 0,-1 0-1 0 0,2 0 1 0 0,-1 1-1 0 0,0-1 1 0 0,1 1-1 0 0,0 1 1 0 0,0-1-1 0 0,0 1 1 0 0,1-1-1 0 0,-1 1 1 0 0,1 1-1 0 0,-1-1 1 0 0,1 1-1 0 0,0 0 1 0 0,0 0-1 0 0,0 1 1 0 0,12-2-1 0 0,-9 3 79 0 0,0 0 0 0 0,0 0 0 0 0,-1 0-1 0 0,1 1 1 0 0,0 1 0 0 0,0-1-1 0 0,-1 1 1 0 0,1 1 0 0 0,0 0 0 0 0,-1 0-1 0 0,0 1 1 0 0,0 0 0 0 0,11 7 0 0 0,-18-11-51 0 0,0 1 1 0 0,0-1 0 0 0,-1 1 0 0 0,1-1 0 0 0,0 1-1 0 0,0 0 1 0 0,-1 0 0 0 0,1-1 0 0 0,0 1-1 0 0,-1 0 1 0 0,1 0 0 0 0,-1 0 0 0 0,1 0 0 0 0,-1-1-1 0 0,1 1 1 0 0,-1 0 0 0 0,1 0 0 0 0,-1 0 0 0 0,0 0-1 0 0,0 0 1 0 0,0 0 0 0 0,1 0 0 0 0,-1 0 0 0 0,0 0-1 0 0,0 0 1 0 0,0 0 0 0 0,-1 0 0 0 0,1 0-1 0 0,0 2 1 0 0,-2 0 45 0 0,1 0 0 0 0,0 0 1 0 0,-1 0-1 0 0,0 0 0 0 0,0 0 0 0 0,0-1 0 0 0,0 1 0 0 0,0-1 0 0 0,-4 4 0 0 0,-4 4 382 0 0,-1-2-1 0 0,-1 1 0 0 0,-18 10 0 0 0,18-14-280 0 0,1-1 0 0 0,-1 1 0 0 0,-1-2 0 0 0,1 0 0 0 0,0 0 0 0 0,-1-1 1 0 0,0-1-1 0 0,1 0 0 0 0,-23-1 0 0 0,35 0-320 0 0,0 0 0 0 0,-1 0 0 0 0,1 0 0 0 0,0 0 0 0 0,0 0 0 0 0,-1 0 0 0 0,1 0 0 0 0,0 0 0 0 0,0 0 1 0 0,-1 0-1 0 0,1 0 0 0 0,0 0 0 0 0,-1 0 0 0 0,1 0 0 0 0,0 0 0 0 0,0 0 0 0 0,-1 0 0 0 0,1 0 1 0 0,0 0-1 0 0,0 0 0 0 0,-1-1 0 0 0,1 1 0 0 0,0 0 0 0 0,0 0 0 0 0,0 0 0 0 0,-1 0 0 0 0,1-1 0 0 0,0 1 1 0 0,0 0-1 0 0,0 0 0 0 0,0 0 0 0 0,-1-1 0 0 0,1 1 0 0 0,0 0 0 0 0,0 0 0 0 0,0-1 0 0 0,0 1 0 0 0,0 0 1 0 0,0 0-1 0 0,0-1 0 0 0,0 1 0 0 0,0 0 0 0 0,0 0 0 0 0,0-1 0 0 0,0 1 0 0 0,0 0 0 0 0,0 0 1 0 0,0-1-1 0 0,0 1 0 0 0,0 0 0 0 0,0 0 0 0 0,0-1 0 0 0,0 1 0 0 0,0-1-626 0 0,0-4-3243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0:59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2556 0 0,'0'0'7359'0'0,"18"7"-2859"0"0,37-2 313 0 0,-43-2-4684 0 0,0-1-1 0 0,-1 2 1 0 0,1 0 0 0 0,-1 0 0 0 0,0 1 0 0 0,0 0 0 0 0,0 1 0 0 0,-1 0 0 0 0,11 9 0 0 0,-19-14-86 0 0,0 1 0 0 0,1 0 0 0 0,-1 0 0 0 0,0 0 0 0 0,0 0 0 0 0,0 0 0 0 0,0 0 0 0 0,-1 0 0 0 0,1 1 0 0 0,-1-1 0 0 0,1 1 0 0 0,-1-1 0 0 0,0 1 0 0 0,0-1 0 0 0,0 1 0 0 0,0 0 0 0 0,0 0 0 0 0,-1 0 0 0 0,1-1 0 0 0,-1 1 0 0 0,0 0 0 0 0,0 0 1 0 0,0 0-1 0 0,0 0 0 0 0,0 0 0 0 0,0-1 0 0 0,-2 5 0 0 0,-1-1-8 0 0,0 1 1 0 0,-1-1 0 0 0,1 1-1 0 0,-2-1 1 0 0,1-1-1 0 0,0 1 1 0 0,-1 0 0 0 0,0-1-1 0 0,-8 6 1 0 0,8-7-12 0 0,1 1 1 0 0,-1-2-1 0 0,-1 1 0 0 0,1 0 0 0 0,0-1 1 0 0,-1 0-1 0 0,0 0 0 0 0,1-1 0 0 0,-1 0 1 0 0,0 0-1 0 0,0 0 0 0 0,-8 1 0 0 0,14-4-3 0 0,-1 1-1 0 0,1-1 1 0 0,-1 1-1 0 0,1-1 1 0 0,-1 1-1 0 0,1-1 0 0 0,-1 0 1 0 0,1 1-1 0 0,0-1 1 0 0,-1 0-1 0 0,1 1 0 0 0,0-1 1 0 0,0 0-1 0 0,-1 1 1 0 0,1-1-1 0 0,0 0 1 0 0,0 1-1 0 0,0-1 0 0 0,0 0 1 0 0,0 0-1 0 0,0 1 1 0 0,0-1-1 0 0,0 0 1 0 0,0 1-1 0 0,0-1 0 0 0,0 0 1 0 0,1 0-1 0 0,-1 1 1 0 0,0-1-1 0 0,0 0 1 0 0,1 1-1 0 0,-1-1 0 0 0,1 1 1 0 0,0-2-1 0 0,10-26-47 0 0,-4 15 23 0 0,7-16-5 0 0,2 0 0 0 0,1 2-1 0 0,41-51 1 0 0,-51 70 1 0 0,0 1 0 0 0,0 1 0 0 0,1 0 0 0 0,0 0 0 0 0,0 0 0 0 0,0 1 0 0 0,0 0 0 0 0,1 0 0 0 0,0 1 0 0 0,0 1 0 0 0,0-1 1 0 0,1 1-1 0 0,-1 1 0 0 0,1 0 0 0 0,-1 0 0 0 0,1 1 0 0 0,16 0 0 0 0,-24 1 8 0 0,0 0 1 0 0,0 0 0 0 0,-1 1-1 0 0,1-1 1 0 0,0 0 0 0 0,-1 1-1 0 0,1 0 1 0 0,-1-1 0 0 0,1 1-1 0 0,-1 0 1 0 0,1 0 0 0 0,-1 0-1 0 0,1 0 1 0 0,-1 0 0 0 0,0 0-1 0 0,1 0 1 0 0,-1 0 0 0 0,0 0-1 0 0,0 1 1 0 0,0-1 0 0 0,1 3-1 0 0,-1-3 4 0 0,0 0 0 0 0,-1 0 0 0 0,0 0 0 0 0,1 0 0 0 0,-1 0 0 0 0,1 0 0 0 0,-1 0 0 0 0,0 0 0 0 0,0 0 0 0 0,1 0 0 0 0,-1 0 0 0 0,0 0 0 0 0,0 0 0 0 0,0 0 0 0 0,0 0 0 0 0,-1 1 0 0 0,1-1 0 0 0,0 0 0 0 0,0 0 0 0 0,-1 0 0 0 0,1 0 0 0 0,0 0-1 0 0,-1 0 1 0 0,1 0 0 0 0,-1 0 0 0 0,1 0 0 0 0,-1 0 0 0 0,0-1 0 0 0,1 1 0 0 0,-1 0 0 0 0,0 0 0 0 0,-1 1 0 0 0,-2 2 6 0 0,-1-1 1 0 0,1 1-1 0 0,-1-1 0 0 0,0 1 0 0 0,0-1 1 0 0,0-1-1 0 0,0 1 0 0 0,-1-1 1 0 0,1 0-1 0 0,-1 0 0 0 0,1 0 0 0 0,-1-1 1 0 0,0 0-1 0 0,-9 1 0 0 0,15-3-9 0 0,-1 1 0 0 0,1 0-1 0 0,0 0 1 0 0,0-1 0 0 0,-1 1 0 0 0,1 0 0 0 0,0-1-1 0 0,0 1 1 0 0,-1 0 0 0 0,1-1 0 0 0,0 1-1 0 0,0 0 1 0 0,0-1 0 0 0,0 1 0 0 0,-1-1-1 0 0,1 1 1 0 0,0 0 0 0 0,0-1 0 0 0,0 1 0 0 0,0-1-1 0 0,0 1 1 0 0,0 0 0 0 0,0-1 0 0 0,0 1-1 0 0,0-1 1 0 0,0 1 0 0 0,0 0 0 0 0,1-1-1 0 0,-1 1 1 0 0,0-1 0 0 0,0 1 0 0 0,0 0 0 0 0,0-1-1 0 0,1 1 1 0 0,-1 0 0 0 0,0-1 0 0 0,0 1-1 0 0,1 0 1 0 0,-1-1 0 0 0,0 1 0 0 0,0 0 0 0 0,1 0-1 0 0,-1-1 1 0 0,0 1 0 0 0,1 0 0 0 0,0-1-1 0 0,12-16 10 0 0,47-64-52 0 0,-59 79-48 0 0,0 1-1 0 0,1 0 1 0 0,-1-1-1 0 0,1 1 1 0 0,-1 0-1 0 0,1 0 1 0 0,0 0-1 0 0,-1 0 1 0 0,1 0-1 0 0,0 0 1 0 0,0 0-1 0 0,-1 0 1 0 0,1 1 0 0 0,0-1-1 0 0,3 0 1 0 0,3 1-4134 0 0,2 0-3609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7765 0 0,'53'-39'1406'0'0,"-25"16"-555"0"0,-28 23-856 0 0,0 0 1 0 0,1 0-1 0 0,-1 0 0 0 0,0-1 1 0 0,0 1-1 0 0,0 0 1 0 0,1 0-1 0 0,-1 0 1 0 0,0 0-1 0 0,0 0 1 0 0,0 0-1 0 0,1 0 1 0 0,-1 0-1 0 0,0 0 0 0 0,0 0 1 0 0,1 0-1 0 0,-1 0 1 0 0,0 0-1 0 0,0 0 1 0 0,0 0-1 0 0,1 0 1 0 0,-1 0-1 0 0,0 0 1 0 0,0 0-1 0 0,1 0 1 0 0,-1 0-1 0 0,0 0 0 0 0,0 0 1 0 0,0 0-1 0 0,1 0 1 0 0,-1 0-1 0 0,0 1 1 0 0,0-1-1 0 0,0 0 1 0 0,0 0-1 0 0,1 0 1 0 0,-1 0-1 0 0,0 0 1 0 0,0 1-1 0 0,0-1 0 0 0,0 0 1 0 0,0 0-1 0 0,1 0 1 0 0,-1 1-1 0 0,4 15-50 0 0,-4 25 98 0 0,0-34-58 0 0,0 235-2097 0 0,0-231-65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0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125 251 1280 0 0,'-36'1'4890'0'0,"29"1"-4446"0"0,1-1 0 0 0,-1 0 0 0 0,0 1 0 0 0,0-2 0 0 0,0 1 0 0 0,0-1 0 0 0,-13-2 0 0 0,0 2 2917 0 0,23 3-425 0 0,10-1-1391 0 0,-8-3-817 0 0,-3 1-581 0 0,0-1 0 0 0,0 1 1 0 0,0-1-1 0 0,0 0 0 0 0,0 1 0 0 0,0-1 0 0 0,-1 0 1 0 0,1 0-1 0 0,0 0 0 0 0,0 0 0 0 0,-1 0 1 0 0,1-1-1 0 0,-1 1 0 0 0,1 0 0 0 0,-1-1 0 0 0,1 1 1 0 0,-1-1-1 0 0,0 0 0 0 0,0 1 0 0 0,1-1 0 0 0,0-3 1 0 0,6-5-63 0 0,0 0 1 0 0,1 1-1 0 0,0 0 1 0 0,11-8 0 0 0,28-31 63 0 0,-43 42-121 0 0,1 1 0 0 0,-1-1 0 0 0,1 1 0 0 0,1 0 0 0 0,-1 0 0 0 0,0 0 0 0 0,1 1 0 0 0,8-4 0 0 0,21-21 35 0 0,-32 25 47 0 0,1-1 0 0 0,-1 1 0 0 0,1 0 0 0 0,-1 1 0 0 0,1-1 0 0 0,0 1 0 0 0,1 0 0 0 0,10-4 0 0 0,-1 1-51 0 0,13-2-27 0 0,-27 8 230 0 0,-1 3 447 0 0,0-1-2181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0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58 2652 0 0,'-1'-11'2206'0'0,"1"-15"1888"0"0,0 25-4013 0 0,0 1-1 0 0,0-1 0 0 0,0 1 0 0 0,0-1 0 0 0,0 1 0 0 0,0-1 0 0 0,0 1 0 0 0,0-1 1 0 0,0 1-1 0 0,0-1 0 0 0,0 1 0 0 0,1-1 0 0 0,-1 1 0 0 0,0-1 0 0 0,0 1 0 0 0,1 0 1 0 0,-1-1-1 0 0,0 1 0 0 0,0-1 0 0 0,1 1 0 0 0,-1 0 0 0 0,1-1 0 0 0,-1 1 0 0 0,0 0 1 0 0,1-1-1 0 0,-1 1 0 0 0,1 0 0 0 0,2-1 3241 0 0,32-6 1435 0 0,-29 13-4576 0 0,1 0 1 0 0,-2 0-1 0 0,1 1 1 0 0,-1 0-1 0 0,1 0 0 0 0,-2 0 1 0 0,8 16-1 0 0,22 60 879 0 0,-33-79-925 0 0,0 1 1 0 0,-1 0-1 0 0,1 0 1 0 0,-1 0-1 0 0,0 0 1 0 0,0 0-1 0 0,-1 0 1 0 0,1-1 0 0 0,-1 1-1 0 0,-3 9 1 0 0,-20 51 626 0 0,14-40-697 0 0,8-19 39 0 0,0 0 0 0 0,1 1-1 0 0,0-1 1 0 0,0 0 0 0 0,0 0 0 0 0,1 0 0 0 0,0 8-1 0 0,0-9 125 0 0,-22 16 837 0 0,10-14-1920 0 0,23-24-14520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0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29 2392 0 0,'0'-1'297'0'0,"0"0"-1"0"0,1 1 1 0 0,-1-1 0 0 0,0 0-1 0 0,1 0 1 0 0,-1 0-1 0 0,0 1 1 0 0,0-1-1 0 0,0 0 1 0 0,1 0 0 0 0,-1 0-1 0 0,0 1 1 0 0,0-1-1 0 0,0 0 1 0 0,0 0 0 0 0,-1 0-1 0 0,1 0 1 0 0,0 1-1 0 0,0-1 1 0 0,0 0 0 0 0,-1 0-1 0 0,1 1 1 0 0,0-1-1 0 0,-1 0 1 0 0,1 0-1 0 0,-1 1 1 0 0,0-2 0 0 0,-12 3 3918 0 0,-1 6-5493 0 0,13-7 1320 0 0,-14 8 336 0 0,1 0-1 0 0,0 1 1 0 0,0 1-1 0 0,1 0 1 0 0,-13 12-1 0 0,22-17-316 0 0,-1 0 0 0 0,2 1 0 0 0,-1-1 0 0 0,1 1 1 0 0,0 0-1 0 0,0 0 0 0 0,0 0 0 0 0,1 0 0 0 0,0 0 0 0 0,0 0 0 0 0,1 1 0 0 0,0-1 0 0 0,0 1 0 0 0,0-1 0 0 0,1 1 0 0 0,0 6 0 0 0,0-8-16 0 0,0 1 0 0 0,1-1 1 0 0,0 0-1 0 0,0 0 0 0 0,0 0 1 0 0,0 0-1 0 0,1 0 0 0 0,-1 0 1 0 0,2-1-1 0 0,-1 1 0 0 0,0 0 0 0 0,1-1 1 0 0,0 0-1 0 0,0 1 0 0 0,0-1 1 0 0,0-1-1 0 0,1 1 0 0 0,-1 0 0 0 0,1-1 1 0 0,0 1-1 0 0,0-1 0 0 0,1 0 1 0 0,-1-1-1 0 0,0 1 0 0 0,1-1 0 0 0,0 0 1 0 0,0 0-1 0 0,-1 0 0 0 0,1-1 1 0 0,0 1-1 0 0,0-1 0 0 0,0 0 0 0 0,1-1 1 0 0,-1 1-1 0 0,0-1 0 0 0,0 0 1 0 0,0-1-1 0 0,0 1 0 0 0,0-1 0 0 0,0 0 1 0 0,9-3-1 0 0,-6 1 3 0 0,0-1-1 0 0,0 0 1 0 0,-1 0-1 0 0,0-1 1 0 0,0 0 0 0 0,0 0-1 0 0,0 0 1 0 0,-1-1-1 0 0,0 0 1 0 0,0-1 0 0 0,0 1-1 0 0,7-13 1 0 0,-9 13 27 0 0,0 1 0 0 0,-1-1 1 0 0,0 1-1 0 0,0-1 0 0 0,0 0 1 0 0,-1-1-1 0 0,1 1 0 0 0,-2 0 1 0 0,1-1-1 0 0,-1 1 0 0 0,0-1 0 0 0,0 1 1 0 0,0-1-1 0 0,-1 1 0 0 0,0-1 1 0 0,-1 0-1 0 0,0-6 0 0 0,-1 8-56 0 0,1-1 0 0 0,-1 1-1 0 0,0 0 1 0 0,-1 0 0 0 0,1 0 0 0 0,-1 0-1 0 0,0 1 1 0 0,0-1 0 0 0,0 1 0 0 0,-1 0-1 0 0,0 0 1 0 0,1 0 0 0 0,-1 0 0 0 0,-1 1-1 0 0,1-1 1 0 0,0 1 0 0 0,-1 0 0 0 0,0 0-1 0 0,0 1 1 0 0,0-1 0 0 0,-10-2 0 0 0,-3 1 57 0 0,0 0 1 0 0,0 1 0 0 0,0 1 0 0 0,-1 1 0 0 0,-19 2 0 0 0,36-2-68 0 0,1 1 0 0 0,0 0-1 0 0,-1 0 1 0 0,1 0 0 0 0,0 0 0 0 0,-1 0 0 0 0,1 1 0 0 0,0-1 0 0 0,0 0 0 0 0,-1 1 0 0 0,1-1 0 0 0,0 0 0 0 0,-1 1 0 0 0,1 0 0 0 0,0-1 0 0 0,0 1 0 0 0,0 0 0 0 0,0-1-1 0 0,0 1 1 0 0,0 0 0 0 0,0 0 0 0 0,0 0 0 0 0,0 0 0 0 0,-2 2 0 0 0,2 1 26 0 0,0-1 0 0 0,1 1 0 0 0,-1-1 0 0 0,0 1 0 0 0,1 0-1 0 0,0-1 1 0 0,0 1 0 0 0,0 3 0 0 0,0 0 70 0 0,1-3-66 0 0,-1-1 1 0 0,1 1 0 0 0,0-1 0 0 0,0 1-1 0 0,0-1 1 0 0,0 0 0 0 0,0 1-1 0 0,1-1 1 0 0,0 0 0 0 0,-1 0 0 0 0,1 0-1 0 0,0 0 1 0 0,1 0 0 0 0,-1 0-1 0 0,0 0 1 0 0,1-1 0 0 0,0 0 0 0 0,-1 1-1 0 0,1-1 1 0 0,0 0 0 0 0,0 0-1 0 0,1 0 1 0 0,-1-1 0 0 0,0 1 0 0 0,0-1-1 0 0,1 0 1 0 0,-1 0 0 0 0,7 2-1 0 0,6 1 322 0 0,1-1-1 0 0,0 0 0 0 0,0-1 0 0 0,28 0 1 0 0,-3-4-217 0 0,-1-2 0 0 0,72-15 0 0 0,-100 19-885 0 0,-29-3-7060 0 0,6-7 2648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224 116 7125 0 0,'0'4'167'0'0,"0"1"0"0"0,0-1 0 0 0,0 1 0 0 0,1-1 0 0 0,0 1 0 0 0,0-1 0 0 0,3 9 0 0 0,-3-11-87 0 0,-1-1 0 0 0,1 1 0 0 0,0-1 0 0 0,0 0 0 0 0,0 0 0 0 0,0 1 0 0 0,1-1 0 0 0,-1 0 0 0 0,0 0 0 0 0,0 0 0 0 0,1 0-1 0 0,-1 0 1 0 0,0-1 0 0 0,1 1 0 0 0,-1 0 0 0 0,1-1 0 0 0,-1 1 0 0 0,1-1 0 0 0,-1 1 0 0 0,1-1 0 0 0,0 0 0 0 0,-1 1 0 0 0,1-1 0 0 0,0 0 0 0 0,2 0 0 0 0,-3-2-47 0 0,0 1 1 0 0,0 0 0 0 0,0 0-1 0 0,0 0 1 0 0,0-1 0 0 0,0 1-1 0 0,0 0 1 0 0,-1-1 0 0 0,1 1-1 0 0,0-1 1 0 0,-1 1 0 0 0,1 0 0 0 0,-1-1-1 0 0,0 0 1 0 0,0 1 0 0 0,1-1-1 0 0,-1 1 1 0 0,0-2 0 0 0,4-33 462 0 0,-4 31-410 0 0,1 0 0 0 0,-1 0 0 0 0,-1-1 0 0 0,1 1 0 0 0,-1 0 0 0 0,0 0-1 0 0,0 0 1 0 0,0 0 0 0 0,-1-1 0 0 0,1 2 0 0 0,-1-1 0 0 0,-1 0 0 0 0,1 0 0 0 0,-6-8-1 0 0,5 10-78 0 0,0 0-1 0 0,-1 0 0 0 0,1 0 0 0 0,0 1 0 0 0,-1-1 0 0 0,0 1 0 0 0,1 0 1 0 0,-1 0-1 0 0,0 0 0 0 0,0 1 0 0 0,0-1 0 0 0,0 1 0 0 0,0 0 0 0 0,-1 0 1 0 0,1 0-1 0 0,0 1 0 0 0,0-1 0 0 0,-9 2 0 0 0,5 0-7 0 0,0 0-1 0 0,1 1 0 0 0,-1 0 1 0 0,0 0-1 0 0,1 0 0 0 0,0 1 1 0 0,-1 1-1 0 0,1-1 1 0 0,1 1-1 0 0,-1 0 0 0 0,0 1 1 0 0,-6 6-1 0 0,4-5 5 0 0,1 1-1 0 0,0 1 1 0 0,1-1-1 0 0,0 1 1 0 0,0 0-1 0 0,1 0 1 0 0,0 1 0 0 0,-9 17-1 0 0,14-24-7 0 0,0 0 1 0 0,0 0-1 0 0,0 0 0 0 0,1 0 0 0 0,-1 0 0 0 0,1 0 0 0 0,-1 0 1 0 0,1 1-1 0 0,0-1 0 0 0,0 0 0 0 0,-1 0 0 0 0,2 1 0 0 0,-1-1 1 0 0,0 0-1 0 0,0 0 0 0 0,1 0 0 0 0,-1 0 0 0 0,1 1 0 0 0,0-1 1 0 0,-1 0-1 0 0,1 0 0 0 0,0 0 0 0 0,0 0 0 0 0,1 0 0 0 0,0 1 1 0 0,1 0-13 0 0,0-1 1 0 0,0 1-1 0 0,0-1 1 0 0,1 0-1 0 0,-1 0 1 0 0,0 0 0 0 0,1-1-1 0 0,-1 1 1 0 0,1-1-1 0 0,0 0 1 0 0,0 0-1 0 0,-1 0 1 0 0,6 1 0 0 0,2-1 2 0 0,-1 0 1 0 0,1 0 0 0 0,0-1 0 0 0,-1-1-1 0 0,1 0 1 0 0,-1 0 0 0 0,1-1 0 0 0,-1 0-1 0 0,0-1 1 0 0,13-5 0 0 0,-17 6 76 0 0,0-1 0 0 0,-1 0 1 0 0,0 0-1 0 0,0-1 0 0 0,0 1 1 0 0,0-1-1 0 0,-1 0 0 0 0,1-1 0 0 0,-1 1 1 0 0,0-1-1 0 0,0 0 0 0 0,0 0 1 0 0,-1 0-1 0 0,5-10 0 0 0,-8 20-55 0 0,-1 0 0 0 0,2-1 0 0 0,-1 1 0 0 0,0 0 0 0 0,1-1 0 0 0,0 1 0 0 0,0-1 0 0 0,0 1 0 0 0,0-1 0 0 0,1 1 0 0 0,3 6 0 0 0,27 56 52 0 0,-28-60-539 0 0,0-1-1 0 0,0 0 0 0 0,1 0 1 0 0,-1-1-1 0 0,1 1 0 0 0,1-1 1 0 0,9 8-1 0 0,-1-5-2357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55 9529 0 0,'-16'0'296'0'0,"8"0"1163"0"0,19-4 315 0 0,-3 2-1309 0 0,34-11 1816 0 0,72-17-191 0 0,-102 28-2918 0 0,0 0 1 0 0,0 1 0 0 0,0 0 0 0 0,0 1-1 0 0,0 1 1 0 0,0-1 0 0 0,16 4 0 0 0,-14 6-2909 0 0,-13-4 1332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7037 0 0,'-8'10'191'0'0,"6"-8"3"0"0,1 1 0 0 0,-1-1 0 0 0,0 0-1 0 0,0 1 1 0 0,0-1 0 0 0,0 0 0 0 0,0 0 0 0 0,0 0 0 0 0,-1-1 0 0 0,1 1 0 0 0,-1 0 0 0 0,1-1 0 0 0,-1 0 0 0 0,1 1 0 0 0,-1-1-1 0 0,0 0 1 0 0,-4 1 0 0 0,7-2-162 0 0,0 0-1 0 0,0 0 1 0 0,-1 0 0 0 0,1 0-1 0 0,0 1 1 0 0,0-1-1 0 0,0 0 1 0 0,0 0-1 0 0,0 0 1 0 0,0 1-1 0 0,0-1 1 0 0,0 0-1 0 0,0 0 1 0 0,0 0 0 0 0,0 1-1 0 0,0-1 1 0 0,0 0-1 0 0,0 0 1 0 0,0 1-1 0 0,0-1 1 0 0,0 0-1 0 0,0 0 1 0 0,0 0 0 0 0,0 1-1 0 0,0-1 1 0 0,0 0-1 0 0,0 0 1 0 0,0 0-1 0 0,0 1 1 0 0,0-1-1 0 0,0 0 1 0 0,1 0 0 0 0,-1 0-1 0 0,0 1 1 0 0,0-1-1 0 0,0 0 1 0 0,0 0-1 0 0,1 0 1 0 0,-1 0-1 0 0,0 0 1 0 0,0 1-1 0 0,0-1 1 0 0,0 0 0 0 0,1 0-1 0 0,-1 0 1 0 0,0 0-1 0 0,0 0 1 0 0,0 0-1 0 0,1 0 1 0 0,-1 0-1 0 0,0 0 1 0 0,0 0 0 0 0,1 0-1 0 0,-1 0 1 0 0,0 0-1 0 0,12 9 1162 0 0,-3-6-1012 0 0,0 0 1 0 0,0-1-1 0 0,0 0 1 0 0,0 0-1 0 0,1-1 0 0 0,-1 0 1 0 0,0-1-1 0 0,1 0 1 0 0,-1 0-1 0 0,13-3 0 0 0,12 2-133 0 0,145 1 727 0 0,-177 2-387 0 0,-2-2-549 0 0,0 1 0 0 0,0-1 0 0 0,0 1 0 0 0,0-1 0 0 0,0 0 0 0 0,0 1 0 0 0,0-1 0 0 0,-1 0 1 0 0,1 1-1 0 0,0-1 0 0 0,0 0 0 0 0,0 1 0 0 0,-1-1 0 0 0,1 0 0 0 0,0 1 0 0 0,-1-1 0 0 0,1 0 0 0 0,0 1 0 0 0,-1-1 0 0 0,1 0 1 0 0,0 0-1 0 0,-1 0 0 0 0,1 1 0 0 0,0-1 0 0 0,-1 0 0 0 0,1 0 0 0 0,0 0 0 0 0,-1 0 0 0 0,1 0 0 0 0,-1 0 0 0 0,0 1 0 0 0,-6-1-2195 0 0,-2 0-565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4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7433 0 0,'-14'15'1181'0'0,"18"-6"151"0"0,31 1 938 0 0,-1-1-1810 0 0,-27-6-410 0 0,1 1 0 0 0,-1 0 0 0 0,0 1 1 0 0,-1-1-1 0 0,1 1 0 0 0,-1 0 0 0 0,0 1 1 0 0,0 0-1 0 0,-1 0 0 0 0,0 0 0 0 0,0 0 0 0 0,0 1 1 0 0,-1 0-1 0 0,0 0 0 0 0,0 0 0 0 0,-1 1 1 0 0,1-1-1 0 0,-2 1 0 0 0,1 0 0 0 0,-1-1 0 0 0,0 1 1 0 0,-1 0-1 0 0,0 0 0 0 0,0 1 0 0 0,-1-1 1 0 0,0 0-1 0 0,0 0 0 0 0,-1 0 0 0 0,0 0 0 0 0,-1 0 1 0 0,1 0-1 0 0,-2 0 0 0 0,1 0 0 0 0,-1-1 1 0 0,0 1-1 0 0,0-1 0 0 0,-1 0 0 0 0,0 0 0 0 0,-5 7 1 0 0,5-7 19 0 0,-1-1 0 0 0,1 0 0 0 0,-1 0-1 0 0,0 0 1 0 0,-1-1 0 0 0,1 1 0 0 0,-7 4 0 0 0,10-9-53 0 0,1-1 0 0 0,0 1 0 0 0,0-1 0 0 0,0 1 0 0 0,0-1 0 0 0,-1 1 0 0 0,1-1 0 0 0,0 1 0 0 0,0-1 0 0 0,-1 0 0 0 0,1 0 0 0 0,0 0 0 0 0,-1 0 0 0 0,1 0 0 0 0,0 0 0 0 0,-1 0 0 0 0,1 0 0 0 0,0 0 0 0 0,-2-1-1 0 0,1 0-14 0 0,0 0-1 0 0,0-1 1 0 0,0 1-1 0 0,0 0 1 0 0,1-1-1 0 0,-1 1 1 0 0,0-1-1 0 0,1 1 1 0 0,-1-1-1 0 0,1 0 1 0 0,0 0-1 0 0,0 0 1 0 0,-1 0-1 0 0,1 0 1 0 0,-1-2-1 0 0,-1-4-5 0 0,-1-1-1 0 0,1 1 1 0 0,0-1-1 0 0,1 1 0 0 0,0-1 1 0 0,0 0-1 0 0,1 0 0 0 0,0 0 1 0 0,1 0-1 0 0,0 0 0 0 0,0 0 1 0 0,1 0-1 0 0,0 0 0 0 0,1 0 1 0 0,0 0-1 0 0,0 1 1 0 0,1-1-1 0 0,0 1 0 0 0,0-1 1 0 0,1 1-1 0 0,0 0 0 0 0,1 0 1 0 0,0 1-1 0 0,11-15 0 0 0,-7 11-6 0 0,1 1 0 0 0,0 0-1 0 0,0 0 1 0 0,1 1 0 0 0,1 0-1 0 0,-1 1 1 0 0,1 1-1 0 0,1-1 1 0 0,-1 2 0 0 0,1 0-1 0 0,0 0 1 0 0,1 1 0 0 0,-1 1-1 0 0,1 1 1 0 0,19-4-1 0 0,-31 7 12 0 0,-1 0 0 0 0,1 0 0 0 0,-1 0-1 0 0,1 0 1 0 0,-1 0 0 0 0,1 0-1 0 0,0 1 1 0 0,-1-1 0 0 0,1 1 0 0 0,-1-1-1 0 0,1 1 1 0 0,-1-1 0 0 0,0 1-1 0 0,1 0 1 0 0,-1 0 0 0 0,1 0 0 0 0,-1-1-1 0 0,0 1 1 0 0,0 0 0 0 0,0 1 0 0 0,1-1-1 0 0,-1 0 1 0 0,0 0 0 0 0,0 0-1 0 0,-1 1 1 0 0,1-1 0 0 0,0 1 0 0 0,0-1-1 0 0,-1 0 1 0 0,1 1 0 0 0,-1-1-1 0 0,1 1 1 0 0,-1-1 0 0 0,1 1 0 0 0,-1 2-1 0 0,2 8 21 0 0,-1 0 0 0 0,0-1 1 0 0,-2 24-1 0 0,1-17 9 0 0,-1-16-11 0 0,1 0 1 0 0,-1 0 0 0 0,0 0-1 0 0,1 0 1 0 0,-1 0-1 0 0,0 0 1 0 0,0 0 0 0 0,0 0-1 0 0,-1 0 1 0 0,1 0-1 0 0,0 0 1 0 0,-1-1-1 0 0,1 1 1 0 0,-1 0 0 0 0,1-1-1 0 0,-1 0 1 0 0,0 1-1 0 0,0-1 1 0 0,1 0 0 0 0,-1 0-1 0 0,0 0 1 0 0,0 0-1 0 0,0 0 1 0 0,-1 0 0 0 0,1 0-1 0 0,0-1 1 0 0,0 1-1 0 0,0-1 1 0 0,0 0 0 0 0,-1 0-1 0 0,-1 0 1 0 0,2 1-11 0 0,0-1 0 0 0,0 0 0 0 0,1 0 0 0 0,-1 0 0 0 0,0 0 0 0 0,0 0 0 0 0,0 0 0 0 0,0 0 0 0 0,1-1 0 0 0,-1 1 0 0 0,0-1 0 0 0,0 1-1 0 0,0-1 1 0 0,1 0 0 0 0,-1 1 0 0 0,0-1 0 0 0,1 0 0 0 0,-1 0 0 0 0,1 0 0 0 0,-1-1 0 0 0,1 1 0 0 0,0 0 0 0 0,-1 0 0 0 0,1-1 0 0 0,0 1 0 0 0,0-1 0 0 0,0 1 0 0 0,0-1 0 0 0,0 0 0 0 0,0 1 0 0 0,1-1 0 0 0,-1 0 0 0 0,0 1 0 0 0,1-1 0 0 0,-1 0 0 0 0,1 0 0 0 0,0 0 0 0 0,-1 0 0 0 0,1-2 0 0 0,0 1-157 0 0,0-1 0 0 0,1 0-1 0 0,-1 1 1 0 0,1-1 0 0 0,-1 0 0 0 0,1 1 0 0 0,0-1 0 0 0,0 1 0 0 0,1-1-1 0 0,-1 1 1 0 0,4-6 0 0 0,-4 8-216 0 0,0-1 0 0 0,1 0-1 0 0,-1 1 1 0 0,0 0 0 0 0,1-1-1 0 0,0 1 1 0 0,-1 0 0 0 0,1 0 0 0 0,0 0-1 0 0,-1 0 1 0 0,1 0 0 0 0,0 0 0 0 0,0 0-1 0 0,0 1 1 0 0,2-1 0 0 0,5-1-1751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5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147 111 6733 0 0,'0'0'3927'0'0,"31"0"-3417"0"0,-23-1-503 0 0,-1-1-1 0 0,1 1 1 0 0,-1-1-1 0 0,1 0 1 0 0,-1-1-1 0 0,0 1 1 0 0,0-1-1 0 0,0-1 1 0 0,11-6-1 0 0,-15 8 37 0 0,1 0-1 0 0,-1-1 1 0 0,1 1-1 0 0,-1 0 1 0 0,0-1-1 0 0,0 0 1 0 0,0 0-1 0 0,0 0 0 0 0,-1 0 1 0 0,1 0-1 0 0,-1-1 1 0 0,0 1-1 0 0,1-1 1 0 0,-2 1-1 0 0,1-1 1 0 0,0 0-1 0 0,-1 0 1 0 0,0 0-1 0 0,2-6 0 0 0,-4 9-34 0 0,1 1-1 0 0,-1-1 1 0 0,0 0-1 0 0,1 0 1 0 0,-1 0-1 0 0,0 1 1 0 0,0-1-1 0 0,0 0 1 0 0,1 1-1 0 0,-1-1 1 0 0,0 1-1 0 0,0-1 1 0 0,0 1-1 0 0,0 0 1 0 0,0-1-1 0 0,0 1 0 0 0,0 0 1 0 0,0-1-1 0 0,0 1 1 0 0,0 0-1 0 0,0 0 1 0 0,0 0-1 0 0,0 0 1 0 0,0 0-1 0 0,0 0 1 0 0,-1 0-1 0 0,-38 0-29 0 0,31 1 32 0 0,-4-1-2 0 0,-1 2 0 0 0,1 0 1 0 0,-1 0-1 0 0,1 2 0 0 0,0-1 1 0 0,0 2-1 0 0,-19 8 0 0 0,23-9 30 0 0,0 0-1 0 0,1 1 0 0 0,0 0 1 0 0,0 0-1 0 0,0 1 0 0 0,1 0 1 0 0,0 0-1 0 0,0 1 0 0 0,0-1 1 0 0,1 2-1 0 0,-9 12 1 0 0,13-16 33 0 0,0 0 0 0 0,0 0 0 0 0,0 1 0 0 0,0-1 0 0 0,1 1 0 0 0,0-1 0 0 0,0 1 0 0 0,0 0 0 0 0,1-1 0 0 0,-1 1 0 0 0,1 0 0 0 0,0-1 0 0 0,1 1 0 0 0,-1 0 0 0 0,1-1 0 0 0,0 1 0 0 0,0 0 0 0 0,0-1 0 0 0,1 1 0 0 0,-1-1 0 0 0,1 0 0 0 0,0 1 0 0 0,1-1 0 0 0,2 4 1 0 0,-2-3 38 0 0,1 0 0 0 0,0-1 0 0 0,0 1 0 0 0,1-1 1 0 0,0 0-1 0 0,-1 0 0 0 0,1 0 0 0 0,0-1 1 0 0,1 1-1 0 0,-1-1 0 0 0,1-1 0 0 0,-1 1 1 0 0,1-1-1 0 0,0 0 0 0 0,0 0 0 0 0,0 0 1 0 0,11 0-1 0 0,16 0-318 0 0,-1-3 1 0 0,1 0-1 0 0,0-3 1 0 0,0 0-1 0 0,40-12 1 0 0,-8 3-2973 0 0,-39 12-692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116 132 7125 0 0,'11'-10'462'0'0,"-8"8"-16"0"0,0 1 0 0 0,0-2 0 0 0,-1 1-1 0 0,1 0 1 0 0,-1-1 0 0 0,1 1 0 0 0,-1-1 0 0 0,0 1 0 0 0,0-1-1 0 0,3-5 1 0 0,-9 9-389 0 0,1 0-1 0 0,-1 1 0 0 0,1-1 1 0 0,-1 1-1 0 0,1 0 1 0 0,0 0-1 0 0,-5 5 1 0 0,-1 0 86 0 0,-6 5-8 0 0,0 1 0 0 0,1 1-1 0 0,-14 16 1 0 0,25-27-130 0 0,1 0 0 0 0,-1 1-1 0 0,1-1 1 0 0,-1 1 0 0 0,1 0 0 0 0,0 0 0 0 0,0 0-1 0 0,1 0 1 0 0,-1 0 0 0 0,1 0 0 0 0,0 0 0 0 0,0 1-1 0 0,0-1 1 0 0,1 0 0 0 0,0 1 0 0 0,-1-1 0 0 0,1 0 0 0 0,1 1-1 0 0,-1-1 1 0 0,2 5 0 0 0,-1-6-4 0 0,0 0 1 0 0,1 0 0 0 0,-1-1-1 0 0,1 1 1 0 0,-1 0-1 0 0,1-1 1 0 0,0 0-1 0 0,0 1 1 0 0,1-1-1 0 0,-1 0 1 0 0,0 0-1 0 0,1 0 1 0 0,-1 0-1 0 0,1 0 1 0 0,0-1-1 0 0,-1 1 1 0 0,1-1-1 0 0,0 0 1 0 0,0 0 0 0 0,0 0-1 0 0,0 0 1 0 0,0 0-1 0 0,0 0 1 0 0,0-1-1 0 0,0 0 1 0 0,0 0-1 0 0,4 0 1 0 0,0 1 3 0 0,0-1 0 0 0,0-1-1 0 0,1 1 1 0 0,-1-1 0 0 0,0 0 0 0 0,0-1 0 0 0,0 0 0 0 0,-1 0 0 0 0,1 0 0 0 0,12-7 0 0 0,-16 7-3 0 0,1 0 0 0 0,-1 0 1 0 0,0 0-1 0 0,0 0 0 0 0,1-1 1 0 0,-1 1-1 0 0,-1-1 0 0 0,1 0 1 0 0,0 0-1 0 0,-1 0 0 0 0,0 0 1 0 0,1 0-1 0 0,-1-1 0 0 0,0 1 1 0 0,-1-1-1 0 0,1 1 0 0 0,-1-1 1 0 0,1 0-1 0 0,-1 1 0 0 0,0-1 1 0 0,-1 0-1 0 0,1 0 0 0 0,-1 0 1 0 0,1 0-1 0 0,-1 0 0 0 0,0 0 1 0 0,-1 0-1 0 0,1 1 0 0 0,-1-1 1 0 0,1 0-1 0 0,-1 0 0 0 0,-2-4 1 0 0,0 0-6 0 0,-1 0 0 0 0,0 1-1 0 0,-1-1 1 0 0,0 1 0 0 0,0 0 0 0 0,0 0 0 0 0,-1 1 0 0 0,0 0 0 0 0,0 0-1 0 0,0 0 1 0 0,-1 0 0 0 0,0 1 0 0 0,-13-7 0 0 0,-4-1-10 0 0,0 1 0 0 0,0 2 0 0 0,-36-11 1 0 0,55 18-46 0 0,7 2 19 0 0,16-2 4 0 0,28 2-5 0 0,247-16-195 0 0,-213 10 292 0 0,-80 7-59 0 0,1 0 0 0 0,-1 0 0 0 0,1 0 1 0 0,-1 0-1 0 0,0 0 0 0 0,1 1 1 0 0,-1-1-1 0 0,0 0 0 0 0,1 0 0 0 0,-1 0 1 0 0,0 0-1 0 0,1 1 0 0 0,-1-1 1 0 0,0 0-1 0 0,1 0 0 0 0,-1 1 0 0 0,0-1 1 0 0,0 0-1 0 0,1 1 0 0 0,-1-1 1 0 0,0 0-1 0 0,0 1 0 0 0,0-1 0 0 0,0 0 1 0 0,1 1-1 0 0,-1-1 0 0 0,0 0 1 0 0,0 1-1 0 0,0-1 0 0 0,0 0 1 0 0,0 1-1 0 0,0-1 0 0 0,0 1 0 0 0,0-1 1 0 0,0 0-1 0 0,0 1 0 0 0,0-1 1 0 0,0 1-1 0 0,0-1 0 0 0,0 1 0 0 0,-4 26-11 0 0,1-3 21 0 0,3-21-3 0 0,0 0 0 0 0,1 0 0 0 0,-1 0 1 0 0,1 0-1 0 0,0-1 0 0 0,0 1 0 0 0,0 0 0 0 0,0 0 0 0 0,1-1 0 0 0,-1 1 0 0 0,1-1 0 0 0,-1 1 0 0 0,1-1 0 0 0,0 0 0 0 0,0 1 0 0 0,0-1 1 0 0,0 0-1 0 0,0 0 0 0 0,1 0 0 0 0,3 2 0 0 0,9 5 46 0 0,-1-1 0 0 0,29 11 1 0 0,-32-14 198 0 0,0-1 0 0 0,0 2 0 0 0,-1 0 0 0 0,12 7 0 0 0,-22-12-183 0 0,1-1 1 0 0,-1 1-1 0 0,1-1 0 0 0,-1 1 0 0 0,1-1 1 0 0,-1 1-1 0 0,0 0 0 0 0,1-1 1 0 0,-1 1-1 0 0,0 0 0 0 0,0-1 0 0 0,1 1 1 0 0,-1 0-1 0 0,0-1 0 0 0,0 1 0 0 0,0 0 1 0 0,0 0-1 0 0,0-1 0 0 0,0 1 1 0 0,0 0-1 0 0,0-1 0 0 0,0 1 0 0 0,0 0 1 0 0,0 0-1 0 0,0-1 0 0 0,-1 1 0 0 0,1 0 1 0 0,0-1-1 0 0,0 1 0 0 0,-1 0 1 0 0,1-1-1 0 0,-1 1 0 0 0,1-1 0 0 0,0 1 1 0 0,-1-1-1 0 0,1 1 0 0 0,-1-1 1 0 0,1 1-1 0 0,-1-1 0 0 0,0 1 0 0 0,1-1 1 0 0,-2 1-1 0 0,-32 22 620 0 0,26-18-580 0 0,-11 8-481 0 0,2-2 637 0 0,0-1 0 0 0,-24 12 1 0 0,36-20-925 0 0,-1 0 1 0 0,0 0-1 0 0,0-1 1 0 0,0 1-1 0 0,0-1 1 0 0,0 0 0 0 0,-6 0-1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95 7037 0 0,'7'-4'-88'0'0,"20"-8"2895"0"0,-20 14-887 0 0,-10 13-451 0 0,-1-8-1411 0 0,1 1 0 0 0,-1 0 0 0 0,2 1 1 0 0,-1-1-1 0 0,1 0 0 0 0,1 1 0 0 0,-1-1 0 0 0,1 1 0 0 0,1-1 0 0 0,0 1 0 0 0,0 0 0 0 0,0-1 0 0 0,1 1 0 0 0,1-1 0 0 0,-1 1 0 0 0,1-1 0 0 0,1 0 1 0 0,4 10-1 0 0,-3-8-32 0 0,0 0-1 0 0,1-1 1 0 0,0 0 0 0 0,0 0 0 0 0,13 15 0 0 0,-17-22-16 0 0,1 0 0 0 0,0-1 0 0 0,0 1 1 0 0,-1-1-1 0 0,1 1 0 0 0,0-1 0 0 0,0 0 0 0 0,1 1 0 0 0,-1-1 0 0 0,0 0 0 0 0,0-1 0 0 0,1 1 1 0 0,-1 0-1 0 0,0-1 0 0 0,1 1 0 0 0,-1-1 0 0 0,0 1 0 0 0,1-1 0 0 0,-1 0 0 0 0,1 0 1 0 0,-1 0-1 0 0,0-1 0 0 0,1 1 0 0 0,-1-1 0 0 0,0 1 0 0 0,1-1 0 0 0,-1 0 0 0 0,0 0 1 0 0,0 0-1 0 0,1 0 0 0 0,-1 0 0 0 0,3-2 0 0 0,3-3 13 0 0,1 0 0 0 0,-1 0 0 0 0,0-1 1 0 0,-1 0-1 0 0,0-1 0 0 0,0 0 0 0 0,-1 0 0 0 0,1 0 0 0 0,-2-1 1 0 0,8-13-1 0 0,-9 15 76 0 0,-1 0-1 0 0,0-1 1 0 0,0 0 0 0 0,-1 1 0 0 0,1-1 0 0 0,-2 0-1 0 0,1 0 1 0 0,-1 0 0 0 0,0 0 0 0 0,-1 0 0 0 0,0 0 0 0 0,0 0-1 0 0,-3-15 1 0 0,1 18-77 0 0,0 0 0 0 0,-1 1-1 0 0,1-1 1 0 0,-1 1 0 0 0,0 0-1 0 0,0-1 1 0 0,-1 1 0 0 0,1 1-1 0 0,-1-1 1 0 0,0 0 0 0 0,0 1-1 0 0,0 0 1 0 0,0 0 0 0 0,-1 0 0 0 0,-7-3-1 0 0,-6-4 358 0 0,0 2 1 0 0,-32-11-1 0 0,34 14-217 0 0,0 0 1 0 0,-1 1-1 0 0,0 1 1 0 0,-31-2-1 0 0,44 4-170 0 0,0 1 0 0 0,0 0 0 0 0,0 0 1 0 0,0 1-1 0 0,0-1 0 0 0,0 1 0 0 0,0 0 0 0 0,0 0 0 0 0,1 0 0 0 0,-1 0 0 0 0,0 1 0 0 0,1-1 1 0 0,-1 1-1 0 0,1 0 0 0 0,-1 0 0 0 0,1 0 0 0 0,0 1 0 0 0,0-1 0 0 0,0 1 0 0 0,0 0 1 0 0,1 0-1 0 0,-1 0 0 0 0,1 0 0 0 0,-1 0 0 0 0,1 0 0 0 0,0 1 0 0 0,-2 4 0 0 0,4-6 104 0 0,-1 1-1 0 0,0-1 1 0 0,1 1-1 0 0,-1 0 0 0 0,1-1 1 0 0,0 1-1 0 0,0 0 0 0 0,0-1 1 0 0,0 1-1 0 0,0 0 1 0 0,1-1-1 0 0,-1 1 0 0 0,1 0 1 0 0,0-1-1 0 0,0 1 0 0 0,0-1 1 0 0,0 1-1 0 0,0-1 1 0 0,0 1-1 0 0,1-1 0 0 0,-1 0 1 0 0,1 0-1 0 0,0 0 1 0 0,-1 0-1 0 0,1 0 0 0 0,0 0 1 0 0,0 0-1 0 0,0-1 0 0 0,1 1 1 0 0,-1 0-1 0 0,0-1 1 0 0,0 0-1 0 0,1 0 0 0 0,-1 0 1 0 0,3 1-1 0 0,7 4 173 0 0,0-1 1 0 0,1-1-1 0 0,-1 0 0 0 0,1-1 0 0 0,23 3 0 0 0,164 2 618 0 0,-183-8-725 0 0,-17 0-143 0 0,-13 0-11377 0 0,7 0 7303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4656 0 0,'7'-23'28'0'0,"-3"1"244"0"0,1 4 144 0 0,-5 4 29 0 0,0 1-117 0 0,0 0-376 0 0,0 5-789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83 7073 0 0,'-4'-5'419'0'0,"0"1"1"0"0,0 0-1 0 0,0-1 1 0 0,0 0-1 0 0,1 0 1 0 0,-1 0-1 0 0,1 0 1 0 0,1-1-1 0 0,-1 1 1 0 0,1-1 0 0 0,-3-9-1 0 0,5 15-389 0 0,0 0 1 0 0,1-1-1 0 0,-1 1 0 0 0,0-1 1 0 0,0 1-1 0 0,0-1 0 0 0,0 1 1 0 0,0 0-1 0 0,0-1 0 0 0,0 1 1 0 0,0-1-1 0 0,-1 1 0 0 0,1 0 1 0 0,0-1-1 0 0,0 1 0 0 0,0-1 1 0 0,0 1-1 0 0,0 0 0 0 0,-1-1 1 0 0,1 1-1 0 0,0-1 0 0 0,0 1 1 0 0,-1 0-1 0 0,1 0 0 0 0,0-1 1 0 0,-1 1-1 0 0,1 0 0 0 0,0-1 1 0 0,-1 1-1 0 0,1 0 0 0 0,0 0 1 0 0,-1-1-1 0 0,1 1 0 0 0,0 0 1 0 0,-1 0-1 0 0,1 0 0 0 0,-1 0 1 0 0,1 0-1 0 0,0 0 0 0 0,-1 0 1 0 0,1-1-1 0 0,-1 1 0 0 0,1 0 1 0 0,-1 0-1 0 0,1 0 0 0 0,0 1 1 0 0,-1-1-1 0 0,1 0 0 0 0,-1 0 1 0 0,1 0-1 0 0,0 0 0 0 0,-1 0 1 0 0,1 0-1 0 0,-1 1 0 0 0,1-1 1 0 0,0 0-1 0 0,-1 0 0 0 0,1 1 1 0 0,0-1-1 0 0,-1 0 0 0 0,1 0 1 0 0,0 1-1 0 0,-1 0 0 0 0,-12 25 278 0 0,9-4-228 0 0,2-1 1 0 0,0 1-1 0 0,2-1 0 0 0,0 1 1 0 0,5 31-1 0 0,-5-52-84 0 0,0 0 1 0 0,0 1-1 0 0,0-1 1 0 0,1 0-1 0 0,-1 0 1 0 0,1 1-1 0 0,-1-1 1 0 0,1 0-1 0 0,-1 0 0 0 0,1 0 1 0 0,-1 0-1 0 0,1 0 1 0 0,0 0-1 0 0,0 0 1 0 0,0 0-1 0 0,-1 0 0 0 0,1 0 1 0 0,0 0-1 0 0,0-1 1 0 0,0 1-1 0 0,0 0 1 0 0,0-1-1 0 0,1 1 0 0 0,-1-1 1 0 0,0 1-1 0 0,0-1 1 0 0,0 1-1 0 0,0-1 1 0 0,1 0-1 0 0,-1 1 1 0 0,0-1-1 0 0,0 0 0 0 0,1 0 1 0 0,-1 0-1 0 0,0 0 1 0 0,0 0-1 0 0,1 0 1 0 0,-1-1-1 0 0,2 1 0 0 0,5-3-3 0 0,0 1 0 0 0,0-1-1 0 0,0-1 1 0 0,14-8 0 0 0,-2 2-33 0 0,11-3 45 0 0,48-12-1 0 0,-69 22-10 0 0,0 1 0 0 0,1 0 0 0 0,0 1-1 0 0,-1 0 1 0 0,1 0 0 0 0,0 1 0 0 0,-1 0 0 0 0,19 4 0 0 0,-26-3 33 0 0,0-1 1 0 0,-1 1 0 0 0,1 0 0 0 0,-1 0-1 0 0,1 0 1 0 0,-1 0 0 0 0,0 1 0 0 0,0-1-1 0 0,1 0 1 0 0,-1 1 0 0 0,0 0 0 0 0,0 0-1 0 0,0-1 1 0 0,0 1 0 0 0,-1 0-1 0 0,1 1 1 0 0,-1-1 0 0 0,1 0 0 0 0,-1 0-1 0 0,1 1 1 0 0,-1-1 0 0 0,0 0 0 0 0,0 1-1 0 0,-1 0 1 0 0,1-1 0 0 0,0 1 0 0 0,-1-1-1 0 0,1 1 1 0 0,-1 0 0 0 0,0-1 0 0 0,0 1-1 0 0,0 0 1 0 0,0-1 0 0 0,-1 1-1 0 0,1 0 1 0 0,-1-1 0 0 0,1 1 0 0 0,-1-1-1 0 0,0 1 1 0 0,-1 2 0 0 0,-1 2 285 0 0,1 0 1 0 0,-1 0-1 0 0,0-1 1 0 0,-1 1-1 0 0,0-1 1 0 0,0 0-1 0 0,0 0 1 0 0,-1 0-1 0 0,1-1 1 0 0,-1 1-1 0 0,-1-1 1 0 0,1 0-1 0 0,-12 7 1 0 0,11-9-111 0 0,-1-1 1 0 0,0 0 0 0 0,0 0 0 0 0,0-1 0 0 0,0 1 0 0 0,0-2 0 0 0,0 1 0 0 0,0-1 0 0 0,0 0 0 0 0,0 0 0 0 0,0-1 0 0 0,-1 0 0 0 0,1-1 0 0 0,1 1 0 0 0,-9-4 0 0 0,-7-2-77 0 0,0-1 0 0 0,0-1 0 0 0,-25-16 0 0 0,29 16-309 0 0,-36-23 396 0 0,29 8-3993 0 0,24 22 2466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9713 0 0,'5'2'347'0'0,"0"0"-1"0"0,0 0 1 0 0,-1 0-1 0 0,1 0 1 0 0,0-1 0 0 0,1 0-1 0 0,-1 0 1 0 0,0 0 0 0 0,0-1-1 0 0,0 0 1 0 0,0 0 0 0 0,8 0-1 0 0,-4 0-595 0 0,33 0 189 0 0,7 0-5555 0 0,-42 0 2825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9169 0 0,'-46'52'1816'0'0,"46"-50"-1278"0"0,41-2 1774 0 0,207-18-642 0 0,-245 17-1620 0 0,0 1-421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8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7417 0 0,'-1'-2'65'0'0,"1"1"1"0"0,0-1-1 0 0,0 1 1 0 0,0-1 0 0 0,0 1-1 0 0,0-1 1 0 0,1 1-1 0 0,-1-1 1 0 0,0 1 0 0 0,1-1-1 0 0,-1 1 1 0 0,1 0-1 0 0,-1-1 1 0 0,1 1-1 0 0,0 0 1 0 0,-1-1 0 0 0,1 1-1 0 0,0 0 1 0 0,0 0-1 0 0,0 0 1 0 0,0 0 0 0 0,0 0-1 0 0,0 0 1 0 0,0 0-1 0 0,1 0 1 0 0,-1 0 0 0 0,0 0-1 0 0,0 1 1 0 0,1-1-1 0 0,-1 1 1 0 0,1-1-1 0 0,-1 1 1 0 0,0-1 0 0 0,1 1-1 0 0,-1 0 1 0 0,1-1-1 0 0,-1 1 1 0 0,1 0 0 0 0,-1 0-1 0 0,1 0 1 0 0,-1 0-1 0 0,1 0 1 0 0,-1 1 0 0 0,0-1-1 0 0,1 0 1 0 0,-1 1-1 0 0,1-1 1 0 0,-1 1-1 0 0,0-1 1 0 0,3 2 0 0 0,5 2 118 0 0,-1 0 0 0 0,0 1 1 0 0,0 0-1 0 0,0 0 0 0 0,0 0 0 0 0,-1 1 1 0 0,0 1-1 0 0,0-1 0 0 0,-1 1 1 0 0,1 0-1 0 0,-2 0 0 0 0,1 1 1 0 0,-1 0-1 0 0,7 14 0 0 0,-5-9-90 0 0,-1 0 0 0 0,-1 1-1 0 0,-1 0 1 0 0,0 0 0 0 0,-1 0 0 0 0,0 1-1 0 0,-1-1 1 0 0,1 26 0 0 0,-4-36-41 0 0,1 0 0 0 0,-1 0 0 0 0,0-1-1 0 0,0 1 1 0 0,0-1 0 0 0,-1 1 0 0 0,1-1 0 0 0,-1 1 0 0 0,0-1 0 0 0,0 0-1 0 0,0 0 1 0 0,0 0 0 0 0,-1 0 0 0 0,1 0 0 0 0,-1 0 0 0 0,1-1 0 0 0,-5 4-1 0 0,6-5-21 0 0,0 0 0 0 0,-1 0 0 0 0,1 0-1 0 0,-1 0 1 0 0,1 0 0 0 0,-1 0-1 0 0,1 0 1 0 0,-1 0 0 0 0,0 0 0 0 0,1-1-1 0 0,-1 1 1 0 0,0-1 0 0 0,0 1 0 0 0,0-1-1 0 0,1 0 1 0 0,-1 0 0 0 0,0 0-1 0 0,0 0 1 0 0,0 0 0 0 0,1 0 0 0 0,-1 0-1 0 0,0-1 1 0 0,0 1 0 0 0,0 0-1 0 0,1-1 1 0 0,-1 0 0 0 0,0 1 0 0 0,1-1-1 0 0,-1 0 1 0 0,1 0 0 0 0,-1 0 0 0 0,1 0-1 0 0,-1 0 1 0 0,1 0 0 0 0,-1 0-1 0 0,0-2 1 0 0,-1-1-7 0 0,0 1 0 0 0,1 0 0 0 0,-1-1 0 0 0,1 1-1 0 0,0-1 1 0 0,0 0 0 0 0,0 0 0 0 0,1 0 0 0 0,-1 0 0 0 0,1 0-1 0 0,0 0 1 0 0,0 0 0 0 0,1 0 0 0 0,-1 0 0 0 0,1-1 0 0 0,0 1-1 0 0,0 0 1 0 0,1-6 0 0 0,0 3-16 0 0,1 0 0 0 0,0 0-1 0 0,1 0 1 0 0,-1 0 0 0 0,1 0-1 0 0,1 1 1 0 0,-1 0 0 0 0,1-1-1 0 0,9-10 1 0 0,6-3-23 0 0,1 0 0 0 0,1 1 0 0 0,0 0 0 0 0,37-21 0 0 0,-42 27 5 0 0,-9 8 3 0 0,-1 0 0 0 0,1 0 0 0 0,0 0 0 0 0,0 1 0 0 0,1 0 0 0 0,-1 0 0 0 0,1 1 0 0 0,0 0 0 0 0,0 0 0 0 0,11-1 0 0 0,-18 4 10 0 0,-1 0 0 0 0,1 0 0 0 0,-1 0-1 0 0,1 1 1 0 0,0-1 0 0 0,-1 0 0 0 0,1 1 0 0 0,-1-1 0 0 0,1 0-1 0 0,-1 1 1 0 0,1-1 0 0 0,-1 1 0 0 0,0-1 0 0 0,1 0-1 0 0,-1 1 1 0 0,1-1 0 0 0,-1 1 0 0 0,0 0 0 0 0,0-1-1 0 0,1 1 1 0 0,-1-1 0 0 0,0 1 0 0 0,0-1 0 0 0,1 1 0 0 0,-1 0-1 0 0,0-1 1 0 0,0 1 0 0 0,0-1 0 0 0,0 1 0 0 0,0 0-1 0 0,0-1 1 0 0,0 1 0 0 0,0 0 0 0 0,0-1 0 0 0,0 1-1 0 0,-1-1 1 0 0,1 1 0 0 0,0 0 0 0 0,0-1 0 0 0,-1 1 0 0 0,1-1-1 0 0,0 1 1 0 0,0-1 0 0 0,-1 1 0 0 0,1-1 0 0 0,-1 1-1 0 0,0 0 1 0 0,-15 28 138 0 0,-66 43-723 0 0,81-72 399 0 0,1 0 0 0 0,0 1 0 0 0,-1-1 0 0 0,1 0 0 0 0,0 0-1 0 0,-1 1 1 0 0,1-1 0 0 0,-1 0 0 0 0,1 0 0 0 0,-1 0 0 0 0,1 0 0 0 0,-1 1 0 0 0,1-1-1 0 0,0 0 1 0 0,-1 0 0 0 0,1 0 0 0 0,-1 0 0 0 0,1 0 0 0 0,-1 0 0 0 0,1 0 0 0 0,-1-1 0 0 0,1 1-1 0 0,-1 0 1 0 0,1 0 0 0 0,-1 0 0 0 0,1 0 0 0 0,0 0 0 0 0,-1-1 0 0 0,-7-7-2894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9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19 9665 0 0,'9'0'-119'0'0,"-8"0"166"0"0,-1 0 0 0 0,1 1 0 0 0,0-1 0 0 0,-1 0 0 0 0,1 0 0 0 0,0 0 0 0 0,0 0 1 0 0,-1 0-1 0 0,1 0 0 0 0,0 0 0 0 0,-1 0 0 0 0,1 0 0 0 0,0 0 0 0 0,-1 0 0 0 0,1 0 0 0 0,0 0 0 0 0,-1 0 0 0 0,1-1 0 0 0,0 1 0 0 0,-1 0 0 0 0,1 0 0 0 0,0-1 1 0 0,-1 1-1 0 0,1-1 0 0 0,-1 1 0 0 0,1 0 0 0 0,-1-1 0 0 0,1 1 0 0 0,-1-1 0 0 0,1 1 0 0 0,-1-1 0 0 0,1 0 0 0 0,-1 1 0 0 0,1-1 0 0 0,-1 1 0 0 0,0-1 1 0 0,0 0-1 0 0,1 1 0 0 0,-1-1 0 0 0,0 0 0 0 0,0 1 0 0 0,0-1 0 0 0,1 0 0 0 0,-1 1 0 0 0,0-1 0 0 0,0 0 0 0 0,0 0 0 0 0,-1 0 0 0 0,1 0 563 0 0,-16 14-385 0 0,-15 19-193 0 0,-17 21-27 0 0,45-50-1 0 0,0 1 1 0 0,1-1-1 0 0,0 1 0 0 0,0 0 1 0 0,0 0-1 0 0,0 0 0 0 0,0 0 1 0 0,1 0-1 0 0,0 0 0 0 0,-1 0 1 0 0,2 1-1 0 0,-2 5 1 0 0,3-9 12 0 0,0 0 1 0 0,0-1 0 0 0,-1 1 0 0 0,1 0 0 0 0,0-1-1 0 0,0 1 1 0 0,0-1 0 0 0,0 1 0 0 0,0-1 0 0 0,0 0 0 0 0,0 1-1 0 0,0-1 1 0 0,0 0 0 0 0,0 0 0 0 0,0 0 0 0 0,0 1-1 0 0,0-1 1 0 0,0 0 0 0 0,0-1 0 0 0,0 1 0 0 0,1 0 0 0 0,34 0 548 0 0,-28 0-450 0 0,-2-1-36 0 0,0 2 0 0 0,1-1 1 0 0,-1 1-1 0 0,0 0 0 0 0,0 0 1 0 0,1 1-1 0 0,-1 0 1 0 0,0 0-1 0 0,-1 0 0 0 0,12 7 1 0 0,-14-7 104 0 0,-1 0 1 0 0,1 0 0 0 0,0 0 0 0 0,-1 0-1 0 0,0 1 1 0 0,1-1 0 0 0,-1 1-1 0 0,0-1 1 0 0,0 1 0 0 0,-1 0 0 0 0,1 0-1 0 0,0 0 1 0 0,-1 0 0 0 0,0 0-1 0 0,0 0 1 0 0,0 0 0 0 0,0 1 0 0 0,0-1-1 0 0,-1 0 1 0 0,1 1 0 0 0,-1 6-1 0 0,-1-8-46 0 0,1 1-1 0 0,-1 0 1 0 0,0-1-1 0 0,0 1 1 0 0,0 0 0 0 0,0-1-1 0 0,0 1 1 0 0,-1-1-1 0 0,1 1 1 0 0,-1-1-1 0 0,0 0 1 0 0,0 0-1 0 0,0 0 1 0 0,0 0-1 0 0,0 0 1 0 0,0 0-1 0 0,0 0 1 0 0,0-1-1 0 0,-1 1 1 0 0,-3 1-1 0 0,-54 25-156 0 0,58-27 20 0 0,-29 8-4127 0 0,10-8-2135 0 0,15-1 2909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9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8517 0 0,'0'-1'114'0'0,"1"1"1"0"0,0-1-1 0 0,0 1 1 0 0,-1-1-1 0 0,1 1 1 0 0,0 0-1 0 0,0 0 1 0 0,0-1-1 0 0,0 1 1 0 0,-1 0-1 0 0,1 0 1 0 0,0 0-1 0 0,0 0 0 0 0,0 0 1 0 0,0 0-1 0 0,0 0 1 0 0,0 0-1 0 0,-1 0 1 0 0,1 1-1 0 0,0-1 1 0 0,0 0-1 0 0,0 0 1 0 0,-1 1-1 0 0,1-1 1 0 0,0 1-1 0 0,0-1 1 0 0,-1 0-1 0 0,1 1 1 0 0,0-1-1 0 0,0 1 1 0 0,-1 0-1 0 0,1-1 1 0 0,-1 1-1 0 0,1 0 0 0 0,-1-1 1 0 0,1 1-1 0 0,-1 0 1 0 0,1 0-1 0 0,-1-1 1 0 0,1 1-1 0 0,-1 0 1 0 0,0 0-1 0 0,0 0 1 0 0,1-1-1 0 0,-1 1 1 0 0,0 0-1 0 0,0 0 1 0 0,0 0-1 0 0,0 0 1 0 0,0 0-1 0 0,0-1 1 0 0,0 1-1 0 0,-1 1 1 0 0,9 26 1796 0 0,7 3-258 0 0,4 6-1602 0 0,-10-9-5555 0 0,-7-21 2655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53 11481 0 0,'-7'-7'300'0'0,"-2"0"116"0"0,0-1-24 0 0,-1 0-32 0 0,4 0-300 0 0,1 1-220 0 0,5 4-308 0 0,0 1-400 0 0,0 0-480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1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8045 0 0,'4'0'243'0'0,"1"1"1"0"0,-1 0 0 0 0,1 0 0 0 0,-1 0 0 0 0,0 1-1 0 0,0-1 1 0 0,0 1 0 0 0,0 0 0 0 0,0 1-1 0 0,0-1 1 0 0,0 1 0 0 0,0-1 0 0 0,-1 1-1 0 0,0 0 1 0 0,1 0 0 0 0,-1 1 0 0 0,0-1-1 0 0,-1 1 1 0 0,1-1 0 0 0,3 7 0 0 0,-4-7-226 0 0,0 1 1 0 0,0-1 0 0 0,0 0 0 0 0,-1 1-1 0 0,1 0 1 0 0,-1-1 0 0 0,0 1 0 0 0,0 0-1 0 0,0 0 1 0 0,0 0 0 0 0,-1-1-1 0 0,1 1 1 0 0,-1 0 0 0 0,0 0 0 0 0,0 0-1 0 0,-1 0 1 0 0,1 0 0 0 0,-1 0 0 0 0,0 0-1 0 0,0-1 1 0 0,0 1 0 0 0,0 0 0 0 0,-4 6-1 0 0,4-9-60 0 0,0 1-1 0 0,0 0 1 0 0,0 0-1 0 0,0-1 0 0 0,-1 1 1 0 0,1-1-1 0 0,0 1 1 0 0,-1-1-1 0 0,1 0 0 0 0,-1 1 1 0 0,1-1-1 0 0,-1 0 1 0 0,0 0-1 0 0,0 0 1 0 0,1 0-1 0 0,-1-1 0 0 0,0 1 1 0 0,0 0-1 0 0,0-1 1 0 0,0 1-1 0 0,0-1 0 0 0,-2 1 1 0 0,3-2 24 0 0,-1 0 1 0 0,1 1 0 0 0,0-1-1 0 0,0 0 1 0 0,0 0-1 0 0,0 0 1 0 0,-1 1-1 0 0,1-1 1 0 0,0-1-1 0 0,1 1 1 0 0,-1 0-1 0 0,0 0 1 0 0,0 0-1 0 0,0 0 1 0 0,1-1-1 0 0,-1 1 1 0 0,0 0 0 0 0,1 0-1 0 0,-1-1 1 0 0,1 1-1 0 0,0-1 1 0 0,-1 1-1 0 0,1 0 1 0 0,0-1-1 0 0,0 1 1 0 0,0-1-1 0 0,0 1 1 0 0,0-1-1 0 0,0 1 1 0 0,1-3-1 0 0,0 1 54 0 0,0 0-1 0 0,0 0 1 0 0,0 0 0 0 0,0 0-1 0 0,0 0 1 0 0,1 0-1 0 0,-1 1 1 0 0,1-1-1 0 0,0 1 1 0 0,0-1-1 0 0,0 1 1 0 0,0-1-1 0 0,0 1 1 0 0,1 0-1 0 0,-1 0 1 0 0,1 0-1 0 0,-1 0 1 0 0,1 1-1 0 0,0-1 1 0 0,-1 1-1 0 0,1-1 1 0 0,0 1-1 0 0,0 0 1 0 0,0 0-1 0 0,0 0 1 0 0,0 1-1 0 0,4-1 1 0 0,-1-1 83 0 0,-1 1 1 0 0,1 0-1 0 0,0 0 1 0 0,-1 0-1 0 0,1 0 1 0 0,0 1-1 0 0,0 0 1 0 0,0 1-1 0 0,-1-1 0 0 0,1 1 1 0 0,0 0-1 0 0,-1 0 1 0 0,1 1-1 0 0,7 3 1 0 0,-8-2-93 0 0,-1 0 1 0 0,1 1 0 0 0,0 0 0 0 0,-1 1-1 0 0,0-1 1 0 0,0 0 0 0 0,0 1 0 0 0,0 0-1 0 0,-1 0 1 0 0,0 0 0 0 0,3 7 0 0 0,7 21-4472 0 0,-12-27 1517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51 9381 0 0,'-3'-1'61'0'0,"0"1"-1"0"0,1 0 1 0 0,-1 0-1 0 0,0 0 1 0 0,1 1 0 0 0,-1-1-1 0 0,0 1 1 0 0,1-1 0 0 0,-1 1-1 0 0,0 0 1 0 0,1 0 0 0 0,-1 0-1 0 0,1 1 1 0 0,0-1 0 0 0,-1 0-1 0 0,1 1 1 0 0,0 0 0 0 0,0-1-1 0 0,0 1 1 0 0,0 0 0 0 0,0 0-1 0 0,0 0 1 0 0,1 0 0 0 0,-1 0-1 0 0,1 1 1 0 0,-1-1 0 0 0,1 0-1 0 0,0 1 1 0 0,-2 4-1 0 0,-9 14 408 0 0,4-6-158 0 0,0 1-1 0 0,1-1 0 0 0,0 2 0 0 0,-6 21 0 0 0,11-30-262 0 0,0 0-1 0 0,1-1 0 0 0,-1 1 0 0 0,1 0 0 0 0,1 0 1 0 0,0 0-1 0 0,0 0 0 0 0,0 0 0 0 0,1 0 0 0 0,0 0 0 0 0,4 13 1 0 0,-4-19-38 0 0,0 1 0 0 0,0-1 0 0 0,0 0 0 0 0,1 0 0 0 0,-1 0 0 0 0,0 0 0 0 0,1 0 0 0 0,0 0 0 0 0,-1 0 0 0 0,1 0 0 0 0,0 0 0 0 0,0-1 0 0 0,0 1 0 0 0,0-1 0 0 0,0 0 0 0 0,1 1 0 0 0,-1-1 0 0 0,0 0 0 0 0,1 0 0 0 0,4 1 0 0 0,2 0 31 0 0,0-1-1 0 0,0 0 1 0 0,0-1 0 0 0,13 0-1 0 0,-5-1 97 0 0,-14 1-116 0 0,1 0 1 0 0,-1-1-1 0 0,0 0 1 0 0,1 0-1 0 0,-1 0 1 0 0,0 0-1 0 0,0 0 0 0 0,1-1 1 0 0,-1 1-1 0 0,0-1 1 0 0,0 0-1 0 0,-1 0 1 0 0,1 0-1 0 0,0 0 0 0 0,-1-1 1 0 0,1 1-1 0 0,-1-1 1 0 0,0 1-1 0 0,0-1 1 0 0,0 0-1 0 0,0 0 0 0 0,0 0 1 0 0,-1 0-1 0 0,1 0 1 0 0,-1 0-1 0 0,0-1 1 0 0,0 1-1 0 0,1-6 0 0 0,2-7 5 0 0,-1 1 0 0 0,0-1 0 0 0,-1 0 0 0 0,0-27 0 0 0,-2 35 82 0 0,0 0 0 0 0,0 1 0 0 0,-1-1 0 0 0,1 0 0 0 0,-2 0 0 0 0,1 1 0 0 0,-1-1-1 0 0,-1 1 1 0 0,1 0 0 0 0,-1-1 0 0 0,0 1 0 0 0,-1 0 0 0 0,0 1 0 0 0,0-1-1 0 0,0 1 1 0 0,-1-1 0 0 0,0 1 0 0 0,0 1 0 0 0,0-1 0 0 0,-1 1 0 0 0,0 0 0 0 0,0 0-1 0 0,0 0 1 0 0,-1 1 0 0 0,1 0 0 0 0,-1 1 0 0 0,0-1 0 0 0,0 1 0 0 0,-1 0 0 0 0,1 1-1 0 0,0 0 1 0 0,-1 0 0 0 0,0 1 0 0 0,1 0 0 0 0,-1 0 0 0 0,-15 1 0 0 0,17 0 3 0 0,-9-1 94 0 0,0 1-1 0 0,1 1 1 0 0,-1 1-1 0 0,-26 6 1 0 0,38-8-131 0 0,0 1 0 0 0,0 0 0 0 0,1 0 0 0 0,-1 0-1 0 0,0 1 1 0 0,0-1 0 0 0,1 1 0 0 0,-1-1 0 0 0,0 1 0 0 0,1 0 0 0 0,0 0 0 0 0,-1 0 0 0 0,1 0-1 0 0,0 1 1 0 0,0-1 0 0 0,0 1 0 0 0,1-1 0 0 0,-1 1 0 0 0,0 0 0 0 0,1-1 0 0 0,0 1 0 0 0,0 0-1 0 0,0 0 1 0 0,0 0 0 0 0,0 0 0 0 0,0 0 0 0 0,1 0 0 0 0,-1 0 0 0 0,1 6 0 0 0,1-4 5 0 0,0-1 0 0 0,0 1 0 0 0,0 0 0 0 0,0-1 0 0 0,1 1 0 0 0,0-1 0 0 0,0 0 0 0 0,0 1 1 0 0,0-1-1 0 0,1 0 0 0 0,0 0 0 0 0,-1-1 0 0 0,1 1 0 0 0,1-1 0 0 0,-1 1 0 0 0,1-1 0 0 0,-1 0 0 0 0,1 0 0 0 0,0 0 0 0 0,0-1 1 0 0,8 4-1 0 0,7 5 9 0 0,1-2 0 0 0,0 0 0 0 0,28 7 0 0 0,31 3 90 0 0,-32-9-3408 0 0,-46-9 2329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3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22 7249 0 0,'-1'3'140'0'0,"0"0"0"0"0,0-1 0 0 0,0 1 0 0 0,-1-1 0 0 0,1 1 0 0 0,-1-1 0 0 0,1 0 0 0 0,-1 0 0 0 0,0 0 0 0 0,0 0 0 0 0,0 0 0 0 0,0 0 0 0 0,0 0 0 0 0,-1 0 1 0 0,1-1-1 0 0,0 1 0 0 0,-1-1 0 0 0,1 0 0 0 0,-1 0 0 0 0,1 0 0 0 0,-1 0 0 0 0,0 0 0 0 0,0-1 0 0 0,1 1 0 0 0,-1-1 0 0 0,0 1 0 0 0,0-1 0 0 0,1 0 0 0 0,-6-1 859 0 0,33-10-707 0 0,2 0 0 0 0,-1 1 0 0 0,1 2 0 0 0,1 1 0 0 0,0 1 0 0 0,0 1 0 0 0,0 2 0 0 0,32-1 0 0 0,-59 4-260 0 0,1 0 0 0 0,0 0 0 0 0,0-1 0 0 0,0 1 0 0 0,0 1 0 0 0,0-1 0 0 0,0 0 0 0 0,0 0 0 0 0,0 1 0 0 0,0-1 0 0 0,0 1 0 0 0,-1-1 0 0 0,1 1 0 0 0,0 0 0 0 0,0 0 0 0 0,-1 0 0 0 0,1 0 0 0 0,0 0 0 0 0,-1 0 0 0 0,1 0 0 0 0,-1 0 0 0 0,1 1 0 0 0,-1-1 0 0 0,0 1 0 0 0,0-1 0 0 0,1 1 0 0 0,-1-1 0 0 0,0 1 0 0 0,0 0 0 0 0,-1-1 0 0 0,1 1 0 0 0,0 0 0 0 0,0 0 0 0 0,-1 0 0 0 0,1 0-1 0 0,-1 0 1 0 0,0-1 0 0 0,0 1 0 0 0,0 0 0 0 0,0 4 0 0 0,-1 1 108 0 0,0 1-1 0 0,0 0 0 0 0,-1 0 1 0 0,-1 0-1 0 0,1-1 0 0 0,-1 0 1 0 0,0 1-1 0 0,-8 10 0 0 0,-116 210 1475 0 0,127-227-1554 0 0,-1 0 0 0 0,1 0-1 0 0,-1-1 1 0 0,1 1 0 0 0,0 0 0 0 0,-1 0 0 0 0,1-1 0 0 0,0 1 0 0 0,0 0 0 0 0,0 0-1 0 0,0 0 1 0 0,0-1 0 0 0,0 1 0 0 0,0 0 0 0 0,0 0 0 0 0,0 0 0 0 0,0-1 0 0 0,0 1 0 0 0,0 0-1 0 0,0 0 1 0 0,1 0 0 0 0,-1-1 0 0 0,0 1 0 0 0,1 0 0 0 0,-1 0 0 0 0,0-1 0 0 0,1 1-1 0 0,-1 0 1 0 0,1-1 0 0 0,-1 1 0 0 0,1-1 0 0 0,0 2 0 0 0,2-1 54 0 0,0 1 0 0 0,-1 0 0 0 0,1-1 0 0 0,0 0 0 0 0,0 0 0 0 0,0 0 0 0 0,0 0 0 0 0,0 0 0 0 0,4 0 0 0 0,75 4 613 0 0,-74-6-703 0 0,67-1-518 0 0,92-16-1 0 0,-157 14-2958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 3212 0 0,'0'0'41'0'0,"1"0"1"0"0,-1 0-1 0 0,1 0 0 0 0,-1 0 0 0 0,0 0 0 0 0,1 0 0 0 0,-1 1 0 0 0,0-1 1 0 0,1 0-1 0 0,-1 0 0 0 0,1 1 0 0 0,-1-1 0 0 0,0 0 0 0 0,0 0 1 0 0,1 1-1 0 0,-1-1 0 0 0,0 0 0 0 0,1 1 0 0 0,-1-1 0 0 0,0 0 0 0 0,0 1 1 0 0,0-1-1 0 0,1 0 0 0 0,-1 1 0 0 0,0-1 0 0 0,0 1 0 0 0,0-1 0 0 0,0 0 1 0 0,0 1-1 0 0,0-1 0 0 0,0 1 0 0 0,0-1 0 0 0,0 1 0 0 0,0-1 0 0 0,0 0 1 0 0,0 1-1 0 0,0-1 0 0 0,0 1 0 0 0,0-1 0 0 0,0 0 0 0 0,0 1 1 0 0,0-1-1 0 0,-1 1 0 0 0,1-1 0 0 0,0 0 0 0 0,0 1 0 0 0,0-1 0 0 0,-1 0 1 0 0,1 1-1 0 0,0-1 0 0 0,-1 0 0 0 0,1 1 0 0 0,-1-1 0 0 0,-27 22 478 0 0,2-2-189 0 0,23-17-312 0 0,-66 80 193 0 0,61-73-185 0 0,1 2 0 0 0,0-1-1 0 0,0 1 1 0 0,1 0 0 0 0,-9 25 0 0 0,15-37-28 0 0,0 1 1 0 0,0-1 0 0 0,0 1 0 0 0,-1 0 0 0 0,1-1 0 0 0,0 1-1 0 0,0 0 1 0 0,0-1 0 0 0,0 1 0 0 0,0 0 0 0 0,1-1 0 0 0,-1 1-1 0 0,0 0 1 0 0,0-1 0 0 0,0 1 0 0 0,1-1 0 0 0,-1 1 0 0 0,0 0-1 0 0,0-1 1 0 0,1 1 0 0 0,-1-1 0 0 0,0 1 0 0 0,1-1 0 0 0,-1 1-1 0 0,1-1 1 0 0,-1 1 0 0 0,1-1 0 0 0,-1 1 0 0 0,1-1 0 0 0,0 1-1 0 0,26 6 237 0 0,29-9 811 0 0,-37-1-598 0 0,0 0-179 0 0,0 0 0 0 0,0 2 1 0 0,32 1-1 0 0,-48-1-254 0 0,0 1 1 0 0,0 1-1 0 0,0-1 0 0 0,0 0 1 0 0,0 1-1 0 0,-1-1 1 0 0,1 1-1 0 0,0 0 0 0 0,0 0 1 0 0,-1 0-1 0 0,1 0 1 0 0,-1 1-1 0 0,1-1 0 0 0,-1 1 1 0 0,1-1-1 0 0,-1 1 0 0 0,0 0 1 0 0,0 0-1 0 0,0 0 1 0 0,0 0-1 0 0,0 0 0 0 0,0 0 1 0 0,-1 1-1 0 0,1-1 1 0 0,-1 1-1 0 0,1-1 0 0 0,-1 1 1 0 0,0-1-1 0 0,0 1 0 0 0,0 0 1 0 0,0 0-1 0 0,0 3 1 0 0,-1-1-1 0 0,0 0 0 0 0,-1 1 0 0 0,0-1 1 0 0,1 0-1 0 0,-2 0 0 0 0,1 0 1 0 0,-1 0-1 0 0,1 0 0 0 0,-1 0 1 0 0,-1 0-1 0 0,1 0 0 0 0,-1-1 1 0 0,1 1-1 0 0,-2-1 0 0 0,1 0 0 0 0,0 0 1 0 0,-6 6-1 0 0,-1 0 148 0 0,-1-1 0 0 0,1 0 0 0 0,-2 0 0 0 0,1-1-1 0 0,-18 9 1 0 0,20-13 10 0 0,0 0-1 0 0,-1 0 0 0 0,1-1 1 0 0,-1 0-1 0 0,0-1 0 0 0,0 0 1 0 0,0 0-1 0 0,-12 0 0 0 0,17-2-250 0 0,0 0-1 0 0,0 0 0 0 0,0 0 0 0 0,0-1 1 0 0,0 0-1 0 0,0 0 0 0 0,0 0 1 0 0,0-1-1 0 0,1 1 0 0 0,-1-1 0 0 0,0 0 1 0 0,1-1-1 0 0,-1 1 0 0 0,1-1 1 0 0,0 0-1 0 0,0 0 0 0 0,0 0 0 0 0,-4-4 1 0 0,1 0-1757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39 4960 0 0,'-151'-9'5929'0'0,"171"10"-3873"0"0,3 3-1570 0 0,0-2 0 0 0,1-1 1 0 0,-1-1-1 0 0,0-1 1 0 0,1 0-1 0 0,-1-2 1 0 0,36-9-1 0 0,-18 4-506 0 0,50-3-1 0 0,10 10 3 0 0,-71 0-6821 0 0,-39 1 4550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7765 0 0,'0'1'196'0'0,"1"0"1"0"0,0 0-1 0 0,-1-1 0 0 0,0 1 1 0 0,1 0-1 0 0,-1 0 1 0 0,1 0-1 0 0,-1 0 0 0 0,0 0 1 0 0,0-1-1 0 0,1 1 1 0 0,-1 0-1 0 0,0 0 1 0 0,0 0-1 0 0,0 0 0 0 0,0 0 1 0 0,0 0-1 0 0,0 0 1 0 0,0 0-1 0 0,-1 0 0 0 0,1 1 1 0 0,1 9 3059 0 0,22-7-1681 0 0,108-1 843 0 0,-64 0-4393 0 0,0-3-6225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4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0 5444 0 0,'-1'2'35'0'0,"-8"7"679"0"0,1 0 1 0 0,0 1-1 0 0,0 0 0 0 0,-9 17 1 0 0,18-25-426 0 0,0-1 0 0 0,1 0 0 0 0,-1 0 0 0 0,1-1 0 0 0,-1 1 0 0 0,1 0 0 0 0,-1 0 0 0 0,1-1 0 0 0,-1 1 0 0 0,1-1 0 0 0,0 1 0 0 0,-1-1 0 0 0,1 0 0 0 0,0 0 0 0 0,0 0 0 0 0,-1 0 0 0 0,3 0 0 0 0,44-1 1532 0 0,-29 0-1355 0 0,18 2-668 0 0,0-3 0 0 0,-1 0 1 0 0,67-15-1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215 189 4936 0 0,'4'0'74'0'0,"-1"0"-1"0"0,0 0 0 0 0,1-1 0 0 0,-1 0 0 0 0,0 1 0 0 0,1-1 0 0 0,-1-1 1 0 0,0 1-1 0 0,0 0 0 0 0,0-1 0 0 0,0 1 0 0 0,0-1 0 0 0,0 0 0 0 0,0 0 1 0 0,-1 0-1 0 0,1-1 0 0 0,-1 1 0 0 0,1 0 0 0 0,-1-1 0 0 0,0 0 0 0 0,0 1 0 0 0,0-1 1 0 0,-1 0-1 0 0,1 0 0 0 0,1-4 0 0 0,1-1 278 0 0,-1-1 1 0 0,0 0-1 0 0,-1-1 1 0 0,1 1-1 0 0,-2 0 1 0 0,1-1-1 0 0,-1-18 1 0 0,-1 26-279 0 0,-1 0 1 0 0,1 0 0 0 0,-1 0 0 0 0,0 0 0 0 0,0 0 0 0 0,1 0-1 0 0,-1 0 1 0 0,0 0 0 0 0,-1 0 0 0 0,1 0 0 0 0,0 0 0 0 0,-1 1 0 0 0,1-1-1 0 0,-1 1 1 0 0,1-1 0 0 0,-1 1 0 0 0,1-1 0 0 0,-1 1 0 0 0,0 0 0 0 0,0 0-1 0 0,0 0 1 0 0,0 0 0 0 0,0 0 0 0 0,0 0 0 0 0,0 1 0 0 0,0-1-1 0 0,0 0 1 0 0,0 1 0 0 0,-4-1 0 0 0,-3 0-42 0 0,0-1-1 0 0,0 1 1 0 0,0 1 0 0 0,-1 0-1 0 0,-17 2 1 0 0,17 0-16 0 0,-1 1 0 0 0,1 0 0 0 0,-1 0-1 0 0,1 1 1 0 0,0 1 0 0 0,1 0 0 0 0,-1 0 0 0 0,1 1 0 0 0,0 0-1 0 0,0 1 1 0 0,1 0 0 0 0,0 0 0 0 0,0 0 0 0 0,0 1-1 0 0,1 1 1 0 0,0-1 0 0 0,1 1 0 0 0,-8 14 0 0 0,12-21-14 0 0,1 1 1 0 0,0-1-1 0 0,0 0 1 0 0,-1 0-1 0 0,1 0 0 0 0,1 1 1 0 0,-1-1-1 0 0,0 0 1 0 0,1 1-1 0 0,-1-1 1 0 0,1 1-1 0 0,-1-1 1 0 0,1 1-1 0 0,0-1 0 0 0,0 1 1 0 0,0-1-1 0 0,1 1 1 0 0,-1-1-1 0 0,1 1 1 0 0,-1-1-1 0 0,1 0 1 0 0,0 1-1 0 0,0-1 0 0 0,0 0 1 0 0,0 1-1 0 0,0-1 1 0 0,0 0-1 0 0,1 0 1 0 0,-1 0-1 0 0,1 0 1 0 0,-1 0-1 0 0,1-1 0 0 0,0 1 1 0 0,0 0-1 0 0,0-1 1 0 0,0 1-1 0 0,0-1 1 0 0,0 0-1 0 0,0 1 1 0 0,0-1-1 0 0,1 0 1 0 0,-1 0-1 0 0,5 1 0 0 0,4 1 2 0 0,1 0 0 0 0,0-1 0 0 0,0 0-1 0 0,0-1 1 0 0,-1-1 0 0 0,1 1-1 0 0,21-4 1 0 0,-24 2 110 0 0,0 0 0 0 0,-1-1-1 0 0,1-1 1 0 0,0 0 0 0 0,-1 0 0 0 0,0 0-1 0 0,1-1 1 0 0,-1 0 0 0 0,-1-1 0 0 0,1 0-1 0 0,-1 0 1 0 0,0-1 0 0 0,0 1 0 0 0,0-2-1 0 0,-1 1 1 0 0,0-1 0 0 0,10-13 0 0 0,-16 19-85 0 0,0 1 1 0 0,0-1 0 0 0,0 1-1 0 0,0-1 1 0 0,0 1 0 0 0,1-1-1 0 0,-1 1 1 0 0,0-1-1 0 0,0 1 1 0 0,1-1 0 0 0,-1 1-1 0 0,0-1 1 0 0,1 1 0 0 0,-1-1-1 0 0,0 1 1 0 0,1-1 0 0 0,-1 1-1 0 0,1 0 1 0 0,-1-1-1 0 0,0 1 1 0 0,1 0 0 0 0,-1 0-1 0 0,1-1 1 0 0,-1 1 0 0 0,1 0-1 0 0,-1 0 1 0 0,1-1 0 0 0,-1 1-1 0 0,1 0 1 0 0,0 0-1 0 0,-1 0 1 0 0,1 0 0 0 0,-1 0-1 0 0,1 0 1 0 0,-1 0 0 0 0,1 0-1 0 0,-1 0 1 0 0,1 0 0 0 0,0 0-1 0 0,-1 1 1 0 0,1-1 0 0 0,-1 0-1 0 0,1 0 1 0 0,-1 0-1 0 0,1 1 1 0 0,-1-1 0 0 0,1 0-1 0 0,-1 1 1 0 0,0-1 0 0 0,1 0-1 0 0,-1 1 1 0 0,1-1 0 0 0,-1 0-1 0 0,0 1 1 0 0,1-1-1 0 0,-1 1 1 0 0,0-1 0 0 0,1 1-1 0 0,19 38-80 0 0,-14-26 136 0 0,31 53-1480 0 0,-6-27-3336 0 0,-21-30 1739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9825 0 0,'0'0'2352'0'0,"26"-8"-396"0"0,12 9-1495 0 0,0-2 0 0 0,1-1 1 0 0,65-14-1 0 0,-66 8-2386 0 0,-12 6-2328 0 0,-21 1 1738 0 0,-4-6-126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17 8277 0 0,'-16'-12'1481'0'0,"9"7"857"0"0,5 25-806 0 0,4 0-1028 0 0,0 1 0 0 0,2 0-1 0 0,10 36 1 0 0,1 3-514 0 0,-6-20-763 0 0,2 6-4280 0 0,-9-38 2447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6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10473 0 0,'4'24'3679'0'0,"-3"37"-2516"0"0,-1 0-713 0 0,0 9-3330 0 0,0-57 652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30 10637 0 0,'-14'-8'20'0'0,"4"8"8"0"0,-1-8-12 0 0,6 8-36 0 0,5-9 0 0 0,0 4-24 0 0,7 5-1300 0 0,5 7-988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8817 0 0,'0'11'463'0'0,"0"-1"1"0"0,1 1-1 0 0,0-1 1 0 0,0 1-1 0 0,1-1 1 0 0,1 0-1 0 0,6 19 0 0 0,-2-7-373 0 0,-1 0-1 0 0,0-1 1 0 0,2 35-1 0 0,1 0-124 0 0,-9-55-5 0 0,2-8-28 0 0,-1 1 81 0 0,1-1 0 0 0,0 0-1 0 0,0 0 1 0 0,1 1 0 0 0,0-1-1 0 0,0 1 1 0 0,1 0 0 0 0,0 0-1 0 0,0 0 1 0 0,0 1 0 0 0,1-1-1 0 0,-1 1 1 0 0,1 0 0 0 0,0 0-1 0 0,1 0 1 0 0,-1 1 0 0 0,1 0-1 0 0,0 0 1 0 0,0 1 0 0 0,1-1-1 0 0,-1 1 1 0 0,0 1 0 0 0,1-1-1 0 0,0 1 1 0 0,0 0 0 0 0,0 1-1 0 0,0-1 1 0 0,0 1 0 0 0,14 0-1 0 0,-19 1 112 0 0,0 0 0 0 0,0 0 0 0 0,0 0 0 0 0,0 1 0 0 0,0-1 0 0 0,0 0 0 0 0,0 1 0 0 0,0-1 0 0 0,0 1 0 0 0,-1-1 0 0 0,1 1 0 0 0,0 0 0 0 0,0 0 0 0 0,0 0 0 0 0,-1 0 0 0 0,1 0 0 0 0,0 1 0 0 0,-1-1 0 0 0,1 0 0 0 0,-1 1 0 0 0,0-1 0 0 0,2 3 0 0 0,-1-1 87 0 0,-1 0 1 0 0,0 0-1 0 0,0-1 0 0 0,0 1 1 0 0,-1 0-1 0 0,1 0 0 0 0,-1 0 1 0 0,1 0-1 0 0,-1 0 0 0 0,0 1 1 0 0,0-1-1 0 0,-1 0 0 0 0,1 0 1 0 0,-1 0-1 0 0,0 3 0 0 0,-1-1-93 0 0,1 1 1 0 0,-1-1-1 0 0,-1 1 0 0 0,1-1 0 0 0,-1 0 0 0 0,0 0 0 0 0,0 0 0 0 0,0 0 0 0 0,-1-1 0 0 0,0 1 0 0 0,0-1 0 0 0,0 0 0 0 0,0 0 0 0 0,-1 0 0 0 0,1-1 0 0 0,-1 1 0 0 0,0-1 0 0 0,0 0 0 0 0,0-1 0 0 0,-1 1 0 0 0,1-1 1 0 0,-9 2-1 0 0,-4 2-61 0 0,-1-2 0 0 0,1 0-1 0 0,-1-1 1 0 0,0-1 0 0 0,-28-1 0 0 0,44 0-137 0 0,1-2-1 0 0,-1 1 0 0 0,1 0 0 0 0,0 0 0 0 0,-1-1 1 0 0,1 1-1 0 0,-1-1 0 0 0,1 0 0 0 0,0 0 0 0 0,0 0 1 0 0,-1 0-1 0 0,1 0 0 0 0,0 0 0 0 0,0 0 0 0 0,0-1 1 0 0,-3-2-1 0 0,4 2-461 0 0,-1 0-1 0 0,1 0 1 0 0,-1 0 0 0 0,1 0-1 0 0,0 0 1 0 0,0 0 0 0 0,0-1 0 0 0,0 1-1 0 0,0 0 1 0 0,0-1 0 0 0,1 1-1 0 0,-1 0 1 0 0,1-1 0 0 0,0 1 0 0 0,0-1-1 0 0,0-2 1 0 0,0-9-3174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 1212 0 0,'-38'7'3425'0'0,"37"-6"-3164"0"0,-1-1-1 0 0,0 0 0 0 0,0 0 1 0 0,0-1-1 0 0,0 1 1 0 0,0 0-1 0 0,1-1 0 0 0,-1 1 1 0 0,0-1-1 0 0,0 1 1 0 0,1-1-1 0 0,-1 0 0 0 0,0 0 1 0 0,1 0-1 0 0,-1 0 1 0 0,-2-2-1 0 0,2 3-197 0 0,0-1-1 0 0,0 0 0 0 0,0 0 1 0 0,0 1-1 0 0,-1-1 1 0 0,1 1-1 0 0,0 0 0 0 0,0 0 1 0 0,-1 0-1 0 0,1 0 1 0 0,0 0-1 0 0,-1 0 0 0 0,1 1 1 0 0,0-1-1 0 0,0 1 1 0 0,0-1-1 0 0,-1 1 0 0 0,1 0 1 0 0,0 0-1 0 0,0 0 1 0 0,0 0-1 0 0,0 0 0 0 0,-2 2 1 0 0,-25 7 1175 0 0,71-10 319 0 0,114 0 222 0 0,-86 0-2653 0 0,-18 0-4152 0 0,-59 0 2359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71 7229 0 0,'-4'-47'1095'0'0,"1"28"-658"0"0,3 19-440 0 0,0 0 0 0 0,0-1 0 0 0,0 1 1 0 0,0 0-1 0 0,0 0 0 0 0,0 0 0 0 0,0 0 0 0 0,0 0 1 0 0,0 0-1 0 0,0 0 0 0 0,0-1 0 0 0,0 1 0 0 0,0 0 0 0 0,0 0 1 0 0,0 0-1 0 0,0 0 0 0 0,0 0 0 0 0,0 0 0 0 0,0-1 1 0 0,0 1-1 0 0,0 0 0 0 0,0 0 0 0 0,0 0 0 0 0,0 0 0 0 0,0 0 1 0 0,0 0-1 0 0,0 0 0 0 0,0-1 0 0 0,0 1 0 0 0,0 0 0 0 0,0 0 1 0 0,0 0-1 0 0,-1 0 0 0 0,1 0 0 0 0,0 0 0 0 0,0 0 1 0 0,0 0-1 0 0,0 0 0 0 0,0 0 0 0 0,0 0 0 0 0,0 0 0 0 0,0 0 1 0 0,-1-1-1 0 0,1 1 0 0 0,0 0 0 0 0,0 0 0 0 0,0 0 1 0 0,0 0-1 0 0,0 0 0 0 0,0 0 0 0 0,0 0 0 0 0,-1 0 0 0 0,1 0 1 0 0,0 0-1 0 0,0 0 0 0 0,0 1 0 0 0,0-1 0 0 0,0 0 0 0 0,0 0 1 0 0,-1 0-1 0 0,1 0 0 0 0,0 0 0 0 0,0 0 0 0 0,0 0 1 0 0,0 0-1 0 0,0 0 0 0 0,0 0 0 0 0,0 0 0 0 0,0 0 0 0 0,-11 19-4 0 0,1-1 0 0 0,2 1-1 0 0,0 0 1 0 0,1 1-1 0 0,0 0 1 0 0,2 0 0 0 0,0 1-1 0 0,2-1 1 0 0,-3 42-1 0 0,8-44-468 0 0,7-5-664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9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5961 0 0,'0'0'3861'0'0,"-40"0"-1002"0"0,15 4-2181 0 0,40 4-508 0 0,41 6-129 0 0,137 17 47 0 0,-111-27-2902 0 0,-92-9-2373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2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5781 0 0,'-1'20'3687'0'0,"0"-19"-3490"0"0,1 1 0 0 0,0-1 0 0 0,0 1 0 0 0,0 0 1 0 0,0-1-1 0 0,0 1 0 0 0,0-1 0 0 0,0 1 0 0 0,0 0 1 0 0,1-1-1 0 0,-1 1 0 0 0,1-1 0 0 0,0 3 0 0 0,1-2-150 0 0,0-1 0 0 0,0 1 0 0 0,0-1 0 0 0,0 1 0 0 0,0-1 0 0 0,0 0-1 0 0,0 0 1 0 0,0 0 0 0 0,0 0 0 0 0,0 0 0 0 0,1 0 0 0 0,-1-1 0 0 0,3 1 0 0 0,23 5 68 0 0,1-2 0 0 0,0-1 1 0 0,0-1-1 0 0,48-4 1 0 0,-22 1-47 0 0,-14-1 455 0 0,-22 0-1330 0 0,1 1-4150 0 0,-25 1 2256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1864 0 0,'0'0'9304'0'0,"-21"1"-4625"0"0,39 10-3846 0 0,11 7-19 0 0,-1 1 0 0 0,-1 1 1 0 0,41 39-1 0 0,-62-52-747 0 0,0 0 0 0 0,0 0 0 0 0,-1 0 0 0 0,0 1 0 0 0,0 0 0 0 0,-1 0 0 0 0,7 17 0 0 0,-9-20-46 0 0,-1 1 0 0 0,0-1 0 0 0,0 0 0 0 0,0 0 1 0 0,-1 0-1 0 0,1 1 0 0 0,-1-1 0 0 0,-1 0 0 0 0,1 0 0 0 0,-1 1 0 0 0,0-1 0 0 0,0 0 0 0 0,0 0 0 0 0,-1 0 0 0 0,-2 5 0 0 0,1-4-5 0 0,0-1-1 0 0,0 0 1 0 0,-1 0 0 0 0,0-1 0 0 0,0 1 0 0 0,0-1-1 0 0,0 0 1 0 0,-1 0 0 0 0,1 0 0 0 0,-1 0 0 0 0,0-1-1 0 0,0 0 1 0 0,-1 0 0 0 0,1 0 0 0 0,0-1 0 0 0,-8 3-1 0 0,11-4-15 0 0,0-1 0 0 0,0 1 0 0 0,-1 0 0 0 0,1-1 0 0 0,0 0 0 0 0,-1 1 0 0 0,1-1 0 0 0,0 0 0 0 0,-1 0 0 0 0,1 0 0 0 0,0-1 0 0 0,-1 1 0 0 0,1-1 0 0 0,0 1 0 0 0,0-1 0 0 0,-1 0-1 0 0,1 1 1 0 0,0-1 0 0 0,0 0 0 0 0,0-1 0 0 0,0 1 0 0 0,0 0 0 0 0,0-1 0 0 0,0 1 0 0 0,1-1 0 0 0,-1 1 0 0 0,0-1 0 0 0,1 0 0 0 0,-1 0 0 0 0,1 1 0 0 0,0-1 0 0 0,0 0 0 0 0,-1 0 0 0 0,1-1-1 0 0,1 1 1 0 0,-1 0 0 0 0,0 0 0 0 0,0 0 0 0 0,1-1 0 0 0,-1 1 0 0 0,1 0 0 0 0,0-1 0 0 0,0-3 0 0 0,-1-1-4 0 0,1 0 1 0 0,1 0 0 0 0,-1 0-1 0 0,1 1 1 0 0,0-1-1 0 0,1 0 1 0 0,-1 1-1 0 0,1-1 1 0 0,1 1-1 0 0,-1 0 1 0 0,1-1 0 0 0,0 1-1 0 0,1 0 1 0 0,-1 1-1 0 0,1-1 1 0 0,0 1-1 0 0,1 0 1 0 0,-1 0-1 0 0,7-5 1 0 0,2-3-3 0 0,0 2 0 0 0,1 0-1 0 0,0 0 1 0 0,1 1 0 0 0,0 1 0 0 0,19-8-1 0 0,-23 12 6 0 0,-1 1-1 0 0,1 0 1 0 0,0 1-1 0 0,0 0 0 0 0,0 0 1 0 0,0 1-1 0 0,0 1 1 0 0,1 0-1 0 0,-1 1 0 0 0,14 1 1 0 0,-21-1 5 0 0,0 1 0 0 0,-1-1 1 0 0,1 1-1 0 0,-1 0 0 0 0,1 0 1 0 0,-1 1-1 0 0,0-1 0 0 0,1 1 0 0 0,-1 0 1 0 0,0 0-1 0 0,0 0 0 0 0,0 0 1 0 0,0 0-1 0 0,0 1 0 0 0,-1-1 1 0 0,1 1-1 0 0,-1 0 0 0 0,0-1 0 0 0,0 1 1 0 0,0 0-1 0 0,0 1 0 0 0,0-1 1 0 0,0 0-1 0 0,-1 0 0 0 0,0 1 0 0 0,1-1 1 0 0,-1 1-1 0 0,-1-1 0 0 0,1 1 1 0 0,0 0-1 0 0,-1-1 0 0 0,0 1 0 0 0,0 0 1 0 0,-1 6-1 0 0,1-7 1 0 0,-1 0 0 0 0,0 0 1 0 0,0 0-1 0 0,-1 0 0 0 0,1-1 0 0 0,0 1 1 0 0,-1 0-1 0 0,0-1 0 0 0,0 1 0 0 0,0-1 1 0 0,0 0-1 0 0,0 1 0 0 0,0-1 0 0 0,0 0 0 0 0,-1 0 1 0 0,1 0-1 0 0,-1-1 0 0 0,1 1 0 0 0,-1-1 1 0 0,0 1-1 0 0,0-1 0 0 0,0 0 0 0 0,-5 2 1 0 0,1-1-2 0 0,0 1 1 0 0,1-1-1 0 0,-1 0 1 0 0,0-1 0 0 0,0 0-1 0 0,-1 0 1 0 0,1 0 0 0 0,0-1-1 0 0,-11-1 1 0 0,16 1-6 0 0,0 0 0 0 0,0 0 0 0 0,0 0 0 0 0,1-1 0 0 0,-1 1 0 0 0,0-1 0 0 0,0 1 0 0 0,0-1 1 0 0,1 0-1 0 0,-1 0 0 0 0,0 0 0 0 0,1 0 0 0 0,-1 0 0 0 0,1 0 0 0 0,-1 0 0 0 0,1 0 0 0 0,0-1 0 0 0,-1 1 0 0 0,1-1 0 0 0,0 1 0 0 0,0-1 0 0 0,0 1 0 0 0,0-1 0 0 0,0 0 1 0 0,0 1-1 0 0,1-1 0 0 0,-1 0 0 0 0,0 0 0 0 0,1 1 0 0 0,-1-1 0 0 0,1 0 0 0 0,0 0 0 0 0,0 0 0 0 0,0 0 0 0 0,0 0 0 0 0,0 1 0 0 0,0-1 0 0 0,0 0 0 0 0,0 0 1 0 0,1 0-1 0 0,-1 0 0 0 0,1 1 0 0 0,1-4 0 0 0,0-1 1 0 0,1 0 0 0 0,0 0 0 0 0,0 0 0 0 0,1 0 0 0 0,0 1 0 0 0,0 0 0 0 0,0-1 0 0 0,0 2 0 0 0,1-1 0 0 0,0 0 0 0 0,6-4 0 0 0,-6 5-358 0 0,1 1-1 0 0,0 0 1 0 0,0 0-1 0 0,0 0 1 0 0,0 1-1 0 0,9-3 0 0 0,22 0-7994 0 0,-28 5 5470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86 3672 0 0,'28'-4'4251'0'0,"-26"-10"254"0"0,-2 11-4389 0 0,0 1 0 0 0,0 0 0 0 0,0-1-1 0 0,0 1 1 0 0,0 0 0 0 0,0-1 0 0 0,0 1 0 0 0,1 0-1 0 0,0 0 1 0 0,-1-1 0 0 0,1 1 0 0 0,1-3-1 0 0,5-5 509 0 0,-7 9-473 0 0,1-1-1 0 0,0 1 1 0 0,0 0 0 0 0,0-1 0 0 0,-1 1 0 0 0,1 0 0 0 0,0-1 0 0 0,-1 1-1 0 0,0-1 1 0 0,1 1 0 0 0,-1-1 0 0 0,0 1 0 0 0,1-1 0 0 0,-1-2 0 0 0,-26 20-91 0 0,13-1 100 0 0,1 1 1 0 0,0 0 0 0 0,2 0-1 0 0,0 1 1 0 0,0 1 0 0 0,2 0-1 0 0,0 0 1 0 0,1 1 0 0 0,1 0-1 0 0,1 0 1 0 0,0 0 0 0 0,2 1-1 0 0,0-1 1 0 0,1 1 0 0 0,1 27-1 0 0,1-30-38 0 0,0 0-1 0 0,2 1 0 0 0,0-1 1 0 0,1 0-1 0 0,0-1 1 0 0,1 1-1 0 0,1-1 0 0 0,1 1 1 0 0,1-1-1 0 0,0-1 1 0 0,1 1-1 0 0,0-1 0 0 0,1-1 1 0 0,1 0-1 0 0,0 0 0 0 0,1-1 1 0 0,1 0-1 0 0,13 12 1 0 0,-14-17 116 0 0,0-1 1 0 0,0 0 0 0 0,0 0 0 0 0,1-1 0 0 0,0-1-1 0 0,1 0 1 0 0,-1 0 0 0 0,1-2 0 0 0,0 1 0 0 0,0-1-1 0 0,0-1 1 0 0,15 0 0 0 0,-27-2-32 0 0,0 0-1024 0 0,3 0 1974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36 7181 0 0,'1'1'225'0'0,"0"-1"0"0"0,0 1 0 0 0,0-1 0 0 0,0 1 0 0 0,0-1 1 0 0,0 1-1 0 0,0-1 0 0 0,0 1 0 0 0,0 0 0 0 0,-1 0 0 0 0,1-1 1 0 0,0 1-1 0 0,0 0 0 0 0,0 0 0 0 0,-1 0 0 0 0,1 0 0 0 0,-1 0 1 0 0,1 0-1 0 0,-1 0 0 0 0,1 0 0 0 0,0 2 0 0 0,13 17-208 0 0,-12-18-13 0 0,-1-1 0 0 0,1 1-1 0 0,0 0 1 0 0,0 0 0 0 0,0-1-1 0 0,0 1 1 0 0,0-1 0 0 0,1 0 0 0 0,-1 0-1 0 0,0 0 1 0 0,1 0 0 0 0,-1 0-1 0 0,1 0 1 0 0,-1-1 0 0 0,1 1 0 0 0,-1-1-1 0 0,1 1 1 0 0,-1-1 0 0 0,1 0-1 0 0,0 0 1 0 0,-1 0 0 0 0,1-1 0 0 0,-1 1-1 0 0,1 0 1 0 0,-1-1 0 0 0,1 0-1 0 0,-1 1 1 0 0,1-1 0 0 0,-1 0 0 0 0,0-1-1 0 0,1 1 1 0 0,-1 0 0 0 0,0-1-1 0 0,0 1 1 0 0,0-1 0 0 0,0 1 0 0 0,0-1-1 0 0,0 0 1 0 0,-1 0 0 0 0,1 0-1 0 0,0 0 1 0 0,-1 0 0 0 0,0 0 0 0 0,1-1-1 0 0,-1 1 1 0 0,0 0 0 0 0,0-1-1 0 0,0 1 1 0 0,-1-1 0 0 0,1 1 0 0 0,0-1-1 0 0,-1 1 1 0 0,0-1 0 0 0,0 1-1 0 0,0-4 1 0 0,0 4 12 0 0,-1 0 0 0 0,1 1-1 0 0,-1-1 1 0 0,0 0 0 0 0,0 1 0 0 0,0-1-1 0 0,0 1 1 0 0,0-1 0 0 0,0 1-1 0 0,0-1 1 0 0,-1 1 0 0 0,1 0 0 0 0,-1 0-1 0 0,1 0 1 0 0,0 0 0 0 0,-1 0 0 0 0,0 0-1 0 0,1 0 1 0 0,-1 0 0 0 0,0 0 0 0 0,1 1-1 0 0,-1-1 1 0 0,0 1 0 0 0,0-1-1 0 0,1 1 1 0 0,-1 0 0 0 0,-4-1 0 0 0,0 0 90 0 0,-1 0 0 0 0,1 1-1 0 0,-1-1 1 0 0,1 1 0 0 0,-1 0 0 0 0,-12 2 0 0 0,9 2 44 0 0,0-1 0 0 0,0 2 0 0 0,1-1 0 0 0,0 1-1 0 0,0 0 1 0 0,0 1 0 0 0,1 0 0 0 0,-1 1 0 0 0,1 0 0 0 0,-9 10 0 0 0,11-11-48 0 0,1 0 1 0 0,-1 1-1 0 0,1 0 1 0 0,1 0 0 0 0,-1 0-1 0 0,1 1 1 0 0,0-1-1 0 0,1 1 1 0 0,0 0 0 0 0,0 0-1 0 0,1 0 1 0 0,0 0 0 0 0,-1 10-1 0 0,3-14 42 0 0,-1 0-1 0 0,2 0 0 0 0,-1 0 1 0 0,0 0-1 0 0,1 0 0 0 0,0 0 1 0 0,0 0-1 0 0,0 0 0 0 0,0 0 1 0 0,0 0-1 0 0,1-1 1 0 0,0 1-1 0 0,0 0 0 0 0,0-1 1 0 0,0 0-1 0 0,5 7 0 0 0,-1-5 50 0 0,-1 0-1 0 0,1 0 1 0 0,0 0-1 0 0,1-1 1 0 0,-1 0-1 0 0,1 0 1 0 0,-1 0-1 0 0,12 3 0 0 0,0 0 26 0 0,1-2 0 0 0,0 0 0 0 0,1-1-1 0 0,-1-1 1 0 0,1-1 0 0 0,21 0-1 0 0,-22-2-189 0 0,0-1 0 0 0,0-2 0 0 0,0 0 0 0 0,27-7 0 0 0,-20 7-654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91 8733 0 0,'12'-20'1183'0'0,"-18"25"28"0"0,-19 36-25 0 0,16-23-1091 0 0,1 0 0 0 0,1 0 0 0 0,1 1 0 0 0,-7 33 0 0 0,13-48-95 0 0,-1 0 0 0 0,1-1 0 0 0,0 1 1 0 0,0 0-1 0 0,0 0 0 0 0,0 0 0 0 0,1 0 0 0 0,0 0 0 0 0,-1 0 1 0 0,2 0-1 0 0,-1-1 0 0 0,0 1 0 0 0,3 5 0 0 0,-2-7 2 0 0,0 0-1 0 0,0 1 1 0 0,0-1 0 0 0,0 0-1 0 0,0 0 1 0 0,0-1 0 0 0,1 1-1 0 0,-1 0 1 0 0,1-1 0 0 0,-1 1-1 0 0,1-1 1 0 0,0 0-1 0 0,-1 0 1 0 0,1 0 0 0 0,0 0-1 0 0,0 0 1 0 0,0-1 0 0 0,0 1-1 0 0,0-1 1 0 0,4 0 0 0 0,-3 0-1 0 0,-1 0 1 0 0,0-1 0 0 0,0 1 0 0 0,0-1-1 0 0,0 0 1 0 0,1 0 0 0 0,-1 0 0 0 0,0-1 0 0 0,-1 1-1 0 0,1 0 1 0 0,0-1 0 0 0,0 0 0 0 0,-1 0 0 0 0,1 0-1 0 0,-1 0 1 0 0,1 0 0 0 0,-1 0 0 0 0,0-1-1 0 0,0 1 1 0 0,0-1 0 0 0,0 0 0 0 0,0 1 0 0 0,-1-1-1 0 0,1 0 1 0 0,-1 0 0 0 0,0 0 0 0 0,2-5 0 0 0,0-1 0 0 0,0 1 0 0 0,-1-1 0 0 0,1 0 0 0 0,-2 0 0 0 0,1 0 0 0 0,-2 0 1 0 0,1 0-1 0 0,-2-17 0 0 0,-1 17-9 0 0,-1-1 0 0 0,-1 0 0 0 0,0 1 0 0 0,0 0 0 0 0,0 0 1 0 0,-1 0-1 0 0,-1 0 0 0 0,0 1 0 0 0,0 0 0 0 0,0 0 0 0 0,-1 1 0 0 0,0-1 1 0 0,0 2-1 0 0,-1-1 0 0 0,0 1 0 0 0,0 0 0 0 0,-1 0 0 0 0,0 1 0 0 0,0 1 0 0 0,0-1 1 0 0,0 1-1 0 0,-1 1 0 0 0,1 0 0 0 0,-1 0 0 0 0,-11-1 0 0 0,14 3-19 0 0,29 3 29 0 0,-1 0 1 0 0,30 8-1 0 0,24 2-1 0 0,26-6 15 0 0,-34-6-65 0 0,-67 2 50 0 0,0 0 1 0 0,0 0-1 0 0,0 0 0 0 0,0 0 1 0 0,-1 0-1 0 0,1 0 0 0 0,0 0 1 0 0,-1 0-1 0 0,1-1 0 0 0,-1 1 1 0 0,0 0-1 0 0,0 0 0 0 0,1 0 1 0 0,-3 2-1 0 0,-2 5-3 0 0,0 0 1 0 0,1 1-1 0 0,1 0 0 0 0,-1-1 1 0 0,2 1-1 0 0,-1 0 0 0 0,1 0 1 0 0,1 1-1 0 0,-1 14 0 0 0,3-23 13 0 0,0 0-1 0 0,-1-1 0 0 0,1 1 1 0 0,0 0-1 0 0,1 0 0 0 0,-1-1 1 0 0,0 1-1 0 0,0-1 0 0 0,1 1 1 0 0,-1-1-1 0 0,1 0 0 0 0,-1 0 1 0 0,1 1-1 0 0,0-1 0 0 0,-1 0 1 0 0,1 0-1 0 0,3 1 0 0 0,39 19 889 0 0,-34-17-351 0 0,-3-1 41 0 0,-1 1 0 0 0,0-1 1 0 0,1 1-1 0 0,-1 0 0 0 0,-1 0 0 0 0,11 10 0 0 0,-15-13-544 0 0,0 0 1 0 0,0 1 0 0 0,0-1 0 0 0,0 0-1 0 0,0 0 1 0 0,0 1 0 0 0,-1-1-1 0 0,1 1 1 0 0,0-1 0 0 0,-1 0-1 0 0,1 1 1 0 0,-1-1 0 0 0,0 1-1 0 0,1 0 1 0 0,-1-1 0 0 0,0 1-1 0 0,0-1 1 0 0,0 1 0 0 0,0-1-1 0 0,0 1 1 0 0,-1-1 0 0 0,1 1 0 0 0,0-1-1 0 0,-1 1 1 0 0,1-1 0 0 0,-1 1-1 0 0,1-1 1 0 0,-1 1 0 0 0,0-1-1 0 0,1 0 1 0 0,-1 1 0 0 0,0-1-1 0 0,0 0 1 0 0,0 0 0 0 0,0 0-1 0 0,0 1 1 0 0,0-1 0 0 0,-2 1 0 0 0,-6 6-303 0 0,-49 43 446 0 0,53-47-1259 0 0,0-1 0 0 0,-1 1 0 0 0,1-1 0 0 0,-1-1 0 0 0,-10 5 0 0 0,9-7-1217 0 0,1 0-158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96 6989 0 0,'15'-15'204'0'0,"3"-3"4427"0"0,-28 38-1381 0 0,-5 4-2841 0 0,0 1 0 0 0,2 0 0 0 0,-12 34 0 0 0,20-46-395 0 0,1 0 0 0 0,1-1-1 0 0,0 1 1 0 0,1 0 0 0 0,0 0 0 0 0,1 1 0 0 0,0-1 0 0 0,1 0 0 0 0,3 18 0 0 0,-3-30 7 0 0,0 1 0 0 0,0-1 0 0 0,0 1 0 0 0,0-1 0 0 0,1 1 0 0 0,-1-1 0 0 0,0 1 0 0 0,1-1 0 0 0,0 0 0 0 0,-1 1 0 0 0,1-1 1 0 0,0 1-1 0 0,-1-1 0 0 0,1 0 0 0 0,0 0 0 0 0,0 0 0 0 0,0 1 0 0 0,0-1 0 0 0,0 0 0 0 0,0 0 0 0 0,1 0 0 0 0,-1 0 0 0 0,0-1 0 0 0,1 1 0 0 0,-1 0 0 0 0,3 1 0 0 0,-2-2-2 0 0,1 0 0 0 0,-1 0 0 0 0,1 0 0 0 0,-1-1 0 0 0,1 1 0 0 0,-1 0 0 0 0,1-1 0 0 0,-1 0 0 0 0,1 1-1 0 0,-1-1 1 0 0,0 0 0 0 0,1 0 0 0 0,-1-1 0 0 0,3-1 0 0 0,9-6 16 0 0,-1-1-1 0 0,1 0 1 0 0,16-20 0 0 0,-22 22-31 0 0,0 0 0 0 0,-1-1 1 0 0,0 0-1 0 0,-1-1 0 0 0,0 0 0 0 0,0 0 1 0 0,-1 0-1 0 0,-1 0 0 0 0,0-1 0 0 0,0 0 1 0 0,-1 0-1 0 0,0 0 0 0 0,-1 0 1 0 0,0 0-1 0 0,-1 0 0 0 0,0-1 0 0 0,-1 1 1 0 0,0-1-1 0 0,-1 1 0 0 0,-3-16 1 0 0,3 22-2 0 0,-1 0 1 0 0,0 1-1 0 0,0-1 1 0 0,0 0-1 0 0,-1 1 1 0 0,0 0-1 0 0,1 0 1 0 0,-2 0-1 0 0,1 0 1 0 0,0 0 0 0 0,-1 0-1 0 0,0 1 1 0 0,1 0-1 0 0,-1 0 1 0 0,-1 0-1 0 0,1 0 1 0 0,0 0-1 0 0,-1 1 1 0 0,1 0-1 0 0,-11-3 1 0 0,6 2 110 0 0,0 0 0 0 0,-1 0-1 0 0,1 1 1 0 0,-1 1 0 0 0,0 0 0 0 0,0 0 0 0 0,1 1 0 0 0,-1 0 0 0 0,0 1 0 0 0,-10 1-1 0 0,17-1-70 0 0,1-1-1 0 0,0 0 1 0 0,0 1-1 0 0,0-1 1 0 0,0 1-1 0 0,0 0 0 0 0,0 0 1 0 0,0 0-1 0 0,0 0 1 0 0,1 0-1 0 0,-1 0 0 0 0,0 0 1 0 0,1 1-1 0 0,-1-1 1 0 0,0 1-1 0 0,1-1 1 0 0,0 1-1 0 0,-1 0 0 0 0,1-1 1 0 0,0 1-1 0 0,0 0 1 0 0,-2 4-1 0 0,2-3 57 0 0,0 1 0 0 0,1-1 1 0 0,-1 1-1 0 0,1 0 0 0 0,0-1 0 0 0,0 1 0 0 0,0-1 0 0 0,1 1 1 0 0,-1 0-1 0 0,1-1 0 0 0,0 1 0 0 0,2 4 0 0 0,0 2 125 0 0,2 0 0 0 0,-1 0-1 0 0,1 0 1 0 0,1-1-1 0 0,0 0 1 0 0,0 0-1 0 0,0 0 1 0 0,10 8-1 0 0,-10-12-139 0 0,0 0-1 0 0,0 0 0 0 0,0-1 1 0 0,1 0-1 0 0,-1-1 0 0 0,1 1 1 0 0,0-1-1 0 0,0 0 0 0 0,11 2 0 0 0,0-2-3368 0 0,0-2-3580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7853 0 0,'-12'18'4152'0'0,"27"-17"1630"0"0,5-2-5993 0 0,23 2 1400 0 0,15 0-864 0 0,0-3 0 0 0,91-14 0 0 0,-144 15 262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 6837 0 0,'-5'-9'397'0'0,"5"9"-259"0"0,0 0 0 0 0,-1-1 0 0 0,1 1-1 0 0,-1 0 1 0 0,1-1 0 0 0,0 1 0 0 0,-1 0-1 0 0,1-1 1 0 0,0 1 0 0 0,0 0 0 0 0,-1-1 0 0 0,1 1-1 0 0,0-1 1 0 0,0 1 0 0 0,0-1 0 0 0,0 1 0 0 0,-1-1-1 0 0,1 1 1 0 0,0-1 0 0 0,0 1 0 0 0,0-1-1 0 0,0 1 1 0 0,0 0 0 0 0,0-1 0 0 0,0 1 0 0 0,0-1-1 0 0,0 1 1 0 0,0-1 0 0 0,1 1 0 0 0,-1-1 0 0 0,0 1-1 0 0,0-1 1 0 0,0 1 0 0 0,1-1 0 0 0,-1 1-1 0 0,0 0 1 0 0,0-1 0 0 0,1 1 0 0 0,-1-1 0 0 0,0 1-1 0 0,1 0 1 0 0,-1-1 0 0 0,0 1 0 0 0,1 0 0 0 0,2-2 2437 0 0,1 58 3152 0 0,8 26-3618 0 0,-5-46-2469 0 0,11 65 2397 0 0,-14-67-5644 0 0,-3 1-4752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7741 0 0,'12'-6'-324'0'0,"1"1"7929"0"0,-13 5-7460 0 0,0 1-1 0 0,0-1 1 0 0,1 1 0 0 0,-1-1 0 0 0,0 0-1 0 0,0 1 1 0 0,0-1 0 0 0,0 0 0 0 0,1 1 0 0 0,-1-1-1 0 0,0 1 1 0 0,0-1 0 0 0,0 0 0 0 0,0 1 0 0 0,0-1-1 0 0,0 1 1 0 0,0-1 0 0 0,0 1 0 0 0,0-1-1 0 0,0 0 1 0 0,0 1 0 0 0,-1-1 0 0 0,1 1 0 0 0,0-1-1 0 0,0 0 1 0 0,0 1 0 0 0,0-1 0 0 0,-1 0 0 0 0,1 1-1 0 0,0-1 1 0 0,0 0 0 0 0,-1 1 0 0 0,1-1-1 0 0,-4 13 435 0 0,0 0 0 0 0,1 0-1 0 0,1 1 1 0 0,0-1-1 0 0,1 1 1 0 0,0 16-1 0 0,4 49-1111 0 0,-1-15-3743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58 8069 0 0,'-18'-10'44'0'0,"0"-1"24"0"0,0 2-24 0 0,4 0-44 0 0,3-2-300 0 0,1 4-456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3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48 11625 0 0,'-13'-9'352'0'0,"-1"6"456"0"0,0-1 248 0 0,-2-2-12 0 0,7 0-336 0 0,2 0-428 0 0,0 0-324 0 0,7 5 8 0 0,0-3-232 0 0,0 3-500 0 0,0-1-480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4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36 6485 0 0,'1'-3'425'0'0,"1"0"-1"0"0,0 1 1 0 0,1-1 0 0 0,-1 0 0 0 0,0 1 0 0 0,1-1 0 0 0,0 1 0 0 0,-1-1 0 0 0,1 1 0 0 0,0 0 0 0 0,0 1 0 0 0,0-1 0 0 0,1 0 0 0 0,2-1 0 0 0,-29 27 746 0 0,14-18-1010 0 0,-38 29-8 0 0,45-33-149 0 0,-1-1-1 0 0,1 1 0 0 0,0 0 0 0 0,0 0 0 0 0,0 0 0 0 0,0 1 0 0 0,0-1 0 0 0,1 0 1 0 0,-1 1-1 0 0,1-1 0 0 0,-1 1 0 0 0,1-1 0 0 0,0 1 0 0 0,-1 5 0 0 0,6-4 2 0 0,2 0 0 0 0,-1 0-1 0 0,0-1 1 0 0,1 0 0 0 0,-1 0-1 0 0,1-1 1 0 0,11 4 0 0 0,-10-3 93 0 0,0 0 0 0 0,0 0 0 0 0,0 0 0 0 0,-1 1 1 0 0,0 0-1 0 0,0 0 0 0 0,0 0 0 0 0,9 10 1 0 0,-13-13 101 0 0,0 1 1 0 0,0 0 0 0 0,0 0-1 0 0,0 0 1 0 0,-1 0 0 0 0,1 0-1 0 0,-1 1 1 0 0,1-1 0 0 0,-1 0-1 0 0,0 1 1 0 0,0-1 0 0 0,0 1 0 0 0,0-1-1 0 0,-1 1 1 0 0,1-1 0 0 0,-1 1-1 0 0,1 0 1 0 0,-1-1 0 0 0,0 1-1 0 0,0 0 1 0 0,0-1 0 0 0,0 1-1 0 0,-1 0 1 0 0,1-1 0 0 0,-1 1 0 0 0,0-1-1 0 0,-1 5 1 0 0,-3-2-88 0 0,-1 0 0 0 0,1 0 0 0 0,-1-1 0 0 0,0 0 1 0 0,0 0-1 0 0,0-1 0 0 0,0 1 0 0 0,-1-1 0 0 0,0-1 0 0 0,-12 4 0 0 0,8-2-99 0 0,-10 6-200 0 0,-13 4-1055 0 0,15-10-8770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4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8749 0 0,'0'0'1789'0'0,"18"11"-407"0"0,-9-1-1115 0 0,-2-4-16 0 0,-1 0-1 0 0,0 1 0 0 0,0 0 1 0 0,-1 0-1 0 0,6 10 1 0 0,-9-13-565 0 0,0 0 0 0 0,-1 0 0 0 0,0 0 1 0 0,1 0-1 0 0,-1 0 0 0 0,-1 0 0 0 0,1 0 0 0 0,-1 8 1 0 0,0-5-1916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4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65 11365 0 0,'0'-9'244'0'0,"-7"0"224"0"0,-5 2 40 0 0,3 1-4 0 0,2-3-264 0 0,0 2-256 0 0,7 0-228 0 0,0 2-352 0 0,0 1-400 0 0,0 2-500 0 0,7 2-848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4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9501 0 0,'1'2'111'0'0,"0"-1"1"0"0,0 1-1 0 0,0 0 1 0 0,-1-1-1 0 0,1 1 1 0 0,0 0-1 0 0,-1 0 1 0 0,1-1-1 0 0,-1 1 1 0 0,0 0-1 0 0,0 0 1 0 0,1-1-1 0 0,-1 1 1 0 0,0 0-1 0 0,-1 2 1 0 0,6 25 1139 0 0,-3-25-1174 0 0,0 1 0 0 0,0-1 0 0 0,0 1 0 0 0,-1 0 0 0 0,1 0-1 0 0,-1 0 1 0 0,-1 0 0 0 0,1 0 0 0 0,-1 0 0 0 0,0 0 0 0 0,0 0-1 0 0,-1 6 1 0 0,1-8-94 0 0,0 0-1 0 0,-1 1 1 0 0,1-1-1 0 0,-1 0 1 0 0,0 0-1 0 0,0 0 1 0 0,0 0-1 0 0,0 1 1 0 0,-1-1-1 0 0,1-1 1 0 0,-1 1 0 0 0,0 0-1 0 0,1 0 1 0 0,-2-1-1 0 0,1 1 1 0 0,0-1-1 0 0,0 1 1 0 0,-6 3-1 0 0,12-46-1011 0 0,0 32 1038 0 0,1 1 0 0 0,0-1 1 0 0,0 2-1 0 0,0-1 0 0 0,1 0 0 0 0,0 1 1 0 0,14-11-1 0 0,-17 15 128 0 0,0 0 0 0 0,0 0 1 0 0,0 0-1 0 0,1 0 0 0 0,-1 0 1 0 0,1 0-1 0 0,-1 1 0 0 0,1 0 1 0 0,-1 0-1 0 0,1 0 0 0 0,0 0 1 0 0,0 0-1 0 0,-1 1 0 0 0,1 0 1 0 0,0 0-1 0 0,0 0 0 0 0,0 0 0 0 0,0 0 1 0 0,-1 1-1 0 0,8 2 0 0 0,-8-2 31 0 0,-1 0-1 0 0,1 0 1 0 0,-1 1 0 0 0,1-1-1 0 0,-1 1 1 0 0,0 0-1 0 0,0 0 1 0 0,0 0-1 0 0,0 0 1 0 0,0 0-1 0 0,0 0 1 0 0,0 0 0 0 0,0 1-1 0 0,-1-1 1 0 0,0 1-1 0 0,1-1 1 0 0,-1 1-1 0 0,1 3 1 0 0,11 53-2001 0 0,-11-47-232 0 0,-1-7-683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4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73 10421 0 0,'0'0'497'0'0,"-11"6"60"0"0,9 0-411 0 0,0 0 0 0 0,0 0 0 0 0,0-1-1 0 0,-1 1 1 0 0,0-1 0 0 0,0 1 0 0 0,-5 4 0 0 0,-4 11 411 0 0,9-17-452 0 0,-4 8 46 0 0,1 0 0 0 0,0 0-1 0 0,0 0 1 0 0,2 1 0 0 0,-1 0 0 0 0,1 0-1 0 0,-3 26 1 0 0,11-38-127 0 0,1 1 0 0 0,0-2 0 0 0,-1 1 0 0 0,1 0 0 0 0,0-1 0 0 0,0 0 0 0 0,0 0 0 0 0,-1 0 1 0 0,1 0-1 0 0,7-2 0 0 0,-6-1-21 0 0,0 0 0 0 0,0-1-1 0 0,0 1 1 0 0,-1-1 0 0 0,1 0 0 0 0,-1-1 0 0 0,0 1 0 0 0,0-1 0 0 0,-1 0 0 0 0,0 0 0 0 0,1 0 0 0 0,-2-1 0 0 0,1 1 0 0 0,-1-1 0 0 0,1 0 0 0 0,-2 0 0 0 0,1-1-1 0 0,2-6 1 0 0,-3 6 1 0 0,1-1-1 0 0,-1 0 1 0 0,0 0-1 0 0,-1 0 0 0 0,0 0 1 0 0,0 0-1 0 0,-1 0 1 0 0,0 0-1 0 0,0 0 0 0 0,-1 0 1 0 0,0 0-1 0 0,0 0 1 0 0,-1 0-1 0 0,-5-14 0 0 0,5 18 48 0 0,0 0 1 0 0,-1 1-1 0 0,1 0 0 0 0,-1-1 0 0 0,0 1 0 0 0,0 0 0 0 0,0 0 0 0 0,0 1 1 0 0,-1-1-1 0 0,1 1 0 0 0,-1 0 0 0 0,0-1 0 0 0,0 2 0 0 0,1-1 0 0 0,-1 0 0 0 0,0 1 1 0 0,0 0-1 0 0,-1 0 0 0 0,1 0 0 0 0,0 0 0 0 0,0 0 0 0 0,-7 1 0 0 0,8 0-3 0 0,-1-1-1 0 0,0 1 1 0 0,1 1-1 0 0,-1-1 0 0 0,0 0 1 0 0,1 1-1 0 0,-1 0 1 0 0,1 0-1 0 0,-1 0 0 0 0,1 0 1 0 0,-1 0-1 0 0,1 1 0 0 0,0 0 1 0 0,0-1-1 0 0,0 1 1 0 0,0 0-1 0 0,0 1 0 0 0,0-1 1 0 0,0 0-1 0 0,1 1 1 0 0,-1 0-1 0 0,1-1 0 0 0,0 1 1 0 0,-1 0-1 0 0,1 0 1 0 0,-2 6-1 0 0,2-6 21 0 0,1 1 0 0 0,0 0 0 0 0,0 0 1 0 0,0 0-1 0 0,0 0 0 0 0,1 0 0 0 0,-1 0 0 0 0,1 0 0 0 0,0 0 1 0 0,0 0-1 0 0,1 0 0 0 0,-1 0 0 0 0,1-1 0 0 0,0 1 1 0 0,0 0-1 0 0,0 0 0 0 0,0 0 0 0 0,1 0 0 0 0,0-1 0 0 0,-1 1 1 0 0,5 4-1 0 0,-4-4-224 0 0,1 0 0 0 0,1-1 0 0 0,-1 0-1 0 0,0 1 1 0 0,1-1 0 0 0,0 0 0 0 0,6 4 0 0 0,-5-4-703 0 0,1-1 1 0 0,-1 1-1 0 0,1-1 0 0 0,0 0 1 0 0,0 0-1 0 0,7 1 0 0 0,1-3-2361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42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7993 0 0,'3'-1'149'0'0,"0"0"1"0"0,0-1 0 0 0,0 1-1 0 0,1 0 1 0 0,-1 1-1 0 0,0-1 1 0 0,0 0 0 0 0,0 1-1 0 0,1 0 1 0 0,-1 0-1 0 0,0 0 1 0 0,0 0 0 0 0,1 0-1 0 0,-1 1 1 0 0,0 0-1 0 0,0-1 1 0 0,1 1 0 0 0,-1 0-1 0 0,0 0 1 0 0,0 1-1 0 0,4 2 1 0 0,5 1 241 0 0,0 1-1 0 0,-1 1 1 0 0,0 0 0 0 0,12 10-1 0 0,-16-10 90 0 0,0 0 0 0 0,0 0-1 0 0,0 1 1 0 0,-1-1 0 0 0,0 2 0 0 0,0-1-1 0 0,-1 1 1 0 0,0-1 0 0 0,-1 1-1 0 0,0 1 1 0 0,5 15 0 0 0,-6-10-66 0 0,0 0 0 0 0,0 0 0 0 0,-2 0 0 0 0,0 0 0 0 0,0 0 0 0 0,-1 1 0 0 0,-3 16 0 0 0,-1-6 13 0 0,-1-1 1 0 0,-2 0 0 0 0,0 0-1 0 0,-1 0 1 0 0,-2-1 0 0 0,0-1 0 0 0,-2 0-1 0 0,-26 40 1 0 0,26-45-5 0 0,0 0-1 0 0,-2-2 0 0 0,0 1 1 0 0,-1-2-1 0 0,-1 0 1 0 0,0-1-1 0 0,-1 0 1 0 0,0-1-1 0 0,-34 18 0 0 0,30-26-188 0 0,13-8-1766 0 0,5-5-3276 0 0,-4-1-2196 0 0,5 6 5466 0 0,-5-8-4060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4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2494 5549 2256 0 0,'16'-10'5637'0'0,"-23"10"-2843"0"0,-8-4-3792 0 0,8 3 1039 0 0,0 0 0 0 0,-1 0-1 0 0,1 0 1 0 0,0 1 0 0 0,-1 0 0 0 0,-13 2 0 0 0,-27-2 355 0 0,-465-59 1175 0 0,154-23-745 0 0,322 72-710 0 0,-18-9-11 0 0,0-2 1 0 0,2-2 0 0 0,-92-55-1 0 0,10 5 37 0 0,118 63-109 0 0,1 0 0 0 0,1-1 0 0 0,0-1 0 0 0,0 0-1 0 0,1-1 1 0 0,0-1 0 0 0,2 0 0 0 0,-1 0 0 0 0,-13-24 0 0 0,-1-3-44 0 0,3-2 1 0 0,-29-67-1 0 0,28 46-1 0 0,2-1-1 0 0,4-2 1 0 0,-15-88-1 0 0,-6-209-34 0 0,-3 69 8 0 0,25 194 21 0 0,-8-133 1 0 0,21 117 9 0 0,5 0 0 0 0,28-207 0 0 0,-1 61-29 0 0,-11 85 23 0 0,14-232-34 0 0,-23 271 49 0 0,12-57 6 0 0,3-81 28 0 0,-21 190-23 0 0,-4 0 1 0 0,-25-159-1 0 0,-44-86 74 0 0,56 264-54 0 0,6 18-23 0 0,-2 0 0 0 0,-2 1 0 0 0,-33-74 0 0 0,32 90-51 0 0,-27-51 466 0 0,39 79-411 0 0,0 0 1 0 0,-1 0-1 0 0,1 0 1 0 0,-1 0 0 0 0,0 1-1 0 0,-1-1 1 0 0,1 1-1 0 0,-1 0 1 0 0,0 1 0 0 0,1-1-1 0 0,-2 1 1 0 0,-5-3-1 0 0,-2 2-25 0 0,1 2-1 0 0,-1 0 0 0 0,0 0 0 0 0,0 1 0 0 0,0 1 1 0 0,-24 2-1 0 0,-2 0 18 0 0,22-1-12 0 0,-1 1 0 0 0,1 1 0 0 0,-35 9-1 0 0,36-7 26 0 0,-1-1-1 0 0,0 0 0 0 0,-34 2 0 0 0,50-6-14 0 0,31-6-218 0 0,-27 4 216 0 0,1 1 0 0 0,-1 0 0 0 0,1-1-1 0 0,0 2 1 0 0,-1-1 0 0 0,1 0 0 0 0,0 1 0 0 0,-1-1 0 0 0,1 1 0 0 0,5 1 0 0 0,-9-1-1 0 0,-28 18-359 0 0,50-17 341 0 0,0 2 0 0 0,-1 1 0 0 0,1 1 0 0 0,29 10 0 0 0,14 3 21 0 0,-30-11-9 0 0,-23-5 32 0 0,0-1-1 0 0,0 2 1 0 0,0 0-1 0 0,0 0 0 0 0,-1 1 1 0 0,1 1-1 0 0,-1 0 1 0 0,14 9 2019 0 0,-35-49-1112 0 0,5 22-920 0 0,0 1 0 0 0,-1 0 1 0 0,-13-21-1 0 0,-14-31 59 0 0,27 47-108 0 0,0 0-1 0 0,1 0 0 0 0,1-1 1 0 0,0 1-1 0 0,2-1 0 0 0,-2-29 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5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1221 312 2104 0 0,'-1'-1'85'0'0,"0"1"1"0"0,-1 0-1 0 0,1-1 0 0 0,0 1 0 0 0,0 0 1 0 0,0-1-1 0 0,0 0 0 0 0,1 1 0 0 0,-1-1 1 0 0,0 0-1 0 0,0 1 0 0 0,0-1 0 0 0,0 0 1 0 0,1 0-1 0 0,-1 1 0 0 0,0-1 0 0 0,1 0 0 0 0,-1 0 1 0 0,1 0-1 0 0,-1 0 0 0 0,1 0 0 0 0,-1 0 1 0 0,1 0-1 0 0,-1 0 0 0 0,1 0 0 0 0,0-1 1 0 0,0 1-1 0 0,0 0 0 0 0,0 0 0 0 0,0 0 1 0 0,0 0-1 0 0,0 0 0 0 0,0 0 0 0 0,0 0 1 0 0,0 0-1 0 0,0-1 0 0 0,1 0 0 0 0,-1-2 260 0 0,1-1-1 0 0,-1 1 0 0 0,1-1 0 0 0,0 1 1 0 0,1-1-1 0 0,-1 1 0 0 0,4-8 0 0 0,-4 11-276 0 0,0 0-1 0 0,-1 1 0 0 0,1-1 0 0 0,-1 0 0 0 0,1 0 0 0 0,-1 0 0 0 0,0 0 0 0 0,1 0 1 0 0,-1 0-1 0 0,0 0 0 0 0,0 0 0 0 0,1 0 0 0 0,-1 0 0 0 0,0 0 0 0 0,0 0 1 0 0,0 0-1 0 0,0 0 0 0 0,0 0 0 0 0,0 1 0 0 0,0-1 0 0 0,-1 0 0 0 0,1 0 0 0 0,0 0 1 0 0,-1 0-1 0 0,1 0 0 0 0,0 0 0 0 0,-1 0 0 0 0,1 0 0 0 0,-1 0 0 0 0,1 1 0 0 0,-1-1 1 0 0,0 0-1 0 0,1 0 0 0 0,-2-1 0 0 0,-36-20 448 0 0,9 6-2 0 0,6 1-517 0 0,0 1 0 0 0,-1 1 1 0 0,-1 0-1 0 0,0 2 0 0 0,-31-9 0 0 0,-18-9 28 0 0,52 20-40 0 0,-1 0 0 0 0,0 2 0 0 0,0 1 0 0 0,0 0 0 0 0,0 2 0 0 0,-1 1 0 0 0,0 0 0 0 0,-26 2 0 0 0,39 0 16 0 0,-1 2 0 0 0,1-1 1 0 0,0 2-1 0 0,-1-1 0 0 0,1 2 0 0 0,0-1 1 0 0,0 1-1 0 0,-11 6 0 0 0,4-2 4 0 0,1-1 0 0 0,-1 0 0 0 0,-1-1 0 0 0,1-1 0 0 0,-1 0 0 0 0,-19 0 0 0 0,31-2-7 0 0,-1 0 0 0 0,1 1 0 0 0,-1 0 0 0 0,1 1 1 0 0,-12 7-1 0 0,6-4 8 0 0,-25 12 36 0 0,10-6-34 0 0,-50 34-1 0 0,65-38 0 0 0,0 2-1 0 0,0 0 1 0 0,1 0-1 0 0,-21 26 1 0 0,24-25 0 0 0,-1 0 0 0 0,1 0 1 0 0,1 1-1 0 0,1 1 0 0 0,-1-1 1 0 0,2 1-1 0 0,0 1 0 0 0,1-1 1 0 0,0 1-1 0 0,1-1 0 0 0,1 1 1 0 0,0 1-1 0 0,0 19 0 0 0,-13 40-17 0 0,16-72 12 0 0,0-1 0 0 0,0 1-1 0 0,0-1 1 0 0,0 0 0 0 0,1 1 0 0 0,-1-1 0 0 0,1 1-1 0 0,0-1 1 0 0,-1 0 0 0 0,1 0 0 0 0,0 1 0 0 0,0-1-1 0 0,1 0 1 0 0,-1 0 0 0 0,3 3 0 0 0,9 17 3 0 0,-4 18-30 0 0,-9-35 29 0 0,0 1 0 0 0,1-1-1 0 0,0 0 1 0 0,0 0 0 0 0,1 0-1 0 0,-1 0 1 0 0,4 5 0 0 0,9 16-2 0 0,-10-20-2 0 0,1 0-1 0 0,-2 1 1 0 0,1 0 0 0 0,-1 0-1 0 0,0 0 1 0 0,-1 0-1 0 0,1 0 1 0 0,-1 1-1 0 0,1 10 1 0 0,-1-14 5 0 0,0 1 1 0 0,1 0-1 0 0,0-1 0 0 0,-1 0 1 0 0,1 1-1 0 0,1-1 0 0 0,-1-1 1 0 0,1 1-1 0 0,7 6 0 0 0,5 7 5 0 0,-6-3 29 0 0,2 0-1 0 0,0 0 0 0 0,0-1 1 0 0,1-1-1 0 0,1 0 1 0 0,0-1-1 0 0,0 0 1 0 0,1-1-1 0 0,0-1 0 0 0,1 0 1 0 0,0-1-1 0 0,19 6 1 0 0,15 5 224 0 0,-39-13-206 0 0,0-2 0 0 0,1 1 0 0 0,-1-2 0 0 0,19 5 0 0 0,29 3-53 0 0,-37-6 155 0 0,0-1 0 0 0,0-1 0 0 0,23 1 0 0 0,-33-6-54 0 0,0 0 1 0 0,0 0-1 0 0,0-1 0 0 0,0-1 1 0 0,21-9-1 0 0,13-4 16 0 0,69-25 177 0 0,-100 37-101 0 0,-1 0-1 0 0,0-1 1 0 0,0 0 0 0 0,0-1 0 0 0,-1 0 0 0 0,0-1-1 0 0,-1-1 1 0 0,1 0 0 0 0,-2 0 0 0 0,1-2-1 0 0,-1 1 1 0 0,11-16 0 0 0,-12 13-147 0 0,-6 8-35 0 0,0 0 0 0 0,0 0 0 0 0,-1 0 0 0 0,1 0 0 0 0,-1-1 0 0 0,-1 1 0 0 0,1-1 0 0 0,-1 0 0 0 0,0 0 0 0 0,0 0 0 0 0,0 0 0 0 0,-1 0 0 0 0,0 0 0 0 0,0-1 0 0 0,-1-7 0 0 0,0 11-12 0 0,0 0 13 0 0,0 0 1 0 0,0 0-1 0 0,0 0 1 0 0,0 0-1 0 0,0 0 1 0 0,1 0 0 0 0,-1 0-1 0 0,1 0 1 0 0,0 0-1 0 0,0 0 1 0 0,0 0-1 0 0,0 0 1 0 0,1 0-1 0 0,2-4 1 0 0,0-2 119 0 0,0 0-1 0 0,-1 0 1 0 0,0-1 0 0 0,-1 1 0 0 0,0-1-1 0 0,0 1 1 0 0,-1-1 0 0 0,0 0 0 0 0,-1 1-1 0 0,0-1 1 0 0,-3-16 0 0 0,3-6 245 0 0,-13-25-140 0 0,12 52-224 0 0,0 1 1 0 0,0 0 0 0 0,0 0 0 0 0,0-1-1 0 0,-1 1 1 0 0,0 0 0 0 0,-4-6-1 0 0,-9-25 49 0 0,6-16-35 0 0,9 50-30 0 0,0 0 0 0 0,-1 0 1 0 0,1-1-1 0 0,0 1 0 0 0,0 0 1 0 0,-1 0-1 0 0,1 0 0 0 0,-1 0 1 0 0,1 0-1 0 0,-1 0 0 0 0,0 0 1 0 0,1 0-1 0 0,-1 1 0 0 0,0-1 1 0 0,1 0-1 0 0,-1 0 0 0 0,0 0 1 0 0,-1 0-1 0 0,1 0 5 0 0,0 0 0 0 0,-1 0 0 0 0,1 0 1 0 0,0 0-1 0 0,1 0 0 0 0,-1 0 0 0 0,0 0 0 0 0,0-1 0 0 0,0 1 0 0 0,1 0 0 0 0,-1 0 1 0 0,0-1-1 0 0,1 1 0 0 0,-1 0 0 0 0,1-1 0 0 0,0 1 0 0 0,-1-1 0 0 0,1 1 0 0 0,0-2 0 0 0,0 1-14 0 0,0 1 12 0 0,1 1 1 0 0,-1-1-1 0 0,0 0 0 0 0,0 0 1 0 0,0 1-1 0 0,1-1 1 0 0,-1 0-1 0 0,0 0 0 0 0,0 0 1 0 0,0 1-1 0 0,0-1 1 0 0,0 0-1 0 0,-1 0 1 0 0,1 0-1 0 0,0 1 0 0 0,0-1 1 0 0,0 0-1 0 0,-1 0 1 0 0,1 1-1 0 0,0-1 1 0 0,-1 0-1 0 0,1 1 0 0 0,-1-1 1 0 0,1 0-1 0 0,-1 1 1 0 0,1-1-1 0 0,-1 0 1 0 0,1 1-1 0 0,-1-1 0 0 0,1 1 1 0 0,-1-1-1 0 0,0 1 1 0 0,1 0-1 0 0,-1-1 1 0 0,0 1-1 0 0,0 0 0 0 0,1-1 1 0 0,-1 1-1 0 0,0 0 1 0 0,0 0-1 0 0,1-1 0 0 0,-1 1 1 0 0,0 0-1 0 0,0 0 1 0 0,0 0-1 0 0,1 0 1 0 0,-1 0-1 0 0,0 0 0 0 0,-1 1 1 0 0,-30-55 1001 0 0,-10 6-847 0 0,34 37 25 0 0,-1 0 0 0 0,0 1 0 0 0,-22-18 0 0 0,22 22-308 0 0,8 5 184 0 0,-1 0 0 0 0,1 0-1 0 0,-1 0 1 0 0,1 0 0 0 0,-1 0-1 0 0,1 0 1 0 0,-1 0-1 0 0,1-1 1 0 0,0 1 0 0 0,0 0-1 0 0,0-1 1 0 0,0 1-1 0 0,0-1 1 0 0,0 1 0 0 0,0-1-1 0 0,0 0 1 0 0,1 1-1 0 0,-1-1 1 0 0,1 0 0 0 0,-1 1-1 0 0,1-1 1 0 0,-1 0-1 0 0,1 0 1 0 0,0 0 0 0 0,0-1-1 0 0,-31-30 301 0 0,23 25-7631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58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5997 0 0,'5'-8'416'0'0,"-1"0"0"0"0,0 0 1 0 0,-1-1-1 0 0,1 1 0 0 0,-2-1 1 0 0,1 0-1 0 0,1-16 0 0 0,-2 15 104 0 0,0-1-1 0 0,0 1 1 0 0,1 0-1 0 0,1 0 1 0 0,8-17-1 0 0,-6 17 65 0 0,7-8 462 0 0,-13 19-1039 0 0,1 0 0 0 0,0 0 0 0 0,-1 0 0 0 0,1 0 0 0 0,-1 0 0 0 0,1 0 0 0 0,-1 0 0 0 0,0 0 0 0 0,1 1 0 0 0,-1-1 0 0 0,0 0 0 0 0,0 0 0 0 0,0 0-1 0 0,0 1 1 0 0,0-1 0 0 0,0 0 0 0 0,0 0 0 0 0,0 0 0 0 0,-1 3 0 0 0,1 456 1534 0 0,0-458-1477 0 0,0 0 0 0 0,1 0 1 0 0,-1 0-1 0 0,1-1 0 0 0,0 1 0 0 0,-1 0 0 0 0,1 0 1 0 0,0-1-1 0 0,0 1 0 0 0,0 0 0 0 0,0-1 0 0 0,0 1 1 0 0,1-1-1 0 0,-1 1 0 0 0,0-1 0 0 0,1 0 0 0 0,-1 0 1 0 0,1 1-1 0 0,-1-1 0 0 0,1 0 0 0 0,0 0 0 0 0,-1-1 1 0 0,1 1-1 0 0,0 0 0 0 0,0 0 0 0 0,0-1 0 0 0,-1 1 0 0 0,1-1 1 0 0,0 0-1 0 0,0 0 0 0 0,0 1 0 0 0,3-1 0 0 0,12 1 80 0 0,0 0 0 0 0,31-2-1 0 0,-24 0-53 0 0,52-9 370 0 0,-40 4-1938 0 0,-1 4-5245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1376 0 0,'14'35'209'0'0,"39"113"2684"0"0,-45-121-2634 0 0,-2 1 0 0 0,-1 0 0 0 0,-1 0 1 0 0,0 38-1 0 0,-4-66-248 0 0,0 0-1 0 0,0-1 1 0 0,0 1 0 0 0,0 0-1 0 0,0 0 1 0 0,0 0 0 0 0,0 0-1 0 0,0-1 1 0 0,0 1 0 0 0,0 0 0 0 0,0 0-1 0 0,0 0 1 0 0,0 0 0 0 0,0 0-1 0 0,-1-1 1 0 0,1 1 0 0 0,0 0-1 0 0,0 0 1 0 0,0 0 0 0 0,0 0-1 0 0,0 0 1 0 0,-1 0 0 0 0,1 0 0 0 0,0 0-1 0 0,0-1 1 0 0,0 1 0 0 0,0 0-1 0 0,-1 0 1 0 0,1 0 0 0 0,0 0-1 0 0,0 0 1 0 0,0 0 0 0 0,0 0 0 0 0,-1 0-1 0 0,1 0 1 0 0,0 0 0 0 0,0 0-1 0 0,0 0 1 0 0,0 0 0 0 0,-1 0-1 0 0,1 0 1 0 0,0 0 0 0 0,0 0-1 0 0,0 1 1 0 0,0-1 0 0 0,-1 0 0 0 0,1 0-1 0 0,0 0 1 0 0,0 0 0 0 0,0 0-1 0 0,0 0 1 0 0,0 0 0 0 0,0 0-1 0 0,-1 1 1 0 0,1-1 0 0 0,0 0 0 0 0,0 0-1 0 0,0 0 1 0 0,0 0 0 0 0,0 0-1 0 0,0 1 1 0 0,0-1 0 0 0,0 0-1 0 0,0 0 1 0 0,0 0 0 0 0,0 0-1 0 0,-1 1 1 0 0,-7-19 97 0 0,5-27-39 0 0,1 31-49 0 0,1 0 0 0 0,0 0 0 0 0,3-20 0 0 0,-2 30-19 0 0,1 0 1 0 0,0 0 0 0 0,0 0 0 0 0,0 0-1 0 0,0 0 1 0 0,1 0 0 0 0,-1 1 0 0 0,1-1-1 0 0,0 0 1 0 0,0 1 0 0 0,1-1 0 0 0,-1 1-1 0 0,1 0 1 0 0,-1 0 0 0 0,1 0 0 0 0,5-4-1 0 0,-8 7 6 0 0,1-1 0 0 0,0 0 1 0 0,0 0-1 0 0,0 1 0 0 0,0-1 0 0 0,1 0 0 0 0,-1 1 0 0 0,0-1 0 0 0,0 1 0 0 0,0-1 0 0 0,0 1 0 0 0,1 0 0 0 0,-1 0 0 0 0,0-1 1 0 0,0 1-1 0 0,1 0 0 0 0,-1 0 0 0 0,0 0 0 0 0,0 0 0 0 0,1 0 0 0 0,-1 1 0 0 0,0-1 0 0 0,0 0 0 0 0,1 0 0 0 0,-1 1 1 0 0,0-1-1 0 0,2 2 0 0 0,-1-1 9 0 0,1 1 0 0 0,-1 1 0 0 0,1-1-1 0 0,-1 0 1 0 0,0 0 0 0 0,0 1 0 0 0,0 0 0 0 0,0-1 0 0 0,-1 1 0 0 0,3 4 0 0 0,3 8 39 0 0,-1 0-1 0 0,-1 0 1 0 0,4 20-1 0 0,0 27-15 0 0,-8-60-72 0 0,-1 0 0 0 0,0 1 0 0 0,0-1 0 0 0,0 0 1 0 0,0 1-1 0 0,0-1 0 0 0,0 0 0 0 0,0 1 0 0 0,-1-1 0 0 0,1 0 0 0 0,-1 0 0 0 0,0 1 0 0 0,0-1 0 0 0,0 0 0 0 0,0 0 0 0 0,0 0 0 0 0,0 0 0 0 0,0 0 0 0 0,-1 0 0 0 0,1 0 0 0 0,-1-1 1 0 0,-3 4-1 0 0,5-5 4 0 0,-1 0 1 0 0,1 0 0 0 0,0 0 0 0 0,-1 0 0 0 0,1 0-1 0 0,-1 0 1 0 0,1 0 0 0 0,-1 0 0 0 0,1 0-1 0 0,0 0 1 0 0,-1-1 0 0 0,1 1 0 0 0,-1 0 0 0 0,1 0-1 0 0,0 0 1 0 0,-1-1 0 0 0,1 1 0 0 0,0 0-1 0 0,-1 0 1 0 0,1-1 0 0 0,0 1 0 0 0,0 0 0 0 0,-1-1-1 0 0,1 1 1 0 0,0 0 0 0 0,0-1 0 0 0,-1 1-1 0 0,1 0 1 0 0,0-1 0 0 0,0 1 0 0 0,0-1 0 0 0,0 1-1 0 0,-1 0 1 0 0,1-1 0 0 0,0 1 0 0 0,0-1-1 0 0,0 1 1 0 0,0 0 0 0 0,0-1 0 0 0,0 1 0 0 0,0-1-1 0 0,0 1 1 0 0,0-1 0 0 0,0 1 0 0 0,1 0-1 0 0,-1-1 1 0 0,0 1 0 0 0,0-1 0 0 0,0 1 0 0 0,0 0-1 0 0,1-1 1 0 0,-1 1 0 0 0,0-1 0 0 0,6-27-51 0 0,0 13 201 0 0,1 1 0 0 0,0-1 0 0 0,1 1 0 0 0,0 0-1 0 0,1 1 1 0 0,19-22 0 0 0,-25 31-106 0 0,0 1 1 0 0,1 0-1 0 0,0 0 0 0 0,-1 0 0 0 0,1 0 0 0 0,0 1 1 0 0,1-1-1 0 0,-1 1 0 0 0,0 0 0 0 0,1 0 0 0 0,-1 1 0 0 0,6-2 1 0 0,-7 3-4 0 0,1-1 1 0 0,-1 1-1 0 0,0 0 1 0 0,1 0-1 0 0,-1 1 1 0 0,1-1-1 0 0,-1 1 0 0 0,0 0 1 0 0,1 0-1 0 0,-1 0 1 0 0,0 0-1 0 0,0 0 1 0 0,0 1-1 0 0,0-1 1 0 0,0 1-1 0 0,0 0 1 0 0,0 0-1 0 0,-1 0 1 0 0,4 3-1 0 0,0 1-1 0 0,0 1-1 0 0,-1 0 0 0 0,1 1 1 0 0,-1-1-1 0 0,-1 1 0 0 0,1 0 1 0 0,-1 0-1 0 0,-1 0 1 0 0,5 17-1 0 0,-4-15 27 0 0,-1 0 0 0 0,1-1 0 0 0,0 1 1 0 0,1-1-1 0 0,0 0 0 0 0,11 13 0 0 0,-15-21-36 0 0,-1-1 0 0 0,1 0 1 0 0,-1 0-1 0 0,1 0 0 0 0,0 1 0 0 0,-1-1 1 0 0,1 0-1 0 0,0 0 0 0 0,-1 0 0 0 0,1 0 0 0 0,0 0 1 0 0,-1 0-1 0 0,1 0 0 0 0,0-1 0 0 0,-1 1 1 0 0,1 0-1 0 0,-1 0 0 0 0,1 0 0 0 0,0-1 1 0 0,-1 1-1 0 0,1 0 0 0 0,-1-1 0 0 0,1 1 0 0 0,-1 0 1 0 0,1-1-1 0 0,-1 1 0 0 0,1-1 0 0 0,-1 1 1 0 0,1-1-1 0 0,-1 1 0 0 0,0-1 0 0 0,1 1 1 0 0,-1-1-1 0 0,0 1 0 0 0,1-1 0 0 0,-1 0 0 0 0,0 1 1 0 0,0-1-1 0 0,1 1 0 0 0,-1-1 0 0 0,0 0 1 0 0,19-38-31 0 0,-14 30 9 0 0,8-14-24 0 0,-9 17 129 0 0,0-1-1 0 0,-1 1 0 0 0,1-1 0 0 0,-1 0 0 0 0,0 1 0 0 0,-1-1 1 0 0,0-1-1 0 0,0 1 0 0 0,1-7 0 0 0,-4 13-84 0 0,1 0 0 0 0,0 1-1 0 0,-1-1 1 0 0,1 1 0 0 0,-1-1 0 0 0,1 1 0 0 0,-1-1-1 0 0,1 1 1 0 0,-1-1 0 0 0,1 1 0 0 0,-1-1 0 0 0,0 1-1 0 0,1 0 1 0 0,-1-1 0 0 0,1 1 0 0 0,-1 0 0 0 0,0-1 0 0 0,1 1-1 0 0,-1 0 1 0 0,0 0 0 0 0,0 0 0 0 0,1 0 0 0 0,-1 0-1 0 0,0 0 1 0 0,1 0 0 0 0,-1 0 0 0 0,0 0 0 0 0,0 0-1 0 0,1 0 1 0 0,-1 0 0 0 0,0 0 0 0 0,1 0 0 0 0,-1 1-1 0 0,0-1 1 0 0,1 0 0 0 0,-1 1 0 0 0,-1 0 0 0 0,-27 10-24 0 0,22-4 22 0 0,-1 0 0 0 0,1 1-1 0 0,0 0 1 0 0,1 0 0 0 0,-1 1 0 0 0,2 0 0 0 0,-1 0-1 0 0,1 0 1 0 0,1 0 0 0 0,0 1 0 0 0,0 0-1 0 0,1 0 1 0 0,0 0 0 0 0,1 0 0 0 0,0 0 0 0 0,-1 19-1 0 0,3-29 3 0 0,0 1 0 0 0,0-1 0 0 0,0 1 0 0 0,0-1 0 0 0,0 1-1 0 0,0-1 1 0 0,0 1 0 0 0,0-1 0 0 0,0 0 0 0 0,0 1 0 0 0,0-1 0 0 0,0 1-1 0 0,0-1 1 0 0,1 1 0 0 0,-1-1 0 0 0,0 1 0 0 0,0-1 0 0 0,1 0 0 0 0,-1 1-1 0 0,0-1 1 0 0,1 0 0 0 0,-1 1 0 0 0,0-1 0 0 0,1 0 0 0 0,-1 1 0 0 0,0-1-1 0 0,1 0 1 0 0,-1 0 0 0 0,1 1 0 0 0,-1-1 0 0 0,0 0 0 0 0,1 0 0 0 0,-1 0-1 0 0,1 0 1 0 0,-1 0 0 0 0,1 1 0 0 0,0-1 0 0 0,22-7 35 0 0,18-19-16 0 0,-23 12-36 0 0,0-1-1 0 0,-1-1 0 0 0,-1-1 1 0 0,24-30-1 0 0,0 76 55 0 0,-34-26-29 0 0,1 0 0 0 0,-1 0 1 0 0,1-1-1 0 0,0 0 1 0 0,0-1-1 0 0,0 1 0 0 0,0-1 1 0 0,1 0-1 0 0,-1-1 1 0 0,0 0-1 0 0,0 0 0 0 0,0 0 1 0 0,0-1-1 0 0,1 0 0 0 0,-1-1 1 0 0,11-3-1 0 0,-13 3-19 0 0,0 0 1 0 0,-1 0-1 0 0,1 0 0 0 0,0-1 1 0 0,-1 0-1 0 0,1 0 0 0 0,-1 0 0 0 0,0 0 1 0 0,0-1-1 0 0,0 0 0 0 0,0 0 1 0 0,-1 0-1 0 0,0 0 0 0 0,0 0 0 0 0,0-1 1 0 0,0 1-1 0 0,0-1 0 0 0,-1 0 1 0 0,0 0-1 0 0,0 0 0 0 0,-1 0 0 0 0,3-9 1 0 0,-3 5 19 0 0,0 0 1 0 0,0 0-1 0 0,-1 0 1 0 0,-1-13-1 0 0,1 21-11 0 0,0 1 0 0 0,0-1-1 0 0,0 0 1 0 0,0 0 0 0 0,0 0 0 0 0,0 0 0 0 0,0 0-1 0 0,0 0 1 0 0,0 0 0 0 0,-1 0 0 0 0,1 0-1 0 0,0 0 1 0 0,-1 0 0 0 0,1 0 0 0 0,-1 0-1 0 0,1 0 1 0 0,-1 1 0 0 0,1-1 0 0 0,-1 0-1 0 0,1 0 1 0 0,-1 1 0 0 0,0-1 0 0 0,1 0 0 0 0,-1 1-1 0 0,0-1 1 0 0,0 0 0 0 0,0 1 0 0 0,1-1-1 0 0,-1 1 1 0 0,0 0 0 0 0,0-1 0 0 0,0 1-1 0 0,0 0 1 0 0,0-1 0 0 0,0 1 0 0 0,0 0-1 0 0,0 0 1 0 0,0 0 0 0 0,0 0 0 0 0,0 0 0 0 0,0 0-1 0 0,0 0 1 0 0,0 0 0 0 0,0 0 0 0 0,0 0-1 0 0,0 1 1 0 0,1-1 0 0 0,-1 0 0 0 0,0 1-1 0 0,0-1 1 0 0,0 1 0 0 0,0-1 0 0 0,0 1-1 0 0,0-1 1 0 0,-1 2 0 0 0,-7 5 0 0 0,-1 0 1 0 0,1 1-1 0 0,0 0 1 0 0,1 1-1 0 0,0-1 1 0 0,0 2-1 0 0,1-1 1 0 0,0 1-1 0 0,0 0 1 0 0,1 1-1 0 0,1-1 1 0 0,0 1-1 0 0,0 0 1 0 0,-3 12-1 0 0,8-22-2 0 0,0 0-1 0 0,-1 0 1 0 0,1-1 0 0 0,0 1 0 0 0,-1 0-1 0 0,1 0 1 0 0,0 0 0 0 0,0-1-1 0 0,0 1 1 0 0,0 0 0 0 0,0 0-1 0 0,0 0 1 0 0,0 0 0 0 0,0-1 0 0 0,0 1-1 0 0,0 0 1 0 0,0 0 0 0 0,0 0-1 0 0,1-1 1 0 0,-1 1 0 0 0,0 0-1 0 0,1 0 1 0 0,-1-1 0 0 0,0 1 0 0 0,1 0-1 0 0,-1 0 1 0 0,1-1 0 0 0,-1 1-1 0 0,1-1 1 0 0,-1 1 0 0 0,1 0 0 0 0,0-1-1 0 0,-1 1 1 0 0,1-1 0 0 0,0 1-1 0 0,-1-1 1 0 0,1 0 0 0 0,0 1-1 0 0,0-1 1 0 0,-1 0 0 0 0,1 1 0 0 0,0-1-1 0 0,0 0 1 0 0,0 0 0 0 0,-1 0-1 0 0,1 0 1 0 0,0 0 0 0 0,0 0-1 0 0,0 0 1 0 0,0 0 0 0 0,-1 0 0 0 0,1 0-1 0 0,0 0 1 0 0,0 0 0 0 0,0-1-1 0 0,-1 1 1 0 0,1 0 0 0 0,0-1-1 0 0,0 1 1 0 0,-1 0 0 0 0,1-1 0 0 0,0 1-1 0 0,-1-1 1 0 0,2 0 0 0 0,6-3-11 0 0,0 0 1 0 0,-1-1 0 0 0,1 0 0 0 0,10-9-1 0 0,5-12-109 0 0,-19 21 89 0 0,-1 0 0 0 0,1 0 1 0 0,1 1-1 0 0,-1-1 1 0 0,10-6-1 0 0,-13 11 33 0 0,0 0-1 0 0,-1-1 1 0 0,1 1 0 0 0,0 0 0 0 0,-1 0-1 0 0,1 0 1 0 0,0 0 0 0 0,-1 1 0 0 0,1-1-1 0 0,0 0 1 0 0,-1 0 0 0 0,1 0 0 0 0,-1 0-1 0 0,1 1 1 0 0,0-1 0 0 0,-1 0-1 0 0,1 1 1 0 0,-1-1 0 0 0,1 0 0 0 0,-1 1-1 0 0,1-1 1 0 0,-1 1 0 0 0,1-1 0 0 0,-1 1-1 0 0,1-1 1 0 0,-1 1 0 0 0,1-1 0 0 0,-1 1-1 0 0,0-1 1 0 0,1 1 0 0 0,-1 0-1 0 0,0-1 1 0 0,0 1 0 0 0,1 0 0 0 0,-1-1-1 0 0,0 1 1 0 0,0-1 0 0 0,0 1 0 0 0,0 1-1 0 0,10 35 63 0 0,-8-28-74 0 0,6 26 121 0 0,-1 0 0 0 0,-2 0 0 0 0,1 50 0 0 0,-5-73-19 0 0,-1 1-1 0 0,-1-1 1 0 0,0 1-1 0 0,-1-1 1 0 0,0 0-1 0 0,-1 1 1 0 0,0-1-1 0 0,-1 0 1 0 0,-1 0 0 0 0,0-1-1 0 0,0 0 1 0 0,-1 0-1 0 0,-8 12 1 0 0,11-19-38 0 0,0-1 1 0 0,0 0 0 0 0,-1 0-1 0 0,1 0 1 0 0,-1 0 0 0 0,1-1-1 0 0,-1 1 1 0 0,0-1 0 0 0,0 0-1 0 0,0 0 1 0 0,-1 0 0 0 0,1-1-1 0 0,0 1 1 0 0,-1-1 0 0 0,1 0 0 0 0,0 0-1 0 0,-1-1 1 0 0,1 1 0 0 0,-1-1-1 0 0,0 0 1 0 0,1 0 0 0 0,-1-1-1 0 0,1 0 1 0 0,-1 1 0 0 0,1-1-1 0 0,0-1 1 0 0,-1 1 0 0 0,1 0-1 0 0,0-1 1 0 0,0 0 0 0 0,-6-4-1 0 0,1 1-227 0 0,-1 0 0 0 0,1-1 0 0 0,0 0 0 0 0,1 0 0 0 0,0-1 0 0 0,0-1 0 0 0,0 1 1 0 0,1-1-1 0 0,0 0 0 0 0,0-1 0 0 0,1 0 0 0 0,-7-14 0 0 0,7 13-1742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5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138 161 6561 0 0,'-44'-34'993'0'0,"19"15"409"0"0,-43-27 0 0 0,68 46-1162 0 0,4 0 44 0 0,1 0 1 0 0,-1-1-1 0 0,1 1 0 0 0,-1-1 0 0 0,0 1 0 0 0,1-1 1 0 0,6-3-1 0 0,31-8 36 0 0,1 3 1 0 0,0 1 0 0 0,67-4-1 0 0,-30 4-305 0 0,29 3-3229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5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97 130 5961 0 0,'-94'-44'3040'0'0,"94"44"-3000"0"0,0 0 0 0 0,0 0 0 0 0,0 0 0 0 0,0 0 0 0 0,-1 0 1 0 0,1 0-1 0 0,0 0 0 0 0,0 0 0 0 0,0-1 0 0 0,0 1 0 0 0,0 0 0 0 0,0 0 0 0 0,-1 0 1 0 0,1 0-1 0 0,0 0 0 0 0,0 0 0 0 0,0 0 0 0 0,0 0 0 0 0,0 0 0 0 0,0-1 0 0 0,0 1 0 0 0,0 0 1 0 0,0 0-1 0 0,0 0 0 0 0,0 0 0 0 0,0 0 0 0 0,-1 0 0 0 0,1-1 0 0 0,0 1 0 0 0,0 0 1 0 0,0 0-1 0 0,0 0 0 0 0,0 0 0 0 0,0 0 0 0 0,0 0 0 0 0,0-1 0 0 0,0 1 0 0 0,0 0 0 0 0,0 0 1 0 0,1 0-1 0 0,-1 0 0 0 0,0 0 0 0 0,0 0 0 0 0,0-1 0 0 0,0 1 0 0 0,0 0 0 0 0,0 0 1 0 0,0 0-1 0 0,0 0 0 0 0,0 0 0 0 0,0 0 0 0 0,0 0 0 0 0,0 0 0 0 0,1-1 0 0 0,-1 1 1 0 0,0 0-1 0 0,13-5 1103 0 0,29-3-655 0 0,-25 5-290 0 0,17-5-311 0 0,140-28 298 0 0,-57 18-4000 0 0,-97 17 1250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5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8501 0 0,'1'0'87'0'0,"-1"0"0"0"0,1 0 0 0 0,0-1 0 0 0,0 1 1 0 0,-1 0-1 0 0,1 0 0 0 0,0 0 0 0 0,-1-1 0 0 0,1 1 1 0 0,0 0-1 0 0,0 0 0 0 0,-1-1 0 0 0,1 1 0 0 0,-1-1 0 0 0,1 1 1 0 0,0-1-1 0 0,-1 1 0 0 0,1-1 0 0 0,-1 1 0 0 0,1-1 1 0 0,-1 1-1 0 0,1-1 0 0 0,-1 0 0 0 0,0 1 0 0 0,1-1 0 0 0,-1 0 1 0 0,0 1-1 0 0,1-1 0 0 0,-1 0 0 0 0,0 0 0 0 0,0 1 1 0 0,0-1-1 0 0,0 0 0 0 0,0 0 0 0 0,0 1 0 0 0,0-1 0 0 0,0 0 1 0 0,0 0-1 0 0,0 1 0 0 0,0-1 0 0 0,0 0 0 0 0,0 1 1 0 0,-1-1-1 0 0,1-1 0 0 0,0 1 670 0 0,-1 32-266 0 0,-3-14-460 0 0,1-1 0 0 0,1 1 0 0 0,1 0 0 0 0,0-1 0 0 0,1 1 0 0 0,1 0 0 0 0,1-1 0 0 0,0 1 0 0 0,6 21 0 0 0,-7-35-27 0 0,1 7-5 0 0,1 0 0 0 0,0 0 0 0 0,1 0 0 0 0,6 11 0 0 0,-10-20-2 0 0,1 0-1 0 0,-1 0 1 0 0,1 0-1 0 0,-1 0 0 0 0,1-1 1 0 0,0 1-1 0 0,-1 0 1 0 0,1 0-1 0 0,0-1 1 0 0,-1 1-1 0 0,1 0 1 0 0,0-1-1 0 0,0 1 1 0 0,-1 0-1 0 0,1-1 1 0 0,0 1-1 0 0,0-1 1 0 0,0 0-1 0 0,0 1 1 0 0,0-1-1 0 0,0 0 1 0 0,0 1-1 0 0,0-1 0 0 0,0 0 1 0 0,0 0-1 0 0,0 0 1 0 0,0 0-1 0 0,0 0 1 0 0,0 0-1 0 0,0 0 1 0 0,0 0-1 0 0,0 0 1 0 0,0-1-1 0 0,0 1 1 0 0,0 0-1 0 0,0-1 1 0 0,0 1-1 0 0,0-1 1 0 0,-1 1-1 0 0,1-1 1 0 0,0 1-1 0 0,0-1 1 0 0,0 1-1 0 0,-1-1 0 0 0,1 0 1 0 0,0 1-1 0 0,0-1 1 0 0,-1 0-1 0 0,1 0 1 0 0,-1 0-1 0 0,1 0 1 0 0,-1 1-1 0 0,1-1 1 0 0,0-2-1 0 0,17-24-46 0 0,-1 0 0 0 0,21-47-1 0 0,5-9 643 0 0,-39 88-581 0 0,-1 0 1 0 0,1 0-1 0 0,-1 0 1 0 0,0 0-1 0 0,-1 1 0 0 0,4 10 1 0 0,0-3 15 0 0,24 27-2629 0 0,-23-32 916 0 0,-1-1-1096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5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6 131 7057 0 0,'3'-14'653'0'0,"-1"0"1"0"0,0 0 0 0 0,-1 0-1 0 0,-1 0 1 0 0,0 0 0 0 0,-4-27-1 0 0,2 35 50 0 0,-1 10 81 0 0,0 22 928 0 0,1 40 1599 0 0,2 128 602 0 0,0-24-3599 0 0,9-3-604 0 0,-9-166 138 0 0,0-1 0 0 0,0 1 1 0 0,0-1-1 0 0,0 1 0 0 0,0-1 1 0 0,0 1-1 0 0,0-1 0 0 0,1 1 0 0 0,-1 0 1 0 0,0-1-1 0 0,0 1 0 0 0,0-1 1 0 0,1 1-1 0 0,-1-1 0 0 0,0 1 1 0 0,0-1-1 0 0,1 1 0 0 0,-1-1 0 0 0,0 0 1 0 0,1 1-1 0 0,-1-1 0 0 0,1 1 1 0 0,-1-1-1 0 0,1 0 0 0 0,-1 1 1 0 0,1-1-1 0 0,-1 0 0 0 0,0 0 0 0 0,1 1 1 0 0,0-1-1 0 0,-1 0 0 0 0,1 0 1 0 0,-1 0-1 0 0,1 1 0 0 0,-1-1 1 0 0,1 0-1 0 0,-1 0 0 0 0,1 0 1 0 0,0 0-1 0 0,-1 0 0 0 0,1 0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1:5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6941 0 0,'2'-1'241'0'0,"1"0"1"0"0,-1 1-1 0 0,1-1 0 0 0,-1 1 1 0 0,1 0-1 0 0,-1 0 1 0 0,1 0-1 0 0,0 0 1 0 0,-1 0-1 0 0,1 1 1 0 0,-1-1-1 0 0,1 1 1 0 0,-1 0-1 0 0,1-1 0 0 0,-1 1 1 0 0,5 3-1 0 0,24 4 802 0 0,-15-10-964 0 0,0 0-1 0 0,-1-2 1 0 0,1 1-1 0 0,-1-2 1 0 0,0 0-1 0 0,0-1 1 0 0,0 0-1 0 0,-1-1 1 0 0,0-1-1 0 0,0 0 1 0 0,-1-1-1 0 0,0 0 1 0 0,-1-1-1 0 0,0-1 1 0 0,0 0-1 0 0,12-16 1 0 0,-21 24-42 0 0,-1 0 0 0 0,0 0 0 0 0,0 0 1 0 0,0 0-1 0 0,0 0 0 0 0,-1-1 1 0 0,1 1-1 0 0,-1-1 0 0 0,0 1 0 0 0,0-1 1 0 0,0 1-1 0 0,0-7 0 0 0,-1 9-37 0 0,0 0 0 0 0,0 0 0 0 0,0 0-1 0 0,0-1 1 0 0,-1 1 0 0 0,1 0 0 0 0,0 0-1 0 0,-1 0 1 0 0,1 0 0 0 0,-1 0 0 0 0,1 0-1 0 0,-1 0 1 0 0,1 0 0 0 0,-1 0 0 0 0,0 0 0 0 0,1 0-1 0 0,-1 0 1 0 0,0 0 0 0 0,0 0 0 0 0,0 0-1 0 0,0 1 1 0 0,0-1 0 0 0,0 0 0 0 0,0 1-1 0 0,0-1 1 0 0,0 1 0 0 0,0-1 0 0 0,0 1 0 0 0,0-1-1 0 0,0 1 1 0 0,0 0 0 0 0,0 0 0 0 0,0-1-1 0 0,-1 1 1 0 0,1 0 0 0 0,0 0 0 0 0,0 0-1 0 0,0 0 1 0 0,-2 1 0 0 0,-9-2-12 0 0,0 1 0 0 0,0 1 1 0 0,0 0-1 0 0,0 0 0 0 0,0 1 0 0 0,1 1 0 0 0,-1 0 1 0 0,1 1-1 0 0,-1 0 0 0 0,1 0 0 0 0,0 1 0 0 0,1 1 0 0 0,-1 0 1 0 0,1 0-1 0 0,0 1 0 0 0,-14 13 0 0 0,21-16 45 0 0,1-1-1 0 0,-1 1 1 0 0,1 0-1 0 0,0-1 1 0 0,1 1-1 0 0,-1 0 1 0 0,1 0-1 0 0,-1 0 1 0 0,1 1 0 0 0,0-1-1 0 0,1 0 1 0 0,-1 0-1 0 0,1 0 1 0 0,0 1-1 0 0,0-1 1 0 0,0 0-1 0 0,0 1 1 0 0,1-1-1 0 0,0 0 1 0 0,0 0-1 0 0,0 0 1 0 0,0 0-1 0 0,1 0 1 0 0,0 0-1 0 0,-1 0 1 0 0,5 6 0 0 0,-1 0 65 0 0,2 1 1 0 0,-1-1 0 0 0,1 0 0 0 0,0-1 0 0 0,1 1-1 0 0,0-2 1 0 0,1 1 0 0 0,13 10 0 0 0,-14-13-183 0 0,0-1 1 0 0,1 0-1 0 0,-1-1 1 0 0,1 0-1 0 0,0 0 1 0 0,0-1-1 0 0,18 5 0 0 0,37-2-4130 0 0,-39-6 1169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2:0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51 5797 0 0,'-10'-10'297'0'0,"7"8"72"0"0,0 0 1 0 0,1 0 0 0 0,-1 0 0 0 0,1-1 0 0 0,-1 0 0 0 0,1 1 0 0 0,0-1-1 0 0,0 0 1 0 0,0 0 0 0 0,0 0 0 0 0,1 0 0 0 0,-3-6 0 0 0,6 9-306 0 0,1 0 1 0 0,-1 0 0 0 0,0 0-1 0 0,0 1 1 0 0,0-1-1 0 0,1 0 1 0 0,-1 1 0 0 0,0 0-1 0 0,0-1 1 0 0,0 1-1 0 0,0 0 1 0 0,2 2 0 0 0,12 6 272 0 0,-2 1 1 0 0,1 1 0 0 0,-2 1 0 0 0,24 24-1 0 0,-32-31-286 0 0,0 1-1 0 0,-1 0 0 0 0,0 1 0 0 0,-1-1 0 0 0,1 0 1 0 0,-1 1-1 0 0,0 0 0 0 0,-1 0 0 0 0,1 0 0 0 0,-2 0 1 0 0,1 0-1 0 0,-1 1 0 0 0,0-1 0 0 0,0 11 0 0 0,-1-15 13 0 0,-1 0 1 0 0,1 0-1 0 0,-1 0 0 0 0,0-1 0 0 0,0 1 0 0 0,0-1 1 0 0,0 1-1 0 0,-1-1 0 0 0,1 1 0 0 0,-4 3 0 0 0,-5 1 3772 0 0,9-46-939 0 0,1 33-2764 0 0,0-4 61 0 0,0 0-1 0 0,1-1 1 0 0,0 1 0 0 0,2-13 0 0 0,-1 19-186 0 0,0-1-1 0 0,0 0 1 0 0,0 1 0 0 0,1-1-1 0 0,-1 1 1 0 0,1 0 0 0 0,0 0 0 0 0,0 0-1 0 0,1 0 1 0 0,6-6 0 0 0,-4 4 2 0 0,1 1 0 0 0,0 0 1 0 0,0 0-1 0 0,13-7 1 0 0,-7 5-5 0 0,-6-1 39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2:0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88 10113 0 0,'13'-46'1030'0'0,"-13"44"-943"0"0,1 0-1 0 0,-1 0 1 0 0,1 0-1 0 0,-1 1 1 0 0,0-1 0 0 0,0 0-1 0 0,0 0 1 0 0,0 0 0 0 0,0 0-1 0 0,0 0 1 0 0,0 1-1 0 0,-1-1 1 0 0,1 0 0 0 0,-1 0-1 0 0,1 0 1 0 0,-1 0-1 0 0,0 1 1 0 0,1-1 0 0 0,-1 0-1 0 0,0 1 1 0 0,-2-2 0 0 0,2 4-95 0 0,0 1 1 0 0,-1-1 0 0 0,1 1 0 0 0,0 0-1 0 0,0 0 1 0 0,0-1 0 0 0,0 1 0 0 0,0 0 0 0 0,0 0-1 0 0,0 0 1 0 0,1 0 0 0 0,-1 0 0 0 0,1 0-1 0 0,0 1 1 0 0,-1-1 0 0 0,1 3 0 0 0,-3 8 32 0 0,-3 11 231 0 0,1 0 1 0 0,1 0 0 0 0,1 1 0 0 0,1-1 0 0 0,1 1 0 0 0,4 33-1 0 0,-3-6-63 0 0,0-24 253 0 0,0 0-1 0 0,1 0 1 0 0,2 0 0 0 0,1 0 0 0 0,1 0 0 0 0,1-1 0 0 0,19 50 0 0 0,-15-58-449 0 0,9 25 803 0 0,-19-43-801 0 0,0 0 0 0 0,1 0 0 0 0,-1 0-1 0 0,0 0 1 0 0,0 0 0 0 0,0 0 0 0 0,0 0 0 0 0,0 0-1 0 0,0 0 1 0 0,0 0 0 0 0,0 0 0 0 0,-1 0-1 0 0,1-1 1 0 0,0 1 0 0 0,0 0 0 0 0,-1 0 0 0 0,1 0-1 0 0,-1 0 1 0 0,1 0 0 0 0,-1 0 0 0 0,1 0 0 0 0,-1-1-1 0 0,0 1 1 0 0,1 0 0 0 0,-1 0 0 0 0,0-1-1 0 0,1 1 1 0 0,-1 0 0 0 0,0-1 0 0 0,0 1 0 0 0,0-1-1 0 0,0 1 1 0 0,0-1 0 0 0,1 1 0 0 0,-1-1 0 0 0,0 0-1 0 0,-2 1 1 0 0,-7 2-1691 0 0,-1-1-1 0 0,1 0 0 0 0,-1-1 1 0 0,-11 1-1 0 0,7-2-1570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2:0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13 140 7789 0 0,'-2'-3'266'0'0,"1"0"0"0"0,-1 0 0 0 0,1-1 0 0 0,0 1 0 0 0,-1 0 0 0 0,2 0 0 0 0,-1-1 1 0 0,0 1-1 0 0,0-7 0 0 0,2 9-164 0 0,-1 0 1 0 0,1 0 0 0 0,-1 0 0 0 0,1 0-1 0 0,0 0 1 0 0,0 0 0 0 0,0 0-1 0 0,0 0 1 0 0,-1 0 0 0 0,1 0 0 0 0,0 0-1 0 0,1 0 1 0 0,-1 1 0 0 0,0-1-1 0 0,0 0 1 0 0,0 1 0 0 0,0-1 0 0 0,0 1-1 0 0,1 0 1 0 0,-1-1 0 0 0,0 1 0 0 0,0 0-1 0 0,1-1 1 0 0,-1 1 0 0 0,0 0-1 0 0,1 0 1 0 0,-1 0 0 0 0,2 1 0 0 0,242-19 856 0 0,-6 0-794 0 0,-182 16 241 0 0,-57 3-401 0 0,0-1 0 0 0,0 1 0 0 0,0 0-1 0 0,0 0 1 0 0,0 0 0 0 0,0 0 0 0 0,-1 0-1 0 0,1-1 1 0 0,0 1 0 0 0,-1 0-1 0 0,1 0 1 0 0,0 0 0 0 0,-1-1 0 0 0,1 1-1 0 0,-1 0 1 0 0,1 0 0 0 0,-1-1 0 0 0,0 2-1 0 0,-20 18 65 0 0,17-17-67 0 0,0 1 0 0 0,0 0 0 0 0,0 0 1 0 0,1 1-1 0 0,-1-1 0 0 0,1 1 0 0 0,0-1 0 0 0,0 1 1 0 0,0 0-1 0 0,-1 6 0 0 0,0 1 11 0 0,0 0-1 0 0,1 0 1 0 0,0 0 0 0 0,1 1 0 0 0,-1 19-1 0 0,3-30 14 0 0,-1 1 0 0 0,1-1 0 0 0,0 0 0 0 0,1 0 0 0 0,-1 0 0 0 0,0 1 0 0 0,1-1 0 0 0,-1 0 0 0 0,1 0 0 0 0,-1 0 0 0 0,1 0 0 0 0,0 0 0 0 0,0 0 0 0 0,0 0 0 0 0,0 0 0 0 0,1 0 0 0 0,-1 0 0 0 0,0 0 1 0 0,1-1-1 0 0,-1 1 0 0 0,1 0 0 0 0,0-1 0 0 0,-1 0 0 0 0,1 1 0 0 0,0-1 0 0 0,0 0 0 0 0,0 0 0 0 0,0 0 0 0 0,0 0 0 0 0,0 0 0 0 0,0 0 0 0 0,0-1 0 0 0,1 1 0 0 0,-1-1 0 0 0,0 0 0 0 0,0 1 0 0 0,0-1 0 0 0,1 0 0 0 0,2 0 0 0 0,-2 0 123 0 0,0-1 0 0 0,1 1 0 0 0,-1-1 1 0 0,1 1-1 0 0,-1-1 0 0 0,0 0 0 0 0,1 0 1 0 0,-1 0-1 0 0,0-1 0 0 0,0 1 0 0 0,0-1 0 0 0,0 0 1 0 0,0 0-1 0 0,0 0 0 0 0,-1 0 0 0 0,1 0 1 0 0,0-1-1 0 0,-1 1 0 0 0,0-1 0 0 0,0 1 0 0 0,0-1 1 0 0,0 0-1 0 0,0 0 0 0 0,0 0 0 0 0,-1 0 1 0 0,1 0-1 0 0,-1-1 0 0 0,0 1 0 0 0,1-6 0 0 0,-1 5-136 0 0,0-1-1 0 0,0 1 1 0 0,-1 0-1 0 0,1-1 1 0 0,-1 1-1 0 0,0-1 1 0 0,-1 1-1 0 0,1 0 1 0 0,-1-1-1 0 0,0 1 1 0 0,0 0-1 0 0,0 0 0 0 0,-1 0 1 0 0,1-1-1 0 0,-1 1 1 0 0,0 1-1 0 0,0-1 1 0 0,0 0-1 0 0,-1 0 1 0 0,1 1-1 0 0,-1-1 1 0 0,0 1-1 0 0,-6-5 1 0 0,-1 1-16 0 0,0 1 0 0 0,0 1 0 0 0,0 0 0 0 0,-1 0 0 0 0,0 1 0 0 0,0 0 0 0 0,0 1 0 0 0,0 0 0 0 0,-21-2 0 0 0,3 0-69 0 0,29 5 42 0 0,-1 0 0 0 0,1-1 0 0 0,0 1 0 0 0,0 0-1 0 0,0 0 1 0 0,0 0 0 0 0,-1 0 0 0 0,1 0 0 0 0,0 0 0 0 0,0 0-1 0 0,0-1 1 0 0,0 1 0 0 0,0 0 0 0 0,0 0 0 0 0,-1 0 0 0 0,1 0-1 0 0,0 0 1 0 0,0-1 0 0 0,0 1 0 0 0,0 0 0 0 0,0 0 0 0 0,0 0-1 0 0,0 0 1 0 0,0-1 0 0 0,0 1 0 0 0,0 0 0 0 0,0 0 0 0 0,0 0-1 0 0,0-1 1 0 0,0 1 0 0 0,0 0 0 0 0,0 0 0 0 0,0 0 0 0 0,0 0-1 0 0,0-1 1 0 0,0 1 0 0 0,0 0 0 0 0,0 0 0 0 0,0 0 0 0 0,0 0-1 0 0,0-1 1 0 0,1 1 0 0 0,-1 0 0 0 0,0 0 0 0 0,0 0 0 0 0,0 0-1 0 0,0 0 1 0 0,0-1 0 0 0,0 1 0 0 0,1 0 0 0 0,-1 0 0 0 0,0 0-1 0 0,0 0 1 0 0,0 0 0 0 0,0 0 0 0 0,1 0 0 0 0,-1 0 0 0 0,0 0-1 0 0,0 0 1 0 0,0 0 0 0 0,1-1 0 0 0,19-13-304 0 0,27-11 490 0 0,-28 21-138 0 0,-1 1 0 0 0,0 1 1 0 0,1 1-1 0 0,-1 0 0 0 0,1 1 0 0 0,-1 1 0 0 0,1 1 1 0 0,-1 0-1 0 0,0 2 0 0 0,0 0 0 0 0,0 1 0 0 0,0 0 1 0 0,-1 2-1 0 0,0 0 0 0 0,0 1 0 0 0,17 11 0 0 0,-30-16 20 0 0,0 0 1 0 0,0 1-1 0 0,0-1 0 0 0,0 1 0 0 0,-1 0 0 0 0,0 0 0 0 0,1 0 0 0 0,-1 0 0 0 0,-1 1 0 0 0,1-1 0 0 0,-1 1 0 0 0,0 0 0 0 0,0 0 0 0 0,0-1 1 0 0,-1 1-1 0 0,1 0 0 0 0,-1 1 0 0 0,0-1 0 0 0,-1 0 0 0 0,1 0 0 0 0,-1 0 0 0 0,0 0 0 0 0,0 1 0 0 0,-1-1 0 0 0,0 0 0 0 0,0 0 0 0 0,-2 8 1 0 0,2-11-24 0 0,0 0 1 0 0,1 0 0 0 0,-1-1 0 0 0,0 1 0 0 0,0 0-1 0 0,-1 0 1 0 0,1-1 0 0 0,0 1 0 0 0,-1 0 0 0 0,1-1-1 0 0,0 1 1 0 0,-1-1 0 0 0,0 0 0 0 0,1 1 0 0 0,-1-1 0 0 0,0 0-1 0 0,0 0 1 0 0,0 0 0 0 0,0 0 0 0 0,0-1 0 0 0,0 1-1 0 0,0 0 1 0 0,0-1 0 0 0,0 0 0 0 0,0 1 0 0 0,0-1-1 0 0,0 0 1 0 0,-4 0 0 0 0,3 0 9 0 0,1 0 0 0 0,-1 0 0 0 0,1 0 0 0 0,-1-1 0 0 0,1 1-1 0 0,-1-1 1 0 0,1 0 0 0 0,-1 0 0 0 0,1 1 0 0 0,0-1 0 0 0,-1-1 0 0 0,1 1 0 0 0,0 0 0 0 0,0-1 0 0 0,0 1-1 0 0,0-1 1 0 0,0 1 0 0 0,0-1 0 0 0,0 0 0 0 0,0 0 0 0 0,1 0 0 0 0,-1 0 0 0 0,-1-3 0 0 0,1 1-33 0 0,1 0 0 0 0,-1 0 1 0 0,1 0-1 0 0,-1-1 0 0 0,1 1 1 0 0,0-1-1 0 0,1 1 0 0 0,-1-1 0 0 0,1 1 1 0 0,0-1-1 0 0,0 1 0 0 0,0-1 1 0 0,1 1-1 0 0,-1-1 0 0 0,1 1 1 0 0,0-1-1 0 0,1 1 0 0 0,2-7 1 0 0,-1 5 49 0 0,1 0 1 0 0,0 0-1 0 0,0 0 1 0 0,1 0 0 0 0,-1 1-1 0 0,1 0 1 0 0,0 0 0 0 0,1 0-1 0 0,-1 0 1 0 0,12-6 0 0 0,-3 3-434 0 0,1 0-1 0 0,-1 1 1 0 0,1 1 0 0 0,0 0 0 0 0,1 1 0 0 0,-1 1 0 0 0,1 0 0 0 0,0 1 0 0 0,29-1 0 0 0,-43 4-519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12:02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8221 0 0,'9'11'5278'0'0,"21"52"-2640"0"0,-26-51-2421 0 0,-1 0 1 0 0,0 0 0 0 0,0 0-1 0 0,-1 0 1 0 0,-1 1-1 0 0,0-1 1 0 0,-1 0-1 0 0,-2 24 1 0 0,6-42 280 0 0,0 1 0 0 0,1 0 0 0 0,0 0 1 0 0,0 1-1 0 0,0-1 0 0 0,1 1 0 0 0,10-6 0 0 0,-14 8-481 0 0,1 0-1 0 0,-1 1 1 0 0,1-1 0 0 0,0 1-1 0 0,0 0 1 0 0,0 0 0 0 0,0 0-1 0 0,0 0 1 0 0,0 0 0 0 0,0 0-1 0 0,0 1 1 0 0,0 0 0 0 0,0-1-1 0 0,0 1 1 0 0,0 0-1 0 0,0 1 1 0 0,0-1 0 0 0,0 0-1 0 0,1 1 1 0 0,-1 0 0 0 0,0 0-1 0 0,0 0 1 0 0,-1 0 0 0 0,1 0-1 0 0,0 0 1 0 0,0 1 0 0 0,-1 0-1 0 0,1-1 1 0 0,0 1 0 0 0,-1 0-1 0 0,0 0 1 0 0,1 0 0 0 0,-1 1-1 0 0,0-1 1 0 0,0 0 0 0 0,0 1-1 0 0,-1-1 1 0 0,1 1 0 0 0,-1 0-1 0 0,1 0 1 0 0,-1-1-1 0 0,0 1 1 0 0,0 0 0 0 0,1 4-1 0 0,5 20-14 0 0,1-8-63 0 0,-7-20 57 0 0,0 0 0 0 0,0 0 1 0 0,1 0-1 0 0,-1 0 1 0 0,0 0-1 0 0,0 0 1 0 0,0 0-1 0 0,0-1 0 0 0,0 1 1 0 0,-1 0-1 0 0,1-1 1 0 0,0 1-1 0 0,0 0 1 0 0,-1-1-1 0 0,1 1 0 0 0,0-3 1 0 0,3-6-3 0 0,1 1-1 0 0,0 1 1 0 0,1-1 0 0 0,0 1 0 0 0,1 0-1 0 0,-1 0 1 0 0,11-9 0 0 0,-13 14 20 0 0,1-1-1 0 0,0 0 1 0 0,0 1 0 0 0,0 0 0 0 0,0 0 0 0 0,0 1 0 0 0,0 0-1 0 0,1 0 1 0 0,-1 0 0 0 0,1 0 0 0 0,0 1 0 0 0,-1 0-1 0 0,1 0 1 0 0,9 0 0 0 0,18 11 886 0 0,-32-9-846 0 0,1 0 0 0 0,-1-1 0 0 0,1 1 0 0 0,-1 0-1 0 0,0 0 1 0 0,0 0 0 0 0,0 0 0 0 0,1 0 0 0 0,-1 0 0 0 0,0 0 0 0 0,0 1 0 0 0,0-1 0 0 0,0 0 0 0 0,-1 1-1 0 0,1-1 1 0 0,0 0 0 0 0,-1 1 0 0 0,1-1 0 0 0,-1 1 0 0 0,1-1 0 0 0,0 2 0 0 0,-1-2-30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44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661 57 3612 0 0,'-2'-2'142'0'0,"-1"0"-1"0"0,0 1 1 0 0,0-1-1 0 0,0 1 1 0 0,0 0-1 0 0,0 0 1 0 0,0 0-1 0 0,0 0 1 0 0,0 1-1 0 0,-1-1 1 0 0,1 1-1 0 0,0 0 1 0 0,-5 0-1 0 0,-50 5 182 0 0,18-1 518 0 0,-36-8 66 0 0,-109-18 0 0 0,112 10-511 0 0,-108-2 0 0 0,1354 77-198 0 0,-521-17-144 0 0,-499-37 22 0 0,-151-9-73 0 0,-31 0-1334 0 0,12 0-571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3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1 572 0 0,'0'0'45'0'0,"14"15"2136"0"0,-14-10-982 0 0,0-14-408 0 0,0 8-712 0 0,7 1 1856 0 0,-5 7-2179 0 0,-3-7 246 0 0,1 1 0 0 0,0-1 0 0 0,0 1 0 0 0,0 0 0 0 0,0-1 0 0 0,0 1 0 0 0,0-1 0 0 0,0 1 0 0 0,0 0 0 0 0,0-1-1 0 0,0 1 1 0 0,0 0 0 0 0,0-1 0 0 0,0 1 0 0 0,0-1 0 0 0,1 1 0 0 0,-1-1 0 0 0,0 1 0 0 0,0 0 0 0 0,1-1 0 0 0,-1 1 0 0 0,0-1 0 0 0,1 1 0 0 0,-1-1 0 0 0,0 1 0 0 0,1-1 0 0 0,-1 0 0 0 0,1 1 0 0 0,-1-1-1 0 0,1 1 1 0 0,-1-1 0 0 0,1 0 0 0 0,-1 0 0 0 0,1 1 0 0 0,0-1 0 0 0,-1 0 0 0 0,1 0 0 0 0,-1 1 0 0 0,2-1 0 0 0,-1 7 53 0 0,1 1 1 0 0,-1-1-1 0 0,-1 0 1 0 0,0 1-1 0 0,-1 14 1 0 0,1-14 38 0 0,9 27 3 0 0,-9-34 3 0 0,0 54 219 0 0,0 10-165 0 0,-6-59-173 0 0,5-5 23 0 0,0 0 1 0 0,-1-1 0 0 0,1 1 0 0 0,0 0 0 0 0,0 0 0 0 0,0 0 0 0 0,0 0 0 0 0,0 0 0 0 0,0 0 0 0 0,1 0 0 0 0,-1 0-1 0 0,0 1 1 0 0,0-1 0 0 0,1 0 0 0 0,-1 0 0 0 0,1 1 0 0 0,-1-1 0 0 0,1 0 0 0 0,0 1 0 0 0,-1 1 0 0 0,1 12 262 0 0,0-19 175 0 0,0-14-1186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7365 0 0,'52'-30'454'0'0,"-45"232"-1524"0"0,-7-187-583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4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1100 0 0,'-229'11'5643'0'0,"267"-5"-5575"0"0,448 60 249 0 0,-361-55-241 0 0,536 27 985 0 0,-661-38-1057 0 0,0 0 1 0 0,0-1-1 0 0,1 1 1 0 0,-1 0-1 0 0,0 0 1 0 0,0 0-1 0 0,0 0 1 0 0,1 0-1 0 0,-1-1 1 0 0,0 1-1 0 0,0 0 1 0 0,0 0-1 0 0,0 0 0 0 0,1 0 1 0 0,-1-1-1 0 0,0 1 1 0 0,0 0-1 0 0,0 0 1 0 0,0 0-1 0 0,0-1 1 0 0,0 1-1 0 0,0 0 1 0 0,0 0-1 0 0,0-1 1 0 0,0 1-1 0 0,0 0 1 0 0,0 0-1 0 0,0-1 1 0 0,0 1-1 0 0,0 0 1 0 0,0 0-1 0 0,0-1 1 0 0,0 1-1 0 0,0 0 1 0 0,0 0-1 0 0,0 0 1 0 0,0-1-1 0 0,0 1 1 0 0,0 0-1 0 0,0 0 0 0 0,-1-1 1 0 0,1 1-1 0 0,0 0 1 0 0,0 0-1 0 0,0 0 1 0 0,0 0-1 0 0,0-1 1 0 0,-1 1-1 0 0,1 0 1 0 0,0 0-1 0 0,0 0 1 0 0,0 0-1 0 0,-1 0 1 0 0,1-1-1 0 0,0 1 1 0 0,0 0-1 0 0,-1 0 1 0 0,1 0-1 0 0,-11-11-110 0 0,5 9-347 0 0,1-1-776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4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1 1924 0 0,'-506'0'2856'0'0,"503"0"-2938"0"0,6 1 52 0 0,14 7 80 0 0,0-1 0 0 0,0-1 1 0 0,1 0-1 0 0,0-1 0 0 0,1-1 0 0 0,-1-1 1 0 0,26 1-1 0 0,2 2-40 0 0,200 23-250 0 0,372-4 0 0 0,-546-25-588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4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1236 0 0,'-23'3'213'0'0,"0"1"-1"0"0,-44 14 1 0 0,67-18-189 0 0,-1 0 0 0 0,1 0 1 0 0,-1 0-1 0 0,1 0 0 0 0,0 0 0 0 0,-1 0 0 0 0,1 0 0 0 0,-1 0 1 0 0,1 0-1 0 0,0 1 0 0 0,-1-1 0 0 0,1 0 0 0 0,-1 0 0 0 0,1 0 0 0 0,0 0 1 0 0,-1 1-1 0 0,1-1 0 0 0,0 0 0 0 0,-1 0 0 0 0,1 1 0 0 0,0-1 1 0 0,0 0-1 0 0,-1 1 0 0 0,1-1 0 0 0,0 0 0 0 0,0 1 0 0 0,0-1 0 0 0,-1 0 1 0 0,1 1-1 0 0,0-1 0 0 0,0 1 0 0 0,0-1 0 0 0,0 0 0 0 0,0 1 1 0 0,0-1-1 0 0,0 1 0 0 0,-1-1 0 0 0,1 0 0 0 0,0 1 0 0 0,1-1 0 0 0,-1 1 1 0 0,0-1-1 0 0,0 0 0 0 0,0 1 0 0 0,0-1 0 0 0,0 1 0 0 0,0-1 1 0 0,23 14 536 0 0,34 3-184 0 0,90 3-242 0 0,0-6 1 0 0,156-6 0 0 0,-191-7-177 0 0,207 0 1386 0 0,-307-4-1203 0 0,-13-3-169 0 0,-18-5-345 0 0,-3 4-478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5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1304 37 620 0 0,'-103'10'1117'0'0,"4"0"38"0"0,53-9-624 0 0,-232-6 2835 0 0,194-3-2830 0 0,-608-36 645 0 0,691 44-1282 0 0,3 2 110 0 0,0-1-1 0 0,0 1 0 0 0,0 0 1 0 0,0-1-1 0 0,1 1 0 0 0,-1-1 1 0 0,0 0-1 0 0,1 1 0 0 0,-1-1 1 0 0,1 0-1 0 0,3 0 0 0 0,47 13 140 0 0,1-3 0 0 0,0-2 0 0 0,94 3 0 0 0,-75-7-167 0 0,1363 57-111 0 0,-629-36 139 0 0,-601-15-12 0 0,215 5 269 0 0,-427-23-247 0 0,-8-1-21 0 0,12 8 1 0 0,-14-5-295 0 0,0 1 0 0 0,-1 0 0 0 0,1 1 0 0 0,-25 0 0 0 0,28 3-1087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5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7 1548 0 0,'-428'-6'4222'0'0,"453"18"-3433"0"0,38-1-695 0 0,-1-3 1 0 0,1-2-1 0 0,65-3 0 0 0,-44-2-99 0 0,1206 10 87 0 0,-867-12 783 0 0,-407 1-711 0 0,-10 0-93 0 0,0 1 0 0 0,0-1 0 0 0,0 0 0 0 0,1-1 0 0 0,-1 1 0 0 0,0-1 0 0 0,0-1-1 0 0,-1 1 1 0 0,1-1 0 0 0,6-2 0 0 0,-12 4-61 0 0,0 0 1 0 0,1-1-1 0 0,-1 1 0 0 0,0 0 0 0 0,0 0 1 0 0,0 0-1 0 0,1-1 0 0 0,-1 1 0 0 0,0 0 0 0 0,0-1 1 0 0,0 1-1 0 0,1 0 0 0 0,-1 0 0 0 0,0-1 1 0 0,0 1-1 0 0,0 0 0 0 0,0-1 0 0 0,0 1 1 0 0,0 0-1 0 0,0-1 0 0 0,0 1 0 0 0,0 0 0 0 0,0-1 1 0 0,0 1-1 0 0,0 0 0 0 0,0-1 0 0 0,0 1 1 0 0,0 0-1 0 0,0-1 0 0 0,0 1 0 0 0,0 0 1 0 0,0 0-1 0 0,-1-1 0 0 0,1 1 0 0 0,0 0 0 0 0,0-1 1 0 0,0 1-1 0 0,0 0 0 0 0,-1 0 0 0 0,1-1 1 0 0,0 1-1 0 0,0 0 0 0 0,-1 0 0 0 0,1 0 1 0 0,0-1-1 0 0,0 1 0 0 0,-1 0 0 0 0,1 0 0 0 0,0 0 1 0 0,-1 0-1 0 0,1 0 0 0 0,0-1 0 0 0,-1 1 1 0 0,1 0-1 0 0,0 0 0 0 0,-1 0 0 0 0,1 0 1 0 0,-1 0-1 0 0,-22-9-90 0 0,21 8 57 0 0,-45-11-1355 0 0,19 7-332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56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5 1944 0 0,'-60'-2'435'0'0,"34"0"-19"0"0,1 2 1 0 0,-1 0-1 0 0,0 2 1 0 0,-34 7-1 0 0,24-4-2 0 0,30-5-335 0 0,-1 1 1 0 0,0-1-1 0 0,0 2 0 0 0,1-1 0 0 0,-1 1 0 0 0,0 0 0 0 0,-10 5 1 0 0,17-7-77 0 0,-1 0 0 0 0,1 0 0 0 0,0 0 0 0 0,0 0 0 0 0,-1 1 0 0 0,1-1 0 0 0,0 0 0 0 0,-1 0 0 0 0,1 0 0 0 0,0 0 0 0 0,0 1 0 0 0,-1-1 0 0 0,1 0 0 0 0,0 0 0 0 0,0 1 0 0 0,0-1 0 0 0,-1 0 0 0 0,1 1 0 0 0,0-1 0 0 0,0 0 0 0 0,0 0 0 0 0,0 1 0 0 0,0-1 0 0 0,0 0 0 0 0,-1 1 0 0 0,1-1 0 0 0,0 0 0 0 0,0 1 0 0 0,0-1 0 0 0,0 0 0 0 0,0 1 0 0 0,0-1 0 0 0,0 0 0 0 0,0 1 0 0 0,0-1 0 0 0,1 0 0 0 0,-1 1 0 0 0,0-1 0 0 0,0 0 0 0 0,0 0 0 0 0,0 1 0 0 0,0-1 0 0 0,1 0 0 0 0,-1 1 0 0 0,0-1 0 0 0,0 0 0 0 0,20 10 36 0 0,27 0-6 0 0,50-3-16 0 0,-1-4 1 0 0,188-18-1 0 0,-156 5 27 0 0,662-23-162 0 0,-574 28-660 0 0,-236 5 27 0 0,-8 0-320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0:5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85 1224 0 0,'-149'8'1378'0'0,"127"-4"-181"0"0,21-2-80 0 0,14 0-611 0 0,745-35 1108 0 0,-531 19-1563 0 0,218-5 765 0 0,-423 15-525 0 0,-22 4-287 0 0,0 0-1 0 0,0 0 1 0 0,1-1 0 0 0,-1 1-1 0 0,0 0 1 0 0,0 0-1 0 0,0 0 1 0 0,0 0 0 0 0,1 0-1 0 0,-1 0 1 0 0,0 0-1 0 0,0-1 1 0 0,0 1-1 0 0,0 0 1 0 0,0 0 0 0 0,0 0-1 0 0,1 0 1 0 0,-1-1-1 0 0,0 1 1 0 0,0 0 0 0 0,0 0-1 0 0,0 0 1 0 0,0-1-1 0 0,0 1 1 0 0,0 0-1 0 0,0 0 1 0 0,0 0 0 0 0,0 0-1 0 0,0-1 1 0 0,0 1-1 0 0,0 0 1 0 0,0 0 0 0 0,0 0-1 0 0,0-1 1 0 0,0 1-1 0 0,0 0 1 0 0,0 0-1 0 0,0 0 1 0 0,0-1 0 0 0,0 1-1 0 0,-1 0 1 0 0,1 0-1 0 0,0 0 1 0 0,0-1 0 0 0,-30-16-1864 0 0,17 12 168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1:45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1183 908 0 0,'-7'-11'4498'0'0,"-13"12"-4251"0"0,0 1-1 0 0,0 1 0 0 0,0 0 1 0 0,-22 7-1 0 0,18-4 255 0 0,-31-2 1365 0 0,55-4-1826 0 0,25 7 171 0 0,-17-1-188 0 0,0-1 0 0 0,0 0 0 0 0,1 0 0 0 0,-1-1 0 0 0,1 0 0 0 0,0-1 0 0 0,1 0 1 0 0,-1 0-1 0 0,16 2 0 0 0,-7-1 0 0 0,24 6 19 0 0,1-2 1 0 0,84 3-1 0 0,91-11 16 0 0,-88-3-27 0 0,-29 5-9 0 0,-18 0-7 0 0,-1-4 1 0 0,92-13-1 0 0,-116 8-3 0 0,106 2-1 0 0,-4 1 300 0 0,-100 1-173 0 0,47-7-72 0 0,6-6-99 0 0,-64 11 150 0 0,1-3 0 0 0,-1-2 0 0 0,0-1 0 0 0,57-24 0 0 0,-17 1 25 0 0,-52 22-92 0 0,0-3 0 0 0,-1 0 0 0 0,-1-3 0 0 0,53-34 0 0 0,-74 40-19 0 0,0-1 0 0 0,0 0 0 0 0,-2-1 1 0 0,1 0-1 0 0,-2-1 0 0 0,0-1 0 0 0,-1 0 1 0 0,-1 0-1 0 0,0-1 0 0 0,7-21 0 0 0,-6 13 26 0 0,-2 0-1 0 0,-1-1 0 0 0,0 1 1 0 0,-2-2-1 0 0,-2 1 0 0 0,2-45 1 0 0,-6 57-13 0 0,-1 0 0 0 0,-1 1 0 0 0,0-1 1 0 0,-1 1-1 0 0,-8-22 0 0 0,-6-20-35 0 0,10 21 103 0 0,1 4 23 0 0,-21-58-1 0 0,25 80-130 0 0,-1 0 0 0 0,0 0-1 0 0,-1 0 1 0 0,1 1 0 0 0,-1-1 0 0 0,-1 1-1 0 0,0 0 1 0 0,0 1 0 0 0,0-1-1 0 0,-1 1 1 0 0,-10-7 0 0 0,-59-33-13 0 0,-113-50 0 0 0,165 86-2 0 0,-2 0 0 0 0,1 2 0 0 0,-1 1 1 0 0,0 2-1 0 0,-1 0 0 0 0,-31-1 0 0 0,-167 3 31 0 0,128 5-42 0 0,-26 2 9 0 0,-143 22 0 0 0,133-8 137 0 0,-175 1 1 0 0,261-17-66 0 0,1 3 0 0 0,-53 12-1 0 0,20-2 71 0 0,24-3-99 0 0,2 4 1 0 0,0 1-1 0 0,-84 41 1 0 0,122-51-29 0 0,-30 12 42 0 0,-136 66 304 0 0,155-71-316 0 0,1 1 0 0 0,0 1 0 0 0,2 1-1 0 0,-37 35 1 0 0,49-41 12 0 0,1 1-1 0 0,1 1 1 0 0,0 0 0 0 0,1 0-1 0 0,0 1 1 0 0,-7 17-1 0 0,-29 90 278 0 0,36-95-169 0 0,5-15-104 0 0,1-1 0 0 0,0 0 1 0 0,1 1-1 0 0,0 0 0 0 0,1 11 0 0 0,1-11 3 0 0,-2 0 0 0 0,1 1 0 0 0,-2-1 0 0 0,-2 12 0 0 0,1-4 372 0 0,1 0 0 0 0,1 1 0 0 0,1-1-1 0 0,0 1 1 0 0,5 28 0 0 0,-3-39-264 0 0,1 1 0 0 0,0-1 0 0 0,0 0-1 0 0,1 0 1 0 0,0 0 0 0 0,1-1 0 0 0,0 1-1 0 0,0-1 1 0 0,1 0 0 0 0,0 0 0 0 0,0-1-1 0 0,1 0 1 0 0,0 0 0 0 0,0 0 0 0 0,14 9-1 0 0,13 8 370 0 0,1-2-1 0 0,46 23 1 0 0,-77-42-538 0 0,45 22 239 0 0,99 36-1 0 0,-120-52-36 0 0,1-2 0 0 0,0-1 1 0 0,0-1-1 0 0,0-1 0 0 0,38-1 0 0 0,85-3 449 0 0,-151 0-498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1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10 1628 0 0,'0'0'6314'0'0,"-46"-9"-3668"0"0,44 11-1123 0 0,9 4-1275 0 0,13 6-355 0 0,14 3 118 0 0,0-2 0 0 0,1-2 0 0 0,62 13 0 0 0,114 8-43 0 0,-171-27 22 0 0,735 49 28 0 0,-528-43-98 0 0,-109-7 220 0 0,-177-20-74 0 0,-19-6-1554 0 0,48 19-417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11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76 1452 0 0,'1'-1'66'0'0,"0"0"1"0"0,0 0-1 0 0,0 0 1 0 0,0 0-1 0 0,0 0 0 0 0,0 0 1 0 0,0-1-1 0 0,0 1 0 0 0,0 0 1 0 0,0 0-1 0 0,-1-1 1 0 0,1 1-1 0 0,0 0 0 0 0,-1-1 1 0 0,0 1-1 0 0,1-1 0 0 0,-1 1 1 0 0,0-1-1 0 0,1 1 0 0 0,-1 0 1 0 0,0-3-1 0 0,4-16 2113 0 0,-40 19-1876 0 0,-24-19-380 0 0,46 16-4 0 0,42 13 161 0 0,16 2-76 0 0,0-2-1 0 0,0-2 1 0 0,1-2 0 0 0,89-1-1 0 0,-77-3 73 0 0,220 3 1459 0 0,-276-4-1272 0 0,-1-7-868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68 5248 0 0,'-10'-22'64'0'0,"1"6"52"0"0,-6 5-15 0 0,6 2 11 0 0,2 3-164 0 0,4 3-593 0 0,1 3-671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12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14 1580 0 0,'-165'11'3217'0'0,"163"-11"-3096"0"0,4-1-123 0 0,0 0 1 0 0,0 0 0 0 0,0 0-1 0 0,0 1 1 0 0,0-1-1 0 0,0 1 1 0 0,1 0-1 0 0,-1-1 1 0 0,0 1 0 0 0,0 0-1 0 0,4 1 1 0 0,-5-1-2 0 0,294-17 151 0 0,-252 17-159 0 0,23-2-126 0 0,1 3-1 0 0,-1 3 0 0 0,0 3 1 0 0,83 19-1 0 0,-142-23-468 0 0,-6 0-295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1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28 1640 0 0,'-15'3'2806'0'0,"36"-4"-2022"0"0,38-7-489 0 0,53-5-233 0 0,-1 5-1 0 0,114 7 1 0 0,-126 2-1 0 0,-39 1-47 0 0,111 21 0 0 0,-152-18-332 0 0,-29-10-615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1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39 2008 0 0,'-84'-16'1430'0'0,"-134"-6"-1"0"0,261 24-1404 0 0,71 13 1 0 0,-1 1 18 0 0,288 1-22 0 0,14 1-392 0 0,-388-15-168 0 0,-8 0-314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1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1 936 0 0,'-31'0'30'0'0,"-1"0"278"0"0,54 6 169 0 0,660 43 527 0 0,-199-23-654 0 0,-465-23-213 0 0,0-2 322 0 0,-35-9-443 0 0,3 3-585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2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45 1376 0 0,'0'-1'108'0'0,"0"0"0"0"0,0 0-1 0 0,0 0 1 0 0,1 0 0 0 0,-1 0 0 0 0,0 0-1 0 0,0 0 1 0 0,-1 0 0 0 0,1 0 0 0 0,0 0-1 0 0,0 0 1 0 0,0 0 0 0 0,-1 0 0 0 0,1 0-1 0 0,0 0 1 0 0,-1 0 0 0 0,1 0 0 0 0,-1 0-1 0 0,1 1 1 0 0,-1-1 0 0 0,1 0 0 0 0,-1 0-1 0 0,0 0 1 0 0,1 1 0 0 0,-1-1 0 0 0,0 0-1 0 0,0 1 1 0 0,0-1 0 0 0,1 1 0 0 0,-1-1-1 0 0,0 1 1 0 0,0-1 0 0 0,0 1 0 0 0,0 0-1 0 0,0-1 1 0 0,0 1 0 0 0,0 0 0 0 0,0 0-1 0 0,0 0 1 0 0,0 0 0 0 0,0-1 0 0 0,0 1 0 0 0,0 1-1 0 0,-1-1 1 0 0,-23-5-185 0 0,11 1 306 0 0,0 2 1 0 0,-1 0-1 0 0,1 0 0 0 0,-1 2 0 0 0,1-1 1 0 0,-18 3-1 0 0,-9 0 253 0 0,-12 11-62 0 0,53-13-393 0 0,26 0 80 0 0,104-1-263 0 0,179 4-48 0 0,-105 16-3141 0 0,-189-16 1909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2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 3756 0 0,'-30'-3'1349'0'0,"24"3"-440"0"0,24 3-825 0 0,97 13-83 0 0,184 0 0 0 0,-263-15 16 0 0,-15 0-7 0 0,39 1-41 0 0,-43-6 162 0 0,-17 3-123 0 0,0 1 0 0 0,0 0-1 0 0,0 0 1 0 0,1-1 0 0 0,-1 1 0 0 0,0 0-1 0 0,0 0 1 0 0,0-1 0 0 0,0 1 0 0 0,0 0-1 0 0,0-1 1 0 0,0 1 0 0 0,0 0 0 0 0,0 0 0 0 0,0-1-1 0 0,0 1 1 0 0,0 0 0 0 0,0 0 0 0 0,0-1-1 0 0,0 1 1 0 0,-1 0 0 0 0,1-1 0 0 0,0 1-1 0 0,0 0 1 0 0,0 0 0 0 0,0-1 0 0 0,0 1 0 0 0,-1 0-1 0 0,1 0 1 0 0,0 0 0 0 0,0-1 0 0 0,0 1-1 0 0,-1 0 1 0 0,1 0 0 0 0,0 0 0 0 0,0 0-1 0 0,-1-1 1 0 0,1 1 0 0 0,0 0 0 0 0,0 0 0 0 0,-1 0-1 0 0,1 0 1 0 0,0 0 0 0 0,-1 0 0 0 0,-10-10-412 0 0,6 7-493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3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44 2244 0 0,'-26'-1'579'0'0,"-1"-1"0"0"0,1-2 0 0 0,-42-11-1 0 0,21 5 1279 0 0,30 6-1250 0 0,-1 1 0 0 0,-28-2 0 0 0,66 20-619 0 0,374 81 44 0 0,7-30-1712 0 0,-111-21 515 0 0,-275-41 1277 0 0,-24-2-173 0 0,-28-2-633 0 0,33 0 445 0 0,-16 0-727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5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1169 429 2688 0 0,'-1'-22'471'0'0,"-1"1"-1"0"0,0 0 1 0 0,-2 0-1 0 0,0 1 1 0 0,-2-1-1 0 0,0 1 0 0 0,-1 0 1 0 0,-1 1-1 0 0,-16-30 1 0 0,17 37-421 0 0,0 1 0 0 0,0 0 0 0 0,-1 0 1 0 0,-1 0-1 0 0,0 1 0 0 0,0 0 0 0 0,-1 1 0 0 0,0 0 1 0 0,0 0-1 0 0,-1 1 0 0 0,-1 1 0 0 0,1-1 0 0 0,-1 2 1 0 0,0 0-1 0 0,-24-8 0 0 0,17 9-36 0 0,0 2 0 0 0,0 0 0 0 0,0 2 0 0 0,-1 0 0 0 0,1 1 0 0 0,-33 4 0 0 0,14 2 31 0 0,0 1 0 0 0,-51 17 0 0 0,52-11-14 0 0,1 2-1 0 0,0 2 0 0 0,1 1 0 0 0,1 1 0 0 0,1 2 0 0 0,1 1 0 0 0,1 2 0 0 0,0 1 0 0 0,-33 37 1 0 0,39-36 108 0 0,1 2 1 0 0,2 1 0 0 0,1 0 0 0 0,1 1 0 0 0,2 2 0 0 0,0 0 0 0 0,3 0-1 0 0,1 2 1 0 0,1 0 0 0 0,-10 43 0 0 0,19-54-70 0 0,1 0 1 0 0,1-1-1 0 0,0 1 1 0 0,2 0-1 0 0,1 0 1 0 0,1 0-1 0 0,1-1 1 0 0,1 1-1 0 0,1-1 1 0 0,0 0-1 0 0,12 28 0 0 0,-1-11 87 0 0,2 0 0 0 0,2-2 0 0 0,1 0 0 0 0,1-2 0 0 0,34 41 0 0 0,-39-56-72 0 0,0-1 0 0 0,2 0 0 0 0,0-2 0 0 0,1 0-1 0 0,0-1 1 0 0,2-1 0 0 0,0-1 0 0 0,0-1 0 0 0,40 16 0 0 0,-30-17 18 0 0,0-1 0 0 0,0-2 0 0 0,1-2 0 0 0,0 0 0 0 0,0-2 0 0 0,1-2 0 0 0,33 0 0 0 0,-44-3-30 0 0,1-1 0 0 0,-1-1 0 0 0,0 0 0 0 0,0-2 0 0 0,0-1 0 0 0,0 0 0 0 0,0-2 1 0 0,-1-1-1 0 0,-1 0 0 0 0,1-2 0 0 0,-1-1 0 0 0,28-18 0 0 0,-14 5 38 0 0,-2-2 1 0 0,0-1-1 0 0,-2-2 1 0 0,-1-1-1 0 0,-1-1 1 0 0,-2-1-1 0 0,-1-2 1 0 0,-2 0-1 0 0,-1-2 1 0 0,-2-1-1 0 0,-1 0 1 0 0,-2-2-1 0 0,22-66 0 0 0,-28 64-85 0 0,-2-1-1 0 0,-1 0 1 0 0,-2 0-1 0 0,1-53 1 0 0,-7 70 10 0 0,-2 0 1 0 0,-1 1-1 0 0,-1-1 1 0 0,-1 0-1 0 0,-1 1 1 0 0,-2 0-1 0 0,0 0 0 0 0,-17-38 1 0 0,11 39-35 0 0,0 0 0 0 0,-1 1-1 0 0,-2 0 1 0 0,0 1 0 0 0,-1 1 0 0 0,-1 1 0 0 0,0 0-1 0 0,-2 1 1 0 0,0 1 0 0 0,-1 1 0 0 0,-1 1 0 0 0,0 1 0 0 0,-1 1-1 0 0,-1 1 1 0 0,-25-9 0 0 0,18 9-19 0 0,-1 1-1 0 0,-1 1 1 0 0,1 2 0 0 0,-1 2-1 0 0,-1 0 1 0 0,1 3 0 0 0,-1 1-1 0 0,0 1 1 0 0,1 1 0 0 0,-1 3-1 0 0,-45 8 1 0 0,52-5 18 0 0,0 2 1 0 0,1 1-1 0 0,0 1 0 0 0,0 1 0 0 0,1 2 0 0 0,1 0 1 0 0,0 2-1 0 0,1 0 0 0 0,1 2 0 0 0,0 0 0 0 0,1 1 1 0 0,1 2-1 0 0,0 0 0 0 0,-20 28 0 0 0,12-9 4 0 0,2 1 0 0 0,1 1-1 0 0,2 1 1 0 0,2 2 0 0 0,2 0 0 0 0,1 0-1 0 0,-16 69 1 0 0,26-74-1 0 0,2 0 0 0 0,2 1 0 0 0,1 0-1 0 0,2-1 1 0 0,7 71 0 0 0,-3-87 21 0 0,1 0 0 0 0,1-1 1 0 0,2 0-1 0 0,0 0 0 0 0,1 0 1 0 0,1-1-1 0 0,0 0 0 0 0,2-1 1 0 0,1 0-1 0 0,0-1 0 0 0,2 0 0 0 0,0-1 1 0 0,1 0-1 0 0,0-2 0 0 0,2 1 1 0 0,0-2-1 0 0,0 0 0 0 0,28 17 0 0 0,-17-15 20 0 0,0 0-1 0 0,1-2 0 0 0,1-2 1 0 0,0 0-1 0 0,0-2 0 0 0,2-1 1 0 0,-1-2-1 0 0,1-1 0 0 0,0-1 1 0 0,0-2-1 0 0,1-1 0 0 0,46-2 1 0 0,-34-5 2 0 0,-1-2 1 0 0,0-1-1 0 0,-1-3 1 0 0,0-1 0 0 0,0-3-1 0 0,-1-1 1 0 0,-1-2-1 0 0,-1-2 1 0 0,-1-1-1 0 0,0-3 1 0 0,52-39 0 0 0,-59 38 64 0 0,-2-1 1 0 0,0-2 0 0 0,-2-1-1 0 0,-1-1 1 0 0,-1-1 0 0 0,-2-2-1 0 0,-1 0 1 0 0,-1-2-1 0 0,-2 0 1 0 0,-2-1 0 0 0,-1-1-1 0 0,-1-1 1 0 0,11-41 0 0 0,-23 57-67 0 0,0-1 0 0 0,-2 1 0 0 0,0 0 0 0 0,-2-1 0 0 0,0 1 0 0 0,-2 0 0 0 0,0-1 0 0 0,-1 1 0 0 0,-1 0 0 0 0,-1 0 0 0 0,-1 1 0 0 0,-1-1 0 0 0,0 1 0 0 0,-2 1-1 0 0,0-1 1 0 0,-22-31 0 0 0,10 19-35 0 0,-1 2 0 0 0,-1 0 0 0 0,-2 2-1 0 0,0 1 1 0 0,-2 1 0 0 0,-1 1-1 0 0,-2 1 1 0 0,-55-35 0 0 0,64 48-581 0 0,0 0 1 0 0,-41-14-1 0 0,44 19-940 0 0,1 2 0 0 0,-1 0 0 0 0,0 0 0 0 0,-23 0 0 0 0,9 4-1892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59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51 2784 0 0,'-3'-5'223'0'0,"-1"1"0"0"0,1 0 0 0 0,-1 1-1 0 0,0-1 1 0 0,0 1 0 0 0,0 0 0 0 0,0 0 0 0 0,-1 0 0 0 0,1 0-1 0 0,-1 1 1 0 0,0 0 0 0 0,0 0 0 0 0,0 0 0 0 0,-10-2-1 0 0,3 2 52 0 0,0 1-1 0 0,-1 0 1 0 0,1 1-1 0 0,0 0 0 0 0,-18 4 1 0 0,-13 0 476 0 0,24-3-525 0 0,1 1 0 0 0,0 0-1 0 0,0 2 1 0 0,-18 5 0 0 0,35-8-204 0 0,8-1-31 0 0,492-2 248 0 0,1 0-4138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8:5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1272 0 0,'-18'3'-42'0'0,"-6"3"930"0"0,0-2 0 0 0,-1 0 0 0 0,-28 0 0 0 0,37-2 206 0 0,24 5-54 0 0,31 2-189 0 0,585-25-64 0 0,-623 16-759 0 0,-28-6-1371 0 0,15 3-319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45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1520 0 0,'4'53'1061'0'0,"-3"94"0"0"0,-3-66 121 0 0,2-80-803 0 0,-7-39-91 0 0,8 29-277 0 0,-1 1-1 0 0,1-1 1 0 0,1 0 0 0 0,0 0-1 0 0,0 0 1 0 0,6-15 0 0 0,-7 22-5 0 0,-1 0 0 0 0,1 0 0 0 0,0 1 0 0 0,0-1 0 0 0,0 0 1 0 0,0 0-1 0 0,0 1 0 0 0,0-1 0 0 0,0 0 0 0 0,0 1 1 0 0,1-1-1 0 0,-1 1 0 0 0,1 0 0 0 0,-1-1 0 0 0,1 1 0 0 0,-1 0 1 0 0,1 0-1 0 0,0 0 0 0 0,0 0 0 0 0,-1 0 0 0 0,1 0 1 0 0,0 1-1 0 0,0-1 0 0 0,0 1 0 0 0,0-1 0 0 0,0 1 1 0 0,0 0-1 0 0,0 0 0 0 0,0-1 0 0 0,0 1 0 0 0,0 1 0 0 0,0-1 1 0 0,0 0-1 0 0,0 0 0 0 0,0 1 0 0 0,0-1 0 0 0,3 2 1 0 0,1 2 5 0 0,-1-1 1 0 0,0 1 0 0 0,0 1 0 0 0,0-1 0 0 0,0 1 0 0 0,-1-1 0 0 0,1 1-1 0 0,-1 0 1 0 0,0 1 0 0 0,-1-1 0 0 0,4 7 0 0 0,27 33 67 0 0,-33-45-86 0 0,0 1 0 0 0,-1 0 1 0 0,1-1-1 0 0,0 1 0 0 0,0-1 0 0 0,0 0 0 0 0,0 1 0 0 0,0-1 0 0 0,0 0 0 0 0,0 0 0 0 0,0 1 0 0 0,0-1 1 0 0,0 0-1 0 0,0 0 0 0 0,0 0 0 0 0,0 0 0 0 0,0 0 0 0 0,0 0 0 0 0,0-1 0 0 0,0 1 0 0 0,0 0 1 0 0,0 0-1 0 0,0-1 0 0 0,0 1 0 0 0,0-1 0 0 0,0 1 0 0 0,0-1 0 0 0,0 1 0 0 0,-1-1 0 0 0,1 1 0 0 0,0-1 1 0 0,0 0-1 0 0,-1 1 0 0 0,1-1 0 0 0,0 0 0 0 0,-1 0 0 0 0,1 0 0 0 0,-1 1 0 0 0,1-1 0 0 0,-1 0 1 0 0,1 0-1 0 0,-1 0 0 0 0,1 0 0 0 0,-1-1 0 0 0,23-50-454 0 0,-21 46 478 0 0,4-8 165 0 0,-1 0-1 0 0,0-1 1 0 0,-1 0-1 0 0,-1 0 0 0 0,-1 0 1 0 0,2-20-1 0 0,-4 35-182 0 0,0 0 0 0 0,0 0-1 0 0,0 0 1 0 0,0-1 0 0 0,0 1-1 0 0,-1 0 1 0 0,1 0 0 0 0,0-1 0 0 0,0 1-1 0 0,0 0 1 0 0,0 0 0 0 0,0-1-1 0 0,0 1 1 0 0,0 0 0 0 0,0 0-1 0 0,-1 0 1 0 0,1-1 0 0 0,0 1-1 0 0,0 0 1 0 0,0 0 0 0 0,0 0 0 0 0,-1 0-1 0 0,1-1 1 0 0,0 1 0 0 0,0 0-1 0 0,-1 0 1 0 0,1 0 0 0 0,0 0-1 0 0,0 0 1 0 0,0 0 0 0 0,-1 0 0 0 0,1 0-1 0 0,0 0 1 0 0,0 0 0 0 0,-1 0-1 0 0,1 0 1 0 0,0 0 0 0 0,0 0-1 0 0,-1 0 1 0 0,1 0 0 0 0,0 0-1 0 0,-1 0 1 0 0,-15 5-39 0 0,-10 9 70 0 0,21-9-21 0 0,0 0 1 0 0,0 1-1 0 0,0-1 0 0 0,0 1 1 0 0,1 0-1 0 0,0 0 0 0 0,0 0 1 0 0,1 1-1 0 0,-1-1 0 0 0,2 1 1 0 0,-1 0-1 0 0,-2 11 0 0 0,1-1-27 0 0,1 1 0 0 0,1 0-1 0 0,1 32 1 0 0,1-48 8 0 0,18-4 80 0 0,-1-9-65 0 0,0-1 1 0 0,24-23-1 0 0,15-11-29 0 0,-56 46 33 0 0,1 0-1 0 0,-1-1 0 0 0,1 1 1 0 0,0 0-1 0 0,-1 0 1 0 0,1 0-1 0 0,0 0 0 0 0,-1 0 1 0 0,1 0-1 0 0,0 0 1 0 0,-1 0-1 0 0,1 0 1 0 0,0 0-1 0 0,-1 0 0 0 0,1 0 1 0 0,0 0-1 0 0,-1 0 1 0 0,1 1-1 0 0,-1-1 0 0 0,1 0 1 0 0,0 0-1 0 0,-1 1 1 0 0,1-1-1 0 0,-1 0 0 0 0,1 1 1 0 0,-1-1-1 0 0,1 1 1 0 0,-1-1-1 0 0,1 1 0 0 0,-1-1 1 0 0,1 1-1 0 0,-1-1 1 0 0,1 1-1 0 0,18 27 141 0 0,-3-6-167 0 0,-13-19 32 0 0,-2-2-12 0 0,0 1-1 0 0,-1-1 1 0 0,1 0 0 0 0,0 0 0 0 0,0 0-1 0 0,0 0 1 0 0,0 0 0 0 0,1-1-1 0 0,-1 1 1 0 0,0 0 0 0 0,0 0-1 0 0,0-1 1 0 0,1 1 0 0 0,-1-1-1 0 0,0 1 1 0 0,2 0 0 0 0,-2-3-16 0 0,1 1 0 0 0,-1-1 1 0 0,0 0-1 0 0,0 1 0 0 0,0-1 1 0 0,-1 0-1 0 0,1 1 0 0 0,0-1 1 0 0,-1 0-1 0 0,1 0 0 0 0,-1 0 1 0 0,1 1-1 0 0,-1-4 0 0 0,2-1-21 0 0,17-53 29 0 0,-18 55 3 0 0,1 1 0 0 0,-1 0 0 0 0,1-1 0 0 0,0 1 1 0 0,0 0-1 0 0,0 0 0 0 0,0 0 0 0 0,0 0 0 0 0,1 0 0 0 0,-1 1 1 0 0,1-1-1 0 0,0 1 0 0 0,5-5 0 0 0,-7 8 4 0 0,0-1 0 0 0,0 0 0 0 0,0 0 0 0 0,0 1 1 0 0,0-1-1 0 0,0 0 0 0 0,0 1 0 0 0,0-1 0 0 0,0 1 0 0 0,0-1 0 0 0,0 1 0 0 0,0 0 0 0 0,-1-1 1 0 0,1 1-1 0 0,0 0 0 0 0,0 0 0 0 0,-1-1 0 0 0,1 1 0 0 0,0 0 0 0 0,-1 0 0 0 0,1 1 0 0 0,21 29-9 0 0,-12-16 26 0 0,-9-14-6 0 0,0 1 0 0 0,0-1 0 0 0,0 1 1 0 0,1-1-1 0 0,-1 0 0 0 0,1 1 0 0 0,-1-1 0 0 0,0 0 0 0 0,1 0 0 0 0,0 0 1 0 0,-1 0-1 0 0,1 0 0 0 0,0-1 0 0 0,-1 1 0 0 0,1 0 0 0 0,0-1 0 0 0,0 0 1 0 0,0 1-1 0 0,0-1 0 0 0,-1 0 0 0 0,1 0 0 0 0,0 0 0 0 0,0 0 0 0 0,3 0 1 0 0,1-2 2 0 0,-1 0-1 0 0,1 0 1 0 0,0 0 0 0 0,-1-1 0 0 0,0 0 0 0 0,10-6 0 0 0,-10 6 21 0 0,0 0 0 0 0,0-1 0 0 0,0 1 0 0 0,0-1 0 0 0,0 0 0 0 0,-1-1 0 0 0,0 1 0 0 0,0-1 0 0 0,0 1 0 0 0,0-1 0 0 0,2-7 0 0 0,-5 16-63 0 0,-1 0 1 0 0,1 0-1 0 0,0 0 0 0 0,-1 0 1 0 0,2 0-1 0 0,-1 0 0 0 0,0 0 1 0 0,1-1-1 0 0,0 1 1 0 0,0 0-1 0 0,0-1 0 0 0,0 0 1 0 0,0 1-1 0 0,1-1 0 0 0,-1 0 1 0 0,1 0-1 0 0,0 0 0 0 0,0-1 1 0 0,0 1-1 0 0,1-1 0 0 0,-1 0 1 0 0,0 1-1 0 0,1-2 0 0 0,5 4 1 0 0,-7-6 17 0 0,0 0 1 0 0,0 0-1 0 0,0 0 1 0 0,0-1-1 0 0,0 1 1 0 0,0 0 0 0 0,-1-1-1 0 0,1 1 1 0 0,0-1-1 0 0,-1 0 1 0 0,1 1-1 0 0,-1-1 1 0 0,0 0 0 0 0,1 0-1 0 0,1-4 1 0 0,18-31 461 0 0,-21 43-441 0 0,0 1-1 0 0,1-1 1 0 0,0 1 0 0 0,0-1 0 0 0,1 1-1 0 0,0-1 1 0 0,0 0 0 0 0,3 7 0 0 0,4 15 67 0 0,-4-7 82 0 0,-1 0 0 0 0,-1 0-1 0 0,-1 0 1 0 0,-1 1 0 0 0,-1-1-1 0 0,-3 28 1 0 0,2-40 3 0 0,0-1 1 0 0,-1 1-1 0 0,0-1 0 0 0,0 0 1 0 0,-1 0-1 0 0,0 0 1 0 0,0 0-1 0 0,-1-1 1 0 0,0 1-1 0 0,0-1 0 0 0,-1 0 1 0 0,1 0-1 0 0,-2 0 1 0 0,1-1-1 0 0,-1 0 1 0 0,0 0-1 0 0,0 0 0 0 0,-14 8 1 0 0,16-11 225 0 0,0-2 1 0 0,-1 1-1 0 0,1 0 1 0 0,0-1-1 0 0,-1 0 1 0 0,1 0-1 0 0,-1 0 1 0 0,0-1-1 0 0,1 1 1 0 0,-1-1-1 0 0,1 0 1 0 0,-1-1 0 0 0,0 1-1 0 0,1-1 1 0 0,-1 0-1 0 0,1 0 1 0 0,-1 0-1 0 0,1 0 1 0 0,0-1-1 0 0,-6-2 1 0 0,2 0-182 0 0,1 0 1 0 0,0 0-1 0 0,0-1 1 0 0,0 0-1 0 0,1 0 0 0 0,0 0 1 0 0,-1-1-1 0 0,2 0 1 0 0,-1 0-1 0 0,-8-13 1 0 0,10 9-102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9:0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 1792 0 0,'-31'0'365'0'0,"-274"8"4180"0"0,243-8-3758 0 0,49 0-760 0 0,0-1 0 0 0,0 2-1 0 0,1-1 1 0 0,-1 2-1 0 0,0 0 1 0 0,0 0-1 0 0,-12 5 1 0 0,24-7-26 0 0,1 0-1 0 0,0 0 0 0 0,-1 0 1 0 0,1 0-1 0 0,-1 0 1 0 0,1 0-1 0 0,0 0 1 0 0,-1 0-1 0 0,1 0 1 0 0,0 0-1 0 0,-1 0 1 0 0,1 0-1 0 0,-1 1 1 0 0,1-1-1 0 0,0 0 0 0 0,-1 0 1 0 0,1 0-1 0 0,0 0 1 0 0,-1 1-1 0 0,1-1 1 0 0,0 0-1 0 0,0 1 1 0 0,-1-1-1 0 0,1 0 1 0 0,0 0-1 0 0,0 1 1 0 0,-1-1-1 0 0,1 0 1 0 0,0 1-1 0 0,0-1 0 0 0,0 0 1 0 0,-1 1-1 0 0,1-1 1 0 0,0 1-1 0 0,0-1 1 0 0,0 0-1 0 0,0 1 1 0 0,0-1-1 0 0,0 1 1 0 0,0-1-1 0 0,0 0 1 0 0,0 1-1 0 0,0-1 1 0 0,0 0-1 0 0,0 1 0 0 0,0-1 1 0 0,0 1-1 0 0,1-1 1 0 0,-1 0-1 0 0,0 1 1 0 0,0-1-1 0 0,0 0 1 0 0,0 1-1 0 0,1-1 1 0 0,-1 0-1 0 0,0 1 1 0 0,0-1-1 0 0,1 0 0 0 0,-1 1 1 0 0,0-1-1 0 0,1 0 1 0 0,-1 0-1 0 0,0 0 1 0 0,1 1-1 0 0,-1-1 1 0 0,0 0-1 0 0,1 0 1 0 0,0 1-1 0 0,29 9-29 0 0,17-5 39 0 0,0-2 1 0 0,69-5 0 0 0,-29 1 5 0 0,214-10-56 0 0,0 0-72 0 0,-64 11 28 0 0,-208-3 91 0 0,-29 3-8 0 0,0 0 0 0 0,1 0 1 0 0,-1 1-1 0 0,1-1 0 0 0,-1 0 1 0 0,1 0-1 0 0,-1 0 1 0 0,1 0-1 0 0,-1 0 0 0 0,1 0 1 0 0,-1 0-1 0 0,1-1 0 0 0,-1 1 1 0 0,1 0-1 0 0,-1 0 0 0 0,1 0 1 0 0,-1 0-1 0 0,1-1 0 0 0,-1 1 1 0 0,0 0-1 0 0,1 0 0 0 0,-1-1 1 0 0,1 1-1 0 0,-1 0 1 0 0,0-1-1 0 0,1 1 0 0 0,-1 0 1 0 0,0-1-1 0 0,0 1 0 0 0,1-1 1 0 0,-1 1-1 0 0,0 0 0 0 0,0-1 1 0 0,1 1-1 0 0,-1-1 0 0 0,0 1 1 0 0,0-1-1 0 0,0 1 1 0 0,0-1-1 0 0,0 1 0 0 0,0-1 1 0 0,0 1-1 0 0,0-1 0 0 0,0 1 1 0 0,0-1-1 0 0,0 0 0 0 0,-2 0-10 0 0,0-1 0 0 0,0 1 0 0 0,0 0-1 0 0,0 0 1 0 0,0 0 0 0 0,-1 0-1 0 0,1 0 1 0 0,0 1 0 0 0,-1-1 0 0 0,1 1-1 0 0,0-1 1 0 0,-1 1 0 0 0,-3 0 0 0 0,-36-1-1117 0 0,40 1 983 0 0,-24 0-1114 0 0,-1 0-237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39:0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59 1748 0 0,'-5'1'6'0'0,"-17"4"455"0"0,-2 0 0 0 0,1-1 0 0 0,-31 1 0 0 0,53-5-342 0 0,20 0 466 0 0,606-38 844 0 0,-623 38-1431 0 0,65-4 44 0 0,-32 2 660 0 0,-1-1 1 0 0,67-14 0 0 0,-90 10-132 0 0,-24 3-453 0 0,-21 1-447 0 0,23 3-421 0 0,2 0-754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59:24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122 446 2376 0 0,'-14'-30'1325'0'0,"-21"-37"-1"0"0,20 43-347 0 0,2-2 1 0 0,-15-37-1 0 0,25 53-764 0 0,-1-1 0 0 0,2 0 1 0 0,-1 0-1 0 0,2 0 0 0 0,-2-21 1 0 0,3 31-253 0 0,0 15 71 0 0,1 1 7 0 0,0 1 0 0 0,2 0 0 0 0,0-1 1 0 0,0 1-1 0 0,2-1 0 0 0,7 18 0 0 0,44 89 70 0 0,-47-104-34 0 0,-5-9 64 0 0,1 0 0 0 0,0 0 0 0 0,0-1 0 0 0,1 0 0 0 0,8 10 1 0 0,-13-17-106 0 0,1 1 1 0 0,-1-1 0 0 0,1 1 0 0 0,0-1-1 0 0,0 0 1 0 0,-1 0 0 0 0,1 1 0 0 0,0-1 0 0 0,0 0-1 0 0,0-1 1 0 0,0 1 0 0 0,0 0 0 0 0,0-1-1 0 0,1 1 1 0 0,-1-1 0 0 0,0 1 0 0 0,0-1-1 0 0,0 0 1 0 0,0 0 0 0 0,1 0 0 0 0,-1 0-1 0 0,0-1 1 0 0,0 1 0 0 0,0 0 0 0 0,0-1 0 0 0,0 0-1 0 0,0 1 1 0 0,1-1 0 0 0,-1 0 0 0 0,2-1-1 0 0,36-24-35 0 0,-1-2-1 0 0,-2-1 0 0 0,-1-2 0 0 0,44-48 0 0 0,-28 27-129 0 0,-23 24-69 0 0,156-159-3041 0 0,-150 148 1387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59:2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 2744 0 0,'14'21'106'0'0,"-13"-20"-50"0"0,-1 1 0 0 0,1 0 0 0 0,0-1 0 0 0,0 1 0 0 0,0-1 0 0 0,1 1 0 0 0,-1-1-1 0 0,0 0 1 0 0,0 1 0 0 0,1-1 0 0 0,-1 0 0 0 0,1 0 0 0 0,-1 0 0 0 0,1 0 0 0 0,-1 0 0 0 0,1 0-1 0 0,0 0 1 0 0,-1 0 0 0 0,1-1 0 0 0,0 1 0 0 0,0-1 0 0 0,0 1 0 0 0,-1-1 0 0 0,1 0 0 0 0,0 0 0 0 0,0 0-1 0 0,0 0 1 0 0,0 0 0 0 0,2 0 0 0 0,-1 0 25 0 0,1 0-1 0 0,0 1 1 0 0,0-1-1 0 0,0 1 0 0 0,0 0 1 0 0,-1 0-1 0 0,1 1 1 0 0,-1-1-1 0 0,1 1 1 0 0,-1 0-1 0 0,1 0 1 0 0,-1 0-1 0 0,0 0 1 0 0,4 3-1 0 0,39 45 544 0 0,-40-42-439 0 0,0 0 0 0 0,1-1 1 0 0,0 0-1 0 0,0 0 0 0 0,1 0 0 0 0,9 6 1 0 0,-14-12-119 0 0,-1 0 0 0 0,0 0 0 0 0,1-1 1 0 0,-1 1-1 0 0,0-1 0 0 0,1 1 0 0 0,-1-1 0 0 0,1 0 1 0 0,-1 0-1 0 0,1 0 0 0 0,-1 0 0 0 0,1 0 0 0 0,-1-1 1 0 0,0 1-1 0 0,1-1 0 0 0,-1 0 0 0 0,0 1 0 0 0,1-1 1 0 0,-1 0-1 0 0,2-2 0 0 0,46-29 133 0 0,-38 23-185 0 0,322-220-710 0 0,15 25-3797 0 0,-303 181 3255 0 0,-12 8-8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5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56 2228 0 0,'0'0'2026'0'0,"7"-17"989"0"0,-6-10-2827 0 0,1 42-295 0 0,1 44 2 0 0,-3 146 1499 0 0,-7-236-1230 0 0,-9-98-172 0 0,1 11-64 0 0,15 118 50 0 0,0 38-48 0 0,1-10 74 0 0,1 1 1 0 0,1-1-1 0 0,2 1 1 0 0,9 32-1 0 0,-13-59 64 0 0,-1-8-31 0 0,-3-21-27 0 0,-5-36-42 0 0,0-68-121 0 0,10 167 171 0 0,9 49 1 0 0,-6-48-8 0 0,2 52-1 0 0,-12-136 6 0 0,-3 1 0 0 0,-14-50 0 0 0,22 116-804 0 0,0-11-684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5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1 620 0 0,'-29'7'857'0'0,"20"-7"-770"0"0,8-1-90 0 0,1 1 1 0 0,-1 0 0 0 0,0-1-1 0 0,0 1 1 0 0,1 0-1 0 0,-1 0 1 0 0,0 0 0 0 0,0 0-1 0 0,0 0 1 0 0,1 0 0 0 0,-1 0-1 0 0,0 0 1 0 0,0 0-1 0 0,0 0 1 0 0,1 0 0 0 0,-1 1-1 0 0,0-1 1 0 0,0 0 0 0 0,1 0-1 0 0,-1 1 1 0 0,0-1-1 0 0,1 1 1 0 0,-1-1 0 0 0,0 0-1 0 0,1 1 1 0 0,-1 0 0 0 0,0-1-1 0 0,1 1 1 0 0,-1-1 0 0 0,1 1-1 0 0,-1-1 1 0 0,1 1-1 0 0,0 0 1 0 0,-1-1 0 0 0,1 1-1 0 0,-1 0 1 0 0,1 0 0 0 0,0-1-1 0 0,0 1 1 0 0,-1 0-1 0 0,1 0 1 0 0,0 0 0 0 0,0-1-1 0 0,0 1 1 0 0,0 0 0 0 0,0 0-1 0 0,0-1 1 0 0,0 2-1 0 0,38 5 233 0 0,-6-7-190 0 0,-30 0-35 0 0,0-1-1 0 0,0 1 0 0 0,0 0 0 0 0,0-1 0 0 0,0 1 1 0 0,0 0-1 0 0,0 0 0 0 0,0 0 0 0 0,0 0 1 0 0,0 1-1 0 0,0-1 0 0 0,0 1 0 0 0,-1-1 0 0 0,1 1 1 0 0,0-1-1 0 0,0 1 0 0 0,0 0 0 0 0,0 0 1 0 0,-1 0-1 0 0,1 0 0 0 0,2 2 0 0 0,-3-2 37 0 0,-1-1-1 0 0,0 0 1 0 0,0 1-1 0 0,0-1 1 0 0,0 0-1 0 0,0 0 1 0 0,0 1-1 0 0,0-1 1 0 0,0 0-1 0 0,0 0 1 0 0,0 1-1 0 0,0-1 1 0 0,0 0-1 0 0,-1 1 1 0 0,1-1 0 0 0,0 0-1 0 0,0 0 1 0 0,0 1-1 0 0,0-1 1 0 0,0 0-1 0 0,0 0 1 0 0,-1 1-1 0 0,1-1 1 0 0,0 0-1 0 0,0 0 1 0 0,0 0-1 0 0,-1 1 1 0 0,1-1-1 0 0,0 0 1 0 0,0 0-1 0 0,-1 0 1 0 0,1 0-1 0 0,0 0 1 0 0,0 1-1 0 0,-1-1 1 0 0,1 0-1 0 0,0 0 1 0 0,0 0 0 0 0,-1 0-1 0 0,1 0 1 0 0,0 0-1 0 0,0 0 1 0 0,-1 0-1 0 0,-25 4 413 0 0,-42-4-913 0 0,51 0 660 0 0,-125 8-236 0 0,141-8-1 0 0,47 7 148 0 0,1-6-107 0 0,-17 0 119 0 0,1-2 1 0 0,50-6-1 0 0,-90 8 19 0 0,1-1-1 0 0,-1-1 1 0 0,1 0 0 0 0,-1 0 0 0 0,1 0 0 0 0,-10-4 0 0 0,-52-6-251 0 0,61 11 56 0 0,-23 2 26 0 0,31-2 26 0 0,0 1 0 0 0,0-1 0 0 0,0 1 0 0 0,0-1 0 0 0,1 1 0 0 0,-1-1 0 0 0,0 1 0 0 0,0 0 0 0 0,0-1 0 0 0,1 1 0 0 0,-1 0 0 0 0,0-1 1 0 0,1 1-1 0 0,-1 0 0 0 0,1 0 0 0 0,-1 0 0 0 0,1 0 0 0 0,-1 0 0 0 0,1-1 0 0 0,0 1 0 0 0,-1 0 0 0 0,1 0 0 0 0,0 0 0 0 0,0 0 0 0 0,0 0 0 0 0,-1 0 1 0 0,1 0-1 0 0,0 0 0 0 0,1 1 0 0 0,-1-1-2 0 0,0 0 1 0 0,1 0-1 0 0,-1 0 1 0 0,1-1-1 0 0,-1 1 1 0 0,1 0-1 0 0,0-1 1 0 0,-1 1-1 0 0,1 0 1 0 0,0-1-1 0 0,-1 1 1 0 0,1-1-1 0 0,0 1 1 0 0,0-1-1 0 0,-1 0 1 0 0,1 1-1 0 0,0-1 1 0 0,0 0-1 0 0,0 1 1 0 0,0-1-1 0 0,-1 0 1 0 0,1 0-1 0 0,0 0 1 0 0,0 0-1 0 0,0 0 1 0 0,0 0-1 0 0,0 0 1 0 0,1 0-1 0 0,35 0 58 0 0,-29 0-89 0 0,80 0-32 0 0,-87 0 326 0 0,-47 0 643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0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54 158 1552 0 0,'3'8'4234'0'0,"34"29"-2929"0"0,-32-36-1225 0 0,-1 0 1 0 0,0 0 0 0 0,1 0 0 0 0,-1 0 0 0 0,1-1 0 0 0,-1 1 0 0 0,0-1-1 0 0,1 0 1 0 0,-1-1 0 0 0,1 1 0 0 0,-1-1 0 0 0,1 0 0 0 0,-1 0-1 0 0,0 0 1 0 0,0-1 0 0 0,1 1 0 0 0,-1-1 0 0 0,0 0 0 0 0,0 0-1 0 0,-1-1 1 0 0,7-4 0 0 0,-1 1-93 0 0,0 0 0 0 0,-1-1 0 0 0,1 0 0 0 0,-1 0 0 0 0,-1-1 0 0 0,1 0 0 0 0,11-17 0 0 0,-18 23 10 0 0,1-1 0 0 0,-1 1 1 0 0,1-1-1 0 0,-1 1 0 0 0,0-1 1 0 0,0 0-1 0 0,-1 1 0 0 0,1-1 0 0 0,0 0 1 0 0,-1 0-1 0 0,0 0 0 0 0,1 1 1 0 0,-1-1-1 0 0,0 0 0 0 0,0 0 1 0 0,-1 0-1 0 0,1 0 0 0 0,-1 1 0 0 0,1-1 1 0 0,-1 0-1 0 0,0 0 0 0 0,0 1 1 0 0,0-1-1 0 0,0 1 0 0 0,-1-1 1 0 0,1 1-1 0 0,-1-1 0 0 0,0 1 0 0 0,1 0 1 0 0,-1 0-1 0 0,0 0 0 0 0,0 0 1 0 0,0 0-1 0 0,-1 0 0 0 0,-2-2 1 0 0,1 1-2 0 0,0 1 0 0 0,0 0 0 0 0,0 0 0 0 0,0 1 0 0 0,0-1 0 0 0,0 1 0 0 0,-1 0 0 0 0,1 0 0 0 0,0 0 0 0 0,0 1 0 0 0,-1-1 0 0 0,1 1 0 0 0,-1 0 0 0 0,1 0 0 0 0,0 1 0 0 0,-1-1 0 0 0,1 1 0 0 0,0 0 0 0 0,-1 0 0 0 0,1 0 0 0 0,0 1 0 0 0,-5 2 0 0 0,-7 6 0 0 0,0 0 0 0 0,2 0 1 0 0,-1 2-1 0 0,-21 22 1 0 0,30-29 2 0 0,1 0 1 0 0,1 1 0 0 0,-1-1 0 0 0,1 1-1 0 0,0 0 1 0 0,0 1 0 0 0,1-1 0 0 0,0 1-1 0 0,0-1 1 0 0,0 1 0 0 0,1 0 0 0 0,0 0-1 0 0,0 0 1 0 0,-1 13 0 0 0,3-20-2 0 0,0 1 1 0 0,0-1-1 0 0,0 1 0 0 0,0-1 1 0 0,0 1-1 0 0,1-1 0 0 0,-1 0 1 0 0,0 1-1 0 0,0-1 1 0 0,0 1-1 0 0,0-1 0 0 0,1 1 1 0 0,-1-1-1 0 0,0 0 1 0 0,0 1-1 0 0,1-1 0 0 0,-1 0 1 0 0,0 1-1 0 0,1-1 0 0 0,-1 0 1 0 0,0 1-1 0 0,1-1 1 0 0,-1 0-1 0 0,0 0 0 0 0,1 1 1 0 0,-1-1-1 0 0,1 0 0 0 0,-1 0 1 0 0,1 0-1 0 0,-1 0 1 0 0,0 1-1 0 0,1-1 0 0 0,-1 0 1 0 0,1 0-1 0 0,22-2 16 0 0,18-14 15 0 0,-30 9-37 0 0,-1 0-1 0 0,0-1 1 0 0,14-13-1 0 0,-17 13 3 0 0,1 1 1 0 0,-1 0-1 0 0,2 1 0 0 0,-1 0 1 0 0,12-6-1 0 0,18 85-81 0 0,-29-58-334 0 0,1 0 0 0 0,1-1 0 0 0,0 0 0 0 0,15 14 1 0 0,-20-22-1334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0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47 1640 0 0,'-2'0'139'0'0,"1"0"0"0"0,0 0 0 0 0,0 0 0 0 0,0 0 0 0 0,-1 0 0 0 0,1 1-1 0 0,0-1 1 0 0,0 1 0 0 0,0-1 0 0 0,0 0 0 0 0,0 1 0 0 0,0 0 0 0 0,0-1 0 0 0,0 1 0 0 0,0 0-1 0 0,0-1 1 0 0,-2 3 0 0 0,5 3 2556 0 0,15-3-1753 0 0,22-6-688 0 0,0-1 0 0 0,0-2 0 0 0,40-11 0 0 0,48-8-328 0 0,-19 16-1844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03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3448 0 0,'-4'-10'2634'0'0,"8"26"-1883"0"0,-4 13-737 0 0,2 0-1 0 0,1 0 1 0 0,10 38-1 0 0,-3-30 5 0 0,-7-26 7 0 0,0 1 1 0 0,0-1-1 0 0,-1 1 1 0 0,1 16-1 0 0,-3-27 26 0 0,-4-1-336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03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2740 0 0,'1'0'98'0'0,"0"0"-1"0"0,0-1 0 0 0,-1 1 1 0 0,1 0-1 0 0,0 0 0 0 0,0 1 1 0 0,0-1-1 0 0,0 0 0 0 0,0 0 1 0 0,-1 0-1 0 0,1 0 0 0 0,0 1 1 0 0,0-1-1 0 0,0 0 0 0 0,-1 1 1 0 0,1-1-1 0 0,0 1 0 0 0,0-1 1 0 0,-1 1-1 0 0,1-1 0 0 0,0 1 1 0 0,-1 0-1 0 0,1-1 0 0 0,0 2 1 0 0,1 21 1711 0 0,-3-9-2200 0 0,1 183 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03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42 5869 0 0,'0'-7'128'0'0,"0"0"140"0"0,-5 0-4 0 0,0-1 20 0 0,1 5-132 0 0,2-1-200 0 0,2 3-36 0 0,0-1-320 0 0,0 0-597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33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 1564 0 0,'0'0'3387'0'0,"9"9"316"0"0,-16-7-2943 0 0,7 123-631 0 0,-14-63-96 0 0,-4-6 171 0 0,18-3-20 0 0,0-52-116 0 0,0-1-50 0 0,0 1-1 0 0,-7 47-7 0 0,7 275 203 0 0,2-319-218 0 0,3 26 1236 0 0,-5-32-1067 0 0,0-1 0 0 0,0 1 0 0 0,0 0 0 0 0,0 0 0 0 0,1-1 1 0 0,-1 1-1 0 0,1 0 0 0 0,-1 0 0 0 0,1 0 0 0 0,1-4 0 0 0,0 3-164 0 0,0-1-1 0 0,0-1 0 0 0,-1 1 1 0 0,0 0-1 0 0,0 0 1 0 0,0 0-1 0 0,0-1 1 0 0,0 1-1 0 0,-1-1 0 0 0,0 1 1 0 0,0 0-1 0 0,0-1 1 0 0,-1-4-1 0 0,0 4 2 0 0,1 0-1 0 0,0-1 1 0 0,0 1-1 0 0,0 0 1 0 0,0 0-1 0 0,1 0 1 0 0,0 0-1 0 0,3-9 1 0 0,-1 4 3 0 0,-1 0 0 0 0,-1 0 0 0 0,1 0 0 0 0,-2 0 0 0 0,1 0 0 0 0,-1 0 0 0 0,-3-19 0 0 0,1-6-54 0 0,0-80 30 0 0,4-117 848 0 0,-9 212 466 0 0,-2-32 6540 0 0,9 52-7752 0 0,-2-5 165 0 0,-1 1-2793 0 0,3-5-683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0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3192 0 0,'1'8'3039'0'0,"3"29"-2651"0"0,-2 1-284 0 0,12 69 0 0 0,0-16-94 0 0,-13-28-106 0 0,-1-38 350 0 0,0-21 294 0 0,-1-9 410 0 0,1-19-911 0 0,-1 11-50 0 0,1 0 1 0 0,0-1 0 0 0,1 1-1 0 0,1 0 1 0 0,6-25-1 0 0,-7 35 0 0 0,0 0-1 0 0,0 0 0 0 0,1 0 1 0 0,0 0-1 0 0,0 0 1 0 0,-1 0-1 0 0,2 0 1 0 0,-1 0-1 0 0,0 1 0 0 0,0-1 1 0 0,1 1-1 0 0,0 0 1 0 0,-1 0-1 0 0,1 0 1 0 0,0 0-1 0 0,0 0 0 0 0,0 0 1 0 0,0 1-1 0 0,0 0 1 0 0,1-1-1 0 0,-1 1 0 0 0,0 0 1 0 0,1 1-1 0 0,-1-1 1 0 0,0 0-1 0 0,1 1 1 0 0,-1 0-1 0 0,4 0 0 0 0,-3 1 2 0 0,0-1-1 0 0,-1 1 1 0 0,1 0-1 0 0,0 0 1 0 0,-1 1-1 0 0,1-1 1 0 0,-1 1-1 0 0,0-1 1 0 0,1 1-1 0 0,-1 0 1 0 0,0 1-1 0 0,0-1 1 0 0,0 0-1 0 0,-1 1 1 0 0,1 0-1 0 0,0-1 1 0 0,-1 1-1 0 0,0 0 1 0 0,0 0-1 0 0,0 0 1 0 0,0 1-1 0 0,0-1 1 0 0,-1 1-1 0 0,1-1 1 0 0,-1 1-1 0 0,1 3 1 0 0,3 6 34 0 0,-1 0 0 0 0,0 1 0 0 0,-1-1 0 0 0,-1 1 0 0 0,0-1 0 0 0,0 16-1 0 0,-2-27 5 0 0,0 0-1 0 0,-1 0 0 0 0,1 0 0 0 0,-1 0 0 0 0,0 0 0 0 0,0 0 0 0 0,0 0 0 0 0,1 0 0 0 0,-2 0 1 0 0,1-1-1 0 0,0 1 0 0 0,0-1 0 0 0,-1 1 0 0 0,1 0 0 0 0,0-1 0 0 0,-1 0 0 0 0,0 1 0 0 0,1-1 1 0 0,-1 0-1 0 0,0 0 0 0 0,0 0 0 0 0,1 0 0 0 0,-1 0 0 0 0,0 0 0 0 0,0-1 0 0 0,0 1 0 0 0,0-1 0 0 0,0 1 1 0 0,0-1-1 0 0,-3 0 0 0 0,-10 3 284 0 0,1-2 0 0 0,-1 1 0 0 0,-14-2 0 0 0,23 0-195 0 0,-8 0 214 0 0,1-1 0 0 0,-1 0 0 0 0,-24-5 0 0 0,36 6-386 0 0,-1-1 0 0 0,1 1 0 0 0,0-1 0 0 0,-1 0 0 0 0,1 0 0 0 0,0 1 0 0 0,0-1 0 0 0,-1-1-1 0 0,1 1 1 0 0,0 0 0 0 0,0 0 0 0 0,0-1 0 0 0,1 1 0 0 0,-1-1 0 0 0,0 0 0 0 0,0 0 0 0 0,1 1 0 0 0,-1-1 0 0 0,1 0 0 0 0,0 0-1 0 0,0 0 1 0 0,-1 0 0 0 0,1-1 0 0 0,0 1 0 0 0,1 0 0 0 0,-1 0 0 0 0,0-1 0 0 0,1 1 0 0 0,-1-5 0 0 0,1 2-1707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0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111 177 3220 0 0,'5'-9'849'0'0,"0"0"-1"0"0,-1 0 1 0 0,0-1 0 0 0,-1 1-1 0 0,5-17 1 0 0,-5 14-590 0 0,0 1 0 0 0,1-1 1 0 0,10-18-1 0 0,-14 30-258 0 0,0 0 0 0 0,0 0 1 0 0,-1 0-1 0 0,1 0 0 0 0,0 0 1 0 0,0 0-1 0 0,-1 0 0 0 0,1 0 1 0 0,0 0-1 0 0,-1 0 0 0 0,1 0 1 0 0,0 0-1 0 0,0 0 0 0 0,-1 0 0 0 0,1 0 1 0 0,0 0-1 0 0,0 0 0 0 0,-1-1 1 0 0,1 1-1 0 0,0 0 0 0 0,0 0 1 0 0,0 0-1 0 0,-1 0 0 0 0,1 0 1 0 0,0-1-1 0 0,0 1 0 0 0,0 0 0 0 0,0 0 1 0 0,-1 0-1 0 0,1-1 0 0 0,0 1 1 0 0,0 0-1 0 0,0 0 0 0 0,0-1 1 0 0,0 1-1 0 0,0 0 0 0 0,0 0 1 0 0,0-1-1 0 0,-1 1 0 0 0,1 0 0 0 0,0 0 1 0 0,0-1-1 0 0,0 1 0 0 0,0 0 1 0 0,0 0-1 0 0,0-1 0 0 0,1 1 1 0 0,-1 0-1 0 0,0 0 0 0 0,0-1 0 0 0,0 1 1 0 0,0 0-1 0 0,0 0 0 0 0,0-1 1 0 0,0 1-1 0 0,1 0 0 0 0,-23 15-62 0 0,0 13 27 0 0,15-21 31 0 0,1 0 1 0 0,0 1 0 0 0,1-1-1 0 0,0 1 1 0 0,0 0-1 0 0,1 1 1 0 0,-1-1-1 0 0,2 1 1 0 0,-1-1-1 0 0,1 1 1 0 0,1 0 0 0 0,-3 18-1 0 0,5-23 6 0 0,1-1 0 0 0,0 1-1 0 0,0 0 1 0 0,0 0 0 0 0,1 0-1 0 0,-1 0 1 0 0,1-1 0 0 0,0 1-1 0 0,0-1 1 0 0,0 1 0 0 0,0-1 0 0 0,1 0-1 0 0,2 3 1 0 0,39 36 91 0 0,-41-39-64 0 0,0-1 1 0 0,0 1-1 0 0,0-1 1 0 0,1 0-1 0 0,-1-1 0 0 0,0 1 1 0 0,1 0-1 0 0,-1-1 1 0 0,1 0-1 0 0,-1 0 1 0 0,1 0-1 0 0,0 0 1 0 0,-1 0-1 0 0,1-1 1 0 0,0 0-1 0 0,0 0 1 0 0,-1 0-1 0 0,1 0 1 0 0,0 0-1 0 0,0-1 1 0 0,-1 0-1 0 0,1 1 1 0 0,0-1-1 0 0,-1-1 1 0 0,1 1-1 0 0,-1 0 1 0 0,1-1-1 0 0,-1 0 1 0 0,0 0-1 0 0,0 0 1 0 0,0 0-1 0 0,0-1 1 0 0,0 1-1 0 0,0-1 1 0 0,4-4-1 0 0,0-1 6 0 0,-1-1 0 0 0,1 0 0 0 0,-1 0 0 0 0,-1 0 0 0 0,0-1-1 0 0,0 1 1 0 0,-1-1 0 0 0,0 0 0 0 0,-1 0 0 0 0,0-1 0 0 0,2-16 0 0 0,0-34 1502 0 0,-37 29-906 0 0,-35-28-495 0 0,27 72-161 0 0,-4-10 15 0 0,37-2 9 0 0,-1 0 1 0 0,1 0-1 0 0,0 1 1 0 0,-1 0-1 0 0,1 0 1 0 0,0 0-1 0 0,0 1 1 0 0,-13 5 0 0 0,-33 13-47 0 0,52-19 48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1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130 190 624 0 0,'1'-9'1251'0'0,"-2"3"3901"0"0,-5 8-4840 0 0,2 6-229 0 0,5-23-66 0 0,-1 12-18 0 0,1 0 1 0 0,-1 1-1 0 0,0-1 1 0 0,1 0 0 0 0,0 0-1 0 0,0 1 1 0 0,0-1-1 0 0,0 1 1 0 0,0-1 0 0 0,0 1-1 0 0,1-1 1 0 0,-1 1-1 0 0,1 0 1 0 0,-1 0 0 0 0,1 0-1 0 0,0 0 1 0 0,0 0-1 0 0,0 0 1 0 0,0 0 0 0 0,1 0-1 0 0,-1 1 1 0 0,0-1-1 0 0,1 1 1 0 0,4-2 0 0 0,-6 5 0 0 0,0 1 1 0 0,0-1 0 0 0,-1 1-1 0 0,1 0 1 0 0,-1-1 0 0 0,1 1-1 0 0,-1 0 1 0 0,0 0 0 0 0,0-1-1 0 0,0 1 1 0 0,0 0 0 0 0,-1 4-1 0 0,-5 1-43 0 0,0 0 0 0 0,-1-1 0 0 0,0 1 0 0 0,-10 7 0 0 0,14-12 11 0 0,0 0 1 0 0,0 0-1 0 0,-1-1 0 0 0,1 1 0 0 0,-1-1 1 0 0,0 0-1 0 0,0 0 0 0 0,0 0 0 0 0,0-1 1 0 0,0 0-1 0 0,0 1 0 0 0,-6 0 0 0 0,10-35-381 0 0,3 26 413 0 0,0 1 1 0 0,1 0 0 0 0,0 0-1 0 0,0 0 1 0 0,0 1-1 0 0,0-1 1 0 0,1 1-1 0 0,0 0 1 0 0,0 0 0 0 0,10-6-1 0 0,-6 4-15 0 0,1 0 0 0 0,0 1 0 0 0,0 0 0 0 0,0 1 0 0 0,19-7 0 0 0,-29 12 15 0 0,0 0 0 0 0,0-1 0 0 0,0 1 0 0 0,1 0 0 0 0,-1 0 0 0 0,0 0 0 0 0,0 0 0 0 0,1 0-1 0 0,-1-1 1 0 0,0 1 0 0 0,0 0 0 0 0,1 0 0 0 0,-1 0 0 0 0,0 0 0 0 0,0 0 0 0 0,1 0 0 0 0,-1 0 0 0 0,0 0 0 0 0,0 0 0 0 0,1 0 0 0 0,-1 0 0 0 0,0 0 0 0 0,1 0 0 0 0,-1 0 0 0 0,0 0 0 0 0,0 0 0 0 0,1 0-1 0 0,-1 1 1 0 0,0-1 0 0 0,0 0 0 0 0,0 0 0 0 0,1 0 0 0 0,-1 0 0 0 0,0 0 0 0 0,0 1 0 0 0,1-1 0 0 0,-1 0 0 0 0,0 0 0 0 0,0 0 0 0 0,0 1 0 0 0,0-1 0 0 0,0 0 0 0 0,1 1 0 0 0,-8 11 39 0 0,-18 15 89 0 0,24-25-123 0 0,-1-1 0 0 0,0 1 0 0 0,0-1 0 0 0,0 1 0 0 0,0-1 0 0 0,0 0 0 0 0,-1 0 0 0 0,1 0 0 0 0,0 0 0 0 0,-1 0 0 0 0,1 0 0 0 0,0 0 0 0 0,-1-1-1 0 0,1 1 1 0 0,-1-1 0 0 0,1 0 0 0 0,0 0 0 0 0,-1 0 0 0 0,1 0 0 0 0,-1 0 0 0 0,1-1 0 0 0,-1 1 0 0 0,1-1 0 0 0,-1 1 0 0 0,1-1 0 0 0,0 0 0 0 0,-5-2 0 0 0,5 1 29 0 0,-1 0 0 0 0,1-1 0 0 0,0 1 0 0 0,0-1 0 0 0,0 0 1 0 0,0 1-1 0 0,0-1 0 0 0,0 0 0 0 0,1 0 0 0 0,-1 0 0 0 0,1 0 0 0 0,0-1 1 0 0,0 1-1 0 0,0 0 0 0 0,1 0 0 0 0,-1-1 0 0 0,1 1 0 0 0,-1 0 0 0 0,1-1 1 0 0,1-3-1 0 0,-2 6-37 0 0,1 0 1 0 0,0 0-1 0 0,0 0 1 0 0,0-1-1 0 0,0 1 1 0 0,0 0-1 0 0,0 0 1 0 0,0-1-1 0 0,1 1 1 0 0,-1 0-1 0 0,0 0 1 0 0,1 0-1 0 0,-1-1 1 0 0,1 1-1 0 0,-1 0 1 0 0,1 0-1 0 0,-1 0 1 0 0,1 0-1 0 0,0 0 1 0 0,0 0-1 0 0,-1 0 1 0 0,1 0-1 0 0,0 0 1 0 0,0 1-1 0 0,0-1 1 0 0,0 0-1 0 0,0 0 1 0 0,0 1-1 0 0,0-1 1 0 0,0 1-1 0 0,1-1 1 0 0,-1 1-1 0 0,0-1 1 0 0,0 1 0 0 0,0 0-1 0 0,0-1 1 0 0,1 1-1 0 0,-1 0 1 0 0,0 0-1 0 0,0 0 1 0 0,1 0-1 0 0,-1 0 1 0 0,0 0-1 0 0,0 0 1 0 0,1 1-1 0 0,-1-1 1 0 0,0 0-1 0 0,0 1 1 0 0,0-1-1 0 0,0 1 1 0 0,1-1-1 0 0,0 2 1 0 0,-1-1 3 0 0,0-1 0 0 0,0 1 0 0 0,0 0 1 0 0,0 0-1 0 0,-1 0 0 0 0,1 0 0 0 0,0 0 0 0 0,-1 0 1 0 0,1-1-1 0 0,-1 2 0 0 0,1-1 0 0 0,-1 0 0 0 0,0 0 1 0 0,1 0-1 0 0,-1 0 0 0 0,0 0 0 0 0,0 0 0 0 0,1 0 1 0 0,-1 0-1 0 0,0 0 0 0 0,0 1 0 0 0,0-1 1 0 0,-1 0-1 0 0,1 0 0 0 0,0 0 0 0 0,0 0 0 0 0,-1 0 1 0 0,1 0-1 0 0,0 0 0 0 0,-1 0 0 0 0,1 0 0 0 0,-1 0 1 0 0,1 0-1 0 0,-1 0 0 0 0,0 0 0 0 0,1 0 0 0 0,-1 0 1 0 0,0 0-1 0 0,0 0 0 0 0,0-1 0 0 0,1 1 1 0 0,-1 0-1 0 0,-1 0 0 0 0,-43 36 123 0 0,43-36-123 0 0,0 1 53 0 0,-1 0 0 0 0,0 0 1 0 0,0 0-1 0 0,0 0 0 0 0,0-1 1 0 0,0 0-1 0 0,0 1 1 0 0,0-1-1 0 0,0 0 0 0 0,0-1 1 0 0,-1 1-1 0 0,1-1 0 0 0,0 1 1 0 0,-1-1-1 0 0,1 0 0 0 0,0 0 1 0 0,-5-1-1 0 0,7 1-12 0 0,0-1-1 0 0,0 1 1 0 0,0 0-1 0 0,0-1 1 0 0,0 0-1 0 0,0 1 1 0 0,0-1-1 0 0,0 1 1 0 0,0-1 0 0 0,0 0-1 0 0,0 0 1 0 0,1 0-1 0 0,-1 1 1 0 0,0-1-1 0 0,1 0 1 0 0,-1 0-1 0 0,0 0 1 0 0,1 0-1 0 0,-1 0 1 0 0,1-2 0 0 0,-1 1-32 0 0,0-1 1 0 0,1 0 0 0 0,-1 0 0 0 0,1 0 0 0 0,0 0 0 0 0,0 0-1 0 0,0 0 1 0 0,1 0 0 0 0,-1 1 0 0 0,1-1 0 0 0,0-3 0 0 0,1 1-95 0 0,0-1 1 0 0,0 2-1 0 0,1-1 1 0 0,0 0-1 0 0,0 1 1 0 0,0-1 0 0 0,0 1-1 0 0,1 0 1 0 0,-1 0-1 0 0,1 0 1 0 0,0 0-1 0 0,1 1 1 0 0,-1 0-1 0 0,0-1 1 0 0,1 2 0 0 0,0-1-1 0 0,0 0 1 0 0,0 1-1 0 0,0 0 1 0 0,0 0-1 0 0,8-1 1 0 0,-8 3-1440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13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29 751 1840 0 0,'-5'5'760'0'0,"5"-5"-762"0"0,-1 1 0 0 0,1-1 0 0 0,-1 0-1 0 0,0 0 1 0 0,1 1 0 0 0,0-1 0 0 0,-1 0 0 0 0,1 1 0 0 0,-1-1 0 0 0,1 1 0 0 0,-1-1 0 0 0,1 0 0 0 0,0 1 0 0 0,-1-1 0 0 0,1 1 0 0 0,0-1 0 0 0,-1 1 0 0 0,1-1 0 0 0,0 1 0 0 0,0-1 0 0 0,0 1 0 0 0,-1 0-1 0 0,1-1 1 0 0,0 1 0 0 0,0-1 0 0 0,0 1 0 0 0,0 0 0 0 0,0 0-16 0 0,0 0-1 0 0,0 0 1 0 0,0 0-1 0 0,0 0 1 0 0,-1 0 0 0 0,1 0-1 0 0,0 0 1 0 0,0-1-1 0 0,-1 1 1 0 0,1 0-1 0 0,-1 0 1 0 0,1 0-1 0 0,-1 0 1 0 0,1-1 0 0 0,-1 1-1 0 0,1 0 1 0 0,-1 0-1 0 0,-1 0 1 0 0,-4 13 9046 0 0,26-35-8676 0 0,-14 3-340 0 0,-6 16-12 0 0,1 1 0 0 0,-1 0 1 0 0,0 0-1 0 0,0 0 0 0 0,1 0 1 0 0,-1 0-1 0 0,0 0 0 0 0,1 0 1 0 0,-1 0-1 0 0,1 0 1 0 0,0 0-1 0 0,-1 0 0 0 0,1 0 1 0 0,0 0-1 0 0,-1 0 0 0 0,1 0 1 0 0,0 1-1 0 0,0-1 0 0 0,0 0 1 0 0,0 1-1 0 0,0-1 1 0 0,0 0-1 0 0,0 1 0 0 0,0-1 1 0 0,0 1-1 0 0,0 0 0 0 0,0-1 1 0 0,0 1-1 0 0,1-1 0 0 0,2-1 2 0 0,0 0 0 0 0,0 0-1 0 0,-1-1 1 0 0,1 1 0 0 0,-1-1-1 0 0,1 0 1 0 0,3-5-1 0 0,-4 5-2 0 0,1-1 1 0 0,0 1-1 0 0,0-1 0 0 0,0 1 0 0 0,0 0 0 0 0,7-3 0 0 0,8-3-14 0 0,-1-1 0 0 0,25-17 0 0 0,-28 17 49 0 0,30-13-17 0 0,-36 20-15 0 0,0-1 1 0 0,0-1 0 0 0,0 0 0 0 0,15-11-1 0 0,38-19-63 0 0,-49 26 54 0 0,-11 6 7 0 0,0 1 1 0 0,1 1-1 0 0,-1-1 1 0 0,0 0-1 0 0,1 0 1 0 0,-1 1-1 0 0,1 0 1 0 0,0-1-1 0 0,0 1 1 0 0,-1 0 0 0 0,1 0-1 0 0,0 0 1 0 0,0 1-1 0 0,5-1 1 0 0,23-37 36 0 0,-2 16-38 0 0,-20 14-4 0 0,2 0 0 0 0,-1 1-1 0 0,19-10 1 0 0,-17 10 15 0 0,-1 0-1 0 0,0-1 1 0 0,-1 0-1 0 0,0 0 1 0 0,16-18-1 0 0,-15 16 5 0 0,17-9 106 0 0,-24 17-113 0 0,0 0 0 0 0,-1 0 1 0 0,1 0-1 0 0,-1-1 0 0 0,1 1 0 0 0,-1-1 1 0 0,0 0-1 0 0,4-4 0 0 0,-5 3 32 0 0,-1 3-34 0 0,-1 0-1 0 0,0 0 1 0 0,1 0-1 0 0,0 0 1 0 0,-1 0-1 0 0,1 0 1 0 0,0 0 0 0 0,-1 0-1 0 0,1 0 1 0 0,0 0-1 0 0,0 0 1 0 0,0 0-1 0 0,0 1 1 0 0,0-1-1 0 0,0 0 1 0 0,0 1-1 0 0,0-1 1 0 0,0 1-1 0 0,0-1 1 0 0,0 1-1 0 0,0 0 1 0 0,0-1-1 0 0,1 1 1 0 0,-1 0-1 0 0,0 0 1 0 0,0-1-1 0 0,0 1 1 0 0,1 0-1 0 0,-1 0 1 0 0,2 1-1 0 0,-2-2-1 0 0,0 1 0 0 0,1-1-1 0 0,-1 1 1 0 0,0-1 0 0 0,1 0-1 0 0,-1 0 1 0 0,0 1 0 0 0,0-1-1 0 0,0 0 1 0 0,0 0 0 0 0,0 0-1 0 0,0 0 1 0 0,0-1 0 0 0,0 1-1 0 0,0 0 1 0 0,0-2 0 0 0,0 1-2 0 0,1 1 0 0 0,-1-1 0 0 0,0 0 0 0 0,0 1 0 0 0,1-1 0 0 0,-1 1 0 0 0,1-1 0 0 0,-1 1 0 0 0,1 0 0 0 0,-1-1 0 0 0,1 1 0 0 0,0 0 0 0 0,0 0 0 0 0,0 0-1 0 0,-1 0 1 0 0,1 1 0 0 0,0-1 0 0 0,4 0 0 0 0,-3 0-1 0 0,-1 1 0 0 0,1-1 0 0 0,0 0-1 0 0,-1 0 1 0 0,1 0 0 0 0,0 0 0 0 0,-1 0-1 0 0,1 0 1 0 0,-1-1 0 0 0,0 0 0 0 0,1 1-1 0 0,-1-1 1 0 0,0 0 0 0 0,0 0 0 0 0,3-4-1 0 0,-2 3 2 0 0,0 0 0 0 0,1 0 0 0 0,-1 0 0 0 0,0 1 0 0 0,1-1-1 0 0,0 1 1 0 0,5-3 0 0 0,22-17 13 0 0,-7 3 11 0 0,-8 13 16 0 0,-13 5-41 0 0,-1 0 0 0 0,0 1-1 0 0,1-1 1 0 0,-1 0 0 0 0,0 0 0 0 0,0-1 0 0 0,0 1-1 0 0,0 0 1 0 0,0-1 0 0 0,0 1 0 0 0,3-4-1 0 0,5-6 15 0 0,22-17 184 0 0,-19 22-186 0 0,-11 5-9 0 0,1-1 0 0 0,0 1 0 0 0,-1-1 0 0 0,1 1 0 0 0,0-1 1 0 0,-1 0-1 0 0,0 0 0 0 0,1 0 0 0 0,-1 0 0 0 0,0-1 0 0 0,0 1 0 0 0,2-5 0 0 0,-3 6 2 0 0,0-1 0 0 0,-1 0-1 0 0,1 1 1 0 0,0 0-1 0 0,0-1 1 0 0,0 1-1 0 0,0-1 1 0 0,0 1-1 0 0,1 0 1 0 0,-1 0 0 0 0,0 0-1 0 0,0 0 1 0 0,1 0-1 0 0,-1 0 1 0 0,1 0-1 0 0,-1 0 1 0 0,1 0-1 0 0,-1 1 1 0 0,1-1 0 0 0,-1 0-1 0 0,1 1 1 0 0,0 0-1 0 0,-1-1 1 0 0,1 1-1 0 0,0 0 1 0 0,0 0-1 0 0,-1 0 1 0 0,3 0-1 0 0,5-14 185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1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1019 28 1532 0 0,'3'-1'346'0'0,"-1"0"-1"0"0,0 1 1 0 0,0-1-1 0 0,0 0 1 0 0,1-1 0 0 0,-1 1-1 0 0,0 0 1 0 0,0-1-1 0 0,-1 1 1 0 0,1-1-1 0 0,0 1 1 0 0,0-1-1 0 0,-1 0 1 0 0,1 0 0 0 0,-1 0-1 0 0,2-2 1 0 0,-3 3-274 0 0,-8 30-23 0 0,-34 11 332 0 0,33-32-286 0 0,0 0-1 0 0,0 1 0 0 0,-14 17 1 0 0,6-3 121 0 0,-1-2 0 0 0,-1 0 0 0 0,-1-2 0 0 0,-25 20 1 0 0,17-26-107 0 0,-36 40-63 0 0,63-53-46 0 0,1 1 0 0 0,-1-1 0 0 0,0 1 0 0 0,0-1 0 0 0,1 0 0 0 0,-1 1 0 0 0,0-1 1 0 0,0 0-1 0 0,0 1 0 0 0,1-1 0 0 0,-1 0 0 0 0,0 0 0 0 0,0 0 0 0 0,0 0 0 0 0,0 0 0 0 0,0 0 0 0 0,0 0 0 0 0,1 0 0 0 0,-1 0 1 0 0,-1-1-1 0 0,1 1 0 0 0,0 0 0 0 0,1 0 0 0 0,-1 0 1 0 0,1 0-1 0 0,-1-1 0 0 0,0 1 0 0 0,1 0 1 0 0,-1 0-1 0 0,0 0 0 0 0,1 0 0 0 0,-1 1 1 0 0,0-1-1 0 0,1 0 0 0 0,-1 0 0 0 0,1 0 0 0 0,-1 0 1 0 0,0 1-1 0 0,1-1 0 0 0,-1 0 0 0 0,1 0 1 0 0,-1 1-1 0 0,1-1 0 0 0,-1 1 0 0 0,1-1 1 0 0,-1 0-1 0 0,1 1 0 0 0,-1-1 0 0 0,1 1 1 0 0,-1 0-1 0 0,-14 14 52 0 0,-18 4 92 0 0,19-11-120 0 0,-8 7-24 0 0,-43 14 146 0 0,51-19-142 0 0,0-1 0 0 0,-1-1 0 0 0,0 0 0 0 0,-30 10 0 0 0,18-7 6 0 0,9 5-39 0 0,17-14 28 0 0,0 0 0 0 0,-1 0 0 0 0,1 0 0 0 0,-1-1 0 0 0,0 1-1 0 0,0 0 1 0 0,1-1 0 0 0,-1 0 0 0 0,0 1 0 0 0,0-1 0 0 0,0 0 0 0 0,-1 0 0 0 0,-3 2 0 0 0,2-1 6 0 0,0 0 0 0 0,0 0 0 0 0,0 0 0 0 0,0 1 0 0 0,0-1 0 0 0,0 1 0 0 0,1 0 0 0 0,-5 4 0 0 0,-25 19-33 0 0,-58 30 60 0 0,80-51-29 0 0,9-4-5 0 0,1-1 0 0 0,-1 1 0 0 0,0-1-1 0 0,1 1 1 0 0,0 0 0 0 0,-1 0 0 0 0,1-1-1 0 0,-1 1 1 0 0,1 0 0 0 0,0 0 0 0 0,-1 0 0 0 0,1 1-1 0 0,0-1 1 0 0,0 0 0 0 0,0 0 0 0 0,0 1 0 0 0,0-1-1 0 0,0 1 1 0 0,0 1 0 0 0,-2 0 27 0 0,-1 0 0 0 0,1 0-1 0 0,0-1 1 0 0,-1 1 0 0 0,0-1 0 0 0,1 0 0 0 0,-1 0 0 0 0,-7 3-1 0 0,-20 12 492 0 0,-24 22 1794 0 0,54-39-2192 0 0,-1 1 0 0 0,1-1 1 0 0,-1 1-1 0 0,0-1 0 0 0,1 0 1 0 0,-1 0-1 0 0,0 0 1 0 0,1 0-1 0 0,-1 0 0 0 0,0 0 1 0 0,1 0-1 0 0,-1 0 0 0 0,0-1 1 0 0,1 1-1 0 0,-3-1 1 0 0,3 0-193 0 0,-1 1 0 0 0,1-1 0 0 0,-1 1 0 0 0,1 0 0 0 0,-1-1-1 0 0,0 1 1 0 0,1 0 0 0 0,-1 0 0 0 0,0 0 0 0 0,1 0 0 0 0,-1 1 0 0 0,0-1 0 0 0,1 0 0 0 0,-4 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2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240 348 2172 0 0,'0'0'1073'0'0,"-4"54"-659"0"0,2-45-1656 0 0,4 0 4033 0 0,-3 1 4627 0 0,-12-8-4667 0 0,15-14-2152 0 0,-2 9-586 0 0,1 1 0 0 0,-1-1 0 0 0,0 1 0 0 0,1-1 0 0 0,0 1 0 0 0,0-1 0 0 0,0 1 0 0 0,0 0 1 0 0,0-1-1 0 0,0 1 0 0 0,2-2 0 0 0,-3 2-12 0 0,1 1 0 0 0,0 0 0 0 0,-1 0 0 0 0,1-1 0 0 0,-1 1 0 0 0,0 0 0 0 0,1-1 0 0 0,-1 1 0 0 0,0 0 0 0 0,0-1 0 0 0,0 1 0 0 0,0-1 0 0 0,0 1 0 0 0,0 0 0 0 0,0-1 0 0 0,-1-1 0 0 0,1 1-3 0 0,-1 0 0 0 0,1 1 0 0 0,0-1-1 0 0,0 0 1 0 0,0 1 0 0 0,0-1-1 0 0,0 0 1 0 0,0 1 0 0 0,0-1 0 0 0,1 0-1 0 0,-1 1 1 0 0,1-1 0 0 0,-1 1-1 0 0,2-4 1 0 0,0 1 9 0 0,-1-1-1 0 0,0 1 1 0 0,0-1 0 0 0,0 0-1 0 0,0 1 1 0 0,-1-1 0 0 0,0 0-1 0 0,0 0 1 0 0,0 1-1 0 0,-2-10 1 0 0,1-2-27 0 0,-6-3-13 0 0,-2-8 147 0 0,-5-53-90 0 0,6 69-33 0 0,7 10 8 0 0,0 0 0 0 0,-1 0 0 0 0,1 0-1 0 0,0 0 1 0 0,1 0 0 0 0,-1 0 0 0 0,0-1 0 0 0,0 1 0 0 0,0 0 0 0 0,1 0 0 0 0,-1-1 0 0 0,0 1 0 0 0,1 0-1 0 0,0-1 1 0 0,-1 1 0 0 0,0-2 0 0 0,-43-36 114 0 0,42 37-114 0 0,1-1-5 0 0,0 1 1 0 0,0 0 0 0 0,-1 0-1 0 0,1 0 1 0 0,-1 0-1 0 0,1 0 1 0 0,-1 0 0 0 0,0 1-1 0 0,0-1 1 0 0,0 0-1 0 0,0 1 1 0 0,0 0 0 0 0,0-1-1 0 0,0 1 1 0 0,0 0-1 0 0,-1 0 1 0 0,1 0 0 0 0,0 0-1 0 0,-1 1 1 0 0,1-1-1 0 0,-1 0 1 0 0,1 1 0 0 0,-1 0-1 0 0,1 0 1 0 0,-5 0-1 0 0,6 0 159 0 0,-30-12-244 0 0,-12-1 3386 0 0,40 13-3456 0 0,-9-1 1676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2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1 812 0 0,'0'1'395'0'0,"0"0"0"0"0,1 0 0 0 0,-1 0 0 0 0,0 0 0 0 0,0 0 0 0 0,0 0 0 0 0,0 0 0 0 0,0 0 0 0 0,0 0 0 0 0,-1 0 0 0 0,1 0 0 0 0,0 0 0 0 0,0 0 0 0 0,-1 0 0 0 0,0 2 0 0 0,-3-3-373 0 0,0 1 0 0 0,0-1 1 0 0,0 1-1 0 0,0 0 0 0 0,0 0 0 0 0,0 1 0 0 0,0-1 0 0 0,0 1 1 0 0,0 0-1 0 0,1 0 0 0 0,-1 0 0 0 0,1 1 0 0 0,-1-1 1 0 0,1 1-1 0 0,0 0 0 0 0,-4 4 0 0 0,0 1-15 0 0,0 0 0 0 0,0 1 0 0 0,1 0 0 0 0,0 0 0 0 0,-5 13 0 0 0,10-19 7 0 0,0 0 1 0 0,1 0 0 0 0,-1 0 0 0 0,1 0 0 0 0,0 0-1 0 0,0 0 1 0 0,0 0 0 0 0,0 0 0 0 0,0 0 0 0 0,1 0-1 0 0,-1 0 1 0 0,1 0 0 0 0,0 0 0 0 0,0 0-1 0 0,0 0 1 0 0,0 0 0 0 0,0-1 0 0 0,1 1 0 0 0,-1 0-1 0 0,1-1 1 0 0,0 1 0 0 0,3 3 0 0 0,-2 4 153 0 0,1 1-32 0 0,2-7 74 0 0,0 0 0 0 0,0 0 0 0 0,0-1 1 0 0,0 1-1 0 0,0-1 0 0 0,1-1 0 0 0,-1 1 0 0 0,1-1 1 0 0,0-1-1 0 0,0 1 0 0 0,-1-1 0 0 0,1 0 0 0 0,0 0 1 0 0,9-1-1 0 0,-14-1-199 0 0,0 0 1 0 0,-1-1 0 0 0,1 1-1 0 0,0 0 1 0 0,-1-1 0 0 0,1 1-1 0 0,-1-1 1 0 0,0 1 0 0 0,0-1-1 0 0,1 0 1 0 0,-1 1-1 0 0,0-1 1 0 0,0 0 0 0 0,0 0-1 0 0,0-2 1 0 0,16-20 377 0 0,-16 20-335 0 0,1 0-1 0 0,-1 0 1 0 0,0 0-1 0 0,0 0 1 0 0,0 0-1 0 0,-1 0 1 0 0,1 0-1 0 0,-1 0 0 0 0,0-1 1 0 0,0 1-1 0 0,-1 0 1 0 0,0-6-1 0 0,0-1 280 0 0,1 11-254 0 0,0-3-70 0 0,0 1 0 0 0,0 0 0 0 0,0-1 0 0 0,0 1 1 0 0,-1 0-1 0 0,1 0 0 0 0,-1-1 0 0 0,0 1 0 0 0,0 0 0 0 0,0 0 0 0 0,0 0 1 0 0,0 0-1 0 0,-2-3 0 0 0,-8-12-6 0 0,10 16-4 0 0,1-1 1 0 0,-1 1-1 0 0,1 0 0 0 0,-1 0 1 0 0,0-1-1 0 0,1 1 1 0 0,-1 0-1 0 0,0 0 0 0 0,0 0 1 0 0,0 0-1 0 0,0 0 0 0 0,0 0 1 0 0,0 0-1 0 0,0 0 1 0 0,-1 0-1 0 0,1 1 0 0 0,0-1 1 0 0,0 0-1 0 0,-1 1 0 0 0,1-1 1 0 0,-2 0-1 0 0,-26-8-27 0 0,24 6 20 0 0,1 2-1 0 0,-1-1 1 0 0,0 0 0 0 0,1 1-1 0 0,-1 0 1 0 0,0 0 0 0 0,0 0-1 0 0,-5 1 1 0 0,7 0 10 0 0,0 0 1 0 0,0 0-1 0 0,-1 0 1 0 0,1 1-1 0 0,0-1 0 0 0,0 1 1 0 0,0 0-1 0 0,0 0 1 0 0,0 0-1 0 0,0 1 1 0 0,0-1-1 0 0,0 1 0 0 0,1-1 1 0 0,-1 1-1 0 0,0 0 1 0 0,-2 2-1 0 0,-17 12-36 0 0,21-16 32 0 0,1 1 0 0 0,-1 0 1 0 0,1 0-1 0 0,-1 0 0 0 0,1 0 0 0 0,0 0 0 0 0,-1 0 0 0 0,1 0 0 0 0,0 0 0 0 0,0 0 0 0 0,0 0 0 0 0,0-1 1 0 0,0 1-1 0 0,0 0 0 0 0,0 0 0 0 0,0 0 0 0 0,0 0 0 0 0,0 0 0 0 0,0 0 0 0 0,0 0 0 0 0,1 0 0 0 0,-1 0 1 0 0,0 0-1 0 0,1 0 0 0 0,0 1 0 0 0,9 21 51 0 0,9-8-40 0 0,-17-14 0 0 0,-1-1-1 0 0,1 1 1 0 0,0 0-1 0 0,-1 0 1 0 0,1 0-1 0 0,-1 0 1 0 0,1 1-1 0 0,-1-1 1 0 0,1 0-1 0 0,-1 1 1 0 0,0-1-1 0 0,0 1 1 0 0,1-1-1 0 0,-1 1 1 0 0,0 0-1 0 0,-1-1 1 0 0,1 1-1 0 0,1 3 1 0 0,43-5 226 0 0,-38 0-126 0 0,0-1 0 0 0,1 0 0 0 0,-1 0 0 0 0,0 0 0 0 0,0-1 0 0 0,0 0 0 0 0,10-5 0 0 0,-14 6-123 0 0,12 1 90 0 0,-12 1-23 0 0,-8 0-2 0 0,3-1-59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4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228 245 2600 0 0,'0'0'-40'0'0,"-10"-7"1916"0"0,13 7-1775 0 0,0-1-1 0 0,0 1 1 0 0,-1-1-1 0 0,1 0 1 0 0,0 1-1 0 0,0-1 0 0 0,0 0 1 0 0,0-1-1 0 0,-1 1 1 0 0,1 0-1 0 0,0-1 1 0 0,-1 0-1 0 0,1 1 1 0 0,-1-1-1 0 0,0 0 0 0 0,0 0 1 0 0,0 0-1 0 0,0-1 1 0 0,0 1-1 0 0,0-1 1 0 0,0 1-1 0 0,-1-1 1 0 0,1 1-1 0 0,-1-1 0 0 0,0 0 1 0 0,1 1-1 0 0,-2-1 1 0 0,1 0-1 0 0,0 0 1 0 0,0 0-1 0 0,-1 0 1 0 0,0 0-1 0 0,1 0 0 0 0,-1-4 1 0 0,0-4-74 0 0,1 1 0 0 0,-1-1 0 0 0,-1 1 0 0 0,0 0-1 0 0,0-1 1 0 0,-1 1 0 0 0,-1 0 0 0 0,-6-19 0 0 0,8 25-29 0 0,-1 1 1 0 0,1 0-1 0 0,-1 0 0 0 0,0 0 1 0 0,0 0-1 0 0,0 0 1 0 0,0 0-1 0 0,0 1 0 0 0,0-1 1 0 0,-1 1-1 0 0,1-1 0 0 0,-1 1 1 0 0,0 0-1 0 0,0 0 0 0 0,0 0 1 0 0,0 1-1 0 0,0-1 0 0 0,0 1 1 0 0,0-1-1 0 0,-5 0 0 0 0,3 1-2 0 0,0 1 0 0 0,0-1-1 0 0,0 1 1 0 0,1 1-1 0 0,-1-1 1 0 0,0 1 0 0 0,0-1-1 0 0,1 1 1 0 0,-1 1-1 0 0,0-1 1 0 0,1 1-1 0 0,-1 0 1 0 0,-5 3 0 0 0,0 0-2 0 0,-1 2 1 0 0,1-1 0 0 0,1 2 0 0 0,-1-1-1 0 0,1 1 1 0 0,0 1 0 0 0,1-1 0 0 0,0 1-1 0 0,1 1 1 0 0,0 0 0 0 0,-8 13 0 0 0,11-15 11 0 0,0 1 0 0 0,0-1-1 0 0,1 1 1 0 0,0 0 0 0 0,0 0 0 0 0,1 0 0 0 0,0 0 0 0 0,1 1 0 0 0,0-1 0 0 0,1 0 0 0 0,0 1-1 0 0,0-1 1 0 0,1 1 0 0 0,0-1 0 0 0,0 0 0 0 0,1 0 0 0 0,4 12 0 0 0,-5-20 11 0 0,-1-1 0 0 0,1 1 0 0 0,0 0 1 0 0,-1-1-1 0 0,1 1 0 0 0,-1-1 0 0 0,1 1 0 0 0,0-1 0 0 0,0 1 1 0 0,-1-1-1 0 0,1 1 0 0 0,0-1 0 0 0,0 0 0 0 0,0 1 1 0 0,-1-1-1 0 0,1 0 0 0 0,0 0 0 0 0,0 0 0 0 0,0 1 1 0 0,0-1-1 0 0,-1 0 0 0 0,1 0 0 0 0,0 0 0 0 0,0-1 1 0 0,0 1-1 0 0,0 0 0 0 0,-1 0 0 0 0,1 0 0 0 0,0-1 0 0 0,0 1 1 0 0,0 0-1 0 0,0-1 0 0 0,-1 1 0 0 0,1 0 0 0 0,0-1 1 0 0,0 0-1 0 0,32-19 272 0 0,-29 17-323 0 0,8-5 60 0 0,15-11 10 0 0,36-31 1 0 0,-56 43 76 0 0,0 0 0 0 0,-1 0 0 0 0,1-1 0 0 0,-1 0-1 0 0,-1 0 1 0 0,1 0 0 0 0,-1 0 0 0 0,-1-1 0 0 0,5-13 0 0 0,-1 7 919 0 0,-2 26-239 0 0,2 8-944 0 0,3 6 356 0 0,1 0-1 0 0,2-1 1 0 0,0-1-1 0 0,2 0 1 0 0,0-1-1 0 0,2-1 0 0 0,0 0 1 0 0,1-1-1 0 0,33 25 1 0 0,-39-35 53 0 0,-8-5-23 0 0,1 0-1 0 0,0 0 1 0 0,0-1 0 0 0,1 1-1 0 0,-1-1 1 0 0,1-1-1 0 0,0 1 1 0 0,0-1-1 0 0,0-1 1 0 0,0 1-1 0 0,1-1 1 0 0,12 2-1 0 0,-25-9-3987 0 0,-2 0 885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4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89 2268 0 0,'0'-4'423'0'0,"0"-1"0"0"0,-1 1 0 0 0,1 0 0 0 0,-1 0 0 0 0,0 0 0 0 0,0 0-1 0 0,0-1 1 0 0,0 1 0 0 0,-1 1 0 0 0,-2-6 0 0 0,-2-26 1378 0 0,6 32-1599 0 0,0 12-191 0 0,0 0-72 0 0,-1 15 71 0 0,-2 0-1 0 0,-5 28 1 0 0,-3 21-15 0 0,2-15-45 0 0,4-38 201 0 0,3-33 719 0 0,3 8-871 0 0,0 0-1 0 0,0 0 1 0 0,0 0-1 0 0,1 0 1 0 0,0 0-1 0 0,0 1 0 0 0,0-1 1 0 0,1 0-1 0 0,-1 1 1 0 0,1-1-1 0 0,0 1 1 0 0,0 0-1 0 0,1 0 1 0 0,-1 0-1 0 0,1 1 1 0 0,0-1-1 0 0,0 1 1 0 0,0 0-1 0 0,0 0 0 0 0,1 0 1 0 0,-1 1-1 0 0,1 0 1 0 0,0-1-1 0 0,0 1 1 0 0,0 1-1 0 0,0-1 1 0 0,0 1-1 0 0,8-1 1 0 0,-10 2-17 0 0,-3 0 18 0 0,3 25 0 0 0,-2-23 5 0 0,-1 0 0 0 0,1 0 1 0 0,-1 0-1 0 0,0 0 0 0 0,1 0 0 0 0,-1-1 0 0 0,0 1 1 0 0,0 0-1 0 0,0 0 0 0 0,0 0 0 0 0,-1 0 0 0 0,1 0 1 0 0,-1 0-1 0 0,1 0 0 0 0,-1 0 0 0 0,0 0 1 0 0,1-1-1 0 0,-1 1 0 0 0,0 0 0 0 0,0 0 0 0 0,0-1 1 0 0,0 1-1 0 0,-1-1 0 0 0,1 1 0 0 0,0-1 0 0 0,-1 0 1 0 0,1 1-1 0 0,-1-1 0 0 0,-1 2 0 0 0,-20 21 98 0 0,21-21-83 0 0,0-1 0 0 0,1 1 1 0 0,-1-1-1 0 0,0 0 0 0 0,0 0 1 0 0,-1 0-1 0 0,1 0 0 0 0,0 0 1 0 0,-1 0-1 0 0,1-1 0 0 0,-1 1 1 0 0,0-1-1 0 0,1 1 0 0 0,-1-1 1 0 0,0 0-1 0 0,-3 1 0 0 0,3-2 121 0 0,0 1-1 0 0,0 0 0 0 0,0-1 0 0 0,0 0 1 0 0,0 1-1 0 0,0-1 0 0 0,1 0 0 0 0,-1-1 1 0 0,0 1-1 0 0,0 0 0 0 0,0-1 1 0 0,0 0-1 0 0,0 0 0 0 0,0 0 0 0 0,1 0 1 0 0,-1 0-1 0 0,0 0 0 0 0,1-1 1 0 0,-1 1-1 0 0,1-1 0 0 0,-1 0 0 0 0,1 1 1 0 0,-4-5-1 0 0,-21-13 680 0 0,12 13-15 0 0,-1-2-65 0 0,12-3-3522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48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2528 0 0,'0'-1'303'0'0,"0"-1"0"0"0,1 1 1 0 0,-1 0-1 0 0,0-1 0 0 0,1 1 0 0 0,-1 0 0 0 0,1 0 0 0 0,-1 0 0 0 0,1 0 0 0 0,0-1 0 0 0,-1 1 0 0 0,1 0 1 0 0,0 0-1 0 0,0 0 0 0 0,0 0 0 0 0,0 0 0 0 0,0 1 0 0 0,0-1 0 0 0,0 0 0 0 0,0 0 0 0 0,0 1 0 0 0,0-1 1 0 0,2 0-1 0 0,38-14-728 0 0,-7 3 556 0 0,-34 58-273 0 0,9 28 247 0 0,-11-60-40 0 0,0 0 0 0 0,-1 1 0 0 0,0-1 0 0 0,-1-1-1 0 0,-1 1 1 0 0,0 0 0 0 0,-1-1 0 0 0,-1 0 0 0 0,-13 20 0 0 0,7-9 334 0 0,12-23-330 0 0,1-1 0 0 0,-1 1 0 0 0,1 0 0 0 0,-1-1 0 0 0,1 1 0 0 0,-1 0 0 0 0,1-1 0 0 0,0 1 0 0 0,0 0 1 0 0,-1-1-1 0 0,1 1 0 0 0,0 0 0 0 0,0-1 0 0 0,0 1 0 0 0,0 0 0 0 0,0 0 0 0 0,0-1 0 0 0,0 1 0 0 0,0 0 0 0 0,0 0 0 0 0,0-1 1 0 0,0 1-1 0 0,0 0 0 0 0,0 0 0 0 0,1-1 0 0 0,-1 1 0 0 0,1 1 0 0 0,0-2-26 0 0,0 1 0 0 0,0-1 0 0 0,0 1-1 0 0,0-1 1 0 0,0 0 0 0 0,0 0 0 0 0,0 0 0 0 0,0 1 0 0 0,0-1-1 0 0,1 0 1 0 0,-1 0 0 0 0,0-1 0 0 0,0 1 0 0 0,0 0 0 0 0,0 0-1 0 0,2-1 1 0 0,63-23-169 0 0,-42 14 286 0 0,-12 6-353 0 0,28-10 310 0 0,-39 13-333 0 0,0 1 1 0 0,0-1-1 0 0,0 0 1 0 0,1 0-1 0 0,-1 1 1 0 0,0-1-1 0 0,0 0 1 0 0,-1 0-1 0 0,1 0 1 0 0,0 0 0 0 0,0 0-1 0 0,0 0 1 0 0,-1-1-1 0 0,1 1 1 0 0,0-2-1 0 0,0-3-2191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3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7 560 3276 0 0,'-1'-4'213'0'0,"-1"1"0"0"0,1-1 0 0 0,0 1-1 0 0,1-1 1 0 0,-1 0 0 0 0,0 0 0 0 0,1 1-1 0 0,0-1 1 0 0,0 0 0 0 0,0 1 0 0 0,1-1 0 0 0,-1 0-1 0 0,1 0 1 0 0,0 1 0 0 0,0-1 0 0 0,0 1-1 0 0,0-1 1 0 0,1 1 0 0 0,-1-1 0 0 0,1 1 0 0 0,0 0-1 0 0,2-4 1 0 0,1-5-187 0 0,-1-1 1 0 0,0 1-1 0 0,-1-1 0 0 0,-1 0 1 0 0,0 1-1 0 0,1-24 0 0 0,-2 20-4 0 0,8-71-23 0 0,9-172-77 0 0,-28 675-136 0 0,5-220 297 0 0,28 264-1 0 0,-11 49-71 0 0,-15-317 73 0 0,3-128-15 0 0,-1 6 455 0 0,14 129-1 0 0,2-82 254 0 0,-3 188-1 0 0,-12-303 14 0 0,0-26-3839 0 0,0 4 613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4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43 1732 0 0,'-3'2'344'0'0,"-1"0"-1"0"0,1-1 1 0 0,-1 1-1 0 0,1-1 1 0 0,-1 1-1 0 0,0-1 1 0 0,0 0-1 0 0,0 0 1 0 0,0-1-1 0 0,1 1 1 0 0,-8-1 4728 0 0,44-1-3484 0 0,161-39-1234 0 0,-143 28-327 0 0,-47 9 48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49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14 2156 0 0,'-4'14'10887'0'0,"3"-14"-10669"0"0,29-2-382 0 0,-20 1 172 0 0,-1 0 0 0 0,0 0-1 0 0,0-1 1 0 0,0 0 0 0 0,10-4 0 0 0,-10 4-23 0 0,0-1 0 0 0,0 1 0 0 0,0 0 1 0 0,0 1-1 0 0,11-1 0 0 0,-18 2-263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4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18 4568 0 0,'-22'13'7224'0'0,"13"-10"-1839"0"0,19-5-2348 0 0,3 1-4339 0 0,2-1 1267 0 0,0 0-1 0 0,0-1 0 0 0,-1-1 0 0 0,18-6 0 0 0,-4 1 41 0 0,-11 9 771 0 0,-19 3-2424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5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3 847 1404 0 0,'0'0'679'0'0,"0"10"6978"0"0,-1-33-6857 0 0,0 17-783 0 0,1 0 0 0 0,-1 1-1 0 0,1-1 1 0 0,1 0 0 0 0,-1 0-1 0 0,1 1 1 0 0,0-1 0 0 0,0 0-1 0 0,0 1 1 0 0,1-1 0 0 0,0 1-1 0 0,0-1 1 0 0,1 1 0 0 0,3-7-1 0 0,26-39-44 0 0,-27 42 34 0 0,0-1 0 0 0,0 1 1 0 0,2 0-1 0 0,-1 1 0 0 0,1-1 0 0 0,8-7 1 0 0,27-18-9 0 0,2 0 0 0 0,1 3 0 0 0,1 2 0 0 0,2 2 0 0 0,95-39 0 0 0,-132 63 3 0 0,0 0-1 0 0,1 1 0 0 0,-1 0 0 0 0,1 1 0 0 0,0 0 0 0 0,-1 1 1 0 0,1 0-1 0 0,14 3 0 0 0,-14-2 0 0 0,0 0 0 0 0,0-1 0 0 0,0 0 0 0 0,1-1 0 0 0,-1 0 0 0 0,0-1 0 0 0,12-3 0 0 0,-15 3 0 0 0,1 0-1 0 0,0 0 1 0 0,0 1 0 0 0,1 1 0 0 0,10 0 0 0 0,-10 0-1 0 0,1-1 0 0 0,-1 1-1 0 0,23-6 1 0 0,-3 0 5 0 0,0 2-1 0 0,0 1 1 0 0,0 1 0 0 0,61 5-1 0 0,-13 0-4 0 0,-58-3 6 0 0,0 2-1 0 0,0 0 1 0 0,31 8 0 0 0,-14-4 9 0 0,2-2 1 0 0,65-1 0 0 0,-100-3-14 0 0,49 0 148 0 0,387-18 264 0 0,-379 13-398 0 0,82 4 0 0 0,34-1 2 0 0,-77-3 0 0 0,-65 5-12 0 0,1-2 0 0 0,58-10 0 0 0,27-12 31 0 0,-34 7-20 0 0,101-32 0 0 0,-133 30-42 0 0,118-45 109 0 0,-43 20-78 0 0,-90 27-30 0 0,1 3 0 0 0,1 1-1 0 0,47-7 1 0 0,136-14 72 0 0,-203 31-22 0 0,214-21 154 0 0,-190 22-74 0 0,1 2 0 0 0,-1 2-1 0 0,49 9 1 0 0,246 33 591 0 0,-254-30-533 0 0,-25-5-28 0 0,89 26 0 0 0,-132-30 372 0 0,-10-6-1749 0 0,-11-5-2924 0 0,-8-2 1520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54 4852 0 0,'-1'-1'163'0'0,"0"0"-1"0"0,0 0 0 0 0,0 0 0 0 0,0 0 0 0 0,1 0 0 0 0,-1 0 0 0 0,0 0 1 0 0,1-1-1 0 0,-1 1 0 0 0,0 0 0 0 0,1 0 0 0 0,-1-1 0 0 0,1 1 1 0 0,0 0-1 0 0,-1-1 0 0 0,1 1 0 0 0,0 0 0 0 0,0-1 0 0 0,0 1 0 0 0,0 0 1 0 0,0-1-1 0 0,0 1 0 0 0,0-1 0 0 0,1 1 0 0 0,-1 0 0 0 0,0-1 0 0 0,1 1 1 0 0,-1 0-1 0 0,1 0 0 0 0,-1-1 0 0 0,1 1 0 0 0,0 0 0 0 0,0 0 0 0 0,1-2 1 0 0,1 2 46 0 0,-1-1 0 0 0,1 1 0 0 0,0 0 0 0 0,0 0 0 0 0,0 0 0 0 0,0 1 0 0 0,0-1 0 0 0,0 1 0 0 0,0 0 0 0 0,0-1 0 0 0,0 2 0 0 0,5-1 0 0 0,45 7-129 0 0,-41-5 54 0 0,3 0-130 0 0,-1 0 0 0 0,0 1 0 0 0,0 1 1 0 0,0 0-1 0 0,-1 1 0 0 0,23 11 0 0 0,-33-14 41 0 0,-1-1-1 0 0,0 1 1 0 0,1-1-1 0 0,-1 1 0 0 0,0 0 1 0 0,0 0-1 0 0,0 0 1 0 0,0 0-1 0 0,0 0 1 0 0,0 0-1 0 0,-1 1 0 0 0,1-1 1 0 0,-1 1-1 0 0,1-1 1 0 0,-1 1-1 0 0,0-1 0 0 0,0 1 1 0 0,0 0-1 0 0,-1 0 1 0 0,1-1-1 0 0,-1 1 1 0 0,1 0-1 0 0,-1 0 0 0 0,0 0 1 0 0,0-1-1 0 0,0 1 1 0 0,0 0-1 0 0,-1 0 0 0 0,1 0 1 0 0,-1 0-1 0 0,0-1 1 0 0,1 1-1 0 0,-1 0 0 0 0,-1-1 1 0 0,1 1-1 0 0,0-1 1 0 0,-1 1-1 0 0,1-1 1 0 0,-1 1-1 0 0,-3 3 0 0 0,-4 6 175 0 0,-1 0-1 0 0,0-1 1 0 0,-1 0-1 0 0,0-1 0 0 0,-1 0 1 0 0,0-1-1 0 0,0 0 1 0 0,-25 13-1 0 0,-115 48 542 0 0,146-67-719 0 0,-10 3-199 0 0,-61 22 833 0 0,20-21-3285 0 0,52-7 84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5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74 4828 0 0,'0'0'66'0'0,"0"0"-1"0"0,-1 0 0 0 0,1 0 0 0 0,0 0 0 0 0,0 0 0 0 0,-1 0 0 0 0,1 0 0 0 0,0 0 1 0 0,0 0-1 0 0,0 0 0 0 0,-1 0 0 0 0,1 0 0 0 0,0 0 0 0 0,0-1 0 0 0,-1 1 1 0 0,1 0-1 0 0,0 0 0 0 0,0 0 0 0 0,0 0 0 0 0,-1 0 0 0 0,1 0 0 0 0,0-1 0 0 0,0 1 1 0 0,0 0-1 0 0,0 0 0 0 0,0 0 0 0 0,-1-1 0 0 0,1 1 0 0 0,0 0 0 0 0,0 0 0 0 0,0 0 1 0 0,0-1-1 0 0,0 1 0 0 0,0 0 0 0 0,0 0 0 0 0,0-1 0 0 0,0 1 0 0 0,0 0 0 0 0,0 0 1 0 0,0 0-1 0 0,0-1 0 0 0,0 1 0 0 0,0 0 0 0 0,0 0 0 0 0,0-1 0 0 0,0 1 1 0 0,0 0-1 0 0,0-1 0 0 0,9-16 1292 0 0,16-13-396 0 0,-24 28-952 0 0,1 1 1 0 0,-1-1-1 0 0,0 1 1 0 0,1 0 0 0 0,-1-1-1 0 0,1 1 1 0 0,0 0-1 0 0,-1 0 1 0 0,1 0 0 0 0,0 0-1 0 0,-1 0 1 0 0,1 1-1 0 0,0-1 1 0 0,0 0-1 0 0,0 1 1 0 0,0 0 0 0 0,3-1-1 0 0,-4 1-14 0 0,0 1 0 0 0,1-1 0 0 0,-1 1 0 0 0,0 0 0 0 0,0 0 0 0 0,0-1 0 0 0,0 1 0 0 0,0 0 0 0 0,0 0 0 0 0,0 0 0 0 0,-1 0 0 0 0,1 0 0 0 0,0 0 0 0 0,0 0 0 0 0,-1 0 0 0 0,1 0 0 0 0,-1 0 0 0 0,1 1 0 0 0,-1-1 0 0 0,1 0-1 0 0,-1 0 1 0 0,0 1 0 0 0,1-1 0 0 0,-1 0 0 0 0,0 0 0 0 0,0 2 0 0 0,8 37 41 0 0,-2-16-35 0 0,-1 1 1 0 0,2 38-1 0 0,-6-57 13 0 0,-1 0 0 0 0,-1 1 0 0 0,1-1-1 0 0,-1 0 1 0 0,0 0 0 0 0,0 0 0 0 0,0 0 0 0 0,-1 0-1 0 0,0 0 1 0 0,-1 0 0 0 0,1-1 0 0 0,-1 1 0 0 0,0-1-1 0 0,0 1 1 0 0,-6 6 0 0 0,5-13 378 0 0,4-9-184 0 0,4-12 14 0 0,-3 20-215 0 0,3-7 26 0 0,0 0 0 0 0,0 1 0 0 0,1 0 0 0 0,0 0 1 0 0,0 0-1 0 0,1 1 0 0 0,0 0 0 0 0,0 0 1 0 0,12-10-1 0 0,-17 18-32 0 0,0-1 1 0 0,0 0-1 0 0,0 0 1 0 0,0 1-1 0 0,0-1 0 0 0,0 1 1 0 0,1-1-1 0 0,-1 1 1 0 0,0-1-1 0 0,-1 1 1 0 0,1 0-1 0 0,0-1 1 0 0,0 1-1 0 0,0 0 1 0 0,0 0-1 0 0,0 0 0 0 0,-1-1 1 0 0,1 1-1 0 0,0 0 1 0 0,-1 0-1 0 0,1 0 1 0 0,-1 0-1 0 0,1 0 1 0 0,-1 1-1 0 0,0-1 0 0 0,1 0 1 0 0,-1 0-1 0 0,0 0 1 0 0,0 0-1 0 0,1 2 1 0 0,8 36 49 0 0,-9-38-35 0 0,23-26-76 0 0,-20 19 61 0 0,1 1 0 0 0,0 0 0 0 0,0 0 0 0 0,0 1 1 0 0,0-1-1 0 0,1 1 0 0 0,0 0 0 0 0,0 0 0 0 0,0 0 0 0 0,0 1 1 0 0,0 0-1 0 0,1 0 0 0 0,0 0 0 0 0,-1 0 0 0 0,1 1 1 0 0,0 0-1 0 0,0 0 0 0 0,0 1 0 0 0,1 0 0 0 0,-1 0 0 0 0,0 0 1 0 0,0 1-1 0 0,1 0 0 0 0,8 1 0 0 0,-14-1-4 0 0,0 1-1 0 0,1 0 1 0 0,-1 0-1 0 0,0-1 1 0 0,0 1-1 0 0,0 0 1 0 0,0 0-1 0 0,0 0 1 0 0,0 0-1 0 0,0 0 1 0 0,0 0-1 0 0,0 0 1 0 0,-1 1-1 0 0,1-1 1 0 0,0 0-1 0 0,-1 0 1 0 0,1 1-1 0 0,-1-1 1 0 0,1 0-1 0 0,-1 1 1 0 0,0-1-1 0 0,1 0 1 0 0,-1 1-1 0 0,0-1 1 0 0,0 1-1 0 0,0 2 1 0 0,8 20-150 0 0,-7-24 103 0 0,0 1 0 0 0,-1 0 0 0 0,1 0-1 0 0,0-1 1 0 0,-1 1 0 0 0,1-1 0 0 0,0 1 0 0 0,0-1-1 0 0,-1 1 1 0 0,1-1 0 0 0,0 1 0 0 0,0-1-1 0 0,0 1 1 0 0,0-1 0 0 0,0 0 0 0 0,0 0-1 0 0,0 0 1 0 0,0 1 0 0 0,0-1 0 0 0,0 0 0 0 0,-1 0-1 0 0,1 0 1 0 0,0 0 0 0 0,0 0 0 0 0,0-1-1 0 0,0 1 1 0 0,0 0 0 0 0,0 0 0 0 0,0-1-1 0 0,0 1 1 0 0,1-1 0 0 0,0-1 48 0 0,0 0 0 0 0,0 0 0 0 0,0 0-1 0 0,0-1 1 0 0,-1 1 0 0 0,1 0 0 0 0,-1-1 0 0 0,1 1 0 0 0,-1-1 0 0 0,2-5 0 0 0,-1 2-67 0 0,16-34 651 0 0,-11 30-217 0 0,-4 21-368 0 0,0 2 16 0 0,0 0 0 0 0,1-1-1 0 0,0 1 1 0 0,1-1 0 0 0,1 0 0 0 0,-1 0 0 0 0,2-1 0 0 0,11 17-1 0 0,-16-26-8 0 0,0 1 0 0 0,-1-1-1 0 0,1 0 1 0 0,0 1-1 0 0,0-1 1 0 0,0 0 0 0 0,1 0-1 0 0,-1 0 1 0 0,0-1 0 0 0,1 1-1 0 0,-1-1 1 0 0,1 1-1 0 0,0-1 1 0 0,-1 0 0 0 0,1 0-1 0 0,0 0 1 0 0,0 0-1 0 0,0 0 1 0 0,0-1 0 0 0,0 1-1 0 0,-1-1 1 0 0,1 0 0 0 0,0 0-1 0 0,0 0 1 0 0,0 0-1 0 0,0 0 1 0 0,0-1 0 0 0,0 1-1 0 0,0-1 1 0 0,0 0-1 0 0,0 0 1 0 0,-1 0 0 0 0,1 0-1 0 0,0 0 1 0 0,-1-1 0 0 0,1 1-1 0 0,-1-1 1 0 0,1 0-1 0 0,-1 0 1 0 0,3-2 0 0 0,1-1 38 0 0,-1 1 0 0 0,0-1 0 0 0,0 1 1 0 0,-1-2-1 0 0,1 1 0 0 0,-1 0 0 0 0,0-1 0 0 0,-1 1 1 0 0,1-1-1 0 0,-1 0 0 0 0,0-1 0 0 0,-1 1 1 0 0,1 0-1 0 0,-1-1 0 0 0,0 1 0 0 0,1-15 0 0 0,-3 21-43 0 0,0-1-1 0 0,0 1 1 0 0,0-1-1 0 0,0 1 1 0 0,0-1-1 0 0,0 0 1 0 0,-1 1 0 0 0,1-1-1 0 0,0 1 1 0 0,0-1-1 0 0,-1 1 1 0 0,1-1-1 0 0,0 1 1 0 0,-1-1-1 0 0,1 1 1 0 0,0-1-1 0 0,-1 1 1 0 0,1-1-1 0 0,-1 1 1 0 0,1-1-1 0 0,0 1 1 0 0,-1 0-1 0 0,1-1 1 0 0,-1 1-1 0 0,1 0 1 0 0,-1 0-1 0 0,0-1 1 0 0,1 1-1 0 0,-1 0 1 0 0,0 0-1 0 0,-26-1-12 0 0,-27 16 23 0 0,51-14-9 0 0,-115 32-1525 0 0,100-29 122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57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92 367 6129 0 0,'43'1'2351'0'0,"-42"2"-2347"0"0,0 0-1 0 0,0 0 1 0 0,0 0 0 0 0,1 0-1 0 0,-1 0 1 0 0,1-1-1 0 0,0 1 1 0 0,0 0-1 0 0,0-1 1 0 0,0 1 0 0 0,0-1-1 0 0,0 0 1 0 0,1 1-1 0 0,-1-1 1 0 0,1-1 0 0 0,0 1-1 0 0,-1 0 1 0 0,1 0-1 0 0,0-1 1 0 0,0 0 0 0 0,0 0-1 0 0,0 1 1 0 0,6 0-1 0 0,-6-1 27 0 0,0 0-1 0 0,0 1 0 0 0,0-1 0 0 0,0-1 0 0 0,1 1 0 0 0,-1 0 1 0 0,0-1-1 0 0,0 0 0 0 0,1 1 0 0 0,-1-1 0 0 0,0-1 0 0 0,0 1 0 0 0,1 0 1 0 0,-1-1-1 0 0,0 1 0 0 0,0-1 0 0 0,0 0 0 0 0,0 0 0 0 0,0-1 1 0 0,0 1-1 0 0,0-1 0 0 0,0 1 0 0 0,5-5 0 0 0,-7 5-6 0 0,0-1 0 0 0,0 0 0 0 0,0 0-1 0 0,0 0 1 0 0,0 0 0 0 0,0 0 0 0 0,0-1 0 0 0,-1 1-1 0 0,1 0 1 0 0,-1 0 0 0 0,0 0 0 0 0,1 0 0 0 0,-1-1-1 0 0,0 1 1 0 0,-1 0 0 0 0,1 0 0 0 0,0-1 0 0 0,0 1-1 0 0,-1 0 1 0 0,0 0 0 0 0,1 0 0 0 0,-1 0-1 0 0,0 0 1 0 0,0 0 0 0 0,0 0 0 0 0,0 0 0 0 0,0 0-1 0 0,0 0 1 0 0,-1 0 0 0 0,-2-2 0 0 0,2 1-25 0 0,-1 0 0 0 0,0 0 1 0 0,0 0-1 0 0,0 1 0 0 0,0-1 0 0 0,0 1 1 0 0,0 0-1 0 0,-1 0 0 0 0,1 0 0 0 0,-1 0 0 0 0,1 1 1 0 0,-1-1-1 0 0,0 1 0 0 0,0 0 0 0 0,0 0 1 0 0,-6 0-1 0 0,-1 2-1 0 0,1 0 1 0 0,0 0 0 0 0,0 1-1 0 0,0 1 1 0 0,0 0-1 0 0,0 0 1 0 0,0 1 0 0 0,1 0-1 0 0,0 1 1 0 0,-1 0-1 0 0,2 0 1 0 0,-1 1-1 0 0,1 0 1 0 0,0 0 0 0 0,0 1-1 0 0,0 0 1 0 0,1 1-1 0 0,0 0 1 0 0,1 0-1 0 0,0 0 1 0 0,-6 11 0 0 0,10-15 11 0 0,1 0 1 0 0,0 0-1 0 0,0-1 1 0 0,0 1-1 0 0,1 0 1 0 0,-1 0-1 0 0,1 0 1 0 0,0 0-1 0 0,0 5 1 0 0,1 2 150 0 0,-1-11-140 0 0,0 1-1 0 0,1-1 1 0 0,-1 0 0 0 0,1 1-1 0 0,-1-1 1 0 0,1 0-1 0 0,-1 1 1 0 0,1-1 0 0 0,-1 0-1 0 0,1 1 1 0 0,-1-1 0 0 0,1 0-1 0 0,0 0 1 0 0,-1 0 0 0 0,1 0-1 0 0,-1 1 1 0 0,1-1 0 0 0,-1 0-1 0 0,1 0 1 0 0,0 0-1 0 0,-1 0 1 0 0,1 0 0 0 0,-1 0-1 0 0,1-1 1 0 0,0 1 0 0 0,-1 0-1 0 0,1 0 1 0 0,-1 0 0 0 0,1 0-1 0 0,-1-1 1 0 0,1 1 0 0 0,0-1-1 0 0,22-7 222 0 0,-9 0-241 0 0,0-2 0 0 0,-1 0 1 0 0,0 0-1 0 0,0-1 0 0 0,-1-1 0 0 0,-1 0 1 0 0,0-1-1 0 0,-1 0 0 0 0,0-1 1 0 0,-1 0-1 0 0,0 0 0 0 0,-1-1 0 0 0,-1 0 1 0 0,0 0-1 0 0,-2-1 0 0 0,1 0 1 0 0,-2 0-1 0 0,0 0 0 0 0,-1-1 0 0 0,-1 1 1 0 0,0-1-1 0 0,-1-26 0 0 0,-2 34 9 0 0,1 1-1 0 0,-2-1 0 0 0,0 1 0 0 0,0-1 1 0 0,0 1-1 0 0,-1 0 0 0 0,-5-11 1 0 0,6 14-7 0 0,0 0 0 0 0,-1 1 0 0 0,0-1 0 0 0,0 1 0 0 0,0-1 0 0 0,0 1 0 0 0,0 0 0 0 0,-1 0 0 0 0,0 0 0 0 0,0 1 0 0 0,0-1 0 0 0,0 1 0 0 0,-7-3 0 0 0,11 6-6 0 0,-1 0-1 0 0,0 0 1 0 0,0 1-1 0 0,0-1 1 0 0,0 1-1 0 0,0-1 1 0 0,1 1 0 0 0,-1-1-1 0 0,0 1 1 0 0,0 0-1 0 0,1-1 1 0 0,-1 1-1 0 0,0 0 1 0 0,1 0 0 0 0,-1-1-1 0 0,1 1 1 0 0,-1 0-1 0 0,1 0 1 0 0,-1 0-1 0 0,1 0 1 0 0,0-1 0 0 0,-1 1-1 0 0,1 0 1 0 0,0 0-1 0 0,-1 2 1 0 0,-9 29-28 0 0,9-31 30 0 0,-6 24 46 0 0,0 0-1 0 0,2 1 1 0 0,1 0 0 0 0,0 0 0 0 0,2 0 0 0 0,2 37 0 0 0,1-53-8 0 0,0-1-1 0 0,0 0 1 0 0,1 0 0 0 0,1-1 0 0 0,-1 1 0 0 0,1 0-1 0 0,1-1 1 0 0,0 1 0 0 0,0-1 0 0 0,0 0 0 0 0,1-1-1 0 0,0 1 1 0 0,1-1 0 0 0,-1 0 0 0 0,2 0 0 0 0,-1 0-1 0 0,1-1 1 0 0,0 0 0 0 0,0-1 0 0 0,0 1 0 0 0,15 7-1 0 0,-14-10 22 0 0,0 1-1 0 0,0-1 0 0 0,0-1 0 0 0,1 1 0 0 0,-1-1 0 0 0,1-1 0 0 0,-1 0 0 0 0,1 0 0 0 0,-1-1 0 0 0,1 0 0 0 0,0 0 1 0 0,-1-1-1 0 0,1 0 0 0 0,-1 0 0 0 0,1-1 0 0 0,-1 0 0 0 0,0-1 0 0 0,0 0 0 0 0,0 0 0 0 0,0-1 0 0 0,0 1 0 0 0,-1-2 1 0 0,1 1-1 0 0,-1-1 0 0 0,0-1 0 0 0,-1 1 0 0 0,1-1 0 0 0,-1 0 0 0 0,-1 0 0 0 0,1-1 0 0 0,-1 0 0 0 0,0 0 1 0 0,0 0-1 0 0,-1 0 0 0 0,0-1 0 0 0,0 0 0 0 0,4-14 0 0 0,-17 33 17 0 0,-8 25-28 0 0,16-34-44 0 0,0 1 1 0 0,0-1 0 0 0,0 1-1 0 0,1 0 1 0 0,-1-1 0 0 0,1 1-1 0 0,0 0 1 0 0,0 0 0 0 0,0-1-1 0 0,0 1 1 0 0,0 0 0 0 0,2 4-1 0 0,-2-5 0 0 0,1-1-1 0 0,0 0 0 0 0,0 1 0 0 0,0-1 1 0 0,0 0-1 0 0,0 0 0 0 0,0 1 0 0 0,0-1 0 0 0,0 0 1 0 0,0 0-1 0 0,0 0 0 0 0,1 0 0 0 0,-1-1 1 0 0,0 1-1 0 0,1 0 0 0 0,-1 0 0 0 0,1-1 0 0 0,-1 1 1 0 0,1-1-1 0 0,-1 1 0 0 0,1-1 0 0 0,-1 0 0 0 0,1 0 1 0 0,-1 1-1 0 0,1-1 0 0 0,1-1 0 0 0,4 2 2 0 0,-1-1 0 0 0,0-1 1 0 0,1 1-1 0 0,-1-1 0 0 0,0 0 0 0 0,0-1 0 0 0,0 1 0 0 0,0-1 0 0 0,0-1 0 0 0,0 1 0 0 0,0-1 0 0 0,0 0 0 0 0,-1 0 0 0 0,0 0 0 0 0,1-1 1 0 0,-1 0-1 0 0,-1 0 0 0 0,1 0 0 0 0,0-1 0 0 0,-1 0 0 0 0,0 0 0 0 0,0 0 0 0 0,-1 0 0 0 0,1 0 0 0 0,2-7 0 0 0,-6 14-10 0 0,-1 0 0 0 0,1 0 0 0 0,0 1 0 0 0,0-1 0 0 0,0 0 0 0 0,0 0 0 0 0,0 0 0 0 0,0 1 0 0 0,1-1 0 0 0,-1 0 0 0 0,1 0 0 0 0,-1 0 0 0 0,1 0 0 0 0,0 0 0 0 0,1 3 0 0 0,22 39 6 0 0,-8-16-2801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5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93 6449 0 0,'0'-65'2713'0'0,"0"40"-201"0"0,0 23-1768 0 0,0 10-648 0 0,-7 365 2682 0 0,11-343-2454 0 0,-1-1-3709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8:5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40 7009 0 0,'12'-16'3153'0'0,"-13"34"570"0"0,1 16-3631 0 0,-2 1 0 0 0,-6 39 0 0 0,7-71-71 0 0,1-1 0 0 0,-1 0-1 0 0,1 0 1 0 0,0 0 0 0 0,0 0 0 0 0,0 0 0 0 0,0 0 0 0 0,0 0 0 0 0,1 1 0 0 0,-1-1 0 0 0,0 0 0 0 0,1 0 0 0 0,1 3 0 0 0,-2-4-1 0 0,1 0-1 0 0,-1-1 1 0 0,1 1-1 0 0,-1-1 1 0 0,1 1-1 0 0,0-1 1 0 0,-1 1 0 0 0,1-1-1 0 0,0 1 1 0 0,-1-1-1 0 0,1 1 1 0 0,0-1-1 0 0,-1 0 1 0 0,1 1-1 0 0,0-1 1 0 0,0 0 0 0 0,0 0-1 0 0,-1 0 1 0 0,1 0-1 0 0,0 1 1 0 0,0-1-1 0 0,0 0 1 0 0,-1 0 0 0 0,2-1-1 0 0,5 0 36 0 0,0-1-1 0 0,0 0 0 0 0,0 0 1 0 0,0-1-1 0 0,-1 0 1 0 0,8-4-1 0 0,-13 7-58 0 0,5-4 45 0 0,0 1 0 0 0,0-1 1 0 0,-1 0-1 0 0,1-1 0 0 0,-1 1 0 0 0,0-1 1 0 0,0 0-1 0 0,0 0 0 0 0,-1-1 0 0 0,1 1 0 0 0,-1-1 1 0 0,-1 0-1 0 0,1 0 0 0 0,-1 0 0 0 0,0-1 0 0 0,-1 1 1 0 0,1-1-1 0 0,-1 1 0 0 0,-1-1 0 0 0,3-12 0 0 0,0-2 358 0 0,-2 23-307 0 0,-2 37-252 0 0,-1-16 237 0 0,0-1-44 0 0,0-15 3 0 0,1 0 0 0 0,0-1 0 0 0,0 1 0 0 0,1-1 0 0 0,-1 1 0 0 0,3 7 0 0 0,-2-12 38 0 0,-1-1 1 0 0,1 0 0 0 0,0 1-1 0 0,-1-1 1 0 0,1 1 0 0 0,0-1-1 0 0,0 0 1 0 0,0 0 0 0 0,0 1-1 0 0,0-1 1 0 0,1 0-1 0 0,-1 0 1 0 0,0 0 0 0 0,0 0-1 0 0,1 0 1 0 0,-1 0 0 0 0,1-1-1 0 0,-1 1 1 0 0,0 0 0 0 0,1-1-1 0 0,-1 1 1 0 0,1-1 0 0 0,0 0-1 0 0,-1 1 1 0 0,1-1-1 0 0,-1 0 1 0 0,1 0 0 0 0,0 0-1 0 0,2 0 1 0 0,2-1-37 0 0,1 0 0 0 0,-1-1-1 0 0,0 1 1 0 0,0-1 0 0 0,0-1 0 0 0,0 1 0 0 0,0-1-1 0 0,0 0 1 0 0,-1 0 0 0 0,0-1 0 0 0,1 0-1 0 0,-1 0 1 0 0,0 0 0 0 0,-1 0 0 0 0,1-1 0 0 0,-1 0-1 0 0,0 0 1 0 0,0 0 0 0 0,0 0 0 0 0,3-9 0 0 0,6-6 320 0 0,-2-1 1 0 0,0-1 0 0 0,-2 0-1 0 0,8-26 1 0 0,-17 38-500 0 0,-11 25 114 0 0,8-9 12 0 0,0-1 1 0 0,0 1-1 0 0,0 0 0 0 0,1 0 1 0 0,0 0-1 0 0,-2 9 1 0 0,4-11 14 0 0,0 1 0 0 0,1 0 0 0 0,0-1 0 0 0,0 1-1 0 0,0 0 1 0 0,1-1 0 0 0,-1 1 0 0 0,1-1 0 0 0,0 0 0 0 0,0 0 0 0 0,1 0 0 0 0,-1 0 0 0 0,1 0 0 0 0,0 0 0 0 0,4 4-1 0 0,6 5-6 0 0,1-1-1 0 0,26 19 1 0 0,19 17 18 0 0,-57-46 30 0 0,0 1-1 0 0,-1-1 1 0 0,1 0 0 0 0,-1 1-1 0 0,1-1 1 0 0,-1 0-1 0 0,0 1 1 0 0,0 0-1 0 0,0-1 1 0 0,0 1 0 0 0,-1 0-1 0 0,1-1 1 0 0,-1 1-1 0 0,0 0 1 0 0,1 0-1 0 0,-1-1 1 0 0,0 1 0 0 0,-1 0-1 0 0,1 0 1 0 0,0 0-1 0 0,-1-1 1 0 0,0 1-1 0 0,1 0 1 0 0,-1-1 0 0 0,0 1-1 0 0,0-1 1 0 0,-3 5-1 0 0,0 0 191 0 0,0-1-1 0 0,0 1 1 0 0,-1-1 0 0 0,0-1-1 0 0,0 1 1 0 0,0 0-1 0 0,-1-1 1 0 0,-11 8-1 0 0,1-3-84 0 0,0-1-1 0 0,-1-1 0 0 0,-35 11 1 0 0,24-9-1775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1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1692 0 0,'0'0'49'0'0,"0"0"-1"0"0,0 0 0 0 0,0 0 1 0 0,0 1-1 0 0,0-1 1 0 0,-1 0-1 0 0,1 0 0 0 0,0 0 1 0 0,0 0-1 0 0,0 0 1 0 0,0 1-1 0 0,0-1 0 0 0,0 0 1 0 0,0 0-1 0 0,0 0 1 0 0,0 0-1 0 0,0 1 0 0 0,0-1 1 0 0,0 0-1 0 0,1 0 1 0 0,-1 0-1 0 0,0 0 0 0 0,0 0 1 0 0,0 1-1 0 0,0-1 1 0 0,0 0-1 0 0,0 0 0 0 0,0 0 1 0 0,0 0-1 0 0,0 0 1 0 0,0 0-1 0 0,1 1 0 0 0,-1-1 1 0 0,0 0-1 0 0,0 0 1 0 0,0 0-1 0 0,0 0 0 0 0,0 0 1 0 0,0 0-1 0 0,1 0 1 0 0,-1 0-1 0 0,0 0 0 0 0,0 0 1 0 0,0 0-1 0 0,0 0 1 0 0,1 0-1 0 0,-1 0 0 0 0,0 0 1 0 0,0 0-1 0 0,0 0 1 0 0,0 0-1 0 0,0 0 0 0 0,1 0 1 0 0,-1 0-1 0 0,0 0 1 0 0,0 0-1 0 0,0 0 0 0 0,0 0 1 0 0,0 0-1 0 0,1 0 1 0 0,-1 0-1 0 0,0 0 1 0 0,0 0-1 0 0,0 0 0 0 0,0-1 1 0 0,-17 12 2651 0 0,-30 7-993 0 0,32-14-1586 0 0,-1 1 1206 0 0,34-3-409 0 0,154 16-442 0 0,14-8-384 0 0,-186-10-71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53 2792 0 0,'-62'6'585'0'0,"-1"-2"-1"0"0,-102-7 1 0 0,35 0 2364 0 0,113 6-1844 0 0,32 4-819 0 0,34 6-357 0 0,44 2 88 0 0,0-4 1 0 0,163-3 0 0 0,190-34 24 0 0,-123 3-81 0 0,-134 14 21 0 0,319 25 0 0 0,-346 1 13 0 0,1-8-1 0 0,255-17 0 0 0,-122-2-4 0 0,-33 2 35 0 0,-25-11 1516 0 0,-191-4-1461 0 0,-27 18-88 0 0,0 1 0 0 0,1 0 1 0 0,0 2-1 0 0,0 0 0 0 0,0 1 0 0 0,27 3 0 0 0,-7-1-33 0 0,7 3 2 0 0,-24-1-37 0 0,-21-3-62 0 0,-9-2-101 0 0,-24-11-2408 0 0,21 7 564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4432 0 0,'-4'3'302'0'0,"1"-1"1"0"0,-1 0-1 0 0,0 1 0 0 0,0-1 0 0 0,0 0 0 0 0,0-1 0 0 0,-1 1 0 0 0,1-1 0 0 0,0 0 0 0 0,-1 0 0 0 0,-9 1 1537 0 0,11-2-1734 0 0,0 1 0 0 0,0-1 0 0 0,0 0 0 0 0,0 1 0 0 0,0-2 0 0 0,0 1 0 0 0,0 0 0 0 0,0-1 0 0 0,0 1 0 0 0,0-1 0 0 0,0 0 0 0 0,0 0 0 0 0,0 0 0 0 0,-3-2-1 0 0,-26-5 539 0 0,293 13 725 0 0,-249-2-1191 0 0,-12-3-174 0 0,0 0 1 0 0,1 0-1 0 0,-1 1 0 0 0,0-1 1 0 0,0 0-1 0 0,0 0 1 0 0,1 0-1 0 0,-1 0 0 0 0,0 0 1 0 0,0 1-1 0 0,0-1 1 0 0,1 0-1 0 0,-1 0 0 0 0,0 0 1 0 0,0 0-1 0 0,1 0 1 0 0,-1 0-1 0 0,0 0 0 0 0,0 0 1 0 0,1 0-1 0 0,-1 0 1 0 0,0 0-1 0 0,0 0 1 0 0,1 0-1 0 0,-1 0 0 0 0,0 0 1 0 0,0 0-1 0 0,1 0 1 0 0,-1 0-1 0 0,0 0 0 0 0,0 0 1 0 0,1-1-1 0 0,-1 1 1 0 0,0 0-1 0 0,0 0 0 0 0,0 0 1 0 0,1 0-1 0 0,-1 0 1 0 0,0-1-1 0 0,0 1 0 0 0,0 0 1 0 0,0 0-1 0 0,1 0 1 0 0,-1-1-1 0 0,0 1 1 0 0,0 0-1 0 0,0 0 0 0 0,0-1 1 0 0,0 1-1 0 0,0 0 1 0 0,0 0-1 0 0,0-1 0 0 0,0 1 1 0 0,0 0-1 0 0,1 0 1 0 0,-1-1-1 0 0,0 1 0 0 0,0 0 1 0 0,-1 0-1 0 0,1-1 1 0 0,0 1-1 0 0,0 0 0 0 0,0-1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3288 0 0,'0'-4'353'0'0,"1"0"0"0"0,0 0-1 0 0,-1 0 1 0 0,2 1 0 0 0,-1-1-1 0 0,0 0 1 0 0,1 1 0 0 0,-1-1-1 0 0,1 1 1 0 0,0-1 0 0 0,0 1-1 0 0,1 0 1 0 0,3-4-1 0 0,-3 4-131 0 0,-1-1-1 0 0,1 1 1 0 0,-1-1-1 0 0,0 1 1 0 0,1-1-1 0 0,-2 0 1 0 0,1 0-1 0 0,0 0 0 0 0,-1 0 1 0 0,0 0-1 0 0,0 0 1 0 0,0 0-1 0 0,1-7 1 0 0,0-15 1129 0 0,0 23-750 0 0,-1 16-744 0 0,-4 103 77 0 0,1-40 408 0 0,8 99 0 0 0,-1-135-62 0 0,7 96 1532 0 0,-15-132-421 0 0,3-5-1538 0 0,1-15-4825 0 0,-1 6 1486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 5084 0 0,'-29'0'5955'0'0,"216"-6"-5576"0"0,-184 6-376 0 0,-1 0 0 0 0,1 0-1 0 0,-1 1 1 0 0,1-1 0 0 0,-1 1-1 0 0,0 0 1 0 0,1 0 0 0 0,-1 0-1 0 0,0 0 1 0 0,0 0 0 0 0,1 0 0 0 0,-1 0-1 0 0,0 1 1 0 0,0-1 0 0 0,0 1-1 0 0,-1 0 1 0 0,1-1 0 0 0,0 1-1 0 0,-1 0 1 0 0,1 0 0 0 0,-1 0-1 0 0,1 0 1 0 0,-1 0 0 0 0,0 0-1 0 0,0 1 1 0 0,0-1 0 0 0,0 0-1 0 0,0 1 1 0 0,-1-1 0 0 0,1 0-1 0 0,-1 1 1 0 0,1-1 0 0 0,-1 1-1 0 0,0-1 1 0 0,0 1 0 0 0,0-1 0 0 0,0 1-1 0 0,-1-1 1 0 0,1 1 0 0 0,-1-1-1 0 0,1 0 1 0 0,-1 1 0 0 0,0-1-1 0 0,0 0 1 0 0,0 1 0 0 0,0-1-1 0 0,0 0 1 0 0,-1 0 0 0 0,1 0-1 0 0,-2 2 1 0 0,-10 14 135 0 0,0 0-1 0 0,-1-1 1 0 0,-1-1-1 0 0,-1-1 1 0 0,-19 17-1 0 0,24-25-93 0 0,7-5-21 0 0,1 0 0 0 0,0 0 0 0 0,-1 1 0 0 0,1-1 1 0 0,0 1-1 0 0,0-1 0 0 0,0 1 0 0 0,0 0 0 0 0,1 0 1 0 0,-1 0-1 0 0,1 1 0 0 0,0-1 0 0 0,0 1 0 0 0,0-1 1 0 0,0 1-1 0 0,1 0 0 0 0,-3 6 0 0 0,7-9 119 0 0,0 0-1 0 0,0 0 1 0 0,0 0-1 0 0,0-1 1 0 0,0 1-1 0 0,0-1 0 0 0,0 0 1 0 0,0 0-1 0 0,0 0 1 0 0,5-1-1 0 0,-2 1 121 0 0,31 0-62 0 0,-1-2 1 0 0,65-11-1 0 0,-100 13-317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32 2744 0 0,'-3'0'386'0'0,"-1"-1"-1"0"0,0 1 1 0 0,0-1-1 0 0,0 0 1 0 0,1 0-1 0 0,-1-1 1 0 0,1 1-1 0 0,-1 0 1 0 0,1-1-1 0 0,-5-3 1 0 0,4 3-269 0 0,0 0 0 0 0,0 0 0 0 0,0 0 0 0 0,0 0 0 0 0,0 1 0 0 0,0 0 0 0 0,0-1 0 0 0,-1 2 0 0 0,1-1 0 0 0,-7 0 0 0 0,74 1 5042 0 0,169 0-5023 0 0,-231 0-148 0 0,-14 0-4790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24 103 3588 0 0,'0'0'6866'0'0,"-15"-44"-5164"0"0,10 11-1297 0 0,3 12-163 0 0,1 17-222 0 0,1 7-106 0 0,7 95 88 0 0,-3 245 650 0 0,-5-208 5863 0 0,1-155-6802 0 0,0-2-5769 0 0,0 13 2582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1060 0 0,'0'0'523'0'0,"8"6"4134"0"0,-11-6-4458 0 0,1 0 1 0 0,0 0-1 0 0,0 0 1 0 0,0 1-1 0 0,0-1 1 0 0,0 0-1 0 0,0 1 1 0 0,-1 0-1 0 0,1 0 0 0 0,0-1 1 0 0,1 1-1 0 0,-1 0 1 0 0,-3 3-1 0 0,-3 0 559 0 0,-15 2 649 0 0,24-6-1229 0 0,12 5-151 0 0,-5-3 6 0 0,0-1-1 0 0,1 0 0 0 0,-1-1 0 0 0,0 1 0 0 0,1-1 0 0 0,13-3 0 0 0,8 2 35 0 0,32 2-34 0 0,-27 1-606 0 0,59-5 0 0 0,-94 9-2467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1788 0 0,'-5'3'483'0'0,"-1"-1"0"0"0,1 1-1 0 0,0-1 1 0 0,-1 0 0 0 0,1-1-1 0 0,-1 1 1 0 0,1-1 0 0 0,-13 1 4325 0 0,64-2-4417 0 0,31 2-161 0 0,-32 0 94 0 0,73-6 1 0 0,-118-2-2372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6 198 1616 0 0,'-2'-28'1134'0'0,"1"25"-925"0"0,0 0 1 0 0,1 0-1 0 0,-1 0 1 0 0,1 0-1 0 0,0 0 1 0 0,0 0-1 0 0,0 0 0 0 0,0 0 1 0 0,0 0-1 0 0,1 0 1 0 0,0 1-1 0 0,-1-1 1 0 0,1 0-1 0 0,0 0 0 0 0,0 0 1 0 0,0 1-1 0 0,1-1 1 0 0,-1 0-1 0 0,1 1 1 0 0,3-5-1 0 0,-2 2 151 0 0,0 1-1 0 0,0-1 1 0 0,-1 0 0 0 0,1 0 0 0 0,-1 0-1 0 0,0 0 1 0 0,-1 0 0 0 0,1-1 0 0 0,-1 1-1 0 0,0-1 1 0 0,0 1 0 0 0,-1 0-1 0 0,0-1 1 0 0,0 1 0 0 0,-1-11 0 0 0,1 3-273 0 0,-5 671 1671 0 0,19-544 2433 0 0,-14-129-10302 0 0,0 6 1971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175 163 4508 0 0,'11'0'578'0'0,"15"1"2040"0"0,-26-2-2546 0 0,1 1-1 0 0,0 0 1 0 0,-1 0-1 0 0,1 0 1 0 0,-1 0-1 0 0,1 0 1 0 0,-1 0-1 0 0,1-1 1 0 0,-1 1-1 0 0,1 0 1 0 0,-1 0-1 0 0,1-1 1 0 0,-1 1-1 0 0,1 0 1 0 0,-1-1 0 0 0,1 1-1 0 0,-1-1 1 0 0,1 1-1 0 0,-1 0 1 0 0,0-1-1 0 0,1 1 1 0 0,-1-1-1 0 0,0 1 1 0 0,0-1-1 0 0,1 1 1 0 0,-1-1-1 0 0,0 1 1 0 0,0-1-1 0 0,0 1 1 0 0,1-1-1 0 0,-1 0 1 0 0,0 1-1 0 0,0-2 1 0 0,0 2 356 0 0,2-1-412 0 0,0-1 1 0 0,0 1 0 0 0,0 0 0 0 0,0-1 0 0 0,-1 0 0 0 0,1 1 0 0 0,-1-1-1 0 0,1 0 1 0 0,-1 0 0 0 0,1 0 0 0 0,-1 0 0 0 0,0 0 0 0 0,0 0-1 0 0,0 0 1 0 0,0 0 0 0 0,0-1 0 0 0,1-3 0 0 0,8-40 532 0 0,-10 43-544 0 0,1 1 0 0 0,-1-1 0 0 0,0 0 0 0 0,0 1-1 0 0,0-1 1 0 0,0 1 0 0 0,0-1 0 0 0,-1 0-1 0 0,1 1 1 0 0,-1-1 0 0 0,0 1 0 0 0,1-1 0 0 0,-1 1-1 0 0,0-1 1 0 0,-1 1 0 0 0,1 0 0 0 0,0-1 0 0 0,-1 1-1 0 0,1 0 1 0 0,-1 0 0 0 0,0 0 0 0 0,1 0-1 0 0,-5-3 1 0 0,2 4-11 0 0,1 0-1 0 0,-1 0 0 0 0,0 0 0 0 0,1 0 1 0 0,-1 1-1 0 0,0-1 0 0 0,0 1 1 0 0,0 0-1 0 0,1 0 0 0 0,-1 0 0 0 0,0 1 1 0 0,0 0-1 0 0,0-1 0 0 0,1 1 0 0 0,-1 0 1 0 0,-6 3-1 0 0,-3 1 1 0 0,1 0 0 0 0,-1 0-1 0 0,1 1 1 0 0,1 0 0 0 0,-1 1 0 0 0,1 1 0 0 0,0 0 0 0 0,-11 10-1 0 0,17-13 8 0 0,0 1 0 0 0,1-1 0 0 0,-1 1 0 0 0,1 0-1 0 0,0 0 1 0 0,0 0 0 0 0,1 0 0 0 0,0 1 0 0 0,0-1-1 0 0,0 1 1 0 0,1 0 0 0 0,0 0 0 0 0,0 0 0 0 0,1 0-1 0 0,0 0 1 0 0,0 12 0 0 0,0-17 3 0 0,1 0-1 0 0,0 0 1 0 0,0 0-1 0 0,0-1 1 0 0,0 1-1 0 0,1 0 1 0 0,-1 0 0 0 0,0 0-1 0 0,1-1 1 0 0,-1 1-1 0 0,1 0 1 0 0,-1-1-1 0 0,1 1 1 0 0,0 0-1 0 0,0-1 1 0 0,0 1 0 0 0,0-1-1 0 0,0 1 1 0 0,0-1-1 0 0,0 0 1 0 0,0 1-1 0 0,1-1 1 0 0,-1 0 0 0 0,0 0-1 0 0,1 0 1 0 0,-1 0-1 0 0,1 0 1 0 0,-1 0-1 0 0,1 0 1 0 0,0 0 0 0 0,-1-1-1 0 0,1 1 1 0 0,0-1-1 0 0,0 1 1 0 0,-1-1-1 0 0,1 0 1 0 0,0 0-1 0 0,0 1 1 0 0,-1-1 0 0 0,1 0-1 0 0,2-1 1 0 0,3 0 0 0 0,-1 0 0 0 0,0 0 1 0 0,0 0-1 0 0,0-1 0 0 0,1 0 0 0 0,-2-1 1 0 0,1 1-1 0 0,0-1 0 0 0,0 0 0 0 0,6-5 1 0 0,36-34 27 0 0,-37 32 8 0 0,1-1 0 0 0,-1 2 1 0 0,1 0-1 0 0,1 0 0 0 0,0 1 0 0 0,16-8 0 0 0,-21 51-100 0 0,-5-21 89 0 0,7 28 39 0 0,1-1-1 0 0,26 58 0 0 0,-27-88-1929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09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 7969 0 0,'-21'0'4477'0'0,"205"-5"-1485"0"0,1 0-6766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9 3256 0 0,'-21'-6'785'0'0,"9"3"985"0"0,31 17-1501 0 0,-18-14-267 0 0,42 28 5 0 0,46 40 1 0 0,-77-58 39 0 0,-1 0 0 0 0,-1 1 0 0 0,0 0 0 0 0,0 1 0 0 0,-1 0 0 0 0,-1 0 0 0 0,0 1 1 0 0,11 25-1 0 0,-17-35-6 0 0,-1 0 1 0 0,0 0 0 0 0,0 1 0 0 0,-1-1 0 0 0,1 0-1 0 0,-1 1 1 0 0,0-1 0 0 0,1 0 0 0 0,-1 1 0 0 0,-1-1 0 0 0,1 1-1 0 0,0-1 1 0 0,-1 0 0 0 0,0 1 0 0 0,0-1 0 0 0,0 0-1 0 0,0 0 1 0 0,0 0 0 0 0,-1 0 0 0 0,0 0 0 0 0,1 0-1 0 0,-1 0 1 0 0,0 0 0 0 0,0 0 0 0 0,0-1 0 0 0,-1 1 0 0 0,1-1-1 0 0,-1 0 1 0 0,1 0 0 0 0,-1 1 0 0 0,0-2 0 0 0,0 1-1 0 0,0 0 1 0 0,-5 2 0 0 0,-13 6-7 0 0,0-2 0 0 0,-1 0 0 0 0,0-1 0 0 0,-26 5 0 0 0,19-4 5 0 0,-71 17-1035 0 0,94-22-332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14 6245 0 0,'-19'-9'1281'0'0,"2"4"499"0"0,17 6-1741 0 0,-1 0-1 0 0,0 0 0 0 0,1 0 1 0 0,-1 0-1 0 0,1 0 0 0 0,-1 0 1 0 0,1 0-1 0 0,0 0 0 0 0,-1 0 1 0 0,1 0-1 0 0,0 1 0 0 0,0-1 1 0 0,0 0-1 0 0,-1 0 0 0 0,1 0 1 0 0,1 0-1 0 0,-1 1 1 0 0,0 1-1 0 0,1 42 1183 0 0,1-27-1042 0 0,-2-1-1 0 0,0 1 1 0 0,-1-1 0 0 0,0 0 0 0 0,-8 31-1 0 0,5-31-134 0 0,0 0 0 0 0,1 0 0 0 0,1 1 0 0 0,0 33 0 0 0,6-48-248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0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8881 0 0,'0'0'23'0'0,"0"0"1"0"0,0 1 0 0 0,0-1-1 0 0,0 0 1 0 0,0 0-1 0 0,0 1 1 0 0,0-1 0 0 0,0 0-1 0 0,0 0 1 0 0,0 1-1 0 0,0-1 1 0 0,-1 0 0 0 0,1 0-1 0 0,0 1 1 0 0,0-1-1 0 0,0 0 1 0 0,0 0 0 0 0,-1 0-1 0 0,1 1 1 0 0,0-1-1 0 0,0 0 1 0 0,0 0 0 0 0,-1 0-1 0 0,1 0 1 0 0,0 1-1 0 0,0-1 1 0 0,-1 0 0 0 0,1 0-1 0 0,0 0 1 0 0,0 0-1 0 0,-1 0 1 0 0,1 0 0 0 0,0 0-1 0 0,0 0 1 0 0,-1 0-1 0 0,1 0 1 0 0,-1 0 14 0 0,1 0 0 0 0,0 0-1 0 0,0 0 1 0 0,-1 0 0 0 0,1 0 0 0 0,0 0 0 0 0,-1 1-1 0 0,1-1 1 0 0,0 0 0 0 0,0 0 0 0 0,-1 0-1 0 0,1 0 1 0 0,0 0 0 0 0,0 0 0 0 0,-1 1 0 0 0,1-1-1 0 0,0 0 1 0 0,0 0 0 0 0,0 0 0 0 0,-1 1 0 0 0,1-1-1 0 0,0 0 1 0 0,0 0 0 0 0,0 1 0 0 0,0-1 0 0 0,0 0-1 0 0,-1 0 1 0 0,1 1 0 0 0,0-1 0 0 0,0 0-1 0 0,0 1 1 0 0,0-1 0 0 0,0 0 0 0 0,0 0 0 0 0,0 1-1 0 0,0-1 1 0 0,0 0 0 0 0,0 1 0 0 0,0-1 0 0 0,0 0-1 0 0,0 0 1 0 0,0 1 0 0 0,0-1 0 0 0,0 0 0 0 0,1 1-1 0 0,-1-1 1 0 0,0 0 0 0 0,0 0 0 0 0,0 1-1 0 0,0-1 1 0 0,1 0 0 0 0,24 97 2341 0 0,-19-29-5105 0 0,-6-61 579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0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53 8657 0 0,'-11'-7'344'0'0,"-1"-2"364"0"0,1 2 200 0 0,0 1 40 0 0,6-3-332 0 0,5 2-360 0 0,0 3-228 0 0,0 2-40 0 0,0 1-24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9141 0 0,'-3'2'82'0'0,"0"-1"-1"0"0,1 1 1 0 0,-1 1 0 0 0,1-1 0 0 0,-1 0 0 0 0,1 1 0 0 0,0-1-1 0 0,0 1 1 0 0,0-1 0 0 0,0 1 0 0 0,0 0 0 0 0,1 0-1 0 0,-1 0 1 0 0,1 0 0 0 0,-2 6 0 0 0,2-1 220 0 0,-1 1 1 0 0,2-1-1 0 0,-1 1 1 0 0,2 14 0 0 0,0 3-363 0 0,-1 127 725 0 0,0-152-657 0 0,53-50 191 0 0,-49 46-188 0 0,1 1-1 0 0,0 0 1 0 0,-1-1-1 0 0,1 2 1 0 0,0-1-1 0 0,0 0 1 0 0,1 1-1 0 0,-1 0 1 0 0,0 0-1 0 0,11 0 1 0 0,-13 1-17 0 0,0 0 0 0 0,1 0 0 0 0,-1 0-1 0 0,0 0 1 0 0,1 1 0 0 0,-1-1 0 0 0,0 1 0 0 0,1 0 0 0 0,-1 0 0 0 0,0 0 0 0 0,0 0 0 0 0,0 1 0 0 0,0-1 0 0 0,0 1 0 0 0,0 0 0 0 0,0-1 0 0 0,4 5 0 0 0,-6-5 8 0 0,-1 0 1 0 0,1 0 0 0 0,0 0-1 0 0,-1 0 1 0 0,1 0 0 0 0,-1 0-1 0 0,1 0 1 0 0,-1 0 0 0 0,1 0-1 0 0,-1 0 1 0 0,0 0 0 0 0,1 0-1 0 0,-1 0 1 0 0,0 0 0 0 0,0 0-1 0 0,0 1 1 0 0,0-1 0 0 0,0 0-1 0 0,0 0 1 0 0,0 0 0 0 0,0 0-1 0 0,-1 0 1 0 0,1 0 0 0 0,0 0-1 0 0,-1 2 1 0 0,-1 0 46 0 0,1-1-1 0 0,-1 0 0 0 0,0 1 1 0 0,1-1-1 0 0,-1 0 1 0 0,0 0-1 0 0,0 0 1 0 0,-1-1-1 0 0,1 1 1 0 0,-3 2-1 0 0,-3 0 124 0 0,1 0-1 0 0,-1 0 0 0 0,0-1 0 0 0,0 1 1 0 0,-16 2-1 0 0,14-4-34 0 0,-1-1 1 0 0,1 0-1 0 0,-1 0 0 0 0,-19-3 1 0 0,25 1-97 0 0,0 1 1 0 0,1-1 0 0 0,-1 0 0 0 0,1-1-1 0 0,0 1 1 0 0,-1-1 0 0 0,1 0 0 0 0,0 0 0 0 0,0 0-1 0 0,0 0 1 0 0,0-1 0 0 0,0 1 0 0 0,-4-5-1 0 0,7 6-258 0 0,1-1 0 0 0,-1 1 0 0 0,0-1 0 0 0,1 1 0 0 0,-1-1 0 0 0,1 1 0 0 0,0-1 0 0 0,-1 1 0 0 0,1-1 0 0 0,0 0 0 0 0,0 1-1 0 0,0-1 1 0 0,0 1 0 0 0,0-1 0 0 0,1-2 0 0 0,-1-3-2015 0 0,0 0-741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2 136 6829 0 0,'0'-22'376'0'0,"-1"15"12"0"0,1-1 1 0 0,-1 1-1 0 0,2 0 0 0 0,-1-1 1 0 0,1 1-1 0 0,0 0 0 0 0,1-1 1 0 0,0 1-1 0 0,0 0 0 0 0,0 0 1 0 0,4-8-1 0 0,-5 14-318 0 0,-1 0 1 0 0,1 0-1 0 0,-1 0 0 0 0,0 0 0 0 0,1 0 0 0 0,0 0 1 0 0,-1 0-1 0 0,1 0 0 0 0,0 0 0 0 0,-1 0 1 0 0,1 0-1 0 0,0 0 0 0 0,0 0 0 0 0,0 0 0 0 0,0 1 1 0 0,0-1-1 0 0,0 0 0 0 0,0 1 0 0 0,1-1 1 0 0,-1 22 431 0 0,-1-3-265 0 0,1 178 2722 0 0,35 262 0 0 0,-34-436-1982 0 0,-2-14-636 0 0,0-13-2236 0 0,-12-8-8582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4524 0 0,'21'0'3785'0'0,"-37"0"-996"0"0,15 0-2768 0 0,1 0 1 0 0,-1 0-1 0 0,1 1 1 0 0,-1-1-1 0 0,1 0 1 0 0,0 1-1 0 0,-1-1 0 0 0,1 0 1 0 0,-1 1-1 0 0,1-1 1 0 0,0 0-1 0 0,-1 1 1 0 0,1-1-1 0 0,0 1 1 0 0,-1-1-1 0 0,1 1 1 0 0,0-1-1 0 0,0 0 1 0 0,0 1-1 0 0,-1-1 1 0 0,1 1-1 0 0,0-1 1 0 0,0 1-1 0 0,0-1 1 0 0,0 1-1 0 0,0 0 0 0 0,0-1 1 0 0,0 1-1 0 0,0-1 1 0 0,0 1-1 0 0,0-1 1 0 0,0 1-1 0 0,0-1 1 0 0,0 1-1 0 0,1-1 1 0 0,-1 1-1 0 0,0-1 1 0 0,0 1-1 0 0,0-1 1 0 0,1 0-1 0 0,-1 1 1 0 0,0-1-1 0 0,1 1 1 0 0,-1-1-1 0 0,0 1 1 0 0,1-1-1 0 0,-1 0 0 0 0,0 1 1 0 0,1-1-1 0 0,-1 0 1 0 0,1 0-1 0 0,-1 1 1 0 0,1-1-1 0 0,-1 0 1 0 0,1 0-1 0 0,-1 1 1 0 0,1-1-1 0 0,-1 0 1 0 0,1 0-1 0 0,-1 0 1 0 0,1 0-1 0 0,-1 0 1 0 0,1 0-1 0 0,-1 0 1 0 0,1 0-1 0 0,0 0 0 0 0,121 4 1074 0 0,-61-1-1780 0 0,0-1-3770 0 0,-58-2 2133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3736 0 0,'-2'1'54'0'0,"-41"20"896"0"0,11-15 6272 0 0,65-6-5998 0 0,-13 1-1150 0 0,1 1 0 0 0,36 9 0 0 0,-37-7 39 0 0,0 0 1 0 0,39 2 1464 0 0,-59-21-3867 0 0,0 12-342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1 475 5156 0 0,'2'2'285'0'0,"1"0"-1"0"0,0 0 0 0 0,0 0 0 0 0,0 0 0 0 0,1-1 0 0 0,-1 1 0 0 0,0-1 0 0 0,0 0 0 0 0,1 0 0 0 0,-1 0 0 0 0,1 0 0 0 0,-1-1 0 0 0,1 1 0 0 0,-1-1 0 0 0,1 0 0 0 0,-1 0 0 0 0,7-1 0 0 0,-7 1-228 0 0,1 0 0 0 0,0 0 0 0 0,0 0 0 0 0,0 0 0 0 0,0 1-1 0 0,0-1 1 0 0,-1 1 0 0 0,1 0 0 0 0,0 0 0 0 0,-1 0-1 0 0,1 1 1 0 0,4 2 0 0 0,-7-3-61 0 0,7 3 9 0 0,0 2 0 0 0,0-1 0 0 0,-1 1 0 0 0,0 0 0 0 0,0 0 0 0 0,-1 1 0 0 0,0 0 0 0 0,9 13 0 0 0,-14-19 174 0 0,-1 0 0 0 0,1 0 0 0 0,0 0 0 0 0,-1 0 0 0 0,1 0 0 0 0,0 0 0 0 0,-1 0 0 0 0,1 0-1 0 0,0 0 1 0 0,0 0 0 0 0,0-1 0 0 0,0 1 0 0 0,0 0 0 0 0,0 0 0 0 0,0-1 0 0 0,0 1 0 0 0,0-1-1 0 0,0 1 1 0 0,2 0 0 0 0,-2-1-115 0 0,-1-1-1 0 0,1 1 1 0 0,-1-1-1 0 0,1 1 1 0 0,0 0-1 0 0,-1-1 0 0 0,1 1 1 0 0,-1-1-1 0 0,1 1 1 0 0,-1-1-1 0 0,0 1 1 0 0,1-1-1 0 0,-1 0 1 0 0,1 1-1 0 0,-1-1 0 0 0,0 1 1 0 0,0-1-1 0 0,1 0 1 0 0,-1 1-1 0 0,0-1 1 0 0,0 0-1 0 0,0 1 1 0 0,0-1-1 0 0,1-1 0 0 0,3-61 121 0 0,-4 46-144 0 0,2-32 142 0 0,-2 1-1 0 0,-1-1 1 0 0,-3 0 0 0 0,-2 1 0 0 0,-3 0-1 0 0,-1 0 1 0 0,-21-58 0 0 0,30 103-117 0 0,-1-1 0 0 0,0 1 0 0 0,0 0 0 0 0,0 0 1 0 0,0 0-1 0 0,0 0 0 0 0,-6-5 0 0 0,-6-10-32 0 0,41 27-3 0 0,1-1-1 0 0,38 7 1 0 0,429 27 91 0 0,4-42-74 0 0,-223-2-76 0 0,310 36-8 0 0,-302-12 90 0 0,-271-21 719 0 0,-8-1-3128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5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207 107 4280 0 0,'0'0'108'0'0,"0"0"0"0"0,-1 0-1 0 0,1 0 1 0 0,0 1 0 0 0,-1-1-1 0 0,1 0 1 0 0,0 0-1 0 0,-1 1 1 0 0,1-1 0 0 0,0 0-1 0 0,0 0 1 0 0,-1 1 0 0 0,1-1-1 0 0,0 0 1 0 0,0 1-1 0 0,-1-1 1 0 0,1 0 0 0 0,0 1-1 0 0,0-1 1 0 0,0 0 0 0 0,0 1-1 0 0,0-1 1 0 0,0 0-1 0 0,-1 1 1 0 0,1-1 0 0 0,0 1-1 0 0,0-1 1 0 0,0 0 0 0 0,0 1-1 0 0,0-1 1 0 0,0 0-1 0 0,1 1 1 0 0,-1-1 0 0 0,0 1-1 0 0,0-1 1 0 0,0 0 0 0 0,0 1-1 0 0,0-1 1 0 0,1 1-1 0 0,15 2 1209 0 0,24-9-1061 0 0,-36 4-219 0 0,1 0 0 0 0,0-1 1 0 0,-1 1-1 0 0,1-1 0 0 0,-1 1 1 0 0,0-1-1 0 0,0-1 1 0 0,0 1-1 0 0,0-1 0 0 0,-1 1 1 0 0,1-1-1 0 0,-1 0 0 0 0,0 0 1 0 0,0 0-1 0 0,-1-1 0 0 0,1 1 1 0 0,-1-1-1 0 0,0 0 1 0 0,0 1-1 0 0,0-1 0 0 0,-1 0 1 0 0,0 0-1 0 0,1-7 0 0 0,-2 11-38 0 0,0 1 1 0 0,0-1-1 0 0,0 0 0 0 0,0 0 0 0 0,0 1 0 0 0,0-1 0 0 0,-1 0 0 0 0,1 1 1 0 0,0-1-1 0 0,-1 0 0 0 0,1 1 0 0 0,0-1 0 0 0,-1 0 0 0 0,1 1 0 0 0,-1-1 0 0 0,1 1 1 0 0,-1-1-1 0 0,1 1 0 0 0,-1-1 0 0 0,1 1 0 0 0,-1-1 0 0 0,1 1 0 0 0,-1-1 1 0 0,0 1-1 0 0,1 0 0 0 0,-1-1 0 0 0,0 1 0 0 0,0 0 0 0 0,-29-3-39 0 0,-24 13 0 0 0,24 2 18 0 0,0 0-1 0 0,-49 30 1 0 0,71-37 27 0 0,0 0 0 0 0,1 0-1 0 0,0 0 1 0 0,0 1 0 0 0,1 0-1 0 0,0 0 1 0 0,0 0 0 0 0,0 1-1 0 0,1 0 1 0 0,-1 0 0 0 0,2 1-1 0 0,-1-1 1 0 0,1 1 0 0 0,0 0-1 0 0,-3 11 1 0 0,6-16 4 0 0,0-1 0 0 0,1 1 0 0 0,-1 0 0 0 0,1-1 0 0 0,-1 1 0 0 0,1-1 0 0 0,0 1-1 0 0,0 0 1 0 0,0-1 0 0 0,1 1 0 0 0,-1-1 0 0 0,1 1 0 0 0,-1-1 0 0 0,1 1 0 0 0,0-1 0 0 0,0 1 0 0 0,0-1 0 0 0,0 1 0 0 0,2 2 0 0 0,-2-4 1 0 0,1 1 0 0 0,-1-1 1 0 0,1 0-1 0 0,0 0 1 0 0,0 1-1 0 0,0-1 0 0 0,-1 0 1 0 0,1 0-1 0 0,0-1 0 0 0,1 1 1 0 0,-1 0-1 0 0,0-1 1 0 0,0 1-1 0 0,0-1 0 0 0,0 1 1 0 0,0-1-1 0 0,0 0 0 0 0,3 0 1 0 0,5-1 21 0 0,0 0 0 0 0,-1 0 0 0 0,1-1 0 0 0,0-1 0 0 0,-1 0 0 0 0,1 0 1 0 0,-1 0-1 0 0,12-7 0 0 0,21-16 312 0 0,-34 19-250 0 0,0 1 0 0 0,1 0 0 0 0,0 1 0 0 0,0 0 0 0 0,0 1 0 0 0,1 0 1 0 0,-1 0-1 0 0,1 1 0 0 0,19-4 0 0 0,-28 7-62 0 0,1 3-109 0 0,0-2 84 0 0,-1 1 1 0 0,0-1-1 0 0,1 1 0 0 0,-1 0 0 0 0,0-1 0 0 0,0 1 0 0 0,0 0 0 0 0,0-1 1 0 0,-1 1-1 0 0,1 0 0 0 0,0 0 0 0 0,0 2 0 0 0,-1 15 94 0 0,1-1-1 0 0,0 0 0 0 0,2 1 1 0 0,0-1-1 0 0,1 0 0 0 0,1 0 1 0 0,0-1-1 0 0,1 1 0 0 0,1-1 1 0 0,1 0-1 0 0,1-1 0 0 0,14 21 1 0 0,-23-36-148 0 0,1 0-44 0 0,-1 0 1 0 0,1 0 0 0 0,0 0-1 0 0,-1 0 1 0 0,1 0-1 0 0,0 0 1 0 0,0 0-1 0 0,0 0 1 0 0,0 0-1 0 0,0-1 1 0 0,0 1-1 0 0,0 0 1 0 0,0-1 0 0 0,0 1-1 0 0,0 0 1 0 0,0-1-1 0 0,1 0 1 0 0,-1 1-1 0 0,0-1 1 0 0,2 1-1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58 5829 0 0,'0'0'2918'0'0,"-9"-29"-1907"0"0,9 18-713 0 0,2-2-74 0 0,20 9-275 0 0,-18 4 39 0 0,-1-1 0 0 0,1 1 1 0 0,0 1-1 0 0,0-1 0 0 0,-1 1 0 0 0,1-1 0 0 0,0 1 1 0 0,-1 0-1 0 0,1 0 0 0 0,0 1 0 0 0,-1-1 0 0 0,1 1 1 0 0,-1 0-1 0 0,4 2 0 0 0,-3 0 9 0 0,-1 0 0 0 0,1 0 0 0 0,-1 1 1 0 0,0-1-1 0 0,0 1 0 0 0,-1 0 0 0 0,1-1 0 0 0,-1 1 0 0 0,3 10 1 0 0,26 94-122 0 0,-23-81 4029 0 0,-7-34-3910 0 0,0-1 1 0 0,1 1 0 0 0,-1-1 0 0 0,1 1 0 0 0,1-1 0 0 0,-1 1 0 0 0,1 0 0 0 0,0 0 0 0 0,0 0-1 0 0,7-9 1 0 0,44-52-308 0 0,-23 37-3069 0 0,-24 26 824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5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94 3896 0 0,'1'-8'50'0'0,"-1"-1"-81"0"0,0 1 1 0 0,0 0 0 0 0,-1 0-1 0 0,0-1 1 0 0,-4-14-1 0 0,4 22 29 0 0,1 0 0 0 0,-1-1 0 0 0,1 1 0 0 0,-1 0 0 0 0,0 0 0 0 0,0 0 0 0 0,1 0 0 0 0,-1 0 0 0 0,0 0 0 0 0,0 0 0 0 0,0 0 0 0 0,0 0 0 0 0,0 0 0 0 0,0 0 0 0 0,0 1 0 0 0,-1-1 0 0 0,1 0 0 0 0,0 1 0 0 0,0-1 0 0 0,-1 1 0 0 0,1 0 0 0 0,0-1 0 0 0,0 1 0 0 0,-1 0 0 0 0,1 0 0 0 0,0-1 0 0 0,-1 1 0 0 0,1 0 0 0 0,-1 0 0 0 0,1 1 0 0 0,0-1 0 0 0,0 0 0 0 0,-1 0 0 0 0,1 1 0 0 0,0-1 0 0 0,-1 1-1 0 0,1-1 1 0 0,0 1 0 0 0,0-1 0 0 0,0 1 0 0 0,-1 0 0 0 0,1-1 0 0 0,-1 3 0 0 0,-194 114 1186 0 0,148-85-568 0 0,-1-1-1 0 0,-2-2 1 0 0,-76 30-1 0 0,127-59-594 0 0,0 0 0 0 0,0 0 0 0 0,0 0 1 0 0,0 0-1 0 0,-1 1 0 0 0,1-1 0 0 0,0 0 0 0 0,0 0 0 0 0,0 0 1 0 0,0 0-1 0 0,-1 0 0 0 0,1 0 0 0 0,0 0 0 0 0,0 1 0 0 0,-1-1 1 0 0,1 0-1 0 0,0 0 0 0 0,0 0 0 0 0,0 0 0 0 0,-1 0 0 0 0,1 0 1 0 0,0 0-1 0 0,0 0 0 0 0,-1 0 0 0 0,1 0 0 0 0,0-1 0 0 0,0 1 1 0 0,0 0-1 0 0,-1 0 0 0 0,1 0 0 0 0,0 0 0 0 0,0 0 0 0 0,0 0 1 0 0,-1 0-1 0 0,1 0 0 0 0,0-1 0 0 0,0 1 0 0 0,0 0 0 0 0,-1 0 1 0 0,1 0-1 0 0,0 0 0 0 0,0-1 0 0 0,0 1 0 0 0,0 0 0 0 0,0 0 1 0 0,0 0-1 0 0,-1-1 0 0 0,7-12 159 0 0,16-14-295 0 0,29-26 60 0 0,-25 24 42 0 0,1 1-1 0 0,1 1 0 0 0,55-39 0 0 0,-80 64 7 0 0,0 0 0 0 0,-1 1 1 0 0,1 0-1 0 0,0-1 0 0 0,0 1 1 0 0,0 0-1 0 0,0 1 0 0 0,0-1 0 0 0,0 0 1 0 0,0 1-1 0 0,0 0 0 0 0,0 0 1 0 0,0 0-1 0 0,0 0 0 0 0,1 0 0 0 0,-1 0 1 0 0,0 1-1 0 0,0 0 0 0 0,0-1 1 0 0,0 1-1 0 0,-1 0 0 0 0,1 1 0 0 0,0-1 1 0 0,0 0-1 0 0,4 4 0 0 0,6 4 9 0 0,-1 1 0 0 0,-1 0 0 0 0,1 0-1 0 0,10 15 1 0 0,8 6-14 0 0,17 13 60 0 0,84 71 2 0 0,-115-96-654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3556 0 0,'-4'3'168'0'0,"0"0"0"0"0,0 0 0 0 0,-1-1-1 0 0,1 0 1 0 0,-1 1 0 0 0,1-1 0 0 0,-9 2-1 0 0,-22-1 8017 0 0,49-1-8026 0 0,1 0 1 0 0,-1-2-1 0 0,1 1 1 0 0,26-4-1 0 0,4 1 33 0 0,133 2-177 0 0,-174-6-920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17 5104 0 0,'-28'-12'1500'0'0,"13"8"1093"0"0,14 5-2525 0 0,0 1 0 0 0,0-1 0 0 0,1 1-1 0 0,-1-1 1 0 0,1 1 0 0 0,-1 0 0 0 0,1 0-1 0 0,0-1 1 0 0,-1 1 0 0 0,1 0 0 0 0,0-1-1 0 0,0 1 1 0 0,0 0 0 0 0,1 2 0 0 0,-15 284 3331 0 0,14-272-3607 0 0,0 31 599 0 0,0-15-3025 0 0,0-27 529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7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 8829 0 0,'1'-1'16'0'0,"-1"1"0"0"0,1 0 0 0 0,0 0 0 0 0,-1-1 1 0 0,1 1-1 0 0,0 0 0 0 0,0 0 0 0 0,-1 0 0 0 0,1 0 0 0 0,0 0 0 0 0,0 0 1 0 0,-1 0-1 0 0,1 0 0 0 0,0 0 0 0 0,0 0 0 0 0,-1 0 0 0 0,1 0 0 0 0,0 1 1 0 0,-1-1-1 0 0,1 0 0 0 0,0 0 0 0 0,-1 1 0 0 0,1-1 0 0 0,0 0 0 0 0,-1 1 1 0 0,1-1-1 0 0,0 1 0 0 0,-1-1 0 0 0,1 1 0 0 0,0 0 0 0 0,10 29 322 0 0,-8 47-92 0 0,-3-64-263 0 0,0 177 100 0 0,0-189-73 0 0,0 1 0 0 0,0 0 0 0 0,0-1 0 0 0,-1 1 0 0 0,1-1 0 0 0,0 1 0 0 0,-1 0 1 0 0,1-1-1 0 0,-1 1 0 0 0,1-1 0 0 0,-1 1 0 0 0,0-1 0 0 0,-1 3 0 0 0,18-20 50 0 0,-10 11-36 0 0,1 0 1 0 0,-1 0 0 0 0,1 0-1 0 0,0 1 1 0 0,0 1 0 0 0,0-1 0 0 0,1 1-1 0 0,-1 0 1 0 0,1 1 0 0 0,0-1-1 0 0,0 2 1 0 0,0-1 0 0 0,0 1 0 0 0,15 0-1 0 0,-21 1-19 0 0,0 1-1 0 0,-1-1 0 0 0,1 1 0 0 0,-1-1 0 0 0,1 1 1 0 0,-1 0-1 0 0,0 0 0 0 0,1 0 0 0 0,-1-1 0 0 0,0 1 1 0 0,0 1-1 0 0,1-1 0 0 0,-1 0 0 0 0,0 0 0 0 0,0 0 1 0 0,0 1-1 0 0,0-1 0 0 0,0 0 0 0 0,-1 1 0 0 0,1-1 1 0 0,0 1-1 0 0,-1-1 0 0 0,1 1 0 0 0,-1-1 1 0 0,1 1-1 0 0,-1 2 0 0 0,7 44 378 0 0,-6-44-319 0 0,-1 0 0 0 0,0 0 0 0 0,0 0 0 0 0,-1 1 0 0 0,1-1 0 0 0,-1 0-1 0 0,0 0 1 0 0,0 0 0 0 0,0 0 0 0 0,0 0 0 0 0,-1 0 0 0 0,0-1 0 0 0,0 1 0 0 0,0 0-1 0 0,0-1 1 0 0,0 1 0 0 0,-1-1 0 0 0,1 0 0 0 0,-1 0 0 0 0,0 0 0 0 0,0 0 0 0 0,0 0-1 0 0,-1-1 1 0 0,1 0 0 0 0,0 1 0 0 0,-1-1 0 0 0,0 0 0 0 0,1 0 0 0 0,-8 1 0 0 0,0 2 96 0 0,-1-1 1 0 0,1 0 0 0 0,-1-1 0 0 0,0 0 0 0 0,0-1 0 0 0,0-1 0 0 0,0 0 0 0 0,-1 0 0 0 0,1-1 0 0 0,0-1 0 0 0,-21-3 0 0 0,30 3-150 0 0,1 0 0 0 0,0 1 0 0 0,-1-2 0 0 0,1 1 0 0 0,0 0 0 0 0,0 0 0 0 0,0-1 0 0 0,0 1 0 0 0,0-1 0 0 0,0 0 0 0 0,0 1 0 0 0,1-1 0 0 0,-1 0 0 0 0,0 0 0 0 0,1 0 0 0 0,0 0 0 0 0,-1 0 0 0 0,1-1 0 0 0,-1-3 0 0 0,0 0-788 0 0,0-1 0 0 0,0 1 0 0 0,1 0 0 0 0,0 0 0 0 0,0-1 0 0 0,1-9 0 0 0,0 10-2083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6029 0 0,'0'-3'164'0'0,"1"1"0"0"0,-1 0 0 0 0,1 0 1 0 0,0-1-1 0 0,-1 1 0 0 0,1 0 1 0 0,0 0-1 0 0,0 0 0 0 0,1 0 1 0 0,-1 0-1 0 0,0 0 0 0 0,1 0 1 0 0,-1 0-1 0 0,1 1 0 0 0,2-3 1 0 0,-2 2 1 0 0,0 0 1 0 0,0 0 0 0 0,0 0 0 0 0,-1 0-1 0 0,1 0 1 0 0,-1 0 0 0 0,1-1 0 0 0,-1 1-1 0 0,0-1 1 0 0,0 1 0 0 0,0-1 0 0 0,0 1-1 0 0,0-1 1 0 0,0 1 0 0 0,0-6 0 0 0,-1 7-163 0 0,0 1 1 0 0,1 0-1 0 0,-1-1 1 0 0,0 1-1 0 0,1-1 1 0 0,-1 1-1 0 0,0 0 1 0 0,1-1-1 0 0,-1 1 1 0 0,0 0-1 0 0,1-1 1 0 0,-1 1-1 0 0,1 0 1 0 0,-1 0-1 0 0,1-1 1 0 0,-1 1-1 0 0,1 0 0 0 0,-1 0 1 0 0,1 0-1 0 0,-1 0 1 0 0,1 0-1 0 0,-1 0 1 0 0,1 0-1 0 0,-1 0 1 0 0,1 0-1 0 0,-1 0 1 0 0,1 0-1 0 0,-1 0 1 0 0,1 0-1 0 0,-1 0 1 0 0,1 0-1 0 0,-1 0 1 0 0,1 0-1 0 0,-1 1 1 0 0,1-1-1 0 0,-1 0 1 0 0,0 0-1 0 0,1 1 1 0 0,21 10-130 0 0,-17-1 136 0 0,1 0 1 0 0,-2 0 0 0 0,1 1-1 0 0,-1 0 1 0 0,-1-1-1 0 0,0 1 1 0 0,2 18 0 0 0,-1 1 1041 0 0,0 50 1751 0 0,17-110-1348 0 0,8-1-3924 0 0,43-35 0 0 0,-54 51 207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1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24 2008 0 0,'-13'-4'847'0'0,"0"1"0"0"0,-1 0 0 0 0,0 1 0 0 0,1 1 0 0 0,-20 0 0 0 0,-29-3 1781 0 0,-13-1-1035 0 0,96 6-1493 0 0,-1 1 0 0 0,32 8 1 0 0,21 2-8 0 0,476 4 680 0 0,-503-16-667 0 0,-41 0-147 0 0,21-1 241 0 0,-26 1-227 0 0,1 0-1 0 0,0 0 1 0 0,-1 0-1 0 0,1 0 0 0 0,-1 0 1 0 0,1 0-1 0 0,-1 0 1 0 0,1-1-1 0 0,0 1 1 0 0,-1 0-1 0 0,1 0 0 0 0,-1 0 1 0 0,1-1-1 0 0,-1 1 1 0 0,1 0-1 0 0,-1-1 1 0 0,1 1-1 0 0,-1 0 1 0 0,1-1-1 0 0,-1 1 0 0 0,0-1 1 0 0,1 1-1 0 0,-1 0 1 0 0,1-1-1 0 0,-1 1 1 0 0,0-1-1 0 0,0 1 1 0 0,1-1-1 0 0,-1-1 0 0 0,-2 1-1138 0 0,-6-2-703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1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20 6177 0 0,'7'5'4114'0'0,"-4"-14"1634"0"0,1-4-3857 0 0,-2 11-1538 0 0,-3 9-155 0 0,-7 29-122 0 0,-14 47-182 0 0,1-19 119 0 0,10-33 0 0 0,1 1 0 0 0,1 1 0 0 0,2 0 0 0 0,1 0 0 0 0,-2 41 0 0 0,9-71 5 0 0,0-1 1 0 0,-1 1 0 0 0,1-1-1 0 0,0 0 1 0 0,0 1 0 0 0,0-1-1 0 0,1 0 1 0 0,-1 0 0 0 0,0 0-1 0 0,1 0 1 0 0,-1 0-1 0 0,1 0 1 0 0,0 0 0 0 0,0 0-1 0 0,0-1 1 0 0,0 1 0 0 0,0-1-1 0 0,0 1 1 0 0,0-1 0 0 0,0 0-1 0 0,1 0 1 0 0,-1 0 0 0 0,0 0-1 0 0,1 0 1 0 0,-1-1 0 0 0,1 1-1 0 0,-1-1 1 0 0,0 1-1 0 0,4-1 1 0 0,40 7-1777 0 0,-9-6-3576 0 0,-29-3 3128 0 0,-2-3-688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1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93 8465 0 0,'-98'-9'2447'0'0,"88"3"-1580"0"0,17 1-397 0 0,21-3 46 0 0,373-54 492 0 0,-392 59-953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211 149 4500 0 0,'2'1'204'0'0,"0"1"-1"0"0,0 0 0 0 0,0-1 1 0 0,0 1-1 0 0,0-1 0 0 0,1 0 0 0 0,-1 0 1 0 0,0 0-1 0 0,0 0 0 0 0,1 0 0 0 0,-1 0 1 0 0,1-1-1 0 0,2 1 0 0 0,-3-1-155 0 0,0-1 0 0 0,-1 0 0 0 0,1 0 0 0 0,0 1 0 0 0,-1-1 0 0 0,1 0 0 0 0,0-1-1 0 0,-1 1 1 0 0,0 0 0 0 0,1 0 0 0 0,-1-1 0 0 0,0 1 0 0 0,1 0 0 0 0,-1-1 0 0 0,0 0 0 0 0,0 1-1 0 0,0-1 1 0 0,-1 1 0 0 0,2-4 0 0 0,1 0 5 0 0,0-1-1 0 0,-1 1 1 0 0,0-1 0 0 0,0 1-1 0 0,0-1 1 0 0,0 0-1 0 0,-1 0 1 0 0,0 0 0 0 0,-1 0-1 0 0,1 0 1 0 0,-1 0-1 0 0,0 0 1 0 0,-1-6 0 0 0,0 9-47 0 0,1 1 0 0 0,-1-1 1 0 0,0 1-1 0 0,1-1 0 0 0,-1 1 1 0 0,0 0-1 0 0,-1-1 0 0 0,1 1 1 0 0,0 0-1 0 0,-1 0 1 0 0,1 0-1 0 0,-1 0 0 0 0,1 0 1 0 0,-1 0-1 0 0,0 0 0 0 0,0 1 1 0 0,0-1-1 0 0,0 1 0 0 0,0-1 1 0 0,0 1-1 0 0,-1 0 1 0 0,1 0-1 0 0,0 0 0 0 0,-1 0 1 0 0,1 0-1 0 0,-1 0 0 0 0,1 1 1 0 0,-1-1-1 0 0,1 1 0 0 0,-1-1 1 0 0,1 1-1 0 0,-1 0 0 0 0,-3 1 1 0 0,-7 0-10 0 0,0 0 1 0 0,0 2-1 0 0,0-1 1 0 0,0 2-1 0 0,0 0 1 0 0,1 0-1 0 0,0 1 1 0 0,-1 1-1 0 0,2 0 1 0 0,-1 0 0 0 0,-11 10-1 0 0,17-12 7 0 0,0 1-1 0 0,1-1 1 0 0,-1 1 0 0 0,1 1-1 0 0,0-1 1 0 0,1 1-1 0 0,-1 0 1 0 0,1 0 0 0 0,-6 12-1 0 0,8-14 2 0 0,1 0-1 0 0,0 1 1 0 0,-1-1-1 0 0,1 0 1 0 0,1 0 0 0 0,-1 1-1 0 0,1-1 1 0 0,0 0-1 0 0,0 1 1 0 0,0-1 0 0 0,0 0-1 0 0,1 1 1 0 0,0-1-1 0 0,-1 0 1 0 0,2 0-1 0 0,-1 1 1 0 0,3 5 0 0 0,-3-8-3 0 0,-1-1 1 0 0,1 0-1 0 0,0 0 1 0 0,-1 0-1 0 0,1 0 1 0 0,0 0-1 0 0,0 0 1 0 0,-1 0-1 0 0,1 0 1 0 0,0 0-1 0 0,0 0 1 0 0,0 0-1 0 0,0-1 1 0 0,0 1-1 0 0,1 0 1 0 0,-1-1-1 0 0,0 1 1 0 0,0 0-1 0 0,0-1 1 0 0,1 0-1 0 0,-1 1 1 0 0,2-1-1 0 0,1 1 1 0 0,-1-1 1 0 0,0-1-1 0 0,0 1 0 0 0,0 0 0 0 0,0-1 0 0 0,0 1 0 0 0,0-1 0 0 0,0 0 1 0 0,5-2-1 0 0,7-5 65 0 0,0 0 1 0 0,27-20 0 0 0,-26 17 94 0 0,9-5 95 0 0,25-17 468 0 0,-44 51-662 0 0,1-1 0 0 0,1 1-1 0 0,17 25 1 0 0,-23-37-145 0 0,1-1 1 0 0,0 0-1 0 0,0 0 0 0 0,0 0 0 0 0,1 0 1 0 0,0-1-1 0 0,0 0 0 0 0,0 1 1 0 0,0-1-1 0 0,1-1 0 0 0,-1 1 0 0 0,1-1 1 0 0,0 1-1 0 0,6 1 0 0 0,3 1-1874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2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86 8325 0 0,'2'-31'4672'0'0,"1"-22"-5022"0"0,-3 53 348 0 0,0 0 0 0 0,0 1-1 0 0,0-1 1 0 0,0 0 0 0 0,1 0-1 0 0,-1 0 1 0 0,0 1 0 0 0,0-1-1 0 0,0 0 1 0 0,0 0 0 0 0,1 0 0 0 0,-1 0-1 0 0,0 1 1 0 0,0-1 0 0 0,0 0-1 0 0,1 0 1 0 0,-1 0 0 0 0,0 0-1 0 0,0 0 1 0 0,0 0 0 0 0,1 0 0 0 0,-1 1-1 0 0,0-1 1 0 0,0 0 0 0 0,1 0-1 0 0,-1 0 1 0 0,0 0 0 0 0,0 0-1 0 0,1 0 1 0 0,-1 0 0 0 0,0 0 0 0 0,0 0-1 0 0,0-1 1 0 0,1 1 0 0 0,-1 0-1 0 0,0 0 1 0 0,0 0 0 0 0,1 0 0 0 0,-1 0-1 0 0,0 0 1 0 0,0 0 0 0 0,0 0-1 0 0,1-1 1 0 0,-1 1 0 0 0,0 0-1 0 0,0 0 1 0 0,0 0 0 0 0,0 0 0 0 0,1-1-1 0 0,-1 1 1 0 0,0 0 0 0 0,0 0-1 0 0,0 0 1 0 0,0-1 0 0 0,0 1-1 0 0,0 0 1 0 0,0 0 0 0 0,0-1 0 0 0,0 1-1 0 0,1 0 1 0 0,11 20-41 0 0,-8-4 48 0 0,0 1-1 0 0,-1 0 0 0 0,0 0 0 0 0,-2 0 1 0 0,0 0-1 0 0,-1 1 0 0 0,0-1 0 0 0,-5 23 0 0 0,4-36-2 0 0,-1 0 0 0 0,1 0-1 0 0,-1 0 1 0 0,0 0-1 0 0,-1 0 1 0 0,1-1-1 0 0,0 1 1 0 0,-1-1-1 0 0,0 1 1 0 0,0-1-1 0 0,0 0 1 0 0,-4 3-1 0 0,6-6-27 0 0,0-1 0 0 0,1 1-1 0 0,-1 0 1 0 0,1-1-1 0 0,-1 1 1 0 0,0 0-1 0 0,1-1 1 0 0,-1 1-1 0 0,1-1 1 0 0,-1 1-1 0 0,1-1 1 0 0,0 0 0 0 0,-1 1-1 0 0,1-1 1 0 0,-1 1-1 0 0,1-1 1 0 0,0 0-1 0 0,0 1 1 0 0,-1-1-1 0 0,1 0 1 0 0,0 1-1 0 0,0-1 1 0 0,0 0-1 0 0,0 1 1 0 0,0-1 0 0 0,0 0-1 0 0,0 1 1 0 0,0-1-1 0 0,0 0 1 0 0,0 0-1 0 0,0 1 1 0 0,0-2-1 0 0,1-28-202 0 0,2 18 230 0 0,1 1 1 0 0,0-1 0 0 0,0 1 0 0 0,1 0-1 0 0,1 0 1 0 0,0 0 0 0 0,10-13 0 0 0,-12 19-4 0 0,-1 1 1 0 0,0 0-1 0 0,1 0 1 0 0,0 0-1 0 0,0 0 1 0 0,0 1-1 0 0,0 0 0 0 0,1-1 1 0 0,-1 2-1 0 0,1-1 1 0 0,0 0-1 0 0,-1 1 1 0 0,1 0-1 0 0,1 0 1 0 0,-1 0-1 0 0,0 1 1 0 0,0 0-1 0 0,1 0 1 0 0,5 0-1 0 0,-9 1 10 0 0,1 1-1 0 0,-1 0 1 0 0,0-1 0 0 0,0 1-1 0 0,1 0 1 0 0,-1 0 0 0 0,0 1-1 0 0,0-1 1 0 0,0 0 0 0 0,0 1-1 0 0,-1-1 1 0 0,1 1 0 0 0,0 0-1 0 0,0-1 1 0 0,-1 1 0 0 0,0 0-1 0 0,1 0 1 0 0,-1 0 0 0 0,0 0-1 0 0,0 0 1 0 0,0 1 0 0 0,0-1-1 0 0,0 0 1 0 0,0 0 0 0 0,-1 1-1 0 0,1-1 1 0 0,0 5 0 0 0,10 72 157 0 0,-11-74-163 0 0,9 92-1712 0 0,-9-93-332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161 110 8073 0 0,'1'-1'37'0'0,"0"1"0"0"0,-1 0 0 0 0,1-1 0 0 0,-1 1 0 0 0,1 0 0 0 0,-1-1 0 0 0,1 1 0 0 0,-1 0 0 0 0,0-1 1 0 0,1 1-1 0 0,-1-1 0 0 0,0 1 0 0 0,1-1 0 0 0,-1 1 0 0 0,0-1 0 0 0,1 0 0 0 0,-1 1 0 0 0,0-1 0 0 0,0 1 0 0 0,0-1 0 0 0,1 1 0 0 0,-1-1 1 0 0,0-1-1 0 0,-3 1 349 0 0,-3 8-223 0 0,4-2-78 0 0,-63 129 1069 0 0,59-118-1121 0 0,0 1 0 0 0,1 0 0 0 0,1 0 0 0 0,1 0 0 0 0,0 1 0 0 0,0 26 0 0 0,2-41-8 0 0,1-1 1 0 0,0 0-1 0 0,0 0 1 0 0,0 0-1 0 0,0 1 1 0 0,0-1-1 0 0,0 0 1 0 0,1 0-1 0 0,-1 0 1 0 0,1 1-1 0 0,-1-1 1 0 0,1 0-1 0 0,0 0 1 0 0,0 0-1 0 0,0 0 0 0 0,0 0 1 0 0,0 0-1 0 0,0-1 1 0 0,1 1-1 0 0,-1 0 1 0 0,1 0-1 0 0,-1-1 1 0 0,1 1-1 0 0,0-1 1 0 0,-1 1-1 0 0,1-1 1 0 0,0 0-1 0 0,0 0 1 0 0,0 0-1 0 0,0 0 1 0 0,0 0-1 0 0,0 0 1 0 0,0-1-1 0 0,0 1 1 0 0,1-1-1 0 0,1 1 1 0 0,1-1-15 0 0,-1 0 0 0 0,1-1 0 0 0,-1 1 0 0 0,0-1 1 0 0,1 0-1 0 0,-1-1 0 0 0,0 1 0 0 0,1-1 0 0 0,-1 0 0 0 0,0 0 1 0 0,0 0-1 0 0,0 0 0 0 0,-1-1 0 0 0,1 1 0 0 0,-1-1 0 0 0,1 0 1 0 0,3-4-1 0 0,3-5 20 0 0,0-1 1 0 0,-1 0 0 0 0,0 0-1 0 0,-1-1 1 0 0,0 0 0 0 0,-1-1-1 0 0,-1 0 1 0 0,0 0 0 0 0,-1 0-1 0 0,-1 0 1 0 0,0-1 0 0 0,-1 0-1 0 0,-1 0 1 0 0,0 0 0 0 0,-1 0-1 0 0,-1 0 1 0 0,0 0 0 0 0,-3-16-1 0 0,1 26-27 0 0,1 0-1 0 0,-1 0 1 0 0,0 0-1 0 0,0 0 1 0 0,-1 1-1 0 0,1-1 1 0 0,-1 1 0 0 0,-1-1-1 0 0,1 1 1 0 0,-1 0-1 0 0,0 0 1 0 0,0 1-1 0 0,0-1 1 0 0,-1 1-1 0 0,1 0 1 0 0,-1 0-1 0 0,0 1 1 0 0,0-1 0 0 0,-1 1-1 0 0,1 0 1 0 0,-1 0-1 0 0,1 1 1 0 0,-1 0-1 0 0,0 0 1 0 0,0 0-1 0 0,0 0 1 0 0,0 1-1 0 0,0 0 1 0 0,0 1 0 0 0,0-1-1 0 0,-1 1 1 0 0,1 0-1 0 0,0 1 1 0 0,0-1-1 0 0,0 1 1 0 0,0 1-1 0 0,0-1 1 0 0,0 1-1 0 0,0 0 1 0 0,0 0 0 0 0,1 1-1 0 0,-1-1 1 0 0,1 1-1 0 0,-1 1 1 0 0,1-1-1 0 0,-8 8 1 0 0,8-6 40 0 0,1 1 0 0 0,0 0 0 0 0,0 0 0 0 0,1 0 0 0 0,-1 0 0 0 0,1 0 0 0 0,1 1 0 0 0,-1 0 0 0 0,1-1 0 0 0,0 1 0 0 0,1 0 0 0 0,0 0 1 0 0,0 0-1 0 0,0 0 0 0 0,1 0 0 0 0,0 0 0 0 0,0 0 0 0 0,1 0 0 0 0,0 0 0 0 0,2 10 0 0 0,-2-11 135 0 0,1 0 0 0 0,0 0 0 0 0,0 0 0 0 0,0 0-1 0 0,0 0 1 0 0,1 0 0 0 0,0-1 0 0 0,0 1 0 0 0,1-1 0 0 0,-1 0 0 0 0,1 0 0 0 0,0 0 0 0 0,1 0 0 0 0,-1-1-1 0 0,1 0 1 0 0,0 0 0 0 0,0 0 0 0 0,0 0 0 0 0,0-1 0 0 0,1 0 0 0 0,0 0 0 0 0,10 4 0 0 0,3-4 26 0 0,0 0 0 0 0,0-1 0 0 0,0-1 1 0 0,25-1-1 0 0,-17 0-99 0 0,-11-5 306 0 0,-10 2-1682 0 0,1 2-4027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97 112 6381 0 0,'-6'-41'490'0'0,"5"28"-321"0"0,-1 1 0 0 0,0-1 0 0 0,-7-20 0 0 0,-3 59-450 0 0,-2 40 355 0 0,2 1 0 0 0,3 0 0 0 0,1 68 0 0 0,-9 68-601 0 0,13-186-695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8441 0 0,'8'2'3299'0'0,"10"2"3306"0"0,-7-2-7636 0 0,1-2 658 0 0,-1 2-1 0 0,0 0 0 0 0,1 0 0 0 0,-1 1 1 0 0,18 6-1 0 0,-13-3-2323 0 0,-5-2-61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4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7789 0 0,'-3'1'101'0'0,"-33"16"337"0"0,35-16-288 0 0,-1 0 0 0 0,1 0 0 0 0,-1-1 0 0 0,1 1 0 0 0,-1 0 0 0 0,1 0 0 0 0,0 0 0 0 0,-1 1 0 0 0,1-1 0 0 0,0 0 0 0 0,0 0 0 0 0,0 1 0 0 0,0-1 0 0 0,0 0 0 0 0,0 1 0 0 0,0-1 0 0 0,1 1 0 0 0,-2 2 0 0 0,6-3 107 0 0,-1 0-1 0 0,1 1 0 0 0,-1-2 0 0 0,1 1 0 0 0,0 0 1 0 0,-1-1-1 0 0,1 0 0 0 0,0 0 0 0 0,-1 0 0 0 0,1 0 1 0 0,4-1-1 0 0,0 1 167 0 0,44-1 91 0 0,-1-2 1 0 0,0-2-1 0 0,54-12 1 0 0,-85 15-894 0 0,-12 2-3111 0 0,-6 0 2367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3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7965 0 0,'-13'3'6593'0'0,"-22"-3"-5834"0"0,29 0 129 0 0,-193 0 5662 0 0,198 0-6392 0 0,39 6 55 0 0,-5-2-203 0 0,0-2 1 0 0,-1-1-1 0 0,35-4 0 0 0,11 1 13 0 0,104 3-13 0 0,300-7-63 0 0,-376 5-1000 0 0,-105 1-288 0 0,-25 0-12519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0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85 4712 0 0,'16'-58'7092'0'0,"-11"32"-5006"0"0,-1 29-2168 0 0,-3 17-48 0 0,-3 31 197 0 0,-12 65 1 0 0,0-2-72 0 0,9-3 400 0 0,5-110-323 0 0,10-22-40 0 0,38-56-112 0 0,-37 56 61 0 0,1 1-1 0 0,26-33 0 0 0,-33 47 3 0 0,-1 1 0 0 0,1 1 1 0 0,0-1-1 0 0,1 0 0 0 0,-1 1 0 0 0,1 0 0 0 0,0 1 1 0 0,0-1-1 0 0,0 1 0 0 0,0 0 0 0 0,1 1 0 0 0,-1-1 0 0 0,13-2 1 0 0,-18 5 12 0 0,0 0 1 0 0,0 0 0 0 0,0 0 0 0 0,0 0 0 0 0,0 0-1 0 0,0 0 1 0 0,-1 0 0 0 0,1 0 0 0 0,0 0 0 0 0,0 1-1 0 0,0-1 1 0 0,0 0 0 0 0,0 1 0 0 0,0-1 0 0 0,0 0-1 0 0,0 1 1 0 0,-1-1 0 0 0,1 1 0 0 0,0-1 0 0 0,0 1-1 0 0,-1 0 1 0 0,1-1 0 0 0,0 1 0 0 0,-1 0 0 0 0,1-1-1 0 0,0 1 1 0 0,-1 0 0 0 0,2 1 0 0 0,-1 2-2 0 0,0-1 1 0 0,1 0 0 0 0,-1 1 0 0 0,-1-1-1 0 0,1 0 1 0 0,0 1 0 0 0,-1-1 0 0 0,1 7-1 0 0,-1-5 17 0 0,0 0-1 0 0,0 1 0 0 0,-1-1 1 0 0,1 0-1 0 0,-1 0 0 0 0,0 0 1 0 0,0 0-1 0 0,-1 0 1 0 0,0 0-1 0 0,0 0 0 0 0,0-1 1 0 0,-5 9-1 0 0,0-7 19 0 0,0-1 0 0 0,0 0 0 0 0,-1 0 0 0 0,0 0 0 0 0,0-1 0 0 0,-1 0 0 0 0,1-1 0 0 0,-1 0 0 0 0,1 0 0 0 0,-1-1 0 0 0,-12 2 0 0 0,-15 2 957 0 0,-51 0 0 0 0,86-6-985 0 0,-5 1 304 0 0,0 0-1 0 0,0-1 0 0 0,0 0 1 0 0,0-1-1 0 0,0 1 0 0 0,0-1 1 0 0,-11-3-1 0 0,16 3-265 0 0,-1 0 1 0 0,0-1-1 0 0,1 1 0 0 0,-1 0 0 0 0,1-1 1 0 0,-1 1-1 0 0,1-1 0 0 0,0 1 1 0 0,-1-1-1 0 0,1 0 0 0 0,0 0 1 0 0,0 1-1 0 0,0-1 0 0 0,1 0 1 0 0,-1 0-1 0 0,0 0 0 0 0,1 0 1 0 0,-1 0-1 0 0,1 0 0 0 0,-1 0 1 0 0,1 0-1 0 0,0 0 0 0 0,0 0 1 0 0,0 0-1 0 0,0 0 0 0 0,1-3 1 0 0,-1-11-2022 0 0,0 0-3345 0 0,0 9 1555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1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141 120 4368 0 0,'2'1'385'0'0,"-1"1"-1"0"0,1-1 0 0 0,0 1 0 0 0,0-1 0 0 0,0 0 1 0 0,0 0-1 0 0,0 0 0 0 0,0 0 0 0 0,1 0 0 0 0,-1 0 1 0 0,0 0-1 0 0,0-1 0 0 0,5 1 0 0 0,32-6 1172 0 0,-24-1-1808 0 0,1-1 0 0 0,-2-1 0 0 0,18-10 0 0 0,-11 5 725 0 0,-16 11-393 0 0,-1 0 0 0 0,1-1 1 0 0,-1 1-1 0 0,0-1 0 0 0,0 0 0 0 0,0 0 1 0 0,-1 0-1 0 0,1-1 0 0 0,-1 1 1 0 0,0-1-1 0 0,0 0 0 0 0,0 0 0 0 0,5-8 1 0 0,-8 11-81 0 0,0 0 1 0 0,-1 0 0 0 0,1 0-1 0 0,0 0 1 0 0,0 0 0 0 0,0 1-1 0 0,-1-1 1 0 0,1 0-1 0 0,0 0 1 0 0,-1 0 0 0 0,1 0-1 0 0,-1 1 1 0 0,1-1 0 0 0,-1 0-1 0 0,1 0 1 0 0,-1 1 0 0 0,0-1-1 0 0,1 0 1 0 0,-1 1 0 0 0,0-1-1 0 0,0 1 1 0 0,1-1-1 0 0,-1 1 1 0 0,0-1 0 0 0,0 1-1 0 0,0-1 1 0 0,0 1 0 0 0,0 0-1 0 0,1 0 1 0 0,-1-1 0 0 0,0 1-1 0 0,0 0 1 0 0,0 0-1 0 0,0 0 1 0 0,0 0 0 0 0,-1 0-1 0 0,-36-4-22 0 0,24 5 32 0 0,-1 0-1 0 0,1 1 1 0 0,-1 1-1 0 0,1 0 0 0 0,0 1 1 0 0,0 1-1 0 0,1 0 1 0 0,-26 14-1 0 0,5 1 8 0 0,1 1-1 0 0,-33 27 1 0 0,64-47-4 0 0,1 0 1 0 0,-1 0-1 0 0,1 0 1 0 0,-1 0 0 0 0,1 1-1 0 0,0-1 1 0 0,-1 0-1 0 0,1 1 1 0 0,0-1-1 0 0,0 1 1 0 0,0-1-1 0 0,0 1 1 0 0,0-1 0 0 0,1 1-1 0 0,-1 0 1 0 0,-1 3-1 0 0,3-5 3 0 0,-1 1-1 0 0,0 0 1 0 0,0 0-1 0 0,0-1 1 0 0,1 1-1 0 0,-1 0 1 0 0,0-1-1 0 0,1 1 1 0 0,-1 0-1 0 0,1-1 1 0 0,-1 1-1 0 0,1 0 1 0 0,-1-1-1 0 0,1 1 1 0 0,-1-1-1 0 0,1 1 1 0 0,0-1-1 0 0,-1 1 1 0 0,1-1-1 0 0,0 0 1 0 0,-1 1-1 0 0,1-1 1 0 0,0 0-1 0 0,-1 1 1 0 0,1-1-1 0 0,1 0 1 0 0,9 3 100 0 0,0-1 1 0 0,1 0 0 0 0,-1-1 0 0 0,13 0 0 0 0,-10 0-181 0 0,17 0 411 0 0,-1-1 0 0 0,1-2-1 0 0,-1 0 1 0 0,0-2 0 0 0,0-2-1 0 0,0 0 1 0 0,34-13 0 0 0,-63 28-218 0 0,1 1-1 0 0,-1-1 1 0 0,-1 1 0 0 0,0 16 0 0 0,-1-19 50 0 0,1 5 46 0 0,0-2 384 0 0,0 0-1 0 0,0 0 1 0 0,1-1 0 0 0,0 1 0 0 0,5 16 0 0 0,-5-23-505 0 0,1 1 0 0 0,-1-1 0 0 0,1 0 0 0 0,0 0 0 0 0,0 0 0 0 0,0 0 0 0 0,0 0 0 0 0,1-1 0 0 0,-1 1 0 0 0,1-1 0 0 0,0 1 0 0 0,-1-1 0 0 0,1 0 0 0 0,0 0 0 0 0,0 0-1 0 0,0 0 1 0 0,1-1 0 0 0,-1 1 0 0 0,5 0 0 0 0,-7-1-460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4892 0 0,'-66'15'2489'0'0,"20"-12"2150"0"0,49 1-1413 0 0,10 1-1629 0 0,216-8 704 0 0,-116 1-4301 0 0,1 1-5110 0 0,-105 1 5161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 4904 0 0,'-2'0'55'0'0,"-2"1"208"0"0,0 0 0 0 0,0 0 1 0 0,0 0-1 0 0,0 1 0 0 0,0-1 0 0 0,0 1 0 0 0,0 0 0 0 0,1 0 1 0 0,-1 0-1 0 0,-5 6 978 0 0,105-1 2615 0 0,-25-10-3998 0 0,-2-3 1 0 0,79-17-1 0 0,-135 19-2175 0 0,-8 2 300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7017 0 0,'0'-2'62'0'0,"0"1"0"0"0,0 0 1 0 0,1 0-1 0 0,-1 0 1 0 0,0 0-1 0 0,0-1 1 0 0,1 1-1 0 0,-1 0 0 0 0,0 0 1 0 0,1 0-1 0 0,0 0 1 0 0,-1 0-1 0 0,1 0 0 0 0,-1 0 1 0 0,1 0-1 0 0,0 0 1 0 0,0 0-1 0 0,-1 0 0 0 0,1 0 1 0 0,0 1-1 0 0,0-1 1 0 0,0 0-1 0 0,0 1 0 0 0,1-2 1 0 0,1 1 37 0 0,0 0-1 0 0,1 0 1 0 0,-1 0 0 0 0,0 0 0 0 0,0 0 0 0 0,1 1-1 0 0,-1-1 1 0 0,6 1 0 0 0,0 0 48 0 0,1 1 1 0 0,-1 0-1 0 0,0 0 0 0 0,0 1 1 0 0,15 5-1 0 0,-7 0-52 0 0,-2 0-1 0 0,1 0 1 0 0,-1 1-1 0 0,0 1 1 0 0,-1 1 0 0 0,0 0-1 0 0,22 21 1 0 0,-32-27-38 0 0,-1-1 1 0 0,0 1-1 0 0,0 0 0 0 0,0 0 1 0 0,-1 0-1 0 0,0 1 1 0 0,1-1-1 0 0,-1 1 0 0 0,-1-1 1 0 0,1 1-1 0 0,-1 0 0 0 0,1-1 1 0 0,-1 1-1 0 0,-1 0 1 0 0,1 0-1 0 0,-1 0 0 0 0,0 0 1 0 0,0 0-1 0 0,0-1 0 0 0,-1 1 1 0 0,1 0-1 0 0,-1 0 1 0 0,0 0-1 0 0,-1-1 0 0 0,1 1 1 0 0,-1 0-1 0 0,0-1 0 0 0,0 1 1 0 0,-1-1-1 0 0,1 0 0 0 0,-7 8 1 0 0,-6 8 455 0 0,0-1 1 0 0,-2 0-1 0 0,0-2 1 0 0,-1 1-1 0 0,-1-2 1 0 0,-1-1-1 0 0,0 0 1 0 0,0-2-1 0 0,-2 0 1 0 0,0-1-1 0 0,-32 12 1 0 0,50-23-628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3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183 111 5717 0 0,'27'-16'1520'0'0,"-18"6"2588"0"0,-13 11-4095 0 0,1 0-1 0 0,0 0 1 0 0,-1 1 0 0 0,1 0-1 0 0,0 0 1 0 0,0 0-1 0 0,0 0 1 0 0,0 0 0 0 0,0 0-1 0 0,1 1 1 0 0,-1 0 0 0 0,1-1-1 0 0,-4 6 1 0 0,0-2 50 0 0,-12 12-5 0 0,0 1-1 0 0,1 0 1 0 0,1 2 0 0 0,0 0-1 0 0,2 0 1 0 0,1 2 0 0 0,0 0-1 0 0,2 0 1 0 0,-15 43 0 0 0,25-62 19 0 0,0 0 0 0 0,0 0 1 0 0,0 0-1 0 0,0 1 0 0 0,1-1 1 0 0,0 0-1 0 0,0 0 0 0 0,0 0 1 0 0,0 0-1 0 0,1 0 0 0 0,0 0 1 0 0,2 7-1 0 0,-3-9-52 0 0,1-1 0 0 0,0 1-1 0 0,0-1 1 0 0,1 0 0 0 0,-1 1-1 0 0,0-1 1 0 0,0 0 0 0 0,1 0-1 0 0,-1 0 1 0 0,0 0 0 0 0,1 0-1 0 0,-1 0 1 0 0,1 0 0 0 0,-1 0 0 0 0,1-1-1 0 0,0 1 1 0 0,-1-1 0 0 0,1 1-1 0 0,0-1 1 0 0,-1 0 0 0 0,1 1-1 0 0,0-1 1 0 0,0 0 0 0 0,-1 0-1 0 0,1 0 1 0 0,0 0 0 0 0,0-1 0 0 0,-1 1-1 0 0,1 0 1 0 0,0-1 0 0 0,2 0-1 0 0,12-6 1 0 0,0 1-1 0 0,-1-2 0 0 0,0 0 0 0 0,-1-1 1 0 0,0 0-1 0 0,0-1 0 0 0,21-21 0 0 0,-27 25 17 0 0,-1-1 0 0 0,0 0 0 0 0,-1-1 0 0 0,0 0 0 0 0,0 0 1 0 0,-1 0-1 0 0,1 0 0 0 0,-2-1 0 0 0,1 0 0 0 0,-1 0 0 0 0,-1 0 0 0 0,0-1 0 0 0,0 1 0 0 0,-1-1 0 0 0,0 1 0 0 0,0-1 0 0 0,-1 0 0 0 0,-1 0 0 0 0,0 0 0 0 0,0 0 0 0 0,-1 0 0 0 0,0 1 0 0 0,0-1 0 0 0,-1 0 0 0 0,-1 0 0 0 0,1 1 0 0 0,-2 0 0 0 0,1-1 0 0 0,-1 1 0 0 0,-1 1 0 0 0,0-1 0 0 0,0 0 1 0 0,0 1-1 0 0,-1 0 0 0 0,0 1 0 0 0,-1-1 0 0 0,0 1 0 0 0,0 0 0 0 0,-11-7 0 0 0,16 12-42 0 0,-1 1 0 0 0,1-1 1 0 0,-1 1-1 0 0,0 0 0 0 0,0 0 0 0 0,0 0 1 0 0,0 0-1 0 0,0 0 0 0 0,0 0 0 0 0,0 1 1 0 0,0 0-1 0 0,0-1 0 0 0,0 1 0 0 0,0 0 1 0 0,0 1-1 0 0,0-1 0 0 0,0 0 0 0 0,0 1 1 0 0,0 0-1 0 0,0 0 0 0 0,0 0 0 0 0,0 0 1 0 0,0 0-1 0 0,1 0 0 0 0,-1 1 0 0 0,0-1 1 0 0,1 1-1 0 0,-3 2 0 0 0,1-1-3 0 0,0-1 0 0 0,1 1 1 0 0,0 0-1 0 0,-1 0 0 0 0,1 1 0 0 0,0-1 0 0 0,1 1 1 0 0,-1-1-1 0 0,1 1 0 0 0,-1 0 0 0 0,1 0 0 0 0,0 0 1 0 0,0 0-1 0 0,1 0 0 0 0,0 1 0 0 0,-1-1 0 0 0,1 0 1 0 0,0 9-1 0 0,1-5 223 0 0,1 1 1 0 0,0-1-1 0 0,0 0 1 0 0,1 0 0 0 0,0 0-1 0 0,1 0 1 0 0,0 0-1 0 0,0 0 1 0 0,0-1-1 0 0,1 1 1 0 0,0-1 0 0 0,1 0-1 0 0,0 0 1 0 0,0-1-1 0 0,0 1 1 0 0,1-1-1 0 0,0 0 1 0 0,9 7-1 0 0,-6-6-37 0 0,0-1 0 0 0,0 0 0 0 0,0 0 0 0 0,1-1 0 0 0,0 0 0 0 0,0-1 0 0 0,0 0 0 0 0,1 0 0 0 0,0-1 0 0 0,-1-1 0 0 0,1 0 0 0 0,0 0-1 0 0,15 0 1 0 0,10-2 83 0 0,-29 0-3605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3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8741 0 0,'1'1'-28'0'0,"-1"1"528"0"0,1-1 0 0 0,0 1 1 0 0,-1-1-1 0 0,1 0 0 0 0,0 1 1 0 0,0-1-1 0 0,0 0 0 0 0,0 0 1 0 0,0 1-1 0 0,0-1 0 0 0,0 0 1 0 0,1 0-1 0 0,-1 0 0 0 0,0 0 1 0 0,1-1-1 0 0,-1 1 0 0 0,0 0 1 0 0,1 0-1 0 0,-1-1 0 0 0,1 1 1 0 0,2 0-1 0 0,18 0-525 0 0,-20-1-338 0 0,66 0 737 0 0,22 0-201 0 0,-30 0-6139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7:3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163 136 3156 0 0,'7'-13'21'0'0,"0"1"0"0"0,0 0 0 0 0,2 0 1 0 0,-1 1-1 0 0,2 0 0 0 0,-1 0 0 0 0,12-9 0 0 0,-17 17-22 0 0,0-1 0 0 0,1 1 1 0 0,-1 0-1 0 0,0 0 0 0 0,1 1 1 0 0,0-1-1 0 0,0 1 0 0 0,-1 0 1 0 0,1 0-1 0 0,1 0 1 0 0,-1 1-1 0 0,0 0 0 0 0,0 0 1 0 0,0 0-1 0 0,1 1 0 0 0,-1-1 1 0 0,0 1-1 0 0,1 1 0 0 0,-1-1 1 0 0,0 1-1 0 0,0 0 0 0 0,6 1 1 0 0,-6 1 33 0 0,-1-1 0 0 0,0 1 0 0 0,1 0 0 0 0,-1 0 0 0 0,0 0 0 0 0,0 1 0 0 0,-1-1 0 0 0,1 1 0 0 0,-1 0 0 0 0,0 0 0 0 0,0 0 0 0 0,0 1 0 0 0,0-1 0 0 0,-1 1 0 0 0,1-1 0 0 0,-1 1 0 0 0,-1 0 0 0 0,1 0 0 0 0,-1 0 0 0 0,2 8 0 0 0,-1-6 49 0 0,-1 0-1 0 0,0 1 0 0 0,0 0 1 0 0,0-1-1 0 0,-1 1 0 0 0,0-1 1 0 0,-1 1-1 0 0,1 0 0 0 0,-2-1 1 0 0,1 1-1 0 0,-1-1 0 0 0,0 0 0 0 0,-5 11 1 0 0,0-6-51 0 0,-1-1 1 0 0,0 1-1 0 0,-1-2 1 0 0,0 1-1 0 0,-1-1 1 0 0,0-1-1 0 0,-1 0 1 0 0,-16 11-1 0 0,-103 55-35 0 0,66-40 46 0 0,18-12 0 0 0,32-17 11 0 0,0 1 0 0 0,0 0 0 0 0,-22 16 0 0 0,36-22-37 0 0,0-1 0 0 0,0 1 0 0 0,1-1 0 0 0,-1 1 0 0 0,0-1 0 0 0,0 1 0 0 0,0-1 0 0 0,0 0 0 0 0,0 1 0 0 0,0-1 0 0 0,1 1 0 0 0,-1-1 0 0 0,0 0 0 0 0,0 1 0 0 0,1-1 0 0 0,-1 1 0 0 0,0-1 0 0 0,0 0 0 0 0,1 1 0 0 0,-1-1 0 0 0,1 0 0 0 0,-1 0 0 0 0,0 1 0 0 0,1-1 0 0 0,-1 0 0 0 0,0 0 1 0 0,1 0-1 0 0,-1 1 0 0 0,1-1 0 0 0,-1 0 0 0 0,1 0 0 0 0,0 0 0 0 0,21 12 306 0 0,-16-10-171 0 0,102 55 308 0 0,110 77 0 0 0,-212-130-506 0 0,-4-3-19 0 0,0 0-1 0 0,0 0 1 0 0,0-1 0 0 0,-1 2 0 0 0,1-1 0 0 0,0 0-1 0 0,-1 0 1 0 0,1 0 0 0 0,-1 1 0 0 0,1-1-1 0 0,1 4 1 0 0,-3-3-1164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3788 0 0,'-15'17'6036'0'0,"15"-17"-5912"0"0,19 5 3847 0 0,0 2-3415 0 0,0-2 0 0 0,0 0 1 0 0,0-1-1 0 0,1-1 0 0 0,-1-1 0 0 0,1-1 1 0 0,0-1-1 0 0,24-2 0 0 0,0 2 812 0 0,-44 0-1369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3716 0 0,'0'0'368'0'0,"33"0"3733"0"0,-27 0-3751 0 0,5-2 1770 0 0,-8-5 3008 0 0,2 398 1099 0 0,-5-387-6167 0 0,0 1 0 0 0,0-1-1 0 0,0 1 1 0 0,1-1 0 0 0,-1 1 0 0 0,1-1-1 0 0,0 1 1 0 0,0-1 0 0 0,1 0 0 0 0,0 1 0 0 0,-1-1-1 0 0,1 0 1 0 0,1 0 0 0 0,-1 0 0 0 0,3 4-1 0 0,-1-5-228 0 0,0 1 0 0 0,0-1 0 0 0,0-1 0 0 0,1 1 0 0 0,-1-1 0 0 0,0 1-1 0 0,1-1 1 0 0,0 0 0 0 0,-1-1 0 0 0,1 1 0 0 0,0-1 0 0 0,0 0 0 0 0,8 1 0 0 0,27 3-8694 0 0,-26-5 5660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78 4620 0 0,'-99'-38'9526'0'0,"169"34"-7432"0"0,86-13 1 0 0,-8-1-2548 0 0,-121 18-1931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77 161 5296 0 0,'3'0'155'0'0,"6"2"387"0"0,0-1 0 0 0,-1 0 1 0 0,1-1-1 0 0,0 1 1 0 0,17-3-1 0 0,-22 1-502 0 0,0-1 1 0 0,0 1-1 0 0,-1-1 1 0 0,1 0-1 0 0,-1 0 1 0 0,1 0-1 0 0,-1 0 1 0 0,1-1-1 0 0,-1 1 0 0 0,0-1 1 0 0,0 0-1 0 0,-1 0 1 0 0,1 0-1 0 0,0 0 1 0 0,2-5-1 0 0,-1 3 131 0 0,0 0-1 0 0,-1-1 0 0 0,0 1 1 0 0,0-1-1 0 0,0 1 0 0 0,-1-1 1 0 0,0 0-1 0 0,0 0 1 0 0,0 0-1 0 0,-1 0 0 0 0,2-9 1 0 0,-3 13-129 0 0,-1 1 1 0 0,1-1-1 0 0,0 0 0 0 0,0 1 1 0 0,-1-1-1 0 0,1 0 1 0 0,0 1-1 0 0,-1-1 0 0 0,0 1 1 0 0,1-1-1 0 0,-1 1 1 0 0,0-1-1 0 0,0 1 0 0 0,0-1 1 0 0,0 1-1 0 0,0 0 1 0 0,0-1-1 0 0,-2 0 1 0 0,1 0-48 0 0,-1 1 1 0 0,1-1 0 0 0,-1 0 0 0 0,0 1 0 0 0,0 0 0 0 0,0 0-1 0 0,0 0 1 0 0,0 0 0 0 0,0 0 0 0 0,0 1 0 0 0,0-1 0 0 0,-6 1-1 0 0,1 0 12 0 0,0 1 0 0 0,0-1 0 0 0,0 2 0 0 0,0-1 0 0 0,1 1 0 0 0,-1 0 0 0 0,1 1 0 0 0,-1-1 0 0 0,1 2 0 0 0,0-1 0 0 0,0 1 0 0 0,0 0-1 0 0,1 0 1 0 0,-9 8 0 0 0,9-8 3 0 0,1 0 0 0 0,1 1 0 0 0,-1-1 0 0 0,1 1 0 0 0,0 0 0 0 0,0 0 0 0 0,0 0-1 0 0,0 1 1 0 0,1 0 0 0 0,0-1 0 0 0,0 1 0 0 0,1 0 0 0 0,0 0 0 0 0,0 1 0 0 0,0-1 0 0 0,1 0 0 0 0,-2 13-1 0 0,3-18-2 0 0,0 0-1 0 0,0 0 0 0 0,0 0 1 0 0,0 0-1 0 0,1 0 0 0 0,-1 0 1 0 0,0 0-1 0 0,0 0 0 0 0,1 0 1 0 0,-1 0-1 0 0,0 0 0 0 0,1 0 1 0 0,-1 0-1 0 0,1 0 0 0 0,-1-1 1 0 0,1 1-1 0 0,-1 0 0 0 0,1 0 1 0 0,0-1-1 0 0,0 1 0 0 0,-1 0 1 0 0,1-1-1 0 0,0 1 0 0 0,0 0 0 0 0,0-1 1 0 0,0 1-1 0 0,2 0 5 0 0,-1 0 0 0 0,0-1 0 0 0,1 1 1 0 0,-1-1-1 0 0,1 0 0 0 0,-1 1 0 0 0,0-1 0 0 0,1 0 0 0 0,-1-1 0 0 0,5 1 0 0 0,-1-2 4 0 0,1 1-1 0 0,0-1 1 0 0,-1 0-1 0 0,1 0 0 0 0,-1-1 1 0 0,0 0-1 0 0,7-4 1 0 0,77-63 832 0 0,-90 70-842 0 0,1 39 241 0 0,-2-29-164 0 0,2-2-34 0 0,-1 0 0 0 0,1 0 0 0 0,0 0 0 0 0,1-1-1 0 0,0 1 1 0 0,0 0 0 0 0,1-1 0 0 0,0 1 0 0 0,4 7 0 0 0,-6-12-184 0 0,1 0-1 0 0,0 0 1 0 0,0 0 0 0 0,0-1 0 0 0,0 1 0 0 0,0 0 0 0 0,0-1 0 0 0,1 1 0 0 0,-1-1 0 0 0,1 0-1 0 0,0 0 1 0 0,0 0 0 0 0,0 0 0 0 0,0 0 0 0 0,0-1 0 0 0,0 0 0 0 0,0 1 0 0 0,0-1 0 0 0,1 0-1 0 0,-1 0 1 0 0,0-1 0 0 0,1 1 0 0 0,4 0 0 0 0,-3-1-1902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6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7817 0 0,'3'0'211'0'0,"2"-1"5"0"0,0 1 0 0 0,-1-1 0 0 0,1 1-1 0 0,0 0 1 0 0,0 1 0 0 0,0 0 0 0 0,0-1 0 0 0,-1 1 0 0 0,1 1-1 0 0,0-1 1 0 0,-1 1 0 0 0,1 0 0 0 0,-1 0 0 0 0,0 0 0 0 0,1 0 0 0 0,-1 1-1 0 0,0 0 1 0 0,4 4 0 0 0,-5-5-174 0 0,0 0 0 0 0,0 1 1 0 0,0 0-1 0 0,0 0 0 0 0,-1 0 0 0 0,0 0 0 0 0,1 0 0 0 0,-1 0 1 0 0,0 1-1 0 0,0-1 0 0 0,-1 1 0 0 0,1-1 0 0 0,-1 1 0 0 0,0 0 1 0 0,0-1-1 0 0,0 1 0 0 0,0 0 0 0 0,-1 0 0 0 0,1 0 0 0 0,-1 0 0 0 0,-1 6 1 0 0,-1 1-7 0 0,0 0 1 0 0,-1 0 0 0 0,-1 0 0 0 0,0 0 0 0 0,-10 18 0 0 0,-5 16 38 0 0,19-44-54 0 0,23-45-168 0 0,-14 23 128 0 0,-3 4 13 0 0,2 0 1 0 0,0 0-1 0 0,21-29 0 0 0,-25 41 22 0 0,0 0-1 0 0,0 0 0 0 0,0 1 1 0 0,1 0-1 0 0,0 0 0 0 0,0 0 1 0 0,0 1-1 0 0,0-1 0 0 0,1 1 1 0 0,-1 1-1 0 0,1-1 0 0 0,0 1 1 0 0,0 0-1 0 0,0 0 0 0 0,11-2 1 0 0,-14 4 16 0 0,1-1 0 0 0,0 0 0 0 0,0 1 1 0 0,0 0-1 0 0,0-1 0 0 0,-1 2 0 0 0,1-1 1 0 0,0 0-1 0 0,0 1 0 0 0,0 0 0 0 0,0 0 1 0 0,-1 0-1 0 0,1 0 0 0 0,0 0 1 0 0,-1 1-1 0 0,6 2 0 0 0,-7-1 1 0 0,0-1 0 0 0,1 1 0 0 0,-1-1 0 0 0,0 1 0 0 0,0-1 0 0 0,-1 1-1 0 0,1 0 1 0 0,0 0 0 0 0,-1 0 0 0 0,0 0 0 0 0,1 0 0 0 0,-1 1 0 0 0,-1-1 0 0 0,1 0 0 0 0,0 0 0 0 0,-1 1 0 0 0,0-1 0 0 0,1 0-1 0 0,-2 7 1 0 0,1 114-163 0 0,0-124 12 0 0,0 0 0 0 0,0 1 0 0 0,0-1 0 0 0,0 0 0 0 0,-1 1 0 0 0,1-1 0 0 0,0 0 0 0 0,0 1 0 0 0,0-1 0 0 0,-1 0 0 0 0,1 0 0 0 0,0 1 0 0 0,0-1 0 0 0,-1 0 0 0 0,1 0 0 0 0,0 1 0 0 0,0-1 0 0 0,-1 0 0 0 0,1 0 0 0 0,0 0 0 0 0,-1 1 0 0 0,1-1 0 0 0,0 0 0 0 0,-1 0 0 0 0,1 0 0 0 0,0 0 0 0 0,-1 0 0 0 0,1 0 0 0 0,0 0 0 0 0,-1 0 0 0 0,1 0 0 0 0,0 0 0 0 0,-1 0 0 0 0,1 0 0 0 0,-1 0 0 0 0,1 0 0 0 0,0 0 0 0 0,-1 0 0 0 0,-6 0-3078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48 8201 0 0,'-11'-8'300'0'0,"7"6"4"0"0,1 0-1 0 0,0 0 1 0 0,0-1-1 0 0,0 1 0 0 0,0-1 1 0 0,1 1-1 0 0,-1-1 1 0 0,1 0-1 0 0,-1 0 1 0 0,1 0-1 0 0,0 0 1 0 0,-2-5 777 0 0,38 8 24 0 0,39 9-190 0 0,5 1-750 0 0,-65-10-296 0 0,34 0-342 0 0,-15 0-3161 0 0,-23 0 1344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 5348 0 0,'-2'-11'329'0'0,"-11"-10"10742"0"0,14 36-9817 0 0,5 32-345 0 0,-2 0-1 0 0,-5 75 1 0 0,0-72-6291 0 0,1-58 657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81 6989 0 0,'12'-13'151'0'0,"-8"10"82"0"0,0 0 0 0 0,-1-1 0 0 0,0 1-1 0 0,0-1 1 0 0,0 1 0 0 0,0-1 0 0 0,-1 0 0 0 0,1 0 0 0 0,-1 0 0 0 0,0-1 0 0 0,0 1 0 0 0,-1 0 0 0 0,1-1 0 0 0,1-8 0 0 0,-5 13-237 0 0,0 0-1 0 0,1 1 0 0 0,-1-1 0 0 0,0 1 1 0 0,1 0-1 0 0,-1 0 0 0 0,1-1 1 0 0,-1 1-1 0 0,1 0 0 0 0,-1 0 0 0 0,1 0 1 0 0,-1 1-1 0 0,-1 1 0 0 0,-27 29 167 0 0,2 2 0 0 0,0 2-1 0 0,3 0 1 0 0,1 1 0 0 0,2 2 0 0 0,-32 73-1 0 0,44-87 39 0 0,1 1-1 0 0,1 0 1 0 0,1 0 0 0 0,1 1-1 0 0,1 0 1 0 0,2 0-1 0 0,1 0 1 0 0,1 0-1 0 0,1 1 1 0 0,1-1 0 0 0,1 0-1 0 0,8 33 1 0 0,-5-44 22 0 0,0 0 0 0 0,1 0 0 0 0,0-1 0 0 0,1 0 0 0 0,1-1 0 0 0,1 1 0 0 0,0-1 0 0 0,0-1 0 0 0,2 0 0 0 0,15 15 1 0 0,-18-20 105 0 0,0 0 0 0 0,1-1 1 0 0,0 0-1 0 0,0 0 0 0 0,1-1 0 0 0,-1-1 1 0 0,1 0-1 0 0,1 0 0 0 0,-1-1 1 0 0,1 0-1 0 0,0 0 0 0 0,0-2 1 0 0,0 1-1 0 0,0-1 0 0 0,22 1 1 0 0,124-3-672 0 0,-156-22-9744 0 0,-1 20 8768 0 0,0-12-2150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8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10321 0 0,'0'195'525'0'0,"0"-187"-496"0"0,3 2 85 0 0,16-18-45 0 0,-13 4-37 0 0,0 1 0 0 0,1 0 0 0 0,-1 1-1 0 0,1-1 1 0 0,0 1 0 0 0,-1 0 0 0 0,1 1 0 0 0,0 0-1 0 0,13-1 1 0 0,-18 2-22 0 0,0 0 0 0 0,-1 0-1 0 0,1 1 1 0 0,0-1 0 0 0,-1 0-1 0 0,1 1 1 0 0,-1 0 0 0 0,1-1 0 0 0,-1 1-1 0 0,1 0 1 0 0,-1 0 0 0 0,1 0-1 0 0,-1 0 1 0 0,0 0 0 0 0,0 0-1 0 0,1 0 1 0 0,-1 0 0 0 0,1 2 0 0 0,0 0 43 0 0,-1-1 1 0 0,0 1 0 0 0,1 0-1 0 0,-1 0 1 0 0,0 0 0 0 0,0 0-1 0 0,0 1 1 0 0,-1-1 0 0 0,1 0-1 0 0,-1 0 1 0 0,0 0 0 0 0,0 5-1 0 0,0-1 11 0 0,-1-1 0 0 0,0 1 0 0 0,-1-1 0 0 0,1 1 0 0 0,-1-1 0 0 0,0 0 0 0 0,-1 0 0 0 0,1 0-1 0 0,-1 0 1 0 0,0 0 0 0 0,-1-1 0 0 0,1 1 0 0 0,-1-1 0 0 0,-1 0 0 0 0,1 0 0 0 0,0 0-1 0 0,-1-1 1 0 0,0 1 0 0 0,0-1 0 0 0,-1-1 0 0 0,1 1 0 0 0,-1-1 0 0 0,-8 5 0 0 0,3-3 46 0 0,0 0 1 0 0,1-1 0 0 0,-2 0-1 0 0,1-1 1 0 0,0 0 0 0 0,0-1-1 0 0,-1 0 1 0 0,0-1-1 0 0,1 0 1 0 0,-1 0 0 0 0,0-2-1 0 0,-19-2 1 0 0,27 3-100 0 0,0-1 0 0 0,0 0 1 0 0,1 0-1 0 0,-1 0 0 0 0,0-1 0 0 0,1 1 1 0 0,-1-1-1 0 0,1 0 0 0 0,0 0 0 0 0,-1 0 0 0 0,1 0 1 0 0,0-1-1 0 0,0 1 0 0 0,1-1 0 0 0,-1 1 0 0 0,0-1 1 0 0,1 0-1 0 0,0 0 0 0 0,-1-1 0 0 0,1 1 0 0 0,0 0 1 0 0,1-1-1 0 0,-2-3 0 0 0,-4-36-6721 0 0,7 39 3894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6T06:09:4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95 7313 0 0,'59'-40'2703'0'0,"-45"30"-2091"0"0,1 0 0 0 0,0 0 0 0 0,1 1-1 0 0,17-6 1 0 0,-32 15-422 0 0,-3 3-99 0 0,-1 1-1 0 0,1 0 0 0 0,0 0 0 0 0,-1-1 1 0 0,0 0-1 0 0,0 1 0 0 0,0-1 1 0 0,0 0-1 0 0,-4 2 0 0 0,-1 3 25 0 0,-401 409 2964 0 0,383-390-2802 0 0,-142 134-358 0 0,166-160-177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63" Type="http://schemas.openxmlformats.org/officeDocument/2006/relationships/customXml" Target="../ink/ink31.xml"/><Relationship Id="rId84" Type="http://schemas.openxmlformats.org/officeDocument/2006/relationships/image" Target="../media/image45.png"/><Relationship Id="rId138" Type="http://schemas.openxmlformats.org/officeDocument/2006/relationships/image" Target="../media/image72.png"/><Relationship Id="rId159" Type="http://schemas.openxmlformats.org/officeDocument/2006/relationships/customXml" Target="../ink/ink79.xml"/><Relationship Id="rId170" Type="http://schemas.openxmlformats.org/officeDocument/2006/relationships/image" Target="../media/image8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6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53" Type="http://schemas.openxmlformats.org/officeDocument/2006/relationships/customXml" Target="../ink/ink26.xml"/><Relationship Id="rId74" Type="http://schemas.openxmlformats.org/officeDocument/2006/relationships/image" Target="../media/image40.png"/><Relationship Id="rId128" Type="http://schemas.openxmlformats.org/officeDocument/2006/relationships/image" Target="../media/image67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3.png"/><Relationship Id="rId181" Type="http://schemas.openxmlformats.org/officeDocument/2006/relationships/customXml" Target="../ink/ink90.xml"/><Relationship Id="rId216" Type="http://schemas.openxmlformats.org/officeDocument/2006/relationships/image" Target="../media/image111.png"/><Relationship Id="rId22" Type="http://schemas.openxmlformats.org/officeDocument/2006/relationships/image" Target="../media/image14.png"/><Relationship Id="rId43" Type="http://schemas.openxmlformats.org/officeDocument/2006/relationships/customXml" Target="../ink/ink21.xml"/><Relationship Id="rId64" Type="http://schemas.openxmlformats.org/officeDocument/2006/relationships/image" Target="../media/image35.png"/><Relationship Id="rId118" Type="http://schemas.openxmlformats.org/officeDocument/2006/relationships/image" Target="../media/image62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8.png"/><Relationship Id="rId171" Type="http://schemas.openxmlformats.org/officeDocument/2006/relationships/customXml" Target="../ink/ink85.xml"/><Relationship Id="rId192" Type="http://schemas.openxmlformats.org/officeDocument/2006/relationships/image" Target="../media/image99.png"/><Relationship Id="rId206" Type="http://schemas.openxmlformats.org/officeDocument/2006/relationships/image" Target="../media/image106.png"/><Relationship Id="rId227" Type="http://schemas.openxmlformats.org/officeDocument/2006/relationships/customXml" Target="../ink/ink113.xml"/><Relationship Id="rId12" Type="http://schemas.openxmlformats.org/officeDocument/2006/relationships/image" Target="../media/image9.png"/><Relationship Id="rId33" Type="http://schemas.openxmlformats.org/officeDocument/2006/relationships/customXml" Target="../ink/ink16.xml"/><Relationship Id="rId108" Type="http://schemas.openxmlformats.org/officeDocument/2006/relationships/image" Target="../media/image57.png"/><Relationship Id="rId129" Type="http://schemas.openxmlformats.org/officeDocument/2006/relationships/customXml" Target="../ink/ink64.xml"/><Relationship Id="rId54" Type="http://schemas.openxmlformats.org/officeDocument/2006/relationships/image" Target="../media/image30.png"/><Relationship Id="rId75" Type="http://schemas.openxmlformats.org/officeDocument/2006/relationships/customXml" Target="../ink/ink37.xml"/><Relationship Id="rId96" Type="http://schemas.openxmlformats.org/officeDocument/2006/relationships/image" Target="../media/image51.png"/><Relationship Id="rId140" Type="http://schemas.openxmlformats.org/officeDocument/2006/relationships/image" Target="../media/image73.png"/><Relationship Id="rId161" Type="http://schemas.openxmlformats.org/officeDocument/2006/relationships/customXml" Target="../ink/ink80.xml"/><Relationship Id="rId182" Type="http://schemas.openxmlformats.org/officeDocument/2006/relationships/image" Target="../media/image94.png"/><Relationship Id="rId217" Type="http://schemas.openxmlformats.org/officeDocument/2006/relationships/customXml" Target="../ink/ink108.xml"/><Relationship Id="rId6" Type="http://schemas.openxmlformats.org/officeDocument/2006/relationships/image" Target="../media/image6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5.png"/><Relationship Id="rId65" Type="http://schemas.openxmlformats.org/officeDocument/2006/relationships/customXml" Target="../ink/ink32.xml"/><Relationship Id="rId86" Type="http://schemas.openxmlformats.org/officeDocument/2006/relationships/image" Target="../media/image46.png"/><Relationship Id="rId130" Type="http://schemas.openxmlformats.org/officeDocument/2006/relationships/image" Target="../media/image68.png"/><Relationship Id="rId151" Type="http://schemas.openxmlformats.org/officeDocument/2006/relationships/customXml" Target="../ink/ink75.xml"/><Relationship Id="rId172" Type="http://schemas.openxmlformats.org/officeDocument/2006/relationships/image" Target="../media/image89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7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20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97" Type="http://schemas.openxmlformats.org/officeDocument/2006/relationships/customXml" Target="../ink/ink48.xml"/><Relationship Id="rId120" Type="http://schemas.openxmlformats.org/officeDocument/2006/relationships/image" Target="../media/image63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4.png"/><Relationship Id="rId183" Type="http://schemas.openxmlformats.org/officeDocument/2006/relationships/customXml" Target="../ink/ink91.xml"/><Relationship Id="rId218" Type="http://schemas.openxmlformats.org/officeDocument/2006/relationships/image" Target="../media/image112.png"/><Relationship Id="rId24" Type="http://schemas.openxmlformats.org/officeDocument/2006/relationships/image" Target="../media/image15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110" Type="http://schemas.openxmlformats.org/officeDocument/2006/relationships/image" Target="../media/image58.png"/><Relationship Id="rId131" Type="http://schemas.openxmlformats.org/officeDocument/2006/relationships/customXml" Target="../ink/ink65.xml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Relationship Id="rId194" Type="http://schemas.openxmlformats.org/officeDocument/2006/relationships/image" Target="../media/image100.png"/><Relationship Id="rId208" Type="http://schemas.openxmlformats.org/officeDocument/2006/relationships/image" Target="../media/image107.png"/><Relationship Id="rId14" Type="http://schemas.openxmlformats.org/officeDocument/2006/relationships/image" Target="../media/image10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Relationship Id="rId100" Type="http://schemas.openxmlformats.org/officeDocument/2006/relationships/image" Target="../media/image53.png"/><Relationship Id="rId8" Type="http://schemas.openxmlformats.org/officeDocument/2006/relationships/image" Target="../media/image7.png"/><Relationship Id="rId98" Type="http://schemas.openxmlformats.org/officeDocument/2006/relationships/image" Target="../media/image52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63" Type="http://schemas.openxmlformats.org/officeDocument/2006/relationships/customXml" Target="../ink/ink81.xml"/><Relationship Id="rId184" Type="http://schemas.openxmlformats.org/officeDocument/2006/relationships/image" Target="../media/image95.png"/><Relationship Id="rId219" Type="http://schemas.openxmlformats.org/officeDocument/2006/relationships/customXml" Target="../ink/ink109.xml"/><Relationship Id="rId3" Type="http://schemas.openxmlformats.org/officeDocument/2006/relationships/customXml" Target="../ink/ink1.xml"/><Relationship Id="rId214" Type="http://schemas.openxmlformats.org/officeDocument/2006/relationships/image" Target="../media/image110.png"/><Relationship Id="rId25" Type="http://schemas.openxmlformats.org/officeDocument/2006/relationships/customXml" Target="../ink/ink12.xml"/><Relationship Id="rId46" Type="http://schemas.openxmlformats.org/officeDocument/2006/relationships/image" Target="../media/image26.png"/><Relationship Id="rId67" Type="http://schemas.openxmlformats.org/officeDocument/2006/relationships/customXml" Target="../ink/ink33.xml"/><Relationship Id="rId116" Type="http://schemas.openxmlformats.org/officeDocument/2006/relationships/image" Target="../media/image61.png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62" Type="http://schemas.openxmlformats.org/officeDocument/2006/relationships/image" Target="../media/image34.png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53" Type="http://schemas.openxmlformats.org/officeDocument/2006/relationships/customXml" Target="../ink/ink76.xml"/><Relationship Id="rId174" Type="http://schemas.openxmlformats.org/officeDocument/2006/relationships/image" Target="../media/image90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8.png"/><Relationship Id="rId204" Type="http://schemas.openxmlformats.org/officeDocument/2006/relationships/image" Target="../media/image105.png"/><Relationship Id="rId220" Type="http://schemas.openxmlformats.org/officeDocument/2006/relationships/image" Target="../media/image113.png"/><Relationship Id="rId225" Type="http://schemas.openxmlformats.org/officeDocument/2006/relationships/customXml" Target="../ink/ink112.xml"/><Relationship Id="rId15" Type="http://schemas.openxmlformats.org/officeDocument/2006/relationships/customXml" Target="../ink/ink7.xml"/><Relationship Id="rId36" Type="http://schemas.openxmlformats.org/officeDocument/2006/relationships/image" Target="../media/image21.png"/><Relationship Id="rId57" Type="http://schemas.openxmlformats.org/officeDocument/2006/relationships/customXml" Target="../ink/ink28.xml"/><Relationship Id="rId106" Type="http://schemas.openxmlformats.org/officeDocument/2006/relationships/image" Target="../media/image56.png"/><Relationship Id="rId127" Type="http://schemas.openxmlformats.org/officeDocument/2006/relationships/customXml" Target="../ink/ink63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52" Type="http://schemas.openxmlformats.org/officeDocument/2006/relationships/image" Target="../media/image29.png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94" Type="http://schemas.openxmlformats.org/officeDocument/2006/relationships/image" Target="../media/image50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80" Type="http://schemas.openxmlformats.org/officeDocument/2006/relationships/image" Target="../media/image93.png"/><Relationship Id="rId210" Type="http://schemas.openxmlformats.org/officeDocument/2006/relationships/image" Target="../media/image108.png"/><Relationship Id="rId215" Type="http://schemas.openxmlformats.org/officeDocument/2006/relationships/customXml" Target="../ink/ink107.xml"/><Relationship Id="rId26" Type="http://schemas.openxmlformats.org/officeDocument/2006/relationships/image" Target="../media/image16.png"/><Relationship Id="rId47" Type="http://schemas.openxmlformats.org/officeDocument/2006/relationships/customXml" Target="../ink/ink23.xml"/><Relationship Id="rId68" Type="http://schemas.openxmlformats.org/officeDocument/2006/relationships/image" Target="../media/image37.png"/><Relationship Id="rId89" Type="http://schemas.openxmlformats.org/officeDocument/2006/relationships/customXml" Target="../ink/ink44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54" Type="http://schemas.openxmlformats.org/officeDocument/2006/relationships/image" Target="../media/image80.png"/><Relationship Id="rId175" Type="http://schemas.openxmlformats.org/officeDocument/2006/relationships/customXml" Target="../ink/ink87.xml"/><Relationship Id="rId196" Type="http://schemas.openxmlformats.org/officeDocument/2006/relationships/image" Target="../media/image101.png"/><Relationship Id="rId200" Type="http://schemas.openxmlformats.org/officeDocument/2006/relationships/image" Target="../media/image103.png"/><Relationship Id="rId16" Type="http://schemas.openxmlformats.org/officeDocument/2006/relationships/image" Target="../media/image11.png"/><Relationship Id="rId221" Type="http://schemas.openxmlformats.org/officeDocument/2006/relationships/customXml" Target="../ink/ink110.xml"/><Relationship Id="rId37" Type="http://schemas.openxmlformats.org/officeDocument/2006/relationships/customXml" Target="../ink/ink18.xml"/><Relationship Id="rId58" Type="http://schemas.openxmlformats.org/officeDocument/2006/relationships/image" Target="../media/image32.png"/><Relationship Id="rId79" Type="http://schemas.openxmlformats.org/officeDocument/2006/relationships/customXml" Target="../ink/ink39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44" Type="http://schemas.openxmlformats.org/officeDocument/2006/relationships/image" Target="../media/image75.png"/><Relationship Id="rId90" Type="http://schemas.openxmlformats.org/officeDocument/2006/relationships/image" Target="../media/image48.png"/><Relationship Id="rId165" Type="http://schemas.openxmlformats.org/officeDocument/2006/relationships/customXml" Target="../ink/ink82.xml"/><Relationship Id="rId186" Type="http://schemas.openxmlformats.org/officeDocument/2006/relationships/image" Target="../media/image96.png"/><Relationship Id="rId211" Type="http://schemas.openxmlformats.org/officeDocument/2006/relationships/customXml" Target="../ink/ink105.xml"/><Relationship Id="rId27" Type="http://schemas.openxmlformats.org/officeDocument/2006/relationships/customXml" Target="../ink/ink13.xml"/><Relationship Id="rId48" Type="http://schemas.openxmlformats.org/officeDocument/2006/relationships/image" Target="../media/image2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70.png"/><Relationship Id="rId80" Type="http://schemas.openxmlformats.org/officeDocument/2006/relationships/image" Target="../media/image43.png"/><Relationship Id="rId155" Type="http://schemas.openxmlformats.org/officeDocument/2006/relationships/customXml" Target="../ink/ink77.xml"/><Relationship Id="rId176" Type="http://schemas.openxmlformats.org/officeDocument/2006/relationships/image" Target="../media/image91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4.png"/><Relationship Id="rId17" Type="http://schemas.openxmlformats.org/officeDocument/2006/relationships/customXml" Target="../ink/ink8.xml"/><Relationship Id="rId38" Type="http://schemas.openxmlformats.org/officeDocument/2006/relationships/image" Target="../media/image22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5.png"/><Relationship Id="rId70" Type="http://schemas.openxmlformats.org/officeDocument/2006/relationships/image" Target="../media/image38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6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9.png"/><Relationship Id="rId28" Type="http://schemas.openxmlformats.org/officeDocument/2006/relationships/image" Target="../media/image17.png"/><Relationship Id="rId49" Type="http://schemas.openxmlformats.org/officeDocument/2006/relationships/customXml" Target="../ink/ink24.xml"/><Relationship Id="rId114" Type="http://schemas.openxmlformats.org/officeDocument/2006/relationships/image" Target="../media/image60.png"/><Relationship Id="rId60" Type="http://schemas.openxmlformats.org/officeDocument/2006/relationships/image" Target="../media/image33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81.png"/><Relationship Id="rId177" Type="http://schemas.openxmlformats.org/officeDocument/2006/relationships/customXml" Target="../ink/ink88.xml"/><Relationship Id="rId198" Type="http://schemas.openxmlformats.org/officeDocument/2006/relationships/image" Target="../media/image102.png"/><Relationship Id="rId202" Type="http://schemas.openxmlformats.org/officeDocument/2006/relationships/image" Target="../media/image104.png"/><Relationship Id="rId223" Type="http://schemas.openxmlformats.org/officeDocument/2006/relationships/customXml" Target="../ink/ink111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50" Type="http://schemas.openxmlformats.org/officeDocument/2006/relationships/image" Target="../media/image28.png"/><Relationship Id="rId104" Type="http://schemas.openxmlformats.org/officeDocument/2006/relationships/image" Target="../media/image55.png"/><Relationship Id="rId125" Type="http://schemas.openxmlformats.org/officeDocument/2006/relationships/customXml" Target="../ink/ink62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188" Type="http://schemas.openxmlformats.org/officeDocument/2006/relationships/image" Target="../media/image97.png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213" Type="http://schemas.openxmlformats.org/officeDocument/2006/relationships/customXml" Target="../ink/ink106.xml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40" Type="http://schemas.openxmlformats.org/officeDocument/2006/relationships/image" Target="../media/image23.png"/><Relationship Id="rId115" Type="http://schemas.openxmlformats.org/officeDocument/2006/relationships/customXml" Target="../ink/ink57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2.png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5.png"/><Relationship Id="rId30" Type="http://schemas.openxmlformats.org/officeDocument/2006/relationships/image" Target="../media/image18.png"/><Relationship Id="rId105" Type="http://schemas.openxmlformats.org/officeDocument/2006/relationships/customXml" Target="../ink/ink52.xml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168" Type="http://schemas.openxmlformats.org/officeDocument/2006/relationships/image" Target="../media/image8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1.xml"/><Relationship Id="rId21" Type="http://schemas.openxmlformats.org/officeDocument/2006/relationships/customXml" Target="../ink/ink123.xml"/><Relationship Id="rId42" Type="http://schemas.openxmlformats.org/officeDocument/2006/relationships/image" Target="../media/image137.png"/><Relationship Id="rId63" Type="http://schemas.openxmlformats.org/officeDocument/2006/relationships/customXml" Target="../ink/ink144.xml"/><Relationship Id="rId84" Type="http://schemas.openxmlformats.org/officeDocument/2006/relationships/image" Target="../media/image158.png"/><Relationship Id="rId138" Type="http://schemas.openxmlformats.org/officeDocument/2006/relationships/image" Target="../media/image185.png"/><Relationship Id="rId159" Type="http://schemas.openxmlformats.org/officeDocument/2006/relationships/customXml" Target="../ink/ink192.xml"/><Relationship Id="rId170" Type="http://schemas.openxmlformats.org/officeDocument/2006/relationships/image" Target="../media/image201.png"/><Relationship Id="rId107" Type="http://schemas.openxmlformats.org/officeDocument/2006/relationships/customXml" Target="../ink/ink166.xml"/><Relationship Id="rId11" Type="http://schemas.openxmlformats.org/officeDocument/2006/relationships/customXml" Target="../ink/ink118.xml"/><Relationship Id="rId32" Type="http://schemas.openxmlformats.org/officeDocument/2006/relationships/image" Target="../media/image132.png"/><Relationship Id="rId53" Type="http://schemas.openxmlformats.org/officeDocument/2006/relationships/customXml" Target="../ink/ink139.xml"/><Relationship Id="rId74" Type="http://schemas.openxmlformats.org/officeDocument/2006/relationships/image" Target="../media/image153.png"/><Relationship Id="rId128" Type="http://schemas.openxmlformats.org/officeDocument/2006/relationships/image" Target="../media/image180.png"/><Relationship Id="rId149" Type="http://schemas.openxmlformats.org/officeDocument/2006/relationships/customXml" Target="../ink/ink187.xml"/><Relationship Id="rId5" Type="http://schemas.openxmlformats.org/officeDocument/2006/relationships/customXml" Target="../ink/ink115.xml"/><Relationship Id="rId95" Type="http://schemas.openxmlformats.org/officeDocument/2006/relationships/customXml" Target="../ink/ink160.xml"/><Relationship Id="rId160" Type="http://schemas.openxmlformats.org/officeDocument/2006/relationships/image" Target="../media/image196.png"/><Relationship Id="rId22" Type="http://schemas.openxmlformats.org/officeDocument/2006/relationships/image" Target="../media/image127.png"/><Relationship Id="rId43" Type="http://schemas.openxmlformats.org/officeDocument/2006/relationships/customXml" Target="../ink/ink134.xml"/><Relationship Id="rId64" Type="http://schemas.openxmlformats.org/officeDocument/2006/relationships/image" Target="../media/image148.png"/><Relationship Id="rId118" Type="http://schemas.openxmlformats.org/officeDocument/2006/relationships/image" Target="../media/image175.png"/><Relationship Id="rId139" Type="http://schemas.openxmlformats.org/officeDocument/2006/relationships/customXml" Target="../ink/ink182.xml"/><Relationship Id="rId85" Type="http://schemas.openxmlformats.org/officeDocument/2006/relationships/customXml" Target="../ink/ink155.xml"/><Relationship Id="rId150" Type="http://schemas.openxmlformats.org/officeDocument/2006/relationships/image" Target="../media/image191.png"/><Relationship Id="rId171" Type="http://schemas.openxmlformats.org/officeDocument/2006/relationships/customXml" Target="../ink/ink198.xml"/><Relationship Id="rId12" Type="http://schemas.openxmlformats.org/officeDocument/2006/relationships/image" Target="../media/image122.png"/><Relationship Id="rId33" Type="http://schemas.openxmlformats.org/officeDocument/2006/relationships/customXml" Target="../ink/ink129.xml"/><Relationship Id="rId108" Type="http://schemas.openxmlformats.org/officeDocument/2006/relationships/image" Target="../media/image170.png"/><Relationship Id="rId129" Type="http://schemas.openxmlformats.org/officeDocument/2006/relationships/customXml" Target="../ink/ink177.xml"/><Relationship Id="rId54" Type="http://schemas.openxmlformats.org/officeDocument/2006/relationships/image" Target="../media/image143.png"/><Relationship Id="rId70" Type="http://schemas.openxmlformats.org/officeDocument/2006/relationships/image" Target="../media/image151.png"/><Relationship Id="rId75" Type="http://schemas.openxmlformats.org/officeDocument/2006/relationships/customXml" Target="../ink/ink150.xml"/><Relationship Id="rId91" Type="http://schemas.openxmlformats.org/officeDocument/2006/relationships/customXml" Target="../ink/ink158.xml"/><Relationship Id="rId96" Type="http://schemas.openxmlformats.org/officeDocument/2006/relationships/image" Target="../media/image164.png"/><Relationship Id="rId140" Type="http://schemas.openxmlformats.org/officeDocument/2006/relationships/image" Target="../media/image186.png"/><Relationship Id="rId145" Type="http://schemas.openxmlformats.org/officeDocument/2006/relationships/customXml" Target="../ink/ink185.xml"/><Relationship Id="rId161" Type="http://schemas.openxmlformats.org/officeDocument/2006/relationships/customXml" Target="../ink/ink193.xml"/><Relationship Id="rId166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23" Type="http://schemas.openxmlformats.org/officeDocument/2006/relationships/customXml" Target="../ink/ink124.xml"/><Relationship Id="rId28" Type="http://schemas.openxmlformats.org/officeDocument/2006/relationships/image" Target="../media/image130.png"/><Relationship Id="rId49" Type="http://schemas.openxmlformats.org/officeDocument/2006/relationships/customXml" Target="../ink/ink137.xml"/><Relationship Id="rId114" Type="http://schemas.openxmlformats.org/officeDocument/2006/relationships/image" Target="../media/image173.png"/><Relationship Id="rId119" Type="http://schemas.openxmlformats.org/officeDocument/2006/relationships/customXml" Target="../ink/ink172.xml"/><Relationship Id="rId44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customXml" Target="../ink/ink145.xml"/><Relationship Id="rId81" Type="http://schemas.openxmlformats.org/officeDocument/2006/relationships/customXml" Target="../ink/ink153.xml"/><Relationship Id="rId86" Type="http://schemas.openxmlformats.org/officeDocument/2006/relationships/image" Target="../media/image159.png"/><Relationship Id="rId130" Type="http://schemas.openxmlformats.org/officeDocument/2006/relationships/image" Target="../media/image181.png"/><Relationship Id="rId135" Type="http://schemas.openxmlformats.org/officeDocument/2006/relationships/customXml" Target="../ink/ink180.xml"/><Relationship Id="rId151" Type="http://schemas.openxmlformats.org/officeDocument/2006/relationships/customXml" Target="../ink/ink188.xml"/><Relationship Id="rId156" Type="http://schemas.openxmlformats.org/officeDocument/2006/relationships/image" Target="../media/image194.png"/><Relationship Id="rId172" Type="http://schemas.openxmlformats.org/officeDocument/2006/relationships/image" Target="../media/image202.png"/><Relationship Id="rId13" Type="http://schemas.openxmlformats.org/officeDocument/2006/relationships/customXml" Target="../ink/ink119.xml"/><Relationship Id="rId18" Type="http://schemas.openxmlformats.org/officeDocument/2006/relationships/image" Target="../media/image125.png"/><Relationship Id="rId39" Type="http://schemas.openxmlformats.org/officeDocument/2006/relationships/customXml" Target="../ink/ink132.xml"/><Relationship Id="rId109" Type="http://schemas.openxmlformats.org/officeDocument/2006/relationships/customXml" Target="../ink/ink167.xml"/><Relationship Id="rId34" Type="http://schemas.openxmlformats.org/officeDocument/2006/relationships/image" Target="../media/image133.png"/><Relationship Id="rId50" Type="http://schemas.openxmlformats.org/officeDocument/2006/relationships/image" Target="../media/image141.png"/><Relationship Id="rId55" Type="http://schemas.openxmlformats.org/officeDocument/2006/relationships/customXml" Target="../ink/ink140.xml"/><Relationship Id="rId76" Type="http://schemas.openxmlformats.org/officeDocument/2006/relationships/image" Target="../media/image154.png"/><Relationship Id="rId97" Type="http://schemas.openxmlformats.org/officeDocument/2006/relationships/customXml" Target="../ink/ink161.xml"/><Relationship Id="rId104" Type="http://schemas.openxmlformats.org/officeDocument/2006/relationships/image" Target="../media/image168.png"/><Relationship Id="rId120" Type="http://schemas.openxmlformats.org/officeDocument/2006/relationships/image" Target="../media/image176.png"/><Relationship Id="rId125" Type="http://schemas.openxmlformats.org/officeDocument/2006/relationships/customXml" Target="../ink/ink175.xml"/><Relationship Id="rId141" Type="http://schemas.openxmlformats.org/officeDocument/2006/relationships/customXml" Target="../ink/ink183.xml"/><Relationship Id="rId146" Type="http://schemas.openxmlformats.org/officeDocument/2006/relationships/image" Target="../media/image189.png"/><Relationship Id="rId167" Type="http://schemas.openxmlformats.org/officeDocument/2006/relationships/customXml" Target="../ink/ink196.xml"/><Relationship Id="rId7" Type="http://schemas.openxmlformats.org/officeDocument/2006/relationships/customXml" Target="../ink/ink116.xml"/><Relationship Id="rId71" Type="http://schemas.openxmlformats.org/officeDocument/2006/relationships/customXml" Target="../ink/ink148.xml"/><Relationship Id="rId92" Type="http://schemas.openxmlformats.org/officeDocument/2006/relationships/image" Target="../media/image162.png"/><Relationship Id="rId162" Type="http://schemas.openxmlformats.org/officeDocument/2006/relationships/image" Target="../media/image197.png"/><Relationship Id="rId2" Type="http://schemas.openxmlformats.org/officeDocument/2006/relationships/image" Target="../media/image510.png"/><Relationship Id="rId29" Type="http://schemas.openxmlformats.org/officeDocument/2006/relationships/customXml" Target="../ink/ink127.xml"/><Relationship Id="rId24" Type="http://schemas.openxmlformats.org/officeDocument/2006/relationships/image" Target="../media/image128.png"/><Relationship Id="rId40" Type="http://schemas.openxmlformats.org/officeDocument/2006/relationships/image" Target="../media/image136.png"/><Relationship Id="rId45" Type="http://schemas.openxmlformats.org/officeDocument/2006/relationships/customXml" Target="../ink/ink135.xml"/><Relationship Id="rId66" Type="http://schemas.openxmlformats.org/officeDocument/2006/relationships/image" Target="../media/image149.png"/><Relationship Id="rId87" Type="http://schemas.openxmlformats.org/officeDocument/2006/relationships/customXml" Target="../ink/ink156.xml"/><Relationship Id="rId110" Type="http://schemas.openxmlformats.org/officeDocument/2006/relationships/image" Target="../media/image171.png"/><Relationship Id="rId115" Type="http://schemas.openxmlformats.org/officeDocument/2006/relationships/customXml" Target="../ink/ink170.xml"/><Relationship Id="rId131" Type="http://schemas.openxmlformats.org/officeDocument/2006/relationships/customXml" Target="../ink/ink178.xml"/><Relationship Id="rId136" Type="http://schemas.openxmlformats.org/officeDocument/2006/relationships/image" Target="../media/image184.png"/><Relationship Id="rId157" Type="http://schemas.openxmlformats.org/officeDocument/2006/relationships/customXml" Target="../ink/ink191.xml"/><Relationship Id="rId61" Type="http://schemas.openxmlformats.org/officeDocument/2006/relationships/customXml" Target="../ink/ink143.xml"/><Relationship Id="rId82" Type="http://schemas.openxmlformats.org/officeDocument/2006/relationships/image" Target="../media/image157.png"/><Relationship Id="rId152" Type="http://schemas.openxmlformats.org/officeDocument/2006/relationships/image" Target="../media/image192.png"/><Relationship Id="rId19" Type="http://schemas.openxmlformats.org/officeDocument/2006/relationships/customXml" Target="../ink/ink122.xml"/><Relationship Id="rId14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customXml" Target="../ink/ink130.xml"/><Relationship Id="rId56" Type="http://schemas.openxmlformats.org/officeDocument/2006/relationships/image" Target="../media/image144.png"/><Relationship Id="rId77" Type="http://schemas.openxmlformats.org/officeDocument/2006/relationships/customXml" Target="../ink/ink151.xml"/><Relationship Id="rId100" Type="http://schemas.openxmlformats.org/officeDocument/2006/relationships/image" Target="../media/image166.png"/><Relationship Id="rId105" Type="http://schemas.openxmlformats.org/officeDocument/2006/relationships/customXml" Target="../ink/ink165.xml"/><Relationship Id="rId126" Type="http://schemas.openxmlformats.org/officeDocument/2006/relationships/image" Target="../media/image179.png"/><Relationship Id="rId147" Type="http://schemas.openxmlformats.org/officeDocument/2006/relationships/customXml" Target="../ink/ink186.xml"/><Relationship Id="rId168" Type="http://schemas.openxmlformats.org/officeDocument/2006/relationships/image" Target="../media/image200.png"/><Relationship Id="rId8" Type="http://schemas.openxmlformats.org/officeDocument/2006/relationships/image" Target="../media/image120.png"/><Relationship Id="rId51" Type="http://schemas.openxmlformats.org/officeDocument/2006/relationships/customXml" Target="../ink/ink138.xml"/><Relationship Id="rId72" Type="http://schemas.openxmlformats.org/officeDocument/2006/relationships/image" Target="../media/image152.png"/><Relationship Id="rId93" Type="http://schemas.openxmlformats.org/officeDocument/2006/relationships/customXml" Target="../ink/ink159.xml"/><Relationship Id="rId98" Type="http://schemas.openxmlformats.org/officeDocument/2006/relationships/image" Target="../media/image165.png"/><Relationship Id="rId121" Type="http://schemas.openxmlformats.org/officeDocument/2006/relationships/customXml" Target="../ink/ink173.xml"/><Relationship Id="rId142" Type="http://schemas.openxmlformats.org/officeDocument/2006/relationships/image" Target="../media/image187.png"/><Relationship Id="rId163" Type="http://schemas.openxmlformats.org/officeDocument/2006/relationships/customXml" Target="../ink/ink194.xml"/><Relationship Id="rId3" Type="http://schemas.openxmlformats.org/officeDocument/2006/relationships/customXml" Target="../ink/ink114.xml"/><Relationship Id="rId25" Type="http://schemas.openxmlformats.org/officeDocument/2006/relationships/customXml" Target="../ink/ink125.xml"/><Relationship Id="rId46" Type="http://schemas.openxmlformats.org/officeDocument/2006/relationships/image" Target="../media/image139.png"/><Relationship Id="rId67" Type="http://schemas.openxmlformats.org/officeDocument/2006/relationships/customXml" Target="../ink/ink146.xml"/><Relationship Id="rId116" Type="http://schemas.openxmlformats.org/officeDocument/2006/relationships/image" Target="../media/image174.png"/><Relationship Id="rId137" Type="http://schemas.openxmlformats.org/officeDocument/2006/relationships/customXml" Target="../ink/ink181.xml"/><Relationship Id="rId158" Type="http://schemas.openxmlformats.org/officeDocument/2006/relationships/image" Target="../media/image195.png"/><Relationship Id="rId20" Type="http://schemas.openxmlformats.org/officeDocument/2006/relationships/image" Target="../media/image126.png"/><Relationship Id="rId41" Type="http://schemas.openxmlformats.org/officeDocument/2006/relationships/customXml" Target="../ink/ink133.xml"/><Relationship Id="rId62" Type="http://schemas.openxmlformats.org/officeDocument/2006/relationships/image" Target="../media/image147.png"/><Relationship Id="rId83" Type="http://schemas.openxmlformats.org/officeDocument/2006/relationships/customXml" Target="../ink/ink154.xml"/><Relationship Id="rId88" Type="http://schemas.openxmlformats.org/officeDocument/2006/relationships/image" Target="../media/image160.png"/><Relationship Id="rId111" Type="http://schemas.openxmlformats.org/officeDocument/2006/relationships/customXml" Target="../ink/ink168.xml"/><Relationship Id="rId132" Type="http://schemas.openxmlformats.org/officeDocument/2006/relationships/image" Target="../media/image182.png"/><Relationship Id="rId153" Type="http://schemas.openxmlformats.org/officeDocument/2006/relationships/customXml" Target="../ink/ink189.xml"/><Relationship Id="rId15" Type="http://schemas.openxmlformats.org/officeDocument/2006/relationships/customXml" Target="../ink/ink120.xml"/><Relationship Id="rId36" Type="http://schemas.openxmlformats.org/officeDocument/2006/relationships/image" Target="../media/image134.png"/><Relationship Id="rId57" Type="http://schemas.openxmlformats.org/officeDocument/2006/relationships/customXml" Target="../ink/ink141.xml"/><Relationship Id="rId106" Type="http://schemas.openxmlformats.org/officeDocument/2006/relationships/image" Target="../media/image169.png"/><Relationship Id="rId127" Type="http://schemas.openxmlformats.org/officeDocument/2006/relationships/customXml" Target="../ink/ink176.xml"/><Relationship Id="rId10" Type="http://schemas.openxmlformats.org/officeDocument/2006/relationships/image" Target="../media/image121.png"/><Relationship Id="rId31" Type="http://schemas.openxmlformats.org/officeDocument/2006/relationships/customXml" Target="../ink/ink128.xml"/><Relationship Id="rId52" Type="http://schemas.openxmlformats.org/officeDocument/2006/relationships/image" Target="../media/image142.png"/><Relationship Id="rId73" Type="http://schemas.openxmlformats.org/officeDocument/2006/relationships/customXml" Target="../ink/ink149.xml"/><Relationship Id="rId78" Type="http://schemas.openxmlformats.org/officeDocument/2006/relationships/image" Target="../media/image155.png"/><Relationship Id="rId94" Type="http://schemas.openxmlformats.org/officeDocument/2006/relationships/image" Target="../media/image163.png"/><Relationship Id="rId99" Type="http://schemas.openxmlformats.org/officeDocument/2006/relationships/customXml" Target="../ink/ink162.xml"/><Relationship Id="rId101" Type="http://schemas.openxmlformats.org/officeDocument/2006/relationships/customXml" Target="../ink/ink163.xml"/><Relationship Id="rId122" Type="http://schemas.openxmlformats.org/officeDocument/2006/relationships/image" Target="../media/image177.png"/><Relationship Id="rId143" Type="http://schemas.openxmlformats.org/officeDocument/2006/relationships/customXml" Target="../ink/ink184.xml"/><Relationship Id="rId148" Type="http://schemas.openxmlformats.org/officeDocument/2006/relationships/image" Target="../media/image190.png"/><Relationship Id="rId164" Type="http://schemas.openxmlformats.org/officeDocument/2006/relationships/image" Target="../media/image198.png"/><Relationship Id="rId169" Type="http://schemas.openxmlformats.org/officeDocument/2006/relationships/customXml" Target="../ink/ink197.xml"/><Relationship Id="rId4" Type="http://schemas.openxmlformats.org/officeDocument/2006/relationships/image" Target="../media/image118.png"/><Relationship Id="rId9" Type="http://schemas.openxmlformats.org/officeDocument/2006/relationships/customXml" Target="../ink/ink117.xml"/><Relationship Id="rId26" Type="http://schemas.openxmlformats.org/officeDocument/2006/relationships/image" Target="../media/image129.png"/><Relationship Id="rId47" Type="http://schemas.openxmlformats.org/officeDocument/2006/relationships/customXml" Target="../ink/ink136.xml"/><Relationship Id="rId68" Type="http://schemas.openxmlformats.org/officeDocument/2006/relationships/image" Target="../media/image150.png"/><Relationship Id="rId89" Type="http://schemas.openxmlformats.org/officeDocument/2006/relationships/customXml" Target="../ink/ink157.xml"/><Relationship Id="rId112" Type="http://schemas.openxmlformats.org/officeDocument/2006/relationships/image" Target="../media/image172.png"/><Relationship Id="rId133" Type="http://schemas.openxmlformats.org/officeDocument/2006/relationships/customXml" Target="../ink/ink179.xml"/><Relationship Id="rId154" Type="http://schemas.openxmlformats.org/officeDocument/2006/relationships/image" Target="../media/image193.png"/><Relationship Id="rId16" Type="http://schemas.openxmlformats.org/officeDocument/2006/relationships/image" Target="../media/image124.png"/><Relationship Id="rId37" Type="http://schemas.openxmlformats.org/officeDocument/2006/relationships/customXml" Target="../ink/ink131.xml"/><Relationship Id="rId58" Type="http://schemas.openxmlformats.org/officeDocument/2006/relationships/image" Target="../media/image145.png"/><Relationship Id="rId79" Type="http://schemas.openxmlformats.org/officeDocument/2006/relationships/customXml" Target="../ink/ink152.xml"/><Relationship Id="rId102" Type="http://schemas.openxmlformats.org/officeDocument/2006/relationships/image" Target="../media/image167.png"/><Relationship Id="rId123" Type="http://schemas.openxmlformats.org/officeDocument/2006/relationships/customXml" Target="../ink/ink174.xml"/><Relationship Id="rId144" Type="http://schemas.openxmlformats.org/officeDocument/2006/relationships/image" Target="../media/image188.png"/><Relationship Id="rId90" Type="http://schemas.openxmlformats.org/officeDocument/2006/relationships/image" Target="../media/image161.png"/><Relationship Id="rId165" Type="http://schemas.openxmlformats.org/officeDocument/2006/relationships/customXml" Target="../ink/ink195.xml"/><Relationship Id="rId27" Type="http://schemas.openxmlformats.org/officeDocument/2006/relationships/customXml" Target="../ink/ink126.xml"/><Relationship Id="rId48" Type="http://schemas.openxmlformats.org/officeDocument/2006/relationships/image" Target="../media/image140.png"/><Relationship Id="rId69" Type="http://schemas.openxmlformats.org/officeDocument/2006/relationships/customXml" Target="../ink/ink147.xml"/><Relationship Id="rId113" Type="http://schemas.openxmlformats.org/officeDocument/2006/relationships/customXml" Target="../ink/ink169.xml"/><Relationship Id="rId134" Type="http://schemas.openxmlformats.org/officeDocument/2006/relationships/image" Target="../media/image183.png"/><Relationship Id="rId80" Type="http://schemas.openxmlformats.org/officeDocument/2006/relationships/image" Target="../media/image156.png"/><Relationship Id="rId155" Type="http://schemas.openxmlformats.org/officeDocument/2006/relationships/customXml" Target="../ink/ink190.xml"/><Relationship Id="rId17" Type="http://schemas.openxmlformats.org/officeDocument/2006/relationships/customXml" Target="../ink/ink121.xml"/><Relationship Id="rId38" Type="http://schemas.openxmlformats.org/officeDocument/2006/relationships/image" Target="../media/image135.png"/><Relationship Id="rId59" Type="http://schemas.openxmlformats.org/officeDocument/2006/relationships/customXml" Target="../ink/ink142.xml"/><Relationship Id="rId103" Type="http://schemas.openxmlformats.org/officeDocument/2006/relationships/customXml" Target="../ink/ink164.xml"/><Relationship Id="rId124" Type="http://schemas.openxmlformats.org/officeDocument/2006/relationships/image" Target="../media/image17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2.xml"/><Relationship Id="rId13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5.png"/><Relationship Id="rId12" Type="http://schemas.openxmlformats.org/officeDocument/2006/relationships/customXml" Target="../ink/ink204.xml"/><Relationship Id="rId17" Type="http://schemas.openxmlformats.org/officeDocument/2006/relationships/image" Target="../media/image210.png"/><Relationship Id="rId2" Type="http://schemas.openxmlformats.org/officeDocument/2006/relationships/customXml" Target="../ink/ink199.xml"/><Relationship Id="rId16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.xml"/><Relationship Id="rId11" Type="http://schemas.openxmlformats.org/officeDocument/2006/relationships/image" Target="../media/image207.png"/><Relationship Id="rId5" Type="http://schemas.openxmlformats.org/officeDocument/2006/relationships/image" Target="../media/image204.png"/><Relationship Id="rId15" Type="http://schemas.openxmlformats.org/officeDocument/2006/relationships/image" Target="../media/image209.png"/><Relationship Id="rId10" Type="http://schemas.openxmlformats.org/officeDocument/2006/relationships/customXml" Target="../ink/ink203.xml"/><Relationship Id="rId4" Type="http://schemas.openxmlformats.org/officeDocument/2006/relationships/customXml" Target="../ink/ink200.xml"/><Relationship Id="rId9" Type="http://schemas.openxmlformats.org/officeDocument/2006/relationships/image" Target="../media/image206.png"/><Relationship Id="rId14" Type="http://schemas.openxmlformats.org/officeDocument/2006/relationships/customXml" Target="../ink/ink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7.xml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customXml" Target="../ink/ink213.xml"/><Relationship Id="rId18" Type="http://schemas.openxmlformats.org/officeDocument/2006/relationships/image" Target="../media/image220.png"/><Relationship Id="rId3" Type="http://schemas.openxmlformats.org/officeDocument/2006/relationships/customXml" Target="../ink/ink208.xml"/><Relationship Id="rId7" Type="http://schemas.openxmlformats.org/officeDocument/2006/relationships/customXml" Target="../ink/ink210.xml"/><Relationship Id="rId12" Type="http://schemas.openxmlformats.org/officeDocument/2006/relationships/image" Target="../media/image217.png"/><Relationship Id="rId17" Type="http://schemas.openxmlformats.org/officeDocument/2006/relationships/customXml" Target="../ink/ink215.xml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20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customXml" Target="../ink/ink212.xml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10" Type="http://schemas.openxmlformats.org/officeDocument/2006/relationships/image" Target="../media/image216.png"/><Relationship Id="rId19" Type="http://schemas.openxmlformats.org/officeDocument/2006/relationships/customXml" Target="../ink/ink216.xml"/><Relationship Id="rId4" Type="http://schemas.openxmlformats.org/officeDocument/2006/relationships/image" Target="../media/image213.png"/><Relationship Id="rId9" Type="http://schemas.openxmlformats.org/officeDocument/2006/relationships/customXml" Target="../ink/ink211.xml"/><Relationship Id="rId14" Type="http://schemas.openxmlformats.org/officeDocument/2006/relationships/image" Target="../media/image2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customXml" Target="../ink/ink220.xml"/><Relationship Id="rId18" Type="http://schemas.openxmlformats.org/officeDocument/2006/relationships/image" Target="../media/image232.png"/><Relationship Id="rId3" Type="http://schemas.openxmlformats.org/officeDocument/2006/relationships/image" Target="../media/image223.png"/><Relationship Id="rId7" Type="http://schemas.openxmlformats.org/officeDocument/2006/relationships/customXml" Target="../ink/ink217.xml"/><Relationship Id="rId12" Type="http://schemas.openxmlformats.org/officeDocument/2006/relationships/image" Target="../media/image229.png"/><Relationship Id="rId17" Type="http://schemas.openxmlformats.org/officeDocument/2006/relationships/customXml" Target="../ink/ink222.xml"/><Relationship Id="rId2" Type="http://schemas.openxmlformats.org/officeDocument/2006/relationships/image" Target="../media/image222.png"/><Relationship Id="rId16" Type="http://schemas.openxmlformats.org/officeDocument/2006/relationships/image" Target="../media/image231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customXml" Target="../ink/ink219.xml"/><Relationship Id="rId5" Type="http://schemas.openxmlformats.org/officeDocument/2006/relationships/image" Target="../media/image225.png"/><Relationship Id="rId15" Type="http://schemas.openxmlformats.org/officeDocument/2006/relationships/customXml" Target="../ink/ink221.xml"/><Relationship Id="rId10" Type="http://schemas.openxmlformats.org/officeDocument/2006/relationships/image" Target="../media/image228.png"/><Relationship Id="rId19" Type="http://schemas.openxmlformats.org/officeDocument/2006/relationships/customXml" Target="../ink/ink223.xml"/><Relationship Id="rId4" Type="http://schemas.openxmlformats.org/officeDocument/2006/relationships/image" Target="../media/image224.png"/><Relationship Id="rId9" Type="http://schemas.openxmlformats.org/officeDocument/2006/relationships/customXml" Target="../ink/ink218.xml"/><Relationship Id="rId1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>
                <a:solidFill>
                  <a:schemeClr val="tx2"/>
                </a:solidFill>
              </a:rPr>
              <a:t>An Introduction to Complex Numbers, Polar Form, Powers, and Roots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1700">
                <a:solidFill>
                  <a:schemeClr val="tx2"/>
                </a:solidFill>
              </a:rPr>
              <a:t>Sujon Chandra Sutradhar</a:t>
            </a:r>
          </a:p>
          <a:p>
            <a:pPr algn="l"/>
            <a:r>
              <a:rPr lang="fr-FR" sz="1700">
                <a:solidFill>
                  <a:schemeClr val="tx2"/>
                </a:solidFill>
              </a:rPr>
              <a:t>Lecturer(mathematics),BDU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8230EE2F-2672-3A69-3A8C-6320B23FA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C716C-9C30-F906-87FC-E09ADD88A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14" y="326029"/>
            <a:ext cx="4489343" cy="75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2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Introduction to Complex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29150" y="804672"/>
                <a:ext cx="3915918" cy="523036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600">
                    <a:solidFill>
                      <a:schemeClr val="tx2"/>
                    </a:solidFill>
                  </a:rPr>
                  <a:t>A complex number is of the form: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en-US" sz="1600">
                  <a:solidFill>
                    <a:schemeClr val="tx2"/>
                  </a:solidFill>
                </a:endParaRPr>
              </a:p>
              <a:p>
                <a:r>
                  <a:rPr lang="en-US" sz="1600">
                    <a:solidFill>
                      <a:schemeClr val="tx2"/>
                    </a:solidFill>
                  </a:rPr>
                  <a:t>- a: Real part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600">
                  <a:solidFill>
                    <a:schemeClr val="tx2"/>
                  </a:solidFill>
                </a:endParaRPr>
              </a:p>
              <a:p>
                <a:r>
                  <a:rPr lang="en-US" sz="1600">
                    <a:solidFill>
                      <a:schemeClr val="tx2"/>
                    </a:solidFill>
                  </a:rPr>
                  <a:t>- b: Imaginary part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600">
                  <a:solidFill>
                    <a:schemeClr val="tx2"/>
                  </a:solidFill>
                </a:endParaRPr>
              </a:p>
              <a:p>
                <a:r>
                  <a:rPr lang="en-US" sz="1600">
                    <a:solidFill>
                      <a:schemeClr val="tx2"/>
                    </a:solidFill>
                  </a:rPr>
                  <a:t>- i: Imaginary unit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²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>
                  <a:solidFill>
                    <a:schemeClr val="tx2"/>
                  </a:solidFill>
                </a:endParaRPr>
              </a:p>
              <a:p>
                <a:r>
                  <a:rPr lang="en-US" sz="1600">
                    <a:solidFill>
                      <a:schemeClr val="tx2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>
                  <a:solidFill>
                    <a:schemeClr val="tx2"/>
                  </a:solidFill>
                </a:endParaRPr>
              </a:p>
              <a:p>
                <a:r>
                  <a:rPr lang="en-US" sz="1600">
                    <a:solidFill>
                      <a:schemeClr val="tx2"/>
                    </a:solidFill>
                  </a:rPr>
                  <a:t>Real part: 3, Imaginary part: 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9150" y="804672"/>
                <a:ext cx="3915918" cy="5230368"/>
              </a:xfrm>
              <a:blipFill>
                <a:blip r:embed="rId2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2900"/>
              <a:t>Geometric Representation of Complex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4813" y="552091"/>
                <a:ext cx="4668251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900"/>
                  <a:t>A complex number can be represented as a point in the complex plane:</a:t>
                </a:r>
              </a:p>
              <a:p>
                <a:r>
                  <a:rPr lang="en-US" sz="1900"/>
                  <a:t>- X-axis: Real part</a:t>
                </a:r>
              </a:p>
              <a:p>
                <a:r>
                  <a:rPr lang="en-US" sz="1900"/>
                  <a:t>- Y-axis: Imaginary part</a:t>
                </a:r>
              </a:p>
              <a:p>
                <a:r>
                  <a:rPr lang="en-US" sz="1900"/>
                  <a:t>Modulus: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 sz="1900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ar-AE" sz="19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ar-AE" sz="1900"/>
                          <m:t> </m:t>
                        </m:r>
                      </m:e>
                    </m:rad>
                  </m:oMath>
                </a14:m>
                <a:endParaRPr lang="ar-AE" sz="1900"/>
              </a:p>
              <a:p>
                <a:r>
                  <a:rPr lang="en-US" sz="1900"/>
                  <a:t>Argument: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sz="1900" i="1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⁻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¹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/>
              </a:p>
              <a:p>
                <a:r>
                  <a:rPr lang="en-US" sz="1900"/>
                  <a:t>Example: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→ |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53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9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4813" y="552091"/>
                <a:ext cx="4668251" cy="5431536"/>
              </a:xfrm>
              <a:blipFill>
                <a:blip r:embed="rId2"/>
                <a:stretch>
                  <a:fillRect l="-1044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0368522-5EF1-F74C-1E8E-14C86CEFAF5D}"/>
                  </a:ext>
                </a:extLst>
              </p14:cNvPr>
              <p14:cNvContentPartPr/>
              <p14:nvPr/>
            </p14:nvContentPartPr>
            <p14:xfrm>
              <a:off x="2324010" y="1652085"/>
              <a:ext cx="42840" cy="47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0368522-5EF1-F74C-1E8E-14C86CEFA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5370" y="1643085"/>
                <a:ext cx="604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44A50FD-E458-F016-A054-CB070F55CE8E}"/>
                  </a:ext>
                </a:extLst>
              </p14:cNvPr>
              <p14:cNvContentPartPr/>
              <p14:nvPr/>
            </p14:nvContentPartPr>
            <p14:xfrm>
              <a:off x="2363970" y="1659645"/>
              <a:ext cx="16920" cy="110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44A50FD-E458-F016-A054-CB070F55CE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5330" y="1651005"/>
                <a:ext cx="345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48D3853-0B01-5025-3BAC-C4AE06D0A4B9}"/>
                  </a:ext>
                </a:extLst>
              </p14:cNvPr>
              <p14:cNvContentPartPr/>
              <p14:nvPr/>
            </p14:nvContentPartPr>
            <p14:xfrm>
              <a:off x="2372610" y="1692045"/>
              <a:ext cx="16920" cy="258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48D3853-0B01-5025-3BAC-C4AE06D0A4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63610" y="1683405"/>
                <a:ext cx="3456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11E9D733-902C-A75A-607A-9FD9786A653F}"/>
              </a:ext>
            </a:extLst>
          </p:cNvPr>
          <p:cNvGrpSpPr/>
          <p:nvPr/>
        </p:nvGrpSpPr>
        <p:grpSpPr>
          <a:xfrm>
            <a:off x="1070130" y="1329885"/>
            <a:ext cx="4510440" cy="1091160"/>
            <a:chOff x="1070130" y="1329885"/>
            <a:chExt cx="451044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6FCDEB-5121-01EB-D226-B20874B1DD56}"/>
                    </a:ext>
                  </a:extLst>
                </p14:cNvPr>
                <p14:cNvContentPartPr/>
                <p14:nvPr/>
              </p14:nvContentPartPr>
              <p14:xfrm>
                <a:off x="1916130" y="1367685"/>
                <a:ext cx="45000" cy="91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6FCDEB-5121-01EB-D226-B20874B1DD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07130" y="1359045"/>
                  <a:ext cx="6264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B1B853-C9FC-4623-0FE5-B7DB2ACFC08D}"/>
                    </a:ext>
                  </a:extLst>
                </p14:cNvPr>
                <p14:cNvContentPartPr/>
                <p14:nvPr/>
              </p14:nvContentPartPr>
              <p14:xfrm>
                <a:off x="1486650" y="1916325"/>
                <a:ext cx="1385280" cy="41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B1B853-C9FC-4623-0FE5-B7DB2ACFC0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77650" y="1907685"/>
                  <a:ext cx="1402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B70170-F3D7-8BA4-8CF5-5AC80F3E31E9}"/>
                    </a:ext>
                  </a:extLst>
                </p14:cNvPr>
                <p14:cNvContentPartPr/>
                <p14:nvPr/>
              </p14:nvContentPartPr>
              <p14:xfrm>
                <a:off x="2751330" y="1809765"/>
                <a:ext cx="115200" cy="152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B70170-F3D7-8BA4-8CF5-5AC80F3E31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42690" y="1800765"/>
                  <a:ext cx="132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7A7EB7-4358-62A0-EFA4-6C0B582DECC8}"/>
                    </a:ext>
                  </a:extLst>
                </p14:cNvPr>
                <p14:cNvContentPartPr/>
                <p14:nvPr/>
              </p14:nvContentPartPr>
              <p14:xfrm>
                <a:off x="1892010" y="1378485"/>
                <a:ext cx="222840" cy="11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7A7EB7-4358-62A0-EFA4-6C0B582DEC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83010" y="1369485"/>
                  <a:ext cx="240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E2CBC5-E1DF-32C2-A8B9-98467635F033}"/>
                    </a:ext>
                  </a:extLst>
                </p14:cNvPr>
                <p14:cNvContentPartPr/>
                <p14:nvPr/>
              </p14:nvContentPartPr>
              <p14:xfrm>
                <a:off x="2766090" y="2121525"/>
                <a:ext cx="34920" cy="20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E2CBC5-E1DF-32C2-A8B9-98467635F0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57450" y="2112525"/>
                  <a:ext cx="52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5BAB30-AB76-B2F7-C06F-4DCEF7023700}"/>
                    </a:ext>
                  </a:extLst>
                </p14:cNvPr>
                <p14:cNvContentPartPr/>
                <p14:nvPr/>
              </p14:nvContentPartPr>
              <p14:xfrm>
                <a:off x="2696250" y="2065005"/>
                <a:ext cx="155880" cy="262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5BAB30-AB76-B2F7-C06F-4DCEF70237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687250" y="2056005"/>
                  <a:ext cx="173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1A5321-8615-C86C-1D51-F7BC8577DB9A}"/>
                    </a:ext>
                  </a:extLst>
                </p14:cNvPr>
                <p14:cNvContentPartPr/>
                <p14:nvPr/>
              </p14:nvContentPartPr>
              <p14:xfrm>
                <a:off x="2835930" y="2173725"/>
                <a:ext cx="386640" cy="22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1A5321-8615-C86C-1D51-F7BC8577DB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27290" y="2165085"/>
                  <a:ext cx="404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C002BBC-F2D1-84AE-4F7B-606370AB11C0}"/>
                    </a:ext>
                  </a:extLst>
                </p14:cNvPr>
                <p14:cNvContentPartPr/>
                <p14:nvPr/>
              </p14:nvContentPartPr>
              <p14:xfrm>
                <a:off x="3306090" y="2211525"/>
                <a:ext cx="117360" cy="12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C002BBC-F2D1-84AE-4F7B-606370AB11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297450" y="2202885"/>
                  <a:ext cx="135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B83C81-197C-F7DE-DBB6-762285AC2991}"/>
                    </a:ext>
                  </a:extLst>
                </p14:cNvPr>
                <p14:cNvContentPartPr/>
                <p14:nvPr/>
              </p14:nvContentPartPr>
              <p14:xfrm>
                <a:off x="3451170" y="2270565"/>
                <a:ext cx="97560" cy="87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B83C81-197C-F7DE-DBB6-762285AC29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42530" y="2261925"/>
                  <a:ext cx="11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4FED64-F938-46C2-DDA9-25BACAFD29CD}"/>
                    </a:ext>
                  </a:extLst>
                </p14:cNvPr>
                <p14:cNvContentPartPr/>
                <p14:nvPr/>
              </p14:nvContentPartPr>
              <p14:xfrm>
                <a:off x="3436770" y="2282805"/>
                <a:ext cx="102240" cy="9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4FED64-F938-46C2-DDA9-25BACAFD29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27770" y="2273805"/>
                  <a:ext cx="119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89A8BB-65FC-585D-3622-1B3749C49C7F}"/>
                    </a:ext>
                  </a:extLst>
                </p14:cNvPr>
                <p14:cNvContentPartPr/>
                <p14:nvPr/>
              </p14:nvContentPartPr>
              <p14:xfrm>
                <a:off x="3628650" y="2296125"/>
                <a:ext cx="34200" cy="11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89A8BB-65FC-585D-3622-1B3749C49C7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20010" y="2287485"/>
                  <a:ext cx="51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155968-6D21-7113-6F7B-DBC4F32E9DE1}"/>
                    </a:ext>
                  </a:extLst>
                </p14:cNvPr>
                <p14:cNvContentPartPr/>
                <p14:nvPr/>
              </p14:nvContentPartPr>
              <p14:xfrm>
                <a:off x="3707490" y="2223765"/>
                <a:ext cx="6120" cy="40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155968-6D21-7113-6F7B-DBC4F32E9DE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98490" y="2215125"/>
                  <a:ext cx="23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FA3A9B-E5C2-4735-9041-C39FDE974AFA}"/>
                    </a:ext>
                  </a:extLst>
                </p14:cNvPr>
                <p14:cNvContentPartPr/>
                <p14:nvPr/>
              </p14:nvContentPartPr>
              <p14:xfrm>
                <a:off x="3678690" y="2245005"/>
                <a:ext cx="115560" cy="176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FA3A9B-E5C2-4735-9041-C39FDE974A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69690" y="2236365"/>
                  <a:ext cx="133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3858D8-CB7F-B265-62F1-3C2990512958}"/>
                    </a:ext>
                  </a:extLst>
                </p14:cNvPr>
                <p14:cNvContentPartPr/>
                <p14:nvPr/>
              </p14:nvContentPartPr>
              <p14:xfrm>
                <a:off x="1070130" y="1492245"/>
                <a:ext cx="29160" cy="9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3858D8-CB7F-B265-62F1-3C29905129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61130" y="1483245"/>
                  <a:ext cx="46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F3FF0D-28B1-F940-243D-96D77C006880}"/>
                    </a:ext>
                  </a:extLst>
                </p14:cNvPr>
                <p14:cNvContentPartPr/>
                <p14:nvPr/>
              </p14:nvContentPartPr>
              <p14:xfrm>
                <a:off x="1078410" y="1414485"/>
                <a:ext cx="32400" cy="2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F3FF0D-28B1-F940-243D-96D77C00688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9770" y="1405845"/>
                  <a:ext cx="50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2CA236-ECD9-39CE-097A-BF2B5D985C31}"/>
                    </a:ext>
                  </a:extLst>
                </p14:cNvPr>
                <p14:cNvContentPartPr/>
                <p14:nvPr/>
              </p14:nvContentPartPr>
              <p14:xfrm>
                <a:off x="1131690" y="1485765"/>
                <a:ext cx="325440" cy="244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2CA236-ECD9-39CE-097A-BF2B5D985C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2690" y="1477125"/>
                  <a:ext cx="343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F5869F-11C1-F804-586C-9A5EBD0BEF42}"/>
                    </a:ext>
                  </a:extLst>
                </p14:cNvPr>
                <p14:cNvContentPartPr/>
                <p14:nvPr/>
              </p14:nvContentPartPr>
              <p14:xfrm>
                <a:off x="1550370" y="1585845"/>
                <a:ext cx="21600" cy="7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F5869F-11C1-F804-586C-9A5EBD0BEF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41370" y="1576845"/>
                  <a:ext cx="39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08C104-0073-7545-AB97-FEE8438C293F}"/>
                    </a:ext>
                  </a:extLst>
                </p14:cNvPr>
                <p14:cNvContentPartPr/>
                <p14:nvPr/>
              </p14:nvContentPartPr>
              <p14:xfrm>
                <a:off x="1537050" y="1485045"/>
                <a:ext cx="20160" cy="2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08C104-0073-7545-AB97-FEE8438C29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28050" y="1476405"/>
                  <a:ext cx="37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A82286-A6D9-6DAF-7FE8-522E49908834}"/>
                    </a:ext>
                  </a:extLst>
                </p14:cNvPr>
                <p14:cNvContentPartPr/>
                <p14:nvPr/>
              </p14:nvContentPartPr>
              <p14:xfrm>
                <a:off x="1579890" y="1537965"/>
                <a:ext cx="283680" cy="19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A82286-A6D9-6DAF-7FE8-522E4990883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70890" y="1529325"/>
                  <a:ext cx="301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C0FA2A8-8927-744F-024A-0BAB11EAABD2}"/>
                    </a:ext>
                  </a:extLst>
                </p14:cNvPr>
                <p14:cNvContentPartPr/>
                <p14:nvPr/>
              </p14:nvContentPartPr>
              <p14:xfrm>
                <a:off x="2332650" y="1918485"/>
                <a:ext cx="15120" cy="10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C0FA2A8-8927-744F-024A-0BAB11EAAB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24010" y="1909845"/>
                  <a:ext cx="32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6656DF-34BB-9DD0-2C6C-EE68C15815E2}"/>
                    </a:ext>
                  </a:extLst>
                </p14:cNvPr>
                <p14:cNvContentPartPr/>
                <p14:nvPr/>
              </p14:nvContentPartPr>
              <p14:xfrm>
                <a:off x="1871130" y="1639125"/>
                <a:ext cx="93960" cy="30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6656DF-34BB-9DD0-2C6C-EE68C15815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62130" y="1630485"/>
                  <a:ext cx="111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BF69678-D62D-E855-08D7-1F867467954F}"/>
                    </a:ext>
                  </a:extLst>
                </p14:cNvPr>
                <p14:cNvContentPartPr/>
                <p14:nvPr/>
              </p14:nvContentPartPr>
              <p14:xfrm>
                <a:off x="2453250" y="1416285"/>
                <a:ext cx="108000" cy="9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BF69678-D62D-E855-08D7-1F86746795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44250" y="1407645"/>
                  <a:ext cx="1256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2424C1-D1A9-F638-A368-DE4C3226154F}"/>
                    </a:ext>
                  </a:extLst>
                </p14:cNvPr>
                <p14:cNvContentPartPr/>
                <p14:nvPr/>
              </p14:nvContentPartPr>
              <p14:xfrm>
                <a:off x="2614530" y="1450125"/>
                <a:ext cx="162360" cy="2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2424C1-D1A9-F638-A368-DE4C322615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05530" y="1441485"/>
                  <a:ext cx="180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8F04B0-ECE3-1AF2-6C30-DBAF6233FD87}"/>
                    </a:ext>
                  </a:extLst>
                </p14:cNvPr>
                <p14:cNvContentPartPr/>
                <p14:nvPr/>
              </p14:nvContentPartPr>
              <p14:xfrm>
                <a:off x="2672850" y="1420605"/>
                <a:ext cx="16920" cy="10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8F04B0-ECE3-1AF2-6C30-DBAF6233FD8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63850" y="1411965"/>
                  <a:ext cx="34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2D07B4-1CD2-40BB-7D29-15F507F6AE5A}"/>
                    </a:ext>
                  </a:extLst>
                </p14:cNvPr>
                <p14:cNvContentPartPr/>
                <p14:nvPr/>
              </p14:nvContentPartPr>
              <p14:xfrm>
                <a:off x="2815050" y="1433925"/>
                <a:ext cx="8280" cy="87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2D07B4-1CD2-40BB-7D29-15F507F6AE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06050" y="1424925"/>
                  <a:ext cx="25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B8687C9-09D5-04A0-9F47-682D44F90212}"/>
                    </a:ext>
                  </a:extLst>
                </p14:cNvPr>
                <p14:cNvContentPartPr/>
                <p14:nvPr/>
              </p14:nvContentPartPr>
              <p14:xfrm>
                <a:off x="2816850" y="1360125"/>
                <a:ext cx="6120" cy="15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B8687C9-09D5-04A0-9F47-682D44F902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07850" y="1351485"/>
                  <a:ext cx="23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3C1265-EE0A-E7D9-D932-FDB0F74D4CE0}"/>
                    </a:ext>
                  </a:extLst>
                </p14:cNvPr>
                <p14:cNvContentPartPr/>
                <p14:nvPr/>
              </p14:nvContentPartPr>
              <p14:xfrm>
                <a:off x="2838450" y="1365885"/>
                <a:ext cx="91440" cy="14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3C1265-EE0A-E7D9-D932-FDB0F74D4CE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29810" y="1357245"/>
                  <a:ext cx="109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620C5D-DFB1-A76C-CE4E-21C08E5C76BF}"/>
                    </a:ext>
                  </a:extLst>
                </p14:cNvPr>
                <p14:cNvContentPartPr/>
                <p14:nvPr/>
              </p14:nvContentPartPr>
              <p14:xfrm>
                <a:off x="1723890" y="2022525"/>
                <a:ext cx="113760" cy="114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620C5D-DFB1-A76C-CE4E-21C08E5C76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14890" y="2013525"/>
                  <a:ext cx="131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110294-94DB-49FB-E88D-5FD13BFA0870}"/>
                    </a:ext>
                  </a:extLst>
                </p14:cNvPr>
                <p14:cNvContentPartPr/>
                <p14:nvPr/>
              </p14:nvContentPartPr>
              <p14:xfrm>
                <a:off x="1921170" y="1908405"/>
                <a:ext cx="77040" cy="81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110294-94DB-49FB-E88D-5FD13BFA08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912170" y="1899765"/>
                  <a:ext cx="94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294FA29-F173-10ED-ED89-223DFA7B6D33}"/>
                    </a:ext>
                  </a:extLst>
                </p14:cNvPr>
                <p14:cNvContentPartPr/>
                <p14:nvPr/>
              </p14:nvContentPartPr>
              <p14:xfrm>
                <a:off x="1947810" y="1673325"/>
                <a:ext cx="398520" cy="28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294FA29-F173-10ED-ED89-223DFA7B6D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39170" y="1664325"/>
                  <a:ext cx="416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12736C-8115-3891-637C-467347F759E3}"/>
                    </a:ext>
                  </a:extLst>
                </p14:cNvPr>
                <p14:cNvContentPartPr/>
                <p14:nvPr/>
              </p14:nvContentPartPr>
              <p14:xfrm>
                <a:off x="1987770" y="1657845"/>
                <a:ext cx="379440" cy="26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12736C-8115-3891-637C-467347F759E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78770" y="1649205"/>
                  <a:ext cx="397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D5C442-234D-38C9-E64E-2B684B4139DA}"/>
                    </a:ext>
                  </a:extLst>
                </p14:cNvPr>
                <p14:cNvContentPartPr/>
                <p14:nvPr/>
              </p14:nvContentPartPr>
              <p14:xfrm>
                <a:off x="2087850" y="1830285"/>
                <a:ext cx="89640" cy="15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D5C442-234D-38C9-E64E-2B684B4139D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79210" y="1821645"/>
                  <a:ext cx="107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AAFEC9-86F0-725D-363B-8A5A9C35D66F}"/>
                    </a:ext>
                  </a:extLst>
                </p14:cNvPr>
                <p14:cNvContentPartPr/>
                <p14:nvPr/>
              </p14:nvContentPartPr>
              <p14:xfrm>
                <a:off x="2206650" y="1836405"/>
                <a:ext cx="73440" cy="87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AAFEC9-86F0-725D-363B-8A5A9C35D66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98010" y="1827765"/>
                  <a:ext cx="91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AC08B4F-9BF3-48A2-6756-4E062B228034}"/>
                    </a:ext>
                  </a:extLst>
                </p14:cNvPr>
                <p14:cNvContentPartPr/>
                <p14:nvPr/>
              </p14:nvContentPartPr>
              <p14:xfrm>
                <a:off x="2092530" y="2050965"/>
                <a:ext cx="203760" cy="15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AC08B4F-9BF3-48A2-6756-4E062B2280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83890" y="2041965"/>
                  <a:ext cx="221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C27211-6EE3-19FD-C1C6-04983784AACD}"/>
                    </a:ext>
                  </a:extLst>
                </p14:cNvPr>
                <p14:cNvContentPartPr/>
                <p14:nvPr/>
              </p14:nvContentPartPr>
              <p14:xfrm>
                <a:off x="2430570" y="1793925"/>
                <a:ext cx="7920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C27211-6EE3-19FD-C1C6-04983784AA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421930" y="1785285"/>
                  <a:ext cx="96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258F99-CC5D-4A90-EA94-7599FDA37A09}"/>
                    </a:ext>
                  </a:extLst>
                </p14:cNvPr>
                <p14:cNvContentPartPr/>
                <p14:nvPr/>
              </p14:nvContentPartPr>
              <p14:xfrm>
                <a:off x="2150130" y="1476765"/>
                <a:ext cx="75240" cy="117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258F99-CC5D-4A90-EA94-7599FDA37A0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41490" y="1468125"/>
                  <a:ext cx="92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D91C49-CAFB-EE28-CBC6-2DB52E730646}"/>
                    </a:ext>
                  </a:extLst>
                </p14:cNvPr>
                <p14:cNvContentPartPr/>
                <p14:nvPr/>
              </p14:nvContentPartPr>
              <p14:xfrm>
                <a:off x="2118810" y="1515285"/>
                <a:ext cx="102240" cy="20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D91C49-CAFB-EE28-CBC6-2DB52E7306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10170" y="1506645"/>
                  <a:ext cx="119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1200E2-CF8A-18A6-30CF-6B728BEEFF76}"/>
                    </a:ext>
                  </a:extLst>
                </p14:cNvPr>
                <p14:cNvContentPartPr/>
                <p14:nvPr/>
              </p14:nvContentPartPr>
              <p14:xfrm>
                <a:off x="2280090" y="1485765"/>
                <a:ext cx="48600" cy="10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1200E2-CF8A-18A6-30CF-6B728BEEFF7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71090" y="1477125"/>
                  <a:ext cx="66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DAF493-757E-136C-57B3-C1CF37028FEE}"/>
                    </a:ext>
                  </a:extLst>
                </p14:cNvPr>
                <p14:cNvContentPartPr/>
                <p14:nvPr/>
              </p14:nvContentPartPr>
              <p14:xfrm>
                <a:off x="2263890" y="1532565"/>
                <a:ext cx="57600" cy="1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DAF493-757E-136C-57B3-C1CF37028FE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55250" y="1523925"/>
                  <a:ext cx="75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752670-5A82-6E25-0FF8-455182DAC653}"/>
                    </a:ext>
                  </a:extLst>
                </p14:cNvPr>
                <p14:cNvContentPartPr/>
                <p14:nvPr/>
              </p14:nvContentPartPr>
              <p14:xfrm>
                <a:off x="2228250" y="1450845"/>
                <a:ext cx="1784520" cy="308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752670-5A82-6E25-0FF8-455182DAC65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219250" y="1441845"/>
                  <a:ext cx="1802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C5891B-2F01-F941-9D66-A972FEF9B20A}"/>
                    </a:ext>
                  </a:extLst>
                </p14:cNvPr>
                <p14:cNvContentPartPr/>
                <p14:nvPr/>
              </p14:nvContentPartPr>
              <p14:xfrm>
                <a:off x="3840690" y="1417365"/>
                <a:ext cx="164160" cy="133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C5891B-2F01-F941-9D66-A972FEF9B20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831690" y="1408365"/>
                  <a:ext cx="181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9B8F23-2ECE-DF87-4933-5AC7990A38A7}"/>
                    </a:ext>
                  </a:extLst>
                </p14:cNvPr>
                <p14:cNvContentPartPr/>
                <p14:nvPr/>
              </p14:nvContentPartPr>
              <p14:xfrm>
                <a:off x="4125090" y="1400445"/>
                <a:ext cx="243000" cy="10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9B8F23-2ECE-DF87-4933-5AC7990A38A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116450" y="1391805"/>
                  <a:ext cx="260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088BB88-751B-4315-98A4-4126F97BD6E4}"/>
                    </a:ext>
                  </a:extLst>
                </p14:cNvPr>
                <p14:cNvContentPartPr/>
                <p14:nvPr/>
              </p14:nvContentPartPr>
              <p14:xfrm>
                <a:off x="4403010" y="1329885"/>
                <a:ext cx="245880" cy="17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088BB88-751B-4315-98A4-4126F97BD6E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394370" y="1321245"/>
                  <a:ext cx="263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90414F8-A731-00B0-0ECE-B04DFAA8FB78}"/>
                    </a:ext>
                  </a:extLst>
                </p14:cNvPr>
                <p14:cNvContentPartPr/>
                <p14:nvPr/>
              </p14:nvContentPartPr>
              <p14:xfrm>
                <a:off x="4673730" y="1365885"/>
                <a:ext cx="2880" cy="158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90414F8-A731-00B0-0ECE-B04DFAA8FB7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64730" y="1357245"/>
                  <a:ext cx="20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F3AF705-DEF6-8665-B045-504C6745E016}"/>
                    </a:ext>
                  </a:extLst>
                </p14:cNvPr>
                <p14:cNvContentPartPr/>
                <p14:nvPr/>
              </p14:nvContentPartPr>
              <p14:xfrm>
                <a:off x="4740330" y="1434645"/>
                <a:ext cx="190800" cy="157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F3AF705-DEF6-8665-B045-504C6745E01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31690" y="1426005"/>
                  <a:ext cx="20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FFA69C-8D67-07BA-2DE3-4FBEDC163B7F}"/>
                    </a:ext>
                  </a:extLst>
                </p14:cNvPr>
                <p14:cNvContentPartPr/>
                <p14:nvPr/>
              </p14:nvContentPartPr>
              <p14:xfrm>
                <a:off x="5078370" y="1476765"/>
                <a:ext cx="135720" cy="26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FFA69C-8D67-07BA-2DE3-4FBEDC163B7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069730" y="1468125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C2C283-E24E-684F-C828-95369914A47D}"/>
                    </a:ext>
                  </a:extLst>
                </p14:cNvPr>
                <p14:cNvContentPartPr/>
                <p14:nvPr/>
              </p14:nvContentPartPr>
              <p14:xfrm>
                <a:off x="5080890" y="1553085"/>
                <a:ext cx="102240" cy="9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C2C283-E24E-684F-C828-95369914A47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71890" y="1544445"/>
                  <a:ext cx="119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BB646BD-6B30-9E75-DE60-CF98F3CF0450}"/>
                    </a:ext>
                  </a:extLst>
                </p14:cNvPr>
                <p14:cNvContentPartPr/>
                <p14:nvPr/>
              </p14:nvContentPartPr>
              <p14:xfrm>
                <a:off x="5287530" y="1399365"/>
                <a:ext cx="26640" cy="20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BB646BD-6B30-9E75-DE60-CF98F3CF045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78890" y="1390725"/>
                  <a:ext cx="4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AABDA0-09DC-DE61-FFB9-513FB3DB48CF}"/>
                    </a:ext>
                  </a:extLst>
                </p14:cNvPr>
                <p14:cNvContentPartPr/>
                <p14:nvPr/>
              </p14:nvContentPartPr>
              <p14:xfrm>
                <a:off x="5402730" y="1455165"/>
                <a:ext cx="101880" cy="10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AABDA0-09DC-DE61-FFB9-513FB3DB48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93730" y="1446525"/>
                  <a:ext cx="119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D8302E-FD29-F8A4-8560-1E5945B09930}"/>
                    </a:ext>
                  </a:extLst>
                </p14:cNvPr>
                <p14:cNvContentPartPr/>
                <p14:nvPr/>
              </p14:nvContentPartPr>
              <p14:xfrm>
                <a:off x="5393010" y="1505205"/>
                <a:ext cx="106920" cy="11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D8302E-FD29-F8A4-8560-1E5945B0993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84370" y="1496565"/>
                  <a:ext cx="1245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797B81-249A-559A-BD6B-76C266E6B721}"/>
                    </a:ext>
                  </a:extLst>
                </p14:cNvPr>
                <p14:cNvContentPartPr/>
                <p14:nvPr/>
              </p14:nvContentPartPr>
              <p14:xfrm>
                <a:off x="5571930" y="1373085"/>
                <a:ext cx="8640" cy="208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797B81-249A-559A-BD6B-76C266E6B72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63290" y="1364445"/>
                  <a:ext cx="2628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306369-F142-9D6C-B211-9A552D487558}"/>
              </a:ext>
            </a:extLst>
          </p:cNvPr>
          <p:cNvGrpSpPr/>
          <p:nvPr/>
        </p:nvGrpSpPr>
        <p:grpSpPr>
          <a:xfrm>
            <a:off x="5711250" y="1337445"/>
            <a:ext cx="2478240" cy="406800"/>
            <a:chOff x="5711250" y="1337445"/>
            <a:chExt cx="247824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8F3651-0DEA-8D74-2EEE-DC2EE871096E}"/>
                    </a:ext>
                  </a:extLst>
                </p14:cNvPr>
                <p14:cNvContentPartPr/>
                <p14:nvPr/>
              </p14:nvContentPartPr>
              <p14:xfrm>
                <a:off x="5711250" y="1509885"/>
                <a:ext cx="110880" cy="14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8F3651-0DEA-8D74-2EEE-DC2EE871096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02250" y="1501245"/>
                  <a:ext cx="128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57A771A-AB94-A8AD-FB23-E1EF23ED5047}"/>
                    </a:ext>
                  </a:extLst>
                </p14:cNvPr>
                <p14:cNvContentPartPr/>
                <p14:nvPr/>
              </p14:nvContentPartPr>
              <p14:xfrm>
                <a:off x="5752650" y="1572525"/>
                <a:ext cx="103320" cy="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57A771A-AB94-A8AD-FB23-E1EF23ED504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43650" y="1563885"/>
                  <a:ext cx="120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056C70-9C46-74AA-3000-3E14FD095994}"/>
                    </a:ext>
                  </a:extLst>
                </p14:cNvPr>
                <p14:cNvContentPartPr/>
                <p14:nvPr/>
              </p14:nvContentPartPr>
              <p14:xfrm>
                <a:off x="5946330" y="1358325"/>
                <a:ext cx="17640" cy="27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056C70-9C46-74AA-3000-3E14FD0959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37690" y="1349325"/>
                  <a:ext cx="35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2EB220-0F6A-7A77-2B8B-2F303A4E880C}"/>
                    </a:ext>
                  </a:extLst>
                </p14:cNvPr>
                <p14:cNvContentPartPr/>
                <p14:nvPr/>
              </p14:nvContentPartPr>
              <p14:xfrm>
                <a:off x="6048210" y="1469565"/>
                <a:ext cx="125280" cy="12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2EB220-0F6A-7A77-2B8B-2F303A4E880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39210" y="1460565"/>
                  <a:ext cx="142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D786291-CDAC-7FC0-D801-AA64AB2F6789}"/>
                    </a:ext>
                  </a:extLst>
                </p14:cNvPr>
                <p14:cNvContentPartPr/>
                <p14:nvPr/>
              </p14:nvContentPartPr>
              <p14:xfrm>
                <a:off x="6253050" y="1517805"/>
                <a:ext cx="133200" cy="3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D786291-CDAC-7FC0-D801-AA64AB2F678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44410" y="1509165"/>
                  <a:ext cx="150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2C58F4-5455-31A4-82F3-9D0D88500A78}"/>
                    </a:ext>
                  </a:extLst>
                </p14:cNvPr>
                <p14:cNvContentPartPr/>
                <p14:nvPr/>
              </p14:nvContentPartPr>
              <p14:xfrm>
                <a:off x="6307770" y="1473885"/>
                <a:ext cx="23400" cy="117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2C58F4-5455-31A4-82F3-9D0D88500A7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298770" y="1464885"/>
                  <a:ext cx="41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002D7D-DBB7-6803-4D60-7B5FFC212D17}"/>
                    </a:ext>
                  </a:extLst>
                </p14:cNvPr>
                <p14:cNvContentPartPr/>
                <p14:nvPr/>
              </p14:nvContentPartPr>
              <p14:xfrm>
                <a:off x="6460770" y="1510245"/>
                <a:ext cx="12240" cy="68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002D7D-DBB7-6803-4D60-7B5FFC212D1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52130" y="1501605"/>
                  <a:ext cx="29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019B2A-067B-7722-4A1A-8252D84CB73B}"/>
                    </a:ext>
                  </a:extLst>
                </p14:cNvPr>
                <p14:cNvContentPartPr/>
                <p14:nvPr/>
              </p14:nvContentPartPr>
              <p14:xfrm>
                <a:off x="6466530" y="1434645"/>
                <a:ext cx="18360" cy="19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019B2A-067B-7722-4A1A-8252D84CB73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457530" y="1426005"/>
                  <a:ext cx="36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920C193-B45C-BDAF-FBB4-1276E3B1B824}"/>
                    </a:ext>
                  </a:extLst>
                </p14:cNvPr>
                <p14:cNvContentPartPr/>
                <p14:nvPr/>
              </p14:nvContentPartPr>
              <p14:xfrm>
                <a:off x="6529890" y="1439685"/>
                <a:ext cx="83160" cy="11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920C193-B45C-BDAF-FBB4-1276E3B1B82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21250" y="1431045"/>
                  <a:ext cx="1008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318B9D-D916-4077-22D6-17AF53055207}"/>
                    </a:ext>
                  </a:extLst>
                </p14:cNvPr>
                <p14:cNvContentPartPr/>
                <p14:nvPr/>
              </p14:nvContentPartPr>
              <p14:xfrm>
                <a:off x="6659850" y="1337445"/>
                <a:ext cx="26640" cy="261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318B9D-D916-4077-22D6-17AF530552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50850" y="1328805"/>
                  <a:ext cx="44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0C8DAE6-42FA-FA8D-936F-21953072C813}"/>
                    </a:ext>
                  </a:extLst>
                </p14:cNvPr>
                <p14:cNvContentPartPr/>
                <p14:nvPr/>
              </p14:nvContentPartPr>
              <p14:xfrm>
                <a:off x="6848130" y="1483245"/>
                <a:ext cx="94320" cy="11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0C8DAE6-42FA-FA8D-936F-21953072C8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39490" y="1474605"/>
                  <a:ext cx="111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415E9D-0281-01C7-206E-B90DC3AD480F}"/>
                    </a:ext>
                  </a:extLst>
                </p14:cNvPr>
                <p14:cNvContentPartPr/>
                <p14:nvPr/>
              </p14:nvContentPartPr>
              <p14:xfrm>
                <a:off x="6859650" y="1518525"/>
                <a:ext cx="82800" cy="20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415E9D-0281-01C7-206E-B90DC3AD480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50650" y="1509885"/>
                  <a:ext cx="100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44017B-8828-74C9-7D94-10969BFEBFF6}"/>
                    </a:ext>
                  </a:extLst>
                </p14:cNvPr>
                <p14:cNvContentPartPr/>
                <p14:nvPr/>
              </p14:nvContentPartPr>
              <p14:xfrm>
                <a:off x="7089330" y="1413405"/>
                <a:ext cx="867600" cy="212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44017B-8828-74C9-7D94-10969BFEBFF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80690" y="1404765"/>
                  <a:ext cx="885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DA295A3-3B81-CF5F-2A0C-EDCD6FDD11F8}"/>
                    </a:ext>
                  </a:extLst>
                </p14:cNvPr>
                <p14:cNvContentPartPr/>
                <p14:nvPr/>
              </p14:nvContentPartPr>
              <p14:xfrm>
                <a:off x="7360050" y="1554525"/>
                <a:ext cx="149040" cy="162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DA295A3-3B81-CF5F-2A0C-EDCD6FDD11F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51050" y="1545885"/>
                  <a:ext cx="166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4869F2-3E51-76C4-6BD7-A2FDEFB217FF}"/>
                    </a:ext>
                  </a:extLst>
                </p14:cNvPr>
                <p14:cNvContentPartPr/>
                <p14:nvPr/>
              </p14:nvContentPartPr>
              <p14:xfrm>
                <a:off x="7506570" y="1509885"/>
                <a:ext cx="99720" cy="75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4869F2-3E51-76C4-6BD7-A2FDEFB217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97930" y="1500885"/>
                  <a:ext cx="117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2130C31-1180-1958-7B94-E7543994D2B3}"/>
                    </a:ext>
                  </a:extLst>
                </p14:cNvPr>
                <p14:cNvContentPartPr/>
                <p14:nvPr/>
              </p14:nvContentPartPr>
              <p14:xfrm>
                <a:off x="7609170" y="1648125"/>
                <a:ext cx="117720" cy="11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2130C31-1180-1958-7B94-E7543994D2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00530" y="1639485"/>
                  <a:ext cx="135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F5DCB9-6AAF-E832-E4D9-C021379825EC}"/>
                    </a:ext>
                  </a:extLst>
                </p14:cNvPr>
                <p14:cNvContentPartPr/>
                <p14:nvPr/>
              </p14:nvContentPartPr>
              <p14:xfrm>
                <a:off x="7655970" y="1594485"/>
                <a:ext cx="22680" cy="149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F5DCB9-6AAF-E832-E4D9-C021379825E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647330" y="1585845"/>
                  <a:ext cx="4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2BDBC5-5FA1-43F7-4372-28A8AA99C6A7}"/>
                    </a:ext>
                  </a:extLst>
                </p14:cNvPr>
                <p14:cNvContentPartPr/>
                <p14:nvPr/>
              </p14:nvContentPartPr>
              <p14:xfrm>
                <a:off x="7782690" y="1560645"/>
                <a:ext cx="100440" cy="17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A2BDBC5-5FA1-43F7-4372-28A8AA99C6A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74050" y="1552005"/>
                  <a:ext cx="11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38048C-7D2F-89E4-DA72-2FD38D31569C}"/>
                    </a:ext>
                  </a:extLst>
                </p14:cNvPr>
                <p14:cNvContentPartPr/>
                <p14:nvPr/>
              </p14:nvContentPartPr>
              <p14:xfrm>
                <a:off x="7889610" y="1563885"/>
                <a:ext cx="95040" cy="81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38048C-7D2F-89E4-DA72-2FD38D31569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80970" y="1555245"/>
                  <a:ext cx="11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43F098B-4E9A-D6CD-7D4C-E092534E1052}"/>
                    </a:ext>
                  </a:extLst>
                </p14:cNvPr>
                <p14:cNvContentPartPr/>
                <p14:nvPr/>
              </p14:nvContentPartPr>
              <p14:xfrm>
                <a:off x="7898970" y="1450845"/>
                <a:ext cx="290520" cy="15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43F098B-4E9A-D6CD-7D4C-E092534E105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90330" y="1442205"/>
                  <a:ext cx="3081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C159893-5A84-BD4A-35A7-F5A0B762FAD3}"/>
              </a:ext>
            </a:extLst>
          </p:cNvPr>
          <p:cNvGrpSpPr/>
          <p:nvPr/>
        </p:nvGrpSpPr>
        <p:grpSpPr>
          <a:xfrm>
            <a:off x="7132890" y="2428605"/>
            <a:ext cx="1972080" cy="927000"/>
            <a:chOff x="7132890" y="2428605"/>
            <a:chExt cx="1972080" cy="92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EE98A02-5673-4646-951F-5DA0AD8BBAE1}"/>
                    </a:ext>
                  </a:extLst>
                </p14:cNvPr>
                <p14:cNvContentPartPr/>
                <p14:nvPr/>
              </p14:nvContentPartPr>
              <p14:xfrm>
                <a:off x="7255290" y="2493405"/>
                <a:ext cx="55440" cy="173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EE98A02-5673-4646-951F-5DA0AD8BBAE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46290" y="2484765"/>
                  <a:ext cx="73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DF5693E-DF53-EC56-8DDE-7F50CD94EE37}"/>
                    </a:ext>
                  </a:extLst>
                </p14:cNvPr>
                <p14:cNvContentPartPr/>
                <p14:nvPr/>
              </p14:nvContentPartPr>
              <p14:xfrm>
                <a:off x="7132890" y="2571885"/>
                <a:ext cx="160560" cy="33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DF5693E-DF53-EC56-8DDE-7F50CD94EE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23890" y="2562885"/>
                  <a:ext cx="178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BC2F2BC-2D92-7862-1AED-68E741CC968D}"/>
                    </a:ext>
                  </a:extLst>
                </p14:cNvPr>
                <p14:cNvContentPartPr/>
                <p14:nvPr/>
              </p14:nvContentPartPr>
              <p14:xfrm>
                <a:off x="7312530" y="2553165"/>
                <a:ext cx="128880" cy="102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BC2F2BC-2D92-7862-1AED-68E741CC968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03890" y="2544165"/>
                  <a:ext cx="146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87F771-C588-8DD1-7770-6123683901BA}"/>
                    </a:ext>
                  </a:extLst>
                </p14:cNvPr>
                <p14:cNvContentPartPr/>
                <p14:nvPr/>
              </p14:nvContentPartPr>
              <p14:xfrm>
                <a:off x="7483890" y="2580885"/>
                <a:ext cx="75960" cy="98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87F771-C588-8DD1-7770-6123683901B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75250" y="2572245"/>
                  <a:ext cx="93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70179E-ED31-AC35-024A-68C4E3AECA69}"/>
                    </a:ext>
                  </a:extLst>
                </p14:cNvPr>
                <p14:cNvContentPartPr/>
                <p14:nvPr/>
              </p14:nvContentPartPr>
              <p14:xfrm>
                <a:off x="7581450" y="2555325"/>
                <a:ext cx="100440" cy="162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70179E-ED31-AC35-024A-68C4E3AECA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72810" y="2546325"/>
                  <a:ext cx="118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8F9D90-802E-7D5E-04DF-D1EA0E21646B}"/>
                    </a:ext>
                  </a:extLst>
                </p14:cNvPr>
                <p14:cNvContentPartPr/>
                <p14:nvPr/>
              </p14:nvContentPartPr>
              <p14:xfrm>
                <a:off x="7799610" y="2597805"/>
                <a:ext cx="54000" cy="13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8F9D90-802E-7D5E-04DF-D1EA0E21646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790610" y="2589165"/>
                  <a:ext cx="71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878ABB0-6789-1C48-A28D-996F66A02C54}"/>
                    </a:ext>
                  </a:extLst>
                </p14:cNvPr>
                <p14:cNvContentPartPr/>
                <p14:nvPr/>
              </p14:nvContentPartPr>
              <p14:xfrm>
                <a:off x="7712490" y="2682045"/>
                <a:ext cx="124560" cy="18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878ABB0-6789-1C48-A28D-996F66A02C5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703490" y="2673405"/>
                  <a:ext cx="142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3E217A-E205-C577-6F71-A7A4DC2DAF98}"/>
                    </a:ext>
                  </a:extLst>
                </p14:cNvPr>
                <p14:cNvContentPartPr/>
                <p14:nvPr/>
              </p14:nvContentPartPr>
              <p14:xfrm>
                <a:off x="7899330" y="2666565"/>
                <a:ext cx="379440" cy="6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3E217A-E205-C577-6F71-A7A4DC2DAF9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890690" y="2657925"/>
                  <a:ext cx="397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05944A3-22AE-9F52-E1D3-A06E22FD55F0}"/>
                    </a:ext>
                  </a:extLst>
                </p14:cNvPr>
                <p14:cNvContentPartPr/>
                <p14:nvPr/>
              </p14:nvContentPartPr>
              <p14:xfrm>
                <a:off x="8051610" y="2428605"/>
                <a:ext cx="120600" cy="150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05944A3-22AE-9F52-E1D3-A06E22FD55F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042610" y="2419965"/>
                  <a:ext cx="138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E92B004-D6BB-A4D9-AEBF-1A95B664F797}"/>
                    </a:ext>
                  </a:extLst>
                </p14:cNvPr>
                <p14:cNvContentPartPr/>
                <p14:nvPr/>
              </p14:nvContentPartPr>
              <p14:xfrm>
                <a:off x="8058810" y="2742885"/>
                <a:ext cx="158400" cy="127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E92B004-D6BB-A4D9-AEBF-1A95B664F79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49810" y="2734245"/>
                  <a:ext cx="176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EEB8976-147C-75AE-E2B9-59227E890EEB}"/>
                    </a:ext>
                  </a:extLst>
                </p14:cNvPr>
                <p14:cNvContentPartPr/>
                <p14:nvPr/>
              </p14:nvContentPartPr>
              <p14:xfrm>
                <a:off x="7364730" y="3067245"/>
                <a:ext cx="173880" cy="10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EEB8976-147C-75AE-E2B9-59227E890E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090" y="3058605"/>
                  <a:ext cx="191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5A9E7D9-D76C-2C56-3DCB-D9D38661A08B}"/>
                    </a:ext>
                  </a:extLst>
                </p14:cNvPr>
                <p14:cNvContentPartPr/>
                <p14:nvPr/>
              </p14:nvContentPartPr>
              <p14:xfrm>
                <a:off x="7383450" y="3114405"/>
                <a:ext cx="145080" cy="14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5A9E7D9-D76C-2C56-3DCB-D9D38661A08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74450" y="3105765"/>
                  <a:ext cx="1627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674185-CE51-2002-2A16-12051229A402}"/>
                    </a:ext>
                  </a:extLst>
                </p14:cNvPr>
                <p14:cNvContentPartPr/>
                <p14:nvPr/>
              </p14:nvContentPartPr>
              <p14:xfrm>
                <a:off x="7480650" y="3002805"/>
                <a:ext cx="106560" cy="164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674185-CE51-2002-2A16-12051229A4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471650" y="2993805"/>
                  <a:ext cx="124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A25863-9CF7-9FDD-CD7E-E123762FECD3}"/>
                    </a:ext>
                  </a:extLst>
                </p14:cNvPr>
                <p14:cNvContentPartPr/>
                <p14:nvPr/>
              </p14:nvContentPartPr>
              <p14:xfrm>
                <a:off x="7638330" y="3048165"/>
                <a:ext cx="117000" cy="165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A25863-9CF7-9FDD-CD7E-E123762FECD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629690" y="3039165"/>
                  <a:ext cx="134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737DC8-2FBE-2B53-DEDB-77493188619B}"/>
                    </a:ext>
                  </a:extLst>
                </p14:cNvPr>
                <p14:cNvContentPartPr/>
                <p14:nvPr/>
              </p14:nvContentPartPr>
              <p14:xfrm>
                <a:off x="7849290" y="3107205"/>
                <a:ext cx="97560" cy="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737DC8-2FBE-2B53-DEDB-7749318861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40650" y="3098565"/>
                  <a:ext cx="11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6241AFC-6FD9-C390-96D6-549582319569}"/>
                    </a:ext>
                  </a:extLst>
                </p14:cNvPr>
                <p14:cNvContentPartPr/>
                <p14:nvPr/>
              </p14:nvContentPartPr>
              <p14:xfrm>
                <a:off x="7840290" y="3159765"/>
                <a:ext cx="94680" cy="1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6241AFC-6FD9-C390-96D6-54958231956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31290" y="3151125"/>
                  <a:ext cx="112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BD05105-2908-7796-8755-DDA12F36D28F}"/>
                    </a:ext>
                  </a:extLst>
                </p14:cNvPr>
                <p14:cNvContentPartPr/>
                <p14:nvPr/>
              </p14:nvContentPartPr>
              <p14:xfrm>
                <a:off x="8049810" y="3111525"/>
                <a:ext cx="74160" cy="180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BD05105-2908-7796-8755-DDA12F36D28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041170" y="3102525"/>
                  <a:ext cx="91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7E3543-17A7-1746-9F2F-A89832AEBA7A}"/>
                    </a:ext>
                  </a:extLst>
                </p14:cNvPr>
                <p14:cNvContentPartPr/>
                <p14:nvPr/>
              </p14:nvContentPartPr>
              <p14:xfrm>
                <a:off x="8051610" y="3207645"/>
                <a:ext cx="144720" cy="28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7E3543-17A7-1746-9F2F-A89832AEBA7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42970" y="3199005"/>
                  <a:ext cx="162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A095E9-B450-E5A3-0B34-CB37B3936433}"/>
                    </a:ext>
                  </a:extLst>
                </p14:cNvPr>
                <p14:cNvContentPartPr/>
                <p14:nvPr/>
              </p14:nvContentPartPr>
              <p14:xfrm>
                <a:off x="8151690" y="3177045"/>
                <a:ext cx="104040" cy="96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A095E9-B450-E5A3-0B34-CB37B393643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42690" y="3168405"/>
                  <a:ext cx="121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ED1D27F-EFDA-5A4F-BF89-DB77996C68EF}"/>
                    </a:ext>
                  </a:extLst>
                </p14:cNvPr>
                <p14:cNvContentPartPr/>
                <p14:nvPr/>
              </p14:nvContentPartPr>
              <p14:xfrm>
                <a:off x="8265450" y="3213765"/>
                <a:ext cx="127440" cy="86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ED1D27F-EFDA-5A4F-BF89-DB77996C68E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56810" y="3204765"/>
                  <a:ext cx="145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9EA1316-9D1F-E2BD-6D13-454AC53A0F21}"/>
                    </a:ext>
                  </a:extLst>
                </p14:cNvPr>
                <p14:cNvContentPartPr/>
                <p14:nvPr/>
              </p14:nvContentPartPr>
              <p14:xfrm>
                <a:off x="8309730" y="3137805"/>
                <a:ext cx="103320" cy="17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9EA1316-9D1F-E2BD-6D13-454AC53A0F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01090" y="3129165"/>
                  <a:ext cx="120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985C8DD-30BA-F491-717A-7B0853EC46F1}"/>
                    </a:ext>
                  </a:extLst>
                </p14:cNvPr>
                <p14:cNvContentPartPr/>
                <p14:nvPr/>
              </p14:nvContentPartPr>
              <p14:xfrm>
                <a:off x="8463450" y="3069765"/>
                <a:ext cx="5400" cy="101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985C8DD-30BA-F491-717A-7B0853EC46F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54450" y="3060765"/>
                  <a:ext cx="23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3551A54-13A6-ADFE-578B-E5C62E0248F6}"/>
                    </a:ext>
                  </a:extLst>
                </p14:cNvPr>
                <p14:cNvContentPartPr/>
                <p14:nvPr/>
              </p14:nvContentPartPr>
              <p14:xfrm>
                <a:off x="8567130" y="2940525"/>
                <a:ext cx="163800" cy="351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3551A54-13A6-ADFE-578B-E5C62E0248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58490" y="2931885"/>
                  <a:ext cx="1814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1D31405-C505-660A-F065-1FDA9193CE3B}"/>
                    </a:ext>
                  </a:extLst>
                </p14:cNvPr>
                <p14:cNvContentPartPr/>
                <p14:nvPr/>
              </p14:nvContentPartPr>
              <p14:xfrm>
                <a:off x="8745690" y="2966805"/>
                <a:ext cx="121320" cy="145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1D31405-C505-660A-F065-1FDA9193CE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37050" y="2958165"/>
                  <a:ext cx="138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DDC7A3B-489C-0E3E-E46D-D394173D2218}"/>
                    </a:ext>
                  </a:extLst>
                </p14:cNvPr>
                <p14:cNvContentPartPr/>
                <p14:nvPr/>
              </p14:nvContentPartPr>
              <p14:xfrm>
                <a:off x="8737770" y="3004965"/>
                <a:ext cx="231840" cy="234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DDC7A3B-489C-0E3E-E46D-D394173D221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28770" y="2996325"/>
                  <a:ext cx="2494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4D1F140-8EF9-E83A-98D1-6FDE1BF770A2}"/>
                    </a:ext>
                  </a:extLst>
                </p14:cNvPr>
                <p14:cNvContentPartPr/>
                <p14:nvPr/>
              </p14:nvContentPartPr>
              <p14:xfrm>
                <a:off x="8837850" y="3145365"/>
                <a:ext cx="135360" cy="104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4D1F140-8EF9-E83A-98D1-6FDE1BF770A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829210" y="3136365"/>
                  <a:ext cx="153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FDF8F0-F832-DE03-A340-349257DFBFA4}"/>
                    </a:ext>
                  </a:extLst>
                </p14:cNvPr>
                <p14:cNvContentPartPr/>
                <p14:nvPr/>
              </p14:nvContentPartPr>
              <p14:xfrm>
                <a:off x="8908410" y="2911725"/>
                <a:ext cx="196560" cy="443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FDF8F0-F832-DE03-A340-349257DFBFA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899770" y="2903085"/>
                  <a:ext cx="21420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F7ADFDA-9C46-29ED-976B-05727D59F35C}"/>
              </a:ext>
            </a:extLst>
          </p:cNvPr>
          <p:cNvGrpSpPr/>
          <p:nvPr/>
        </p:nvGrpSpPr>
        <p:grpSpPr>
          <a:xfrm>
            <a:off x="6075570" y="4367565"/>
            <a:ext cx="1222200" cy="502560"/>
            <a:chOff x="6075570" y="4367565"/>
            <a:chExt cx="122220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5FCEDA-2427-F1D2-07B7-B6B5160DBA12}"/>
                    </a:ext>
                  </a:extLst>
                </p14:cNvPr>
                <p14:cNvContentPartPr/>
                <p14:nvPr/>
              </p14:nvContentPartPr>
              <p14:xfrm>
                <a:off x="6154050" y="4451085"/>
                <a:ext cx="69480" cy="306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5FCEDA-2427-F1D2-07B7-B6B5160DBA1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45050" y="4442085"/>
                  <a:ext cx="87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A9F5C3-B773-BBF5-783E-22737EFD0C30}"/>
                    </a:ext>
                  </a:extLst>
                </p14:cNvPr>
                <p14:cNvContentPartPr/>
                <p14:nvPr/>
              </p14:nvContentPartPr>
              <p14:xfrm>
                <a:off x="6075570" y="4617765"/>
                <a:ext cx="194400" cy="39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A9F5C3-B773-BBF5-783E-22737EFD0C3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66570" y="4608765"/>
                  <a:ext cx="212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A60C0C-073B-EA0C-5940-3A43903E49AF}"/>
                    </a:ext>
                  </a:extLst>
                </p14:cNvPr>
                <p14:cNvContentPartPr/>
                <p14:nvPr/>
              </p14:nvContentPartPr>
              <p14:xfrm>
                <a:off x="6201930" y="4597965"/>
                <a:ext cx="185040" cy="142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A60C0C-073B-EA0C-5940-3A43903E49A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92930" y="4588965"/>
                  <a:ext cx="202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65C93D0-EF20-3C69-DDEA-9B52B9E7F40D}"/>
                    </a:ext>
                  </a:extLst>
                </p14:cNvPr>
                <p14:cNvContentPartPr/>
                <p14:nvPr/>
              </p14:nvContentPartPr>
              <p14:xfrm>
                <a:off x="6410730" y="4655205"/>
                <a:ext cx="130680" cy="66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65C93D0-EF20-3C69-DDEA-9B52B9E7F40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402090" y="4646565"/>
                  <a:ext cx="148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0DE29B2-A374-63E8-024D-ED9CE30FB2CA}"/>
                    </a:ext>
                  </a:extLst>
                </p14:cNvPr>
                <p14:cNvContentPartPr/>
                <p14:nvPr/>
              </p14:nvContentPartPr>
              <p14:xfrm>
                <a:off x="6404970" y="4523805"/>
                <a:ext cx="146520" cy="32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0DE29B2-A374-63E8-024D-ED9CE30FB2C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395970" y="4514805"/>
                  <a:ext cx="164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FDE35EA-6369-8251-25A5-2E129BAA7CC9}"/>
                    </a:ext>
                  </a:extLst>
                </p14:cNvPr>
                <p14:cNvContentPartPr/>
                <p14:nvPr/>
              </p14:nvContentPartPr>
              <p14:xfrm>
                <a:off x="6554730" y="4437045"/>
                <a:ext cx="23760" cy="156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FDE35EA-6369-8251-25A5-2E129BAA7CC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546090" y="4428045"/>
                  <a:ext cx="4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2D6AE8E-2750-29CB-3F34-598494121B84}"/>
                    </a:ext>
                  </a:extLst>
                </p14:cNvPr>
                <p14:cNvContentPartPr/>
                <p14:nvPr/>
              </p14:nvContentPartPr>
              <p14:xfrm>
                <a:off x="6658050" y="4385565"/>
                <a:ext cx="170280" cy="445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2D6AE8E-2750-29CB-3F34-598494121B8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649050" y="4376565"/>
                  <a:ext cx="1879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2E24BE-8183-27A2-FC76-0E188CD38E64}"/>
                    </a:ext>
                  </a:extLst>
                </p14:cNvPr>
                <p14:cNvContentPartPr/>
                <p14:nvPr/>
              </p14:nvContentPartPr>
              <p14:xfrm>
                <a:off x="6798090" y="4387365"/>
                <a:ext cx="114840" cy="175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2E24BE-8183-27A2-FC76-0E188CD38E6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789090" y="4378365"/>
                  <a:ext cx="132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36A5129-30E6-2C3D-27D5-C55183A022A6}"/>
                    </a:ext>
                  </a:extLst>
                </p14:cNvPr>
                <p14:cNvContentPartPr/>
                <p14:nvPr/>
              </p14:nvContentPartPr>
              <p14:xfrm>
                <a:off x="6842730" y="4453245"/>
                <a:ext cx="155880" cy="212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36A5129-30E6-2C3D-27D5-C55183A022A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34090" y="4444245"/>
                  <a:ext cx="173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2D20C6-7315-CCDE-A5F3-DFDD86097ED5}"/>
                    </a:ext>
                  </a:extLst>
                </p14:cNvPr>
                <p14:cNvContentPartPr/>
                <p14:nvPr/>
              </p14:nvContentPartPr>
              <p14:xfrm>
                <a:off x="6986370" y="4534965"/>
                <a:ext cx="111240" cy="13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2D20C6-7315-CCDE-A5F3-DFDD86097ED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977370" y="4525965"/>
                  <a:ext cx="128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6BE024-E120-A1E4-B76B-FE43DADAA04C}"/>
                    </a:ext>
                  </a:extLst>
                </p14:cNvPr>
                <p14:cNvContentPartPr/>
                <p14:nvPr/>
              </p14:nvContentPartPr>
              <p14:xfrm>
                <a:off x="7060530" y="4367565"/>
                <a:ext cx="119520" cy="502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6BE024-E120-A1E4-B76B-FE43DADAA04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051530" y="4358925"/>
                  <a:ext cx="1371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9CD5AC-D282-0EA9-3DF5-FE4E971A80FD}"/>
                    </a:ext>
                  </a:extLst>
                </p14:cNvPr>
                <p14:cNvContentPartPr/>
                <p14:nvPr/>
              </p14:nvContentPartPr>
              <p14:xfrm>
                <a:off x="7286610" y="4667445"/>
                <a:ext cx="11160" cy="3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9CD5AC-D282-0EA9-3DF5-FE4E971A80F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77610" y="4658445"/>
                  <a:ext cx="28800" cy="21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Polar Form of Complex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4813" y="552091"/>
                <a:ext cx="4668251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900"/>
                  <a:t>Polar form: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ar-A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900" i="1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ar-AE" sz="1900" b="0" i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ar-AE" sz="1900" i="1">
                        <a:latin typeface="Cambria Math" panose="02040503050406030204" pitchFamily="18" charset="0"/>
                      </a:rPr>
                      <m:t>𝑜𝑟</m:t>
                    </m:r>
                  </m:oMath>
                </a14:m>
                <a:endParaRPr lang="ar-AE" sz="19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9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9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ar-AE" sz="19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ar-AE" sz="19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ar-AE" sz="19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ar-AE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9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9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900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ar-AE" sz="1900"/>
              </a:p>
              <a:p>
                <a:endParaRPr lang="ar-AE" sz="1900"/>
              </a:p>
              <a:p>
                <a:r>
                  <a:rPr lang="en-US" sz="1900"/>
                  <a:t>Where:</a:t>
                </a:r>
              </a:p>
              <a:p>
                <a:r>
                  <a:rPr lang="en-US" sz="1900"/>
                  <a:t> r = |z| (modulus)</a:t>
                </a:r>
              </a:p>
              <a:p>
                <a:r>
                  <a:rPr lang="el-GR" sz="1900"/>
                  <a:t>θ = </a:t>
                </a:r>
                <a:r>
                  <a:rPr lang="en-US" sz="1900"/>
                  <a:t>argument</a:t>
                </a:r>
              </a:p>
              <a:p>
                <a:r>
                  <a:rPr lang="en-US" sz="1900"/>
                  <a:t>Example: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900"/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≈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53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900"/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ar-A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ar-AE" sz="1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53</m:t>
                            </m:r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func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° + 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ar-AE" sz="1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53</m:t>
                            </m:r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func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</m:d>
                    <m:r>
                      <a:rPr lang="ar-AE" sz="19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900" i="1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ar-AE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 sz="1900" i="1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ar-AE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9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sz="19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53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ar-AE" sz="19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4813" y="552091"/>
                <a:ext cx="4668251" cy="5431536"/>
              </a:xfrm>
              <a:blipFill>
                <a:blip r:embed="rId2"/>
                <a:stretch>
                  <a:fillRect l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294D9A1-1970-1706-FE8D-B063DF72A04E}"/>
                  </a:ext>
                </a:extLst>
              </p14:cNvPr>
              <p14:cNvContentPartPr/>
              <p14:nvPr/>
            </p14:nvContentPartPr>
            <p14:xfrm>
              <a:off x="7767930" y="2608965"/>
              <a:ext cx="402120" cy="219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294D9A1-1970-1706-FE8D-B063DF72A0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8930" y="2600325"/>
                <a:ext cx="419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0D2AC4B-F29F-F733-28CE-31D98D32C1D7}"/>
                  </a:ext>
                </a:extLst>
              </p14:cNvPr>
              <p14:cNvContentPartPr/>
              <p14:nvPr/>
            </p14:nvContentPartPr>
            <p14:xfrm>
              <a:off x="8258610" y="2536965"/>
              <a:ext cx="30960" cy="345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0D2AC4B-F29F-F733-28CE-31D98D32C1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9610" y="2528325"/>
                <a:ext cx="4860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F10E01C4-6C46-900E-5C9B-CB3411CE8AEA}"/>
              </a:ext>
            </a:extLst>
          </p:cNvPr>
          <p:cNvGrpSpPr/>
          <p:nvPr/>
        </p:nvGrpSpPr>
        <p:grpSpPr>
          <a:xfrm>
            <a:off x="6723930" y="2219085"/>
            <a:ext cx="2377440" cy="2447640"/>
            <a:chOff x="6723930" y="2219085"/>
            <a:chExt cx="2377440" cy="24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DDB39A-2881-2B3B-2630-3A7E89C8F13A}"/>
                    </a:ext>
                  </a:extLst>
                </p14:cNvPr>
                <p14:cNvContentPartPr/>
                <p14:nvPr/>
              </p14:nvContentPartPr>
              <p14:xfrm>
                <a:off x="7739130" y="2219085"/>
                <a:ext cx="80280" cy="73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DDB39A-2881-2B3B-2630-3A7E89C8F1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30490" y="2210445"/>
                  <a:ext cx="9792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B77646-CECE-6E93-A052-EA35B3718C6B}"/>
                    </a:ext>
                  </a:extLst>
                </p14:cNvPr>
                <p14:cNvContentPartPr/>
                <p14:nvPr/>
              </p14:nvContentPartPr>
              <p14:xfrm>
                <a:off x="7294890" y="2741085"/>
                <a:ext cx="1262160" cy="111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B77646-CECE-6E93-A052-EA35B3718C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86250" y="2732085"/>
                  <a:ext cx="1279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5647A7-9F6E-E059-141A-B889E7DB0A3C}"/>
                    </a:ext>
                  </a:extLst>
                </p14:cNvPr>
                <p14:cNvContentPartPr/>
                <p14:nvPr/>
              </p14:nvContentPartPr>
              <p14:xfrm>
                <a:off x="8155290" y="2778885"/>
                <a:ext cx="9360" cy="148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5647A7-9F6E-E059-141A-B889E7DB0A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46650" y="2769885"/>
                  <a:ext cx="27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A024A3-C051-6D10-10C0-CDFCC0DF427D}"/>
                    </a:ext>
                  </a:extLst>
                </p14:cNvPr>
                <p14:cNvContentPartPr/>
                <p14:nvPr/>
              </p14:nvContentPartPr>
              <p14:xfrm>
                <a:off x="7999050" y="2995245"/>
                <a:ext cx="157320" cy="10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A024A3-C051-6D10-10C0-CDFCC0DF42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90050" y="2986605"/>
                  <a:ext cx="174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BBC487-ADEA-D48C-2D10-09D983D6E78F}"/>
                    </a:ext>
                  </a:extLst>
                </p14:cNvPr>
                <p14:cNvContentPartPr/>
                <p14:nvPr/>
              </p14:nvContentPartPr>
              <p14:xfrm>
                <a:off x="7726530" y="2497725"/>
                <a:ext cx="110160" cy="20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BBC487-ADEA-D48C-2D10-09D983D6E7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17890" y="2489085"/>
                  <a:ext cx="12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D61035-48A1-0B56-7A99-5237FAFD0F3E}"/>
                    </a:ext>
                  </a:extLst>
                </p14:cNvPr>
                <p14:cNvContentPartPr/>
                <p14:nvPr/>
              </p14:nvContentPartPr>
              <p14:xfrm>
                <a:off x="7570290" y="2445165"/>
                <a:ext cx="114840" cy="22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D61035-48A1-0B56-7A99-5237FAFD0F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61290" y="2436525"/>
                  <a:ext cx="132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B1344D-8373-5BBF-40AF-D44484F4985E}"/>
                    </a:ext>
                  </a:extLst>
                </p14:cNvPr>
                <p14:cNvContentPartPr/>
                <p14:nvPr/>
              </p14:nvContentPartPr>
              <p14:xfrm>
                <a:off x="7915530" y="2513565"/>
                <a:ext cx="19440" cy="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B1344D-8373-5BBF-40AF-D44484F498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06530" y="2504925"/>
                  <a:ext cx="37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9CA4B0-400D-6286-8E95-856E7725B296}"/>
                    </a:ext>
                  </a:extLst>
                </p14:cNvPr>
                <p14:cNvContentPartPr/>
                <p14:nvPr/>
              </p14:nvContentPartPr>
              <p14:xfrm>
                <a:off x="8083650" y="2516445"/>
                <a:ext cx="20880" cy="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9CA4B0-400D-6286-8E95-856E7725B2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75010" y="2507805"/>
                  <a:ext cx="38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A80740-2049-A4A2-BD3E-D686C2DC35C4}"/>
                    </a:ext>
                  </a:extLst>
                </p14:cNvPr>
                <p14:cNvContentPartPr/>
                <p14:nvPr/>
              </p14:nvContentPartPr>
              <p14:xfrm>
                <a:off x="8217570" y="2524005"/>
                <a:ext cx="19080" cy="1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A80740-2049-A4A2-BD3E-D686C2DC35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08930" y="2515365"/>
                  <a:ext cx="36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446931-5519-553D-182A-C8AD7A0226B9}"/>
                    </a:ext>
                  </a:extLst>
                </p14:cNvPr>
                <p14:cNvContentPartPr/>
                <p14:nvPr/>
              </p14:nvContentPartPr>
              <p14:xfrm>
                <a:off x="8257530" y="2548125"/>
                <a:ext cx="5040" cy="81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446931-5519-553D-182A-C8AD7A0226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48890" y="2539485"/>
                  <a:ext cx="22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7C81DE-3143-2F57-B64D-4C60EFEC8E51}"/>
                    </a:ext>
                  </a:extLst>
                </p14:cNvPr>
                <p14:cNvContentPartPr/>
                <p14:nvPr/>
              </p14:nvContentPartPr>
              <p14:xfrm>
                <a:off x="8221890" y="2672325"/>
                <a:ext cx="5400" cy="1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7C81DE-3143-2F57-B64D-4C60EFEC8E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13250" y="2663685"/>
                  <a:ext cx="23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0FC30-EAC0-A731-08D0-0333F7FB4716}"/>
                    </a:ext>
                  </a:extLst>
                </p14:cNvPr>
                <p14:cNvContentPartPr/>
                <p14:nvPr/>
              </p14:nvContentPartPr>
              <p14:xfrm>
                <a:off x="8236290" y="2755125"/>
                <a:ext cx="42480" cy="6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0FC30-EAC0-A731-08D0-0333F7FB4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227290" y="2746485"/>
                  <a:ext cx="60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6FFD42-6034-C747-07D6-0F3E6FB6736F}"/>
                    </a:ext>
                  </a:extLst>
                </p14:cNvPr>
                <p14:cNvContentPartPr/>
                <p14:nvPr/>
              </p14:nvContentPartPr>
              <p14:xfrm>
                <a:off x="8236290" y="2515005"/>
                <a:ext cx="72000" cy="6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6FFD42-6034-C747-07D6-0F3E6FB6736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27290" y="2506365"/>
                  <a:ext cx="896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C831D2-4618-C7FA-8E8C-41BCB224E4AC}"/>
                    </a:ext>
                  </a:extLst>
                </p14:cNvPr>
                <p14:cNvContentPartPr/>
                <p14:nvPr/>
              </p14:nvContentPartPr>
              <p14:xfrm>
                <a:off x="8237370" y="2312325"/>
                <a:ext cx="126000" cy="118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C831D2-4618-C7FA-8E8C-41BCB224E4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28730" y="2303685"/>
                  <a:ext cx="143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3666F7-7E3F-7EBE-F0F5-5C27FA08B740}"/>
                    </a:ext>
                  </a:extLst>
                </p14:cNvPr>
                <p14:cNvContentPartPr/>
                <p14:nvPr/>
              </p14:nvContentPartPr>
              <p14:xfrm>
                <a:off x="8236650" y="2376045"/>
                <a:ext cx="91800" cy="1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3666F7-7E3F-7EBE-F0F5-5C27FA08B7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28010" y="2367045"/>
                  <a:ext cx="109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1C65A7-2852-8B3F-88A8-A0F9C47F9AC5}"/>
                    </a:ext>
                  </a:extLst>
                </p14:cNvPr>
                <p14:cNvContentPartPr/>
                <p14:nvPr/>
              </p14:nvContentPartPr>
              <p14:xfrm>
                <a:off x="8422410" y="2344005"/>
                <a:ext cx="80280" cy="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1C65A7-2852-8B3F-88A8-A0F9C47F9AC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13770" y="2335365"/>
                  <a:ext cx="97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12043C-4C2A-20B1-42B9-E1A0CAE697BD}"/>
                    </a:ext>
                  </a:extLst>
                </p14:cNvPr>
                <p14:cNvContentPartPr/>
                <p14:nvPr/>
              </p14:nvContentPartPr>
              <p14:xfrm>
                <a:off x="8418450" y="2385045"/>
                <a:ext cx="126360" cy="1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12043C-4C2A-20B1-42B9-E1A0CAE697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09450" y="2376405"/>
                  <a:ext cx="144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7A8E0F-27A5-3C09-566B-A21A3466759F}"/>
                    </a:ext>
                  </a:extLst>
                </p14:cNvPr>
                <p14:cNvContentPartPr/>
                <p14:nvPr/>
              </p14:nvContentPartPr>
              <p14:xfrm>
                <a:off x="8562090" y="2308365"/>
                <a:ext cx="99000" cy="9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7A8E0F-27A5-3C09-566B-A21A346675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53090" y="2299725"/>
                  <a:ext cx="116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444BB6-F25B-4DB1-F9FA-B30AFDAEBB3C}"/>
                    </a:ext>
                  </a:extLst>
                </p14:cNvPr>
                <p14:cNvContentPartPr/>
                <p14:nvPr/>
              </p14:nvContentPartPr>
              <p14:xfrm>
                <a:off x="8715090" y="2328525"/>
                <a:ext cx="123120" cy="23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444BB6-F25B-4DB1-F9FA-B30AFDAEBB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06090" y="2319885"/>
                  <a:ext cx="140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A9A88E-0244-05FE-0680-2CC58F142DC4}"/>
                    </a:ext>
                  </a:extLst>
                </p14:cNvPr>
                <p14:cNvContentPartPr/>
                <p14:nvPr/>
              </p14:nvContentPartPr>
              <p14:xfrm>
                <a:off x="8743170" y="2295045"/>
                <a:ext cx="17640" cy="102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A9A88E-0244-05FE-0680-2CC58F142D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34530" y="2286405"/>
                  <a:ext cx="3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FCC49A-89F5-79E6-0717-860150A97634}"/>
                    </a:ext>
                  </a:extLst>
                </p14:cNvPr>
                <p14:cNvContentPartPr/>
                <p14:nvPr/>
              </p14:nvContentPartPr>
              <p14:xfrm>
                <a:off x="8847570" y="2320605"/>
                <a:ext cx="14400" cy="7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FCC49A-89F5-79E6-0717-860150A9763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38930" y="2311605"/>
                  <a:ext cx="32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9B8FC2-EF84-E856-AC12-60A7E6696CC7}"/>
                    </a:ext>
                  </a:extLst>
                </p14:cNvPr>
                <p14:cNvContentPartPr/>
                <p14:nvPr/>
              </p14:nvContentPartPr>
              <p14:xfrm>
                <a:off x="8853330" y="2233125"/>
                <a:ext cx="13680" cy="1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9B8FC2-EF84-E856-AC12-60A7E6696C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44690" y="2224485"/>
                  <a:ext cx="31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07DDB7-396E-F489-7820-BCC73B637807}"/>
                    </a:ext>
                  </a:extLst>
                </p14:cNvPr>
                <p14:cNvContentPartPr/>
                <p14:nvPr/>
              </p14:nvContentPartPr>
              <p14:xfrm>
                <a:off x="8928930" y="2225565"/>
                <a:ext cx="104760" cy="11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07DDB7-396E-F489-7820-BCC73B63780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19930" y="2216925"/>
                  <a:ext cx="122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3DAE9A-2C3F-E21A-0CFC-1B580B6FB246}"/>
                    </a:ext>
                  </a:extLst>
                </p14:cNvPr>
                <p14:cNvContentPartPr/>
                <p14:nvPr/>
              </p14:nvContentPartPr>
              <p14:xfrm>
                <a:off x="7932090" y="2512845"/>
                <a:ext cx="162360" cy="12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3DAE9A-2C3F-E21A-0CFC-1B580B6FB24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23090" y="2504205"/>
                  <a:ext cx="180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C1B2E0-8814-E7A3-3B96-4BF2459B44AA}"/>
                    </a:ext>
                  </a:extLst>
                </p14:cNvPr>
                <p14:cNvContentPartPr/>
                <p14:nvPr/>
              </p14:nvContentPartPr>
              <p14:xfrm>
                <a:off x="8151690" y="2527965"/>
                <a:ext cx="128880" cy="94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C1B2E0-8814-E7A3-3B96-4BF2459B44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43050" y="2519325"/>
                  <a:ext cx="146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42A7AC-40F3-6680-763E-87FEAA03BB74}"/>
                    </a:ext>
                  </a:extLst>
                </p14:cNvPr>
                <p14:cNvContentPartPr/>
                <p14:nvPr/>
              </p14:nvContentPartPr>
              <p14:xfrm>
                <a:off x="7959810" y="2712645"/>
                <a:ext cx="47880" cy="14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42A7AC-40F3-6680-763E-87FEAA03BB7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51170" y="2704005"/>
                  <a:ext cx="65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0F1143-C845-6B5B-8A2E-586B433C573D}"/>
                    </a:ext>
                  </a:extLst>
                </p14:cNvPr>
                <p14:cNvContentPartPr/>
                <p14:nvPr/>
              </p14:nvContentPartPr>
              <p14:xfrm>
                <a:off x="8059890" y="2667645"/>
                <a:ext cx="151920" cy="111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0F1143-C845-6B5B-8A2E-586B433C57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51250" y="2658645"/>
                  <a:ext cx="169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68AD47-8515-EDBA-3D2A-E24B2EA82550}"/>
                    </a:ext>
                  </a:extLst>
                </p14:cNvPr>
                <p14:cNvContentPartPr/>
                <p14:nvPr/>
              </p14:nvContentPartPr>
              <p14:xfrm>
                <a:off x="7387410" y="3388365"/>
                <a:ext cx="133200" cy="114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68AD47-8515-EDBA-3D2A-E24B2EA8255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78410" y="3379365"/>
                  <a:ext cx="150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04B979-14CB-D513-781D-D8949C623DF9}"/>
                    </a:ext>
                  </a:extLst>
                </p14:cNvPr>
                <p14:cNvContentPartPr/>
                <p14:nvPr/>
              </p14:nvContentPartPr>
              <p14:xfrm>
                <a:off x="7581810" y="3409605"/>
                <a:ext cx="109080" cy="20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04B979-14CB-D513-781D-D8949C623DF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73170" y="3400605"/>
                  <a:ext cx="12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FEFF39-CDC0-0982-0098-DB949168B0F1}"/>
                    </a:ext>
                  </a:extLst>
                </p14:cNvPr>
                <p14:cNvContentPartPr/>
                <p14:nvPr/>
              </p14:nvContentPartPr>
              <p14:xfrm>
                <a:off x="7605570" y="3475845"/>
                <a:ext cx="125280" cy="2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FEFF39-CDC0-0982-0098-DB949168B0F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596930" y="3467205"/>
                  <a:ext cx="142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B1C805-73C7-1221-5830-D0EAC78BB260}"/>
                    </a:ext>
                  </a:extLst>
                </p14:cNvPr>
                <p14:cNvContentPartPr/>
                <p14:nvPr/>
              </p14:nvContentPartPr>
              <p14:xfrm>
                <a:off x="7907250" y="3397365"/>
                <a:ext cx="120600" cy="137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B1C805-73C7-1221-5830-D0EAC78BB2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98250" y="3388725"/>
                  <a:ext cx="138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50701D-B522-1A81-23AB-A1653B5ADCF7}"/>
                    </a:ext>
                  </a:extLst>
                </p14:cNvPr>
                <p14:cNvContentPartPr/>
                <p14:nvPr/>
              </p14:nvContentPartPr>
              <p14:xfrm>
                <a:off x="8046930" y="3395205"/>
                <a:ext cx="162360" cy="10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50701D-B522-1A81-23AB-A1653B5ADCF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37930" y="3386565"/>
                  <a:ext cx="180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D028F2-54F8-0702-65A0-10B4CB1486A7}"/>
                    </a:ext>
                  </a:extLst>
                </p14:cNvPr>
                <p14:cNvContentPartPr/>
                <p14:nvPr/>
              </p14:nvContentPartPr>
              <p14:xfrm>
                <a:off x="8186250" y="3396645"/>
                <a:ext cx="221760" cy="115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D028F2-54F8-0702-65A0-10B4CB1486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77250" y="3388005"/>
                  <a:ext cx="239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3F9D2EF-9D7A-09BE-D2B8-41FC092DEB94}"/>
                    </a:ext>
                  </a:extLst>
                </p14:cNvPr>
                <p14:cNvContentPartPr/>
                <p14:nvPr/>
              </p14:nvContentPartPr>
              <p14:xfrm>
                <a:off x="8412330" y="3368205"/>
                <a:ext cx="130680" cy="128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3F9D2EF-9D7A-09BE-D2B8-41FC092DEB9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03690" y="3359205"/>
                  <a:ext cx="148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AB697A-B0DC-41D7-2157-F9325EFC1993}"/>
                    </a:ext>
                  </a:extLst>
                </p14:cNvPr>
                <p14:cNvContentPartPr/>
                <p14:nvPr/>
              </p14:nvContentPartPr>
              <p14:xfrm>
                <a:off x="7527450" y="3696525"/>
                <a:ext cx="146160" cy="11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AB697A-B0DC-41D7-2157-F9325EFC199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18450" y="3687525"/>
                  <a:ext cx="163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EF9A678-0FE2-5A16-AE27-786ED4F8653C}"/>
                    </a:ext>
                  </a:extLst>
                </p14:cNvPr>
                <p14:cNvContentPartPr/>
                <p14:nvPr/>
              </p14:nvContentPartPr>
              <p14:xfrm>
                <a:off x="7766850" y="3726765"/>
                <a:ext cx="65160" cy="5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EF9A678-0FE2-5A16-AE27-786ED4F8653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57850" y="3718125"/>
                  <a:ext cx="82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4A2D95-C4CC-B31F-0489-7DF72EFF9D9A}"/>
                    </a:ext>
                  </a:extLst>
                </p14:cNvPr>
                <p14:cNvContentPartPr/>
                <p14:nvPr/>
              </p14:nvContentPartPr>
              <p14:xfrm>
                <a:off x="7769370" y="3794805"/>
                <a:ext cx="106560" cy="19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4A2D95-C4CC-B31F-0489-7DF72EFF9D9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60730" y="3786165"/>
                  <a:ext cx="124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21B62B-F134-6FCA-133C-BD9FCBF36B82}"/>
                    </a:ext>
                  </a:extLst>
                </p14:cNvPr>
                <p14:cNvContentPartPr/>
                <p14:nvPr/>
              </p14:nvContentPartPr>
              <p14:xfrm>
                <a:off x="7931370" y="3708765"/>
                <a:ext cx="135000" cy="126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21B62B-F134-6FCA-133C-BD9FCBF36B8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22370" y="3700125"/>
                  <a:ext cx="152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354495-49A8-96D2-E8B0-90E76B44F214}"/>
                    </a:ext>
                  </a:extLst>
                </p14:cNvPr>
                <p14:cNvContentPartPr/>
                <p14:nvPr/>
              </p14:nvContentPartPr>
              <p14:xfrm>
                <a:off x="8099850" y="3714525"/>
                <a:ext cx="65160" cy="122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354495-49A8-96D2-E8B0-90E76B44F21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90850" y="3705885"/>
                  <a:ext cx="82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79B33F-F615-19C8-20C5-E90B2A387247}"/>
                    </a:ext>
                  </a:extLst>
                </p14:cNvPr>
                <p14:cNvContentPartPr/>
                <p14:nvPr/>
              </p14:nvContentPartPr>
              <p14:xfrm>
                <a:off x="8202810" y="3748725"/>
                <a:ext cx="30600" cy="56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79B33F-F615-19C8-20C5-E90B2A38724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94170" y="3740085"/>
                  <a:ext cx="48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61D83E-01A2-8318-C31A-7695C1C5CCAA}"/>
                    </a:ext>
                  </a:extLst>
                </p14:cNvPr>
                <p14:cNvContentPartPr/>
                <p14:nvPr/>
              </p14:nvContentPartPr>
              <p14:xfrm>
                <a:off x="8219370" y="3703005"/>
                <a:ext cx="16920" cy="1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61D83E-01A2-8318-C31A-7695C1C5CC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10730" y="3694365"/>
                  <a:ext cx="34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AB744C-7E17-13D1-4F56-B818A3D33044}"/>
                    </a:ext>
                  </a:extLst>
                </p14:cNvPr>
                <p14:cNvContentPartPr/>
                <p14:nvPr/>
              </p14:nvContentPartPr>
              <p14:xfrm>
                <a:off x="8274450" y="3736845"/>
                <a:ext cx="91440" cy="65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AB744C-7E17-13D1-4F56-B818A3D3304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65810" y="3728205"/>
                  <a:ext cx="109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7454A4-7150-661B-006A-6E72AD3029C3}"/>
                    </a:ext>
                  </a:extLst>
                </p14:cNvPr>
                <p14:cNvContentPartPr/>
                <p14:nvPr/>
              </p14:nvContentPartPr>
              <p14:xfrm>
                <a:off x="8383530" y="3708045"/>
                <a:ext cx="126000" cy="13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7454A4-7150-661B-006A-6E72AD3029C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374530" y="3699045"/>
                  <a:ext cx="143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B66ACB-0F46-FAA1-9413-4A212DAD4486}"/>
                    </a:ext>
                  </a:extLst>
                </p14:cNvPr>
                <p14:cNvContentPartPr/>
                <p14:nvPr/>
              </p14:nvContentPartPr>
              <p14:xfrm>
                <a:off x="7138650" y="4132485"/>
                <a:ext cx="199800" cy="143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B66ACB-0F46-FAA1-9413-4A212DAD448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30010" y="4123485"/>
                  <a:ext cx="217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236AE0-FC69-6AE3-157B-BE3099228898}"/>
                    </a:ext>
                  </a:extLst>
                </p14:cNvPr>
                <p14:cNvContentPartPr/>
                <p14:nvPr/>
              </p14:nvContentPartPr>
              <p14:xfrm>
                <a:off x="7131810" y="4182165"/>
                <a:ext cx="182160" cy="14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236AE0-FC69-6AE3-157B-BE30992288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22810" y="4173165"/>
                  <a:ext cx="1998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39A549-BBFB-7A8E-147F-69BAEAEADCB7}"/>
                    </a:ext>
                  </a:extLst>
                </p14:cNvPr>
                <p14:cNvContentPartPr/>
                <p14:nvPr/>
              </p14:nvContentPartPr>
              <p14:xfrm>
                <a:off x="7406850" y="4167045"/>
                <a:ext cx="105840" cy="1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39A549-BBFB-7A8E-147F-69BAEAEADC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98210" y="4158045"/>
                  <a:ext cx="123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CE5209-C232-A451-7749-F4EAD24B8D5E}"/>
                    </a:ext>
                  </a:extLst>
                </p14:cNvPr>
                <p14:cNvContentPartPr/>
                <p14:nvPr/>
              </p14:nvContentPartPr>
              <p14:xfrm>
                <a:off x="7399290" y="4229325"/>
                <a:ext cx="112320" cy="2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CE5209-C232-A451-7749-F4EAD24B8D5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90650" y="4220325"/>
                  <a:ext cx="129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E10510-1D50-21D9-6EB5-33F02DC2BF56}"/>
                    </a:ext>
                  </a:extLst>
                </p14:cNvPr>
                <p14:cNvContentPartPr/>
                <p14:nvPr/>
              </p14:nvContentPartPr>
              <p14:xfrm>
                <a:off x="7629330" y="4149405"/>
                <a:ext cx="157320" cy="10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E10510-1D50-21D9-6EB5-33F02DC2BF5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20330" y="4140765"/>
                  <a:ext cx="174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7988BA9-8017-F128-B75A-682DEFD2FA22}"/>
                    </a:ext>
                  </a:extLst>
                </p14:cNvPr>
                <p14:cNvContentPartPr/>
                <p14:nvPr/>
              </p14:nvContentPartPr>
              <p14:xfrm>
                <a:off x="7860450" y="4178565"/>
                <a:ext cx="113760" cy="16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7988BA9-8017-F128-B75A-682DEFD2FA2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51450" y="4169565"/>
                  <a:ext cx="131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F2DE95-02B8-4536-3A1C-5CC0F811F1D5}"/>
                    </a:ext>
                  </a:extLst>
                </p14:cNvPr>
                <p14:cNvContentPartPr/>
                <p14:nvPr/>
              </p14:nvContentPartPr>
              <p14:xfrm>
                <a:off x="7863330" y="4153005"/>
                <a:ext cx="21600" cy="10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F2DE95-02B8-4536-3A1C-5CC0F811F1D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54690" y="4144005"/>
                  <a:ext cx="3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E4F6FB1-26F2-23E9-2049-DFCA0CEA24FB}"/>
                    </a:ext>
                  </a:extLst>
                </p14:cNvPr>
                <p14:cNvContentPartPr/>
                <p14:nvPr/>
              </p14:nvContentPartPr>
              <p14:xfrm>
                <a:off x="8049090" y="4170285"/>
                <a:ext cx="2160" cy="82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E4F6FB1-26F2-23E9-2049-DFCA0CEA24F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40450" y="4161285"/>
                  <a:ext cx="19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0D0139-241E-1765-D364-FE082CF8C175}"/>
                    </a:ext>
                  </a:extLst>
                </p14:cNvPr>
                <p14:cNvContentPartPr/>
                <p14:nvPr/>
              </p14:nvContentPartPr>
              <p14:xfrm>
                <a:off x="7988970" y="4091445"/>
                <a:ext cx="15120" cy="11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0D0139-241E-1765-D364-FE082CF8C17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980330" y="4082445"/>
                  <a:ext cx="32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96B8FA-7F23-9651-4F6B-60745774925C}"/>
                    </a:ext>
                  </a:extLst>
                </p14:cNvPr>
                <p14:cNvContentPartPr/>
                <p14:nvPr/>
              </p14:nvContentPartPr>
              <p14:xfrm>
                <a:off x="8113170" y="4107645"/>
                <a:ext cx="106560" cy="118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96B8FA-7F23-9651-4F6B-6074577492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04530" y="4098645"/>
                  <a:ext cx="12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2980543-868C-E775-71D4-9DE1072B0815}"/>
                    </a:ext>
                  </a:extLst>
                </p14:cNvPr>
                <p14:cNvContentPartPr/>
                <p14:nvPr/>
              </p14:nvContentPartPr>
              <p14:xfrm>
                <a:off x="7770810" y="4171365"/>
                <a:ext cx="115560" cy="8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2980543-868C-E775-71D4-9DE1072B081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61810" y="4162725"/>
                  <a:ext cx="133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7837242-8540-0886-1E3C-DBE4A562CF28}"/>
                    </a:ext>
                  </a:extLst>
                </p14:cNvPr>
                <p14:cNvContentPartPr/>
                <p14:nvPr/>
              </p14:nvContentPartPr>
              <p14:xfrm>
                <a:off x="7340970" y="4487445"/>
                <a:ext cx="124920" cy="2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7837242-8540-0886-1E3C-DBE4A562CF2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32330" y="4478445"/>
                  <a:ext cx="142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223464-3A9D-4E68-4762-2F4DD3756405}"/>
                    </a:ext>
                  </a:extLst>
                </p14:cNvPr>
                <p14:cNvContentPartPr/>
                <p14:nvPr/>
              </p14:nvContentPartPr>
              <p14:xfrm>
                <a:off x="7369050" y="4549005"/>
                <a:ext cx="130680" cy="27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223464-3A9D-4E68-4762-2F4DD375640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60410" y="4540005"/>
                  <a:ext cx="148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986281-F887-7EEF-DBD0-99E9391A52AA}"/>
                    </a:ext>
                  </a:extLst>
                </p14:cNvPr>
                <p14:cNvContentPartPr/>
                <p14:nvPr/>
              </p14:nvContentPartPr>
              <p14:xfrm>
                <a:off x="7648410" y="4452525"/>
                <a:ext cx="159480" cy="131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986281-F887-7EEF-DBD0-99E9391A52A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39770" y="4443525"/>
                  <a:ext cx="177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06C5F4-8EEB-B275-B23A-D2F2BDFD60C5}"/>
                    </a:ext>
                  </a:extLst>
                </p14:cNvPr>
                <p14:cNvContentPartPr/>
                <p14:nvPr/>
              </p14:nvContentPartPr>
              <p14:xfrm>
                <a:off x="7938210" y="4368645"/>
                <a:ext cx="112680" cy="253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06C5F4-8EEB-B275-B23A-D2F2BDFD60C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29570" y="4360005"/>
                  <a:ext cx="130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580778E-2D5F-DC7E-101A-0816D0278B9D}"/>
                    </a:ext>
                  </a:extLst>
                </p14:cNvPr>
                <p14:cNvContentPartPr/>
                <p14:nvPr/>
              </p14:nvContentPartPr>
              <p14:xfrm>
                <a:off x="8065290" y="4428405"/>
                <a:ext cx="142560" cy="11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580778E-2D5F-DC7E-101A-0816D0278B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56290" y="4419405"/>
                  <a:ext cx="160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45B91D-D397-A193-5855-BA1AD574028C}"/>
                    </a:ext>
                  </a:extLst>
                </p14:cNvPr>
                <p14:cNvContentPartPr/>
                <p14:nvPr/>
              </p14:nvContentPartPr>
              <p14:xfrm>
                <a:off x="8221890" y="4438485"/>
                <a:ext cx="159480" cy="144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45B91D-D397-A193-5855-BA1AD574028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212890" y="4429485"/>
                  <a:ext cx="177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79D1DA3-E5B1-4947-E711-B857AE4686F4}"/>
                    </a:ext>
                  </a:extLst>
                </p14:cNvPr>
                <p14:cNvContentPartPr/>
                <p14:nvPr/>
              </p14:nvContentPartPr>
              <p14:xfrm>
                <a:off x="8387130" y="4430205"/>
                <a:ext cx="88200" cy="143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79D1DA3-E5B1-4947-E711-B857AE4686F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378130" y="4421565"/>
                  <a:ext cx="105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0008C3-4C64-DE1B-E252-7598A931558C}"/>
                    </a:ext>
                  </a:extLst>
                </p14:cNvPr>
                <p14:cNvContentPartPr/>
                <p14:nvPr/>
              </p14:nvContentPartPr>
              <p14:xfrm>
                <a:off x="8528970" y="4510125"/>
                <a:ext cx="125640" cy="7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0008C3-4C64-DE1B-E252-7598A93155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519970" y="4501125"/>
                  <a:ext cx="143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60029D-9544-0AA3-506C-03580A078776}"/>
                    </a:ext>
                  </a:extLst>
                </p14:cNvPr>
                <p14:cNvContentPartPr/>
                <p14:nvPr/>
              </p14:nvContentPartPr>
              <p14:xfrm>
                <a:off x="8554890" y="4465485"/>
                <a:ext cx="19800" cy="124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60029D-9544-0AA3-506C-03580A0787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45890" y="4456485"/>
                  <a:ext cx="37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82412F3-32A9-F51B-45CC-C2223FE90A55}"/>
                    </a:ext>
                  </a:extLst>
                </p14:cNvPr>
                <p14:cNvContentPartPr/>
                <p14:nvPr/>
              </p14:nvContentPartPr>
              <p14:xfrm>
                <a:off x="8713650" y="4486725"/>
                <a:ext cx="10080" cy="96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82412F3-32A9-F51B-45CC-C2223FE90A5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705010" y="4477725"/>
                  <a:ext cx="27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BABF0A7-8885-DBC4-60C9-09344560D122}"/>
                    </a:ext>
                  </a:extLst>
                </p14:cNvPr>
                <p14:cNvContentPartPr/>
                <p14:nvPr/>
              </p14:nvContentPartPr>
              <p14:xfrm>
                <a:off x="8665770" y="4386645"/>
                <a:ext cx="29160" cy="1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BABF0A7-8885-DBC4-60C9-09344560D12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657130" y="4377645"/>
                  <a:ext cx="46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36163F1-5408-C796-1AA1-DA73E6D09FEA}"/>
                    </a:ext>
                  </a:extLst>
                </p14:cNvPr>
                <p14:cNvContentPartPr/>
                <p14:nvPr/>
              </p14:nvContentPartPr>
              <p14:xfrm>
                <a:off x="8775210" y="4450725"/>
                <a:ext cx="61200" cy="116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36163F1-5408-C796-1AA1-DA73E6D09FE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66570" y="4441725"/>
                  <a:ext cx="78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882C73D-D0EF-E62A-F4F4-1501C5CFE99B}"/>
                    </a:ext>
                  </a:extLst>
                </p14:cNvPr>
                <p14:cNvContentPartPr/>
                <p14:nvPr/>
              </p14:nvContentPartPr>
              <p14:xfrm>
                <a:off x="8849010" y="4491405"/>
                <a:ext cx="28440" cy="44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882C73D-D0EF-E62A-F4F4-1501C5CFE99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40010" y="4482405"/>
                  <a:ext cx="46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99ABA6-3C75-2B46-6D79-BB7F41A5DDB4}"/>
                    </a:ext>
                  </a:extLst>
                </p14:cNvPr>
                <p14:cNvContentPartPr/>
                <p14:nvPr/>
              </p14:nvContentPartPr>
              <p14:xfrm>
                <a:off x="8876370" y="4430565"/>
                <a:ext cx="15840" cy="2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99ABA6-3C75-2B46-6D79-BB7F41A5DDB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67730" y="4421565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30109F-C9D4-870E-B474-6C20D3356E67}"/>
                    </a:ext>
                  </a:extLst>
                </p14:cNvPr>
                <p14:cNvContentPartPr/>
                <p14:nvPr/>
              </p14:nvContentPartPr>
              <p14:xfrm>
                <a:off x="8933610" y="4465485"/>
                <a:ext cx="70560" cy="67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30109F-C9D4-870E-B474-6C20D3356E6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924610" y="4456485"/>
                  <a:ext cx="88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F6B7A0-7A1B-D8BA-7B33-D8E022F6CD21}"/>
                    </a:ext>
                  </a:extLst>
                </p14:cNvPr>
                <p14:cNvContentPartPr/>
                <p14:nvPr/>
              </p14:nvContentPartPr>
              <p14:xfrm>
                <a:off x="9014610" y="4445685"/>
                <a:ext cx="69120" cy="102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F6B7A0-7A1B-D8BA-7B33-D8E022F6CD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005610" y="4436685"/>
                  <a:ext cx="86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10D234D-FD4E-4224-888C-883DC6FFDD16}"/>
                    </a:ext>
                  </a:extLst>
                </p14:cNvPr>
                <p14:cNvContentPartPr/>
                <p14:nvPr/>
              </p14:nvContentPartPr>
              <p14:xfrm>
                <a:off x="8980050" y="4399965"/>
                <a:ext cx="121320" cy="266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10D234D-FD4E-4224-888C-883DC6FFDD1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71410" y="4391325"/>
                  <a:ext cx="138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02EBA0-FE48-3679-A22E-47A8E132D586}"/>
                    </a:ext>
                  </a:extLst>
                </p14:cNvPr>
                <p14:cNvContentPartPr/>
                <p14:nvPr/>
              </p14:nvContentPartPr>
              <p14:xfrm>
                <a:off x="6723930" y="2495205"/>
                <a:ext cx="903960" cy="1998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02EBA0-FE48-3679-A22E-47A8E132D5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14930" y="2486205"/>
                  <a:ext cx="921600" cy="20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E98B753-4CA6-77D4-F5DA-9DF463BF0F6C}"/>
                  </a:ext>
                </a:extLst>
              </p14:cNvPr>
              <p14:cNvContentPartPr/>
              <p14:nvPr/>
            </p14:nvContentPartPr>
            <p14:xfrm>
              <a:off x="6369690" y="1876725"/>
              <a:ext cx="439560" cy="388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E98B753-4CA6-77D4-F5DA-9DF463BF0F6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360690" y="1867725"/>
                <a:ext cx="45720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F2F2C97-2CB8-3D03-534D-0E3A5F6A4147}"/>
              </a:ext>
            </a:extLst>
          </p:cNvPr>
          <p:cNvGrpSpPr/>
          <p:nvPr/>
        </p:nvGrpSpPr>
        <p:grpSpPr>
          <a:xfrm>
            <a:off x="5126250" y="2548485"/>
            <a:ext cx="1159920" cy="245520"/>
            <a:chOff x="5126250" y="2548485"/>
            <a:chExt cx="11599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C79317-59FF-5361-F72D-D996E20EB152}"/>
                    </a:ext>
                  </a:extLst>
                </p14:cNvPr>
                <p14:cNvContentPartPr/>
                <p14:nvPr/>
              </p14:nvContentPartPr>
              <p14:xfrm>
                <a:off x="5135970" y="2589165"/>
                <a:ext cx="135720" cy="189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C79317-59FF-5361-F72D-D996E20EB15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126970" y="2580525"/>
                  <a:ext cx="153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2091DCB-2862-557B-1C6D-79D74BC3C923}"/>
                    </a:ext>
                  </a:extLst>
                </p14:cNvPr>
                <p14:cNvContentPartPr/>
                <p14:nvPr/>
              </p14:nvContentPartPr>
              <p14:xfrm>
                <a:off x="5126250" y="2672325"/>
                <a:ext cx="169560" cy="5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2091DCB-2862-557B-1C6D-79D74BC3C92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17610" y="2663685"/>
                  <a:ext cx="187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D2F8AD1-26C6-918F-1D17-3214448C5039}"/>
                    </a:ext>
                  </a:extLst>
                </p14:cNvPr>
                <p14:cNvContentPartPr/>
                <p14:nvPr/>
              </p14:nvContentPartPr>
              <p14:xfrm>
                <a:off x="5142090" y="2588805"/>
                <a:ext cx="151200" cy="46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D2F8AD1-26C6-918F-1D17-3214448C503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33090" y="2580165"/>
                  <a:ext cx="168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09849A6-F836-9348-E6DA-DCDC5A3D67D6}"/>
                    </a:ext>
                  </a:extLst>
                </p14:cNvPr>
                <p14:cNvContentPartPr/>
                <p14:nvPr/>
              </p14:nvContentPartPr>
              <p14:xfrm>
                <a:off x="5304810" y="2647485"/>
                <a:ext cx="99000" cy="107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09849A6-F836-9348-E6DA-DCDC5A3D67D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96170" y="2638845"/>
                  <a:ext cx="116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8584F28-5AC1-EF67-0A66-F1A211FDD40B}"/>
                    </a:ext>
                  </a:extLst>
                </p14:cNvPr>
                <p14:cNvContentPartPr/>
                <p14:nvPr/>
              </p14:nvContentPartPr>
              <p14:xfrm>
                <a:off x="5447730" y="2562525"/>
                <a:ext cx="9000" cy="23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8584F28-5AC1-EF67-0A66-F1A211FDD40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38730" y="2553525"/>
                  <a:ext cx="26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55B2E4-C789-F40D-68CB-C30D1F09F2AA}"/>
                    </a:ext>
                  </a:extLst>
                </p14:cNvPr>
                <p14:cNvContentPartPr/>
                <p14:nvPr/>
              </p14:nvContentPartPr>
              <p14:xfrm>
                <a:off x="5464290" y="2629485"/>
                <a:ext cx="131040" cy="118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55B2E4-C789-F40D-68CB-C30D1F09F2A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455650" y="2620485"/>
                  <a:ext cx="148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2A7B447-9DB7-D487-18B0-FC63E711276C}"/>
                    </a:ext>
                  </a:extLst>
                </p14:cNvPr>
                <p14:cNvContentPartPr/>
                <p14:nvPr/>
              </p14:nvContentPartPr>
              <p14:xfrm>
                <a:off x="5607930" y="2657565"/>
                <a:ext cx="90360" cy="85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2A7B447-9DB7-D487-18B0-FC63E711276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98930" y="2648925"/>
                  <a:ext cx="108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3190002-89A1-A5B4-DC4A-38556CDC01E5}"/>
                    </a:ext>
                  </a:extLst>
                </p14:cNvPr>
                <p14:cNvContentPartPr/>
                <p14:nvPr/>
              </p14:nvContentPartPr>
              <p14:xfrm>
                <a:off x="5814570" y="2548485"/>
                <a:ext cx="36000" cy="244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3190002-89A1-A5B4-DC4A-38556CDC01E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05930" y="2539845"/>
                  <a:ext cx="53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29F12E-D8F5-66C0-AA10-4B0ADA7A97AD}"/>
                    </a:ext>
                  </a:extLst>
                </p14:cNvPr>
                <p14:cNvContentPartPr/>
                <p14:nvPr/>
              </p14:nvContentPartPr>
              <p14:xfrm>
                <a:off x="5747970" y="2646405"/>
                <a:ext cx="363600" cy="103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29F12E-D8F5-66C0-AA10-4B0ADA7A97A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39330" y="2637765"/>
                  <a:ext cx="381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77AF2F-80FE-2564-6460-E21F4771E208}"/>
                    </a:ext>
                  </a:extLst>
                </p14:cNvPr>
                <p14:cNvContentPartPr/>
                <p14:nvPr/>
              </p14:nvContentPartPr>
              <p14:xfrm>
                <a:off x="6125250" y="2614725"/>
                <a:ext cx="160920" cy="90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77AF2F-80FE-2564-6460-E21F4771E20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116250" y="2606085"/>
                  <a:ext cx="178560" cy="108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C4934-36C8-41A3-709E-181BC139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De Moivre’s Theorem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F47F0-BEAD-924F-88BE-00BBFB939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4813" y="552091"/>
                <a:ext cx="4668251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900"/>
                  <a:t>De Moivre’s Theorem states that for a complex number in polar form:</a:t>
                </a:r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900" i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sz="1900"/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ⁿ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ⁿ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900" i="1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19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l-GR" sz="1900"/>
              </a:p>
              <a:p>
                <a:pPr marL="0" indent="0">
                  <a:buNone/>
                </a:pPr>
                <a:r>
                  <a:rPr lang="en-US" sz="1900"/>
                  <a:t>or in exponential form: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US" sz="19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F47F0-BEAD-924F-88BE-00BBFB939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4813" y="552091"/>
                <a:ext cx="4668251" cy="5431536"/>
              </a:xfrm>
              <a:blipFill>
                <a:blip r:embed="rId2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dirty="0"/>
              <a:t>Applications of De Moivre’s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r>
              <a:rPr lang="en-US" sz="1700"/>
              <a:t>- Computing powers of complex numbers</a:t>
            </a:r>
          </a:p>
          <a:p>
            <a:r>
              <a:rPr lang="en-US" sz="1700"/>
              <a:t>- Finding roots of complex numbers</a:t>
            </a:r>
          </a:p>
          <a:p>
            <a:r>
              <a:rPr lang="en-US" sz="1700"/>
              <a:t>- Used in trigonometric and exponential calculations</a:t>
            </a:r>
          </a:p>
          <a:p>
            <a:r>
              <a:rPr lang="en-US" sz="1700"/>
              <a:t>- Essential in signal processing and electrical engineering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BE20DD-1833-66D9-D9B0-D29FA42DDE28}"/>
                  </a:ext>
                </a:extLst>
              </p14:cNvPr>
              <p14:cNvContentPartPr/>
              <p14:nvPr/>
            </p14:nvContentPartPr>
            <p14:xfrm>
              <a:off x="6763170" y="2730870"/>
              <a:ext cx="713160" cy="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BE20DD-1833-66D9-D9B0-D29FA42DDE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4530" y="2722230"/>
                <a:ext cx="730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C820A1-C702-A8B2-F42C-C5741EAF4BE0}"/>
                  </a:ext>
                </a:extLst>
              </p14:cNvPr>
              <p14:cNvContentPartPr/>
              <p14:nvPr/>
            </p14:nvContentPartPr>
            <p14:xfrm>
              <a:off x="5128050" y="2946150"/>
              <a:ext cx="473040" cy="4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C820A1-C702-A8B2-F42C-C5741EAF4B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9050" y="2937510"/>
                <a:ext cx="49068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0ADFAFE-19E0-69A8-5467-228322799866}"/>
              </a:ext>
            </a:extLst>
          </p:cNvPr>
          <p:cNvGrpSpPr/>
          <p:nvPr/>
        </p:nvGrpSpPr>
        <p:grpSpPr>
          <a:xfrm>
            <a:off x="6680730" y="3323070"/>
            <a:ext cx="470160" cy="113040"/>
            <a:chOff x="6680730" y="3323070"/>
            <a:chExt cx="47016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A76CC7-C91B-7164-7EAC-6FF663B4D5E7}"/>
                    </a:ext>
                  </a:extLst>
                </p14:cNvPr>
                <p14:cNvContentPartPr/>
                <p14:nvPr/>
              </p14:nvContentPartPr>
              <p14:xfrm>
                <a:off x="6735450" y="3323070"/>
                <a:ext cx="415440" cy="37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A76CC7-C91B-7164-7EAC-6FF663B4D5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26450" y="3314430"/>
                  <a:ext cx="433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493E80-AAFC-75D7-167A-76B4765CA592}"/>
                    </a:ext>
                  </a:extLst>
                </p14:cNvPr>
                <p14:cNvContentPartPr/>
                <p14:nvPr/>
              </p14:nvContentPartPr>
              <p14:xfrm>
                <a:off x="6680730" y="3395070"/>
                <a:ext cx="403560" cy="41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493E80-AAFC-75D7-167A-76B4765CA5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1730" y="3386430"/>
                  <a:ext cx="4212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FF1F95-A8FA-8A9E-0E57-42A134F18480}"/>
              </a:ext>
            </a:extLst>
          </p:cNvPr>
          <p:cNvGrpSpPr/>
          <p:nvPr/>
        </p:nvGrpSpPr>
        <p:grpSpPr>
          <a:xfrm>
            <a:off x="5476890" y="4196430"/>
            <a:ext cx="2049120" cy="291240"/>
            <a:chOff x="5476890" y="4196430"/>
            <a:chExt cx="204912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58B787-34FC-2CE1-902F-9E7F807A4E09}"/>
                    </a:ext>
                  </a:extLst>
                </p14:cNvPr>
                <p14:cNvContentPartPr/>
                <p14:nvPr/>
              </p14:nvContentPartPr>
              <p14:xfrm>
                <a:off x="6343410" y="4196430"/>
                <a:ext cx="1182600" cy="6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58B787-34FC-2CE1-902F-9E7F807A4E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34770" y="4187790"/>
                  <a:ext cx="1200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F05578-A7D8-5959-7846-AF8ADC835063}"/>
                    </a:ext>
                  </a:extLst>
                </p14:cNvPr>
                <p14:cNvContentPartPr/>
                <p14:nvPr/>
              </p14:nvContentPartPr>
              <p14:xfrm>
                <a:off x="6531690" y="4284990"/>
                <a:ext cx="803160" cy="1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F05578-A7D8-5959-7846-AF8ADC8350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3050" y="4276350"/>
                  <a:ext cx="820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C6212E-4DB9-5772-A31D-995987179A6D}"/>
                    </a:ext>
                  </a:extLst>
                </p14:cNvPr>
                <p14:cNvContentPartPr/>
                <p14:nvPr/>
              </p14:nvContentPartPr>
              <p14:xfrm>
                <a:off x="5476890" y="4426110"/>
                <a:ext cx="605160" cy="2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C6212E-4DB9-5772-A31D-995987179A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7890" y="4417470"/>
                  <a:ext cx="6228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1C4625-383B-36F2-2122-CD9C4AB3B7B9}"/>
                    </a:ext>
                  </a:extLst>
                </p14:cNvPr>
                <p14:cNvContentPartPr/>
                <p14:nvPr/>
              </p14:nvContentPartPr>
              <p14:xfrm>
                <a:off x="5566170" y="4451310"/>
                <a:ext cx="528840" cy="3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1C4625-383B-36F2-2122-CD9C4AB3B7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57530" y="4442670"/>
                  <a:ext cx="546480" cy="54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1108988"/>
            <a:ext cx="5384871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4" y="673770"/>
            <a:ext cx="2733367" cy="241448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Computing Powers of Complex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9" y="882315"/>
                <a:ext cx="3941065" cy="5294647"/>
              </a:xfrm>
            </p:spPr>
            <p:txBody>
              <a:bodyPr>
                <a:normAutofit/>
              </a:bodyPr>
              <a:lstStyle/>
              <a:p>
                <a:r>
                  <a:rPr lang="en-US" sz="1900"/>
                  <a:t>Using De Moivre’s Theorem:</a:t>
                </a:r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ⁿ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ⁿ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[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19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/>
                  <a:t> or</a:t>
                </a:r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ⁿ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ⁿ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9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9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1900" b="0"/>
              </a:p>
              <a:p>
                <a:r>
                  <a:rPr lang="en-US" sz="1900"/>
                  <a:t>Where, 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900"/>
              </a:p>
              <a:p>
                <a:r>
                  <a:rPr lang="en-US" sz="1900"/>
                  <a:t>Example: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⁵</m:t>
                    </m:r>
                  </m:oMath>
                </a14:m>
                <a:endParaRPr lang="en-US" sz="1900"/>
              </a:p>
              <a:p>
                <a:r>
                  <a:rPr lang="en-US" sz="1900"/>
                  <a:t>- Convert to polar form: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=√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1900"/>
              </a:p>
              <a:p>
                <a:r>
                  <a:rPr lang="en-US" sz="1900"/>
                  <a:t>- Apply De Moivre’s Theorem: </a:t>
                </a:r>
              </a:p>
              <a:p>
                <a:pPr marL="0" indent="0">
                  <a:buNone/>
                </a:pPr>
                <a:r>
                  <a:rPr lang="en-US" sz="1900"/>
                  <a:t>           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225</m:t>
                            </m:r>
                          </m:e>
                          <m:sup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p>
                    </m:sSup>
                  </m:oMath>
                </a14:m>
                <a:endParaRPr lang="en-US" sz="19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9" y="882315"/>
                <a:ext cx="3941065" cy="5294647"/>
              </a:xfrm>
              <a:blipFill>
                <a:blip r:embed="rId2"/>
                <a:stretch>
                  <a:fillRect l="-1082" t="-576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2866A-AC6A-1757-0BE7-3FBC6BEB2ACF}"/>
                  </a:ext>
                </a:extLst>
              </p14:cNvPr>
              <p14:cNvContentPartPr/>
              <p14:nvPr/>
            </p14:nvContentPartPr>
            <p14:xfrm>
              <a:off x="5885850" y="2501190"/>
              <a:ext cx="1044360" cy="47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2866A-AC6A-1757-0BE7-3FBC6BEB2A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210" y="2492190"/>
                <a:ext cx="1062000" cy="49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E0CEA-DAA4-58BA-AE84-7ABE8C11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Roots of a complex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27B89-B93B-63A1-9A8E-3ED1EBDD5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3290795"/>
            <a:ext cx="8058150" cy="20749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0F6D47-76AB-3223-A85F-1533334CB34A}"/>
                  </a:ext>
                </a:extLst>
              </p14:cNvPr>
              <p14:cNvContentPartPr/>
              <p14:nvPr/>
            </p14:nvContentPartPr>
            <p14:xfrm>
              <a:off x="2740890" y="3584430"/>
              <a:ext cx="589680" cy="6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0F6D47-76AB-3223-A85F-1533334CB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1890" y="3575790"/>
                <a:ext cx="60732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1F908C6-CFDD-401F-BB35-1A5AA9C00CBB}"/>
              </a:ext>
            </a:extLst>
          </p:cNvPr>
          <p:cNvGrpSpPr/>
          <p:nvPr/>
        </p:nvGrpSpPr>
        <p:grpSpPr>
          <a:xfrm>
            <a:off x="5243610" y="3577590"/>
            <a:ext cx="632520" cy="132480"/>
            <a:chOff x="5243610" y="3577590"/>
            <a:chExt cx="63252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A8AD8B-2EF5-9307-0554-DCC760F34A10}"/>
                    </a:ext>
                  </a:extLst>
                </p14:cNvPr>
                <p14:cNvContentPartPr/>
                <p14:nvPr/>
              </p14:nvContentPartPr>
              <p14:xfrm>
                <a:off x="5243610" y="3577590"/>
                <a:ext cx="243000" cy="2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A8AD8B-2EF5-9307-0554-DCC760F34A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34610" y="3568950"/>
                  <a:ext cx="260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6267F6-1348-6F0A-7239-35908570ED79}"/>
                    </a:ext>
                  </a:extLst>
                </p14:cNvPr>
                <p14:cNvContentPartPr/>
                <p14:nvPr/>
              </p14:nvContentPartPr>
              <p14:xfrm>
                <a:off x="5570130" y="3632310"/>
                <a:ext cx="284760" cy="1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6267F6-1348-6F0A-7239-35908570ED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61130" y="3623670"/>
                  <a:ext cx="3024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38C4FC-850D-48C2-8488-B8D5760AB542}"/>
                    </a:ext>
                  </a:extLst>
                </p14:cNvPr>
                <p14:cNvContentPartPr/>
                <p14:nvPr/>
              </p14:nvContentPartPr>
              <p14:xfrm>
                <a:off x="5560050" y="3698550"/>
                <a:ext cx="316080" cy="1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38C4FC-850D-48C2-8488-B8D5760AB54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51410" y="3689550"/>
                  <a:ext cx="333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A7D22F-60F9-3338-DC0F-0E2AD90081B1}"/>
              </a:ext>
            </a:extLst>
          </p:cNvPr>
          <p:cNvGrpSpPr/>
          <p:nvPr/>
        </p:nvGrpSpPr>
        <p:grpSpPr>
          <a:xfrm>
            <a:off x="7303170" y="3635550"/>
            <a:ext cx="440280" cy="86040"/>
            <a:chOff x="7303170" y="3635550"/>
            <a:chExt cx="440280" cy="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999081A-2369-579C-CFE4-85441C898DA1}"/>
                    </a:ext>
                  </a:extLst>
                </p14:cNvPr>
                <p14:cNvContentPartPr/>
                <p14:nvPr/>
              </p14:nvContentPartPr>
              <p14:xfrm>
                <a:off x="7304250" y="3635550"/>
                <a:ext cx="407880" cy="2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999081A-2369-579C-CFE4-85441C898D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95250" y="3626910"/>
                  <a:ext cx="425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CC49A8-9977-60C6-0EC2-85337EA7C876}"/>
                    </a:ext>
                  </a:extLst>
                </p14:cNvPr>
                <p14:cNvContentPartPr/>
                <p14:nvPr/>
              </p14:nvContentPartPr>
              <p14:xfrm>
                <a:off x="7303170" y="3690270"/>
                <a:ext cx="44028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CC49A8-9977-60C6-0EC2-85337EA7C8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94170" y="3681630"/>
                  <a:ext cx="4579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61BB3B-D0CD-3ECA-6416-FE1313E7D738}"/>
              </a:ext>
            </a:extLst>
          </p:cNvPr>
          <p:cNvGrpSpPr/>
          <p:nvPr/>
        </p:nvGrpSpPr>
        <p:grpSpPr>
          <a:xfrm>
            <a:off x="5285730" y="3852270"/>
            <a:ext cx="246960" cy="106920"/>
            <a:chOff x="5285730" y="3852270"/>
            <a:chExt cx="24696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7BB60B-5C89-982D-D28D-60C27D9FA61D}"/>
                    </a:ext>
                  </a:extLst>
                </p14:cNvPr>
                <p14:cNvContentPartPr/>
                <p14:nvPr/>
              </p14:nvContentPartPr>
              <p14:xfrm>
                <a:off x="5285730" y="3852270"/>
                <a:ext cx="246960" cy="1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7BB60B-5C89-982D-D28D-60C27D9FA6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77090" y="3843270"/>
                  <a:ext cx="264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303620-7067-4E0D-8B67-34A022230CE1}"/>
                    </a:ext>
                  </a:extLst>
                </p14:cNvPr>
                <p14:cNvContentPartPr/>
                <p14:nvPr/>
              </p14:nvContentPartPr>
              <p14:xfrm>
                <a:off x="5322810" y="3944790"/>
                <a:ext cx="204120" cy="1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303620-7067-4E0D-8B67-34A022230C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13810" y="3936150"/>
                  <a:ext cx="22176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04F23B-B453-5A50-3CE5-11FC7106C331}"/>
                  </a:ext>
                </a:extLst>
              </p14:cNvPr>
              <p14:cNvContentPartPr/>
              <p14:nvPr/>
            </p14:nvContentPartPr>
            <p14:xfrm>
              <a:off x="4783530" y="5360310"/>
              <a:ext cx="403560" cy="82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04F23B-B453-5A50-3CE5-11FC7106C3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74530" y="5351310"/>
                <a:ext cx="421200" cy="1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36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E144-B1CF-C585-0F53-94E43F1B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exercises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8907B-6118-AF4F-9357-1FA4FB076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77" y="1528145"/>
            <a:ext cx="7446694" cy="860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7A0B6-05B0-175F-0DE6-6B5E0AE5A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49" y="2499542"/>
            <a:ext cx="7148203" cy="860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CA4A5F-372B-730B-5C3E-79F6901B3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48" y="3360430"/>
            <a:ext cx="7446694" cy="498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04133E-86E9-F008-4EDD-2A70F54D5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1" y="3934587"/>
            <a:ext cx="9075137" cy="473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6D9D86-39FE-8EDA-77E4-7A928983A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25" y="4625931"/>
            <a:ext cx="6406041" cy="10796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E96EF2-97CD-BEF2-0A41-A12F6A8534F7}"/>
                  </a:ext>
                </a:extLst>
              </p14:cNvPr>
              <p14:cNvContentPartPr/>
              <p14:nvPr/>
            </p14:nvContentPartPr>
            <p14:xfrm>
              <a:off x="-146310" y="3865590"/>
              <a:ext cx="602280" cy="53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E96EF2-97CD-BEF2-0A41-A12F6A8534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5310" y="3856950"/>
                <a:ext cx="619920" cy="55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36F47DB-6977-F6EA-13D7-342728250DFB}"/>
              </a:ext>
            </a:extLst>
          </p:cNvPr>
          <p:cNvGrpSpPr/>
          <p:nvPr/>
        </p:nvGrpSpPr>
        <p:grpSpPr>
          <a:xfrm>
            <a:off x="2133570" y="4384710"/>
            <a:ext cx="362880" cy="80640"/>
            <a:chOff x="2133570" y="4384710"/>
            <a:chExt cx="36288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039C071-9677-6512-BA03-50C04418F2F7}"/>
                    </a:ext>
                  </a:extLst>
                </p14:cNvPr>
                <p14:cNvContentPartPr/>
                <p14:nvPr/>
              </p14:nvContentPartPr>
              <p14:xfrm>
                <a:off x="2133570" y="4384710"/>
                <a:ext cx="362880" cy="18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039C071-9677-6512-BA03-50C04418F2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930" y="4375710"/>
                  <a:ext cx="380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98E01B-001B-065B-7F64-EABD372E7DDD}"/>
                    </a:ext>
                  </a:extLst>
                </p14:cNvPr>
                <p14:cNvContentPartPr/>
                <p14:nvPr/>
              </p14:nvContentPartPr>
              <p14:xfrm>
                <a:off x="2197290" y="4450950"/>
                <a:ext cx="242280" cy="1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98E01B-001B-065B-7F64-EABD372E7D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88290" y="4442310"/>
                  <a:ext cx="2599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A7CBBD-E741-8C57-84F8-6685EADEE912}"/>
              </a:ext>
            </a:extLst>
          </p:cNvPr>
          <p:cNvGrpSpPr/>
          <p:nvPr/>
        </p:nvGrpSpPr>
        <p:grpSpPr>
          <a:xfrm>
            <a:off x="3375210" y="4340070"/>
            <a:ext cx="438120" cy="104040"/>
            <a:chOff x="3375210" y="4340070"/>
            <a:chExt cx="43812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F86DAB-C89E-DF1C-5D88-CEAC02A4356E}"/>
                    </a:ext>
                  </a:extLst>
                </p14:cNvPr>
                <p14:cNvContentPartPr/>
                <p14:nvPr/>
              </p14:nvContentPartPr>
              <p14:xfrm>
                <a:off x="3375210" y="4340070"/>
                <a:ext cx="438120" cy="2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F86DAB-C89E-DF1C-5D88-CEAC02A435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6570" y="4331430"/>
                  <a:ext cx="455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17ECC7-F0D8-067B-89AA-06BC7FF33FF1}"/>
                    </a:ext>
                  </a:extLst>
                </p14:cNvPr>
                <p14:cNvContentPartPr/>
                <p14:nvPr/>
              </p14:nvContentPartPr>
              <p14:xfrm>
                <a:off x="3400050" y="4415670"/>
                <a:ext cx="322200" cy="2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17ECC7-F0D8-067B-89AA-06BC7FF33F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91410" y="4407030"/>
                  <a:ext cx="3398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5B0EEE-F3AB-1F11-C4BF-91B98B1B9A72}"/>
                  </a:ext>
                </a:extLst>
              </p14:cNvPr>
              <p14:cNvContentPartPr/>
              <p14:nvPr/>
            </p14:nvContentPartPr>
            <p14:xfrm>
              <a:off x="1045650" y="1614780"/>
              <a:ext cx="262800" cy="182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5B0EEE-F3AB-1F11-C4BF-91B98B1B9A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7010" y="1606140"/>
                <a:ext cx="2804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02475E-C140-97FB-6B5C-8278F7442680}"/>
                  </a:ext>
                </a:extLst>
              </p14:cNvPr>
              <p14:cNvContentPartPr/>
              <p14:nvPr/>
            </p14:nvContentPartPr>
            <p14:xfrm>
              <a:off x="852330" y="1988100"/>
              <a:ext cx="396000" cy="187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02475E-C140-97FB-6B5C-8278F74426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3690" y="1979460"/>
                <a:ext cx="413640" cy="2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8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An Introduction to Complex Numbers, Polar Form, Powers, and Roots</vt:lpstr>
      <vt:lpstr>Introduction to Complex Numbers</vt:lpstr>
      <vt:lpstr>Geometric Representation of Complex Numbers</vt:lpstr>
      <vt:lpstr>Polar Form of Complex Numbers</vt:lpstr>
      <vt:lpstr>De Moivre’s Theorem</vt:lpstr>
      <vt:lpstr>Applications of De Moivre’s Theorem</vt:lpstr>
      <vt:lpstr>Computing Powers of Complex Numbers</vt:lpstr>
      <vt:lpstr>Roots of a complex number</vt:lpstr>
      <vt:lpstr>Some exercises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Sujon</dc:creator>
  <cp:keywords/>
  <dc:description>generated using python-pptx</dc:description>
  <cp:lastModifiedBy>Sujon Chandra  Sutradhar</cp:lastModifiedBy>
  <cp:revision>3</cp:revision>
  <dcterms:created xsi:type="dcterms:W3CDTF">2013-01-27T09:14:16Z</dcterms:created>
  <dcterms:modified xsi:type="dcterms:W3CDTF">2025-03-16T06:59:55Z</dcterms:modified>
  <cp:category/>
</cp:coreProperties>
</file>