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325" r:id="rId2"/>
    <p:sldId id="330" r:id="rId3"/>
    <p:sldId id="270" r:id="rId4"/>
    <p:sldId id="326" r:id="rId5"/>
    <p:sldId id="327" r:id="rId6"/>
    <p:sldId id="328" r:id="rId7"/>
    <p:sldId id="329" r:id="rId8"/>
    <p:sldId id="285" r:id="rId9"/>
    <p:sldId id="299" r:id="rId10"/>
    <p:sldId id="286" r:id="rId11"/>
    <p:sldId id="300" r:id="rId12"/>
    <p:sldId id="301" r:id="rId13"/>
    <p:sldId id="304" r:id="rId14"/>
    <p:sldId id="305" r:id="rId15"/>
    <p:sldId id="306" r:id="rId16"/>
    <p:sldId id="307" r:id="rId17"/>
    <p:sldId id="308" r:id="rId18"/>
    <p:sldId id="309" r:id="rId19"/>
    <p:sldId id="310" r:id="rId20"/>
    <p:sldId id="311" r:id="rId21"/>
    <p:sldId id="312" r:id="rId22"/>
    <p:sldId id="302" r:id="rId23"/>
    <p:sldId id="303" r:id="rId24"/>
    <p:sldId id="314" r:id="rId25"/>
    <p:sldId id="315" r:id="rId26"/>
    <p:sldId id="316" r:id="rId27"/>
    <p:sldId id="317" r:id="rId28"/>
    <p:sldId id="318" r:id="rId29"/>
    <p:sldId id="319" r:id="rId30"/>
    <p:sldId id="320" r:id="rId31"/>
    <p:sldId id="321" r:id="rId32"/>
    <p:sldId id="322" r:id="rId33"/>
    <p:sldId id="323" r:id="rId34"/>
    <p:sldId id="324" r:id="rId35"/>
    <p:sldId id="331"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280" userDrawn="1">
          <p15:clr>
            <a:srgbClr val="A4A3A4"/>
          </p15:clr>
        </p15:guide>
        <p15:guide id="3" orient="horz" pos="600" userDrawn="1">
          <p15:clr>
            <a:srgbClr val="A4A3A4"/>
          </p15:clr>
        </p15:guide>
        <p15:guide id="4"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1C819E"/>
    <a:srgbClr val="F2F2F2"/>
    <a:srgbClr val="A6A6A6"/>
    <a:srgbClr val="404040"/>
    <a:srgbClr val="BFBFBF"/>
    <a:srgbClr val="176C83"/>
    <a:srgbClr val="C8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936" y="60"/>
      </p:cViewPr>
      <p:guideLst>
        <p:guide pos="3840"/>
        <p:guide orient="horz" pos="2280"/>
        <p:guide orient="horz" pos="600"/>
        <p:guide orient="horz" pos="3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84619-77BE-4603-9CA8-36B0C3476702}"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B9EB81BA-4315-4170-A171-BBB345508CE1}">
      <dgm:prSe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2100" b="0" dirty="0"/>
            <a:t>W</a:t>
          </a:r>
          <a:r>
            <a:rPr lang="en-US" sz="2100" b="0" i="0" dirty="0"/>
            <a:t>hat is 3GPP </a:t>
          </a:r>
          <a:endParaRPr lang="en-US" sz="2100" b="0" dirty="0"/>
        </a:p>
      </dgm:t>
    </dgm:pt>
    <dgm:pt modelId="{69734978-E149-42AF-94B1-32AB161CB3F0}" type="parTrans" cxnId="{4D75E511-DBA6-4656-98F8-44280DB4FEF9}">
      <dgm:prSet/>
      <dgm:spPr/>
      <dgm:t>
        <a:bodyPr/>
        <a:lstStyle/>
        <a:p>
          <a:endParaRPr lang="en-US"/>
        </a:p>
      </dgm:t>
    </dgm:pt>
    <dgm:pt modelId="{252CA9B4-8D32-4FE6-87C0-68EC5E8F6DA6}" type="sibTrans" cxnId="{4D75E511-DBA6-4656-98F8-44280DB4FEF9}">
      <dgm:prSet/>
      <dgm:spPr/>
      <dgm:t>
        <a:bodyPr/>
        <a:lstStyle/>
        <a:p>
          <a:endParaRPr lang="en-US"/>
        </a:p>
      </dgm:t>
    </dgm:pt>
    <dgm:pt modelId="{6B765859-BCAF-4255-A888-5075BA584CE5}">
      <dgm:prSe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2100" b="0" i="0" dirty="0"/>
            <a:t>Key 3GPP Standards </a:t>
          </a:r>
          <a:endParaRPr lang="en-US" sz="2100" b="0" dirty="0"/>
        </a:p>
      </dgm:t>
    </dgm:pt>
    <dgm:pt modelId="{A81C2B8B-178B-4A75-B851-E665D57E638F}" type="parTrans" cxnId="{6920633B-968C-4C77-BB68-44B487A3A005}">
      <dgm:prSet/>
      <dgm:spPr/>
      <dgm:t>
        <a:bodyPr/>
        <a:lstStyle/>
        <a:p>
          <a:endParaRPr lang="en-US"/>
        </a:p>
      </dgm:t>
    </dgm:pt>
    <dgm:pt modelId="{E8623ACF-938A-446F-8192-151BDB98434A}" type="sibTrans" cxnId="{6920633B-968C-4C77-BB68-44B487A3A005}">
      <dgm:prSet/>
      <dgm:spPr/>
      <dgm:t>
        <a:bodyPr/>
        <a:lstStyle/>
        <a:p>
          <a:endParaRPr lang="en-US"/>
        </a:p>
      </dgm:t>
    </dgm:pt>
    <dgm:pt modelId="{1ABC2FB6-61D5-4EC4-82FC-22A665884E49}">
      <dgm:prSe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2100" b="0" i="0" dirty="0"/>
            <a:t>Partners and members of 3GPP</a:t>
          </a:r>
          <a:endParaRPr lang="en-US" sz="2100" b="0" dirty="0"/>
        </a:p>
      </dgm:t>
    </dgm:pt>
    <dgm:pt modelId="{D95B6FBD-4672-45B0-8CBD-B4BC286D147C}" type="parTrans" cxnId="{326C797B-B45F-4587-80E9-4AE98C375881}">
      <dgm:prSet/>
      <dgm:spPr/>
      <dgm:t>
        <a:bodyPr/>
        <a:lstStyle/>
        <a:p>
          <a:endParaRPr lang="en-US"/>
        </a:p>
      </dgm:t>
    </dgm:pt>
    <dgm:pt modelId="{FBED8D8E-DA8A-4CDE-A0FA-87A7A8A24EC5}" type="sibTrans" cxnId="{326C797B-B45F-4587-80E9-4AE98C375881}">
      <dgm:prSet/>
      <dgm:spPr/>
      <dgm:t>
        <a:bodyPr/>
        <a:lstStyle/>
        <a:p>
          <a:endParaRPr lang="en-US"/>
        </a:p>
      </dgm:t>
    </dgm:pt>
    <dgm:pt modelId="{57EF8A4A-808C-42D0-A9EA-776AA585DFB5}">
      <dgm:prSet custT="1"/>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sz="2100" b="0" i="0" dirty="0"/>
            <a:t>A brief evolution of mobile communication systems</a:t>
          </a:r>
          <a:endParaRPr lang="en-US" sz="2100" b="0" dirty="0"/>
        </a:p>
      </dgm:t>
    </dgm:pt>
    <dgm:pt modelId="{94BC8920-3304-453E-8FDA-9B5F35EC963A}" type="parTrans" cxnId="{183F068A-27BC-4C28-A344-076EE1FB5832}">
      <dgm:prSet/>
      <dgm:spPr/>
      <dgm:t>
        <a:bodyPr/>
        <a:lstStyle/>
        <a:p>
          <a:endParaRPr lang="en-US"/>
        </a:p>
      </dgm:t>
    </dgm:pt>
    <dgm:pt modelId="{3A9584F8-C763-494C-BC41-347BDDD86A38}" type="sibTrans" cxnId="{183F068A-27BC-4C28-A344-076EE1FB5832}">
      <dgm:prSet/>
      <dgm:spPr/>
      <dgm:t>
        <a:bodyPr/>
        <a:lstStyle/>
        <a:p>
          <a:endParaRPr lang="en-US"/>
        </a:p>
      </dgm:t>
    </dgm:pt>
    <dgm:pt modelId="{7B8FEC5E-FDD9-4770-BBEE-8BB10559C6AB}">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dirty="0"/>
            <a:t>UMTS Core Network Evolution </a:t>
          </a:r>
          <a:endParaRPr lang="en-US" dirty="0"/>
        </a:p>
      </dgm:t>
    </dgm:pt>
    <dgm:pt modelId="{20494CD4-CB3B-4B2F-93D4-F02CBEEAE1C9}" type="parTrans" cxnId="{C7A54B21-8A61-4692-929A-345D9338A9A2}">
      <dgm:prSet/>
      <dgm:spPr/>
      <dgm:t>
        <a:bodyPr/>
        <a:lstStyle/>
        <a:p>
          <a:endParaRPr lang="en-US"/>
        </a:p>
      </dgm:t>
    </dgm:pt>
    <dgm:pt modelId="{02DDC9E9-6114-47D1-ABE4-D1359A71A704}" type="sibTrans" cxnId="{C7A54B21-8A61-4692-929A-345D9338A9A2}">
      <dgm:prSet/>
      <dgm:spPr/>
      <dgm:t>
        <a:bodyPr/>
        <a:lstStyle/>
        <a:p>
          <a:endParaRPr lang="en-US"/>
        </a:p>
      </dgm:t>
    </dgm:pt>
    <dgm:pt modelId="{861E6A28-3674-409A-955B-65AD0CDE6F40}">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The 3GPP Release 4 Network Architecture </a:t>
          </a:r>
          <a:endParaRPr lang="en-US"/>
        </a:p>
      </dgm:t>
    </dgm:pt>
    <dgm:pt modelId="{5EB21AF4-0B08-4B24-AFBD-8B8BA6C4122E}" type="parTrans" cxnId="{A2F5E3BD-6083-483C-B88F-47ABA3E530A0}">
      <dgm:prSet/>
      <dgm:spPr/>
      <dgm:t>
        <a:bodyPr/>
        <a:lstStyle/>
        <a:p>
          <a:endParaRPr lang="en-US"/>
        </a:p>
      </dgm:t>
    </dgm:pt>
    <dgm:pt modelId="{A8BF2BD7-BF6F-444A-910B-9AF537B20203}" type="sibTrans" cxnId="{A2F5E3BD-6083-483C-B88F-47ABA3E530A0}">
      <dgm:prSet/>
      <dgm:spPr/>
      <dgm:t>
        <a:bodyPr/>
        <a:lstStyle/>
        <a:p>
          <a:endParaRPr lang="en-US"/>
        </a:p>
      </dgm:t>
    </dgm:pt>
    <dgm:pt modelId="{5413BF96-7025-457B-89BE-61865E73EC31}">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The 3GPP Release 5 IP Multimedia Domain </a:t>
          </a:r>
          <a:endParaRPr lang="en-US"/>
        </a:p>
      </dgm:t>
    </dgm:pt>
    <dgm:pt modelId="{06EEB372-4550-47F1-82B2-B5986793152B}" type="parTrans" cxnId="{E92D9460-8748-421C-BE0A-9CFD56CCDA08}">
      <dgm:prSet/>
      <dgm:spPr/>
      <dgm:t>
        <a:bodyPr/>
        <a:lstStyle/>
        <a:p>
          <a:endParaRPr lang="en-US"/>
        </a:p>
      </dgm:t>
    </dgm:pt>
    <dgm:pt modelId="{863B0110-73D8-41C8-BAB6-95BCCB1A9FCC}" type="sibTrans" cxnId="{E92D9460-8748-421C-BE0A-9CFD56CCDA08}">
      <dgm:prSet/>
      <dgm:spPr/>
      <dgm:t>
        <a:bodyPr/>
        <a:lstStyle/>
        <a:p>
          <a:endParaRPr lang="en-US"/>
        </a:p>
      </dgm:t>
    </dgm:pt>
    <dgm:pt modelId="{3D5EE0AF-1289-46A1-970A-B70821F30229}">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3GPP Standards relevant to IoT </a:t>
          </a:r>
          <a:endParaRPr lang="en-US"/>
        </a:p>
      </dgm:t>
    </dgm:pt>
    <dgm:pt modelId="{A2415D0A-3BF9-4EFF-8743-44105B356165}" type="parTrans" cxnId="{42FDA3C7-039F-43BA-8D52-02D775A9B7DA}">
      <dgm:prSet/>
      <dgm:spPr/>
      <dgm:t>
        <a:bodyPr/>
        <a:lstStyle/>
        <a:p>
          <a:endParaRPr lang="en-US"/>
        </a:p>
      </dgm:t>
    </dgm:pt>
    <dgm:pt modelId="{7586E7D4-BB71-49CE-967B-6788F6BA36BA}" type="sibTrans" cxnId="{42FDA3C7-039F-43BA-8D52-02D775A9B7DA}">
      <dgm:prSet/>
      <dgm:spPr/>
      <dgm:t>
        <a:bodyPr/>
        <a:lstStyle/>
        <a:p>
          <a:endParaRPr lang="en-US"/>
        </a:p>
      </dgm:t>
    </dgm:pt>
    <dgm:pt modelId="{E406C4D3-BBA6-46FC-A078-50DA72F2BAFB}">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Use cases and Comparison</a:t>
          </a:r>
          <a:endParaRPr lang="en-US"/>
        </a:p>
      </dgm:t>
    </dgm:pt>
    <dgm:pt modelId="{FB547EFF-0A2A-4897-A18A-F2F477FA83F2}" type="parTrans" cxnId="{83E57908-D61D-4297-B98E-6E1BAE365AA0}">
      <dgm:prSet/>
      <dgm:spPr/>
      <dgm:t>
        <a:bodyPr/>
        <a:lstStyle/>
        <a:p>
          <a:endParaRPr lang="en-US"/>
        </a:p>
      </dgm:t>
    </dgm:pt>
    <dgm:pt modelId="{DCE2CA7D-D7A6-43E8-BF2E-7800736985F4}" type="sibTrans" cxnId="{83E57908-D61D-4297-B98E-6E1BAE365AA0}">
      <dgm:prSet/>
      <dgm:spPr/>
      <dgm:t>
        <a:bodyPr/>
        <a:lstStyle/>
        <a:p>
          <a:endParaRPr lang="en-US"/>
        </a:p>
      </dgm:t>
    </dgm:pt>
    <dgm:pt modelId="{18E80D9F-FB7E-47DC-A948-A3A826F814D0}">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3GPP </a:t>
          </a:r>
          <a:r>
            <a:rPr lang="en-US" b="0" i="0" dirty="0"/>
            <a:t>Release Highlights </a:t>
          </a:r>
          <a:endParaRPr lang="en-US" dirty="0"/>
        </a:p>
      </dgm:t>
    </dgm:pt>
    <dgm:pt modelId="{6A69224F-F720-4B40-8F5F-F419DA05EAAE}" type="parTrans" cxnId="{3E597FD2-9E7D-4240-B952-15925F0824D5}">
      <dgm:prSet/>
      <dgm:spPr/>
      <dgm:t>
        <a:bodyPr/>
        <a:lstStyle/>
        <a:p>
          <a:endParaRPr lang="en-US"/>
        </a:p>
      </dgm:t>
    </dgm:pt>
    <dgm:pt modelId="{F1B0B261-6A81-451A-B234-7D276991A915}" type="sibTrans" cxnId="{3E597FD2-9E7D-4240-B952-15925F0824D5}">
      <dgm:prSet/>
      <dgm:spPr/>
      <dgm:t>
        <a:bodyPr/>
        <a:lstStyle/>
        <a:p>
          <a:endParaRPr lang="en-US"/>
        </a:p>
      </dgm:t>
    </dgm:pt>
    <dgm:pt modelId="{E5DF4BA6-662E-47B9-A7A4-429EB3F9C6D6}" type="pres">
      <dgm:prSet presAssocID="{28A84619-77BE-4603-9CA8-36B0C3476702}" presName="Name0" presStyleCnt="0">
        <dgm:presLayoutVars>
          <dgm:dir/>
          <dgm:resizeHandles val="exact"/>
        </dgm:presLayoutVars>
      </dgm:prSet>
      <dgm:spPr/>
    </dgm:pt>
    <dgm:pt modelId="{979B0F7B-472E-4C22-A834-4A356CE85FEA}" type="pres">
      <dgm:prSet presAssocID="{B9EB81BA-4315-4170-A171-BBB345508CE1}" presName="node" presStyleLbl="node1" presStyleIdx="0" presStyleCnt="10">
        <dgm:presLayoutVars>
          <dgm:bulletEnabled val="1"/>
        </dgm:presLayoutVars>
      </dgm:prSet>
      <dgm:spPr/>
    </dgm:pt>
    <dgm:pt modelId="{12BDA561-7875-44B9-8CDC-560F784A97FE}" type="pres">
      <dgm:prSet presAssocID="{252CA9B4-8D32-4FE6-87C0-68EC5E8F6DA6}" presName="sibTrans" presStyleLbl="sibTrans1D1" presStyleIdx="0" presStyleCnt="9"/>
      <dgm:spPr/>
    </dgm:pt>
    <dgm:pt modelId="{9DED522F-0690-440C-BB3D-1C235F2A7EA8}" type="pres">
      <dgm:prSet presAssocID="{252CA9B4-8D32-4FE6-87C0-68EC5E8F6DA6}" presName="connectorText" presStyleLbl="sibTrans1D1" presStyleIdx="0" presStyleCnt="9"/>
      <dgm:spPr/>
    </dgm:pt>
    <dgm:pt modelId="{089B027A-894A-48DE-9679-E3FC5FC97791}" type="pres">
      <dgm:prSet presAssocID="{6B765859-BCAF-4255-A888-5075BA584CE5}" presName="node" presStyleLbl="node1" presStyleIdx="1" presStyleCnt="10">
        <dgm:presLayoutVars>
          <dgm:bulletEnabled val="1"/>
        </dgm:presLayoutVars>
      </dgm:prSet>
      <dgm:spPr/>
    </dgm:pt>
    <dgm:pt modelId="{436DB780-3FE5-4DE4-889A-4B48B0E05CA9}" type="pres">
      <dgm:prSet presAssocID="{E8623ACF-938A-446F-8192-151BDB98434A}" presName="sibTrans" presStyleLbl="sibTrans1D1" presStyleIdx="1" presStyleCnt="9"/>
      <dgm:spPr/>
    </dgm:pt>
    <dgm:pt modelId="{1BB9E51B-1552-4455-A028-89A755EEF1B9}" type="pres">
      <dgm:prSet presAssocID="{E8623ACF-938A-446F-8192-151BDB98434A}" presName="connectorText" presStyleLbl="sibTrans1D1" presStyleIdx="1" presStyleCnt="9"/>
      <dgm:spPr/>
    </dgm:pt>
    <dgm:pt modelId="{88E21571-BA76-4ECE-B422-39E75E524814}" type="pres">
      <dgm:prSet presAssocID="{1ABC2FB6-61D5-4EC4-82FC-22A665884E49}" presName="node" presStyleLbl="node1" presStyleIdx="2" presStyleCnt="10">
        <dgm:presLayoutVars>
          <dgm:bulletEnabled val="1"/>
        </dgm:presLayoutVars>
      </dgm:prSet>
      <dgm:spPr/>
    </dgm:pt>
    <dgm:pt modelId="{4B70AD68-2C72-4C15-AA3B-BD8B8C88872B}" type="pres">
      <dgm:prSet presAssocID="{FBED8D8E-DA8A-4CDE-A0FA-87A7A8A24EC5}" presName="sibTrans" presStyleLbl="sibTrans1D1" presStyleIdx="2" presStyleCnt="9"/>
      <dgm:spPr/>
    </dgm:pt>
    <dgm:pt modelId="{B3A24DD0-5732-4C37-827F-AB049C182362}" type="pres">
      <dgm:prSet presAssocID="{FBED8D8E-DA8A-4CDE-A0FA-87A7A8A24EC5}" presName="connectorText" presStyleLbl="sibTrans1D1" presStyleIdx="2" presStyleCnt="9"/>
      <dgm:spPr/>
    </dgm:pt>
    <dgm:pt modelId="{CBF8624D-C3CD-4078-A65C-1EC1D5FC0C79}" type="pres">
      <dgm:prSet presAssocID="{57EF8A4A-808C-42D0-A9EA-776AA585DFB5}" presName="node" presStyleLbl="node1" presStyleIdx="3" presStyleCnt="10">
        <dgm:presLayoutVars>
          <dgm:bulletEnabled val="1"/>
        </dgm:presLayoutVars>
      </dgm:prSet>
      <dgm:spPr/>
    </dgm:pt>
    <dgm:pt modelId="{F5581C73-B97A-4F7C-BD25-75860A545551}" type="pres">
      <dgm:prSet presAssocID="{3A9584F8-C763-494C-BC41-347BDDD86A38}" presName="sibTrans" presStyleLbl="sibTrans1D1" presStyleIdx="3" presStyleCnt="9"/>
      <dgm:spPr/>
    </dgm:pt>
    <dgm:pt modelId="{BDAFC95A-2BC5-4E0F-AA99-F4CD611DD103}" type="pres">
      <dgm:prSet presAssocID="{3A9584F8-C763-494C-BC41-347BDDD86A38}" presName="connectorText" presStyleLbl="sibTrans1D1" presStyleIdx="3" presStyleCnt="9"/>
      <dgm:spPr/>
    </dgm:pt>
    <dgm:pt modelId="{13319882-0E10-4BCD-BAEC-8CA4ED2432BC}" type="pres">
      <dgm:prSet presAssocID="{18E80D9F-FB7E-47DC-A948-A3A826F814D0}" presName="node" presStyleLbl="node1" presStyleIdx="4" presStyleCnt="10">
        <dgm:presLayoutVars>
          <dgm:bulletEnabled val="1"/>
        </dgm:presLayoutVars>
      </dgm:prSet>
      <dgm:spPr/>
    </dgm:pt>
    <dgm:pt modelId="{815E51FA-991E-470C-905F-A5F44DE77BB1}" type="pres">
      <dgm:prSet presAssocID="{F1B0B261-6A81-451A-B234-7D276991A915}" presName="sibTrans" presStyleLbl="sibTrans1D1" presStyleIdx="4" presStyleCnt="9"/>
      <dgm:spPr/>
    </dgm:pt>
    <dgm:pt modelId="{61C00473-8092-428E-9E06-2BDA03BF7E31}" type="pres">
      <dgm:prSet presAssocID="{F1B0B261-6A81-451A-B234-7D276991A915}" presName="connectorText" presStyleLbl="sibTrans1D1" presStyleIdx="4" presStyleCnt="9"/>
      <dgm:spPr/>
    </dgm:pt>
    <dgm:pt modelId="{BBACC169-D2B7-4D4C-A7C4-CE9F798B2CB4}" type="pres">
      <dgm:prSet presAssocID="{7B8FEC5E-FDD9-4770-BBEE-8BB10559C6AB}" presName="node" presStyleLbl="node1" presStyleIdx="5" presStyleCnt="10">
        <dgm:presLayoutVars>
          <dgm:bulletEnabled val="1"/>
        </dgm:presLayoutVars>
      </dgm:prSet>
      <dgm:spPr/>
    </dgm:pt>
    <dgm:pt modelId="{B68AC422-5849-4A9E-B210-6B5444DFF934}" type="pres">
      <dgm:prSet presAssocID="{02DDC9E9-6114-47D1-ABE4-D1359A71A704}" presName="sibTrans" presStyleLbl="sibTrans1D1" presStyleIdx="5" presStyleCnt="9"/>
      <dgm:spPr/>
    </dgm:pt>
    <dgm:pt modelId="{A5F8AEB2-4B02-4F71-8D82-C1236BF2E689}" type="pres">
      <dgm:prSet presAssocID="{02DDC9E9-6114-47D1-ABE4-D1359A71A704}" presName="connectorText" presStyleLbl="sibTrans1D1" presStyleIdx="5" presStyleCnt="9"/>
      <dgm:spPr/>
    </dgm:pt>
    <dgm:pt modelId="{A351A3C2-AE0B-49C9-8026-03658584882C}" type="pres">
      <dgm:prSet presAssocID="{861E6A28-3674-409A-955B-65AD0CDE6F40}" presName="node" presStyleLbl="node1" presStyleIdx="6" presStyleCnt="10">
        <dgm:presLayoutVars>
          <dgm:bulletEnabled val="1"/>
        </dgm:presLayoutVars>
      </dgm:prSet>
      <dgm:spPr/>
    </dgm:pt>
    <dgm:pt modelId="{5E4FBEC4-562F-45F4-968B-35083613F95D}" type="pres">
      <dgm:prSet presAssocID="{A8BF2BD7-BF6F-444A-910B-9AF537B20203}" presName="sibTrans" presStyleLbl="sibTrans1D1" presStyleIdx="6" presStyleCnt="9"/>
      <dgm:spPr/>
    </dgm:pt>
    <dgm:pt modelId="{5F73A0C1-8086-4D97-99EE-45E056885895}" type="pres">
      <dgm:prSet presAssocID="{A8BF2BD7-BF6F-444A-910B-9AF537B20203}" presName="connectorText" presStyleLbl="sibTrans1D1" presStyleIdx="6" presStyleCnt="9"/>
      <dgm:spPr/>
    </dgm:pt>
    <dgm:pt modelId="{3CF4AF7A-38FC-4BFE-8241-655B77C95FD0}" type="pres">
      <dgm:prSet presAssocID="{5413BF96-7025-457B-89BE-61865E73EC31}" presName="node" presStyleLbl="node1" presStyleIdx="7" presStyleCnt="10">
        <dgm:presLayoutVars>
          <dgm:bulletEnabled val="1"/>
        </dgm:presLayoutVars>
      </dgm:prSet>
      <dgm:spPr/>
    </dgm:pt>
    <dgm:pt modelId="{27651FB0-93D6-4958-B7E0-04974B14274F}" type="pres">
      <dgm:prSet presAssocID="{863B0110-73D8-41C8-BAB6-95BCCB1A9FCC}" presName="sibTrans" presStyleLbl="sibTrans1D1" presStyleIdx="7" presStyleCnt="9"/>
      <dgm:spPr/>
    </dgm:pt>
    <dgm:pt modelId="{A16AE74A-7928-4A57-84D9-10486D363BAC}" type="pres">
      <dgm:prSet presAssocID="{863B0110-73D8-41C8-BAB6-95BCCB1A9FCC}" presName="connectorText" presStyleLbl="sibTrans1D1" presStyleIdx="7" presStyleCnt="9"/>
      <dgm:spPr/>
    </dgm:pt>
    <dgm:pt modelId="{EE2A9967-14E3-4A80-BDE0-3D4AAD5E91A4}" type="pres">
      <dgm:prSet presAssocID="{3D5EE0AF-1289-46A1-970A-B70821F30229}" presName="node" presStyleLbl="node1" presStyleIdx="8" presStyleCnt="10">
        <dgm:presLayoutVars>
          <dgm:bulletEnabled val="1"/>
        </dgm:presLayoutVars>
      </dgm:prSet>
      <dgm:spPr/>
    </dgm:pt>
    <dgm:pt modelId="{0FFF03A7-A41D-4B3B-A2F9-1020471B7628}" type="pres">
      <dgm:prSet presAssocID="{7586E7D4-BB71-49CE-967B-6788F6BA36BA}" presName="sibTrans" presStyleLbl="sibTrans1D1" presStyleIdx="8" presStyleCnt="9"/>
      <dgm:spPr/>
    </dgm:pt>
    <dgm:pt modelId="{6A2AB73D-28E2-4D2D-8D5D-56C7916F904A}" type="pres">
      <dgm:prSet presAssocID="{7586E7D4-BB71-49CE-967B-6788F6BA36BA}" presName="connectorText" presStyleLbl="sibTrans1D1" presStyleIdx="8" presStyleCnt="9"/>
      <dgm:spPr/>
    </dgm:pt>
    <dgm:pt modelId="{35C671DD-C060-4C41-8988-245E39AF9F99}" type="pres">
      <dgm:prSet presAssocID="{E406C4D3-BBA6-46FC-A078-50DA72F2BAFB}" presName="node" presStyleLbl="node1" presStyleIdx="9" presStyleCnt="10">
        <dgm:presLayoutVars>
          <dgm:bulletEnabled val="1"/>
        </dgm:presLayoutVars>
      </dgm:prSet>
      <dgm:spPr/>
    </dgm:pt>
  </dgm:ptLst>
  <dgm:cxnLst>
    <dgm:cxn modelId="{75FA2908-76BB-43B9-9818-7C4EA7ECA2C8}" type="presOf" srcId="{7586E7D4-BB71-49CE-967B-6788F6BA36BA}" destId="{6A2AB73D-28E2-4D2D-8D5D-56C7916F904A}" srcOrd="1" destOrd="0" presId="urn:microsoft.com/office/officeart/2005/8/layout/bProcess3"/>
    <dgm:cxn modelId="{83E57908-D61D-4297-B98E-6E1BAE365AA0}" srcId="{28A84619-77BE-4603-9CA8-36B0C3476702}" destId="{E406C4D3-BBA6-46FC-A078-50DA72F2BAFB}" srcOrd="9" destOrd="0" parTransId="{FB547EFF-0A2A-4897-A18A-F2F477FA83F2}" sibTransId="{DCE2CA7D-D7A6-43E8-BF2E-7800736985F4}"/>
    <dgm:cxn modelId="{68A7730C-1A6C-487F-90BB-806F87E4AAB3}" type="presOf" srcId="{6B765859-BCAF-4255-A888-5075BA584CE5}" destId="{089B027A-894A-48DE-9679-E3FC5FC97791}" srcOrd="0" destOrd="0" presId="urn:microsoft.com/office/officeart/2005/8/layout/bProcess3"/>
    <dgm:cxn modelId="{4D75E511-DBA6-4656-98F8-44280DB4FEF9}" srcId="{28A84619-77BE-4603-9CA8-36B0C3476702}" destId="{B9EB81BA-4315-4170-A171-BBB345508CE1}" srcOrd="0" destOrd="0" parTransId="{69734978-E149-42AF-94B1-32AB161CB3F0}" sibTransId="{252CA9B4-8D32-4FE6-87C0-68EC5E8F6DA6}"/>
    <dgm:cxn modelId="{4979A713-FDEA-47AA-950C-A29A00F80DF3}" type="presOf" srcId="{28A84619-77BE-4603-9CA8-36B0C3476702}" destId="{E5DF4BA6-662E-47B9-A7A4-429EB3F9C6D6}" srcOrd="0" destOrd="0" presId="urn:microsoft.com/office/officeart/2005/8/layout/bProcess3"/>
    <dgm:cxn modelId="{76071419-C3DB-4F6F-851C-3E4EE0748A95}" type="presOf" srcId="{863B0110-73D8-41C8-BAB6-95BCCB1A9FCC}" destId="{A16AE74A-7928-4A57-84D9-10486D363BAC}" srcOrd="1" destOrd="0" presId="urn:microsoft.com/office/officeart/2005/8/layout/bProcess3"/>
    <dgm:cxn modelId="{E482D519-E5DE-4B23-AB32-85C91E87A257}" type="presOf" srcId="{863B0110-73D8-41C8-BAB6-95BCCB1A9FCC}" destId="{27651FB0-93D6-4958-B7E0-04974B14274F}" srcOrd="0" destOrd="0" presId="urn:microsoft.com/office/officeart/2005/8/layout/bProcess3"/>
    <dgm:cxn modelId="{E87DE71B-3B9D-49C5-A69D-2B5E0AFE2A98}" type="presOf" srcId="{A8BF2BD7-BF6F-444A-910B-9AF537B20203}" destId="{5E4FBEC4-562F-45F4-968B-35083613F95D}" srcOrd="0" destOrd="0" presId="urn:microsoft.com/office/officeart/2005/8/layout/bProcess3"/>
    <dgm:cxn modelId="{C7A54B21-8A61-4692-929A-345D9338A9A2}" srcId="{28A84619-77BE-4603-9CA8-36B0C3476702}" destId="{7B8FEC5E-FDD9-4770-BBEE-8BB10559C6AB}" srcOrd="5" destOrd="0" parTransId="{20494CD4-CB3B-4B2F-93D4-F02CBEEAE1C9}" sibTransId="{02DDC9E9-6114-47D1-ABE4-D1359A71A704}"/>
    <dgm:cxn modelId="{C9BE6929-2002-47B5-A731-5E725AECD228}" type="presOf" srcId="{861E6A28-3674-409A-955B-65AD0CDE6F40}" destId="{A351A3C2-AE0B-49C9-8026-03658584882C}" srcOrd="0" destOrd="0" presId="urn:microsoft.com/office/officeart/2005/8/layout/bProcess3"/>
    <dgm:cxn modelId="{3AF76832-1295-4609-A646-93C0A6A11265}" type="presOf" srcId="{7B8FEC5E-FDD9-4770-BBEE-8BB10559C6AB}" destId="{BBACC169-D2B7-4D4C-A7C4-CE9F798B2CB4}" srcOrd="0" destOrd="0" presId="urn:microsoft.com/office/officeart/2005/8/layout/bProcess3"/>
    <dgm:cxn modelId="{6920633B-968C-4C77-BB68-44B487A3A005}" srcId="{28A84619-77BE-4603-9CA8-36B0C3476702}" destId="{6B765859-BCAF-4255-A888-5075BA584CE5}" srcOrd="1" destOrd="0" parTransId="{A81C2B8B-178B-4A75-B851-E665D57E638F}" sibTransId="{E8623ACF-938A-446F-8192-151BDB98434A}"/>
    <dgm:cxn modelId="{6D1EC45B-4F6D-45F6-B956-05FA79BACB46}" type="presOf" srcId="{E8623ACF-938A-446F-8192-151BDB98434A}" destId="{436DB780-3FE5-4DE4-889A-4B48B0E05CA9}" srcOrd="0" destOrd="0" presId="urn:microsoft.com/office/officeart/2005/8/layout/bProcess3"/>
    <dgm:cxn modelId="{31E4D45C-EB6A-46CC-AB83-C035207A07A4}" type="presOf" srcId="{252CA9B4-8D32-4FE6-87C0-68EC5E8F6DA6}" destId="{9DED522F-0690-440C-BB3D-1C235F2A7EA8}" srcOrd="1" destOrd="0" presId="urn:microsoft.com/office/officeart/2005/8/layout/bProcess3"/>
    <dgm:cxn modelId="{E92D9460-8748-421C-BE0A-9CFD56CCDA08}" srcId="{28A84619-77BE-4603-9CA8-36B0C3476702}" destId="{5413BF96-7025-457B-89BE-61865E73EC31}" srcOrd="7" destOrd="0" parTransId="{06EEB372-4550-47F1-82B2-B5986793152B}" sibTransId="{863B0110-73D8-41C8-BAB6-95BCCB1A9FCC}"/>
    <dgm:cxn modelId="{A558F564-36A3-4074-A39D-7CDF4B5E68DF}" type="presOf" srcId="{E8623ACF-938A-446F-8192-151BDB98434A}" destId="{1BB9E51B-1552-4455-A028-89A755EEF1B9}" srcOrd="1" destOrd="0" presId="urn:microsoft.com/office/officeart/2005/8/layout/bProcess3"/>
    <dgm:cxn modelId="{1284ED4D-7DB6-4E4C-AB2A-1F688990A9B4}" type="presOf" srcId="{F1B0B261-6A81-451A-B234-7D276991A915}" destId="{815E51FA-991E-470C-905F-A5F44DE77BB1}" srcOrd="0" destOrd="0" presId="urn:microsoft.com/office/officeart/2005/8/layout/bProcess3"/>
    <dgm:cxn modelId="{AD08FD6E-B48C-4568-BE5D-DE7FDB6C5762}" type="presOf" srcId="{02DDC9E9-6114-47D1-ABE4-D1359A71A704}" destId="{A5F8AEB2-4B02-4F71-8D82-C1236BF2E689}" srcOrd="1" destOrd="0" presId="urn:microsoft.com/office/officeart/2005/8/layout/bProcess3"/>
    <dgm:cxn modelId="{3E78DD6F-F2D2-43D2-A892-17F9FCA1881F}" type="presOf" srcId="{A8BF2BD7-BF6F-444A-910B-9AF537B20203}" destId="{5F73A0C1-8086-4D97-99EE-45E056885895}" srcOrd="1" destOrd="0" presId="urn:microsoft.com/office/officeart/2005/8/layout/bProcess3"/>
    <dgm:cxn modelId="{FA642E7A-2788-4BBA-86D0-C4D0981751A3}" type="presOf" srcId="{F1B0B261-6A81-451A-B234-7D276991A915}" destId="{61C00473-8092-428E-9E06-2BDA03BF7E31}" srcOrd="1" destOrd="0" presId="urn:microsoft.com/office/officeart/2005/8/layout/bProcess3"/>
    <dgm:cxn modelId="{8707A27A-BC31-47F2-B0DA-59F4F5CFF979}" type="presOf" srcId="{57EF8A4A-808C-42D0-A9EA-776AA585DFB5}" destId="{CBF8624D-C3CD-4078-A65C-1EC1D5FC0C79}" srcOrd="0" destOrd="0" presId="urn:microsoft.com/office/officeart/2005/8/layout/bProcess3"/>
    <dgm:cxn modelId="{326C797B-B45F-4587-80E9-4AE98C375881}" srcId="{28A84619-77BE-4603-9CA8-36B0C3476702}" destId="{1ABC2FB6-61D5-4EC4-82FC-22A665884E49}" srcOrd="2" destOrd="0" parTransId="{D95B6FBD-4672-45B0-8CBD-B4BC286D147C}" sibTransId="{FBED8D8E-DA8A-4CDE-A0FA-87A7A8A24EC5}"/>
    <dgm:cxn modelId="{8AAE6B89-86F5-473E-8AF9-CC472C8346B2}" type="presOf" srcId="{5413BF96-7025-457B-89BE-61865E73EC31}" destId="{3CF4AF7A-38FC-4BFE-8241-655B77C95FD0}" srcOrd="0" destOrd="0" presId="urn:microsoft.com/office/officeart/2005/8/layout/bProcess3"/>
    <dgm:cxn modelId="{183F068A-27BC-4C28-A344-076EE1FB5832}" srcId="{28A84619-77BE-4603-9CA8-36B0C3476702}" destId="{57EF8A4A-808C-42D0-A9EA-776AA585DFB5}" srcOrd="3" destOrd="0" parTransId="{94BC8920-3304-453E-8FDA-9B5F35EC963A}" sibTransId="{3A9584F8-C763-494C-BC41-347BDDD86A38}"/>
    <dgm:cxn modelId="{430FDB9A-1EEC-4E13-8387-54EF90C9BE26}" type="presOf" srcId="{7586E7D4-BB71-49CE-967B-6788F6BA36BA}" destId="{0FFF03A7-A41D-4B3B-A2F9-1020471B7628}" srcOrd="0" destOrd="0" presId="urn:microsoft.com/office/officeart/2005/8/layout/bProcess3"/>
    <dgm:cxn modelId="{AD6C579D-586F-4CD5-839C-A342224BE4C2}" type="presOf" srcId="{02DDC9E9-6114-47D1-ABE4-D1359A71A704}" destId="{B68AC422-5849-4A9E-B210-6B5444DFF934}" srcOrd="0" destOrd="0" presId="urn:microsoft.com/office/officeart/2005/8/layout/bProcess3"/>
    <dgm:cxn modelId="{644F57A4-7001-4E1F-A18B-FF184890D595}" type="presOf" srcId="{1ABC2FB6-61D5-4EC4-82FC-22A665884E49}" destId="{88E21571-BA76-4ECE-B422-39E75E524814}" srcOrd="0" destOrd="0" presId="urn:microsoft.com/office/officeart/2005/8/layout/bProcess3"/>
    <dgm:cxn modelId="{652E17A6-A237-443B-AF7D-770BAEEE0F67}" type="presOf" srcId="{3A9584F8-C763-494C-BC41-347BDDD86A38}" destId="{F5581C73-B97A-4F7C-BD25-75860A545551}" srcOrd="0" destOrd="0" presId="urn:microsoft.com/office/officeart/2005/8/layout/bProcess3"/>
    <dgm:cxn modelId="{F2FCE7B1-0F03-40BC-B028-B1358E1EAE44}" type="presOf" srcId="{3A9584F8-C763-494C-BC41-347BDDD86A38}" destId="{BDAFC95A-2BC5-4E0F-AA99-F4CD611DD103}" srcOrd="1" destOrd="0" presId="urn:microsoft.com/office/officeart/2005/8/layout/bProcess3"/>
    <dgm:cxn modelId="{6F760CB6-6E6A-4301-B3BE-8BE290DE7328}" type="presOf" srcId="{252CA9B4-8D32-4FE6-87C0-68EC5E8F6DA6}" destId="{12BDA561-7875-44B9-8CDC-560F784A97FE}" srcOrd="0" destOrd="0" presId="urn:microsoft.com/office/officeart/2005/8/layout/bProcess3"/>
    <dgm:cxn modelId="{8F5A34B8-5FDD-44D4-918E-C4AD23D0DAA0}" type="presOf" srcId="{FBED8D8E-DA8A-4CDE-A0FA-87A7A8A24EC5}" destId="{4B70AD68-2C72-4C15-AA3B-BD8B8C88872B}" srcOrd="0" destOrd="0" presId="urn:microsoft.com/office/officeart/2005/8/layout/bProcess3"/>
    <dgm:cxn modelId="{FB2ED0BB-83EA-4B45-AC8A-BD575606D892}" type="presOf" srcId="{18E80D9F-FB7E-47DC-A948-A3A826F814D0}" destId="{13319882-0E10-4BCD-BAEC-8CA4ED2432BC}" srcOrd="0" destOrd="0" presId="urn:microsoft.com/office/officeart/2005/8/layout/bProcess3"/>
    <dgm:cxn modelId="{A2F5E3BD-6083-483C-B88F-47ABA3E530A0}" srcId="{28A84619-77BE-4603-9CA8-36B0C3476702}" destId="{861E6A28-3674-409A-955B-65AD0CDE6F40}" srcOrd="6" destOrd="0" parTransId="{5EB21AF4-0B08-4B24-AFBD-8B8BA6C4122E}" sibTransId="{A8BF2BD7-BF6F-444A-910B-9AF537B20203}"/>
    <dgm:cxn modelId="{42FDA3C7-039F-43BA-8D52-02D775A9B7DA}" srcId="{28A84619-77BE-4603-9CA8-36B0C3476702}" destId="{3D5EE0AF-1289-46A1-970A-B70821F30229}" srcOrd="8" destOrd="0" parTransId="{A2415D0A-3BF9-4EFF-8743-44105B356165}" sibTransId="{7586E7D4-BB71-49CE-967B-6788F6BA36BA}"/>
    <dgm:cxn modelId="{8D8E75CA-30F1-4311-A66F-84E14C4D33EA}" type="presOf" srcId="{3D5EE0AF-1289-46A1-970A-B70821F30229}" destId="{EE2A9967-14E3-4A80-BDE0-3D4AAD5E91A4}" srcOrd="0" destOrd="0" presId="urn:microsoft.com/office/officeart/2005/8/layout/bProcess3"/>
    <dgm:cxn modelId="{3E597FD2-9E7D-4240-B952-15925F0824D5}" srcId="{28A84619-77BE-4603-9CA8-36B0C3476702}" destId="{18E80D9F-FB7E-47DC-A948-A3A826F814D0}" srcOrd="4" destOrd="0" parTransId="{6A69224F-F720-4B40-8F5F-F419DA05EAAE}" sibTransId="{F1B0B261-6A81-451A-B234-7D276991A915}"/>
    <dgm:cxn modelId="{EF2A63DA-6A8D-4A27-B5EE-F61BF4E78CA8}" type="presOf" srcId="{FBED8D8E-DA8A-4CDE-A0FA-87A7A8A24EC5}" destId="{B3A24DD0-5732-4C37-827F-AB049C182362}" srcOrd="1" destOrd="0" presId="urn:microsoft.com/office/officeart/2005/8/layout/bProcess3"/>
    <dgm:cxn modelId="{4D5A70F3-972D-47AB-973A-1C89DAB1D441}" type="presOf" srcId="{B9EB81BA-4315-4170-A171-BBB345508CE1}" destId="{979B0F7B-472E-4C22-A834-4A356CE85FEA}" srcOrd="0" destOrd="0" presId="urn:microsoft.com/office/officeart/2005/8/layout/bProcess3"/>
    <dgm:cxn modelId="{9F730FFC-34B5-415A-91AC-D96044B049D3}" type="presOf" srcId="{E406C4D3-BBA6-46FC-A078-50DA72F2BAFB}" destId="{35C671DD-C060-4C41-8988-245E39AF9F99}" srcOrd="0" destOrd="0" presId="urn:microsoft.com/office/officeart/2005/8/layout/bProcess3"/>
    <dgm:cxn modelId="{8EDFEFE3-5672-4C9D-BED9-1F202DDD39CD}" type="presParOf" srcId="{E5DF4BA6-662E-47B9-A7A4-429EB3F9C6D6}" destId="{979B0F7B-472E-4C22-A834-4A356CE85FEA}" srcOrd="0" destOrd="0" presId="urn:microsoft.com/office/officeart/2005/8/layout/bProcess3"/>
    <dgm:cxn modelId="{F8F544C3-FE72-4F90-AF47-844D2A0EC451}" type="presParOf" srcId="{E5DF4BA6-662E-47B9-A7A4-429EB3F9C6D6}" destId="{12BDA561-7875-44B9-8CDC-560F784A97FE}" srcOrd="1" destOrd="0" presId="urn:microsoft.com/office/officeart/2005/8/layout/bProcess3"/>
    <dgm:cxn modelId="{FFEAA8E1-14B5-4083-AB91-DB6B6801A4BF}" type="presParOf" srcId="{12BDA561-7875-44B9-8CDC-560F784A97FE}" destId="{9DED522F-0690-440C-BB3D-1C235F2A7EA8}" srcOrd="0" destOrd="0" presId="urn:microsoft.com/office/officeart/2005/8/layout/bProcess3"/>
    <dgm:cxn modelId="{CB738E23-D7AC-430E-A4FE-BFAE9039EA45}" type="presParOf" srcId="{E5DF4BA6-662E-47B9-A7A4-429EB3F9C6D6}" destId="{089B027A-894A-48DE-9679-E3FC5FC97791}" srcOrd="2" destOrd="0" presId="urn:microsoft.com/office/officeart/2005/8/layout/bProcess3"/>
    <dgm:cxn modelId="{4E3785B4-1E8B-4DD9-B1C1-C1FA3DF5E140}" type="presParOf" srcId="{E5DF4BA6-662E-47B9-A7A4-429EB3F9C6D6}" destId="{436DB780-3FE5-4DE4-889A-4B48B0E05CA9}" srcOrd="3" destOrd="0" presId="urn:microsoft.com/office/officeart/2005/8/layout/bProcess3"/>
    <dgm:cxn modelId="{58B09D73-0788-48E3-A0B1-70ADD5AC1E3E}" type="presParOf" srcId="{436DB780-3FE5-4DE4-889A-4B48B0E05CA9}" destId="{1BB9E51B-1552-4455-A028-89A755EEF1B9}" srcOrd="0" destOrd="0" presId="urn:microsoft.com/office/officeart/2005/8/layout/bProcess3"/>
    <dgm:cxn modelId="{73030A81-E6AF-4417-9538-01B89AAAE024}" type="presParOf" srcId="{E5DF4BA6-662E-47B9-A7A4-429EB3F9C6D6}" destId="{88E21571-BA76-4ECE-B422-39E75E524814}" srcOrd="4" destOrd="0" presId="urn:microsoft.com/office/officeart/2005/8/layout/bProcess3"/>
    <dgm:cxn modelId="{201352E5-237E-4D90-871C-700A129EDF95}" type="presParOf" srcId="{E5DF4BA6-662E-47B9-A7A4-429EB3F9C6D6}" destId="{4B70AD68-2C72-4C15-AA3B-BD8B8C88872B}" srcOrd="5" destOrd="0" presId="urn:microsoft.com/office/officeart/2005/8/layout/bProcess3"/>
    <dgm:cxn modelId="{F8C332BB-9C75-4EAE-9B06-C9BC74733BD9}" type="presParOf" srcId="{4B70AD68-2C72-4C15-AA3B-BD8B8C88872B}" destId="{B3A24DD0-5732-4C37-827F-AB049C182362}" srcOrd="0" destOrd="0" presId="urn:microsoft.com/office/officeart/2005/8/layout/bProcess3"/>
    <dgm:cxn modelId="{F91880D2-C929-40F9-BA1B-7DD5A120DE0A}" type="presParOf" srcId="{E5DF4BA6-662E-47B9-A7A4-429EB3F9C6D6}" destId="{CBF8624D-C3CD-4078-A65C-1EC1D5FC0C79}" srcOrd="6" destOrd="0" presId="urn:microsoft.com/office/officeart/2005/8/layout/bProcess3"/>
    <dgm:cxn modelId="{861C0845-3981-4ACE-8F2C-15E72EA21676}" type="presParOf" srcId="{E5DF4BA6-662E-47B9-A7A4-429EB3F9C6D6}" destId="{F5581C73-B97A-4F7C-BD25-75860A545551}" srcOrd="7" destOrd="0" presId="urn:microsoft.com/office/officeart/2005/8/layout/bProcess3"/>
    <dgm:cxn modelId="{88A23EFB-5A14-44C9-BA47-7613DBF66F9E}" type="presParOf" srcId="{F5581C73-B97A-4F7C-BD25-75860A545551}" destId="{BDAFC95A-2BC5-4E0F-AA99-F4CD611DD103}" srcOrd="0" destOrd="0" presId="urn:microsoft.com/office/officeart/2005/8/layout/bProcess3"/>
    <dgm:cxn modelId="{EC065742-CAE8-4313-B955-79BA0F83F425}" type="presParOf" srcId="{E5DF4BA6-662E-47B9-A7A4-429EB3F9C6D6}" destId="{13319882-0E10-4BCD-BAEC-8CA4ED2432BC}" srcOrd="8" destOrd="0" presId="urn:microsoft.com/office/officeart/2005/8/layout/bProcess3"/>
    <dgm:cxn modelId="{F5C617A9-9D40-49AD-AC87-9147271BC109}" type="presParOf" srcId="{E5DF4BA6-662E-47B9-A7A4-429EB3F9C6D6}" destId="{815E51FA-991E-470C-905F-A5F44DE77BB1}" srcOrd="9" destOrd="0" presId="urn:microsoft.com/office/officeart/2005/8/layout/bProcess3"/>
    <dgm:cxn modelId="{537142C9-32AC-4797-95BD-DB795D4FDE76}" type="presParOf" srcId="{815E51FA-991E-470C-905F-A5F44DE77BB1}" destId="{61C00473-8092-428E-9E06-2BDA03BF7E31}" srcOrd="0" destOrd="0" presId="urn:microsoft.com/office/officeart/2005/8/layout/bProcess3"/>
    <dgm:cxn modelId="{D5AE3739-2D61-444C-BCAF-7E536693F3C4}" type="presParOf" srcId="{E5DF4BA6-662E-47B9-A7A4-429EB3F9C6D6}" destId="{BBACC169-D2B7-4D4C-A7C4-CE9F798B2CB4}" srcOrd="10" destOrd="0" presId="urn:microsoft.com/office/officeart/2005/8/layout/bProcess3"/>
    <dgm:cxn modelId="{6482D076-B805-4375-864F-7B7A8831083D}" type="presParOf" srcId="{E5DF4BA6-662E-47B9-A7A4-429EB3F9C6D6}" destId="{B68AC422-5849-4A9E-B210-6B5444DFF934}" srcOrd="11" destOrd="0" presId="urn:microsoft.com/office/officeart/2005/8/layout/bProcess3"/>
    <dgm:cxn modelId="{BD2D9D91-E343-42A6-A763-49F3AEEC8A7D}" type="presParOf" srcId="{B68AC422-5849-4A9E-B210-6B5444DFF934}" destId="{A5F8AEB2-4B02-4F71-8D82-C1236BF2E689}" srcOrd="0" destOrd="0" presId="urn:microsoft.com/office/officeart/2005/8/layout/bProcess3"/>
    <dgm:cxn modelId="{6262DF13-F3DF-4AC8-BEDD-F3D3C57625DD}" type="presParOf" srcId="{E5DF4BA6-662E-47B9-A7A4-429EB3F9C6D6}" destId="{A351A3C2-AE0B-49C9-8026-03658584882C}" srcOrd="12" destOrd="0" presId="urn:microsoft.com/office/officeart/2005/8/layout/bProcess3"/>
    <dgm:cxn modelId="{5C998802-6D59-4BDE-86A3-483F17E98A72}" type="presParOf" srcId="{E5DF4BA6-662E-47B9-A7A4-429EB3F9C6D6}" destId="{5E4FBEC4-562F-45F4-968B-35083613F95D}" srcOrd="13" destOrd="0" presId="urn:microsoft.com/office/officeart/2005/8/layout/bProcess3"/>
    <dgm:cxn modelId="{D02735B3-A740-4BA6-9237-C2253EE60DC7}" type="presParOf" srcId="{5E4FBEC4-562F-45F4-968B-35083613F95D}" destId="{5F73A0C1-8086-4D97-99EE-45E056885895}" srcOrd="0" destOrd="0" presId="urn:microsoft.com/office/officeart/2005/8/layout/bProcess3"/>
    <dgm:cxn modelId="{E0EEC2FD-5466-48B6-B98B-55A23F2188AB}" type="presParOf" srcId="{E5DF4BA6-662E-47B9-A7A4-429EB3F9C6D6}" destId="{3CF4AF7A-38FC-4BFE-8241-655B77C95FD0}" srcOrd="14" destOrd="0" presId="urn:microsoft.com/office/officeart/2005/8/layout/bProcess3"/>
    <dgm:cxn modelId="{FA26090A-DF2E-499C-A096-5D7CE66256CB}" type="presParOf" srcId="{E5DF4BA6-662E-47B9-A7A4-429EB3F9C6D6}" destId="{27651FB0-93D6-4958-B7E0-04974B14274F}" srcOrd="15" destOrd="0" presId="urn:microsoft.com/office/officeart/2005/8/layout/bProcess3"/>
    <dgm:cxn modelId="{0416DE3E-F8DB-4061-A2D1-61E9855EA1D7}" type="presParOf" srcId="{27651FB0-93D6-4958-B7E0-04974B14274F}" destId="{A16AE74A-7928-4A57-84D9-10486D363BAC}" srcOrd="0" destOrd="0" presId="urn:microsoft.com/office/officeart/2005/8/layout/bProcess3"/>
    <dgm:cxn modelId="{0575F2FD-1EB0-4BF5-AB48-00E5FA3352C7}" type="presParOf" srcId="{E5DF4BA6-662E-47B9-A7A4-429EB3F9C6D6}" destId="{EE2A9967-14E3-4A80-BDE0-3D4AAD5E91A4}" srcOrd="16" destOrd="0" presId="urn:microsoft.com/office/officeart/2005/8/layout/bProcess3"/>
    <dgm:cxn modelId="{E1E1534A-82EF-4321-954A-78798078A62B}" type="presParOf" srcId="{E5DF4BA6-662E-47B9-A7A4-429EB3F9C6D6}" destId="{0FFF03A7-A41D-4B3B-A2F9-1020471B7628}" srcOrd="17" destOrd="0" presId="urn:microsoft.com/office/officeart/2005/8/layout/bProcess3"/>
    <dgm:cxn modelId="{BDBC2CFD-3A46-41A9-8309-2D246AA607DB}" type="presParOf" srcId="{0FFF03A7-A41D-4B3B-A2F9-1020471B7628}" destId="{6A2AB73D-28E2-4D2D-8D5D-56C7916F904A}" srcOrd="0" destOrd="0" presId="urn:microsoft.com/office/officeart/2005/8/layout/bProcess3"/>
    <dgm:cxn modelId="{CFDF7735-019F-46D9-B484-C0AB59154EE5}" type="presParOf" srcId="{E5DF4BA6-662E-47B9-A7A4-429EB3F9C6D6}" destId="{35C671DD-C060-4C41-8988-245E39AF9F99}"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AA3C-347A-4CC5-9134-09F01BB9CF3C}"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3E968B53-06CF-4962-97FD-95F25FE4A202}">
      <dgm:prSet/>
      <dgm:spPr/>
      <dgm:t>
        <a:bodyPr/>
        <a:lstStyle/>
        <a:p>
          <a:r>
            <a:rPr lang="en-IN" altLang="en-US" dirty="0"/>
            <a:t>A complete convergence of voice and data takes place, such that voice is simply a type of data with specific </a:t>
          </a:r>
          <a:r>
            <a:rPr lang="en-IN" altLang="en-US" dirty="0" err="1"/>
            <a:t>QoS</a:t>
          </a:r>
          <a:r>
            <a:rPr lang="en-IN" altLang="en-US" dirty="0"/>
            <a:t> requirements. </a:t>
          </a:r>
          <a:endParaRPr lang="en-US" dirty="0"/>
        </a:p>
      </dgm:t>
    </dgm:pt>
    <dgm:pt modelId="{EADD57EE-A74C-4E9E-B0B7-4E54C5DDA8DB}" type="parTrans" cxnId="{E9B62DCC-7698-4F49-9F2B-4FCC6CCDDDFA}">
      <dgm:prSet/>
      <dgm:spPr/>
      <dgm:t>
        <a:bodyPr/>
        <a:lstStyle/>
        <a:p>
          <a:endParaRPr lang="en-US"/>
        </a:p>
      </dgm:t>
    </dgm:pt>
    <dgm:pt modelId="{01BC65A8-42C0-43F5-BA38-958C14D8971D}" type="sibTrans" cxnId="{E9B62DCC-7698-4F49-9F2B-4FCC6CCDDDFA}">
      <dgm:prSet/>
      <dgm:spPr/>
      <dgm:t>
        <a:bodyPr/>
        <a:lstStyle/>
        <a:p>
          <a:endParaRPr lang="en-US"/>
        </a:p>
      </dgm:t>
    </dgm:pt>
    <dgm:pt modelId="{DC0BD862-A3AE-4693-9783-5D92201F9ED0}">
      <dgm:prSet/>
      <dgm:spPr/>
      <dgm:t>
        <a:bodyPr/>
        <a:lstStyle/>
        <a:p>
          <a:r>
            <a:rPr lang="en-IN" altLang="en-US" dirty="0"/>
            <a:t>The use of SIP means that a great deal of service control can be placed in the UE rather than the network, making it easier for the subscriber to customize services to meet his or her particular needs. </a:t>
          </a:r>
          <a:endParaRPr lang="en-US" dirty="0"/>
        </a:p>
      </dgm:t>
    </dgm:pt>
    <dgm:pt modelId="{D4B1B882-B574-43FE-8740-94A8B975F01F}" type="parTrans" cxnId="{AE837E1D-2444-467A-B781-578AE1678FBF}">
      <dgm:prSet/>
      <dgm:spPr/>
      <dgm:t>
        <a:bodyPr/>
        <a:lstStyle/>
        <a:p>
          <a:endParaRPr lang="en-US"/>
        </a:p>
      </dgm:t>
    </dgm:pt>
    <dgm:pt modelId="{FEA8B355-37E0-41E1-A11A-E74556DD316B}" type="sibTrans" cxnId="{AE837E1D-2444-467A-B781-578AE1678FBF}">
      <dgm:prSet/>
      <dgm:spPr/>
      <dgm:t>
        <a:bodyPr/>
        <a:lstStyle/>
        <a:p>
          <a:endParaRPr lang="en-US"/>
        </a:p>
      </dgm:t>
    </dgm:pt>
    <dgm:pt modelId="{D11E4A62-5584-4F0F-B81F-292BBF318E30}" type="pres">
      <dgm:prSet presAssocID="{F359AA3C-347A-4CC5-9134-09F01BB9CF3C}" presName="linearFlow" presStyleCnt="0">
        <dgm:presLayoutVars>
          <dgm:dir/>
          <dgm:resizeHandles val="exact"/>
        </dgm:presLayoutVars>
      </dgm:prSet>
      <dgm:spPr/>
    </dgm:pt>
    <dgm:pt modelId="{D41B8DD6-557F-4E6A-9EC2-7E5927F90A1A}" type="pres">
      <dgm:prSet presAssocID="{3E968B53-06CF-4962-97FD-95F25FE4A202}" presName="composite" presStyleCnt="0"/>
      <dgm:spPr/>
    </dgm:pt>
    <dgm:pt modelId="{3FBD3AC6-C3BE-4E9F-9130-BE127405838D}" type="pres">
      <dgm:prSet presAssocID="{3E968B53-06CF-4962-97FD-95F25FE4A202}" presName="imgShp" presStyleLbl="fgImgPlace1" presStyleIdx="0" presStyleCnt="2"/>
      <dgm:spPr/>
    </dgm:pt>
    <dgm:pt modelId="{35986682-EC8F-4E21-A668-2B3D369C1674}" type="pres">
      <dgm:prSet presAssocID="{3E968B53-06CF-4962-97FD-95F25FE4A202}" presName="txShp" presStyleLbl="node1" presStyleIdx="0" presStyleCnt="2" custLinFactNeighborX="860">
        <dgm:presLayoutVars>
          <dgm:bulletEnabled val="1"/>
        </dgm:presLayoutVars>
      </dgm:prSet>
      <dgm:spPr/>
    </dgm:pt>
    <dgm:pt modelId="{00EB0A30-C61D-44BA-A7AE-B3B9E6DFF446}" type="pres">
      <dgm:prSet presAssocID="{01BC65A8-42C0-43F5-BA38-958C14D8971D}" presName="spacing" presStyleCnt="0"/>
      <dgm:spPr/>
    </dgm:pt>
    <dgm:pt modelId="{9953D8B2-B288-4453-BFDD-B92C70302A85}" type="pres">
      <dgm:prSet presAssocID="{DC0BD862-A3AE-4693-9783-5D92201F9ED0}" presName="composite" presStyleCnt="0"/>
      <dgm:spPr/>
    </dgm:pt>
    <dgm:pt modelId="{DCC17D1F-BA76-4A07-9813-B2D0CF6A0CBB}" type="pres">
      <dgm:prSet presAssocID="{DC0BD862-A3AE-4693-9783-5D92201F9ED0}" presName="imgShp" presStyleLbl="fgImgPlace1" presStyleIdx="1" presStyleCnt="2"/>
      <dgm:spPr/>
    </dgm:pt>
    <dgm:pt modelId="{0CCD7BC1-B643-4F82-8F21-EC5CB8AE43F6}" type="pres">
      <dgm:prSet presAssocID="{DC0BD862-A3AE-4693-9783-5D92201F9ED0}" presName="txShp" presStyleLbl="node1" presStyleIdx="1" presStyleCnt="2">
        <dgm:presLayoutVars>
          <dgm:bulletEnabled val="1"/>
        </dgm:presLayoutVars>
      </dgm:prSet>
      <dgm:spPr/>
    </dgm:pt>
  </dgm:ptLst>
  <dgm:cxnLst>
    <dgm:cxn modelId="{AE837E1D-2444-467A-B781-578AE1678FBF}" srcId="{F359AA3C-347A-4CC5-9134-09F01BB9CF3C}" destId="{DC0BD862-A3AE-4693-9783-5D92201F9ED0}" srcOrd="1" destOrd="0" parTransId="{D4B1B882-B574-43FE-8740-94A8B975F01F}" sibTransId="{FEA8B355-37E0-41E1-A11A-E74556DD316B}"/>
    <dgm:cxn modelId="{E4ED4F2E-0EE6-45BE-9081-7F62855B9AB2}" type="presOf" srcId="{3E968B53-06CF-4962-97FD-95F25FE4A202}" destId="{35986682-EC8F-4E21-A668-2B3D369C1674}" srcOrd="0" destOrd="0" presId="urn:microsoft.com/office/officeart/2005/8/layout/vList3"/>
    <dgm:cxn modelId="{86D64CB2-E02C-422B-8107-33CDC91D273D}" type="presOf" srcId="{F359AA3C-347A-4CC5-9134-09F01BB9CF3C}" destId="{D11E4A62-5584-4F0F-B81F-292BBF318E30}" srcOrd="0" destOrd="0" presId="urn:microsoft.com/office/officeart/2005/8/layout/vList3"/>
    <dgm:cxn modelId="{E9B62DCC-7698-4F49-9F2B-4FCC6CCDDDFA}" srcId="{F359AA3C-347A-4CC5-9134-09F01BB9CF3C}" destId="{3E968B53-06CF-4962-97FD-95F25FE4A202}" srcOrd="0" destOrd="0" parTransId="{EADD57EE-A74C-4E9E-B0B7-4E54C5DDA8DB}" sibTransId="{01BC65A8-42C0-43F5-BA38-958C14D8971D}"/>
    <dgm:cxn modelId="{A940DEEF-F282-4043-B152-F3FE9783529F}" type="presOf" srcId="{DC0BD862-A3AE-4693-9783-5D92201F9ED0}" destId="{0CCD7BC1-B643-4F82-8F21-EC5CB8AE43F6}" srcOrd="0" destOrd="0" presId="urn:microsoft.com/office/officeart/2005/8/layout/vList3"/>
    <dgm:cxn modelId="{CEF40F99-4938-4A84-ACC4-72BCB679AB9F}" type="presParOf" srcId="{D11E4A62-5584-4F0F-B81F-292BBF318E30}" destId="{D41B8DD6-557F-4E6A-9EC2-7E5927F90A1A}" srcOrd="0" destOrd="0" presId="urn:microsoft.com/office/officeart/2005/8/layout/vList3"/>
    <dgm:cxn modelId="{D6A2B51E-1D49-49DE-A0BD-7B26FA8C9FBC}" type="presParOf" srcId="{D41B8DD6-557F-4E6A-9EC2-7E5927F90A1A}" destId="{3FBD3AC6-C3BE-4E9F-9130-BE127405838D}" srcOrd="0" destOrd="0" presId="urn:microsoft.com/office/officeart/2005/8/layout/vList3"/>
    <dgm:cxn modelId="{8B0330BA-DF61-4F24-8E1D-04F29F917001}" type="presParOf" srcId="{D41B8DD6-557F-4E6A-9EC2-7E5927F90A1A}" destId="{35986682-EC8F-4E21-A668-2B3D369C1674}" srcOrd="1" destOrd="0" presId="urn:microsoft.com/office/officeart/2005/8/layout/vList3"/>
    <dgm:cxn modelId="{97C140CD-7C99-4399-98DB-94CDFD619FB0}" type="presParOf" srcId="{D11E4A62-5584-4F0F-B81F-292BBF318E30}" destId="{00EB0A30-C61D-44BA-A7AE-B3B9E6DFF446}" srcOrd="1" destOrd="0" presId="urn:microsoft.com/office/officeart/2005/8/layout/vList3"/>
    <dgm:cxn modelId="{AAE43FB0-F273-4338-8928-65FF4CFAE488}" type="presParOf" srcId="{D11E4A62-5584-4F0F-B81F-292BBF318E30}" destId="{9953D8B2-B288-4453-BFDD-B92C70302A85}" srcOrd="2" destOrd="0" presId="urn:microsoft.com/office/officeart/2005/8/layout/vList3"/>
    <dgm:cxn modelId="{0571B21E-B927-45DB-86A0-2072EAFF0D8A}" type="presParOf" srcId="{9953D8B2-B288-4453-BFDD-B92C70302A85}" destId="{DCC17D1F-BA76-4A07-9813-B2D0CF6A0CBB}" srcOrd="0" destOrd="0" presId="urn:microsoft.com/office/officeart/2005/8/layout/vList3"/>
    <dgm:cxn modelId="{EC4CEC3A-D820-4567-90B6-361D5157886F}" type="presParOf" srcId="{9953D8B2-B288-4453-BFDD-B92C70302A85}" destId="{0CCD7BC1-B643-4F82-8F21-EC5CB8AE4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8D36A39-1043-4A15-9EA1-535292E25A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801B82-F8AC-4414-B405-0026D459E810}">
      <dgm:prSet/>
      <dgm:spPr/>
      <dgm:t>
        <a:bodyPr/>
        <a:lstStyle/>
        <a:p>
          <a:r>
            <a:rPr lang="en-US" b="1" i="0" dirty="0" err="1"/>
            <a:t>i</a:t>
          </a:r>
          <a:r>
            <a:rPr lang="en-US" b="1" i="0" dirty="0"/>
            <a:t>. LTE-M (Long-Term Evolution for Machines)</a:t>
          </a:r>
          <a:endParaRPr lang="en-US" dirty="0"/>
        </a:p>
      </dgm:t>
    </dgm:pt>
    <dgm:pt modelId="{134CF808-4FD5-45F8-8508-69232C8E10A3}" type="parTrans" cxnId="{AB450C37-0EE6-4C20-A9B5-0A6944441F32}">
      <dgm:prSet/>
      <dgm:spPr/>
      <dgm:t>
        <a:bodyPr/>
        <a:lstStyle/>
        <a:p>
          <a:endParaRPr lang="en-US"/>
        </a:p>
      </dgm:t>
    </dgm:pt>
    <dgm:pt modelId="{8C04E8A6-C7D5-4499-893F-6E99A4509AD8}" type="sibTrans" cxnId="{AB450C37-0EE6-4C20-A9B5-0A6944441F32}">
      <dgm:prSet/>
      <dgm:spPr/>
      <dgm:t>
        <a:bodyPr/>
        <a:lstStyle/>
        <a:p>
          <a:endParaRPr lang="en-US"/>
        </a:p>
      </dgm:t>
    </dgm:pt>
    <dgm:pt modelId="{965961E0-81E7-480B-B6CD-E276B393D6D7}" type="pres">
      <dgm:prSet presAssocID="{58D36A39-1043-4A15-9EA1-535292E25ABA}" presName="linear" presStyleCnt="0">
        <dgm:presLayoutVars>
          <dgm:animLvl val="lvl"/>
          <dgm:resizeHandles val="exact"/>
        </dgm:presLayoutVars>
      </dgm:prSet>
      <dgm:spPr/>
    </dgm:pt>
    <dgm:pt modelId="{691426A9-92DF-436C-9BF5-F50A7F7D3116}" type="pres">
      <dgm:prSet presAssocID="{9A801B82-F8AC-4414-B405-0026D459E810}" presName="parentText" presStyleLbl="node1" presStyleIdx="0" presStyleCnt="1" custLinFactY="65039" custLinFactNeighborX="7977" custLinFactNeighborY="100000">
        <dgm:presLayoutVars>
          <dgm:chMax val="0"/>
          <dgm:bulletEnabled val="1"/>
        </dgm:presLayoutVars>
      </dgm:prSet>
      <dgm:spPr/>
    </dgm:pt>
  </dgm:ptLst>
  <dgm:cxnLst>
    <dgm:cxn modelId="{AB450C37-0EE6-4C20-A9B5-0A6944441F32}" srcId="{58D36A39-1043-4A15-9EA1-535292E25ABA}" destId="{9A801B82-F8AC-4414-B405-0026D459E810}" srcOrd="0" destOrd="0" parTransId="{134CF808-4FD5-45F8-8508-69232C8E10A3}" sibTransId="{8C04E8A6-C7D5-4499-893F-6E99A4509AD8}"/>
    <dgm:cxn modelId="{994CCB8D-07D7-4261-882A-9E81D88C2A3D}" type="presOf" srcId="{9A801B82-F8AC-4414-B405-0026D459E810}" destId="{691426A9-92DF-436C-9BF5-F50A7F7D3116}" srcOrd="0" destOrd="0" presId="urn:microsoft.com/office/officeart/2005/8/layout/vList2"/>
    <dgm:cxn modelId="{AB4A43F0-B53F-4553-9BB8-2B21E64403D7}" type="presOf" srcId="{58D36A39-1043-4A15-9EA1-535292E25ABA}" destId="{965961E0-81E7-480B-B6CD-E276B393D6D7}" srcOrd="0" destOrd="0" presId="urn:microsoft.com/office/officeart/2005/8/layout/vList2"/>
    <dgm:cxn modelId="{2BF54A76-D631-44DD-AE44-C6C27BC2CD38}" type="presParOf" srcId="{965961E0-81E7-480B-B6CD-E276B393D6D7}" destId="{691426A9-92DF-436C-9BF5-F50A7F7D31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0CCAA1F-03DC-462B-AAFA-FE4C7FB1009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6FC2DFA7-186C-4A99-A0C3-BD0D61434781}">
      <dgm:prSet/>
      <dgm:spPr/>
      <dgm:t>
        <a:bodyPr/>
        <a:lstStyle/>
        <a:p>
          <a:r>
            <a:rPr lang="en-US" b="1" i="0" dirty="0"/>
            <a:t>3GPP Release:</a:t>
          </a:r>
          <a:r>
            <a:rPr lang="en-US" b="0" i="0" dirty="0"/>
            <a:t> Introduced in </a:t>
          </a:r>
          <a:r>
            <a:rPr lang="en-US" b="1" i="0" dirty="0"/>
            <a:t>Release 13</a:t>
          </a:r>
          <a:r>
            <a:rPr lang="en-US" b="0" i="0" dirty="0"/>
            <a:t> and enhanced in subsequent releases.</a:t>
          </a:r>
          <a:endParaRPr lang="en-US" dirty="0"/>
        </a:p>
      </dgm:t>
    </dgm:pt>
    <dgm:pt modelId="{81F3B873-98DA-46E8-995F-4D951E584FFC}" type="parTrans" cxnId="{55FA6113-4638-4486-92F2-D74E90155307}">
      <dgm:prSet/>
      <dgm:spPr/>
      <dgm:t>
        <a:bodyPr/>
        <a:lstStyle/>
        <a:p>
          <a:endParaRPr lang="en-US"/>
        </a:p>
      </dgm:t>
    </dgm:pt>
    <dgm:pt modelId="{05A52626-E0D4-419E-9A02-C4B1097962B2}" type="sibTrans" cxnId="{55FA6113-4638-4486-92F2-D74E90155307}">
      <dgm:prSet/>
      <dgm:spPr/>
      <dgm:t>
        <a:bodyPr/>
        <a:lstStyle/>
        <a:p>
          <a:endParaRPr lang="en-US"/>
        </a:p>
      </dgm:t>
    </dgm:pt>
    <dgm:pt modelId="{ED8D60DC-C15E-427E-A35C-200C0B617208}">
      <dgm:prSet/>
      <dgm:spPr/>
      <dgm:t>
        <a:bodyPr/>
        <a:lstStyle/>
        <a:p>
          <a:r>
            <a:rPr lang="en-US" b="1" i="0"/>
            <a:t>Purpose:</a:t>
          </a:r>
          <a:r>
            <a:rPr lang="en-US" b="0" i="0"/>
            <a:t> Designed to enable medium-to-high throughput IoT applications with mobility and voice support.</a:t>
          </a:r>
          <a:endParaRPr lang="en-US"/>
        </a:p>
      </dgm:t>
    </dgm:pt>
    <dgm:pt modelId="{46BDF3B6-F692-4797-B132-75D2F48BB60F}" type="parTrans" cxnId="{4E6AD19E-81E0-4115-B1CB-EFFA39D3A413}">
      <dgm:prSet/>
      <dgm:spPr/>
      <dgm:t>
        <a:bodyPr/>
        <a:lstStyle/>
        <a:p>
          <a:endParaRPr lang="en-US"/>
        </a:p>
      </dgm:t>
    </dgm:pt>
    <dgm:pt modelId="{3C645E43-03F9-444F-AC48-50C0993A5147}" type="sibTrans" cxnId="{4E6AD19E-81E0-4115-B1CB-EFFA39D3A413}">
      <dgm:prSet/>
      <dgm:spPr/>
      <dgm:t>
        <a:bodyPr/>
        <a:lstStyle/>
        <a:p>
          <a:endParaRPr lang="en-US"/>
        </a:p>
      </dgm:t>
    </dgm:pt>
    <dgm:pt modelId="{14429FCD-05BA-4777-B7C8-EDB7D820BAE7}" type="pres">
      <dgm:prSet presAssocID="{10CCAA1F-03DC-462B-AAFA-FE4C7FB1009E}" presName="Name0" presStyleCnt="0">
        <dgm:presLayoutVars>
          <dgm:chMax val="7"/>
          <dgm:dir/>
          <dgm:animLvl val="lvl"/>
          <dgm:resizeHandles val="exact"/>
        </dgm:presLayoutVars>
      </dgm:prSet>
      <dgm:spPr/>
    </dgm:pt>
    <dgm:pt modelId="{19A4807E-3289-4F2C-8B6F-8D24624580AE}" type="pres">
      <dgm:prSet presAssocID="{6FC2DFA7-186C-4A99-A0C3-BD0D61434781}" presName="circle1" presStyleLbl="node1" presStyleIdx="0" presStyleCnt="2"/>
      <dgm:spPr/>
    </dgm:pt>
    <dgm:pt modelId="{7AFDC5CE-2E10-4858-8FF1-4C9F656016A3}" type="pres">
      <dgm:prSet presAssocID="{6FC2DFA7-186C-4A99-A0C3-BD0D61434781}" presName="space" presStyleCnt="0"/>
      <dgm:spPr/>
    </dgm:pt>
    <dgm:pt modelId="{CDBAB3EC-9B2D-4FDC-A0CA-D045C9BD66B4}" type="pres">
      <dgm:prSet presAssocID="{6FC2DFA7-186C-4A99-A0C3-BD0D61434781}" presName="rect1" presStyleLbl="alignAcc1" presStyleIdx="0" presStyleCnt="2"/>
      <dgm:spPr/>
    </dgm:pt>
    <dgm:pt modelId="{BA94DC94-3252-4BC8-BD0C-8BAA81441580}" type="pres">
      <dgm:prSet presAssocID="{ED8D60DC-C15E-427E-A35C-200C0B617208}" presName="vertSpace2" presStyleLbl="node1" presStyleIdx="0" presStyleCnt="2"/>
      <dgm:spPr/>
    </dgm:pt>
    <dgm:pt modelId="{3FB1B9E6-A6E2-471D-8442-EB22F9B684E8}" type="pres">
      <dgm:prSet presAssocID="{ED8D60DC-C15E-427E-A35C-200C0B617208}" presName="circle2" presStyleLbl="node1" presStyleIdx="1" presStyleCnt="2"/>
      <dgm:spPr/>
    </dgm:pt>
    <dgm:pt modelId="{D10E1BA4-3F72-4A78-A4CE-47100721A596}" type="pres">
      <dgm:prSet presAssocID="{ED8D60DC-C15E-427E-A35C-200C0B617208}" presName="rect2" presStyleLbl="alignAcc1" presStyleIdx="1" presStyleCnt="2"/>
      <dgm:spPr/>
    </dgm:pt>
    <dgm:pt modelId="{ECBBCFEA-EDEB-4E16-B4F5-D4CBDA8F9B89}" type="pres">
      <dgm:prSet presAssocID="{6FC2DFA7-186C-4A99-A0C3-BD0D61434781}" presName="rect1ParTxNoCh" presStyleLbl="alignAcc1" presStyleIdx="1" presStyleCnt="2">
        <dgm:presLayoutVars>
          <dgm:chMax val="1"/>
          <dgm:bulletEnabled val="1"/>
        </dgm:presLayoutVars>
      </dgm:prSet>
      <dgm:spPr/>
    </dgm:pt>
    <dgm:pt modelId="{F0A92411-5F2A-4AD1-B306-679A0723BBE9}" type="pres">
      <dgm:prSet presAssocID="{ED8D60DC-C15E-427E-A35C-200C0B617208}" presName="rect2ParTxNoCh" presStyleLbl="alignAcc1" presStyleIdx="1" presStyleCnt="2">
        <dgm:presLayoutVars>
          <dgm:chMax val="1"/>
          <dgm:bulletEnabled val="1"/>
        </dgm:presLayoutVars>
      </dgm:prSet>
      <dgm:spPr/>
    </dgm:pt>
  </dgm:ptLst>
  <dgm:cxnLst>
    <dgm:cxn modelId="{55FA6113-4638-4486-92F2-D74E90155307}" srcId="{10CCAA1F-03DC-462B-AAFA-FE4C7FB1009E}" destId="{6FC2DFA7-186C-4A99-A0C3-BD0D61434781}" srcOrd="0" destOrd="0" parTransId="{81F3B873-98DA-46E8-995F-4D951E584FFC}" sibTransId="{05A52626-E0D4-419E-9A02-C4B1097962B2}"/>
    <dgm:cxn modelId="{D8A09B2D-6791-4102-B77B-9D7EC0F26C93}" type="presOf" srcId="{10CCAA1F-03DC-462B-AAFA-FE4C7FB1009E}" destId="{14429FCD-05BA-4777-B7C8-EDB7D820BAE7}" srcOrd="0" destOrd="0" presId="urn:microsoft.com/office/officeart/2005/8/layout/target3"/>
    <dgm:cxn modelId="{12FC0634-CA72-4BD1-B7D5-CF9D4471D938}" type="presOf" srcId="{6FC2DFA7-186C-4A99-A0C3-BD0D61434781}" destId="{CDBAB3EC-9B2D-4FDC-A0CA-D045C9BD66B4}" srcOrd="0" destOrd="0" presId="urn:microsoft.com/office/officeart/2005/8/layout/target3"/>
    <dgm:cxn modelId="{8F62743C-12D6-415F-97F4-E6EB8C633AF3}" type="presOf" srcId="{ED8D60DC-C15E-427E-A35C-200C0B617208}" destId="{D10E1BA4-3F72-4A78-A4CE-47100721A596}" srcOrd="0" destOrd="0" presId="urn:microsoft.com/office/officeart/2005/8/layout/target3"/>
    <dgm:cxn modelId="{47AF826D-A406-47BB-8806-6DA840A447B6}" type="presOf" srcId="{6FC2DFA7-186C-4A99-A0C3-BD0D61434781}" destId="{ECBBCFEA-EDEB-4E16-B4F5-D4CBDA8F9B89}" srcOrd="1" destOrd="0" presId="urn:microsoft.com/office/officeart/2005/8/layout/target3"/>
    <dgm:cxn modelId="{7F4DB04D-557A-4A63-9350-ECD901A118B4}" type="presOf" srcId="{ED8D60DC-C15E-427E-A35C-200C0B617208}" destId="{F0A92411-5F2A-4AD1-B306-679A0723BBE9}" srcOrd="1" destOrd="0" presId="urn:microsoft.com/office/officeart/2005/8/layout/target3"/>
    <dgm:cxn modelId="{4E6AD19E-81E0-4115-B1CB-EFFA39D3A413}" srcId="{10CCAA1F-03DC-462B-AAFA-FE4C7FB1009E}" destId="{ED8D60DC-C15E-427E-A35C-200C0B617208}" srcOrd="1" destOrd="0" parTransId="{46BDF3B6-F692-4797-B132-75D2F48BB60F}" sibTransId="{3C645E43-03F9-444F-AC48-50C0993A5147}"/>
    <dgm:cxn modelId="{F371CA8B-554C-4D59-BB61-0309EFDB459B}" type="presParOf" srcId="{14429FCD-05BA-4777-B7C8-EDB7D820BAE7}" destId="{19A4807E-3289-4F2C-8B6F-8D24624580AE}" srcOrd="0" destOrd="0" presId="urn:microsoft.com/office/officeart/2005/8/layout/target3"/>
    <dgm:cxn modelId="{B49E78F9-3ADC-40B3-8A67-A36C8A1291DA}" type="presParOf" srcId="{14429FCD-05BA-4777-B7C8-EDB7D820BAE7}" destId="{7AFDC5CE-2E10-4858-8FF1-4C9F656016A3}" srcOrd="1" destOrd="0" presId="urn:microsoft.com/office/officeart/2005/8/layout/target3"/>
    <dgm:cxn modelId="{90DA9336-9847-4932-831F-983474EBB56F}" type="presParOf" srcId="{14429FCD-05BA-4777-B7C8-EDB7D820BAE7}" destId="{CDBAB3EC-9B2D-4FDC-A0CA-D045C9BD66B4}" srcOrd="2" destOrd="0" presId="urn:microsoft.com/office/officeart/2005/8/layout/target3"/>
    <dgm:cxn modelId="{A8107047-84B6-4C20-B780-F750F793950C}" type="presParOf" srcId="{14429FCD-05BA-4777-B7C8-EDB7D820BAE7}" destId="{BA94DC94-3252-4BC8-BD0C-8BAA81441580}" srcOrd="3" destOrd="0" presId="urn:microsoft.com/office/officeart/2005/8/layout/target3"/>
    <dgm:cxn modelId="{8D4A1547-B330-43D9-AFB2-B39EB78D4B3C}" type="presParOf" srcId="{14429FCD-05BA-4777-B7C8-EDB7D820BAE7}" destId="{3FB1B9E6-A6E2-471D-8442-EB22F9B684E8}" srcOrd="4" destOrd="0" presId="urn:microsoft.com/office/officeart/2005/8/layout/target3"/>
    <dgm:cxn modelId="{98A6FF90-4EFC-4891-80DE-51BA2E7D593A}" type="presParOf" srcId="{14429FCD-05BA-4777-B7C8-EDB7D820BAE7}" destId="{D10E1BA4-3F72-4A78-A4CE-47100721A596}" srcOrd="5" destOrd="0" presId="urn:microsoft.com/office/officeart/2005/8/layout/target3"/>
    <dgm:cxn modelId="{1F30C80C-1D75-4ED8-81BC-3618D7DFBD72}" type="presParOf" srcId="{14429FCD-05BA-4777-B7C8-EDB7D820BAE7}" destId="{ECBBCFEA-EDEB-4E16-B4F5-D4CBDA8F9B89}" srcOrd="6" destOrd="0" presId="urn:microsoft.com/office/officeart/2005/8/layout/target3"/>
    <dgm:cxn modelId="{D3F0F9AC-A438-4CEF-B6FB-74FCD9137DB8}" type="presParOf" srcId="{14429FCD-05BA-4777-B7C8-EDB7D820BAE7}" destId="{F0A92411-5F2A-4AD1-B306-679A0723BBE9}"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D36A39-1043-4A15-9EA1-535292E25A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801B82-F8AC-4414-B405-0026D459E810}">
      <dgm:prSet/>
      <dgm:spPr/>
      <dgm:t>
        <a:bodyPr/>
        <a:lstStyle/>
        <a:p>
          <a:r>
            <a:rPr lang="en-US" b="1" i="0" dirty="0" err="1"/>
            <a:t>i</a:t>
          </a:r>
          <a:r>
            <a:rPr lang="en-US" b="1" i="0" dirty="0"/>
            <a:t>. LTE-M (Long-Term Evolution for Machines)</a:t>
          </a:r>
          <a:endParaRPr lang="en-US" dirty="0"/>
        </a:p>
      </dgm:t>
    </dgm:pt>
    <dgm:pt modelId="{134CF808-4FD5-45F8-8508-69232C8E10A3}" type="parTrans" cxnId="{AB450C37-0EE6-4C20-A9B5-0A6944441F32}">
      <dgm:prSet/>
      <dgm:spPr/>
      <dgm:t>
        <a:bodyPr/>
        <a:lstStyle/>
        <a:p>
          <a:endParaRPr lang="en-US"/>
        </a:p>
      </dgm:t>
    </dgm:pt>
    <dgm:pt modelId="{8C04E8A6-C7D5-4499-893F-6E99A4509AD8}" type="sibTrans" cxnId="{AB450C37-0EE6-4C20-A9B5-0A6944441F32}">
      <dgm:prSet/>
      <dgm:spPr/>
      <dgm:t>
        <a:bodyPr/>
        <a:lstStyle/>
        <a:p>
          <a:endParaRPr lang="en-US"/>
        </a:p>
      </dgm:t>
    </dgm:pt>
    <dgm:pt modelId="{965961E0-81E7-480B-B6CD-E276B393D6D7}" type="pres">
      <dgm:prSet presAssocID="{58D36A39-1043-4A15-9EA1-535292E25ABA}" presName="linear" presStyleCnt="0">
        <dgm:presLayoutVars>
          <dgm:animLvl val="lvl"/>
          <dgm:resizeHandles val="exact"/>
        </dgm:presLayoutVars>
      </dgm:prSet>
      <dgm:spPr/>
    </dgm:pt>
    <dgm:pt modelId="{691426A9-92DF-436C-9BF5-F50A7F7D3116}" type="pres">
      <dgm:prSet presAssocID="{9A801B82-F8AC-4414-B405-0026D459E810}" presName="parentText" presStyleLbl="node1" presStyleIdx="0" presStyleCnt="1" custLinFactY="-3008" custLinFactNeighborX="-4305" custLinFactNeighborY="-100000">
        <dgm:presLayoutVars>
          <dgm:chMax val="0"/>
          <dgm:bulletEnabled val="1"/>
        </dgm:presLayoutVars>
      </dgm:prSet>
      <dgm:spPr/>
    </dgm:pt>
  </dgm:ptLst>
  <dgm:cxnLst>
    <dgm:cxn modelId="{AB450C37-0EE6-4C20-A9B5-0A6944441F32}" srcId="{58D36A39-1043-4A15-9EA1-535292E25ABA}" destId="{9A801B82-F8AC-4414-B405-0026D459E810}" srcOrd="0" destOrd="0" parTransId="{134CF808-4FD5-45F8-8508-69232C8E10A3}" sibTransId="{8C04E8A6-C7D5-4499-893F-6E99A4509AD8}"/>
    <dgm:cxn modelId="{994CCB8D-07D7-4261-882A-9E81D88C2A3D}" type="presOf" srcId="{9A801B82-F8AC-4414-B405-0026D459E810}" destId="{691426A9-92DF-436C-9BF5-F50A7F7D3116}" srcOrd="0" destOrd="0" presId="urn:microsoft.com/office/officeart/2005/8/layout/vList2"/>
    <dgm:cxn modelId="{AB4A43F0-B53F-4553-9BB8-2B21E64403D7}" type="presOf" srcId="{58D36A39-1043-4A15-9EA1-535292E25ABA}" destId="{965961E0-81E7-480B-B6CD-E276B393D6D7}" srcOrd="0" destOrd="0" presId="urn:microsoft.com/office/officeart/2005/8/layout/vList2"/>
    <dgm:cxn modelId="{2BF54A76-D631-44DD-AE44-C6C27BC2CD38}" type="presParOf" srcId="{965961E0-81E7-480B-B6CD-E276B393D6D7}" destId="{691426A9-92DF-436C-9BF5-F50A7F7D31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D09F5D-581D-4D12-AACF-3C173305ABA8}" type="doc">
      <dgm:prSet loTypeId="urn:microsoft.com/office/officeart/2009/3/layout/StepUpProcess" loCatId="process" qsTypeId="urn:microsoft.com/office/officeart/2005/8/quickstyle/simple3" qsCatId="simple" csTypeId="urn:microsoft.com/office/officeart/2005/8/colors/accent1_2" csCatId="accent1"/>
      <dgm:spPr/>
      <dgm:t>
        <a:bodyPr/>
        <a:lstStyle/>
        <a:p>
          <a:endParaRPr lang="en-US"/>
        </a:p>
      </dgm:t>
    </dgm:pt>
    <dgm:pt modelId="{9477D3DA-9F1C-4F8A-8BB0-F1C71EA1A5D4}">
      <dgm:prSet/>
      <dgm:spPr/>
      <dgm:t>
        <a:bodyPr/>
        <a:lstStyle/>
        <a:p>
          <a:r>
            <a:rPr lang="en-US" b="1" i="0"/>
            <a:t>Key Features:</a:t>
          </a:r>
          <a:endParaRPr lang="en-US"/>
        </a:p>
      </dgm:t>
    </dgm:pt>
    <dgm:pt modelId="{7EA2DF24-2831-46B6-9FC2-72E03C278AE9}" type="parTrans" cxnId="{65637D32-DFD8-4CBB-9B8F-56880AE12F37}">
      <dgm:prSet/>
      <dgm:spPr/>
      <dgm:t>
        <a:bodyPr/>
        <a:lstStyle/>
        <a:p>
          <a:endParaRPr lang="en-US"/>
        </a:p>
      </dgm:t>
    </dgm:pt>
    <dgm:pt modelId="{8DA6D09C-B78E-41E8-B64A-A7AEC0EAB798}" type="sibTrans" cxnId="{65637D32-DFD8-4CBB-9B8F-56880AE12F37}">
      <dgm:prSet/>
      <dgm:spPr/>
      <dgm:t>
        <a:bodyPr/>
        <a:lstStyle/>
        <a:p>
          <a:endParaRPr lang="en-US"/>
        </a:p>
      </dgm:t>
    </dgm:pt>
    <dgm:pt modelId="{21371266-6099-4EAE-86D0-EEB473D1804D}">
      <dgm:prSet/>
      <dgm:spPr/>
      <dgm:t>
        <a:bodyPr/>
        <a:lstStyle/>
        <a:p>
          <a:r>
            <a:rPr lang="en-US" b="1" i="0"/>
            <a:t>Mobility Support:</a:t>
          </a:r>
          <a:r>
            <a:rPr lang="en-US" b="0" i="0"/>
            <a:t> Handles handovers between cells, suitable for mobile use cases.</a:t>
          </a:r>
          <a:endParaRPr lang="en-US"/>
        </a:p>
      </dgm:t>
    </dgm:pt>
    <dgm:pt modelId="{3C14848E-7A3F-43F9-A09C-8078A7B62ABD}" type="parTrans" cxnId="{8CB1D63A-E008-4DFD-BE2D-52D039B49B78}">
      <dgm:prSet/>
      <dgm:spPr/>
      <dgm:t>
        <a:bodyPr/>
        <a:lstStyle/>
        <a:p>
          <a:endParaRPr lang="en-US"/>
        </a:p>
      </dgm:t>
    </dgm:pt>
    <dgm:pt modelId="{77E28FA3-B8DB-4B10-8726-60B31AB9ABC5}" type="sibTrans" cxnId="{8CB1D63A-E008-4DFD-BE2D-52D039B49B78}">
      <dgm:prSet/>
      <dgm:spPr/>
      <dgm:t>
        <a:bodyPr/>
        <a:lstStyle/>
        <a:p>
          <a:endParaRPr lang="en-US"/>
        </a:p>
      </dgm:t>
    </dgm:pt>
    <dgm:pt modelId="{5461364D-133D-4989-8BB6-87746612F6AB}">
      <dgm:prSet/>
      <dgm:spPr/>
      <dgm:t>
        <a:bodyPr/>
        <a:lstStyle/>
        <a:p>
          <a:r>
            <a:rPr lang="en-US" b="1" i="0"/>
            <a:t>VoLTE Support:</a:t>
          </a:r>
          <a:r>
            <a:rPr lang="en-US" b="0" i="0"/>
            <a:t> Enables voice calls over LTE.</a:t>
          </a:r>
          <a:endParaRPr lang="en-US"/>
        </a:p>
      </dgm:t>
    </dgm:pt>
    <dgm:pt modelId="{C2D37C81-D8EA-4064-A7F8-97CB3DE87BA5}" type="parTrans" cxnId="{A348AFAA-E6C5-48BB-ADC2-B5A182859287}">
      <dgm:prSet/>
      <dgm:spPr/>
      <dgm:t>
        <a:bodyPr/>
        <a:lstStyle/>
        <a:p>
          <a:endParaRPr lang="en-US"/>
        </a:p>
      </dgm:t>
    </dgm:pt>
    <dgm:pt modelId="{2689D89C-110A-4775-ACE0-3984C02A561F}" type="sibTrans" cxnId="{A348AFAA-E6C5-48BB-ADC2-B5A182859287}">
      <dgm:prSet/>
      <dgm:spPr/>
      <dgm:t>
        <a:bodyPr/>
        <a:lstStyle/>
        <a:p>
          <a:endParaRPr lang="en-US"/>
        </a:p>
      </dgm:t>
    </dgm:pt>
    <dgm:pt modelId="{CCBAAD94-02E4-45CF-8962-F952A067C21D}">
      <dgm:prSet/>
      <dgm:spPr/>
      <dgm:t>
        <a:bodyPr/>
        <a:lstStyle/>
        <a:p>
          <a:r>
            <a:rPr lang="en-US" b="1" i="0"/>
            <a:t>Coverage Enhancement:</a:t>
          </a:r>
          <a:r>
            <a:rPr lang="en-US" b="0" i="0"/>
            <a:t> Achieves better signal penetration for challenging environments.</a:t>
          </a:r>
          <a:endParaRPr lang="en-US"/>
        </a:p>
      </dgm:t>
    </dgm:pt>
    <dgm:pt modelId="{CCD53FCF-B8A8-4FBE-8E58-4702B1A847F0}" type="parTrans" cxnId="{8A628601-F69E-4212-9704-B70D7447393B}">
      <dgm:prSet/>
      <dgm:spPr/>
      <dgm:t>
        <a:bodyPr/>
        <a:lstStyle/>
        <a:p>
          <a:endParaRPr lang="en-US"/>
        </a:p>
      </dgm:t>
    </dgm:pt>
    <dgm:pt modelId="{47E52489-5FA1-4968-B30D-28236A5B26DB}" type="sibTrans" cxnId="{8A628601-F69E-4212-9704-B70D7447393B}">
      <dgm:prSet/>
      <dgm:spPr/>
      <dgm:t>
        <a:bodyPr/>
        <a:lstStyle/>
        <a:p>
          <a:endParaRPr lang="en-US"/>
        </a:p>
      </dgm:t>
    </dgm:pt>
    <dgm:pt modelId="{06EE8D2E-90C8-414D-BE01-8623DEE6C74D}">
      <dgm:prSet/>
      <dgm:spPr/>
      <dgm:t>
        <a:bodyPr/>
        <a:lstStyle/>
        <a:p>
          <a:r>
            <a:rPr lang="en-US" b="1" i="0" dirty="0"/>
            <a:t>Low Power Features:</a:t>
          </a:r>
          <a:endParaRPr lang="en-US" dirty="0"/>
        </a:p>
      </dgm:t>
    </dgm:pt>
    <dgm:pt modelId="{35CE0E56-ACCB-441D-9024-3540C1630AD1}" type="parTrans" cxnId="{9CEDA863-A8C5-4B1C-A392-1BFF2BCB0FA6}">
      <dgm:prSet/>
      <dgm:spPr/>
      <dgm:t>
        <a:bodyPr/>
        <a:lstStyle/>
        <a:p>
          <a:endParaRPr lang="en-US"/>
        </a:p>
      </dgm:t>
    </dgm:pt>
    <dgm:pt modelId="{9D0F979D-A725-4955-91BD-88F7EC33D791}" type="sibTrans" cxnId="{9CEDA863-A8C5-4B1C-A392-1BFF2BCB0FA6}">
      <dgm:prSet/>
      <dgm:spPr/>
      <dgm:t>
        <a:bodyPr/>
        <a:lstStyle/>
        <a:p>
          <a:endParaRPr lang="en-US"/>
        </a:p>
      </dgm:t>
    </dgm:pt>
    <dgm:pt modelId="{F0B9EBBD-76D2-4EE5-A04A-3CA265C568E2}">
      <dgm:prSet/>
      <dgm:spPr/>
      <dgm:t>
        <a:bodyPr/>
        <a:lstStyle/>
        <a:p>
          <a:r>
            <a:rPr lang="en-US" b="1" i="0" dirty="0"/>
            <a:t>Power Saving Mode (PSM).</a:t>
          </a:r>
          <a:endParaRPr lang="en-US" dirty="0"/>
        </a:p>
      </dgm:t>
    </dgm:pt>
    <dgm:pt modelId="{D3658965-3054-45A5-9FC5-2F63087C61B4}" type="parTrans" cxnId="{29417C16-27D7-4576-9769-B2FB882FB9BE}">
      <dgm:prSet/>
      <dgm:spPr/>
      <dgm:t>
        <a:bodyPr/>
        <a:lstStyle/>
        <a:p>
          <a:endParaRPr lang="en-US"/>
        </a:p>
      </dgm:t>
    </dgm:pt>
    <dgm:pt modelId="{A9EF1E3E-B955-4441-90FB-A3E511A8AF08}" type="sibTrans" cxnId="{29417C16-27D7-4576-9769-B2FB882FB9BE}">
      <dgm:prSet/>
      <dgm:spPr/>
      <dgm:t>
        <a:bodyPr/>
        <a:lstStyle/>
        <a:p>
          <a:endParaRPr lang="en-US"/>
        </a:p>
      </dgm:t>
    </dgm:pt>
    <dgm:pt modelId="{8DAFF956-4BDA-4712-9F54-AFD5123BD1A7}">
      <dgm:prSet/>
      <dgm:spPr/>
      <dgm:t>
        <a:bodyPr/>
        <a:lstStyle/>
        <a:p>
          <a:r>
            <a:rPr lang="en-US" b="1" i="0" dirty="0"/>
            <a:t>Extended Discontinuous Reception (</a:t>
          </a:r>
          <a:r>
            <a:rPr lang="en-US" b="1" i="0" dirty="0" err="1"/>
            <a:t>eDRX</a:t>
          </a:r>
          <a:r>
            <a:rPr lang="en-US" b="1" i="0" dirty="0"/>
            <a:t>).</a:t>
          </a:r>
          <a:endParaRPr lang="en-US" dirty="0"/>
        </a:p>
      </dgm:t>
    </dgm:pt>
    <dgm:pt modelId="{2831BFD7-887D-44DA-A766-9AAB0343DD72}" type="parTrans" cxnId="{2966E101-78EE-41CB-9ADE-DE5D4726CC13}">
      <dgm:prSet/>
      <dgm:spPr/>
      <dgm:t>
        <a:bodyPr/>
        <a:lstStyle/>
        <a:p>
          <a:endParaRPr lang="en-US"/>
        </a:p>
      </dgm:t>
    </dgm:pt>
    <dgm:pt modelId="{899C593E-0B43-4369-AB65-EADEAAA0646D}" type="sibTrans" cxnId="{2966E101-78EE-41CB-9ADE-DE5D4726CC13}">
      <dgm:prSet/>
      <dgm:spPr/>
      <dgm:t>
        <a:bodyPr/>
        <a:lstStyle/>
        <a:p>
          <a:endParaRPr lang="en-US"/>
        </a:p>
      </dgm:t>
    </dgm:pt>
    <dgm:pt modelId="{50A32828-8BB5-41F4-96DC-573FDAC5B77A}" type="pres">
      <dgm:prSet presAssocID="{EFD09F5D-581D-4D12-AACF-3C173305ABA8}" presName="rootnode" presStyleCnt="0">
        <dgm:presLayoutVars>
          <dgm:chMax/>
          <dgm:chPref/>
          <dgm:dir/>
          <dgm:animLvl val="lvl"/>
        </dgm:presLayoutVars>
      </dgm:prSet>
      <dgm:spPr/>
    </dgm:pt>
    <dgm:pt modelId="{2E3DE9B0-EE18-4E65-B30E-F49E08CFC658}" type="pres">
      <dgm:prSet presAssocID="{9477D3DA-9F1C-4F8A-8BB0-F1C71EA1A5D4}" presName="composite" presStyleCnt="0"/>
      <dgm:spPr/>
    </dgm:pt>
    <dgm:pt modelId="{9BA7D312-0DB5-4FD6-BDFB-D6608FC76A8E}" type="pres">
      <dgm:prSet presAssocID="{9477D3DA-9F1C-4F8A-8BB0-F1C71EA1A5D4}" presName="LShape" presStyleLbl="alignNode1" presStyleIdx="0" presStyleCnt="9"/>
      <dgm:spPr/>
    </dgm:pt>
    <dgm:pt modelId="{2038F484-657C-4B4F-A7D9-16321E12602F}" type="pres">
      <dgm:prSet presAssocID="{9477D3DA-9F1C-4F8A-8BB0-F1C71EA1A5D4}" presName="ParentText" presStyleLbl="revTx" presStyleIdx="0" presStyleCnt="5">
        <dgm:presLayoutVars>
          <dgm:chMax val="0"/>
          <dgm:chPref val="0"/>
          <dgm:bulletEnabled val="1"/>
        </dgm:presLayoutVars>
      </dgm:prSet>
      <dgm:spPr/>
    </dgm:pt>
    <dgm:pt modelId="{10ECC5E8-D62F-4BA0-BDE8-3264A06FC522}" type="pres">
      <dgm:prSet presAssocID="{9477D3DA-9F1C-4F8A-8BB0-F1C71EA1A5D4}" presName="Triangle" presStyleLbl="alignNode1" presStyleIdx="1" presStyleCnt="9"/>
      <dgm:spPr/>
    </dgm:pt>
    <dgm:pt modelId="{2C59F552-02D3-49D9-8113-FF2228C1A87D}" type="pres">
      <dgm:prSet presAssocID="{8DA6D09C-B78E-41E8-B64A-A7AEC0EAB798}" presName="sibTrans" presStyleCnt="0"/>
      <dgm:spPr/>
    </dgm:pt>
    <dgm:pt modelId="{B580B32F-9999-43FB-9F50-5FB88EE7A925}" type="pres">
      <dgm:prSet presAssocID="{8DA6D09C-B78E-41E8-B64A-A7AEC0EAB798}" presName="space" presStyleCnt="0"/>
      <dgm:spPr/>
    </dgm:pt>
    <dgm:pt modelId="{02585716-3581-4119-AF7F-F39C813D1907}" type="pres">
      <dgm:prSet presAssocID="{21371266-6099-4EAE-86D0-EEB473D1804D}" presName="composite" presStyleCnt="0"/>
      <dgm:spPr/>
    </dgm:pt>
    <dgm:pt modelId="{4064A3A4-72ED-4A5F-8B5E-09DBBD1B32EE}" type="pres">
      <dgm:prSet presAssocID="{21371266-6099-4EAE-86D0-EEB473D1804D}" presName="LShape" presStyleLbl="alignNode1" presStyleIdx="2" presStyleCnt="9"/>
      <dgm:spPr/>
    </dgm:pt>
    <dgm:pt modelId="{C28860CD-6009-432C-86D4-B66FB7BD3FE7}" type="pres">
      <dgm:prSet presAssocID="{21371266-6099-4EAE-86D0-EEB473D1804D}" presName="ParentText" presStyleLbl="revTx" presStyleIdx="1" presStyleCnt="5">
        <dgm:presLayoutVars>
          <dgm:chMax val="0"/>
          <dgm:chPref val="0"/>
          <dgm:bulletEnabled val="1"/>
        </dgm:presLayoutVars>
      </dgm:prSet>
      <dgm:spPr/>
    </dgm:pt>
    <dgm:pt modelId="{DE2CC8AE-0B3A-4DB1-B687-54851B509B9C}" type="pres">
      <dgm:prSet presAssocID="{21371266-6099-4EAE-86D0-EEB473D1804D}" presName="Triangle" presStyleLbl="alignNode1" presStyleIdx="3" presStyleCnt="9"/>
      <dgm:spPr/>
    </dgm:pt>
    <dgm:pt modelId="{288572BC-75FD-4DE6-9B14-6D110881AA87}" type="pres">
      <dgm:prSet presAssocID="{77E28FA3-B8DB-4B10-8726-60B31AB9ABC5}" presName="sibTrans" presStyleCnt="0"/>
      <dgm:spPr/>
    </dgm:pt>
    <dgm:pt modelId="{F4AEC93B-3AB8-431F-97B1-34AE4F94F612}" type="pres">
      <dgm:prSet presAssocID="{77E28FA3-B8DB-4B10-8726-60B31AB9ABC5}" presName="space" presStyleCnt="0"/>
      <dgm:spPr/>
    </dgm:pt>
    <dgm:pt modelId="{6F305CE7-ABBD-4EC3-9990-6EC744ADB712}" type="pres">
      <dgm:prSet presAssocID="{5461364D-133D-4989-8BB6-87746612F6AB}" presName="composite" presStyleCnt="0"/>
      <dgm:spPr/>
    </dgm:pt>
    <dgm:pt modelId="{90E6E9C9-F060-453E-9A48-94321AABA3A6}" type="pres">
      <dgm:prSet presAssocID="{5461364D-133D-4989-8BB6-87746612F6AB}" presName="LShape" presStyleLbl="alignNode1" presStyleIdx="4" presStyleCnt="9"/>
      <dgm:spPr/>
    </dgm:pt>
    <dgm:pt modelId="{650B3F68-D595-47B0-9511-81662599C228}" type="pres">
      <dgm:prSet presAssocID="{5461364D-133D-4989-8BB6-87746612F6AB}" presName="ParentText" presStyleLbl="revTx" presStyleIdx="2" presStyleCnt="5">
        <dgm:presLayoutVars>
          <dgm:chMax val="0"/>
          <dgm:chPref val="0"/>
          <dgm:bulletEnabled val="1"/>
        </dgm:presLayoutVars>
      </dgm:prSet>
      <dgm:spPr/>
    </dgm:pt>
    <dgm:pt modelId="{2F37DF8A-65FD-4883-B580-EA18D7869736}" type="pres">
      <dgm:prSet presAssocID="{5461364D-133D-4989-8BB6-87746612F6AB}" presName="Triangle" presStyleLbl="alignNode1" presStyleIdx="5" presStyleCnt="9"/>
      <dgm:spPr/>
    </dgm:pt>
    <dgm:pt modelId="{DA157470-4B7C-4541-AC6B-2E47CCDD49CC}" type="pres">
      <dgm:prSet presAssocID="{2689D89C-110A-4775-ACE0-3984C02A561F}" presName="sibTrans" presStyleCnt="0"/>
      <dgm:spPr/>
    </dgm:pt>
    <dgm:pt modelId="{33314FF2-E203-4906-984B-FEBEAFD6E9F6}" type="pres">
      <dgm:prSet presAssocID="{2689D89C-110A-4775-ACE0-3984C02A561F}" presName="space" presStyleCnt="0"/>
      <dgm:spPr/>
    </dgm:pt>
    <dgm:pt modelId="{D7DDCBAB-A7D3-4F61-ADC7-9993E89510FE}" type="pres">
      <dgm:prSet presAssocID="{CCBAAD94-02E4-45CF-8962-F952A067C21D}" presName="composite" presStyleCnt="0"/>
      <dgm:spPr/>
    </dgm:pt>
    <dgm:pt modelId="{B8C953B4-3EBA-4607-9A78-886F6E325129}" type="pres">
      <dgm:prSet presAssocID="{CCBAAD94-02E4-45CF-8962-F952A067C21D}" presName="LShape" presStyleLbl="alignNode1" presStyleIdx="6" presStyleCnt="9" custLinFactNeighborX="-1819" custLinFactNeighborY="-4850"/>
      <dgm:spPr/>
    </dgm:pt>
    <dgm:pt modelId="{FBA16CAB-F48E-4F69-9304-8F216EC57F46}" type="pres">
      <dgm:prSet presAssocID="{CCBAAD94-02E4-45CF-8962-F952A067C21D}" presName="ParentText" presStyleLbl="revTx" presStyleIdx="3" presStyleCnt="5">
        <dgm:presLayoutVars>
          <dgm:chMax val="0"/>
          <dgm:chPref val="0"/>
          <dgm:bulletEnabled val="1"/>
        </dgm:presLayoutVars>
      </dgm:prSet>
      <dgm:spPr/>
    </dgm:pt>
    <dgm:pt modelId="{E88B32B4-B9D0-4490-A681-0A8C19639711}" type="pres">
      <dgm:prSet presAssocID="{CCBAAD94-02E4-45CF-8962-F952A067C21D}" presName="Triangle" presStyleLbl="alignNode1" presStyleIdx="7" presStyleCnt="9"/>
      <dgm:spPr/>
    </dgm:pt>
    <dgm:pt modelId="{3F349023-0CF7-4B24-B7FC-D870A2CC0687}" type="pres">
      <dgm:prSet presAssocID="{47E52489-5FA1-4968-B30D-28236A5B26DB}" presName="sibTrans" presStyleCnt="0"/>
      <dgm:spPr/>
    </dgm:pt>
    <dgm:pt modelId="{DADB7C33-C0F8-41A5-A510-2874BA32868E}" type="pres">
      <dgm:prSet presAssocID="{47E52489-5FA1-4968-B30D-28236A5B26DB}" presName="space" presStyleCnt="0"/>
      <dgm:spPr/>
    </dgm:pt>
    <dgm:pt modelId="{CA325F19-2C67-435F-9C49-F6A58AD8BF6C}" type="pres">
      <dgm:prSet presAssocID="{06EE8D2E-90C8-414D-BE01-8623DEE6C74D}" presName="composite" presStyleCnt="0"/>
      <dgm:spPr/>
    </dgm:pt>
    <dgm:pt modelId="{EF1D6CF5-6641-4A65-AEED-F95EBF7B9407}" type="pres">
      <dgm:prSet presAssocID="{06EE8D2E-90C8-414D-BE01-8623DEE6C74D}" presName="LShape" presStyleLbl="alignNode1" presStyleIdx="8" presStyleCnt="9"/>
      <dgm:spPr/>
    </dgm:pt>
    <dgm:pt modelId="{6ADD75A0-90D6-46FB-AF98-0924FBFEE001}" type="pres">
      <dgm:prSet presAssocID="{06EE8D2E-90C8-414D-BE01-8623DEE6C74D}" presName="ParentText" presStyleLbl="revTx" presStyleIdx="4" presStyleCnt="5">
        <dgm:presLayoutVars>
          <dgm:chMax val="0"/>
          <dgm:chPref val="0"/>
          <dgm:bulletEnabled val="1"/>
        </dgm:presLayoutVars>
      </dgm:prSet>
      <dgm:spPr/>
    </dgm:pt>
  </dgm:ptLst>
  <dgm:cxnLst>
    <dgm:cxn modelId="{8A628601-F69E-4212-9704-B70D7447393B}" srcId="{EFD09F5D-581D-4D12-AACF-3C173305ABA8}" destId="{CCBAAD94-02E4-45CF-8962-F952A067C21D}" srcOrd="3" destOrd="0" parTransId="{CCD53FCF-B8A8-4FBE-8E58-4702B1A847F0}" sibTransId="{47E52489-5FA1-4968-B30D-28236A5B26DB}"/>
    <dgm:cxn modelId="{2966E101-78EE-41CB-9ADE-DE5D4726CC13}" srcId="{06EE8D2E-90C8-414D-BE01-8623DEE6C74D}" destId="{8DAFF956-4BDA-4712-9F54-AFD5123BD1A7}" srcOrd="1" destOrd="0" parTransId="{2831BFD7-887D-44DA-A766-9AAB0343DD72}" sibTransId="{899C593E-0B43-4369-AB65-EADEAAA0646D}"/>
    <dgm:cxn modelId="{4AD6CB0B-50D3-4D02-8C96-99178AD44895}" type="presOf" srcId="{F0B9EBBD-76D2-4EE5-A04A-3CA265C568E2}" destId="{6ADD75A0-90D6-46FB-AF98-0924FBFEE001}" srcOrd="0" destOrd="1" presId="urn:microsoft.com/office/officeart/2009/3/layout/StepUpProcess"/>
    <dgm:cxn modelId="{29417C16-27D7-4576-9769-B2FB882FB9BE}" srcId="{06EE8D2E-90C8-414D-BE01-8623DEE6C74D}" destId="{F0B9EBBD-76D2-4EE5-A04A-3CA265C568E2}" srcOrd="0" destOrd="0" parTransId="{D3658965-3054-45A5-9FC5-2F63087C61B4}" sibTransId="{A9EF1E3E-B955-4441-90FB-A3E511A8AF08}"/>
    <dgm:cxn modelId="{B4302321-1924-4DE3-B733-A0CAEA07774F}" type="presOf" srcId="{EFD09F5D-581D-4D12-AACF-3C173305ABA8}" destId="{50A32828-8BB5-41F4-96DC-573FDAC5B77A}" srcOrd="0" destOrd="0" presId="urn:microsoft.com/office/officeart/2009/3/layout/StepUpProcess"/>
    <dgm:cxn modelId="{400AC522-FF24-4C67-A371-10151E378042}" type="presOf" srcId="{8DAFF956-4BDA-4712-9F54-AFD5123BD1A7}" destId="{6ADD75A0-90D6-46FB-AF98-0924FBFEE001}" srcOrd="0" destOrd="2" presId="urn:microsoft.com/office/officeart/2009/3/layout/StepUpProcess"/>
    <dgm:cxn modelId="{65637D32-DFD8-4CBB-9B8F-56880AE12F37}" srcId="{EFD09F5D-581D-4D12-AACF-3C173305ABA8}" destId="{9477D3DA-9F1C-4F8A-8BB0-F1C71EA1A5D4}" srcOrd="0" destOrd="0" parTransId="{7EA2DF24-2831-46B6-9FC2-72E03C278AE9}" sibTransId="{8DA6D09C-B78E-41E8-B64A-A7AEC0EAB798}"/>
    <dgm:cxn modelId="{40A14937-769B-4725-BC4B-F7AFB5ABC54D}" type="presOf" srcId="{5461364D-133D-4989-8BB6-87746612F6AB}" destId="{650B3F68-D595-47B0-9511-81662599C228}" srcOrd="0" destOrd="0" presId="urn:microsoft.com/office/officeart/2009/3/layout/StepUpProcess"/>
    <dgm:cxn modelId="{8CB1D63A-E008-4DFD-BE2D-52D039B49B78}" srcId="{EFD09F5D-581D-4D12-AACF-3C173305ABA8}" destId="{21371266-6099-4EAE-86D0-EEB473D1804D}" srcOrd="1" destOrd="0" parTransId="{3C14848E-7A3F-43F9-A09C-8078A7B62ABD}" sibTransId="{77E28FA3-B8DB-4B10-8726-60B31AB9ABC5}"/>
    <dgm:cxn modelId="{D87CE55F-D493-4912-8202-F3E596999EA1}" type="presOf" srcId="{21371266-6099-4EAE-86D0-EEB473D1804D}" destId="{C28860CD-6009-432C-86D4-B66FB7BD3FE7}" srcOrd="0" destOrd="0" presId="urn:microsoft.com/office/officeart/2009/3/layout/StepUpProcess"/>
    <dgm:cxn modelId="{9CEDA863-A8C5-4B1C-A392-1BFF2BCB0FA6}" srcId="{EFD09F5D-581D-4D12-AACF-3C173305ABA8}" destId="{06EE8D2E-90C8-414D-BE01-8623DEE6C74D}" srcOrd="4" destOrd="0" parTransId="{35CE0E56-ACCB-441D-9024-3540C1630AD1}" sibTransId="{9D0F979D-A725-4955-91BD-88F7EC33D791}"/>
    <dgm:cxn modelId="{85048F81-9FC1-4DAD-AA29-0CE420A5A93F}" type="presOf" srcId="{9477D3DA-9F1C-4F8A-8BB0-F1C71EA1A5D4}" destId="{2038F484-657C-4B4F-A7D9-16321E12602F}" srcOrd="0" destOrd="0" presId="urn:microsoft.com/office/officeart/2009/3/layout/StepUpProcess"/>
    <dgm:cxn modelId="{7EF077AA-2C79-4694-9A64-5E16D62F99B2}" type="presOf" srcId="{CCBAAD94-02E4-45CF-8962-F952A067C21D}" destId="{FBA16CAB-F48E-4F69-9304-8F216EC57F46}" srcOrd="0" destOrd="0" presId="urn:microsoft.com/office/officeart/2009/3/layout/StepUpProcess"/>
    <dgm:cxn modelId="{A348AFAA-E6C5-48BB-ADC2-B5A182859287}" srcId="{EFD09F5D-581D-4D12-AACF-3C173305ABA8}" destId="{5461364D-133D-4989-8BB6-87746612F6AB}" srcOrd="2" destOrd="0" parTransId="{C2D37C81-D8EA-4064-A7F8-97CB3DE87BA5}" sibTransId="{2689D89C-110A-4775-ACE0-3984C02A561F}"/>
    <dgm:cxn modelId="{B246E2BB-0637-4046-A915-4387D967C35B}" type="presOf" srcId="{06EE8D2E-90C8-414D-BE01-8623DEE6C74D}" destId="{6ADD75A0-90D6-46FB-AF98-0924FBFEE001}" srcOrd="0" destOrd="0" presId="urn:microsoft.com/office/officeart/2009/3/layout/StepUpProcess"/>
    <dgm:cxn modelId="{17EE7C8C-1D4E-4C7F-87A7-DECFB79B8410}" type="presParOf" srcId="{50A32828-8BB5-41F4-96DC-573FDAC5B77A}" destId="{2E3DE9B0-EE18-4E65-B30E-F49E08CFC658}" srcOrd="0" destOrd="0" presId="urn:microsoft.com/office/officeart/2009/3/layout/StepUpProcess"/>
    <dgm:cxn modelId="{71388AC6-2104-4673-B6F1-390707DC32CB}" type="presParOf" srcId="{2E3DE9B0-EE18-4E65-B30E-F49E08CFC658}" destId="{9BA7D312-0DB5-4FD6-BDFB-D6608FC76A8E}" srcOrd="0" destOrd="0" presId="urn:microsoft.com/office/officeart/2009/3/layout/StepUpProcess"/>
    <dgm:cxn modelId="{67A52DB7-2D9D-40D6-8728-A950D6BF162B}" type="presParOf" srcId="{2E3DE9B0-EE18-4E65-B30E-F49E08CFC658}" destId="{2038F484-657C-4B4F-A7D9-16321E12602F}" srcOrd="1" destOrd="0" presId="urn:microsoft.com/office/officeart/2009/3/layout/StepUpProcess"/>
    <dgm:cxn modelId="{4FA6542A-9C73-4773-A968-A809CCE99E10}" type="presParOf" srcId="{2E3DE9B0-EE18-4E65-B30E-F49E08CFC658}" destId="{10ECC5E8-D62F-4BA0-BDE8-3264A06FC522}" srcOrd="2" destOrd="0" presId="urn:microsoft.com/office/officeart/2009/3/layout/StepUpProcess"/>
    <dgm:cxn modelId="{E81D89F6-2C6C-48BB-93A2-5862FE4BEBC1}" type="presParOf" srcId="{50A32828-8BB5-41F4-96DC-573FDAC5B77A}" destId="{2C59F552-02D3-49D9-8113-FF2228C1A87D}" srcOrd="1" destOrd="0" presId="urn:microsoft.com/office/officeart/2009/3/layout/StepUpProcess"/>
    <dgm:cxn modelId="{B352FEC4-3E35-4870-AC83-E30E24A27B5D}" type="presParOf" srcId="{2C59F552-02D3-49D9-8113-FF2228C1A87D}" destId="{B580B32F-9999-43FB-9F50-5FB88EE7A925}" srcOrd="0" destOrd="0" presId="urn:microsoft.com/office/officeart/2009/3/layout/StepUpProcess"/>
    <dgm:cxn modelId="{CFFE6260-D049-4CA2-A927-65B94EA008A8}" type="presParOf" srcId="{50A32828-8BB5-41F4-96DC-573FDAC5B77A}" destId="{02585716-3581-4119-AF7F-F39C813D1907}" srcOrd="2" destOrd="0" presId="urn:microsoft.com/office/officeart/2009/3/layout/StepUpProcess"/>
    <dgm:cxn modelId="{45A15679-1F62-4787-9D0F-81B2EEFFAA4B}" type="presParOf" srcId="{02585716-3581-4119-AF7F-F39C813D1907}" destId="{4064A3A4-72ED-4A5F-8B5E-09DBBD1B32EE}" srcOrd="0" destOrd="0" presId="urn:microsoft.com/office/officeart/2009/3/layout/StepUpProcess"/>
    <dgm:cxn modelId="{90D06D0C-1CFA-40CB-BB07-D97DC1FC8AEE}" type="presParOf" srcId="{02585716-3581-4119-AF7F-F39C813D1907}" destId="{C28860CD-6009-432C-86D4-B66FB7BD3FE7}" srcOrd="1" destOrd="0" presId="urn:microsoft.com/office/officeart/2009/3/layout/StepUpProcess"/>
    <dgm:cxn modelId="{7168DD0B-3FF5-4D83-A9C4-2A0457F61EFB}" type="presParOf" srcId="{02585716-3581-4119-AF7F-F39C813D1907}" destId="{DE2CC8AE-0B3A-4DB1-B687-54851B509B9C}" srcOrd="2" destOrd="0" presId="urn:microsoft.com/office/officeart/2009/3/layout/StepUpProcess"/>
    <dgm:cxn modelId="{B0964087-BD48-44A7-B396-745EC3E63CAD}" type="presParOf" srcId="{50A32828-8BB5-41F4-96DC-573FDAC5B77A}" destId="{288572BC-75FD-4DE6-9B14-6D110881AA87}" srcOrd="3" destOrd="0" presId="urn:microsoft.com/office/officeart/2009/3/layout/StepUpProcess"/>
    <dgm:cxn modelId="{9FF6A182-8BB2-4622-9727-6FBCD297C37D}" type="presParOf" srcId="{288572BC-75FD-4DE6-9B14-6D110881AA87}" destId="{F4AEC93B-3AB8-431F-97B1-34AE4F94F612}" srcOrd="0" destOrd="0" presId="urn:microsoft.com/office/officeart/2009/3/layout/StepUpProcess"/>
    <dgm:cxn modelId="{64352A3E-85C1-4D67-8F3A-D18058F2E3A0}" type="presParOf" srcId="{50A32828-8BB5-41F4-96DC-573FDAC5B77A}" destId="{6F305CE7-ABBD-4EC3-9990-6EC744ADB712}" srcOrd="4" destOrd="0" presId="urn:microsoft.com/office/officeart/2009/3/layout/StepUpProcess"/>
    <dgm:cxn modelId="{13CEF7AE-92C0-4FEC-9FAB-4AC145063568}" type="presParOf" srcId="{6F305CE7-ABBD-4EC3-9990-6EC744ADB712}" destId="{90E6E9C9-F060-453E-9A48-94321AABA3A6}" srcOrd="0" destOrd="0" presId="urn:microsoft.com/office/officeart/2009/3/layout/StepUpProcess"/>
    <dgm:cxn modelId="{D15822A5-BF4D-44A0-9108-7828C8D81DBB}" type="presParOf" srcId="{6F305CE7-ABBD-4EC3-9990-6EC744ADB712}" destId="{650B3F68-D595-47B0-9511-81662599C228}" srcOrd="1" destOrd="0" presId="urn:microsoft.com/office/officeart/2009/3/layout/StepUpProcess"/>
    <dgm:cxn modelId="{E0B68497-B08E-46BF-A924-2090BE504433}" type="presParOf" srcId="{6F305CE7-ABBD-4EC3-9990-6EC744ADB712}" destId="{2F37DF8A-65FD-4883-B580-EA18D7869736}" srcOrd="2" destOrd="0" presId="urn:microsoft.com/office/officeart/2009/3/layout/StepUpProcess"/>
    <dgm:cxn modelId="{B2D12B13-7373-41E1-A656-3E2E5688504E}" type="presParOf" srcId="{50A32828-8BB5-41F4-96DC-573FDAC5B77A}" destId="{DA157470-4B7C-4541-AC6B-2E47CCDD49CC}" srcOrd="5" destOrd="0" presId="urn:microsoft.com/office/officeart/2009/3/layout/StepUpProcess"/>
    <dgm:cxn modelId="{1BF9E2A4-6AE3-4ECA-B49B-7650363D30B5}" type="presParOf" srcId="{DA157470-4B7C-4541-AC6B-2E47CCDD49CC}" destId="{33314FF2-E203-4906-984B-FEBEAFD6E9F6}" srcOrd="0" destOrd="0" presId="urn:microsoft.com/office/officeart/2009/3/layout/StepUpProcess"/>
    <dgm:cxn modelId="{B682CFE2-CF6E-40FB-BB27-0C29BC6DE567}" type="presParOf" srcId="{50A32828-8BB5-41F4-96DC-573FDAC5B77A}" destId="{D7DDCBAB-A7D3-4F61-ADC7-9993E89510FE}" srcOrd="6" destOrd="0" presId="urn:microsoft.com/office/officeart/2009/3/layout/StepUpProcess"/>
    <dgm:cxn modelId="{F9AB4323-FA5D-4E51-AAAC-847693B003EE}" type="presParOf" srcId="{D7DDCBAB-A7D3-4F61-ADC7-9993E89510FE}" destId="{B8C953B4-3EBA-4607-9A78-886F6E325129}" srcOrd="0" destOrd="0" presId="urn:microsoft.com/office/officeart/2009/3/layout/StepUpProcess"/>
    <dgm:cxn modelId="{E5B69CF2-68E3-4DBF-8541-9C2940E4C7E9}" type="presParOf" srcId="{D7DDCBAB-A7D3-4F61-ADC7-9993E89510FE}" destId="{FBA16CAB-F48E-4F69-9304-8F216EC57F46}" srcOrd="1" destOrd="0" presId="urn:microsoft.com/office/officeart/2009/3/layout/StepUpProcess"/>
    <dgm:cxn modelId="{1D5D7345-DEC1-4C16-98D2-186C4BB5BCDB}" type="presParOf" srcId="{D7DDCBAB-A7D3-4F61-ADC7-9993E89510FE}" destId="{E88B32B4-B9D0-4490-A681-0A8C19639711}" srcOrd="2" destOrd="0" presId="urn:microsoft.com/office/officeart/2009/3/layout/StepUpProcess"/>
    <dgm:cxn modelId="{35E7E3E2-AA0B-4BA1-AF6A-9E0FB4C30766}" type="presParOf" srcId="{50A32828-8BB5-41F4-96DC-573FDAC5B77A}" destId="{3F349023-0CF7-4B24-B7FC-D870A2CC0687}" srcOrd="7" destOrd="0" presId="urn:microsoft.com/office/officeart/2009/3/layout/StepUpProcess"/>
    <dgm:cxn modelId="{2F076454-607E-46BF-A855-8D4829A4D76E}" type="presParOf" srcId="{3F349023-0CF7-4B24-B7FC-D870A2CC0687}" destId="{DADB7C33-C0F8-41A5-A510-2874BA32868E}" srcOrd="0" destOrd="0" presId="urn:microsoft.com/office/officeart/2009/3/layout/StepUpProcess"/>
    <dgm:cxn modelId="{C531650F-CCCB-4442-AB6A-6715B8B4E37F}" type="presParOf" srcId="{50A32828-8BB5-41F4-96DC-573FDAC5B77A}" destId="{CA325F19-2C67-435F-9C49-F6A58AD8BF6C}" srcOrd="8" destOrd="0" presId="urn:microsoft.com/office/officeart/2009/3/layout/StepUpProcess"/>
    <dgm:cxn modelId="{5F3A47AF-E828-4EE5-9B3E-1A879E07B778}" type="presParOf" srcId="{CA325F19-2C67-435F-9C49-F6A58AD8BF6C}" destId="{EF1D6CF5-6641-4A65-AEED-F95EBF7B9407}" srcOrd="0" destOrd="0" presId="urn:microsoft.com/office/officeart/2009/3/layout/StepUpProcess"/>
    <dgm:cxn modelId="{B0F62431-75ED-4453-A166-0574CA47F4C6}" type="presParOf" srcId="{CA325F19-2C67-435F-9C49-F6A58AD8BF6C}" destId="{6ADD75A0-90D6-46FB-AF98-0924FBFEE001}"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7DF2AEC4-14F6-4676-8F7C-7876989F6453}">
      <dgm:prSet/>
      <dgm:spPr/>
      <dgm:t>
        <a:bodyPr/>
        <a:lstStyle/>
        <a:p>
          <a:r>
            <a:rPr lang="en-US" b="1" i="0"/>
            <a:t>Use Cases:</a:t>
          </a:r>
          <a:endParaRPr lang="en-US"/>
        </a:p>
      </dgm:t>
    </dgm:pt>
    <dgm:pt modelId="{1A196BD9-2EFD-4114-A1E1-55FD5206BD5F}" type="parTrans" cxnId="{9244FBDD-E992-4C2D-A8E2-EDF8F5B0C20B}">
      <dgm:prSet/>
      <dgm:spPr/>
      <dgm:t>
        <a:bodyPr/>
        <a:lstStyle/>
        <a:p>
          <a:endParaRPr lang="en-US"/>
        </a:p>
      </dgm:t>
    </dgm:pt>
    <dgm:pt modelId="{6EF478C9-8207-4945-9603-C75D7462BC86}" type="sibTrans" cxnId="{9244FBDD-E992-4C2D-A8E2-EDF8F5B0C20B}">
      <dgm:prSet/>
      <dgm:spPr/>
      <dgm:t>
        <a:bodyPr/>
        <a:lstStyle/>
        <a:p>
          <a:endParaRPr lang="en-US"/>
        </a:p>
      </dgm:t>
    </dgm:pt>
    <dgm:pt modelId="{91192AD6-6D9E-4D8E-A43C-ECBC15C64845}">
      <dgm:prSet/>
      <dgm:spPr/>
      <dgm:t>
        <a:bodyPr/>
        <a:lstStyle/>
        <a:p>
          <a:r>
            <a:rPr lang="en-US" b="0" i="0"/>
            <a:t>Smart metering, and smart transportation.</a:t>
          </a:r>
          <a:endParaRPr lang="en-US"/>
        </a:p>
      </dgm:t>
    </dgm:pt>
    <dgm:pt modelId="{4C691A29-6BD4-4512-955B-72182C32D4F9}" type="parTrans" cxnId="{0626B3D4-4E03-45C0-AAD8-E76BE234DE0B}">
      <dgm:prSet/>
      <dgm:spPr/>
      <dgm:t>
        <a:bodyPr/>
        <a:lstStyle/>
        <a:p>
          <a:endParaRPr lang="en-US"/>
        </a:p>
      </dgm:t>
    </dgm:pt>
    <dgm:pt modelId="{2505AA18-862C-4948-9E63-8D3B1DF91C5B}" type="sibTrans" cxnId="{0626B3D4-4E03-45C0-AAD8-E76BE234DE0B}">
      <dgm:prSet/>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 modelId="{C28B5E18-A2FF-4ECB-BE23-AF1D17393C8F}" type="pres">
      <dgm:prSet presAssocID="{7DF2AEC4-14F6-4676-8F7C-7876989F6453}" presName="circle1" presStyleLbl="node1" presStyleIdx="0" presStyleCnt="2"/>
      <dgm:spPr/>
    </dgm:pt>
    <dgm:pt modelId="{1192457E-DDB3-4C7B-A00F-0A67DDF48C14}" type="pres">
      <dgm:prSet presAssocID="{7DF2AEC4-14F6-4676-8F7C-7876989F6453}" presName="space" presStyleCnt="0"/>
      <dgm:spPr/>
    </dgm:pt>
    <dgm:pt modelId="{0C6FEF11-103F-419B-9DD4-A081AE64A666}" type="pres">
      <dgm:prSet presAssocID="{7DF2AEC4-14F6-4676-8F7C-7876989F6453}" presName="rect1" presStyleLbl="alignAcc1" presStyleIdx="0" presStyleCnt="2"/>
      <dgm:spPr/>
    </dgm:pt>
    <dgm:pt modelId="{F350D70D-F2B8-4AC8-8B1E-84770EA4FAA4}" type="pres">
      <dgm:prSet presAssocID="{91192AD6-6D9E-4D8E-A43C-ECBC15C64845}" presName="vertSpace2" presStyleLbl="node1" presStyleIdx="0" presStyleCnt="2"/>
      <dgm:spPr/>
    </dgm:pt>
    <dgm:pt modelId="{B09A2C8D-00D7-490B-98AD-E0D17610E862}" type="pres">
      <dgm:prSet presAssocID="{91192AD6-6D9E-4D8E-A43C-ECBC15C64845}" presName="circle2" presStyleLbl="node1" presStyleIdx="1" presStyleCnt="2"/>
      <dgm:spPr/>
    </dgm:pt>
    <dgm:pt modelId="{AD082E3D-6E19-4AE5-BF4B-277563AD4B48}" type="pres">
      <dgm:prSet presAssocID="{91192AD6-6D9E-4D8E-A43C-ECBC15C64845}" presName="rect2" presStyleLbl="alignAcc1" presStyleIdx="1" presStyleCnt="2"/>
      <dgm:spPr/>
    </dgm:pt>
    <dgm:pt modelId="{13AF0CEA-A9A0-4F64-B7C1-D31C00B69BB0}" type="pres">
      <dgm:prSet presAssocID="{7DF2AEC4-14F6-4676-8F7C-7876989F6453}" presName="rect1ParTxNoCh" presStyleLbl="alignAcc1" presStyleIdx="1" presStyleCnt="2">
        <dgm:presLayoutVars>
          <dgm:chMax val="1"/>
          <dgm:bulletEnabled val="1"/>
        </dgm:presLayoutVars>
      </dgm:prSet>
      <dgm:spPr/>
    </dgm:pt>
    <dgm:pt modelId="{60B2C970-0568-47C8-8C6D-615E0EED9220}" type="pres">
      <dgm:prSet presAssocID="{91192AD6-6D9E-4D8E-A43C-ECBC15C64845}" presName="rect2ParTxNoCh" presStyleLbl="alignAcc1" presStyleIdx="1" presStyleCnt="2">
        <dgm:presLayoutVars>
          <dgm:chMax val="1"/>
          <dgm:bulletEnabled val="1"/>
        </dgm:presLayoutVars>
      </dgm:prSet>
      <dgm:spPr/>
    </dgm:pt>
  </dgm:ptLst>
  <dgm:cxnLst>
    <dgm:cxn modelId="{64B85A14-A49C-4117-8832-F75E72C55EEB}" type="presOf" srcId="{91192AD6-6D9E-4D8E-A43C-ECBC15C64845}" destId="{60B2C970-0568-47C8-8C6D-615E0EED9220}" srcOrd="1" destOrd="0" presId="urn:microsoft.com/office/officeart/2005/8/layout/target3"/>
    <dgm:cxn modelId="{26E48A33-FA77-4033-90DC-03CBAB57E69C}" type="presOf" srcId="{7DF2AEC4-14F6-4676-8F7C-7876989F6453}" destId="{13AF0CEA-A9A0-4F64-B7C1-D31C00B69BB0}" srcOrd="1" destOrd="0" presId="urn:microsoft.com/office/officeart/2005/8/layout/target3"/>
    <dgm:cxn modelId="{656F4043-72CE-46E4-AB5F-DD1050D0B120}" type="presOf" srcId="{91192AD6-6D9E-4D8E-A43C-ECBC15C64845}" destId="{AD082E3D-6E19-4AE5-BF4B-277563AD4B48}" srcOrd="0" destOrd="0" presId="urn:microsoft.com/office/officeart/2005/8/layout/target3"/>
    <dgm:cxn modelId="{00201F95-C7D2-4321-A15D-4494E1008CE7}" type="presOf" srcId="{7DF2AEC4-14F6-4676-8F7C-7876989F6453}" destId="{0C6FEF11-103F-419B-9DD4-A081AE64A666}" srcOrd="0" destOrd="0" presId="urn:microsoft.com/office/officeart/2005/8/layout/target3"/>
    <dgm:cxn modelId="{0626B3D4-4E03-45C0-AAD8-E76BE234DE0B}" srcId="{F29336F6-207C-490D-8A1B-ED824013351E}" destId="{91192AD6-6D9E-4D8E-A43C-ECBC15C64845}" srcOrd="1" destOrd="0" parTransId="{4C691A29-6BD4-4512-955B-72182C32D4F9}" sibTransId="{2505AA18-862C-4948-9E63-8D3B1DF91C5B}"/>
    <dgm:cxn modelId="{9244FBDD-E992-4C2D-A8E2-EDF8F5B0C20B}" srcId="{F29336F6-207C-490D-8A1B-ED824013351E}" destId="{7DF2AEC4-14F6-4676-8F7C-7876989F6453}" srcOrd="0" destOrd="0" parTransId="{1A196BD9-2EFD-4114-A1E1-55FD5206BD5F}" sibTransId="{6EF478C9-8207-4945-9603-C75D7462BC86}"/>
    <dgm:cxn modelId="{3038F3FF-579E-4052-98F4-7B6AC0489E11}" type="presOf" srcId="{F29336F6-207C-490D-8A1B-ED824013351E}" destId="{4C0D526D-49D2-41B5-A23D-F5C439BB6A1B}" srcOrd="0" destOrd="0" presId="urn:microsoft.com/office/officeart/2005/8/layout/target3"/>
    <dgm:cxn modelId="{3A67D3E8-66C3-487B-88E2-E07552BA457F}" type="presParOf" srcId="{4C0D526D-49D2-41B5-A23D-F5C439BB6A1B}" destId="{C28B5E18-A2FF-4ECB-BE23-AF1D17393C8F}" srcOrd="0" destOrd="0" presId="urn:microsoft.com/office/officeart/2005/8/layout/target3"/>
    <dgm:cxn modelId="{559FA300-F8FA-4760-9A82-5FBBBE3999C7}" type="presParOf" srcId="{4C0D526D-49D2-41B5-A23D-F5C439BB6A1B}" destId="{1192457E-DDB3-4C7B-A00F-0A67DDF48C14}" srcOrd="1" destOrd="0" presId="urn:microsoft.com/office/officeart/2005/8/layout/target3"/>
    <dgm:cxn modelId="{9B02FF84-55C9-4A6E-9CFB-62C939A8F7E5}" type="presParOf" srcId="{4C0D526D-49D2-41B5-A23D-F5C439BB6A1B}" destId="{0C6FEF11-103F-419B-9DD4-A081AE64A666}" srcOrd="2" destOrd="0" presId="urn:microsoft.com/office/officeart/2005/8/layout/target3"/>
    <dgm:cxn modelId="{58F9FBB3-63F0-4D06-B8F2-E799AF5B1FE1}" type="presParOf" srcId="{4C0D526D-49D2-41B5-A23D-F5C439BB6A1B}" destId="{F350D70D-F2B8-4AC8-8B1E-84770EA4FAA4}" srcOrd="3" destOrd="0" presId="urn:microsoft.com/office/officeart/2005/8/layout/target3"/>
    <dgm:cxn modelId="{A48AF9AE-089C-49B2-8808-D0F166AFAB03}" type="presParOf" srcId="{4C0D526D-49D2-41B5-A23D-F5C439BB6A1B}" destId="{B09A2C8D-00D7-490B-98AD-E0D17610E862}" srcOrd="4" destOrd="0" presId="urn:microsoft.com/office/officeart/2005/8/layout/target3"/>
    <dgm:cxn modelId="{1F7EEB7B-E788-470A-BF96-17F7234600C8}" type="presParOf" srcId="{4C0D526D-49D2-41B5-A23D-F5C439BB6A1B}" destId="{AD082E3D-6E19-4AE5-BF4B-277563AD4B48}" srcOrd="5" destOrd="0" presId="urn:microsoft.com/office/officeart/2005/8/layout/target3"/>
    <dgm:cxn modelId="{CADFBA50-0992-4BC9-9CE9-B24EAA095ADD}" type="presParOf" srcId="{4C0D526D-49D2-41B5-A23D-F5C439BB6A1B}" destId="{13AF0CEA-A9A0-4F64-B7C1-D31C00B69BB0}" srcOrd="6" destOrd="0" presId="urn:microsoft.com/office/officeart/2005/8/layout/target3"/>
    <dgm:cxn modelId="{DDA992E4-BBF6-4067-B375-3415078C10DF}" type="presParOf" srcId="{4C0D526D-49D2-41B5-A23D-F5C439BB6A1B}" destId="{60B2C970-0568-47C8-8C6D-615E0EED9220}"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8D36A39-1043-4A15-9EA1-535292E25A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965961E0-81E7-480B-B6CD-E276B393D6D7}" type="pres">
      <dgm:prSet presAssocID="{58D36A39-1043-4A15-9EA1-535292E25ABA}" presName="linear" presStyleCnt="0">
        <dgm:presLayoutVars>
          <dgm:animLvl val="lvl"/>
          <dgm:resizeHandles val="exact"/>
        </dgm:presLayoutVars>
      </dgm:prSet>
      <dgm:spPr/>
    </dgm:pt>
  </dgm:ptLst>
  <dgm:cxnLst>
    <dgm:cxn modelId="{AB4A43F0-B53F-4553-9BB8-2B21E64403D7}" type="presOf" srcId="{58D36A39-1043-4A15-9EA1-535292E25ABA}" destId="{965961E0-81E7-480B-B6CD-E276B393D6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F00587D-856C-411D-A0B5-761445F7EE2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13FAEE6E-7471-41B3-B097-85BD56AA86CC}">
      <dgm:prSet custT="1"/>
      <dgm:spPr/>
      <dgm:t>
        <a:bodyPr/>
        <a:lstStyle/>
        <a:p>
          <a:pPr algn="ctr"/>
          <a:r>
            <a:rPr lang="en-US" sz="2400" b="1" i="0"/>
            <a:t>ii. NB-IoT (Narrowband IoT)</a:t>
          </a:r>
          <a:endParaRPr lang="en-US" sz="2400"/>
        </a:p>
      </dgm:t>
    </dgm:pt>
    <dgm:pt modelId="{5B43FC06-8358-4D14-90D5-82B5FF2DD5B8}" type="parTrans" cxnId="{B12F3A2D-3690-48E3-A0EE-358C9F4368F0}">
      <dgm:prSet/>
      <dgm:spPr/>
      <dgm:t>
        <a:bodyPr/>
        <a:lstStyle/>
        <a:p>
          <a:endParaRPr lang="en-US"/>
        </a:p>
      </dgm:t>
    </dgm:pt>
    <dgm:pt modelId="{32B1F302-4D5B-402D-804E-A76AC4826C90}" type="sibTrans" cxnId="{B12F3A2D-3690-48E3-A0EE-358C9F4368F0}">
      <dgm:prSet/>
      <dgm:spPr/>
      <dgm:t>
        <a:bodyPr/>
        <a:lstStyle/>
        <a:p>
          <a:endParaRPr lang="en-US"/>
        </a:p>
      </dgm:t>
    </dgm:pt>
    <dgm:pt modelId="{5514C002-D115-40C4-8247-C5E50EFA29E3}" type="pres">
      <dgm:prSet presAssocID="{6F00587D-856C-411D-A0B5-761445F7EE2B}" presName="linear" presStyleCnt="0">
        <dgm:presLayoutVars>
          <dgm:animLvl val="lvl"/>
          <dgm:resizeHandles val="exact"/>
        </dgm:presLayoutVars>
      </dgm:prSet>
      <dgm:spPr/>
    </dgm:pt>
    <dgm:pt modelId="{D8307CFA-4A94-4E2C-BD74-7073FCB65E46}" type="pres">
      <dgm:prSet presAssocID="{13FAEE6E-7471-41B3-B097-85BD56AA86CC}" presName="parentText" presStyleLbl="node1" presStyleIdx="0" presStyleCnt="1">
        <dgm:presLayoutVars>
          <dgm:chMax val="0"/>
          <dgm:bulletEnabled val="1"/>
        </dgm:presLayoutVars>
      </dgm:prSet>
      <dgm:spPr/>
    </dgm:pt>
  </dgm:ptLst>
  <dgm:cxnLst>
    <dgm:cxn modelId="{B12F3A2D-3690-48E3-A0EE-358C9F4368F0}" srcId="{6F00587D-856C-411D-A0B5-761445F7EE2B}" destId="{13FAEE6E-7471-41B3-B097-85BD56AA86CC}" srcOrd="0" destOrd="0" parTransId="{5B43FC06-8358-4D14-90D5-82B5FF2DD5B8}" sibTransId="{32B1F302-4D5B-402D-804E-A76AC4826C90}"/>
    <dgm:cxn modelId="{B425E941-F4FA-4846-BEF4-78962CE4B219}" type="presOf" srcId="{13FAEE6E-7471-41B3-B097-85BD56AA86CC}" destId="{D8307CFA-4A94-4E2C-BD74-7073FCB65E46}" srcOrd="0" destOrd="0" presId="urn:microsoft.com/office/officeart/2005/8/layout/vList2"/>
    <dgm:cxn modelId="{7EE8257C-B7B2-4320-BC72-051BB2F52A1D}" type="presOf" srcId="{6F00587D-856C-411D-A0B5-761445F7EE2B}" destId="{5514C002-D115-40C4-8247-C5E50EFA29E3}" srcOrd="0" destOrd="0" presId="urn:microsoft.com/office/officeart/2005/8/layout/vList2"/>
    <dgm:cxn modelId="{9991773E-C9B6-41B5-A609-DE75F36D8955}" type="presParOf" srcId="{5514C002-D115-40C4-8247-C5E50EFA29E3}" destId="{D8307CFA-4A94-4E2C-BD74-7073FCB65E46}"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E5B9AB1-84FF-4B9F-90BC-152BC336D49F}" type="doc">
      <dgm:prSet loTypeId="urn:microsoft.com/office/officeart/2005/8/layout/target3" loCatId="relationship" qsTypeId="urn:microsoft.com/office/officeart/2005/8/quickstyle/simple5" qsCatId="simple" csTypeId="urn:microsoft.com/office/officeart/2005/8/colors/accent0_3" csCatId="mainScheme"/>
      <dgm:spPr/>
      <dgm:t>
        <a:bodyPr/>
        <a:lstStyle/>
        <a:p>
          <a:endParaRPr lang="en-US"/>
        </a:p>
      </dgm:t>
    </dgm:pt>
    <dgm:pt modelId="{28400D38-C7F8-44EE-B502-76CD8D276540}">
      <dgm:prSet/>
      <dgm:spPr/>
      <dgm:t>
        <a:bodyPr/>
        <a:lstStyle/>
        <a:p>
          <a:r>
            <a:rPr lang="en-US" b="1" i="0" dirty="0"/>
            <a:t>3GPP Release:</a:t>
          </a:r>
          <a:r>
            <a:rPr lang="en-US" b="0" i="0" dirty="0"/>
            <a:t> Also introduced in </a:t>
          </a:r>
          <a:r>
            <a:rPr lang="en-US" b="1" i="0" dirty="0"/>
            <a:t>Release 13</a:t>
          </a:r>
          <a:r>
            <a:rPr lang="en-US" b="0" i="0" dirty="0"/>
            <a:t> and enhanced in later releases.</a:t>
          </a:r>
          <a:br>
            <a:rPr lang="en-US" b="0" i="0" dirty="0"/>
          </a:br>
          <a:endParaRPr lang="en-US" dirty="0"/>
        </a:p>
      </dgm:t>
    </dgm:pt>
    <dgm:pt modelId="{71F22B02-C5F1-4000-9682-5F8D84A0DD5F}" type="parTrans" cxnId="{69579133-A2AF-4D93-AB2C-F72A4A5A7082}">
      <dgm:prSet/>
      <dgm:spPr/>
      <dgm:t>
        <a:bodyPr/>
        <a:lstStyle/>
        <a:p>
          <a:endParaRPr lang="en-US"/>
        </a:p>
      </dgm:t>
    </dgm:pt>
    <dgm:pt modelId="{EEEEC9CA-8EA2-4990-B341-5EEF0DA0913E}" type="sibTrans" cxnId="{69579133-A2AF-4D93-AB2C-F72A4A5A7082}">
      <dgm:prSet/>
      <dgm:spPr/>
      <dgm:t>
        <a:bodyPr/>
        <a:lstStyle/>
        <a:p>
          <a:endParaRPr lang="en-US"/>
        </a:p>
      </dgm:t>
    </dgm:pt>
    <dgm:pt modelId="{6DAAC1F9-9DD0-44EA-815D-6A5B58A5AF82}">
      <dgm:prSet/>
      <dgm:spPr/>
      <dgm:t>
        <a:bodyPr/>
        <a:lstStyle/>
        <a:p>
          <a:r>
            <a:rPr lang="en-US" b="1" i="0"/>
            <a:t>Purpose:</a:t>
          </a:r>
          <a:r>
            <a:rPr lang="en-US" b="0" i="0"/>
            <a:t> Focuses on ultra-low-power and cost-sensitive IoT applications with low data rates.</a:t>
          </a:r>
          <a:br>
            <a:rPr lang="en-US"/>
          </a:br>
          <a:endParaRPr lang="en-US"/>
        </a:p>
      </dgm:t>
    </dgm:pt>
    <dgm:pt modelId="{273E1593-FB1A-48EB-B64F-382B2FB9714F}" type="parTrans" cxnId="{EDEBC3FC-D58C-4FC4-847B-FFECD2067FD5}">
      <dgm:prSet/>
      <dgm:spPr/>
      <dgm:t>
        <a:bodyPr/>
        <a:lstStyle/>
        <a:p>
          <a:endParaRPr lang="en-US"/>
        </a:p>
      </dgm:t>
    </dgm:pt>
    <dgm:pt modelId="{351D8AD4-2757-4607-B19A-00EA9D382A34}" type="sibTrans" cxnId="{EDEBC3FC-D58C-4FC4-847B-FFECD2067FD5}">
      <dgm:prSet/>
      <dgm:spPr/>
      <dgm:t>
        <a:bodyPr/>
        <a:lstStyle/>
        <a:p>
          <a:endParaRPr lang="en-US"/>
        </a:p>
      </dgm:t>
    </dgm:pt>
    <dgm:pt modelId="{DF305F68-D5E2-451A-9083-15600AC002BF}" type="pres">
      <dgm:prSet presAssocID="{9E5B9AB1-84FF-4B9F-90BC-152BC336D49F}" presName="Name0" presStyleCnt="0">
        <dgm:presLayoutVars>
          <dgm:chMax val="7"/>
          <dgm:dir/>
          <dgm:animLvl val="lvl"/>
          <dgm:resizeHandles val="exact"/>
        </dgm:presLayoutVars>
      </dgm:prSet>
      <dgm:spPr/>
    </dgm:pt>
    <dgm:pt modelId="{9499E483-A9D2-452A-974F-BE0213BA3113}" type="pres">
      <dgm:prSet presAssocID="{28400D38-C7F8-44EE-B502-76CD8D276540}" presName="circle1" presStyleLbl="node1" presStyleIdx="0" presStyleCnt="2"/>
      <dgm:spPr/>
    </dgm:pt>
    <dgm:pt modelId="{764AA7D7-EF2B-4A5C-8ACB-5C51477BFF6B}" type="pres">
      <dgm:prSet presAssocID="{28400D38-C7F8-44EE-B502-76CD8D276540}" presName="space" presStyleCnt="0"/>
      <dgm:spPr/>
    </dgm:pt>
    <dgm:pt modelId="{9042A146-EFD3-457D-B291-05F4926B7545}" type="pres">
      <dgm:prSet presAssocID="{28400D38-C7F8-44EE-B502-76CD8D276540}" presName="rect1" presStyleLbl="alignAcc1" presStyleIdx="0" presStyleCnt="2"/>
      <dgm:spPr/>
    </dgm:pt>
    <dgm:pt modelId="{59A11AEB-7A7B-44C4-823D-B37013A3EF4B}" type="pres">
      <dgm:prSet presAssocID="{6DAAC1F9-9DD0-44EA-815D-6A5B58A5AF82}" presName="vertSpace2" presStyleLbl="node1" presStyleIdx="0" presStyleCnt="2"/>
      <dgm:spPr/>
    </dgm:pt>
    <dgm:pt modelId="{E17636AD-DC26-4ED7-8927-EE42D0E82978}" type="pres">
      <dgm:prSet presAssocID="{6DAAC1F9-9DD0-44EA-815D-6A5B58A5AF82}" presName="circle2" presStyleLbl="node1" presStyleIdx="1" presStyleCnt="2"/>
      <dgm:spPr/>
    </dgm:pt>
    <dgm:pt modelId="{03B7FF62-FE8E-4B7F-85F5-3C3EBDF69B19}" type="pres">
      <dgm:prSet presAssocID="{6DAAC1F9-9DD0-44EA-815D-6A5B58A5AF82}" presName="rect2" presStyleLbl="alignAcc1" presStyleIdx="1" presStyleCnt="2"/>
      <dgm:spPr/>
    </dgm:pt>
    <dgm:pt modelId="{1E01159C-BE3B-4D84-8184-66680600EF47}" type="pres">
      <dgm:prSet presAssocID="{28400D38-C7F8-44EE-B502-76CD8D276540}" presName="rect1ParTxNoCh" presStyleLbl="alignAcc1" presStyleIdx="1" presStyleCnt="2">
        <dgm:presLayoutVars>
          <dgm:chMax val="1"/>
          <dgm:bulletEnabled val="1"/>
        </dgm:presLayoutVars>
      </dgm:prSet>
      <dgm:spPr/>
    </dgm:pt>
    <dgm:pt modelId="{154C16A4-C464-4DAD-9C72-B54522F046F3}" type="pres">
      <dgm:prSet presAssocID="{6DAAC1F9-9DD0-44EA-815D-6A5B58A5AF82}" presName="rect2ParTxNoCh" presStyleLbl="alignAcc1" presStyleIdx="1" presStyleCnt="2">
        <dgm:presLayoutVars>
          <dgm:chMax val="1"/>
          <dgm:bulletEnabled val="1"/>
        </dgm:presLayoutVars>
      </dgm:prSet>
      <dgm:spPr/>
    </dgm:pt>
  </dgm:ptLst>
  <dgm:cxnLst>
    <dgm:cxn modelId="{AE34970F-0705-40AF-A404-347580D31685}" type="presOf" srcId="{28400D38-C7F8-44EE-B502-76CD8D276540}" destId="{1E01159C-BE3B-4D84-8184-66680600EF47}" srcOrd="1" destOrd="0" presId="urn:microsoft.com/office/officeart/2005/8/layout/target3"/>
    <dgm:cxn modelId="{02061126-D93B-4ED7-A147-B4B30EB03105}" type="presOf" srcId="{6DAAC1F9-9DD0-44EA-815D-6A5B58A5AF82}" destId="{154C16A4-C464-4DAD-9C72-B54522F046F3}" srcOrd="1" destOrd="0" presId="urn:microsoft.com/office/officeart/2005/8/layout/target3"/>
    <dgm:cxn modelId="{69579133-A2AF-4D93-AB2C-F72A4A5A7082}" srcId="{9E5B9AB1-84FF-4B9F-90BC-152BC336D49F}" destId="{28400D38-C7F8-44EE-B502-76CD8D276540}" srcOrd="0" destOrd="0" parTransId="{71F22B02-C5F1-4000-9682-5F8D84A0DD5F}" sibTransId="{EEEEC9CA-8EA2-4990-B341-5EEF0DA0913E}"/>
    <dgm:cxn modelId="{3D06086A-C83F-4EAF-940B-CFF7C4F9F81D}" type="presOf" srcId="{9E5B9AB1-84FF-4B9F-90BC-152BC336D49F}" destId="{DF305F68-D5E2-451A-9083-15600AC002BF}" srcOrd="0" destOrd="0" presId="urn:microsoft.com/office/officeart/2005/8/layout/target3"/>
    <dgm:cxn modelId="{BBD39887-E1C6-487C-B762-3F4A8DB889A6}" type="presOf" srcId="{28400D38-C7F8-44EE-B502-76CD8D276540}" destId="{9042A146-EFD3-457D-B291-05F4926B7545}" srcOrd="0" destOrd="0" presId="urn:microsoft.com/office/officeart/2005/8/layout/target3"/>
    <dgm:cxn modelId="{67C836FA-C7BD-45DE-AE2F-9C62DB8CE965}" type="presOf" srcId="{6DAAC1F9-9DD0-44EA-815D-6A5B58A5AF82}" destId="{03B7FF62-FE8E-4B7F-85F5-3C3EBDF69B19}" srcOrd="0" destOrd="0" presId="urn:microsoft.com/office/officeart/2005/8/layout/target3"/>
    <dgm:cxn modelId="{EDEBC3FC-D58C-4FC4-847B-FFECD2067FD5}" srcId="{9E5B9AB1-84FF-4B9F-90BC-152BC336D49F}" destId="{6DAAC1F9-9DD0-44EA-815D-6A5B58A5AF82}" srcOrd="1" destOrd="0" parTransId="{273E1593-FB1A-48EB-B64F-382B2FB9714F}" sibTransId="{351D8AD4-2757-4607-B19A-00EA9D382A34}"/>
    <dgm:cxn modelId="{E9FBB420-7EE6-4635-B96D-570ADAE7BF54}" type="presParOf" srcId="{DF305F68-D5E2-451A-9083-15600AC002BF}" destId="{9499E483-A9D2-452A-974F-BE0213BA3113}" srcOrd="0" destOrd="0" presId="urn:microsoft.com/office/officeart/2005/8/layout/target3"/>
    <dgm:cxn modelId="{D185C08B-39EC-43B9-A008-8BA4106D00D9}" type="presParOf" srcId="{DF305F68-D5E2-451A-9083-15600AC002BF}" destId="{764AA7D7-EF2B-4A5C-8ACB-5C51477BFF6B}" srcOrd="1" destOrd="0" presId="urn:microsoft.com/office/officeart/2005/8/layout/target3"/>
    <dgm:cxn modelId="{2D9088D8-F6D4-4EF9-BDA1-383AA9C0FFE5}" type="presParOf" srcId="{DF305F68-D5E2-451A-9083-15600AC002BF}" destId="{9042A146-EFD3-457D-B291-05F4926B7545}" srcOrd="2" destOrd="0" presId="urn:microsoft.com/office/officeart/2005/8/layout/target3"/>
    <dgm:cxn modelId="{95F0AC30-B2B4-4601-8D1F-53E77D2BEA6F}" type="presParOf" srcId="{DF305F68-D5E2-451A-9083-15600AC002BF}" destId="{59A11AEB-7A7B-44C4-823D-B37013A3EF4B}" srcOrd="3" destOrd="0" presId="urn:microsoft.com/office/officeart/2005/8/layout/target3"/>
    <dgm:cxn modelId="{144B15F8-6C76-475D-AB49-E9B819B0D675}" type="presParOf" srcId="{DF305F68-D5E2-451A-9083-15600AC002BF}" destId="{E17636AD-DC26-4ED7-8927-EE42D0E82978}" srcOrd="4" destOrd="0" presId="urn:microsoft.com/office/officeart/2005/8/layout/target3"/>
    <dgm:cxn modelId="{30284783-A605-4089-B2AE-B1CE234D1C90}" type="presParOf" srcId="{DF305F68-D5E2-451A-9083-15600AC002BF}" destId="{03B7FF62-FE8E-4B7F-85F5-3C3EBDF69B19}" srcOrd="5" destOrd="0" presId="urn:microsoft.com/office/officeart/2005/8/layout/target3"/>
    <dgm:cxn modelId="{1E7D5601-6957-4EE0-B661-99AA61870A00}" type="presParOf" srcId="{DF305F68-D5E2-451A-9083-15600AC002BF}" destId="{1E01159C-BE3B-4D84-8184-66680600EF47}" srcOrd="6" destOrd="0" presId="urn:microsoft.com/office/officeart/2005/8/layout/target3"/>
    <dgm:cxn modelId="{6C1A9297-CF8F-4BAA-810E-6DAB27D2A56F}" type="presParOf" srcId="{DF305F68-D5E2-451A-9083-15600AC002BF}" destId="{154C16A4-C464-4DAD-9C72-B54522F046F3}" srcOrd="7"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87407-554C-4182-8750-A975BE16F84E}"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55BF664C-83E2-4E1E-A692-F1835EB5A527}">
      <dgm:prSet/>
      <dgm:spPr/>
      <dgm:t>
        <a:bodyPr/>
        <a:lstStyle/>
        <a:p>
          <a:r>
            <a:rPr lang="en-US" b="1" i="0" dirty="0"/>
            <a:t>Who are the partners and members of 3GPP?</a:t>
          </a:r>
          <a:endParaRPr lang="en-US" dirty="0"/>
        </a:p>
      </dgm:t>
    </dgm:pt>
    <dgm:pt modelId="{B1B60427-33D6-4ECD-896A-D892A4689F04}" type="parTrans" cxnId="{99959CA5-872C-4E52-8794-AFDDD385E804}">
      <dgm:prSet/>
      <dgm:spPr/>
      <dgm:t>
        <a:bodyPr/>
        <a:lstStyle/>
        <a:p>
          <a:endParaRPr lang="en-US"/>
        </a:p>
      </dgm:t>
    </dgm:pt>
    <dgm:pt modelId="{C6DFCBB4-09E0-4771-A630-058FD39B753A}" type="sibTrans" cxnId="{99959CA5-872C-4E52-8794-AFDDD385E804}">
      <dgm:prSet/>
      <dgm:spPr/>
      <dgm:t>
        <a:bodyPr/>
        <a:lstStyle/>
        <a:p>
          <a:endParaRPr lang="en-US"/>
        </a:p>
      </dgm:t>
    </dgm:pt>
    <dgm:pt modelId="{237AAAB4-9FCC-4FDF-9DCD-EDFF1F9CF304}" type="pres">
      <dgm:prSet presAssocID="{2FA87407-554C-4182-8750-A975BE16F84E}" presName="Name0" presStyleCnt="0">
        <dgm:presLayoutVars>
          <dgm:chMax val="7"/>
          <dgm:dir/>
          <dgm:animLvl val="lvl"/>
          <dgm:resizeHandles val="exact"/>
        </dgm:presLayoutVars>
      </dgm:prSet>
      <dgm:spPr/>
    </dgm:pt>
    <dgm:pt modelId="{125CA9BD-DD35-42F7-982B-A3995DF56112}" type="pres">
      <dgm:prSet presAssocID="{55BF664C-83E2-4E1E-A692-F1835EB5A527}" presName="circle1" presStyleLbl="node1" presStyleIdx="0" presStyleCnt="1"/>
      <dgm:spPr/>
    </dgm:pt>
    <dgm:pt modelId="{C3542ED9-9784-412A-904D-97CFB3F188BB}" type="pres">
      <dgm:prSet presAssocID="{55BF664C-83E2-4E1E-A692-F1835EB5A527}" presName="space" presStyleCnt="0"/>
      <dgm:spPr/>
    </dgm:pt>
    <dgm:pt modelId="{354268A6-264A-490E-B210-0820DF602375}" type="pres">
      <dgm:prSet presAssocID="{55BF664C-83E2-4E1E-A692-F1835EB5A527}" presName="rect1" presStyleLbl="alignAcc1" presStyleIdx="0" presStyleCnt="1"/>
      <dgm:spPr/>
    </dgm:pt>
    <dgm:pt modelId="{6651BDD4-4FB7-4434-84B9-D0ACF561A7B9}" type="pres">
      <dgm:prSet presAssocID="{55BF664C-83E2-4E1E-A692-F1835EB5A527}" presName="rect1ParTxNoCh" presStyleLbl="alignAcc1" presStyleIdx="0" presStyleCnt="1">
        <dgm:presLayoutVars>
          <dgm:chMax val="1"/>
          <dgm:bulletEnabled val="1"/>
        </dgm:presLayoutVars>
      </dgm:prSet>
      <dgm:spPr/>
    </dgm:pt>
  </dgm:ptLst>
  <dgm:cxnLst>
    <dgm:cxn modelId="{4AA9780B-97C5-4B3E-B0D5-EA347013DD07}" type="presOf" srcId="{55BF664C-83E2-4E1E-A692-F1835EB5A527}" destId="{354268A6-264A-490E-B210-0820DF602375}" srcOrd="0" destOrd="0" presId="urn:microsoft.com/office/officeart/2005/8/layout/target3"/>
    <dgm:cxn modelId="{1B755C97-0974-4C86-A4F2-56CB9B93107E}" type="presOf" srcId="{55BF664C-83E2-4E1E-A692-F1835EB5A527}" destId="{6651BDD4-4FB7-4434-84B9-D0ACF561A7B9}" srcOrd="1" destOrd="0" presId="urn:microsoft.com/office/officeart/2005/8/layout/target3"/>
    <dgm:cxn modelId="{99959CA5-872C-4E52-8794-AFDDD385E804}" srcId="{2FA87407-554C-4182-8750-A975BE16F84E}" destId="{55BF664C-83E2-4E1E-A692-F1835EB5A527}" srcOrd="0" destOrd="0" parTransId="{B1B60427-33D6-4ECD-896A-D892A4689F04}" sibTransId="{C6DFCBB4-09E0-4771-A630-058FD39B753A}"/>
    <dgm:cxn modelId="{8A9B9DEE-DAB8-4B38-A271-433C6C5611D0}" type="presOf" srcId="{2FA87407-554C-4182-8750-A975BE16F84E}" destId="{237AAAB4-9FCC-4FDF-9DCD-EDFF1F9CF304}" srcOrd="0" destOrd="0" presId="urn:microsoft.com/office/officeart/2005/8/layout/target3"/>
    <dgm:cxn modelId="{E3393479-5EC4-44C7-9EA8-D5079D0D3BDA}" type="presParOf" srcId="{237AAAB4-9FCC-4FDF-9DCD-EDFF1F9CF304}" destId="{125CA9BD-DD35-42F7-982B-A3995DF56112}" srcOrd="0" destOrd="0" presId="urn:microsoft.com/office/officeart/2005/8/layout/target3"/>
    <dgm:cxn modelId="{2A19AD31-A8DE-4466-8AD3-639C7F9FA4C0}" type="presParOf" srcId="{237AAAB4-9FCC-4FDF-9DCD-EDFF1F9CF304}" destId="{C3542ED9-9784-412A-904D-97CFB3F188BB}" srcOrd="1" destOrd="0" presId="urn:microsoft.com/office/officeart/2005/8/layout/target3"/>
    <dgm:cxn modelId="{7D776AFB-D678-4191-8B85-2E4694245D4F}" type="presParOf" srcId="{237AAAB4-9FCC-4FDF-9DCD-EDFF1F9CF304}" destId="{354268A6-264A-490E-B210-0820DF602375}" srcOrd="2" destOrd="0" presId="urn:microsoft.com/office/officeart/2005/8/layout/target3"/>
    <dgm:cxn modelId="{219579A5-EC61-491C-9848-A459431496BF}" type="presParOf" srcId="{237AAAB4-9FCC-4FDF-9DCD-EDFF1F9CF304}" destId="{6651BDD4-4FB7-4434-84B9-D0ACF561A7B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E1F37A-F50D-4E9D-ABFB-E46A224EA1EE}"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2FE55560-D8A5-46FF-B128-644409A9F992}">
      <dgm:prSet/>
      <dgm:spPr/>
      <dgm:t>
        <a:bodyPr/>
        <a:lstStyle/>
        <a:p>
          <a:r>
            <a:rPr lang="en-US" b="1" i="0"/>
            <a:t>Key Features:</a:t>
          </a:r>
          <a:endParaRPr lang="en-US"/>
        </a:p>
      </dgm:t>
    </dgm:pt>
    <dgm:pt modelId="{5F4DB383-6A50-4CEF-8710-7994B2CAAD54}" type="parTrans" cxnId="{9F36815B-A333-470F-9FF9-64E1527D6875}">
      <dgm:prSet/>
      <dgm:spPr/>
      <dgm:t>
        <a:bodyPr/>
        <a:lstStyle/>
        <a:p>
          <a:endParaRPr lang="en-US"/>
        </a:p>
      </dgm:t>
    </dgm:pt>
    <dgm:pt modelId="{88EBB860-64C1-42E2-8AD1-D2ECD3212324}" type="sibTrans" cxnId="{9F36815B-A333-470F-9FF9-64E1527D6875}">
      <dgm:prSet/>
      <dgm:spPr/>
      <dgm:t>
        <a:bodyPr/>
        <a:lstStyle/>
        <a:p>
          <a:endParaRPr lang="en-US"/>
        </a:p>
      </dgm:t>
    </dgm:pt>
    <dgm:pt modelId="{BDC957A1-557F-47B5-B43F-002A22584E65}">
      <dgm:prSet custT="1"/>
      <dgm:spPr/>
      <dgm:t>
        <a:bodyPr/>
        <a:lstStyle/>
        <a:p>
          <a:r>
            <a:rPr lang="en-US" sz="1800" b="1" i="0" dirty="0"/>
            <a:t>Narrowband Operation:</a:t>
          </a:r>
          <a:r>
            <a:rPr lang="en-US" sz="1800" b="0" i="0" dirty="0"/>
            <a:t> Requires only 180 kHz bandwidth.</a:t>
          </a:r>
          <a:endParaRPr lang="en-US" sz="1800" dirty="0"/>
        </a:p>
      </dgm:t>
    </dgm:pt>
    <dgm:pt modelId="{9FABE697-7300-4029-8D22-DDE73684666F}" type="parTrans" cxnId="{CF26D793-D0D2-4014-B11D-7CCA4A78AF4C}">
      <dgm:prSet/>
      <dgm:spPr/>
      <dgm:t>
        <a:bodyPr/>
        <a:lstStyle/>
        <a:p>
          <a:endParaRPr lang="en-US"/>
        </a:p>
      </dgm:t>
    </dgm:pt>
    <dgm:pt modelId="{E738F8B8-DF86-4372-8F65-5A6E27964E60}" type="sibTrans" cxnId="{CF26D793-D0D2-4014-B11D-7CCA4A78AF4C}">
      <dgm:prSet/>
      <dgm:spPr/>
      <dgm:t>
        <a:bodyPr/>
        <a:lstStyle/>
        <a:p>
          <a:endParaRPr lang="en-US"/>
        </a:p>
      </dgm:t>
    </dgm:pt>
    <dgm:pt modelId="{4993FC47-A4F9-4E67-9F67-E6A267BA50AD}">
      <dgm:prSet/>
      <dgm:spPr/>
      <dgm:t>
        <a:bodyPr/>
        <a:lstStyle/>
        <a:p>
          <a:r>
            <a:rPr lang="en-US" b="1" i="0" dirty="0"/>
            <a:t>Low Cost and Complexity:</a:t>
          </a:r>
          <a:r>
            <a:rPr lang="en-US" b="0" i="0" dirty="0"/>
            <a:t> Simplified device hardware and reduced modem complexity.</a:t>
          </a:r>
          <a:endParaRPr lang="en-US" dirty="0"/>
        </a:p>
      </dgm:t>
    </dgm:pt>
    <dgm:pt modelId="{6C77337A-E2AB-4253-837B-4C983FA74A35}" type="parTrans" cxnId="{3EAD6049-CBEA-4E30-BB1E-86C1C7E0B1BE}">
      <dgm:prSet/>
      <dgm:spPr/>
      <dgm:t>
        <a:bodyPr/>
        <a:lstStyle/>
        <a:p>
          <a:endParaRPr lang="en-US"/>
        </a:p>
      </dgm:t>
    </dgm:pt>
    <dgm:pt modelId="{17BA76D5-6260-43C3-A995-4F4F6799C769}" type="sibTrans" cxnId="{3EAD6049-CBEA-4E30-BB1E-86C1C7E0B1BE}">
      <dgm:prSet/>
      <dgm:spPr/>
      <dgm:t>
        <a:bodyPr/>
        <a:lstStyle/>
        <a:p>
          <a:endParaRPr lang="en-US"/>
        </a:p>
      </dgm:t>
    </dgm:pt>
    <dgm:pt modelId="{AB3EFA8F-4793-4DD5-B0DE-975801FE0B41}">
      <dgm:prSet custT="1"/>
      <dgm:spPr/>
      <dgm:t>
        <a:bodyPr/>
        <a:lstStyle/>
        <a:p>
          <a:r>
            <a:rPr lang="en-US" sz="2000" b="1" i="0" dirty="0"/>
            <a:t>Power Efficiency:</a:t>
          </a:r>
          <a:endParaRPr lang="en-US" sz="2000" dirty="0"/>
        </a:p>
      </dgm:t>
    </dgm:pt>
    <dgm:pt modelId="{0013188F-A172-430E-BAFA-2782B69C6A24}" type="parTrans" cxnId="{CBFB3962-5FE8-4C43-8A05-6889C61D8450}">
      <dgm:prSet/>
      <dgm:spPr/>
      <dgm:t>
        <a:bodyPr/>
        <a:lstStyle/>
        <a:p>
          <a:endParaRPr lang="en-US"/>
        </a:p>
      </dgm:t>
    </dgm:pt>
    <dgm:pt modelId="{1E1A2B5E-1D33-4AAD-B89F-BF75B08AE7D0}" type="sibTrans" cxnId="{CBFB3962-5FE8-4C43-8A05-6889C61D8450}">
      <dgm:prSet/>
      <dgm:spPr/>
      <dgm:t>
        <a:bodyPr/>
        <a:lstStyle/>
        <a:p>
          <a:endParaRPr lang="en-US"/>
        </a:p>
      </dgm:t>
    </dgm:pt>
    <dgm:pt modelId="{1A64B449-3285-443C-9F39-3C64660DFF24}">
      <dgm:prSet custT="1"/>
      <dgm:spPr/>
      <dgm:t>
        <a:bodyPr/>
        <a:lstStyle/>
        <a:p>
          <a:r>
            <a:rPr lang="en-US" sz="1600" b="0" i="0" dirty="0"/>
            <a:t>Long battery life (up to 10 years).</a:t>
          </a:r>
          <a:endParaRPr lang="en-US" sz="1600" dirty="0"/>
        </a:p>
      </dgm:t>
    </dgm:pt>
    <dgm:pt modelId="{D7A718E7-5F11-4934-B7B7-D32217F76D05}" type="parTrans" cxnId="{1F0E529A-9F48-4F68-8A8D-3A50E6A15CEB}">
      <dgm:prSet/>
      <dgm:spPr/>
      <dgm:t>
        <a:bodyPr/>
        <a:lstStyle/>
        <a:p>
          <a:endParaRPr lang="en-US"/>
        </a:p>
      </dgm:t>
    </dgm:pt>
    <dgm:pt modelId="{A84CBC7B-7E7C-4401-B79E-6951D8973CEA}" type="sibTrans" cxnId="{1F0E529A-9F48-4F68-8A8D-3A50E6A15CEB}">
      <dgm:prSet/>
      <dgm:spPr/>
      <dgm:t>
        <a:bodyPr/>
        <a:lstStyle/>
        <a:p>
          <a:endParaRPr lang="en-US"/>
        </a:p>
      </dgm:t>
    </dgm:pt>
    <dgm:pt modelId="{C80D0003-A898-4830-80F8-E09964265466}">
      <dgm:prSet custT="1"/>
      <dgm:spPr/>
      <dgm:t>
        <a:bodyPr/>
        <a:lstStyle/>
        <a:p>
          <a:r>
            <a:rPr lang="en-US" sz="1600" b="0" i="0" dirty="0"/>
            <a:t>Supports PSM and </a:t>
          </a:r>
          <a:r>
            <a:rPr lang="en-US" sz="1600" b="0" i="0" dirty="0" err="1"/>
            <a:t>eDRX</a:t>
          </a:r>
          <a:r>
            <a:rPr lang="en-US" sz="1600" b="0" i="0" dirty="0"/>
            <a:t>(Extended Discontinuous Reception).</a:t>
          </a:r>
          <a:endParaRPr lang="en-US" sz="1600" dirty="0"/>
        </a:p>
      </dgm:t>
    </dgm:pt>
    <dgm:pt modelId="{6833D117-C870-42F6-93A3-143787C96E11}" type="parTrans" cxnId="{3BDB8E84-1E6F-4ED1-B200-8F22D5589F5F}">
      <dgm:prSet/>
      <dgm:spPr/>
      <dgm:t>
        <a:bodyPr/>
        <a:lstStyle/>
        <a:p>
          <a:endParaRPr lang="en-US"/>
        </a:p>
      </dgm:t>
    </dgm:pt>
    <dgm:pt modelId="{65FC10F5-3951-40B0-8015-E730FE3958A1}" type="sibTrans" cxnId="{3BDB8E84-1E6F-4ED1-B200-8F22D5589F5F}">
      <dgm:prSet/>
      <dgm:spPr/>
      <dgm:t>
        <a:bodyPr/>
        <a:lstStyle/>
        <a:p>
          <a:endParaRPr lang="en-US"/>
        </a:p>
      </dgm:t>
    </dgm:pt>
    <dgm:pt modelId="{D79195A5-E4A7-47D9-87F5-12DCEECF0223}">
      <dgm:prSet custT="1"/>
      <dgm:spPr/>
      <dgm:t>
        <a:bodyPr/>
        <a:lstStyle/>
        <a:p>
          <a:r>
            <a:rPr lang="en-US" sz="1600" b="1" i="0" dirty="0"/>
            <a:t>Non-IP Data Delivery (NIDD):</a:t>
          </a:r>
          <a:r>
            <a:rPr lang="en-US" sz="1600" b="0" i="0" dirty="0"/>
            <a:t> Reduces overhead for small data transmissions.</a:t>
          </a:r>
          <a:endParaRPr lang="en-US" sz="1600" dirty="0"/>
        </a:p>
      </dgm:t>
    </dgm:pt>
    <dgm:pt modelId="{54423A93-5E15-4DB2-B10E-E30679B00483}" type="parTrans" cxnId="{8F9B8187-03A2-4056-A63B-D94DAA809F1F}">
      <dgm:prSet/>
      <dgm:spPr/>
      <dgm:t>
        <a:bodyPr/>
        <a:lstStyle/>
        <a:p>
          <a:endParaRPr lang="en-US"/>
        </a:p>
      </dgm:t>
    </dgm:pt>
    <dgm:pt modelId="{0B5DC062-DDA2-4C72-9AC0-21FEB5DC8E6E}" type="sibTrans" cxnId="{8F9B8187-03A2-4056-A63B-D94DAA809F1F}">
      <dgm:prSet/>
      <dgm:spPr/>
      <dgm:t>
        <a:bodyPr/>
        <a:lstStyle/>
        <a:p>
          <a:endParaRPr lang="en-US"/>
        </a:p>
      </dgm:t>
    </dgm:pt>
    <dgm:pt modelId="{372175A3-4CC5-4EF5-A117-ED5D6D5F2EF9}" type="pres">
      <dgm:prSet presAssocID="{E6E1F37A-F50D-4E9D-ABFB-E46A224EA1EE}" presName="compositeShape" presStyleCnt="0">
        <dgm:presLayoutVars>
          <dgm:chMax val="7"/>
          <dgm:dir/>
          <dgm:resizeHandles val="exact"/>
        </dgm:presLayoutVars>
      </dgm:prSet>
      <dgm:spPr/>
    </dgm:pt>
    <dgm:pt modelId="{DB3443FD-FEB5-47E9-A086-6EB69DF013A3}" type="pres">
      <dgm:prSet presAssocID="{2FE55560-D8A5-46FF-B128-644409A9F992}" presName="circ1" presStyleLbl="vennNode1" presStyleIdx="0" presStyleCnt="5"/>
      <dgm:spPr/>
    </dgm:pt>
    <dgm:pt modelId="{A5970D87-6A5A-4323-B308-330ECEF15D41}" type="pres">
      <dgm:prSet presAssocID="{2FE55560-D8A5-46FF-B128-644409A9F992}" presName="circ1Tx" presStyleLbl="revTx" presStyleIdx="0" presStyleCnt="0">
        <dgm:presLayoutVars>
          <dgm:chMax val="0"/>
          <dgm:chPref val="0"/>
          <dgm:bulletEnabled val="1"/>
        </dgm:presLayoutVars>
      </dgm:prSet>
      <dgm:spPr/>
    </dgm:pt>
    <dgm:pt modelId="{962949F5-AFDA-4201-9B82-2A4E2E259DAB}" type="pres">
      <dgm:prSet presAssocID="{BDC957A1-557F-47B5-B43F-002A22584E65}" presName="circ2" presStyleLbl="vennNode1" presStyleIdx="1" presStyleCnt="5"/>
      <dgm:spPr/>
    </dgm:pt>
    <dgm:pt modelId="{3377CEAE-808D-4954-96B8-5CF2EBB9CA0C}" type="pres">
      <dgm:prSet presAssocID="{BDC957A1-557F-47B5-B43F-002A22584E65}" presName="circ2Tx" presStyleLbl="revTx" presStyleIdx="0" presStyleCnt="0" custScaleX="235226" custLinFactNeighborX="48809" custLinFactNeighborY="-11501">
        <dgm:presLayoutVars>
          <dgm:chMax val="0"/>
          <dgm:chPref val="0"/>
          <dgm:bulletEnabled val="1"/>
        </dgm:presLayoutVars>
      </dgm:prSet>
      <dgm:spPr/>
    </dgm:pt>
    <dgm:pt modelId="{87DC8279-A5F3-468F-8CE1-6ED0F51D9E35}" type="pres">
      <dgm:prSet presAssocID="{4993FC47-A4F9-4E67-9F67-E6A267BA50AD}" presName="circ3" presStyleLbl="vennNode1" presStyleIdx="2" presStyleCnt="5" custLinFactNeighborX="-1260" custLinFactNeighborY="82"/>
      <dgm:spPr/>
    </dgm:pt>
    <dgm:pt modelId="{115C97C5-DA33-42B0-A1D2-D84715482C68}" type="pres">
      <dgm:prSet presAssocID="{4993FC47-A4F9-4E67-9F67-E6A267BA50AD}" presName="circ3Tx" presStyleLbl="revTx" presStyleIdx="0" presStyleCnt="0" custScaleX="271858" custLinFactX="13814" custLinFactNeighborX="100000" custLinFactNeighborY="-6676">
        <dgm:presLayoutVars>
          <dgm:chMax val="0"/>
          <dgm:chPref val="0"/>
          <dgm:bulletEnabled val="1"/>
        </dgm:presLayoutVars>
      </dgm:prSet>
      <dgm:spPr/>
    </dgm:pt>
    <dgm:pt modelId="{E5D26AD7-C38B-42D3-A482-9FD194CC3E09}" type="pres">
      <dgm:prSet presAssocID="{AB3EFA8F-4793-4DD5-B0DE-975801FE0B41}" presName="circ4" presStyleLbl="vennNode1" presStyleIdx="3" presStyleCnt="5"/>
      <dgm:spPr/>
    </dgm:pt>
    <dgm:pt modelId="{921795F1-041E-4A82-8A5B-7DAC2306295B}" type="pres">
      <dgm:prSet presAssocID="{AB3EFA8F-4793-4DD5-B0DE-975801FE0B41}" presName="circ4Tx" presStyleLbl="revTx" presStyleIdx="0" presStyleCnt="0" custScaleX="302967" custLinFactNeighborX="-62554" custLinFactNeighborY="4492">
        <dgm:presLayoutVars>
          <dgm:chMax val="0"/>
          <dgm:chPref val="0"/>
          <dgm:bulletEnabled val="1"/>
        </dgm:presLayoutVars>
      </dgm:prSet>
      <dgm:spPr/>
    </dgm:pt>
    <dgm:pt modelId="{82BA2551-4A8B-4815-93BA-3B154B91B324}" type="pres">
      <dgm:prSet presAssocID="{D79195A5-E4A7-47D9-87F5-12DCEECF0223}" presName="circ5" presStyleLbl="vennNode1" presStyleIdx="4" presStyleCnt="5"/>
      <dgm:spPr/>
    </dgm:pt>
    <dgm:pt modelId="{DA141C15-5F13-4586-955C-A5F2CC730A80}" type="pres">
      <dgm:prSet presAssocID="{D79195A5-E4A7-47D9-87F5-12DCEECF0223}" presName="circ5Tx" presStyleLbl="revTx" presStyleIdx="0" presStyleCnt="0" custScaleX="215479" custScaleY="144600" custLinFactNeighborX="-49128" custLinFactNeighborY="-11501">
        <dgm:presLayoutVars>
          <dgm:chMax val="0"/>
          <dgm:chPref val="0"/>
          <dgm:bulletEnabled val="1"/>
        </dgm:presLayoutVars>
      </dgm:prSet>
      <dgm:spPr/>
    </dgm:pt>
  </dgm:ptLst>
  <dgm:cxnLst>
    <dgm:cxn modelId="{009CC901-F9F8-4BD5-9AB4-A3660D4162B6}" type="presOf" srcId="{AB3EFA8F-4793-4DD5-B0DE-975801FE0B41}" destId="{921795F1-041E-4A82-8A5B-7DAC2306295B}" srcOrd="0" destOrd="0" presId="urn:microsoft.com/office/officeart/2005/8/layout/venn1"/>
    <dgm:cxn modelId="{330FAA13-244E-49F1-A309-76B70D6C6A86}" type="presOf" srcId="{BDC957A1-557F-47B5-B43F-002A22584E65}" destId="{3377CEAE-808D-4954-96B8-5CF2EBB9CA0C}" srcOrd="0" destOrd="0" presId="urn:microsoft.com/office/officeart/2005/8/layout/venn1"/>
    <dgm:cxn modelId="{978C131A-A57E-44C2-9854-DC31DA2AC2A0}" type="presOf" srcId="{4993FC47-A4F9-4E67-9F67-E6A267BA50AD}" destId="{115C97C5-DA33-42B0-A1D2-D84715482C68}" srcOrd="0" destOrd="0" presId="urn:microsoft.com/office/officeart/2005/8/layout/venn1"/>
    <dgm:cxn modelId="{4F29EB3B-570A-4D19-9832-443182415BF3}" type="presOf" srcId="{1A64B449-3285-443C-9F39-3C64660DFF24}" destId="{921795F1-041E-4A82-8A5B-7DAC2306295B}" srcOrd="0" destOrd="1" presId="urn:microsoft.com/office/officeart/2005/8/layout/venn1"/>
    <dgm:cxn modelId="{9F36815B-A333-470F-9FF9-64E1527D6875}" srcId="{E6E1F37A-F50D-4E9D-ABFB-E46A224EA1EE}" destId="{2FE55560-D8A5-46FF-B128-644409A9F992}" srcOrd="0" destOrd="0" parTransId="{5F4DB383-6A50-4CEF-8710-7994B2CAAD54}" sibTransId="{88EBB860-64C1-42E2-8AD1-D2ECD3212324}"/>
    <dgm:cxn modelId="{CBFB3962-5FE8-4C43-8A05-6889C61D8450}" srcId="{E6E1F37A-F50D-4E9D-ABFB-E46A224EA1EE}" destId="{AB3EFA8F-4793-4DD5-B0DE-975801FE0B41}" srcOrd="3" destOrd="0" parTransId="{0013188F-A172-430E-BAFA-2782B69C6A24}" sibTransId="{1E1A2B5E-1D33-4AAD-B89F-BF75B08AE7D0}"/>
    <dgm:cxn modelId="{3EAD6049-CBEA-4E30-BB1E-86C1C7E0B1BE}" srcId="{E6E1F37A-F50D-4E9D-ABFB-E46A224EA1EE}" destId="{4993FC47-A4F9-4E67-9F67-E6A267BA50AD}" srcOrd="2" destOrd="0" parTransId="{6C77337A-E2AB-4253-837B-4C983FA74A35}" sibTransId="{17BA76D5-6260-43C3-A995-4F4F6799C769}"/>
    <dgm:cxn modelId="{A9A45959-D662-477B-AD25-D586A349ED7C}" type="presOf" srcId="{E6E1F37A-F50D-4E9D-ABFB-E46A224EA1EE}" destId="{372175A3-4CC5-4EF5-A117-ED5D6D5F2EF9}" srcOrd="0" destOrd="0" presId="urn:microsoft.com/office/officeart/2005/8/layout/venn1"/>
    <dgm:cxn modelId="{3BDB8E84-1E6F-4ED1-B200-8F22D5589F5F}" srcId="{AB3EFA8F-4793-4DD5-B0DE-975801FE0B41}" destId="{C80D0003-A898-4830-80F8-E09964265466}" srcOrd="1" destOrd="0" parTransId="{6833D117-C870-42F6-93A3-143787C96E11}" sibTransId="{65FC10F5-3951-40B0-8015-E730FE3958A1}"/>
    <dgm:cxn modelId="{8F9B8187-03A2-4056-A63B-D94DAA809F1F}" srcId="{E6E1F37A-F50D-4E9D-ABFB-E46A224EA1EE}" destId="{D79195A5-E4A7-47D9-87F5-12DCEECF0223}" srcOrd="4" destOrd="0" parTransId="{54423A93-5E15-4DB2-B10E-E30679B00483}" sibTransId="{0B5DC062-DDA2-4C72-9AC0-21FEB5DC8E6E}"/>
    <dgm:cxn modelId="{CF26D793-D0D2-4014-B11D-7CCA4A78AF4C}" srcId="{E6E1F37A-F50D-4E9D-ABFB-E46A224EA1EE}" destId="{BDC957A1-557F-47B5-B43F-002A22584E65}" srcOrd="1" destOrd="0" parTransId="{9FABE697-7300-4029-8D22-DDE73684666F}" sibTransId="{E738F8B8-DF86-4372-8F65-5A6E27964E60}"/>
    <dgm:cxn modelId="{1F0E529A-9F48-4F68-8A8D-3A50E6A15CEB}" srcId="{AB3EFA8F-4793-4DD5-B0DE-975801FE0B41}" destId="{1A64B449-3285-443C-9F39-3C64660DFF24}" srcOrd="0" destOrd="0" parTransId="{D7A718E7-5F11-4934-B7B7-D32217F76D05}" sibTransId="{A84CBC7B-7E7C-4401-B79E-6951D8973CEA}"/>
    <dgm:cxn modelId="{84727AA1-F323-4F58-9260-FDD2F8CE8C93}" type="presOf" srcId="{C80D0003-A898-4830-80F8-E09964265466}" destId="{921795F1-041E-4A82-8A5B-7DAC2306295B}" srcOrd="0" destOrd="2" presId="urn:microsoft.com/office/officeart/2005/8/layout/venn1"/>
    <dgm:cxn modelId="{671234EB-A890-4210-94ED-9ADD01C93D28}" type="presOf" srcId="{2FE55560-D8A5-46FF-B128-644409A9F992}" destId="{A5970D87-6A5A-4323-B308-330ECEF15D41}" srcOrd="0" destOrd="0" presId="urn:microsoft.com/office/officeart/2005/8/layout/venn1"/>
    <dgm:cxn modelId="{BAF3FAF9-C4D0-457A-8F25-627DB959757D}" type="presOf" srcId="{D79195A5-E4A7-47D9-87F5-12DCEECF0223}" destId="{DA141C15-5F13-4586-955C-A5F2CC730A80}" srcOrd="0" destOrd="0" presId="urn:microsoft.com/office/officeart/2005/8/layout/venn1"/>
    <dgm:cxn modelId="{A2F8EAE7-8DDE-44EE-A38D-14003CB92F10}" type="presParOf" srcId="{372175A3-4CC5-4EF5-A117-ED5D6D5F2EF9}" destId="{DB3443FD-FEB5-47E9-A086-6EB69DF013A3}" srcOrd="0" destOrd="0" presId="urn:microsoft.com/office/officeart/2005/8/layout/venn1"/>
    <dgm:cxn modelId="{D399EAC9-10F9-464E-AB22-E9A7536D2C3F}" type="presParOf" srcId="{372175A3-4CC5-4EF5-A117-ED5D6D5F2EF9}" destId="{A5970D87-6A5A-4323-B308-330ECEF15D41}" srcOrd="1" destOrd="0" presId="urn:microsoft.com/office/officeart/2005/8/layout/venn1"/>
    <dgm:cxn modelId="{F9CB464B-6D62-4354-AE8B-71FEA35CD20F}" type="presParOf" srcId="{372175A3-4CC5-4EF5-A117-ED5D6D5F2EF9}" destId="{962949F5-AFDA-4201-9B82-2A4E2E259DAB}" srcOrd="2" destOrd="0" presId="urn:microsoft.com/office/officeart/2005/8/layout/venn1"/>
    <dgm:cxn modelId="{2B562EF6-4FF8-4A4D-8935-2B7B786CC3C0}" type="presParOf" srcId="{372175A3-4CC5-4EF5-A117-ED5D6D5F2EF9}" destId="{3377CEAE-808D-4954-96B8-5CF2EBB9CA0C}" srcOrd="3" destOrd="0" presId="urn:microsoft.com/office/officeart/2005/8/layout/venn1"/>
    <dgm:cxn modelId="{51003A0B-D301-4F5A-A70A-0BECEA07F088}" type="presParOf" srcId="{372175A3-4CC5-4EF5-A117-ED5D6D5F2EF9}" destId="{87DC8279-A5F3-468F-8CE1-6ED0F51D9E35}" srcOrd="4" destOrd="0" presId="urn:microsoft.com/office/officeart/2005/8/layout/venn1"/>
    <dgm:cxn modelId="{3D75731F-D200-420B-A907-EA4F369CED80}" type="presParOf" srcId="{372175A3-4CC5-4EF5-A117-ED5D6D5F2EF9}" destId="{115C97C5-DA33-42B0-A1D2-D84715482C68}" srcOrd="5" destOrd="0" presId="urn:microsoft.com/office/officeart/2005/8/layout/venn1"/>
    <dgm:cxn modelId="{3440C28A-66D0-448B-8990-C231837D1F79}" type="presParOf" srcId="{372175A3-4CC5-4EF5-A117-ED5D6D5F2EF9}" destId="{E5D26AD7-C38B-42D3-A482-9FD194CC3E09}" srcOrd="6" destOrd="0" presId="urn:microsoft.com/office/officeart/2005/8/layout/venn1"/>
    <dgm:cxn modelId="{F233D0DC-43D0-4A5B-99CD-8A10E2C9A931}" type="presParOf" srcId="{372175A3-4CC5-4EF5-A117-ED5D6D5F2EF9}" destId="{921795F1-041E-4A82-8A5B-7DAC2306295B}" srcOrd="7" destOrd="0" presId="urn:microsoft.com/office/officeart/2005/8/layout/venn1"/>
    <dgm:cxn modelId="{6CD4DAA5-119E-4E08-BF83-933897C6F2E3}" type="presParOf" srcId="{372175A3-4CC5-4EF5-A117-ED5D6D5F2EF9}" destId="{82BA2551-4A8B-4815-93BA-3B154B91B324}" srcOrd="8" destOrd="0" presId="urn:microsoft.com/office/officeart/2005/8/layout/venn1"/>
    <dgm:cxn modelId="{B7E5A6E7-135E-4C34-95E0-6163B20F56A2}" type="presParOf" srcId="{372175A3-4CC5-4EF5-A117-ED5D6D5F2EF9}" destId="{DA141C15-5F13-4586-955C-A5F2CC730A80}" srcOrd="9"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8D36A39-1043-4A15-9EA1-535292E25A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965961E0-81E7-480B-B6CD-E276B393D6D7}" type="pres">
      <dgm:prSet presAssocID="{58D36A39-1043-4A15-9EA1-535292E25ABA}" presName="linear" presStyleCnt="0">
        <dgm:presLayoutVars>
          <dgm:animLvl val="lvl"/>
          <dgm:resizeHandles val="exact"/>
        </dgm:presLayoutVars>
      </dgm:prSet>
      <dgm:spPr/>
    </dgm:pt>
  </dgm:ptLst>
  <dgm:cxnLst>
    <dgm:cxn modelId="{AB4A43F0-B53F-4553-9BB8-2B21E64403D7}" type="presOf" srcId="{58D36A39-1043-4A15-9EA1-535292E25ABA}" destId="{965961E0-81E7-480B-B6CD-E276B393D6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F00587D-856C-411D-A0B5-761445F7EE2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13FAEE6E-7471-41B3-B097-85BD56AA86CC}">
      <dgm:prSet custT="1"/>
      <dgm:spPr/>
      <dgm:t>
        <a:bodyPr/>
        <a:lstStyle/>
        <a:p>
          <a:pPr algn="ctr"/>
          <a:r>
            <a:rPr lang="en-US" sz="2400" b="1" i="0"/>
            <a:t>ii. NB-IoT (Narrowband IoT)</a:t>
          </a:r>
          <a:endParaRPr lang="en-US" sz="2400"/>
        </a:p>
      </dgm:t>
    </dgm:pt>
    <dgm:pt modelId="{5B43FC06-8358-4D14-90D5-82B5FF2DD5B8}" type="parTrans" cxnId="{B12F3A2D-3690-48E3-A0EE-358C9F4368F0}">
      <dgm:prSet/>
      <dgm:spPr/>
      <dgm:t>
        <a:bodyPr/>
        <a:lstStyle/>
        <a:p>
          <a:endParaRPr lang="en-US"/>
        </a:p>
      </dgm:t>
    </dgm:pt>
    <dgm:pt modelId="{32B1F302-4D5B-402D-804E-A76AC4826C90}" type="sibTrans" cxnId="{B12F3A2D-3690-48E3-A0EE-358C9F4368F0}">
      <dgm:prSet/>
      <dgm:spPr/>
      <dgm:t>
        <a:bodyPr/>
        <a:lstStyle/>
        <a:p>
          <a:endParaRPr lang="en-US"/>
        </a:p>
      </dgm:t>
    </dgm:pt>
    <dgm:pt modelId="{5514C002-D115-40C4-8247-C5E50EFA29E3}" type="pres">
      <dgm:prSet presAssocID="{6F00587D-856C-411D-A0B5-761445F7EE2B}" presName="linear" presStyleCnt="0">
        <dgm:presLayoutVars>
          <dgm:animLvl val="lvl"/>
          <dgm:resizeHandles val="exact"/>
        </dgm:presLayoutVars>
      </dgm:prSet>
      <dgm:spPr/>
    </dgm:pt>
    <dgm:pt modelId="{D8307CFA-4A94-4E2C-BD74-7073FCB65E46}" type="pres">
      <dgm:prSet presAssocID="{13FAEE6E-7471-41B3-B097-85BD56AA86CC}" presName="parentText" presStyleLbl="node1" presStyleIdx="0" presStyleCnt="1">
        <dgm:presLayoutVars>
          <dgm:chMax val="0"/>
          <dgm:bulletEnabled val="1"/>
        </dgm:presLayoutVars>
      </dgm:prSet>
      <dgm:spPr/>
    </dgm:pt>
  </dgm:ptLst>
  <dgm:cxnLst>
    <dgm:cxn modelId="{B12F3A2D-3690-48E3-A0EE-358C9F4368F0}" srcId="{6F00587D-856C-411D-A0B5-761445F7EE2B}" destId="{13FAEE6E-7471-41B3-B097-85BD56AA86CC}" srcOrd="0" destOrd="0" parTransId="{5B43FC06-8358-4D14-90D5-82B5FF2DD5B8}" sibTransId="{32B1F302-4D5B-402D-804E-A76AC4826C90}"/>
    <dgm:cxn modelId="{B425E941-F4FA-4846-BEF4-78962CE4B219}" type="presOf" srcId="{13FAEE6E-7471-41B3-B097-85BD56AA86CC}" destId="{D8307CFA-4A94-4E2C-BD74-7073FCB65E46}" srcOrd="0" destOrd="0" presId="urn:microsoft.com/office/officeart/2005/8/layout/vList2"/>
    <dgm:cxn modelId="{7EE8257C-B7B2-4320-BC72-051BB2F52A1D}" type="presOf" srcId="{6F00587D-856C-411D-A0B5-761445F7EE2B}" destId="{5514C002-D115-40C4-8247-C5E50EFA29E3}" srcOrd="0" destOrd="0" presId="urn:microsoft.com/office/officeart/2005/8/layout/vList2"/>
    <dgm:cxn modelId="{9991773E-C9B6-41B5-A609-DE75F36D8955}" type="presParOf" srcId="{5514C002-D115-40C4-8247-C5E50EFA29E3}" destId="{D8307CFA-4A94-4E2C-BD74-7073FCB65E46}"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E987491-36F2-4B6D-B631-A133B229FFF9}"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16607490-A100-4404-9D4D-5C8BB7D25E38}">
      <dgm:prSet/>
      <dgm:spPr/>
      <dgm:t>
        <a:bodyPr/>
        <a:lstStyle/>
        <a:p>
          <a:r>
            <a:rPr lang="en-US" b="1" i="0"/>
            <a:t>Use Cases:</a:t>
          </a:r>
          <a:endParaRPr lang="en-US"/>
        </a:p>
      </dgm:t>
    </dgm:pt>
    <dgm:pt modelId="{2FC1888F-18F5-4FDC-BED6-3F3FB3B42116}" type="parTrans" cxnId="{B1C4ADC3-7127-4D06-9214-C28B4AFE3E8C}">
      <dgm:prSet/>
      <dgm:spPr/>
      <dgm:t>
        <a:bodyPr/>
        <a:lstStyle/>
        <a:p>
          <a:endParaRPr lang="en-US"/>
        </a:p>
      </dgm:t>
    </dgm:pt>
    <dgm:pt modelId="{B4B63CBB-60FD-49C7-B2F7-ADF7E12F347B}" type="sibTrans" cxnId="{B1C4ADC3-7127-4D06-9214-C28B4AFE3E8C}">
      <dgm:prSet/>
      <dgm:spPr/>
      <dgm:t>
        <a:bodyPr/>
        <a:lstStyle/>
        <a:p>
          <a:endParaRPr lang="en-US"/>
        </a:p>
      </dgm:t>
    </dgm:pt>
    <dgm:pt modelId="{B20877E0-5FBF-4EA8-B939-1A958BFBC9A3}">
      <dgm:prSet/>
      <dgm:spPr/>
      <dgm:t>
        <a:bodyPr/>
        <a:lstStyle/>
        <a:p>
          <a:r>
            <a:rPr lang="en-US" b="0" i="0" dirty="0"/>
            <a:t>Smart agriculture, asset tracking, environmental monitoring, and remote sensors.</a:t>
          </a:r>
          <a:endParaRPr lang="en-US" dirty="0"/>
        </a:p>
      </dgm:t>
    </dgm:pt>
    <dgm:pt modelId="{82B186EC-5DEA-4EC9-AB7D-8C3390422780}" type="parTrans" cxnId="{6785E040-6DB5-4207-990F-61E52BC354EF}">
      <dgm:prSet/>
      <dgm:spPr/>
      <dgm:t>
        <a:bodyPr/>
        <a:lstStyle/>
        <a:p>
          <a:endParaRPr lang="en-US"/>
        </a:p>
      </dgm:t>
    </dgm:pt>
    <dgm:pt modelId="{7357224C-F2B1-4E10-A5FF-C1A574B3BE61}" type="sibTrans" cxnId="{6785E040-6DB5-4207-990F-61E52BC354EF}">
      <dgm:prSet/>
      <dgm:spPr/>
      <dgm:t>
        <a:bodyPr/>
        <a:lstStyle/>
        <a:p>
          <a:endParaRPr lang="en-US"/>
        </a:p>
      </dgm:t>
    </dgm:pt>
    <dgm:pt modelId="{CE99D37A-AEC2-4EF5-8C62-BB6965614D63}" type="pres">
      <dgm:prSet presAssocID="{3E987491-36F2-4B6D-B631-A133B229FFF9}" presName="CompostProcess" presStyleCnt="0">
        <dgm:presLayoutVars>
          <dgm:dir/>
          <dgm:resizeHandles val="exact"/>
        </dgm:presLayoutVars>
      </dgm:prSet>
      <dgm:spPr/>
    </dgm:pt>
    <dgm:pt modelId="{1BCF2C7D-5C5A-4D40-A21B-79695F6EB8BC}" type="pres">
      <dgm:prSet presAssocID="{3E987491-36F2-4B6D-B631-A133B229FFF9}" presName="arrow" presStyleLbl="bgShp" presStyleIdx="0" presStyleCnt="1" custLinFactNeighborX="12322" custLinFactNeighborY="-2162"/>
      <dgm:spPr/>
    </dgm:pt>
    <dgm:pt modelId="{B683BC08-B25D-4888-9A55-60458AAB8070}" type="pres">
      <dgm:prSet presAssocID="{3E987491-36F2-4B6D-B631-A133B229FFF9}" presName="linearProcess" presStyleCnt="0"/>
      <dgm:spPr/>
    </dgm:pt>
    <dgm:pt modelId="{DE7DED9E-74CA-4C9F-A6F3-BF112BAD5079}" type="pres">
      <dgm:prSet presAssocID="{16607490-A100-4404-9D4D-5C8BB7D25E38}" presName="textNode" presStyleLbl="node1" presStyleIdx="0" presStyleCnt="2">
        <dgm:presLayoutVars>
          <dgm:bulletEnabled val="1"/>
        </dgm:presLayoutVars>
      </dgm:prSet>
      <dgm:spPr/>
    </dgm:pt>
    <dgm:pt modelId="{6127E548-14C6-4359-B052-15CDF6ADDB41}" type="pres">
      <dgm:prSet presAssocID="{B4B63CBB-60FD-49C7-B2F7-ADF7E12F347B}" presName="sibTrans" presStyleCnt="0"/>
      <dgm:spPr/>
    </dgm:pt>
    <dgm:pt modelId="{073FE298-E580-4D13-9118-F5DCC4CC019B}" type="pres">
      <dgm:prSet presAssocID="{B20877E0-5FBF-4EA8-B939-1A958BFBC9A3}" presName="textNode" presStyleLbl="node1" presStyleIdx="1" presStyleCnt="2">
        <dgm:presLayoutVars>
          <dgm:bulletEnabled val="1"/>
        </dgm:presLayoutVars>
      </dgm:prSet>
      <dgm:spPr/>
    </dgm:pt>
  </dgm:ptLst>
  <dgm:cxnLst>
    <dgm:cxn modelId="{F37BD838-DC70-42E4-A8FF-D765E9DEFD0D}" type="presOf" srcId="{B20877E0-5FBF-4EA8-B939-1A958BFBC9A3}" destId="{073FE298-E580-4D13-9118-F5DCC4CC019B}" srcOrd="0" destOrd="0" presId="urn:microsoft.com/office/officeart/2005/8/layout/hProcess9"/>
    <dgm:cxn modelId="{6785E040-6DB5-4207-990F-61E52BC354EF}" srcId="{3E987491-36F2-4B6D-B631-A133B229FFF9}" destId="{B20877E0-5FBF-4EA8-B939-1A958BFBC9A3}" srcOrd="1" destOrd="0" parTransId="{82B186EC-5DEA-4EC9-AB7D-8C3390422780}" sibTransId="{7357224C-F2B1-4E10-A5FF-C1A574B3BE61}"/>
    <dgm:cxn modelId="{B1C4ADC3-7127-4D06-9214-C28B4AFE3E8C}" srcId="{3E987491-36F2-4B6D-B631-A133B229FFF9}" destId="{16607490-A100-4404-9D4D-5C8BB7D25E38}" srcOrd="0" destOrd="0" parTransId="{2FC1888F-18F5-4FDC-BED6-3F3FB3B42116}" sibTransId="{B4B63CBB-60FD-49C7-B2F7-ADF7E12F347B}"/>
    <dgm:cxn modelId="{F88DD8C5-D936-4FF8-BE63-ABB7B992D6C3}" type="presOf" srcId="{3E987491-36F2-4B6D-B631-A133B229FFF9}" destId="{CE99D37A-AEC2-4EF5-8C62-BB6965614D63}" srcOrd="0" destOrd="0" presId="urn:microsoft.com/office/officeart/2005/8/layout/hProcess9"/>
    <dgm:cxn modelId="{CC5A65DB-806B-4C05-9FFA-2706D29D3DCB}" type="presOf" srcId="{16607490-A100-4404-9D4D-5C8BB7D25E38}" destId="{DE7DED9E-74CA-4C9F-A6F3-BF112BAD5079}" srcOrd="0" destOrd="0" presId="urn:microsoft.com/office/officeart/2005/8/layout/hProcess9"/>
    <dgm:cxn modelId="{46CACDE5-F28A-4149-A86F-4704960F36DB}" type="presParOf" srcId="{CE99D37A-AEC2-4EF5-8C62-BB6965614D63}" destId="{1BCF2C7D-5C5A-4D40-A21B-79695F6EB8BC}" srcOrd="0" destOrd="0" presId="urn:microsoft.com/office/officeart/2005/8/layout/hProcess9"/>
    <dgm:cxn modelId="{EB1E84C4-3610-4DCD-994E-7A598055A5CF}" type="presParOf" srcId="{CE99D37A-AEC2-4EF5-8C62-BB6965614D63}" destId="{B683BC08-B25D-4888-9A55-60458AAB8070}" srcOrd="1" destOrd="0" presId="urn:microsoft.com/office/officeart/2005/8/layout/hProcess9"/>
    <dgm:cxn modelId="{7141DCBB-4F3B-48A1-8830-9A928849E835}" type="presParOf" srcId="{B683BC08-B25D-4888-9A55-60458AAB8070}" destId="{DE7DED9E-74CA-4C9F-A6F3-BF112BAD5079}" srcOrd="0" destOrd="0" presId="urn:microsoft.com/office/officeart/2005/8/layout/hProcess9"/>
    <dgm:cxn modelId="{6845021B-9FB7-4A1F-824C-A0AF7561D634}" type="presParOf" srcId="{B683BC08-B25D-4888-9A55-60458AAB8070}" destId="{6127E548-14C6-4359-B052-15CDF6ADDB41}" srcOrd="1" destOrd="0" presId="urn:microsoft.com/office/officeart/2005/8/layout/hProcess9"/>
    <dgm:cxn modelId="{6459FFF2-D99B-40A3-A2DA-274110D27839}" type="presParOf" srcId="{B683BC08-B25D-4888-9A55-60458AAB8070}" destId="{073FE298-E580-4D13-9118-F5DCC4CC019B}" srcOrd="2" destOrd="0" presId="urn:microsoft.com/office/officeart/2005/8/layout/hProcess9"/>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28E980C-401A-4C95-8855-515AFB6B17C9}" type="doc">
      <dgm:prSet loTypeId="urn:microsoft.com/office/officeart/2005/8/layout/vList2" loCatId="list" qsTypeId="urn:microsoft.com/office/officeart/2005/8/quickstyle/simple5" qsCatId="simple" csTypeId="urn:microsoft.com/office/officeart/2005/8/colors/accent1_4" csCatId="accent1"/>
      <dgm:spPr/>
      <dgm:t>
        <a:bodyPr/>
        <a:lstStyle/>
        <a:p>
          <a:endParaRPr lang="en-US"/>
        </a:p>
      </dgm:t>
    </dgm:pt>
    <dgm:pt modelId="{80DF395C-7CC5-42B7-A7CA-876D500937C2}">
      <dgm:prSet custT="1"/>
      <dgm:spPr/>
      <dgm:t>
        <a:bodyPr/>
        <a:lstStyle/>
        <a:p>
          <a:pPr algn="ctr"/>
          <a:r>
            <a:rPr lang="en-US" sz="1600" b="1" i="0" dirty="0"/>
            <a:t>iii. EC-GSM (Extended Coverage GSM for IoT)</a:t>
          </a:r>
          <a:endParaRPr lang="en-US" sz="1600" dirty="0"/>
        </a:p>
      </dgm:t>
    </dgm:pt>
    <dgm:pt modelId="{8F074556-E96B-4C0E-80B2-E628C69A855D}" type="parTrans" cxnId="{5347AA98-9363-46D3-9B06-2D4C44622233}">
      <dgm:prSet/>
      <dgm:spPr/>
      <dgm:t>
        <a:bodyPr/>
        <a:lstStyle/>
        <a:p>
          <a:pPr algn="ctr"/>
          <a:endParaRPr lang="en-US" sz="2000"/>
        </a:p>
      </dgm:t>
    </dgm:pt>
    <dgm:pt modelId="{71B97397-EEAB-4512-AACB-49A974FCB1A2}" type="sibTrans" cxnId="{5347AA98-9363-46D3-9B06-2D4C44622233}">
      <dgm:prSet/>
      <dgm:spPr/>
      <dgm:t>
        <a:bodyPr/>
        <a:lstStyle/>
        <a:p>
          <a:pPr algn="ctr"/>
          <a:endParaRPr lang="en-US" sz="2000"/>
        </a:p>
      </dgm:t>
    </dgm:pt>
    <dgm:pt modelId="{27855F4C-29ED-472E-B4FA-A8BE39586D53}" type="pres">
      <dgm:prSet presAssocID="{228E980C-401A-4C95-8855-515AFB6B17C9}" presName="linear" presStyleCnt="0">
        <dgm:presLayoutVars>
          <dgm:animLvl val="lvl"/>
          <dgm:resizeHandles val="exact"/>
        </dgm:presLayoutVars>
      </dgm:prSet>
      <dgm:spPr/>
    </dgm:pt>
    <dgm:pt modelId="{29FD1517-BB84-4B07-89F1-F7340E80FDC1}" type="pres">
      <dgm:prSet presAssocID="{80DF395C-7CC5-42B7-A7CA-876D500937C2}" presName="parentText" presStyleLbl="node1" presStyleIdx="0" presStyleCnt="1">
        <dgm:presLayoutVars>
          <dgm:chMax val="0"/>
          <dgm:bulletEnabled val="1"/>
        </dgm:presLayoutVars>
      </dgm:prSet>
      <dgm:spPr/>
    </dgm:pt>
  </dgm:ptLst>
  <dgm:cxnLst>
    <dgm:cxn modelId="{D2D5B525-7CF0-411B-A1A1-62746D2F9207}" type="presOf" srcId="{228E980C-401A-4C95-8855-515AFB6B17C9}" destId="{27855F4C-29ED-472E-B4FA-A8BE39586D53}" srcOrd="0" destOrd="0" presId="urn:microsoft.com/office/officeart/2005/8/layout/vList2"/>
    <dgm:cxn modelId="{4252167D-C96B-4867-A6EC-14461342D771}" type="presOf" srcId="{80DF395C-7CC5-42B7-A7CA-876D500937C2}" destId="{29FD1517-BB84-4B07-89F1-F7340E80FDC1}" srcOrd="0" destOrd="0" presId="urn:microsoft.com/office/officeart/2005/8/layout/vList2"/>
    <dgm:cxn modelId="{5347AA98-9363-46D3-9B06-2D4C44622233}" srcId="{228E980C-401A-4C95-8855-515AFB6B17C9}" destId="{80DF395C-7CC5-42B7-A7CA-876D500937C2}" srcOrd="0" destOrd="0" parTransId="{8F074556-E96B-4C0E-80B2-E628C69A855D}" sibTransId="{71B97397-EEAB-4512-AACB-49A974FCB1A2}"/>
    <dgm:cxn modelId="{E7206028-482A-477A-A52E-40C37FF29E1E}" type="presParOf" srcId="{27855F4C-29ED-472E-B4FA-A8BE39586D53}" destId="{29FD1517-BB84-4B07-89F1-F7340E80FDC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75EB9F5-D7DE-483E-8A54-382FFCE39D84}"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en-US"/>
        </a:p>
      </dgm:t>
    </dgm:pt>
    <dgm:pt modelId="{6E25A335-F3F5-4EFA-9C4A-D83F65DE0BA8}">
      <dgm:prSet/>
      <dgm:spPr/>
      <dgm:t>
        <a:bodyPr/>
        <a:lstStyle/>
        <a:p>
          <a:r>
            <a:rPr lang="en-US" b="1" i="0"/>
            <a:t>3GPP Release:</a:t>
          </a:r>
          <a:r>
            <a:rPr lang="en-US" b="0" i="0"/>
            <a:t> Introduced in </a:t>
          </a:r>
          <a:r>
            <a:rPr lang="en-US" b="1" i="0"/>
            <a:t>Release 13</a:t>
          </a:r>
          <a:r>
            <a:rPr lang="en-US" b="0" i="0"/>
            <a:t> for IoT support on existing GSM networks.</a:t>
          </a:r>
          <a:endParaRPr lang="en-US"/>
        </a:p>
      </dgm:t>
    </dgm:pt>
    <dgm:pt modelId="{21250CFB-198C-4BDB-8EAA-B85DF8067E90}" type="parTrans" cxnId="{816115AD-530D-4D33-9036-C25233BE9CB1}">
      <dgm:prSet/>
      <dgm:spPr/>
      <dgm:t>
        <a:bodyPr/>
        <a:lstStyle/>
        <a:p>
          <a:endParaRPr lang="en-US"/>
        </a:p>
      </dgm:t>
    </dgm:pt>
    <dgm:pt modelId="{F6DA56C6-5E38-4F25-9E25-B389085B4DCA}" type="sibTrans" cxnId="{816115AD-530D-4D33-9036-C25233BE9CB1}">
      <dgm:prSet/>
      <dgm:spPr/>
      <dgm:t>
        <a:bodyPr/>
        <a:lstStyle/>
        <a:p>
          <a:endParaRPr lang="en-US"/>
        </a:p>
      </dgm:t>
    </dgm:pt>
    <dgm:pt modelId="{15E8441A-0C48-4BD8-8F24-66FE01289BF0}">
      <dgm:prSet/>
      <dgm:spPr/>
      <dgm:t>
        <a:bodyPr/>
        <a:lstStyle/>
        <a:p>
          <a:r>
            <a:rPr lang="en-US" b="1" i="0"/>
            <a:t>Purpose:</a:t>
          </a:r>
          <a:r>
            <a:rPr lang="en-US" b="0" i="0"/>
            <a:t> Enables IoT in regions relying on legacy GSM networks, leveraging the established GSM infrastructure.</a:t>
          </a:r>
          <a:endParaRPr lang="en-US"/>
        </a:p>
      </dgm:t>
    </dgm:pt>
    <dgm:pt modelId="{67449C84-4880-46B4-ABB9-C693E64B2EF8}" type="parTrans" cxnId="{4747498D-70EB-43F3-86B4-9141049F5715}">
      <dgm:prSet/>
      <dgm:spPr/>
      <dgm:t>
        <a:bodyPr/>
        <a:lstStyle/>
        <a:p>
          <a:endParaRPr lang="en-US"/>
        </a:p>
      </dgm:t>
    </dgm:pt>
    <dgm:pt modelId="{02A003C6-FAB0-44DC-A13E-DBE05B8363F1}" type="sibTrans" cxnId="{4747498D-70EB-43F3-86B4-9141049F5715}">
      <dgm:prSet/>
      <dgm:spPr/>
      <dgm:t>
        <a:bodyPr/>
        <a:lstStyle/>
        <a:p>
          <a:endParaRPr lang="en-US"/>
        </a:p>
      </dgm:t>
    </dgm:pt>
    <dgm:pt modelId="{D7DB351D-2917-4F53-BB3F-F9E89499A49D}" type="pres">
      <dgm:prSet presAssocID="{A75EB9F5-D7DE-483E-8A54-382FFCE39D84}" presName="Name0" presStyleCnt="0">
        <dgm:presLayoutVars>
          <dgm:chMax val="7"/>
          <dgm:dir/>
          <dgm:animLvl val="lvl"/>
          <dgm:resizeHandles val="exact"/>
        </dgm:presLayoutVars>
      </dgm:prSet>
      <dgm:spPr/>
    </dgm:pt>
    <dgm:pt modelId="{9CA3C3D2-690E-4272-98BB-D0A8296CBC6C}" type="pres">
      <dgm:prSet presAssocID="{6E25A335-F3F5-4EFA-9C4A-D83F65DE0BA8}" presName="circle1" presStyleLbl="node1" presStyleIdx="0" presStyleCnt="2"/>
      <dgm:spPr/>
    </dgm:pt>
    <dgm:pt modelId="{CEA3A40A-35E8-48FE-9EE0-BED892791327}" type="pres">
      <dgm:prSet presAssocID="{6E25A335-F3F5-4EFA-9C4A-D83F65DE0BA8}" presName="space" presStyleCnt="0"/>
      <dgm:spPr/>
    </dgm:pt>
    <dgm:pt modelId="{8664B22E-3761-473D-9343-2E686D93B3BA}" type="pres">
      <dgm:prSet presAssocID="{6E25A335-F3F5-4EFA-9C4A-D83F65DE0BA8}" presName="rect1" presStyleLbl="alignAcc1" presStyleIdx="0" presStyleCnt="2" custLinFactNeighborX="-193" custLinFactNeighborY="-5390"/>
      <dgm:spPr/>
    </dgm:pt>
    <dgm:pt modelId="{08F60030-1EA5-42A2-97A9-FC96794D5674}" type="pres">
      <dgm:prSet presAssocID="{15E8441A-0C48-4BD8-8F24-66FE01289BF0}" presName="vertSpace2" presStyleLbl="node1" presStyleIdx="0" presStyleCnt="2"/>
      <dgm:spPr/>
    </dgm:pt>
    <dgm:pt modelId="{62402981-588C-4788-9A38-7987383F3286}" type="pres">
      <dgm:prSet presAssocID="{15E8441A-0C48-4BD8-8F24-66FE01289BF0}" presName="circle2" presStyleLbl="node1" presStyleIdx="1" presStyleCnt="2"/>
      <dgm:spPr/>
    </dgm:pt>
    <dgm:pt modelId="{7379109D-664A-490E-9A89-BB7C46DAE126}" type="pres">
      <dgm:prSet presAssocID="{15E8441A-0C48-4BD8-8F24-66FE01289BF0}" presName="rect2" presStyleLbl="alignAcc1" presStyleIdx="1" presStyleCnt="2"/>
      <dgm:spPr/>
    </dgm:pt>
    <dgm:pt modelId="{B53AC257-3AF5-419E-9006-5FABB0FC62D3}" type="pres">
      <dgm:prSet presAssocID="{6E25A335-F3F5-4EFA-9C4A-D83F65DE0BA8}" presName="rect1ParTxNoCh" presStyleLbl="alignAcc1" presStyleIdx="1" presStyleCnt="2">
        <dgm:presLayoutVars>
          <dgm:chMax val="1"/>
          <dgm:bulletEnabled val="1"/>
        </dgm:presLayoutVars>
      </dgm:prSet>
      <dgm:spPr/>
    </dgm:pt>
    <dgm:pt modelId="{12437091-5F09-4297-9DB9-C9DF9F8FAE44}" type="pres">
      <dgm:prSet presAssocID="{15E8441A-0C48-4BD8-8F24-66FE01289BF0}" presName="rect2ParTxNoCh" presStyleLbl="alignAcc1" presStyleIdx="1" presStyleCnt="2">
        <dgm:presLayoutVars>
          <dgm:chMax val="1"/>
          <dgm:bulletEnabled val="1"/>
        </dgm:presLayoutVars>
      </dgm:prSet>
      <dgm:spPr/>
    </dgm:pt>
  </dgm:ptLst>
  <dgm:cxnLst>
    <dgm:cxn modelId="{5163CB2D-B8AD-4920-AEAE-70510E3ABAD4}" type="presOf" srcId="{15E8441A-0C48-4BD8-8F24-66FE01289BF0}" destId="{7379109D-664A-490E-9A89-BB7C46DAE126}" srcOrd="0" destOrd="0" presId="urn:microsoft.com/office/officeart/2005/8/layout/target3"/>
    <dgm:cxn modelId="{9EF20A81-3449-4BA9-A5F1-25B52BCD88F6}" type="presOf" srcId="{6E25A335-F3F5-4EFA-9C4A-D83F65DE0BA8}" destId="{8664B22E-3761-473D-9343-2E686D93B3BA}" srcOrd="0" destOrd="0" presId="urn:microsoft.com/office/officeart/2005/8/layout/target3"/>
    <dgm:cxn modelId="{4747498D-70EB-43F3-86B4-9141049F5715}" srcId="{A75EB9F5-D7DE-483E-8A54-382FFCE39D84}" destId="{15E8441A-0C48-4BD8-8F24-66FE01289BF0}" srcOrd="1" destOrd="0" parTransId="{67449C84-4880-46B4-ABB9-C693E64B2EF8}" sibTransId="{02A003C6-FAB0-44DC-A13E-DBE05B8363F1}"/>
    <dgm:cxn modelId="{311E0B98-0132-4B30-A558-4F35549AC098}" type="presOf" srcId="{6E25A335-F3F5-4EFA-9C4A-D83F65DE0BA8}" destId="{B53AC257-3AF5-419E-9006-5FABB0FC62D3}" srcOrd="1" destOrd="0" presId="urn:microsoft.com/office/officeart/2005/8/layout/target3"/>
    <dgm:cxn modelId="{816115AD-530D-4D33-9036-C25233BE9CB1}" srcId="{A75EB9F5-D7DE-483E-8A54-382FFCE39D84}" destId="{6E25A335-F3F5-4EFA-9C4A-D83F65DE0BA8}" srcOrd="0" destOrd="0" parTransId="{21250CFB-198C-4BDB-8EAA-B85DF8067E90}" sibTransId="{F6DA56C6-5E38-4F25-9E25-B389085B4DCA}"/>
    <dgm:cxn modelId="{38218AC5-EC54-4498-AA4F-B2FF40B49AC5}" type="presOf" srcId="{15E8441A-0C48-4BD8-8F24-66FE01289BF0}" destId="{12437091-5F09-4297-9DB9-C9DF9F8FAE44}" srcOrd="1" destOrd="0" presId="urn:microsoft.com/office/officeart/2005/8/layout/target3"/>
    <dgm:cxn modelId="{D82A4BD6-7909-48CF-80EA-1FFC2C1D2A1F}" type="presOf" srcId="{A75EB9F5-D7DE-483E-8A54-382FFCE39D84}" destId="{D7DB351D-2917-4F53-BB3F-F9E89499A49D}" srcOrd="0" destOrd="0" presId="urn:microsoft.com/office/officeart/2005/8/layout/target3"/>
    <dgm:cxn modelId="{F4D3D4D9-A52D-4102-9C54-0708E5B9AB8C}" type="presParOf" srcId="{D7DB351D-2917-4F53-BB3F-F9E89499A49D}" destId="{9CA3C3D2-690E-4272-98BB-D0A8296CBC6C}" srcOrd="0" destOrd="0" presId="urn:microsoft.com/office/officeart/2005/8/layout/target3"/>
    <dgm:cxn modelId="{1F04E400-67A1-4F00-81AD-8EFA1FEE83BE}" type="presParOf" srcId="{D7DB351D-2917-4F53-BB3F-F9E89499A49D}" destId="{CEA3A40A-35E8-48FE-9EE0-BED892791327}" srcOrd="1" destOrd="0" presId="urn:microsoft.com/office/officeart/2005/8/layout/target3"/>
    <dgm:cxn modelId="{9D74CDFB-D826-4A38-A0A8-D0A840920513}" type="presParOf" srcId="{D7DB351D-2917-4F53-BB3F-F9E89499A49D}" destId="{8664B22E-3761-473D-9343-2E686D93B3BA}" srcOrd="2" destOrd="0" presId="urn:microsoft.com/office/officeart/2005/8/layout/target3"/>
    <dgm:cxn modelId="{450C052F-D173-4F7F-A4F4-96E713020729}" type="presParOf" srcId="{D7DB351D-2917-4F53-BB3F-F9E89499A49D}" destId="{08F60030-1EA5-42A2-97A9-FC96794D5674}" srcOrd="3" destOrd="0" presId="urn:microsoft.com/office/officeart/2005/8/layout/target3"/>
    <dgm:cxn modelId="{C48F04E5-8FFF-443D-843B-10B9B46093CE}" type="presParOf" srcId="{D7DB351D-2917-4F53-BB3F-F9E89499A49D}" destId="{62402981-588C-4788-9A38-7987383F3286}" srcOrd="4" destOrd="0" presId="urn:microsoft.com/office/officeart/2005/8/layout/target3"/>
    <dgm:cxn modelId="{F3BE0BF9-F5D7-400C-9803-01C4B56E98A4}" type="presParOf" srcId="{D7DB351D-2917-4F53-BB3F-F9E89499A49D}" destId="{7379109D-664A-490E-9A89-BB7C46DAE126}" srcOrd="5" destOrd="0" presId="urn:microsoft.com/office/officeart/2005/8/layout/target3"/>
    <dgm:cxn modelId="{B862D48E-6A28-4CE1-BD91-87D1EEBEAA4E}" type="presParOf" srcId="{D7DB351D-2917-4F53-BB3F-F9E89499A49D}" destId="{B53AC257-3AF5-419E-9006-5FABB0FC62D3}" srcOrd="6" destOrd="0" presId="urn:microsoft.com/office/officeart/2005/8/layout/target3"/>
    <dgm:cxn modelId="{A0CB964E-19D6-4BEB-AECF-F43A01E43455}" type="presParOf" srcId="{D7DB351D-2917-4F53-BB3F-F9E89499A49D}" destId="{12437091-5F09-4297-9DB9-C9DF9F8FAE44}"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7DABBD8-072A-4C33-851E-FED94E2875B7}" type="doc">
      <dgm:prSet loTypeId="urn:microsoft.com/office/officeart/2005/8/layout/hProcess11" loCatId="process" qsTypeId="urn:microsoft.com/office/officeart/2005/8/quickstyle/3d2" qsCatId="3D" csTypeId="urn:microsoft.com/office/officeart/2005/8/colors/accent1_2" csCatId="accent1"/>
      <dgm:spPr/>
      <dgm:t>
        <a:bodyPr/>
        <a:lstStyle/>
        <a:p>
          <a:endParaRPr lang="en-US"/>
        </a:p>
      </dgm:t>
    </dgm:pt>
    <dgm:pt modelId="{06A7E546-61F0-49D9-B906-81D0652B6B9A}">
      <dgm:prSet/>
      <dgm:spPr/>
      <dgm:t>
        <a:bodyPr/>
        <a:lstStyle/>
        <a:p>
          <a:r>
            <a:rPr lang="en-US" b="1" i="0"/>
            <a:t>Key Features:</a:t>
          </a:r>
          <a:endParaRPr lang="en-US"/>
        </a:p>
      </dgm:t>
    </dgm:pt>
    <dgm:pt modelId="{7A5253B4-CE61-429B-BD70-5AFA8FD469EF}" type="parTrans" cxnId="{8145D3BE-9AC2-410B-9333-40DF615837B8}">
      <dgm:prSet/>
      <dgm:spPr/>
      <dgm:t>
        <a:bodyPr/>
        <a:lstStyle/>
        <a:p>
          <a:endParaRPr lang="en-US"/>
        </a:p>
      </dgm:t>
    </dgm:pt>
    <dgm:pt modelId="{59A1E9BB-0EEC-4541-B978-C18313BDCDC1}" type="sibTrans" cxnId="{8145D3BE-9AC2-410B-9333-40DF615837B8}">
      <dgm:prSet/>
      <dgm:spPr/>
      <dgm:t>
        <a:bodyPr/>
        <a:lstStyle/>
        <a:p>
          <a:endParaRPr lang="en-US"/>
        </a:p>
      </dgm:t>
    </dgm:pt>
    <dgm:pt modelId="{38A59D10-2FB5-4777-810C-E0CC40AD3ED2}">
      <dgm:prSet/>
      <dgm:spPr/>
      <dgm:t>
        <a:bodyPr/>
        <a:lstStyle/>
        <a:p>
          <a:r>
            <a:rPr lang="en-US" b="1" i="0"/>
            <a:t>Extended Coverage:</a:t>
          </a:r>
          <a:r>
            <a:rPr lang="en-US" b="0" i="0"/>
            <a:t> Coverage enhanced by up to 20 dB through retransmissions.</a:t>
          </a:r>
          <a:endParaRPr lang="en-US"/>
        </a:p>
      </dgm:t>
    </dgm:pt>
    <dgm:pt modelId="{0E13E8FD-1FFF-4D47-98BD-A278E9810992}" type="parTrans" cxnId="{FA6D6A9F-23E2-493C-8B48-90FC04C8A0B3}">
      <dgm:prSet/>
      <dgm:spPr/>
      <dgm:t>
        <a:bodyPr/>
        <a:lstStyle/>
        <a:p>
          <a:endParaRPr lang="en-US"/>
        </a:p>
      </dgm:t>
    </dgm:pt>
    <dgm:pt modelId="{BC7C8A98-3A97-46C7-872F-6A1B848B66E4}" type="sibTrans" cxnId="{FA6D6A9F-23E2-493C-8B48-90FC04C8A0B3}">
      <dgm:prSet/>
      <dgm:spPr/>
      <dgm:t>
        <a:bodyPr/>
        <a:lstStyle/>
        <a:p>
          <a:endParaRPr lang="en-US"/>
        </a:p>
      </dgm:t>
    </dgm:pt>
    <dgm:pt modelId="{39EDE061-CBB5-45C0-99D2-6E8588168D88}">
      <dgm:prSet/>
      <dgm:spPr/>
      <dgm:t>
        <a:bodyPr/>
        <a:lstStyle/>
        <a:p>
          <a:r>
            <a:rPr lang="en-US" b="1" i="0" dirty="0"/>
            <a:t>Backward Compatibility:</a:t>
          </a:r>
          <a:r>
            <a:rPr lang="en-US" b="0" i="0" dirty="0"/>
            <a:t> Reuses existing GSM infrastructure with minimal upgrades.</a:t>
          </a:r>
          <a:endParaRPr lang="en-US" dirty="0"/>
        </a:p>
      </dgm:t>
    </dgm:pt>
    <dgm:pt modelId="{975F6BEA-6BD5-4A95-8C4F-D72E20F3CA44}" type="parTrans" cxnId="{BA1B2B3A-B29B-432A-96D3-41A72D1D24FA}">
      <dgm:prSet/>
      <dgm:spPr/>
      <dgm:t>
        <a:bodyPr/>
        <a:lstStyle/>
        <a:p>
          <a:endParaRPr lang="en-US"/>
        </a:p>
      </dgm:t>
    </dgm:pt>
    <dgm:pt modelId="{AADDBEFD-76CC-47C6-A8D6-B5EAC6D4C875}" type="sibTrans" cxnId="{BA1B2B3A-B29B-432A-96D3-41A72D1D24FA}">
      <dgm:prSet/>
      <dgm:spPr/>
      <dgm:t>
        <a:bodyPr/>
        <a:lstStyle/>
        <a:p>
          <a:endParaRPr lang="en-US"/>
        </a:p>
      </dgm:t>
    </dgm:pt>
    <dgm:pt modelId="{BDDA2B20-CC96-409B-9D1B-321E75735395}">
      <dgm:prSet/>
      <dgm:spPr/>
      <dgm:t>
        <a:bodyPr/>
        <a:lstStyle/>
        <a:p>
          <a:r>
            <a:rPr lang="en-US" b="1" i="0"/>
            <a:t>Low Power Modes:</a:t>
          </a:r>
          <a:r>
            <a:rPr lang="en-US" b="0" i="0"/>
            <a:t> Supports PSM and eDRX for energy-efficient operation.</a:t>
          </a:r>
          <a:endParaRPr lang="en-US"/>
        </a:p>
      </dgm:t>
    </dgm:pt>
    <dgm:pt modelId="{E8379CF6-378D-4C60-9250-46E5DA69E822}" type="parTrans" cxnId="{1F4A5F21-FAD1-441A-9A69-CDFC0B1BD438}">
      <dgm:prSet/>
      <dgm:spPr/>
      <dgm:t>
        <a:bodyPr/>
        <a:lstStyle/>
        <a:p>
          <a:endParaRPr lang="en-US"/>
        </a:p>
      </dgm:t>
    </dgm:pt>
    <dgm:pt modelId="{7ED90CB1-622D-4889-B61B-977745F9D594}" type="sibTrans" cxnId="{1F4A5F21-FAD1-441A-9A69-CDFC0B1BD438}">
      <dgm:prSet/>
      <dgm:spPr/>
      <dgm:t>
        <a:bodyPr/>
        <a:lstStyle/>
        <a:p>
          <a:endParaRPr lang="en-US"/>
        </a:p>
      </dgm:t>
    </dgm:pt>
    <dgm:pt modelId="{5C8D085B-A538-4C52-BBE1-ABDF8014CCD0}">
      <dgm:prSet/>
      <dgm:spPr/>
      <dgm:t>
        <a:bodyPr/>
        <a:lstStyle/>
        <a:p>
          <a:r>
            <a:rPr lang="en-US" b="1" i="0" dirty="0"/>
            <a:t>Scalable:</a:t>
          </a:r>
          <a:r>
            <a:rPr lang="en-US" b="0" i="0" dirty="0"/>
            <a:t> Handles a large number of IoT devices on GSM networks.</a:t>
          </a:r>
          <a:endParaRPr lang="en-US" dirty="0"/>
        </a:p>
      </dgm:t>
    </dgm:pt>
    <dgm:pt modelId="{0AB71FD3-35AC-4916-91A5-ED1C2C25DCE3}" type="parTrans" cxnId="{07EF2B58-85EE-4F70-9E86-CA1C6078CC2F}">
      <dgm:prSet/>
      <dgm:spPr/>
      <dgm:t>
        <a:bodyPr/>
        <a:lstStyle/>
        <a:p>
          <a:endParaRPr lang="en-US"/>
        </a:p>
      </dgm:t>
    </dgm:pt>
    <dgm:pt modelId="{2F65D7F7-89A4-4737-A985-2C050BE3615D}" type="sibTrans" cxnId="{07EF2B58-85EE-4F70-9E86-CA1C6078CC2F}">
      <dgm:prSet/>
      <dgm:spPr/>
      <dgm:t>
        <a:bodyPr/>
        <a:lstStyle/>
        <a:p>
          <a:endParaRPr lang="en-US"/>
        </a:p>
      </dgm:t>
    </dgm:pt>
    <dgm:pt modelId="{86346C2A-465A-4A83-9EC1-3CCCCC1EE494}">
      <dgm:prSet/>
      <dgm:spPr/>
      <dgm:t>
        <a:bodyPr/>
        <a:lstStyle/>
        <a:p>
          <a:r>
            <a:rPr lang="en-US" b="1" i="0"/>
            <a:t>Low Cost:</a:t>
          </a:r>
          <a:r>
            <a:rPr lang="en-US" b="0" i="0"/>
            <a:t> Reduced complexity for device manufacturing and network implementation.</a:t>
          </a:r>
          <a:endParaRPr lang="en-US"/>
        </a:p>
      </dgm:t>
    </dgm:pt>
    <dgm:pt modelId="{E1CFAF65-3104-40FA-A83B-170E32CBE53A}" type="parTrans" cxnId="{B9AC6734-0D5E-4EF7-B3F7-2C54E2B16DAE}">
      <dgm:prSet/>
      <dgm:spPr/>
      <dgm:t>
        <a:bodyPr/>
        <a:lstStyle/>
        <a:p>
          <a:endParaRPr lang="en-US"/>
        </a:p>
      </dgm:t>
    </dgm:pt>
    <dgm:pt modelId="{C4EC900D-AECE-447D-A98C-6D5629BCE88D}" type="sibTrans" cxnId="{B9AC6734-0D5E-4EF7-B3F7-2C54E2B16DAE}">
      <dgm:prSet/>
      <dgm:spPr/>
      <dgm:t>
        <a:bodyPr/>
        <a:lstStyle/>
        <a:p>
          <a:endParaRPr lang="en-US"/>
        </a:p>
      </dgm:t>
    </dgm:pt>
    <dgm:pt modelId="{9211973C-8C0E-406C-9C5F-6182AD1D5EF6}" type="pres">
      <dgm:prSet presAssocID="{87DABBD8-072A-4C33-851E-FED94E2875B7}" presName="Name0" presStyleCnt="0">
        <dgm:presLayoutVars>
          <dgm:dir/>
          <dgm:resizeHandles val="exact"/>
        </dgm:presLayoutVars>
      </dgm:prSet>
      <dgm:spPr/>
    </dgm:pt>
    <dgm:pt modelId="{C5D7AF50-E958-4FED-AE49-05AC5895538F}" type="pres">
      <dgm:prSet presAssocID="{87DABBD8-072A-4C33-851E-FED94E2875B7}" presName="arrow" presStyleLbl="bgShp" presStyleIdx="0" presStyleCnt="1"/>
      <dgm:spPr/>
    </dgm:pt>
    <dgm:pt modelId="{52625679-AF84-40C0-9366-056EB6E25389}" type="pres">
      <dgm:prSet presAssocID="{87DABBD8-072A-4C33-851E-FED94E2875B7}" presName="points" presStyleCnt="0"/>
      <dgm:spPr/>
    </dgm:pt>
    <dgm:pt modelId="{A372289D-55F6-4573-9E26-011929443FF3}" type="pres">
      <dgm:prSet presAssocID="{06A7E546-61F0-49D9-B906-81D0652B6B9A}" presName="compositeA" presStyleCnt="0"/>
      <dgm:spPr/>
    </dgm:pt>
    <dgm:pt modelId="{D8CCBFBA-717C-4545-84C7-3E029E9D6755}" type="pres">
      <dgm:prSet presAssocID="{06A7E546-61F0-49D9-B906-81D0652B6B9A}" presName="textA" presStyleLbl="revTx" presStyleIdx="0" presStyleCnt="6">
        <dgm:presLayoutVars>
          <dgm:bulletEnabled val="1"/>
        </dgm:presLayoutVars>
      </dgm:prSet>
      <dgm:spPr/>
    </dgm:pt>
    <dgm:pt modelId="{53CE7400-E244-4E7F-9FBB-057547371FD1}" type="pres">
      <dgm:prSet presAssocID="{06A7E546-61F0-49D9-B906-81D0652B6B9A}" presName="circleA" presStyleLbl="node1" presStyleIdx="0" presStyleCnt="6"/>
      <dgm:spPr/>
    </dgm:pt>
    <dgm:pt modelId="{BCAE57AB-454C-482A-A140-092DCC80FC5F}" type="pres">
      <dgm:prSet presAssocID="{06A7E546-61F0-49D9-B906-81D0652B6B9A}" presName="spaceA" presStyleCnt="0"/>
      <dgm:spPr/>
    </dgm:pt>
    <dgm:pt modelId="{D5B3063B-3732-4BEE-88C4-557D50E15295}" type="pres">
      <dgm:prSet presAssocID="{59A1E9BB-0EEC-4541-B978-C18313BDCDC1}" presName="space" presStyleCnt="0"/>
      <dgm:spPr/>
    </dgm:pt>
    <dgm:pt modelId="{05F058DB-4594-4937-B3A1-0EA3AA7488CF}" type="pres">
      <dgm:prSet presAssocID="{38A59D10-2FB5-4777-810C-E0CC40AD3ED2}" presName="compositeB" presStyleCnt="0"/>
      <dgm:spPr/>
    </dgm:pt>
    <dgm:pt modelId="{ACCB1666-8DDA-41C3-B479-AA43B9BD7616}" type="pres">
      <dgm:prSet presAssocID="{38A59D10-2FB5-4777-810C-E0CC40AD3ED2}" presName="textB" presStyleLbl="revTx" presStyleIdx="1" presStyleCnt="6">
        <dgm:presLayoutVars>
          <dgm:bulletEnabled val="1"/>
        </dgm:presLayoutVars>
      </dgm:prSet>
      <dgm:spPr/>
    </dgm:pt>
    <dgm:pt modelId="{12F03715-EDAC-4C86-AEC0-41A79FB7F83A}" type="pres">
      <dgm:prSet presAssocID="{38A59D10-2FB5-4777-810C-E0CC40AD3ED2}" presName="circleB" presStyleLbl="node1" presStyleIdx="1" presStyleCnt="6"/>
      <dgm:spPr/>
    </dgm:pt>
    <dgm:pt modelId="{88561E84-558D-49DF-9AC8-C99674C6B386}" type="pres">
      <dgm:prSet presAssocID="{38A59D10-2FB5-4777-810C-E0CC40AD3ED2}" presName="spaceB" presStyleCnt="0"/>
      <dgm:spPr/>
    </dgm:pt>
    <dgm:pt modelId="{CA7FC171-B830-4158-A011-771062911F60}" type="pres">
      <dgm:prSet presAssocID="{BC7C8A98-3A97-46C7-872F-6A1B848B66E4}" presName="space" presStyleCnt="0"/>
      <dgm:spPr/>
    </dgm:pt>
    <dgm:pt modelId="{DDB375B8-E77E-40BE-9338-382CAC0FCB0F}" type="pres">
      <dgm:prSet presAssocID="{39EDE061-CBB5-45C0-99D2-6E8588168D88}" presName="compositeA" presStyleCnt="0"/>
      <dgm:spPr/>
    </dgm:pt>
    <dgm:pt modelId="{8FF4B33E-FB37-4FBD-8A39-B48E2DF50F13}" type="pres">
      <dgm:prSet presAssocID="{39EDE061-CBB5-45C0-99D2-6E8588168D88}" presName="textA" presStyleLbl="revTx" presStyleIdx="2" presStyleCnt="6">
        <dgm:presLayoutVars>
          <dgm:bulletEnabled val="1"/>
        </dgm:presLayoutVars>
      </dgm:prSet>
      <dgm:spPr/>
    </dgm:pt>
    <dgm:pt modelId="{A71E2802-D7FB-4DBF-A1B0-1B13B2FB9518}" type="pres">
      <dgm:prSet presAssocID="{39EDE061-CBB5-45C0-99D2-6E8588168D88}" presName="circleA" presStyleLbl="node1" presStyleIdx="2" presStyleCnt="6"/>
      <dgm:spPr/>
    </dgm:pt>
    <dgm:pt modelId="{0C42C1C5-FCAC-4FC2-9C18-9BAD3BBB44FA}" type="pres">
      <dgm:prSet presAssocID="{39EDE061-CBB5-45C0-99D2-6E8588168D88}" presName="spaceA" presStyleCnt="0"/>
      <dgm:spPr/>
    </dgm:pt>
    <dgm:pt modelId="{83724DBB-C29D-4264-847C-03AC08028A06}" type="pres">
      <dgm:prSet presAssocID="{AADDBEFD-76CC-47C6-A8D6-B5EAC6D4C875}" presName="space" presStyleCnt="0"/>
      <dgm:spPr/>
    </dgm:pt>
    <dgm:pt modelId="{F1CA4F14-94A5-4AE5-AE7C-46BD40EEE3BD}" type="pres">
      <dgm:prSet presAssocID="{BDDA2B20-CC96-409B-9D1B-321E75735395}" presName="compositeB" presStyleCnt="0"/>
      <dgm:spPr/>
    </dgm:pt>
    <dgm:pt modelId="{BACF4CBF-3A8E-400C-868B-E054D36F77DF}" type="pres">
      <dgm:prSet presAssocID="{BDDA2B20-CC96-409B-9D1B-321E75735395}" presName="textB" presStyleLbl="revTx" presStyleIdx="3" presStyleCnt="6">
        <dgm:presLayoutVars>
          <dgm:bulletEnabled val="1"/>
        </dgm:presLayoutVars>
      </dgm:prSet>
      <dgm:spPr/>
    </dgm:pt>
    <dgm:pt modelId="{DF33B4FA-B3E7-4413-9437-29D2FDD415ED}" type="pres">
      <dgm:prSet presAssocID="{BDDA2B20-CC96-409B-9D1B-321E75735395}" presName="circleB" presStyleLbl="node1" presStyleIdx="3" presStyleCnt="6"/>
      <dgm:spPr/>
    </dgm:pt>
    <dgm:pt modelId="{58570AF7-6C1D-4025-AC1F-E16147D25355}" type="pres">
      <dgm:prSet presAssocID="{BDDA2B20-CC96-409B-9D1B-321E75735395}" presName="spaceB" presStyleCnt="0"/>
      <dgm:spPr/>
    </dgm:pt>
    <dgm:pt modelId="{4782D61A-1DB7-4E55-BE26-40B3F1BEBC68}" type="pres">
      <dgm:prSet presAssocID="{7ED90CB1-622D-4889-B61B-977745F9D594}" presName="space" presStyleCnt="0"/>
      <dgm:spPr/>
    </dgm:pt>
    <dgm:pt modelId="{26133080-CB6A-4C31-9400-2293AF1AB582}" type="pres">
      <dgm:prSet presAssocID="{5C8D085B-A538-4C52-BBE1-ABDF8014CCD0}" presName="compositeA" presStyleCnt="0"/>
      <dgm:spPr/>
    </dgm:pt>
    <dgm:pt modelId="{C9C5C461-DE08-44E4-BB6C-3E9E29B53BEC}" type="pres">
      <dgm:prSet presAssocID="{5C8D085B-A538-4C52-BBE1-ABDF8014CCD0}" presName="textA" presStyleLbl="revTx" presStyleIdx="4" presStyleCnt="6">
        <dgm:presLayoutVars>
          <dgm:bulletEnabled val="1"/>
        </dgm:presLayoutVars>
      </dgm:prSet>
      <dgm:spPr/>
    </dgm:pt>
    <dgm:pt modelId="{F949D220-5973-4611-ADD1-164D8881E666}" type="pres">
      <dgm:prSet presAssocID="{5C8D085B-A538-4C52-BBE1-ABDF8014CCD0}" presName="circleA" presStyleLbl="node1" presStyleIdx="4" presStyleCnt="6"/>
      <dgm:spPr/>
    </dgm:pt>
    <dgm:pt modelId="{3DE765E5-ECB5-4601-A95B-DE505C1F2E84}" type="pres">
      <dgm:prSet presAssocID="{5C8D085B-A538-4C52-BBE1-ABDF8014CCD0}" presName="spaceA" presStyleCnt="0"/>
      <dgm:spPr/>
    </dgm:pt>
    <dgm:pt modelId="{E390DD71-7163-4EDF-8973-8C037B663329}" type="pres">
      <dgm:prSet presAssocID="{2F65D7F7-89A4-4737-A985-2C050BE3615D}" presName="space" presStyleCnt="0"/>
      <dgm:spPr/>
    </dgm:pt>
    <dgm:pt modelId="{DE8E298A-B9EF-4869-845F-01DCF9371594}" type="pres">
      <dgm:prSet presAssocID="{86346C2A-465A-4A83-9EC1-3CCCCC1EE494}" presName="compositeB" presStyleCnt="0"/>
      <dgm:spPr/>
    </dgm:pt>
    <dgm:pt modelId="{29C76EE3-527C-4411-BC46-ADBC76A38E14}" type="pres">
      <dgm:prSet presAssocID="{86346C2A-465A-4A83-9EC1-3CCCCC1EE494}" presName="textB" presStyleLbl="revTx" presStyleIdx="5" presStyleCnt="6">
        <dgm:presLayoutVars>
          <dgm:bulletEnabled val="1"/>
        </dgm:presLayoutVars>
      </dgm:prSet>
      <dgm:spPr/>
    </dgm:pt>
    <dgm:pt modelId="{96BD97A7-E3A2-418D-9782-44463303F125}" type="pres">
      <dgm:prSet presAssocID="{86346C2A-465A-4A83-9EC1-3CCCCC1EE494}" presName="circleB" presStyleLbl="node1" presStyleIdx="5" presStyleCnt="6"/>
      <dgm:spPr/>
    </dgm:pt>
    <dgm:pt modelId="{2ED70332-790A-4BE1-8FC5-786FD9B6FB90}" type="pres">
      <dgm:prSet presAssocID="{86346C2A-465A-4A83-9EC1-3CCCCC1EE494}" presName="spaceB" presStyleCnt="0"/>
      <dgm:spPr/>
    </dgm:pt>
  </dgm:ptLst>
  <dgm:cxnLst>
    <dgm:cxn modelId="{1F4A5F21-FAD1-441A-9A69-CDFC0B1BD438}" srcId="{87DABBD8-072A-4C33-851E-FED94E2875B7}" destId="{BDDA2B20-CC96-409B-9D1B-321E75735395}" srcOrd="3" destOrd="0" parTransId="{E8379CF6-378D-4C60-9250-46E5DA69E822}" sibTransId="{7ED90CB1-622D-4889-B61B-977745F9D594}"/>
    <dgm:cxn modelId="{B9AC6734-0D5E-4EF7-B3F7-2C54E2B16DAE}" srcId="{87DABBD8-072A-4C33-851E-FED94E2875B7}" destId="{86346C2A-465A-4A83-9EC1-3CCCCC1EE494}" srcOrd="5" destOrd="0" parTransId="{E1CFAF65-3104-40FA-A83B-170E32CBE53A}" sibTransId="{C4EC900D-AECE-447D-A98C-6D5629BCE88D}"/>
    <dgm:cxn modelId="{0F370E37-CC7D-4820-944A-D23A0A948B21}" type="presOf" srcId="{38A59D10-2FB5-4777-810C-E0CC40AD3ED2}" destId="{ACCB1666-8DDA-41C3-B479-AA43B9BD7616}" srcOrd="0" destOrd="0" presId="urn:microsoft.com/office/officeart/2005/8/layout/hProcess11"/>
    <dgm:cxn modelId="{BA1B2B3A-B29B-432A-96D3-41A72D1D24FA}" srcId="{87DABBD8-072A-4C33-851E-FED94E2875B7}" destId="{39EDE061-CBB5-45C0-99D2-6E8588168D88}" srcOrd="2" destOrd="0" parTransId="{975F6BEA-6BD5-4A95-8C4F-D72E20F3CA44}" sibTransId="{AADDBEFD-76CC-47C6-A8D6-B5EAC6D4C875}"/>
    <dgm:cxn modelId="{C12F5C6C-8DD6-4463-BF3D-F25F7E8A0DAE}" type="presOf" srcId="{06A7E546-61F0-49D9-B906-81D0652B6B9A}" destId="{D8CCBFBA-717C-4545-84C7-3E029E9D6755}" srcOrd="0" destOrd="0" presId="urn:microsoft.com/office/officeart/2005/8/layout/hProcess11"/>
    <dgm:cxn modelId="{768C1E73-FC3E-42F8-B80D-AC26DB42BFE0}" type="presOf" srcId="{87DABBD8-072A-4C33-851E-FED94E2875B7}" destId="{9211973C-8C0E-406C-9C5F-6182AD1D5EF6}" srcOrd="0" destOrd="0" presId="urn:microsoft.com/office/officeart/2005/8/layout/hProcess11"/>
    <dgm:cxn modelId="{DD5CEA75-F69B-4EF3-AFF0-81F6F78473E4}" type="presOf" srcId="{BDDA2B20-CC96-409B-9D1B-321E75735395}" destId="{BACF4CBF-3A8E-400C-868B-E054D36F77DF}" srcOrd="0" destOrd="0" presId="urn:microsoft.com/office/officeart/2005/8/layout/hProcess11"/>
    <dgm:cxn modelId="{07EF2B58-85EE-4F70-9E86-CA1C6078CC2F}" srcId="{87DABBD8-072A-4C33-851E-FED94E2875B7}" destId="{5C8D085B-A538-4C52-BBE1-ABDF8014CCD0}" srcOrd="4" destOrd="0" parTransId="{0AB71FD3-35AC-4916-91A5-ED1C2C25DCE3}" sibTransId="{2F65D7F7-89A4-4737-A985-2C050BE3615D}"/>
    <dgm:cxn modelId="{983FEE7F-90EC-4BC5-BD21-B1ED0FBE95D2}" type="presOf" srcId="{39EDE061-CBB5-45C0-99D2-6E8588168D88}" destId="{8FF4B33E-FB37-4FBD-8A39-B48E2DF50F13}" srcOrd="0" destOrd="0" presId="urn:microsoft.com/office/officeart/2005/8/layout/hProcess11"/>
    <dgm:cxn modelId="{4FFA2B8C-8831-43F5-8CCE-88E22B0293FC}" type="presOf" srcId="{5C8D085B-A538-4C52-BBE1-ABDF8014CCD0}" destId="{C9C5C461-DE08-44E4-BB6C-3E9E29B53BEC}" srcOrd="0" destOrd="0" presId="urn:microsoft.com/office/officeart/2005/8/layout/hProcess11"/>
    <dgm:cxn modelId="{FA6D6A9F-23E2-493C-8B48-90FC04C8A0B3}" srcId="{87DABBD8-072A-4C33-851E-FED94E2875B7}" destId="{38A59D10-2FB5-4777-810C-E0CC40AD3ED2}" srcOrd="1" destOrd="0" parTransId="{0E13E8FD-1FFF-4D47-98BD-A278E9810992}" sibTransId="{BC7C8A98-3A97-46C7-872F-6A1B848B66E4}"/>
    <dgm:cxn modelId="{8145D3BE-9AC2-410B-9333-40DF615837B8}" srcId="{87DABBD8-072A-4C33-851E-FED94E2875B7}" destId="{06A7E546-61F0-49D9-B906-81D0652B6B9A}" srcOrd="0" destOrd="0" parTransId="{7A5253B4-CE61-429B-BD70-5AFA8FD469EF}" sibTransId="{59A1E9BB-0EEC-4541-B978-C18313BDCDC1}"/>
    <dgm:cxn modelId="{76CC99E7-DA91-4112-A458-180491EA8A5E}" type="presOf" srcId="{86346C2A-465A-4A83-9EC1-3CCCCC1EE494}" destId="{29C76EE3-527C-4411-BC46-ADBC76A38E14}" srcOrd="0" destOrd="0" presId="urn:microsoft.com/office/officeart/2005/8/layout/hProcess11"/>
    <dgm:cxn modelId="{215314F8-6D68-433D-88EC-4EBA38E103CC}" type="presParOf" srcId="{9211973C-8C0E-406C-9C5F-6182AD1D5EF6}" destId="{C5D7AF50-E958-4FED-AE49-05AC5895538F}" srcOrd="0" destOrd="0" presId="urn:microsoft.com/office/officeart/2005/8/layout/hProcess11"/>
    <dgm:cxn modelId="{D92E46E4-9BDD-461A-8DD3-8037D3902991}" type="presParOf" srcId="{9211973C-8C0E-406C-9C5F-6182AD1D5EF6}" destId="{52625679-AF84-40C0-9366-056EB6E25389}" srcOrd="1" destOrd="0" presId="urn:microsoft.com/office/officeart/2005/8/layout/hProcess11"/>
    <dgm:cxn modelId="{80C2601F-F65B-4DAD-A498-8FC18AF13752}" type="presParOf" srcId="{52625679-AF84-40C0-9366-056EB6E25389}" destId="{A372289D-55F6-4573-9E26-011929443FF3}" srcOrd="0" destOrd="0" presId="urn:microsoft.com/office/officeart/2005/8/layout/hProcess11"/>
    <dgm:cxn modelId="{425ACBD6-0BA1-4F3D-8BE8-4B6CEA6F6B47}" type="presParOf" srcId="{A372289D-55F6-4573-9E26-011929443FF3}" destId="{D8CCBFBA-717C-4545-84C7-3E029E9D6755}" srcOrd="0" destOrd="0" presId="urn:microsoft.com/office/officeart/2005/8/layout/hProcess11"/>
    <dgm:cxn modelId="{666F3031-C3F6-4D95-B156-834298B76B8E}" type="presParOf" srcId="{A372289D-55F6-4573-9E26-011929443FF3}" destId="{53CE7400-E244-4E7F-9FBB-057547371FD1}" srcOrd="1" destOrd="0" presId="urn:microsoft.com/office/officeart/2005/8/layout/hProcess11"/>
    <dgm:cxn modelId="{56D3A406-9C06-4931-A36A-D8F7FA8457BF}" type="presParOf" srcId="{A372289D-55F6-4573-9E26-011929443FF3}" destId="{BCAE57AB-454C-482A-A140-092DCC80FC5F}" srcOrd="2" destOrd="0" presId="urn:microsoft.com/office/officeart/2005/8/layout/hProcess11"/>
    <dgm:cxn modelId="{7F7AF83B-6C34-40D5-A9EA-21992AAC4BC9}" type="presParOf" srcId="{52625679-AF84-40C0-9366-056EB6E25389}" destId="{D5B3063B-3732-4BEE-88C4-557D50E15295}" srcOrd="1" destOrd="0" presId="urn:microsoft.com/office/officeart/2005/8/layout/hProcess11"/>
    <dgm:cxn modelId="{C816F06E-FD31-4880-8690-EB5D667EEA49}" type="presParOf" srcId="{52625679-AF84-40C0-9366-056EB6E25389}" destId="{05F058DB-4594-4937-B3A1-0EA3AA7488CF}" srcOrd="2" destOrd="0" presId="urn:microsoft.com/office/officeart/2005/8/layout/hProcess11"/>
    <dgm:cxn modelId="{2C23998C-9B5A-4C39-9163-7ADC01FADA87}" type="presParOf" srcId="{05F058DB-4594-4937-B3A1-0EA3AA7488CF}" destId="{ACCB1666-8DDA-41C3-B479-AA43B9BD7616}" srcOrd="0" destOrd="0" presId="urn:microsoft.com/office/officeart/2005/8/layout/hProcess11"/>
    <dgm:cxn modelId="{88C9B22E-91F1-45AC-BC6D-465B62FE7159}" type="presParOf" srcId="{05F058DB-4594-4937-B3A1-0EA3AA7488CF}" destId="{12F03715-EDAC-4C86-AEC0-41A79FB7F83A}" srcOrd="1" destOrd="0" presId="urn:microsoft.com/office/officeart/2005/8/layout/hProcess11"/>
    <dgm:cxn modelId="{0CD5741F-39F5-4F4E-A0FE-CFD73E108ED3}" type="presParOf" srcId="{05F058DB-4594-4937-B3A1-0EA3AA7488CF}" destId="{88561E84-558D-49DF-9AC8-C99674C6B386}" srcOrd="2" destOrd="0" presId="urn:microsoft.com/office/officeart/2005/8/layout/hProcess11"/>
    <dgm:cxn modelId="{B701CE85-727C-4CCD-8C5D-83F543882024}" type="presParOf" srcId="{52625679-AF84-40C0-9366-056EB6E25389}" destId="{CA7FC171-B830-4158-A011-771062911F60}" srcOrd="3" destOrd="0" presId="urn:microsoft.com/office/officeart/2005/8/layout/hProcess11"/>
    <dgm:cxn modelId="{58D1A003-E8FB-43B0-9341-C8A9C4663B2A}" type="presParOf" srcId="{52625679-AF84-40C0-9366-056EB6E25389}" destId="{DDB375B8-E77E-40BE-9338-382CAC0FCB0F}" srcOrd="4" destOrd="0" presId="urn:microsoft.com/office/officeart/2005/8/layout/hProcess11"/>
    <dgm:cxn modelId="{8E5765B0-E1B3-428D-A294-10316FC43CC7}" type="presParOf" srcId="{DDB375B8-E77E-40BE-9338-382CAC0FCB0F}" destId="{8FF4B33E-FB37-4FBD-8A39-B48E2DF50F13}" srcOrd="0" destOrd="0" presId="urn:microsoft.com/office/officeart/2005/8/layout/hProcess11"/>
    <dgm:cxn modelId="{856ACFD5-79BF-4262-B7A2-1FB3D40358E8}" type="presParOf" srcId="{DDB375B8-E77E-40BE-9338-382CAC0FCB0F}" destId="{A71E2802-D7FB-4DBF-A1B0-1B13B2FB9518}" srcOrd="1" destOrd="0" presId="urn:microsoft.com/office/officeart/2005/8/layout/hProcess11"/>
    <dgm:cxn modelId="{07D4047E-3D14-4A78-9B3C-6F9669549E41}" type="presParOf" srcId="{DDB375B8-E77E-40BE-9338-382CAC0FCB0F}" destId="{0C42C1C5-FCAC-4FC2-9C18-9BAD3BBB44FA}" srcOrd="2" destOrd="0" presId="urn:microsoft.com/office/officeart/2005/8/layout/hProcess11"/>
    <dgm:cxn modelId="{028C1585-A052-42EC-8C3D-568876A3E926}" type="presParOf" srcId="{52625679-AF84-40C0-9366-056EB6E25389}" destId="{83724DBB-C29D-4264-847C-03AC08028A06}" srcOrd="5" destOrd="0" presId="urn:microsoft.com/office/officeart/2005/8/layout/hProcess11"/>
    <dgm:cxn modelId="{9D0C395A-EFA9-4804-9836-7E4F3DD90B7B}" type="presParOf" srcId="{52625679-AF84-40C0-9366-056EB6E25389}" destId="{F1CA4F14-94A5-4AE5-AE7C-46BD40EEE3BD}" srcOrd="6" destOrd="0" presId="urn:microsoft.com/office/officeart/2005/8/layout/hProcess11"/>
    <dgm:cxn modelId="{2C5482F8-5675-4586-BB07-13272FAD722D}" type="presParOf" srcId="{F1CA4F14-94A5-4AE5-AE7C-46BD40EEE3BD}" destId="{BACF4CBF-3A8E-400C-868B-E054D36F77DF}" srcOrd="0" destOrd="0" presId="urn:microsoft.com/office/officeart/2005/8/layout/hProcess11"/>
    <dgm:cxn modelId="{9CE32881-C7B4-4F9E-81BB-2F3DDCF75C40}" type="presParOf" srcId="{F1CA4F14-94A5-4AE5-AE7C-46BD40EEE3BD}" destId="{DF33B4FA-B3E7-4413-9437-29D2FDD415ED}" srcOrd="1" destOrd="0" presId="urn:microsoft.com/office/officeart/2005/8/layout/hProcess11"/>
    <dgm:cxn modelId="{D6054D1A-1E6D-4FAF-BE4C-8A33C544DFA3}" type="presParOf" srcId="{F1CA4F14-94A5-4AE5-AE7C-46BD40EEE3BD}" destId="{58570AF7-6C1D-4025-AC1F-E16147D25355}" srcOrd="2" destOrd="0" presId="urn:microsoft.com/office/officeart/2005/8/layout/hProcess11"/>
    <dgm:cxn modelId="{4530CDA0-12D7-4E7B-B160-8EF8227907EC}" type="presParOf" srcId="{52625679-AF84-40C0-9366-056EB6E25389}" destId="{4782D61A-1DB7-4E55-BE26-40B3F1BEBC68}" srcOrd="7" destOrd="0" presId="urn:microsoft.com/office/officeart/2005/8/layout/hProcess11"/>
    <dgm:cxn modelId="{5074C905-E4E3-4EDC-924D-D1F6EC4DE018}" type="presParOf" srcId="{52625679-AF84-40C0-9366-056EB6E25389}" destId="{26133080-CB6A-4C31-9400-2293AF1AB582}" srcOrd="8" destOrd="0" presId="urn:microsoft.com/office/officeart/2005/8/layout/hProcess11"/>
    <dgm:cxn modelId="{0E5F42FC-B528-4137-9544-BEC823525CAC}" type="presParOf" srcId="{26133080-CB6A-4C31-9400-2293AF1AB582}" destId="{C9C5C461-DE08-44E4-BB6C-3E9E29B53BEC}" srcOrd="0" destOrd="0" presId="urn:microsoft.com/office/officeart/2005/8/layout/hProcess11"/>
    <dgm:cxn modelId="{8E3967FC-CA8C-459B-A21F-0BA86CBBE6EA}" type="presParOf" srcId="{26133080-CB6A-4C31-9400-2293AF1AB582}" destId="{F949D220-5973-4611-ADD1-164D8881E666}" srcOrd="1" destOrd="0" presId="urn:microsoft.com/office/officeart/2005/8/layout/hProcess11"/>
    <dgm:cxn modelId="{8D1E3C0B-F18E-4A7E-AAA4-46B91F45932C}" type="presParOf" srcId="{26133080-CB6A-4C31-9400-2293AF1AB582}" destId="{3DE765E5-ECB5-4601-A95B-DE505C1F2E84}" srcOrd="2" destOrd="0" presId="urn:microsoft.com/office/officeart/2005/8/layout/hProcess11"/>
    <dgm:cxn modelId="{FF71D67B-F335-4F84-B196-4FCE33E98E1A}" type="presParOf" srcId="{52625679-AF84-40C0-9366-056EB6E25389}" destId="{E390DD71-7163-4EDF-8973-8C037B663329}" srcOrd="9" destOrd="0" presId="urn:microsoft.com/office/officeart/2005/8/layout/hProcess11"/>
    <dgm:cxn modelId="{BB29548E-CD46-441A-A77B-1F8846A99E77}" type="presParOf" srcId="{52625679-AF84-40C0-9366-056EB6E25389}" destId="{DE8E298A-B9EF-4869-845F-01DCF9371594}" srcOrd="10" destOrd="0" presId="urn:microsoft.com/office/officeart/2005/8/layout/hProcess11"/>
    <dgm:cxn modelId="{BC96CF7F-B06E-46BC-98D3-7C2BF2F9D4D3}" type="presParOf" srcId="{DE8E298A-B9EF-4869-845F-01DCF9371594}" destId="{29C76EE3-527C-4411-BC46-ADBC76A38E14}" srcOrd="0" destOrd="0" presId="urn:microsoft.com/office/officeart/2005/8/layout/hProcess11"/>
    <dgm:cxn modelId="{37367650-1E60-498D-9E3A-E41A81C9B889}" type="presParOf" srcId="{DE8E298A-B9EF-4869-845F-01DCF9371594}" destId="{96BD97A7-E3A2-418D-9782-44463303F125}" srcOrd="1" destOrd="0" presId="urn:microsoft.com/office/officeart/2005/8/layout/hProcess11"/>
    <dgm:cxn modelId="{AC7FF9DB-176E-4875-BAA7-04F91E129A30}" type="presParOf" srcId="{DE8E298A-B9EF-4869-845F-01DCF9371594}" destId="{2ED70332-790A-4BE1-8FC5-786FD9B6FB90}" srcOrd="2" destOrd="0" presId="urn:microsoft.com/office/officeart/2005/8/layout/hProcess1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97AE0-D900-42A0-97AD-545A977B80B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F5F7B8AA-8FD6-4366-8740-3724303B1B03}">
      <dgm:prSet/>
      <dgm:spPr/>
      <dgm:t>
        <a:bodyPr/>
        <a:lstStyle/>
        <a:p>
          <a:r>
            <a:rPr lang="en-US" b="1" i="0" dirty="0"/>
            <a:t>A brief evolution of mobile communication systems</a:t>
          </a:r>
          <a:endParaRPr lang="en-US" dirty="0"/>
        </a:p>
      </dgm:t>
    </dgm:pt>
    <dgm:pt modelId="{9C3DA830-3EBD-45CB-85F2-9C032A95C7DF}" type="parTrans" cxnId="{059303C8-006D-413C-8F56-2DB9EE809A3E}">
      <dgm:prSet/>
      <dgm:spPr/>
      <dgm:t>
        <a:bodyPr/>
        <a:lstStyle/>
        <a:p>
          <a:endParaRPr lang="en-US"/>
        </a:p>
      </dgm:t>
    </dgm:pt>
    <dgm:pt modelId="{923409AD-E5A1-41B2-83C6-5BB4B930C83E}" type="sibTrans" cxnId="{059303C8-006D-413C-8F56-2DB9EE809A3E}">
      <dgm:prSet/>
      <dgm:spPr/>
      <dgm:t>
        <a:bodyPr/>
        <a:lstStyle/>
        <a:p>
          <a:endParaRPr lang="en-US"/>
        </a:p>
      </dgm:t>
    </dgm:pt>
    <dgm:pt modelId="{B7AC5635-E0BC-4F51-92BE-19E25328DFBC}" type="pres">
      <dgm:prSet presAssocID="{70397AE0-D900-42A0-97AD-545A977B80BD}" presName="Name0" presStyleCnt="0">
        <dgm:presLayoutVars>
          <dgm:chMax val="7"/>
          <dgm:dir/>
          <dgm:animLvl val="lvl"/>
          <dgm:resizeHandles val="exact"/>
        </dgm:presLayoutVars>
      </dgm:prSet>
      <dgm:spPr/>
    </dgm:pt>
    <dgm:pt modelId="{67724AEC-49A5-4BFB-B17F-0F9B136ADDFB}" type="pres">
      <dgm:prSet presAssocID="{F5F7B8AA-8FD6-4366-8740-3724303B1B03}" presName="circle1" presStyleLbl="node1" presStyleIdx="0" presStyleCnt="1"/>
      <dgm:spPr/>
    </dgm:pt>
    <dgm:pt modelId="{872570C2-460E-45C7-9E92-1774DE984B4D}" type="pres">
      <dgm:prSet presAssocID="{F5F7B8AA-8FD6-4366-8740-3724303B1B03}" presName="space" presStyleCnt="0"/>
      <dgm:spPr/>
    </dgm:pt>
    <dgm:pt modelId="{16BBE069-D61A-4487-9691-E6DAC16696E5}" type="pres">
      <dgm:prSet presAssocID="{F5F7B8AA-8FD6-4366-8740-3724303B1B03}" presName="rect1" presStyleLbl="alignAcc1" presStyleIdx="0" presStyleCnt="1"/>
      <dgm:spPr/>
    </dgm:pt>
    <dgm:pt modelId="{4518AED4-5EAF-495B-9D63-3EF2BDAD8F3A}" type="pres">
      <dgm:prSet presAssocID="{F5F7B8AA-8FD6-4366-8740-3724303B1B03}" presName="rect1ParTxNoCh" presStyleLbl="alignAcc1" presStyleIdx="0" presStyleCnt="1">
        <dgm:presLayoutVars>
          <dgm:chMax val="1"/>
          <dgm:bulletEnabled val="1"/>
        </dgm:presLayoutVars>
      </dgm:prSet>
      <dgm:spPr/>
    </dgm:pt>
  </dgm:ptLst>
  <dgm:cxnLst>
    <dgm:cxn modelId="{059303C8-006D-413C-8F56-2DB9EE809A3E}" srcId="{70397AE0-D900-42A0-97AD-545A977B80BD}" destId="{F5F7B8AA-8FD6-4366-8740-3724303B1B03}" srcOrd="0" destOrd="0" parTransId="{9C3DA830-3EBD-45CB-85F2-9C032A95C7DF}" sibTransId="{923409AD-E5A1-41B2-83C6-5BB4B930C83E}"/>
    <dgm:cxn modelId="{C14D6FE1-8360-4677-953E-4867734379EF}" type="presOf" srcId="{F5F7B8AA-8FD6-4366-8740-3724303B1B03}" destId="{16BBE069-D61A-4487-9691-E6DAC16696E5}" srcOrd="0" destOrd="0" presId="urn:microsoft.com/office/officeart/2005/8/layout/target3"/>
    <dgm:cxn modelId="{6A24DFE7-EE51-4207-96AF-750ED37ECFF1}" type="presOf" srcId="{F5F7B8AA-8FD6-4366-8740-3724303B1B03}" destId="{4518AED4-5EAF-495B-9D63-3EF2BDAD8F3A}" srcOrd="1" destOrd="0" presId="urn:microsoft.com/office/officeart/2005/8/layout/target3"/>
    <dgm:cxn modelId="{B6D517F6-496C-41EC-8E7C-71709FCEE83E}" type="presOf" srcId="{70397AE0-D900-42A0-97AD-545A977B80BD}" destId="{B7AC5635-E0BC-4F51-92BE-19E25328DFBC}" srcOrd="0" destOrd="0" presId="urn:microsoft.com/office/officeart/2005/8/layout/target3"/>
    <dgm:cxn modelId="{9CDA0D20-3AC7-4432-AAA3-DCD0BDE8468B}" type="presParOf" srcId="{B7AC5635-E0BC-4F51-92BE-19E25328DFBC}" destId="{67724AEC-49A5-4BFB-B17F-0F9B136ADDFB}" srcOrd="0" destOrd="0" presId="urn:microsoft.com/office/officeart/2005/8/layout/target3"/>
    <dgm:cxn modelId="{C6841B80-B30A-441F-8D2D-715C4BDC29F5}" type="presParOf" srcId="{B7AC5635-E0BC-4F51-92BE-19E25328DFBC}" destId="{872570C2-460E-45C7-9E92-1774DE984B4D}" srcOrd="1" destOrd="0" presId="urn:microsoft.com/office/officeart/2005/8/layout/target3"/>
    <dgm:cxn modelId="{ECDE4270-1379-486D-B213-A6470E2E9EF5}" type="presParOf" srcId="{B7AC5635-E0BC-4F51-92BE-19E25328DFBC}" destId="{16BBE069-D61A-4487-9691-E6DAC16696E5}" srcOrd="2" destOrd="0" presId="urn:microsoft.com/office/officeart/2005/8/layout/target3"/>
    <dgm:cxn modelId="{1A3B7005-8F88-4BC7-8112-2DF9AD2A0B95}" type="presParOf" srcId="{B7AC5635-E0BC-4F51-92BE-19E25328DFBC}" destId="{4518AED4-5EAF-495B-9D63-3EF2BDAD8F3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28E980C-401A-4C95-8855-515AFB6B17C9}" type="doc">
      <dgm:prSet loTypeId="urn:microsoft.com/office/officeart/2005/8/layout/vList2" loCatId="list" qsTypeId="urn:microsoft.com/office/officeart/2005/8/quickstyle/simple5" qsCatId="simple" csTypeId="urn:microsoft.com/office/officeart/2005/8/colors/accent1_4" csCatId="accent1"/>
      <dgm:spPr/>
      <dgm:t>
        <a:bodyPr/>
        <a:lstStyle/>
        <a:p>
          <a:endParaRPr lang="en-US"/>
        </a:p>
      </dgm:t>
    </dgm:pt>
    <dgm:pt modelId="{80DF395C-7CC5-42B7-A7CA-876D500937C2}">
      <dgm:prSet custT="1"/>
      <dgm:spPr/>
      <dgm:t>
        <a:bodyPr/>
        <a:lstStyle/>
        <a:p>
          <a:pPr algn="ctr"/>
          <a:r>
            <a:rPr lang="en-US" sz="1600" b="1" i="0" dirty="0"/>
            <a:t>iii. EC-GSM (Extended Coverage GSM for IoT)</a:t>
          </a:r>
          <a:endParaRPr lang="en-US" sz="1600" dirty="0"/>
        </a:p>
      </dgm:t>
    </dgm:pt>
    <dgm:pt modelId="{8F074556-E96B-4C0E-80B2-E628C69A855D}" type="parTrans" cxnId="{5347AA98-9363-46D3-9B06-2D4C44622233}">
      <dgm:prSet/>
      <dgm:spPr/>
      <dgm:t>
        <a:bodyPr/>
        <a:lstStyle/>
        <a:p>
          <a:pPr algn="ctr"/>
          <a:endParaRPr lang="en-US" sz="2000"/>
        </a:p>
      </dgm:t>
    </dgm:pt>
    <dgm:pt modelId="{71B97397-EEAB-4512-AACB-49A974FCB1A2}" type="sibTrans" cxnId="{5347AA98-9363-46D3-9B06-2D4C44622233}">
      <dgm:prSet/>
      <dgm:spPr/>
      <dgm:t>
        <a:bodyPr/>
        <a:lstStyle/>
        <a:p>
          <a:pPr algn="ctr"/>
          <a:endParaRPr lang="en-US" sz="2000"/>
        </a:p>
      </dgm:t>
    </dgm:pt>
    <dgm:pt modelId="{27855F4C-29ED-472E-B4FA-A8BE39586D53}" type="pres">
      <dgm:prSet presAssocID="{228E980C-401A-4C95-8855-515AFB6B17C9}" presName="linear" presStyleCnt="0">
        <dgm:presLayoutVars>
          <dgm:animLvl val="lvl"/>
          <dgm:resizeHandles val="exact"/>
        </dgm:presLayoutVars>
      </dgm:prSet>
      <dgm:spPr/>
    </dgm:pt>
    <dgm:pt modelId="{29FD1517-BB84-4B07-89F1-F7340E80FDC1}" type="pres">
      <dgm:prSet presAssocID="{80DF395C-7CC5-42B7-A7CA-876D500937C2}" presName="parentText" presStyleLbl="node1" presStyleIdx="0" presStyleCnt="1">
        <dgm:presLayoutVars>
          <dgm:chMax val="0"/>
          <dgm:bulletEnabled val="1"/>
        </dgm:presLayoutVars>
      </dgm:prSet>
      <dgm:spPr/>
    </dgm:pt>
  </dgm:ptLst>
  <dgm:cxnLst>
    <dgm:cxn modelId="{D2D5B525-7CF0-411B-A1A1-62746D2F9207}" type="presOf" srcId="{228E980C-401A-4C95-8855-515AFB6B17C9}" destId="{27855F4C-29ED-472E-B4FA-A8BE39586D53}" srcOrd="0" destOrd="0" presId="urn:microsoft.com/office/officeart/2005/8/layout/vList2"/>
    <dgm:cxn modelId="{4252167D-C96B-4867-A6EC-14461342D771}" type="presOf" srcId="{80DF395C-7CC5-42B7-A7CA-876D500937C2}" destId="{29FD1517-BB84-4B07-89F1-F7340E80FDC1}" srcOrd="0" destOrd="0" presId="urn:microsoft.com/office/officeart/2005/8/layout/vList2"/>
    <dgm:cxn modelId="{5347AA98-9363-46D3-9B06-2D4C44622233}" srcId="{228E980C-401A-4C95-8855-515AFB6B17C9}" destId="{80DF395C-7CC5-42B7-A7CA-876D500937C2}" srcOrd="0" destOrd="0" parTransId="{8F074556-E96B-4C0E-80B2-E628C69A855D}" sibTransId="{71B97397-EEAB-4512-AACB-49A974FCB1A2}"/>
    <dgm:cxn modelId="{E7206028-482A-477A-A52E-40C37FF29E1E}" type="presParOf" srcId="{27855F4C-29ED-472E-B4FA-A8BE39586D53}" destId="{29FD1517-BB84-4B07-89F1-F7340E80FDC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2AE5EE2-6013-4F23-985F-322DDDF98E85}" type="doc">
      <dgm:prSet loTypeId="urn:microsoft.com/office/officeart/2005/8/layout/venn2" loCatId="relationship" qsTypeId="urn:microsoft.com/office/officeart/2005/8/quickstyle/simple2" qsCatId="simple" csTypeId="urn:microsoft.com/office/officeart/2005/8/colors/accent0_3" csCatId="mainScheme"/>
      <dgm:spPr/>
      <dgm:t>
        <a:bodyPr/>
        <a:lstStyle/>
        <a:p>
          <a:endParaRPr lang="en-US"/>
        </a:p>
      </dgm:t>
    </dgm:pt>
    <dgm:pt modelId="{A79A550F-7F5C-4A73-A598-1B03F3C8BDF1}">
      <dgm:prSet/>
      <dgm:spPr/>
      <dgm:t>
        <a:bodyPr/>
        <a:lstStyle/>
        <a:p>
          <a:r>
            <a:rPr lang="en-US" b="1" i="0"/>
            <a:t>Use Cases:</a:t>
          </a:r>
          <a:endParaRPr lang="en-US"/>
        </a:p>
      </dgm:t>
    </dgm:pt>
    <dgm:pt modelId="{4E0AE3F9-C821-4BF1-B868-AC559537E685}" type="parTrans" cxnId="{32C00DDC-A710-4C92-8BA1-C571431E9DCB}">
      <dgm:prSet/>
      <dgm:spPr/>
      <dgm:t>
        <a:bodyPr/>
        <a:lstStyle/>
        <a:p>
          <a:endParaRPr lang="en-US"/>
        </a:p>
      </dgm:t>
    </dgm:pt>
    <dgm:pt modelId="{F811CA8F-BDFC-4442-9B24-D0EDDDB0F37D}" type="sibTrans" cxnId="{32C00DDC-A710-4C92-8BA1-C571431E9DCB}">
      <dgm:prSet/>
      <dgm:spPr/>
      <dgm:t>
        <a:bodyPr/>
        <a:lstStyle/>
        <a:p>
          <a:endParaRPr lang="en-US"/>
        </a:p>
      </dgm:t>
    </dgm:pt>
    <dgm:pt modelId="{D066D403-2BCA-416E-9C2A-C96B4FE01908}">
      <dgm:prSet/>
      <dgm:spPr/>
      <dgm:t>
        <a:bodyPr/>
        <a:lstStyle/>
        <a:p>
          <a:r>
            <a:rPr lang="en-US" b="0" i="0"/>
            <a:t>Rural IoT applications, such as agricultural sensors.</a:t>
          </a:r>
          <a:endParaRPr lang="en-US"/>
        </a:p>
      </dgm:t>
    </dgm:pt>
    <dgm:pt modelId="{5D900E3C-135D-458B-92FC-5B55A2BFFAC1}" type="parTrans" cxnId="{9BF2683D-D874-4DC0-9DDB-4BB891E0745A}">
      <dgm:prSet/>
      <dgm:spPr/>
      <dgm:t>
        <a:bodyPr/>
        <a:lstStyle/>
        <a:p>
          <a:endParaRPr lang="en-US"/>
        </a:p>
      </dgm:t>
    </dgm:pt>
    <dgm:pt modelId="{6F76E9EB-7039-468C-9F13-533CCF2A45DA}" type="sibTrans" cxnId="{9BF2683D-D874-4DC0-9DDB-4BB891E0745A}">
      <dgm:prSet/>
      <dgm:spPr/>
      <dgm:t>
        <a:bodyPr/>
        <a:lstStyle/>
        <a:p>
          <a:endParaRPr lang="en-US"/>
        </a:p>
      </dgm:t>
    </dgm:pt>
    <dgm:pt modelId="{A9B07418-3ED2-4310-9592-AB42CBBCA8C0}" type="pres">
      <dgm:prSet presAssocID="{32AE5EE2-6013-4F23-985F-322DDDF98E85}" presName="Name0" presStyleCnt="0">
        <dgm:presLayoutVars>
          <dgm:chMax val="7"/>
          <dgm:resizeHandles val="exact"/>
        </dgm:presLayoutVars>
      </dgm:prSet>
      <dgm:spPr/>
    </dgm:pt>
    <dgm:pt modelId="{20D7FF2C-1176-4013-833B-2DDFF6E90101}" type="pres">
      <dgm:prSet presAssocID="{32AE5EE2-6013-4F23-985F-322DDDF98E85}" presName="comp1" presStyleCnt="0"/>
      <dgm:spPr/>
    </dgm:pt>
    <dgm:pt modelId="{C7D3E840-5DF2-488B-BB21-B77E1696944C}" type="pres">
      <dgm:prSet presAssocID="{32AE5EE2-6013-4F23-985F-322DDDF98E85}" presName="circle1" presStyleLbl="node1" presStyleIdx="0" presStyleCnt="2"/>
      <dgm:spPr/>
    </dgm:pt>
    <dgm:pt modelId="{93CC3495-6081-4333-941A-3F8CCA977CDE}" type="pres">
      <dgm:prSet presAssocID="{32AE5EE2-6013-4F23-985F-322DDDF98E85}" presName="c1text" presStyleLbl="node1" presStyleIdx="0" presStyleCnt="2">
        <dgm:presLayoutVars>
          <dgm:bulletEnabled val="1"/>
        </dgm:presLayoutVars>
      </dgm:prSet>
      <dgm:spPr/>
    </dgm:pt>
    <dgm:pt modelId="{752EFB78-41F6-4409-AD91-F6AA69924015}" type="pres">
      <dgm:prSet presAssocID="{32AE5EE2-6013-4F23-985F-322DDDF98E85}" presName="comp2" presStyleCnt="0"/>
      <dgm:spPr/>
    </dgm:pt>
    <dgm:pt modelId="{EEA9EEDB-88D1-43A0-833E-0DF764E1D68E}" type="pres">
      <dgm:prSet presAssocID="{32AE5EE2-6013-4F23-985F-322DDDF98E85}" presName="circle2" presStyleLbl="node1" presStyleIdx="1" presStyleCnt="2"/>
      <dgm:spPr/>
    </dgm:pt>
    <dgm:pt modelId="{8D9316C2-E755-42A7-85C3-54B297879F70}" type="pres">
      <dgm:prSet presAssocID="{32AE5EE2-6013-4F23-985F-322DDDF98E85}" presName="c2text" presStyleLbl="node1" presStyleIdx="1" presStyleCnt="2">
        <dgm:presLayoutVars>
          <dgm:bulletEnabled val="1"/>
        </dgm:presLayoutVars>
      </dgm:prSet>
      <dgm:spPr/>
    </dgm:pt>
  </dgm:ptLst>
  <dgm:cxnLst>
    <dgm:cxn modelId="{6C09722A-6B03-430B-BB0B-A657CA646E1C}" type="presOf" srcId="{A79A550F-7F5C-4A73-A598-1B03F3C8BDF1}" destId="{C7D3E840-5DF2-488B-BB21-B77E1696944C}" srcOrd="0" destOrd="0" presId="urn:microsoft.com/office/officeart/2005/8/layout/venn2"/>
    <dgm:cxn modelId="{9F6E152C-7163-4F33-A3F3-4B5BF48E8200}" type="presOf" srcId="{A79A550F-7F5C-4A73-A598-1B03F3C8BDF1}" destId="{93CC3495-6081-4333-941A-3F8CCA977CDE}" srcOrd="1" destOrd="0" presId="urn:microsoft.com/office/officeart/2005/8/layout/venn2"/>
    <dgm:cxn modelId="{86293A39-8AA3-41CC-9822-68B1487B6B71}" type="presOf" srcId="{32AE5EE2-6013-4F23-985F-322DDDF98E85}" destId="{A9B07418-3ED2-4310-9592-AB42CBBCA8C0}" srcOrd="0" destOrd="0" presId="urn:microsoft.com/office/officeart/2005/8/layout/venn2"/>
    <dgm:cxn modelId="{9BF2683D-D874-4DC0-9DDB-4BB891E0745A}" srcId="{32AE5EE2-6013-4F23-985F-322DDDF98E85}" destId="{D066D403-2BCA-416E-9C2A-C96B4FE01908}" srcOrd="1" destOrd="0" parTransId="{5D900E3C-135D-458B-92FC-5B55A2BFFAC1}" sibTransId="{6F76E9EB-7039-468C-9F13-533CCF2A45DA}"/>
    <dgm:cxn modelId="{7719D870-077E-44A8-BCD8-B89198B0D00F}" type="presOf" srcId="{D066D403-2BCA-416E-9C2A-C96B4FE01908}" destId="{8D9316C2-E755-42A7-85C3-54B297879F70}" srcOrd="1" destOrd="0" presId="urn:microsoft.com/office/officeart/2005/8/layout/venn2"/>
    <dgm:cxn modelId="{0A76067F-1F98-4A07-82E3-26E187D350CE}" type="presOf" srcId="{D066D403-2BCA-416E-9C2A-C96B4FE01908}" destId="{EEA9EEDB-88D1-43A0-833E-0DF764E1D68E}" srcOrd="0" destOrd="0" presId="urn:microsoft.com/office/officeart/2005/8/layout/venn2"/>
    <dgm:cxn modelId="{32C00DDC-A710-4C92-8BA1-C571431E9DCB}" srcId="{32AE5EE2-6013-4F23-985F-322DDDF98E85}" destId="{A79A550F-7F5C-4A73-A598-1B03F3C8BDF1}" srcOrd="0" destOrd="0" parTransId="{4E0AE3F9-C821-4BF1-B868-AC559537E685}" sibTransId="{F811CA8F-BDFC-4442-9B24-D0EDDDB0F37D}"/>
    <dgm:cxn modelId="{0257293C-3E03-46A9-97B3-B490BA88D82B}" type="presParOf" srcId="{A9B07418-3ED2-4310-9592-AB42CBBCA8C0}" destId="{20D7FF2C-1176-4013-833B-2DDFF6E90101}" srcOrd="0" destOrd="0" presId="urn:microsoft.com/office/officeart/2005/8/layout/venn2"/>
    <dgm:cxn modelId="{453E7D5A-7DD5-4F80-ABC8-5284BE95C19E}" type="presParOf" srcId="{20D7FF2C-1176-4013-833B-2DDFF6E90101}" destId="{C7D3E840-5DF2-488B-BB21-B77E1696944C}" srcOrd="0" destOrd="0" presId="urn:microsoft.com/office/officeart/2005/8/layout/venn2"/>
    <dgm:cxn modelId="{CFC029B2-B6DE-407D-BE8B-2977FF1FD0FC}" type="presParOf" srcId="{20D7FF2C-1176-4013-833B-2DDFF6E90101}" destId="{93CC3495-6081-4333-941A-3F8CCA977CDE}" srcOrd="1" destOrd="0" presId="urn:microsoft.com/office/officeart/2005/8/layout/venn2"/>
    <dgm:cxn modelId="{9FBDFE0B-4AB4-4DB9-9084-35D79324335A}" type="presParOf" srcId="{A9B07418-3ED2-4310-9592-AB42CBBCA8C0}" destId="{752EFB78-41F6-4409-AD91-F6AA69924015}" srcOrd="1" destOrd="0" presId="urn:microsoft.com/office/officeart/2005/8/layout/venn2"/>
    <dgm:cxn modelId="{C08E80AD-6202-49CF-8C2B-BD8B21D76ADE}" type="presParOf" srcId="{752EFB78-41F6-4409-AD91-F6AA69924015}" destId="{EEA9EEDB-88D1-43A0-833E-0DF764E1D68E}" srcOrd="0" destOrd="0" presId="urn:microsoft.com/office/officeart/2005/8/layout/venn2"/>
    <dgm:cxn modelId="{91DF2E20-CAE5-4A7F-8CBE-750E978D7A5A}" type="presParOf" srcId="{752EFB78-41F6-4409-AD91-F6AA69924015}" destId="{8D9316C2-E755-42A7-85C3-54B297879F70}" srcOrd="1" destOrd="0" presId="urn:microsoft.com/office/officeart/2005/8/layout/ven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58A30C5-E3FA-4B1A-A73B-EF3D697E636E}" type="doc">
      <dgm:prSet loTypeId="urn:microsoft.com/office/officeart/2005/8/layout/vList2" loCatId="list" qsTypeId="urn:microsoft.com/office/officeart/2005/8/quickstyle/simple3" qsCatId="simple" csTypeId="urn:microsoft.com/office/officeart/2005/8/colors/accent0_2" csCatId="mainScheme" phldr="1"/>
      <dgm:spPr/>
      <dgm:t>
        <a:bodyPr/>
        <a:lstStyle/>
        <a:p>
          <a:endParaRPr lang="en-US"/>
        </a:p>
      </dgm:t>
    </dgm:pt>
    <dgm:pt modelId="{93559C9E-317A-43A7-AD50-4272D5DF63C2}">
      <dgm:prSet custT="1"/>
      <dgm:spPr/>
      <dgm:t>
        <a:bodyPr/>
        <a:lstStyle/>
        <a:p>
          <a:pPr algn="ctr"/>
          <a:r>
            <a:rPr lang="en-US" sz="1800" b="1" i="0"/>
            <a:t>iv. 5G and IoT (Massive IoT, Critical IoT, and Enhanced IoT)</a:t>
          </a:r>
          <a:endParaRPr lang="en-US" sz="1800"/>
        </a:p>
      </dgm:t>
    </dgm:pt>
    <dgm:pt modelId="{0ED9FC05-34F3-4EC7-A3B2-CE660D68FFCC}" type="parTrans" cxnId="{F0BB65F0-0C4B-43B8-81C9-3FE0F271AA18}">
      <dgm:prSet/>
      <dgm:spPr/>
      <dgm:t>
        <a:bodyPr/>
        <a:lstStyle/>
        <a:p>
          <a:endParaRPr lang="en-US" sz="2800"/>
        </a:p>
      </dgm:t>
    </dgm:pt>
    <dgm:pt modelId="{6E930F33-ED4F-4911-8E39-6FDA5C6B8B00}" type="sibTrans" cxnId="{F0BB65F0-0C4B-43B8-81C9-3FE0F271AA18}">
      <dgm:prSet/>
      <dgm:spPr/>
      <dgm:t>
        <a:bodyPr/>
        <a:lstStyle/>
        <a:p>
          <a:endParaRPr lang="en-US" sz="2800"/>
        </a:p>
      </dgm:t>
    </dgm:pt>
    <dgm:pt modelId="{0775BE33-4F46-479B-AF56-0D4CCA65C5DE}" type="pres">
      <dgm:prSet presAssocID="{358A30C5-E3FA-4B1A-A73B-EF3D697E636E}" presName="linear" presStyleCnt="0">
        <dgm:presLayoutVars>
          <dgm:animLvl val="lvl"/>
          <dgm:resizeHandles val="exact"/>
        </dgm:presLayoutVars>
      </dgm:prSet>
      <dgm:spPr/>
    </dgm:pt>
    <dgm:pt modelId="{1097FC6E-1326-4F71-94C5-0BE1AFAE4DCB}" type="pres">
      <dgm:prSet presAssocID="{93559C9E-317A-43A7-AD50-4272D5DF63C2}" presName="parentText" presStyleLbl="node1" presStyleIdx="0" presStyleCnt="1" custScaleX="61607">
        <dgm:presLayoutVars>
          <dgm:chMax val="0"/>
          <dgm:bulletEnabled val="1"/>
        </dgm:presLayoutVars>
      </dgm:prSet>
      <dgm:spPr/>
    </dgm:pt>
  </dgm:ptLst>
  <dgm:cxnLst>
    <dgm:cxn modelId="{8703350D-4CA7-496D-90BB-AF40ECF230A4}" type="presOf" srcId="{358A30C5-E3FA-4B1A-A73B-EF3D697E636E}" destId="{0775BE33-4F46-479B-AF56-0D4CCA65C5DE}" srcOrd="0" destOrd="0" presId="urn:microsoft.com/office/officeart/2005/8/layout/vList2"/>
    <dgm:cxn modelId="{45FEF1E6-A041-4AC6-BCFB-52223223FA8D}" type="presOf" srcId="{93559C9E-317A-43A7-AD50-4272D5DF63C2}" destId="{1097FC6E-1326-4F71-94C5-0BE1AFAE4DCB}" srcOrd="0" destOrd="0" presId="urn:microsoft.com/office/officeart/2005/8/layout/vList2"/>
    <dgm:cxn modelId="{F0BB65F0-0C4B-43B8-81C9-3FE0F271AA18}" srcId="{358A30C5-E3FA-4B1A-A73B-EF3D697E636E}" destId="{93559C9E-317A-43A7-AD50-4272D5DF63C2}" srcOrd="0" destOrd="0" parTransId="{0ED9FC05-34F3-4EC7-A3B2-CE660D68FFCC}" sibTransId="{6E930F33-ED4F-4911-8E39-6FDA5C6B8B00}"/>
    <dgm:cxn modelId="{B12870E2-0F11-49E2-BD13-2DD4316A924D}" type="presParOf" srcId="{0775BE33-4F46-479B-AF56-0D4CCA65C5DE}" destId="{1097FC6E-1326-4F71-94C5-0BE1AFAE4DC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4B9BC03-B167-49C9-857D-D79D95E7FA31}"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US"/>
        </a:p>
      </dgm:t>
    </dgm:pt>
    <dgm:pt modelId="{06375345-F1DD-4FB7-B307-89B40D1177F2}">
      <dgm:prSet custT="1"/>
      <dgm:spPr/>
      <dgm:t>
        <a:bodyPr/>
        <a:lstStyle/>
        <a:p>
          <a:r>
            <a:rPr lang="en-US" sz="2800" b="1" i="0" dirty="0"/>
            <a:t>Key Features:</a:t>
          </a:r>
          <a:endParaRPr lang="en-US" sz="2800" dirty="0"/>
        </a:p>
      </dgm:t>
    </dgm:pt>
    <dgm:pt modelId="{1F9212A3-7431-4DC1-8DC4-9FF548B5B775}" type="parTrans" cxnId="{A7678917-7420-4E49-872D-408580AAF0E1}">
      <dgm:prSet/>
      <dgm:spPr/>
      <dgm:t>
        <a:bodyPr/>
        <a:lstStyle/>
        <a:p>
          <a:endParaRPr lang="en-US"/>
        </a:p>
      </dgm:t>
    </dgm:pt>
    <dgm:pt modelId="{4EC6DC4D-08F4-4257-BA28-919A70A15A10}" type="sibTrans" cxnId="{A7678917-7420-4E49-872D-408580AAF0E1}">
      <dgm:prSet/>
      <dgm:spPr/>
      <dgm:t>
        <a:bodyPr/>
        <a:lstStyle/>
        <a:p>
          <a:endParaRPr lang="en-US"/>
        </a:p>
      </dgm:t>
    </dgm:pt>
    <dgm:pt modelId="{894CB039-22A1-4A89-89CC-D8AD32C00DBE}">
      <dgm:prSet custT="1"/>
      <dgm:spPr/>
      <dgm:t>
        <a:bodyPr/>
        <a:lstStyle/>
        <a:p>
          <a:r>
            <a:rPr lang="en-US" sz="1100" b="1" i="0" dirty="0"/>
            <a:t>Massive Machine-Type </a:t>
          </a:r>
          <a:r>
            <a:rPr lang="en-US" sz="1400" b="1" i="0" dirty="0"/>
            <a:t>Communications</a:t>
          </a:r>
          <a:r>
            <a:rPr lang="en-US" sz="1100" b="1" i="0" dirty="0"/>
            <a:t> </a:t>
          </a:r>
          <a:r>
            <a:rPr lang="en-US" sz="1200" b="1" i="0" dirty="0"/>
            <a:t>(</a:t>
          </a:r>
          <a:r>
            <a:rPr lang="en-US" sz="1200" b="1" i="0" dirty="0" err="1"/>
            <a:t>mMTC</a:t>
          </a:r>
          <a:r>
            <a:rPr lang="en-US" sz="1200" b="1" i="0" dirty="0"/>
            <a:t>)</a:t>
          </a:r>
          <a:endParaRPr lang="en-US" sz="1200" dirty="0"/>
        </a:p>
      </dgm:t>
    </dgm:pt>
    <dgm:pt modelId="{7E437FC3-FF48-4056-81D3-EDD5CBA385EA}" type="parTrans" cxnId="{486DD85C-1B4F-461A-BB23-CD71B338B788}">
      <dgm:prSet/>
      <dgm:spPr/>
      <dgm:t>
        <a:bodyPr/>
        <a:lstStyle/>
        <a:p>
          <a:endParaRPr lang="en-US"/>
        </a:p>
      </dgm:t>
    </dgm:pt>
    <dgm:pt modelId="{00143102-D2B7-4D61-8635-B3B173F20AE1}" type="sibTrans" cxnId="{486DD85C-1B4F-461A-BB23-CD71B338B788}">
      <dgm:prSet/>
      <dgm:spPr/>
      <dgm:t>
        <a:bodyPr/>
        <a:lstStyle/>
        <a:p>
          <a:endParaRPr lang="en-US"/>
        </a:p>
      </dgm:t>
    </dgm:pt>
    <dgm:pt modelId="{01FBFD09-C4B0-413C-82E9-8AF51C2DC865}">
      <dgm:prSet custT="1"/>
      <dgm:spPr/>
      <dgm:t>
        <a:bodyPr/>
        <a:lstStyle/>
        <a:p>
          <a:r>
            <a:rPr lang="en-US" sz="1200" b="1" i="0" dirty="0"/>
            <a:t>Ultra-Reliable Low-Latency </a:t>
          </a:r>
          <a:r>
            <a:rPr lang="en-US" sz="1400" b="1" i="0" dirty="0"/>
            <a:t>Communications</a:t>
          </a:r>
          <a:r>
            <a:rPr lang="en-US" sz="1200" b="1" i="0" dirty="0"/>
            <a:t> (URLLC)</a:t>
          </a:r>
          <a:endParaRPr lang="en-US" sz="1200" dirty="0"/>
        </a:p>
      </dgm:t>
    </dgm:pt>
    <dgm:pt modelId="{C5C5BA71-086C-4CA4-B76E-5A1885BDEB99}" type="parTrans" cxnId="{DCD3A47E-BEDE-47A5-82DC-BA0B73B55017}">
      <dgm:prSet/>
      <dgm:spPr/>
      <dgm:t>
        <a:bodyPr/>
        <a:lstStyle/>
        <a:p>
          <a:endParaRPr lang="en-US"/>
        </a:p>
      </dgm:t>
    </dgm:pt>
    <dgm:pt modelId="{B2F1A66E-9CCB-411D-933C-E8326447FE82}" type="sibTrans" cxnId="{DCD3A47E-BEDE-47A5-82DC-BA0B73B55017}">
      <dgm:prSet/>
      <dgm:spPr/>
      <dgm:t>
        <a:bodyPr/>
        <a:lstStyle/>
        <a:p>
          <a:endParaRPr lang="en-US"/>
        </a:p>
      </dgm:t>
    </dgm:pt>
    <dgm:pt modelId="{C2447281-B083-4AC1-A75D-1A9048440B67}">
      <dgm:prSet custT="1"/>
      <dgm:spPr/>
      <dgm:t>
        <a:bodyPr/>
        <a:lstStyle/>
        <a:p>
          <a:r>
            <a:rPr lang="en-US" sz="1400" b="1" i="0" dirty="0"/>
            <a:t>Enhanced</a:t>
          </a:r>
          <a:r>
            <a:rPr lang="en-US" sz="1200" b="1" i="0" dirty="0"/>
            <a:t> Mobile Broadband (</a:t>
          </a:r>
          <a:r>
            <a:rPr lang="en-US" sz="1200" b="1" i="0" dirty="0" err="1"/>
            <a:t>eMBB</a:t>
          </a:r>
          <a:r>
            <a:rPr lang="en-US" sz="1200" b="1" i="0" dirty="0"/>
            <a:t>) for IoT</a:t>
          </a:r>
          <a:endParaRPr lang="en-US" sz="1200" dirty="0"/>
        </a:p>
      </dgm:t>
    </dgm:pt>
    <dgm:pt modelId="{4312CC3D-A28E-4EFF-ABAE-DB450951C541}" type="parTrans" cxnId="{52CA5757-E1C0-4F90-B324-CD4D7AC89FA1}">
      <dgm:prSet/>
      <dgm:spPr/>
      <dgm:t>
        <a:bodyPr/>
        <a:lstStyle/>
        <a:p>
          <a:endParaRPr lang="en-US"/>
        </a:p>
      </dgm:t>
    </dgm:pt>
    <dgm:pt modelId="{28AD2954-8A8F-45BA-A89D-EB8828BC32F9}" type="sibTrans" cxnId="{52CA5757-E1C0-4F90-B324-CD4D7AC89FA1}">
      <dgm:prSet/>
      <dgm:spPr/>
      <dgm:t>
        <a:bodyPr/>
        <a:lstStyle/>
        <a:p>
          <a:endParaRPr lang="en-US"/>
        </a:p>
      </dgm:t>
    </dgm:pt>
    <dgm:pt modelId="{81F83D37-289B-4BF4-AECC-8CA9944B87AF}">
      <dgm:prSet custT="1"/>
      <dgm:spPr/>
      <dgm:t>
        <a:bodyPr/>
        <a:lstStyle/>
        <a:p>
          <a:r>
            <a:rPr lang="en-US" sz="1400" b="1" i="0" dirty="0"/>
            <a:t>Network Slicing</a:t>
          </a:r>
          <a:endParaRPr lang="en-US" sz="1400" dirty="0"/>
        </a:p>
      </dgm:t>
    </dgm:pt>
    <dgm:pt modelId="{2F8F1AE5-FCCF-47C2-9D28-7C53CEF28603}" type="parTrans" cxnId="{5B31E247-600A-43C1-BDAE-C4B52BF22A69}">
      <dgm:prSet/>
      <dgm:spPr/>
      <dgm:t>
        <a:bodyPr/>
        <a:lstStyle/>
        <a:p>
          <a:endParaRPr lang="en-US"/>
        </a:p>
      </dgm:t>
    </dgm:pt>
    <dgm:pt modelId="{B0C0D154-7C74-4A63-BF33-A9F6AF25DD4A}" type="sibTrans" cxnId="{5B31E247-600A-43C1-BDAE-C4B52BF22A69}">
      <dgm:prSet/>
      <dgm:spPr/>
      <dgm:t>
        <a:bodyPr/>
        <a:lstStyle/>
        <a:p>
          <a:endParaRPr lang="en-US"/>
        </a:p>
      </dgm:t>
    </dgm:pt>
    <dgm:pt modelId="{4BC6310F-437B-4FEF-ABC5-C11110E2AB4B}">
      <dgm:prSet/>
      <dgm:spPr/>
      <dgm:t>
        <a:bodyPr/>
        <a:lstStyle/>
        <a:p>
          <a:endParaRPr lang="en-US"/>
        </a:p>
      </dgm:t>
    </dgm:pt>
    <dgm:pt modelId="{28BD7EAE-890C-42FF-9B14-EC98449339ED}" type="parTrans" cxnId="{6408243C-BFC7-41E5-843B-F66CEF0A4E6B}">
      <dgm:prSet/>
      <dgm:spPr/>
      <dgm:t>
        <a:bodyPr/>
        <a:lstStyle/>
        <a:p>
          <a:endParaRPr lang="en-US"/>
        </a:p>
      </dgm:t>
    </dgm:pt>
    <dgm:pt modelId="{B60F606D-A6E1-4E5C-8985-762D3C891388}" type="sibTrans" cxnId="{6408243C-BFC7-41E5-843B-F66CEF0A4E6B}">
      <dgm:prSet/>
      <dgm:spPr/>
      <dgm:t>
        <a:bodyPr/>
        <a:lstStyle/>
        <a:p>
          <a:endParaRPr lang="en-US"/>
        </a:p>
      </dgm:t>
    </dgm:pt>
    <dgm:pt modelId="{0F434657-BEC6-4A80-85B2-E0B346F73592}">
      <dgm:prSet/>
      <dgm:spPr/>
      <dgm:t>
        <a:bodyPr/>
        <a:lstStyle/>
        <a:p>
          <a:endParaRPr lang="en-US"/>
        </a:p>
      </dgm:t>
    </dgm:pt>
    <dgm:pt modelId="{B8440FAA-BA75-4ACD-8958-7D5DA9D1EAA5}" type="parTrans" cxnId="{69739EEA-86E2-4C9D-B625-6069DFD236B8}">
      <dgm:prSet/>
      <dgm:spPr/>
      <dgm:t>
        <a:bodyPr/>
        <a:lstStyle/>
        <a:p>
          <a:endParaRPr lang="en-US"/>
        </a:p>
      </dgm:t>
    </dgm:pt>
    <dgm:pt modelId="{41D6D229-53B6-4413-8C5A-EC0A8DD4F449}" type="sibTrans" cxnId="{69739EEA-86E2-4C9D-B625-6069DFD236B8}">
      <dgm:prSet/>
      <dgm:spPr/>
      <dgm:t>
        <a:bodyPr/>
        <a:lstStyle/>
        <a:p>
          <a:endParaRPr lang="en-US"/>
        </a:p>
      </dgm:t>
    </dgm:pt>
    <dgm:pt modelId="{DF4AED75-2084-4D97-AD4D-CD51687129EA}" type="pres">
      <dgm:prSet presAssocID="{84B9BC03-B167-49C9-857D-D79D95E7FA31}" presName="composite" presStyleCnt="0">
        <dgm:presLayoutVars>
          <dgm:chMax val="5"/>
          <dgm:dir/>
          <dgm:resizeHandles val="exact"/>
        </dgm:presLayoutVars>
      </dgm:prSet>
      <dgm:spPr/>
    </dgm:pt>
    <dgm:pt modelId="{F0498F33-B1E7-494B-A8E0-C10C4798319B}" type="pres">
      <dgm:prSet presAssocID="{06375345-F1DD-4FB7-B307-89B40D1177F2}" presName="circle1" presStyleLbl="lnNode1" presStyleIdx="0" presStyleCnt="5"/>
      <dgm:spPr/>
    </dgm:pt>
    <dgm:pt modelId="{C48FA575-031A-47D2-80E5-A526108A4279}" type="pres">
      <dgm:prSet presAssocID="{06375345-F1DD-4FB7-B307-89B40D1177F2}" presName="text1" presStyleLbl="revTx" presStyleIdx="0" presStyleCnt="5" custScaleX="203019" custLinFactNeighborX="47685" custLinFactNeighborY="10188">
        <dgm:presLayoutVars>
          <dgm:bulletEnabled val="1"/>
        </dgm:presLayoutVars>
      </dgm:prSet>
      <dgm:spPr/>
    </dgm:pt>
    <dgm:pt modelId="{96FF034B-CFD0-4A5D-8321-09F851C2592D}" type="pres">
      <dgm:prSet presAssocID="{06375345-F1DD-4FB7-B307-89B40D1177F2}" presName="line1" presStyleLbl="callout" presStyleIdx="0" presStyleCnt="10"/>
      <dgm:spPr/>
    </dgm:pt>
    <dgm:pt modelId="{F7878E7C-C87C-4D5C-BDD7-BDF800B8E172}" type="pres">
      <dgm:prSet presAssocID="{06375345-F1DD-4FB7-B307-89B40D1177F2}" presName="d1" presStyleLbl="callout" presStyleIdx="1" presStyleCnt="10"/>
      <dgm:spPr/>
    </dgm:pt>
    <dgm:pt modelId="{C6ED7F17-58CC-43EF-99E5-45CE7B6891EF}" type="pres">
      <dgm:prSet presAssocID="{894CB039-22A1-4A89-89CC-D8AD32C00DBE}" presName="circle2" presStyleLbl="lnNode1" presStyleIdx="1" presStyleCnt="5"/>
      <dgm:spPr/>
    </dgm:pt>
    <dgm:pt modelId="{A1D85866-3214-4B71-9916-1FF2AF93BE4A}" type="pres">
      <dgm:prSet presAssocID="{894CB039-22A1-4A89-89CC-D8AD32C00DBE}" presName="text2" presStyleLbl="revTx" presStyleIdx="1" presStyleCnt="5" custScaleX="110988" custLinFactNeighborX="8473" custLinFactNeighborY="-2348">
        <dgm:presLayoutVars>
          <dgm:bulletEnabled val="1"/>
        </dgm:presLayoutVars>
      </dgm:prSet>
      <dgm:spPr/>
    </dgm:pt>
    <dgm:pt modelId="{92007233-17CB-4937-9D96-758A4D66E8B3}" type="pres">
      <dgm:prSet presAssocID="{894CB039-22A1-4A89-89CC-D8AD32C00DBE}" presName="line2" presStyleLbl="callout" presStyleIdx="2" presStyleCnt="10"/>
      <dgm:spPr/>
    </dgm:pt>
    <dgm:pt modelId="{3BA55916-64B4-4931-B0EB-34ED5F90490B}" type="pres">
      <dgm:prSet presAssocID="{894CB039-22A1-4A89-89CC-D8AD32C00DBE}" presName="d2" presStyleLbl="callout" presStyleIdx="3" presStyleCnt="10"/>
      <dgm:spPr/>
    </dgm:pt>
    <dgm:pt modelId="{3DF5A7A5-7A02-4CAB-B1E3-E239A57CE4A0}" type="pres">
      <dgm:prSet presAssocID="{01FBFD09-C4B0-413C-82E9-8AF51C2DC865}" presName="circle3" presStyleLbl="lnNode1" presStyleIdx="2" presStyleCnt="5"/>
      <dgm:spPr/>
    </dgm:pt>
    <dgm:pt modelId="{1597B1F9-2509-41EF-833A-92D3108F7621}" type="pres">
      <dgm:prSet presAssocID="{01FBFD09-C4B0-413C-82E9-8AF51C2DC865}" presName="text3" presStyleLbl="revTx" presStyleIdx="2" presStyleCnt="5" custLinFactNeighborX="3675" custLinFactNeighborY="8931">
        <dgm:presLayoutVars>
          <dgm:bulletEnabled val="1"/>
        </dgm:presLayoutVars>
      </dgm:prSet>
      <dgm:spPr/>
    </dgm:pt>
    <dgm:pt modelId="{53CAC188-547D-4DEF-8AE0-DA23F12E71E3}" type="pres">
      <dgm:prSet presAssocID="{01FBFD09-C4B0-413C-82E9-8AF51C2DC865}" presName="line3" presStyleLbl="callout" presStyleIdx="4" presStyleCnt="10"/>
      <dgm:spPr/>
    </dgm:pt>
    <dgm:pt modelId="{861AFAA6-7C08-43F6-94F8-D25629E067DE}" type="pres">
      <dgm:prSet presAssocID="{01FBFD09-C4B0-413C-82E9-8AF51C2DC865}" presName="d3" presStyleLbl="callout" presStyleIdx="5" presStyleCnt="10"/>
      <dgm:spPr/>
    </dgm:pt>
    <dgm:pt modelId="{FE894CD4-7835-4EE9-8187-3B5E932FBCA7}" type="pres">
      <dgm:prSet presAssocID="{C2447281-B083-4AC1-A75D-1A9048440B67}" presName="circle4" presStyleLbl="lnNode1" presStyleIdx="3" presStyleCnt="5"/>
      <dgm:spPr/>
    </dgm:pt>
    <dgm:pt modelId="{FA607001-CA98-4EB0-8E23-4D7D1D313DD1}" type="pres">
      <dgm:prSet presAssocID="{C2447281-B083-4AC1-A75D-1A9048440B67}" presName="text4" presStyleLbl="revTx" presStyleIdx="3" presStyleCnt="5">
        <dgm:presLayoutVars>
          <dgm:bulletEnabled val="1"/>
        </dgm:presLayoutVars>
      </dgm:prSet>
      <dgm:spPr/>
    </dgm:pt>
    <dgm:pt modelId="{61B8EBB9-F0E3-4FC4-BD70-019032CC4D6C}" type="pres">
      <dgm:prSet presAssocID="{C2447281-B083-4AC1-A75D-1A9048440B67}" presName="line4" presStyleLbl="callout" presStyleIdx="6" presStyleCnt="10"/>
      <dgm:spPr/>
    </dgm:pt>
    <dgm:pt modelId="{D6CC1A1F-0E68-4A1C-925D-0AA26FDC288D}" type="pres">
      <dgm:prSet presAssocID="{C2447281-B083-4AC1-A75D-1A9048440B67}" presName="d4" presStyleLbl="callout" presStyleIdx="7" presStyleCnt="10"/>
      <dgm:spPr/>
    </dgm:pt>
    <dgm:pt modelId="{649EF01D-866E-4398-8964-701F099F4C2B}" type="pres">
      <dgm:prSet presAssocID="{81F83D37-289B-4BF4-AECC-8CA9944B87AF}" presName="circle5" presStyleLbl="lnNode1" presStyleIdx="4" presStyleCnt="5" custLinFactNeighborX="-363" custLinFactNeighborY="959"/>
      <dgm:spPr/>
    </dgm:pt>
    <dgm:pt modelId="{EAF23C85-A63F-4016-8B4C-E171316A990A}" type="pres">
      <dgm:prSet presAssocID="{81F83D37-289B-4BF4-AECC-8CA9944B87AF}" presName="text5" presStyleLbl="revTx" presStyleIdx="4" presStyleCnt="5">
        <dgm:presLayoutVars>
          <dgm:bulletEnabled val="1"/>
        </dgm:presLayoutVars>
      </dgm:prSet>
      <dgm:spPr/>
    </dgm:pt>
    <dgm:pt modelId="{580A75BC-CEFD-4FB2-B53F-3BBC0FFF0017}" type="pres">
      <dgm:prSet presAssocID="{81F83D37-289B-4BF4-AECC-8CA9944B87AF}" presName="line5" presStyleLbl="callout" presStyleIdx="8" presStyleCnt="10"/>
      <dgm:spPr/>
    </dgm:pt>
    <dgm:pt modelId="{333CA128-95A0-46D6-9C55-E04E87936AB0}" type="pres">
      <dgm:prSet presAssocID="{81F83D37-289B-4BF4-AECC-8CA9944B87AF}" presName="d5" presStyleLbl="callout" presStyleIdx="9" presStyleCnt="10"/>
      <dgm:spPr/>
    </dgm:pt>
  </dgm:ptLst>
  <dgm:cxnLst>
    <dgm:cxn modelId="{165C5C00-8617-49E5-AC57-2A3680ECFF3C}" type="presOf" srcId="{C2447281-B083-4AC1-A75D-1A9048440B67}" destId="{FA607001-CA98-4EB0-8E23-4D7D1D313DD1}" srcOrd="0" destOrd="0" presId="urn:microsoft.com/office/officeart/2005/8/layout/target1"/>
    <dgm:cxn modelId="{B72DF415-320E-42B4-8A59-70E1B275AECE}" type="presOf" srcId="{06375345-F1DD-4FB7-B307-89B40D1177F2}" destId="{C48FA575-031A-47D2-80E5-A526108A4279}" srcOrd="0" destOrd="0" presId="urn:microsoft.com/office/officeart/2005/8/layout/target1"/>
    <dgm:cxn modelId="{A7678917-7420-4E49-872D-408580AAF0E1}" srcId="{84B9BC03-B167-49C9-857D-D79D95E7FA31}" destId="{06375345-F1DD-4FB7-B307-89B40D1177F2}" srcOrd="0" destOrd="0" parTransId="{1F9212A3-7431-4DC1-8DC4-9FF548B5B775}" sibTransId="{4EC6DC4D-08F4-4257-BA28-919A70A15A10}"/>
    <dgm:cxn modelId="{9E73FD32-BCF7-4D90-AFFE-F76971C71BB2}" type="presOf" srcId="{84B9BC03-B167-49C9-857D-D79D95E7FA31}" destId="{DF4AED75-2084-4D97-AD4D-CD51687129EA}" srcOrd="0" destOrd="0" presId="urn:microsoft.com/office/officeart/2005/8/layout/target1"/>
    <dgm:cxn modelId="{6408243C-BFC7-41E5-843B-F66CEF0A4E6B}" srcId="{84B9BC03-B167-49C9-857D-D79D95E7FA31}" destId="{4BC6310F-437B-4FEF-ABC5-C11110E2AB4B}" srcOrd="5" destOrd="0" parTransId="{28BD7EAE-890C-42FF-9B14-EC98449339ED}" sibTransId="{B60F606D-A6E1-4E5C-8985-762D3C891388}"/>
    <dgm:cxn modelId="{486DD85C-1B4F-461A-BB23-CD71B338B788}" srcId="{84B9BC03-B167-49C9-857D-D79D95E7FA31}" destId="{894CB039-22A1-4A89-89CC-D8AD32C00DBE}" srcOrd="1" destOrd="0" parTransId="{7E437FC3-FF48-4056-81D3-EDD5CBA385EA}" sibTransId="{00143102-D2B7-4D61-8635-B3B173F20AE1}"/>
    <dgm:cxn modelId="{39F5905E-0C3A-451D-9111-E92201C1627B}" type="presOf" srcId="{01FBFD09-C4B0-413C-82E9-8AF51C2DC865}" destId="{1597B1F9-2509-41EF-833A-92D3108F7621}" srcOrd="0" destOrd="0" presId="urn:microsoft.com/office/officeart/2005/8/layout/target1"/>
    <dgm:cxn modelId="{83163266-1001-4B41-B594-6E5DEDB56566}" type="presOf" srcId="{894CB039-22A1-4A89-89CC-D8AD32C00DBE}" destId="{A1D85866-3214-4B71-9916-1FF2AF93BE4A}" srcOrd="0" destOrd="0" presId="urn:microsoft.com/office/officeart/2005/8/layout/target1"/>
    <dgm:cxn modelId="{5B31E247-600A-43C1-BDAE-C4B52BF22A69}" srcId="{84B9BC03-B167-49C9-857D-D79D95E7FA31}" destId="{81F83D37-289B-4BF4-AECC-8CA9944B87AF}" srcOrd="4" destOrd="0" parTransId="{2F8F1AE5-FCCF-47C2-9D28-7C53CEF28603}" sibTransId="{B0C0D154-7C74-4A63-BF33-A9F6AF25DD4A}"/>
    <dgm:cxn modelId="{52CA5757-E1C0-4F90-B324-CD4D7AC89FA1}" srcId="{84B9BC03-B167-49C9-857D-D79D95E7FA31}" destId="{C2447281-B083-4AC1-A75D-1A9048440B67}" srcOrd="3" destOrd="0" parTransId="{4312CC3D-A28E-4EFF-ABAE-DB450951C541}" sibTransId="{28AD2954-8A8F-45BA-A89D-EB8828BC32F9}"/>
    <dgm:cxn modelId="{DCD3A47E-BEDE-47A5-82DC-BA0B73B55017}" srcId="{84B9BC03-B167-49C9-857D-D79D95E7FA31}" destId="{01FBFD09-C4B0-413C-82E9-8AF51C2DC865}" srcOrd="2" destOrd="0" parTransId="{C5C5BA71-086C-4CA4-B76E-5A1885BDEB99}" sibTransId="{B2F1A66E-9CCB-411D-933C-E8326447FE82}"/>
    <dgm:cxn modelId="{6A469ED0-8EC2-4472-A2A9-751B16201FDF}" type="presOf" srcId="{81F83D37-289B-4BF4-AECC-8CA9944B87AF}" destId="{EAF23C85-A63F-4016-8B4C-E171316A990A}" srcOrd="0" destOrd="0" presId="urn:microsoft.com/office/officeart/2005/8/layout/target1"/>
    <dgm:cxn modelId="{69739EEA-86E2-4C9D-B625-6069DFD236B8}" srcId="{84B9BC03-B167-49C9-857D-D79D95E7FA31}" destId="{0F434657-BEC6-4A80-85B2-E0B346F73592}" srcOrd="6" destOrd="0" parTransId="{B8440FAA-BA75-4ACD-8958-7D5DA9D1EAA5}" sibTransId="{41D6D229-53B6-4413-8C5A-EC0A8DD4F449}"/>
    <dgm:cxn modelId="{7958B695-40EB-4BEE-BC94-36F22B519CF3}" type="presParOf" srcId="{DF4AED75-2084-4D97-AD4D-CD51687129EA}" destId="{F0498F33-B1E7-494B-A8E0-C10C4798319B}" srcOrd="0" destOrd="0" presId="urn:microsoft.com/office/officeart/2005/8/layout/target1"/>
    <dgm:cxn modelId="{103BE05E-CC40-4F05-92F6-19A9BE21EA5E}" type="presParOf" srcId="{DF4AED75-2084-4D97-AD4D-CD51687129EA}" destId="{C48FA575-031A-47D2-80E5-A526108A4279}" srcOrd="1" destOrd="0" presId="urn:microsoft.com/office/officeart/2005/8/layout/target1"/>
    <dgm:cxn modelId="{96560A11-5C61-4CE4-9E34-7822722100BA}" type="presParOf" srcId="{DF4AED75-2084-4D97-AD4D-CD51687129EA}" destId="{96FF034B-CFD0-4A5D-8321-09F851C2592D}" srcOrd="2" destOrd="0" presId="urn:microsoft.com/office/officeart/2005/8/layout/target1"/>
    <dgm:cxn modelId="{BCA7848E-C897-4C76-8219-F82271DB4877}" type="presParOf" srcId="{DF4AED75-2084-4D97-AD4D-CD51687129EA}" destId="{F7878E7C-C87C-4D5C-BDD7-BDF800B8E172}" srcOrd="3" destOrd="0" presId="urn:microsoft.com/office/officeart/2005/8/layout/target1"/>
    <dgm:cxn modelId="{DDCC9CE4-D638-41ED-8AF5-DA8F9298918D}" type="presParOf" srcId="{DF4AED75-2084-4D97-AD4D-CD51687129EA}" destId="{C6ED7F17-58CC-43EF-99E5-45CE7B6891EF}" srcOrd="4" destOrd="0" presId="urn:microsoft.com/office/officeart/2005/8/layout/target1"/>
    <dgm:cxn modelId="{14D5DD1B-EFAD-49AF-BD62-99781971D6BA}" type="presParOf" srcId="{DF4AED75-2084-4D97-AD4D-CD51687129EA}" destId="{A1D85866-3214-4B71-9916-1FF2AF93BE4A}" srcOrd="5" destOrd="0" presId="urn:microsoft.com/office/officeart/2005/8/layout/target1"/>
    <dgm:cxn modelId="{E2D5870B-0728-4CFA-91DE-0D8898CE7725}" type="presParOf" srcId="{DF4AED75-2084-4D97-AD4D-CD51687129EA}" destId="{92007233-17CB-4937-9D96-758A4D66E8B3}" srcOrd="6" destOrd="0" presId="urn:microsoft.com/office/officeart/2005/8/layout/target1"/>
    <dgm:cxn modelId="{32694391-87C5-47E2-940A-78F07E895B45}" type="presParOf" srcId="{DF4AED75-2084-4D97-AD4D-CD51687129EA}" destId="{3BA55916-64B4-4931-B0EB-34ED5F90490B}" srcOrd="7" destOrd="0" presId="urn:microsoft.com/office/officeart/2005/8/layout/target1"/>
    <dgm:cxn modelId="{7F355E65-3209-4FB4-802D-3BC7741F0E97}" type="presParOf" srcId="{DF4AED75-2084-4D97-AD4D-CD51687129EA}" destId="{3DF5A7A5-7A02-4CAB-B1E3-E239A57CE4A0}" srcOrd="8" destOrd="0" presId="urn:microsoft.com/office/officeart/2005/8/layout/target1"/>
    <dgm:cxn modelId="{3B3834AB-9E3D-46E7-83B6-82DD2E6BA1A1}" type="presParOf" srcId="{DF4AED75-2084-4D97-AD4D-CD51687129EA}" destId="{1597B1F9-2509-41EF-833A-92D3108F7621}" srcOrd="9" destOrd="0" presId="urn:microsoft.com/office/officeart/2005/8/layout/target1"/>
    <dgm:cxn modelId="{26AD243B-1826-43B3-BEC0-419E6AAC0AA0}" type="presParOf" srcId="{DF4AED75-2084-4D97-AD4D-CD51687129EA}" destId="{53CAC188-547D-4DEF-8AE0-DA23F12E71E3}" srcOrd="10" destOrd="0" presId="urn:microsoft.com/office/officeart/2005/8/layout/target1"/>
    <dgm:cxn modelId="{BCF156B2-127F-4C77-86FA-21D08ADF4206}" type="presParOf" srcId="{DF4AED75-2084-4D97-AD4D-CD51687129EA}" destId="{861AFAA6-7C08-43F6-94F8-D25629E067DE}" srcOrd="11" destOrd="0" presId="urn:microsoft.com/office/officeart/2005/8/layout/target1"/>
    <dgm:cxn modelId="{79EA067B-27F9-4D40-B948-B016E4159330}" type="presParOf" srcId="{DF4AED75-2084-4D97-AD4D-CD51687129EA}" destId="{FE894CD4-7835-4EE9-8187-3B5E932FBCA7}" srcOrd="12" destOrd="0" presId="urn:microsoft.com/office/officeart/2005/8/layout/target1"/>
    <dgm:cxn modelId="{E321F9DB-C84E-48F2-BF74-EC759049FA11}" type="presParOf" srcId="{DF4AED75-2084-4D97-AD4D-CD51687129EA}" destId="{FA607001-CA98-4EB0-8E23-4D7D1D313DD1}" srcOrd="13" destOrd="0" presId="urn:microsoft.com/office/officeart/2005/8/layout/target1"/>
    <dgm:cxn modelId="{A64D0BD7-31F6-4C8B-BD4A-21FEA9F106CA}" type="presParOf" srcId="{DF4AED75-2084-4D97-AD4D-CD51687129EA}" destId="{61B8EBB9-F0E3-4FC4-BD70-019032CC4D6C}" srcOrd="14" destOrd="0" presId="urn:microsoft.com/office/officeart/2005/8/layout/target1"/>
    <dgm:cxn modelId="{6BA0944B-D4C3-4D6A-8DBD-9FB263E3044A}" type="presParOf" srcId="{DF4AED75-2084-4D97-AD4D-CD51687129EA}" destId="{D6CC1A1F-0E68-4A1C-925D-0AA26FDC288D}" srcOrd="15" destOrd="0" presId="urn:microsoft.com/office/officeart/2005/8/layout/target1"/>
    <dgm:cxn modelId="{5F637DB1-9CDB-45E8-95B8-3DF22895A7D6}" type="presParOf" srcId="{DF4AED75-2084-4D97-AD4D-CD51687129EA}" destId="{649EF01D-866E-4398-8964-701F099F4C2B}" srcOrd="16" destOrd="0" presId="urn:microsoft.com/office/officeart/2005/8/layout/target1"/>
    <dgm:cxn modelId="{C93C4E77-03AE-45ED-A362-6E6E7D9C4007}" type="presParOf" srcId="{DF4AED75-2084-4D97-AD4D-CD51687129EA}" destId="{EAF23C85-A63F-4016-8B4C-E171316A990A}" srcOrd="17" destOrd="0" presId="urn:microsoft.com/office/officeart/2005/8/layout/target1"/>
    <dgm:cxn modelId="{DBF34D21-75B2-4DC9-AABA-1F0B98D64C6E}" type="presParOf" srcId="{DF4AED75-2084-4D97-AD4D-CD51687129EA}" destId="{580A75BC-CEFD-4FB2-B53F-3BBC0FFF0017}" srcOrd="18" destOrd="0" presId="urn:microsoft.com/office/officeart/2005/8/layout/target1"/>
    <dgm:cxn modelId="{BC8140AE-EDA1-46E4-96E1-6757725B0346}" type="presParOf" srcId="{DF4AED75-2084-4D97-AD4D-CD51687129EA}" destId="{333CA128-95A0-46D6-9C55-E04E87936AB0}" srcOrd="19" destOrd="0" presId="urn:microsoft.com/office/officeart/2005/8/layout/targe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4D69405-D1B4-42C0-A0C3-F6D1A4A88459}"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6398DF07-40A2-4ECA-85EA-9EA06B4D1083}">
      <dgm:prSet custT="1"/>
      <dgm:spPr/>
      <dgm:t>
        <a:bodyPr/>
        <a:lstStyle/>
        <a:p>
          <a:r>
            <a:rPr lang="en-US" sz="2800" b="1" dirty="0"/>
            <a:t>Use Cases:</a:t>
          </a:r>
        </a:p>
      </dgm:t>
    </dgm:pt>
    <dgm:pt modelId="{6AD4BA5B-E3FD-4827-BF0C-13E9885D09BD}" type="parTrans" cxnId="{27C9314E-682D-4C61-B549-11DA1917E2C9}">
      <dgm:prSet/>
      <dgm:spPr/>
      <dgm:t>
        <a:bodyPr/>
        <a:lstStyle/>
        <a:p>
          <a:endParaRPr lang="en-US"/>
        </a:p>
      </dgm:t>
    </dgm:pt>
    <dgm:pt modelId="{D049B785-36FF-4A50-9074-A09F7EBEEFDA}" type="sibTrans" cxnId="{27C9314E-682D-4C61-B549-11DA1917E2C9}">
      <dgm:prSet/>
      <dgm:spPr/>
      <dgm:t>
        <a:bodyPr/>
        <a:lstStyle/>
        <a:p>
          <a:endParaRPr lang="en-US"/>
        </a:p>
      </dgm:t>
    </dgm:pt>
    <dgm:pt modelId="{A295B36F-A6AF-4E08-B667-ACD75F9253E9}">
      <dgm:prSet/>
      <dgm:spPr/>
      <dgm:t>
        <a:bodyPr/>
        <a:lstStyle/>
        <a:p>
          <a:r>
            <a:rPr lang="en-US" b="1" dirty="0"/>
            <a:t>Massive IoT: </a:t>
          </a:r>
          <a:r>
            <a:rPr lang="en-US" dirty="0"/>
            <a:t>Smart cities, environmental monitoring.</a:t>
          </a:r>
        </a:p>
      </dgm:t>
    </dgm:pt>
    <dgm:pt modelId="{73FD6F23-D3C7-496F-A4AF-1A0BD4ECAEED}" type="parTrans" cxnId="{13BB541D-CF37-4643-80A9-C414AEAA056F}">
      <dgm:prSet/>
      <dgm:spPr/>
      <dgm:t>
        <a:bodyPr/>
        <a:lstStyle/>
        <a:p>
          <a:endParaRPr lang="en-US"/>
        </a:p>
      </dgm:t>
    </dgm:pt>
    <dgm:pt modelId="{6759532F-27E6-4796-B984-41B789D0DAB3}" type="sibTrans" cxnId="{13BB541D-CF37-4643-80A9-C414AEAA056F}">
      <dgm:prSet/>
      <dgm:spPr/>
      <dgm:t>
        <a:bodyPr/>
        <a:lstStyle/>
        <a:p>
          <a:endParaRPr lang="en-US"/>
        </a:p>
      </dgm:t>
    </dgm:pt>
    <dgm:pt modelId="{9799D3CC-1B33-47E4-B3DD-7BB14E9A428C}">
      <dgm:prSet/>
      <dgm:spPr/>
      <dgm:t>
        <a:bodyPr/>
        <a:lstStyle/>
        <a:p>
          <a:r>
            <a:rPr lang="en-US" b="1" dirty="0"/>
            <a:t>Critical IoT: </a:t>
          </a:r>
          <a:r>
            <a:rPr lang="en-US" dirty="0"/>
            <a:t>Industrial automation, autonomous vehicles.</a:t>
          </a:r>
        </a:p>
      </dgm:t>
    </dgm:pt>
    <dgm:pt modelId="{604DB31C-E26B-414D-A982-FCECF5CD77D6}" type="parTrans" cxnId="{2B0551CD-9E58-4C56-91B8-091A454505CB}">
      <dgm:prSet/>
      <dgm:spPr/>
      <dgm:t>
        <a:bodyPr/>
        <a:lstStyle/>
        <a:p>
          <a:endParaRPr lang="en-US"/>
        </a:p>
      </dgm:t>
    </dgm:pt>
    <dgm:pt modelId="{986148C3-2E00-4406-B9FE-CD8EBE4AC421}" type="sibTrans" cxnId="{2B0551CD-9E58-4C56-91B8-091A454505CB}">
      <dgm:prSet/>
      <dgm:spPr/>
      <dgm:t>
        <a:bodyPr/>
        <a:lstStyle/>
        <a:p>
          <a:endParaRPr lang="en-US"/>
        </a:p>
      </dgm:t>
    </dgm:pt>
    <dgm:pt modelId="{31F0639A-ABB2-42E8-8A3A-50488C2EF65D}">
      <dgm:prSet/>
      <dgm:spPr/>
      <dgm:t>
        <a:bodyPr/>
        <a:lstStyle/>
        <a:p>
          <a:r>
            <a:rPr lang="en-US" b="1" dirty="0"/>
            <a:t>Enhanced IoT</a:t>
          </a:r>
          <a:r>
            <a:rPr lang="en-US" dirty="0"/>
            <a:t>: Real-time applications like robotics and immersive media.</a:t>
          </a:r>
        </a:p>
      </dgm:t>
    </dgm:pt>
    <dgm:pt modelId="{50676F98-4064-441A-B2F6-912FFD3401AB}" type="parTrans" cxnId="{3EFEACF1-13C7-4190-AE93-79B13C701E3A}">
      <dgm:prSet/>
      <dgm:spPr/>
      <dgm:t>
        <a:bodyPr/>
        <a:lstStyle/>
        <a:p>
          <a:endParaRPr lang="en-US"/>
        </a:p>
      </dgm:t>
    </dgm:pt>
    <dgm:pt modelId="{B440BD74-BE43-4DED-8754-35900316F3DD}" type="sibTrans" cxnId="{3EFEACF1-13C7-4190-AE93-79B13C701E3A}">
      <dgm:prSet/>
      <dgm:spPr/>
      <dgm:t>
        <a:bodyPr/>
        <a:lstStyle/>
        <a:p>
          <a:endParaRPr lang="en-US"/>
        </a:p>
      </dgm:t>
    </dgm:pt>
    <dgm:pt modelId="{9CC62F6C-87AD-4A90-8B1E-5146B262B02F}" type="pres">
      <dgm:prSet presAssocID="{B4D69405-D1B4-42C0-A0C3-F6D1A4A88459}" presName="compositeShape" presStyleCnt="0">
        <dgm:presLayoutVars>
          <dgm:dir/>
          <dgm:resizeHandles/>
        </dgm:presLayoutVars>
      </dgm:prSet>
      <dgm:spPr/>
    </dgm:pt>
    <dgm:pt modelId="{4EDD58C6-6406-4CBB-926B-653224776FAD}" type="pres">
      <dgm:prSet presAssocID="{B4D69405-D1B4-42C0-A0C3-F6D1A4A88459}" presName="pyramid" presStyleLbl="node1" presStyleIdx="0" presStyleCnt="1"/>
      <dgm:spPr/>
    </dgm:pt>
    <dgm:pt modelId="{1EFFDE28-82A4-4EA0-935B-C4A335CBD040}" type="pres">
      <dgm:prSet presAssocID="{B4D69405-D1B4-42C0-A0C3-F6D1A4A88459}" presName="theList" presStyleCnt="0"/>
      <dgm:spPr/>
    </dgm:pt>
    <dgm:pt modelId="{5DE321CA-2A8A-4A8F-9044-36253EF0EF26}" type="pres">
      <dgm:prSet presAssocID="{6398DF07-40A2-4ECA-85EA-9EA06B4D1083}" presName="aNode" presStyleLbl="fgAcc1" presStyleIdx="0" presStyleCnt="4">
        <dgm:presLayoutVars>
          <dgm:bulletEnabled val="1"/>
        </dgm:presLayoutVars>
      </dgm:prSet>
      <dgm:spPr/>
    </dgm:pt>
    <dgm:pt modelId="{80C88E99-6689-4646-9661-86FA4CB322FD}" type="pres">
      <dgm:prSet presAssocID="{6398DF07-40A2-4ECA-85EA-9EA06B4D1083}" presName="aSpace" presStyleCnt="0"/>
      <dgm:spPr/>
    </dgm:pt>
    <dgm:pt modelId="{BD79D5DE-D1F6-4B1A-A939-0E3D84A82A3C}" type="pres">
      <dgm:prSet presAssocID="{A295B36F-A6AF-4E08-B667-ACD75F9253E9}" presName="aNode" presStyleLbl="fgAcc1" presStyleIdx="1" presStyleCnt="4">
        <dgm:presLayoutVars>
          <dgm:bulletEnabled val="1"/>
        </dgm:presLayoutVars>
      </dgm:prSet>
      <dgm:spPr/>
    </dgm:pt>
    <dgm:pt modelId="{7D7BC9DF-33EB-4C90-870F-B30B797457CE}" type="pres">
      <dgm:prSet presAssocID="{A295B36F-A6AF-4E08-B667-ACD75F9253E9}" presName="aSpace" presStyleCnt="0"/>
      <dgm:spPr/>
    </dgm:pt>
    <dgm:pt modelId="{498064EE-0340-4D0B-B1F5-2E3B77FAF797}" type="pres">
      <dgm:prSet presAssocID="{9799D3CC-1B33-47E4-B3DD-7BB14E9A428C}" presName="aNode" presStyleLbl="fgAcc1" presStyleIdx="2" presStyleCnt="4">
        <dgm:presLayoutVars>
          <dgm:bulletEnabled val="1"/>
        </dgm:presLayoutVars>
      </dgm:prSet>
      <dgm:spPr/>
    </dgm:pt>
    <dgm:pt modelId="{0E023962-87ED-4F7E-AF3C-0A6BB21B1E87}" type="pres">
      <dgm:prSet presAssocID="{9799D3CC-1B33-47E4-B3DD-7BB14E9A428C}" presName="aSpace" presStyleCnt="0"/>
      <dgm:spPr/>
    </dgm:pt>
    <dgm:pt modelId="{9E246F59-B530-4993-8324-AE8CDD6B0AD2}" type="pres">
      <dgm:prSet presAssocID="{31F0639A-ABB2-42E8-8A3A-50488C2EF65D}" presName="aNode" presStyleLbl="fgAcc1" presStyleIdx="3" presStyleCnt="4">
        <dgm:presLayoutVars>
          <dgm:bulletEnabled val="1"/>
        </dgm:presLayoutVars>
      </dgm:prSet>
      <dgm:spPr/>
    </dgm:pt>
    <dgm:pt modelId="{03DFFEAF-A313-41F6-9440-C122BC93CD8D}" type="pres">
      <dgm:prSet presAssocID="{31F0639A-ABB2-42E8-8A3A-50488C2EF65D}" presName="aSpace" presStyleCnt="0"/>
      <dgm:spPr/>
    </dgm:pt>
  </dgm:ptLst>
  <dgm:cxnLst>
    <dgm:cxn modelId="{13BB541D-CF37-4643-80A9-C414AEAA056F}" srcId="{B4D69405-D1B4-42C0-A0C3-F6D1A4A88459}" destId="{A295B36F-A6AF-4E08-B667-ACD75F9253E9}" srcOrd="1" destOrd="0" parTransId="{73FD6F23-D3C7-496F-A4AF-1A0BD4ECAEED}" sibTransId="{6759532F-27E6-4796-B984-41B789D0DAB3}"/>
    <dgm:cxn modelId="{69755520-67EB-4D19-80BB-C19B37501A73}" type="presOf" srcId="{31F0639A-ABB2-42E8-8A3A-50488C2EF65D}" destId="{9E246F59-B530-4993-8324-AE8CDD6B0AD2}" srcOrd="0" destOrd="0" presId="urn:microsoft.com/office/officeart/2005/8/layout/pyramid2"/>
    <dgm:cxn modelId="{27C9314E-682D-4C61-B549-11DA1917E2C9}" srcId="{B4D69405-D1B4-42C0-A0C3-F6D1A4A88459}" destId="{6398DF07-40A2-4ECA-85EA-9EA06B4D1083}" srcOrd="0" destOrd="0" parTransId="{6AD4BA5B-E3FD-4827-BF0C-13E9885D09BD}" sibTransId="{D049B785-36FF-4A50-9074-A09F7EBEEFDA}"/>
    <dgm:cxn modelId="{82611FA9-9B35-4742-9DAC-D94CDBF95269}" type="presOf" srcId="{A295B36F-A6AF-4E08-B667-ACD75F9253E9}" destId="{BD79D5DE-D1F6-4B1A-A939-0E3D84A82A3C}" srcOrd="0" destOrd="0" presId="urn:microsoft.com/office/officeart/2005/8/layout/pyramid2"/>
    <dgm:cxn modelId="{299EA6A9-D9E4-4A00-991E-493E974463B4}" type="presOf" srcId="{9799D3CC-1B33-47E4-B3DD-7BB14E9A428C}" destId="{498064EE-0340-4D0B-B1F5-2E3B77FAF797}" srcOrd="0" destOrd="0" presId="urn:microsoft.com/office/officeart/2005/8/layout/pyramid2"/>
    <dgm:cxn modelId="{58B34CB1-40FF-44C0-9379-D81E0E1C5C74}" type="presOf" srcId="{6398DF07-40A2-4ECA-85EA-9EA06B4D1083}" destId="{5DE321CA-2A8A-4A8F-9044-36253EF0EF26}" srcOrd="0" destOrd="0" presId="urn:microsoft.com/office/officeart/2005/8/layout/pyramid2"/>
    <dgm:cxn modelId="{0DCE7BB3-69AD-4A26-B714-2C4739CEB7DE}" type="presOf" srcId="{B4D69405-D1B4-42C0-A0C3-F6D1A4A88459}" destId="{9CC62F6C-87AD-4A90-8B1E-5146B262B02F}" srcOrd="0" destOrd="0" presId="urn:microsoft.com/office/officeart/2005/8/layout/pyramid2"/>
    <dgm:cxn modelId="{2B0551CD-9E58-4C56-91B8-091A454505CB}" srcId="{B4D69405-D1B4-42C0-A0C3-F6D1A4A88459}" destId="{9799D3CC-1B33-47E4-B3DD-7BB14E9A428C}" srcOrd="2" destOrd="0" parTransId="{604DB31C-E26B-414D-A982-FCECF5CD77D6}" sibTransId="{986148C3-2E00-4406-B9FE-CD8EBE4AC421}"/>
    <dgm:cxn modelId="{3EFEACF1-13C7-4190-AE93-79B13C701E3A}" srcId="{B4D69405-D1B4-42C0-A0C3-F6D1A4A88459}" destId="{31F0639A-ABB2-42E8-8A3A-50488C2EF65D}" srcOrd="3" destOrd="0" parTransId="{50676F98-4064-441A-B2F6-912FFD3401AB}" sibTransId="{B440BD74-BE43-4DED-8754-35900316F3DD}"/>
    <dgm:cxn modelId="{12362C4E-2F20-4FC7-84BC-A0323ECCFE30}" type="presParOf" srcId="{9CC62F6C-87AD-4A90-8B1E-5146B262B02F}" destId="{4EDD58C6-6406-4CBB-926B-653224776FAD}" srcOrd="0" destOrd="0" presId="urn:microsoft.com/office/officeart/2005/8/layout/pyramid2"/>
    <dgm:cxn modelId="{ED9FD639-8AD6-4F3C-A0B4-007FA9E1FF98}" type="presParOf" srcId="{9CC62F6C-87AD-4A90-8B1E-5146B262B02F}" destId="{1EFFDE28-82A4-4EA0-935B-C4A335CBD040}" srcOrd="1" destOrd="0" presId="urn:microsoft.com/office/officeart/2005/8/layout/pyramid2"/>
    <dgm:cxn modelId="{86D0BB22-D6FD-44A3-8BB4-E41E890411F0}" type="presParOf" srcId="{1EFFDE28-82A4-4EA0-935B-C4A335CBD040}" destId="{5DE321CA-2A8A-4A8F-9044-36253EF0EF26}" srcOrd="0" destOrd="0" presId="urn:microsoft.com/office/officeart/2005/8/layout/pyramid2"/>
    <dgm:cxn modelId="{5401E3F2-772E-4347-BE44-6E9B50CE0933}" type="presParOf" srcId="{1EFFDE28-82A4-4EA0-935B-C4A335CBD040}" destId="{80C88E99-6689-4646-9661-86FA4CB322FD}" srcOrd="1" destOrd="0" presId="urn:microsoft.com/office/officeart/2005/8/layout/pyramid2"/>
    <dgm:cxn modelId="{9D7BD8C7-F5CB-4F95-80BA-75F447CA99BF}" type="presParOf" srcId="{1EFFDE28-82A4-4EA0-935B-C4A335CBD040}" destId="{BD79D5DE-D1F6-4B1A-A939-0E3D84A82A3C}" srcOrd="2" destOrd="0" presId="urn:microsoft.com/office/officeart/2005/8/layout/pyramid2"/>
    <dgm:cxn modelId="{C7DA9301-7246-4152-8AAA-CD7B9B834906}" type="presParOf" srcId="{1EFFDE28-82A4-4EA0-935B-C4A335CBD040}" destId="{7D7BC9DF-33EB-4C90-870F-B30B797457CE}" srcOrd="3" destOrd="0" presId="urn:microsoft.com/office/officeart/2005/8/layout/pyramid2"/>
    <dgm:cxn modelId="{59A615A9-1091-4000-BBC5-0CF317223CF7}" type="presParOf" srcId="{1EFFDE28-82A4-4EA0-935B-C4A335CBD040}" destId="{498064EE-0340-4D0B-B1F5-2E3B77FAF797}" srcOrd="4" destOrd="0" presId="urn:microsoft.com/office/officeart/2005/8/layout/pyramid2"/>
    <dgm:cxn modelId="{82EF737C-7E1C-48B2-9F11-D8823803AA55}" type="presParOf" srcId="{1EFFDE28-82A4-4EA0-935B-C4A335CBD040}" destId="{0E023962-87ED-4F7E-AF3C-0A6BB21B1E87}" srcOrd="5" destOrd="0" presId="urn:microsoft.com/office/officeart/2005/8/layout/pyramid2"/>
    <dgm:cxn modelId="{FA11D776-A4DD-4E71-8988-2BEC66D7F1B3}" type="presParOf" srcId="{1EFFDE28-82A4-4EA0-935B-C4A335CBD040}" destId="{9E246F59-B530-4993-8324-AE8CDD6B0AD2}" srcOrd="6" destOrd="0" presId="urn:microsoft.com/office/officeart/2005/8/layout/pyramid2"/>
    <dgm:cxn modelId="{E3564315-1021-4F5B-B8B0-84FCCB25310A}" type="presParOf" srcId="{1EFFDE28-82A4-4EA0-935B-C4A335CBD040}" destId="{03DFFEAF-A313-41F6-9440-C122BC93CD8D}" srcOrd="7" destOrd="0" presId="urn:microsoft.com/office/officeart/2005/8/layout/pyramid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18BEC51-FD43-458C-ACF2-B31EAEC0A9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02AE7F-1293-4739-90D7-EB12D3CF46FB}">
      <dgm:prSet/>
      <dgm:spPr/>
      <dgm:t>
        <a:bodyPr/>
        <a:lstStyle/>
        <a:p>
          <a:pPr algn="ctr"/>
          <a:r>
            <a:rPr lang="en-US" b="1" i="0" baseline="0" dirty="0"/>
            <a:t>Comparison at a Glance</a:t>
          </a:r>
          <a:r>
            <a:rPr lang="en-US" b="1" dirty="0"/>
            <a:t>:</a:t>
          </a:r>
          <a:endParaRPr lang="en-US" dirty="0"/>
        </a:p>
      </dgm:t>
    </dgm:pt>
    <dgm:pt modelId="{009CBA7B-93D5-4D33-8DF7-7CC8ACC57428}" type="parTrans" cxnId="{C920C7C2-FD86-42E3-A90A-203314676F38}">
      <dgm:prSet/>
      <dgm:spPr/>
      <dgm:t>
        <a:bodyPr/>
        <a:lstStyle/>
        <a:p>
          <a:pPr algn="ctr"/>
          <a:endParaRPr lang="en-US"/>
        </a:p>
      </dgm:t>
    </dgm:pt>
    <dgm:pt modelId="{1B0007B4-4313-4109-A863-289A5DE8321F}" type="sibTrans" cxnId="{C920C7C2-FD86-42E3-A90A-203314676F38}">
      <dgm:prSet/>
      <dgm:spPr/>
      <dgm:t>
        <a:bodyPr/>
        <a:lstStyle/>
        <a:p>
          <a:pPr algn="ctr"/>
          <a:endParaRPr lang="en-US"/>
        </a:p>
      </dgm:t>
    </dgm:pt>
    <dgm:pt modelId="{71573221-FF80-444B-9A07-D538B41A25DF}" type="pres">
      <dgm:prSet presAssocID="{E18BEC51-FD43-458C-ACF2-B31EAEC0A903}" presName="linear" presStyleCnt="0">
        <dgm:presLayoutVars>
          <dgm:animLvl val="lvl"/>
          <dgm:resizeHandles val="exact"/>
        </dgm:presLayoutVars>
      </dgm:prSet>
      <dgm:spPr/>
    </dgm:pt>
    <dgm:pt modelId="{91FF4425-C8F8-42A7-8B14-5941AE84AE3F}" type="pres">
      <dgm:prSet presAssocID="{7E02AE7F-1293-4739-90D7-EB12D3CF46FB}" presName="parentText" presStyleLbl="node1" presStyleIdx="0" presStyleCnt="1" custLinFactNeighborX="12228" custLinFactNeighborY="59742">
        <dgm:presLayoutVars>
          <dgm:chMax val="0"/>
          <dgm:bulletEnabled val="1"/>
        </dgm:presLayoutVars>
      </dgm:prSet>
      <dgm:spPr/>
    </dgm:pt>
  </dgm:ptLst>
  <dgm:cxnLst>
    <dgm:cxn modelId="{ADD6394E-BAAA-45F2-8526-84625D46D561}" type="presOf" srcId="{E18BEC51-FD43-458C-ACF2-B31EAEC0A903}" destId="{71573221-FF80-444B-9A07-D538B41A25DF}" srcOrd="0" destOrd="0" presId="urn:microsoft.com/office/officeart/2005/8/layout/vList2"/>
    <dgm:cxn modelId="{3B6D339B-8302-478F-A8BE-FFCBC03DF5BC}" type="presOf" srcId="{7E02AE7F-1293-4739-90D7-EB12D3CF46FB}" destId="{91FF4425-C8F8-42A7-8B14-5941AE84AE3F}" srcOrd="0" destOrd="0" presId="urn:microsoft.com/office/officeart/2005/8/layout/vList2"/>
    <dgm:cxn modelId="{C920C7C2-FD86-42E3-A90A-203314676F38}" srcId="{E18BEC51-FD43-458C-ACF2-B31EAEC0A903}" destId="{7E02AE7F-1293-4739-90D7-EB12D3CF46FB}" srcOrd="0" destOrd="0" parTransId="{009CBA7B-93D5-4D33-8DF7-7CC8ACC57428}" sibTransId="{1B0007B4-4313-4109-A863-289A5DE8321F}"/>
    <dgm:cxn modelId="{97D4DFA0-4B09-414A-88D5-A79A04CD9AD9}" type="presParOf" srcId="{71573221-FF80-444B-9A07-D538B41A25DF}" destId="{91FF4425-C8F8-42A7-8B14-5941AE84AE3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29336F6-207C-490D-8A1B-ED824013351E}"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US"/>
        </a:p>
      </dgm:t>
    </dgm:pt>
    <dgm:pt modelId="{4C0D526D-49D2-41B5-A23D-F5C439BB6A1B}" type="pres">
      <dgm:prSet presAssocID="{F29336F6-207C-490D-8A1B-ED824013351E}" presName="Name0" presStyleCnt="0">
        <dgm:presLayoutVars>
          <dgm:chMax val="7"/>
          <dgm:dir/>
          <dgm:animLvl val="lvl"/>
          <dgm:resizeHandles val="exact"/>
        </dgm:presLayoutVars>
      </dgm:prSet>
      <dgm:spPr/>
    </dgm:pt>
  </dgm:ptLst>
  <dgm:cxnLst>
    <dgm:cxn modelId="{3038F3FF-579E-4052-98F4-7B6AC0489E11}" type="presOf" srcId="{F29336F6-207C-490D-8A1B-ED824013351E}" destId="{4C0D526D-49D2-41B5-A23D-F5C439BB6A1B}"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18BEC51-FD43-458C-ACF2-B31EAEC0A9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02AE7F-1293-4739-90D7-EB12D3CF46FB}">
      <dgm:prSet/>
      <dgm:spPr/>
      <dgm:t>
        <a:bodyPr/>
        <a:lstStyle/>
        <a:p>
          <a:pPr algn="ctr"/>
          <a:r>
            <a:rPr lang="en-US" dirty="0"/>
            <a:t>Questions</a:t>
          </a:r>
        </a:p>
      </dgm:t>
    </dgm:pt>
    <dgm:pt modelId="{009CBA7B-93D5-4D33-8DF7-7CC8ACC57428}" type="parTrans" cxnId="{C920C7C2-FD86-42E3-A90A-203314676F38}">
      <dgm:prSet/>
      <dgm:spPr/>
      <dgm:t>
        <a:bodyPr/>
        <a:lstStyle/>
        <a:p>
          <a:pPr algn="ctr"/>
          <a:endParaRPr lang="en-US"/>
        </a:p>
      </dgm:t>
    </dgm:pt>
    <dgm:pt modelId="{1B0007B4-4313-4109-A863-289A5DE8321F}" type="sibTrans" cxnId="{C920C7C2-FD86-42E3-A90A-203314676F38}">
      <dgm:prSet/>
      <dgm:spPr/>
      <dgm:t>
        <a:bodyPr/>
        <a:lstStyle/>
        <a:p>
          <a:pPr algn="ctr"/>
          <a:endParaRPr lang="en-US"/>
        </a:p>
      </dgm:t>
    </dgm:pt>
    <dgm:pt modelId="{71573221-FF80-444B-9A07-D538B41A25DF}" type="pres">
      <dgm:prSet presAssocID="{E18BEC51-FD43-458C-ACF2-B31EAEC0A903}" presName="linear" presStyleCnt="0">
        <dgm:presLayoutVars>
          <dgm:animLvl val="lvl"/>
          <dgm:resizeHandles val="exact"/>
        </dgm:presLayoutVars>
      </dgm:prSet>
      <dgm:spPr/>
    </dgm:pt>
    <dgm:pt modelId="{91FF4425-C8F8-42A7-8B14-5941AE84AE3F}" type="pres">
      <dgm:prSet presAssocID="{7E02AE7F-1293-4739-90D7-EB12D3CF46FB}" presName="parentText" presStyleLbl="node1" presStyleIdx="0" presStyleCnt="1" custLinFactNeighborX="12228" custLinFactNeighborY="59742">
        <dgm:presLayoutVars>
          <dgm:chMax val="0"/>
          <dgm:bulletEnabled val="1"/>
        </dgm:presLayoutVars>
      </dgm:prSet>
      <dgm:spPr/>
    </dgm:pt>
  </dgm:ptLst>
  <dgm:cxnLst>
    <dgm:cxn modelId="{ADD6394E-BAAA-45F2-8526-84625D46D561}" type="presOf" srcId="{E18BEC51-FD43-458C-ACF2-B31EAEC0A903}" destId="{71573221-FF80-444B-9A07-D538B41A25DF}" srcOrd="0" destOrd="0" presId="urn:microsoft.com/office/officeart/2005/8/layout/vList2"/>
    <dgm:cxn modelId="{3B6D339B-8302-478F-A8BE-FFCBC03DF5BC}" type="presOf" srcId="{7E02AE7F-1293-4739-90D7-EB12D3CF46FB}" destId="{91FF4425-C8F8-42A7-8B14-5941AE84AE3F}" srcOrd="0" destOrd="0" presId="urn:microsoft.com/office/officeart/2005/8/layout/vList2"/>
    <dgm:cxn modelId="{C920C7C2-FD86-42E3-A90A-203314676F38}" srcId="{E18BEC51-FD43-458C-ACF2-B31EAEC0A903}" destId="{7E02AE7F-1293-4739-90D7-EB12D3CF46FB}" srcOrd="0" destOrd="0" parTransId="{009CBA7B-93D5-4D33-8DF7-7CC8ACC57428}" sibTransId="{1B0007B4-4313-4109-A863-289A5DE8321F}"/>
    <dgm:cxn modelId="{97D4DFA0-4B09-414A-88D5-A79A04CD9AD9}" type="presParOf" srcId="{71573221-FF80-444B-9A07-D538B41A25DF}" destId="{91FF4425-C8F8-42A7-8B14-5941AE84AE3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397AE0-D900-42A0-97AD-545A977B80BD}"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F5F7B8AA-8FD6-4366-8740-3724303B1B03}">
      <dgm:prSet/>
      <dgm:spPr/>
      <dgm:t>
        <a:bodyPr/>
        <a:lstStyle/>
        <a:p>
          <a:r>
            <a:rPr lang="en-US" b="1" dirty="0"/>
            <a:t>3GPP Release Highlights</a:t>
          </a:r>
          <a:endParaRPr lang="en-US" dirty="0"/>
        </a:p>
      </dgm:t>
    </dgm:pt>
    <dgm:pt modelId="{9C3DA830-3EBD-45CB-85F2-9C032A95C7DF}" type="parTrans" cxnId="{059303C8-006D-413C-8F56-2DB9EE809A3E}">
      <dgm:prSet/>
      <dgm:spPr/>
      <dgm:t>
        <a:bodyPr/>
        <a:lstStyle/>
        <a:p>
          <a:endParaRPr lang="en-US"/>
        </a:p>
      </dgm:t>
    </dgm:pt>
    <dgm:pt modelId="{923409AD-E5A1-41B2-83C6-5BB4B930C83E}" type="sibTrans" cxnId="{059303C8-006D-413C-8F56-2DB9EE809A3E}">
      <dgm:prSet/>
      <dgm:spPr/>
      <dgm:t>
        <a:bodyPr/>
        <a:lstStyle/>
        <a:p>
          <a:endParaRPr lang="en-US"/>
        </a:p>
      </dgm:t>
    </dgm:pt>
    <dgm:pt modelId="{B7AC5635-E0BC-4F51-92BE-19E25328DFBC}" type="pres">
      <dgm:prSet presAssocID="{70397AE0-D900-42A0-97AD-545A977B80BD}" presName="Name0" presStyleCnt="0">
        <dgm:presLayoutVars>
          <dgm:chMax val="7"/>
          <dgm:dir/>
          <dgm:animLvl val="lvl"/>
          <dgm:resizeHandles val="exact"/>
        </dgm:presLayoutVars>
      </dgm:prSet>
      <dgm:spPr/>
    </dgm:pt>
    <dgm:pt modelId="{67724AEC-49A5-4BFB-B17F-0F9B136ADDFB}" type="pres">
      <dgm:prSet presAssocID="{F5F7B8AA-8FD6-4366-8740-3724303B1B03}" presName="circle1" presStyleLbl="node1" presStyleIdx="0" presStyleCnt="1"/>
      <dgm:spPr/>
    </dgm:pt>
    <dgm:pt modelId="{872570C2-460E-45C7-9E92-1774DE984B4D}" type="pres">
      <dgm:prSet presAssocID="{F5F7B8AA-8FD6-4366-8740-3724303B1B03}" presName="space" presStyleCnt="0"/>
      <dgm:spPr/>
    </dgm:pt>
    <dgm:pt modelId="{16BBE069-D61A-4487-9691-E6DAC16696E5}" type="pres">
      <dgm:prSet presAssocID="{F5F7B8AA-8FD6-4366-8740-3724303B1B03}" presName="rect1" presStyleLbl="alignAcc1" presStyleIdx="0" presStyleCnt="1"/>
      <dgm:spPr/>
    </dgm:pt>
    <dgm:pt modelId="{4518AED4-5EAF-495B-9D63-3EF2BDAD8F3A}" type="pres">
      <dgm:prSet presAssocID="{F5F7B8AA-8FD6-4366-8740-3724303B1B03}" presName="rect1ParTxNoCh" presStyleLbl="alignAcc1" presStyleIdx="0" presStyleCnt="1">
        <dgm:presLayoutVars>
          <dgm:chMax val="1"/>
          <dgm:bulletEnabled val="1"/>
        </dgm:presLayoutVars>
      </dgm:prSet>
      <dgm:spPr/>
    </dgm:pt>
  </dgm:ptLst>
  <dgm:cxnLst>
    <dgm:cxn modelId="{059303C8-006D-413C-8F56-2DB9EE809A3E}" srcId="{70397AE0-D900-42A0-97AD-545A977B80BD}" destId="{F5F7B8AA-8FD6-4366-8740-3724303B1B03}" srcOrd="0" destOrd="0" parTransId="{9C3DA830-3EBD-45CB-85F2-9C032A95C7DF}" sibTransId="{923409AD-E5A1-41B2-83C6-5BB4B930C83E}"/>
    <dgm:cxn modelId="{C14D6FE1-8360-4677-953E-4867734379EF}" type="presOf" srcId="{F5F7B8AA-8FD6-4366-8740-3724303B1B03}" destId="{16BBE069-D61A-4487-9691-E6DAC16696E5}" srcOrd="0" destOrd="0" presId="urn:microsoft.com/office/officeart/2005/8/layout/target3"/>
    <dgm:cxn modelId="{6A24DFE7-EE51-4207-96AF-750ED37ECFF1}" type="presOf" srcId="{F5F7B8AA-8FD6-4366-8740-3724303B1B03}" destId="{4518AED4-5EAF-495B-9D63-3EF2BDAD8F3A}" srcOrd="1" destOrd="0" presId="urn:microsoft.com/office/officeart/2005/8/layout/target3"/>
    <dgm:cxn modelId="{B6D517F6-496C-41EC-8E7C-71709FCEE83E}" type="presOf" srcId="{70397AE0-D900-42A0-97AD-545A977B80BD}" destId="{B7AC5635-E0BC-4F51-92BE-19E25328DFBC}" srcOrd="0" destOrd="0" presId="urn:microsoft.com/office/officeart/2005/8/layout/target3"/>
    <dgm:cxn modelId="{9CDA0D20-3AC7-4432-AAA3-DCD0BDE8468B}" type="presParOf" srcId="{B7AC5635-E0BC-4F51-92BE-19E25328DFBC}" destId="{67724AEC-49A5-4BFB-B17F-0F9B136ADDFB}" srcOrd="0" destOrd="0" presId="urn:microsoft.com/office/officeart/2005/8/layout/target3"/>
    <dgm:cxn modelId="{C6841B80-B30A-441F-8D2D-715C4BDC29F5}" type="presParOf" srcId="{B7AC5635-E0BC-4F51-92BE-19E25328DFBC}" destId="{872570C2-460E-45C7-9E92-1774DE984B4D}" srcOrd="1" destOrd="0" presId="urn:microsoft.com/office/officeart/2005/8/layout/target3"/>
    <dgm:cxn modelId="{ECDE4270-1379-486D-B213-A6470E2E9EF5}" type="presParOf" srcId="{B7AC5635-E0BC-4F51-92BE-19E25328DFBC}" destId="{16BBE069-D61A-4487-9691-E6DAC16696E5}" srcOrd="2" destOrd="0" presId="urn:microsoft.com/office/officeart/2005/8/layout/target3"/>
    <dgm:cxn modelId="{1A3B7005-8F88-4BC7-8112-2DF9AD2A0B95}" type="presParOf" srcId="{B7AC5635-E0BC-4F51-92BE-19E25328DFBC}" destId="{4518AED4-5EAF-495B-9D63-3EF2BDAD8F3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01AF93-3C8C-4BE2-BB0D-27C81D95DD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4305B753-F8C3-4F3C-8DF6-9692A6923C3D}">
      <dgm:prSet phldrT="[Text]"/>
      <dgm:spPr/>
      <dgm:t>
        <a:bodyPr/>
        <a:lstStyle/>
        <a:p>
          <a:r>
            <a:rPr lang="en-US" b="1" dirty="0"/>
            <a:t>Release 8</a:t>
          </a:r>
        </a:p>
        <a:p>
          <a:r>
            <a:rPr lang="en-US" dirty="0"/>
            <a:t>Introduced the first LTE standard and all-IP network.</a:t>
          </a:r>
        </a:p>
      </dgm:t>
    </dgm:pt>
    <dgm:pt modelId="{1F7FF397-D160-458C-83EC-90A6E4A123B0}" type="parTrans" cxnId="{43ED5D0C-BABB-4F3C-BE2B-28D847CA9C7A}">
      <dgm:prSet/>
      <dgm:spPr/>
      <dgm:t>
        <a:bodyPr/>
        <a:lstStyle/>
        <a:p>
          <a:endParaRPr lang="en-US"/>
        </a:p>
      </dgm:t>
    </dgm:pt>
    <dgm:pt modelId="{A389DA82-9744-4922-BABD-30CDB4047E18}" type="sibTrans" cxnId="{43ED5D0C-BABB-4F3C-BE2B-28D847CA9C7A}">
      <dgm:prSet/>
      <dgm:spPr/>
      <dgm:t>
        <a:bodyPr/>
        <a:lstStyle/>
        <a:p>
          <a:endParaRPr lang="en-US"/>
        </a:p>
      </dgm:t>
    </dgm:pt>
    <dgm:pt modelId="{90118298-2444-4740-8B76-BBA6BB9A44EB}">
      <dgm:prSet phldrT="[Text]"/>
      <dgm:spPr/>
      <dgm:t>
        <a:bodyPr/>
        <a:lstStyle/>
        <a:p>
          <a:r>
            <a:rPr lang="en-US" b="1" dirty="0"/>
            <a:t>Release 10</a:t>
          </a:r>
        </a:p>
        <a:p>
          <a:r>
            <a:rPr lang="en-US" dirty="0"/>
            <a:t>LTE-Advanced, the first standard to meet 4G requirements, was introduced.</a:t>
          </a:r>
        </a:p>
      </dgm:t>
    </dgm:pt>
    <dgm:pt modelId="{CA21FE53-1FE0-4444-9232-D15BE7DD4BB3}" type="parTrans" cxnId="{8B347CF8-21F6-46F4-A431-FB1D08BCAD92}">
      <dgm:prSet/>
      <dgm:spPr/>
      <dgm:t>
        <a:bodyPr/>
        <a:lstStyle/>
        <a:p>
          <a:endParaRPr lang="en-US"/>
        </a:p>
      </dgm:t>
    </dgm:pt>
    <dgm:pt modelId="{DDF42980-322E-47FE-809D-9323AF7AECA0}" type="sibTrans" cxnId="{8B347CF8-21F6-46F4-A431-FB1D08BCAD92}">
      <dgm:prSet/>
      <dgm:spPr/>
      <dgm:t>
        <a:bodyPr/>
        <a:lstStyle/>
        <a:p>
          <a:endParaRPr lang="en-US"/>
        </a:p>
      </dgm:t>
    </dgm:pt>
    <dgm:pt modelId="{81650DBD-07E4-4108-81E8-962BB0777B31}">
      <dgm:prSet phldrT="[Text]"/>
      <dgm:spPr/>
      <dgm:t>
        <a:bodyPr/>
        <a:lstStyle/>
        <a:p>
          <a:r>
            <a:rPr lang="en-US" b="1" dirty="0"/>
            <a:t>Release 15</a:t>
          </a:r>
        </a:p>
        <a:p>
          <a:r>
            <a:rPr lang="en-US" dirty="0"/>
            <a:t>5G made its debut with focus on mobile broadband for </a:t>
          </a:r>
          <a:r>
            <a:rPr lang="en-US" dirty="0" err="1"/>
            <a:t>nonstandalone</a:t>
          </a:r>
          <a:r>
            <a:rPr lang="en-US" dirty="0"/>
            <a:t> 5G architecture.</a:t>
          </a:r>
        </a:p>
      </dgm:t>
    </dgm:pt>
    <dgm:pt modelId="{BFDBAA32-2D2B-40D2-8A9B-643655D17EFC}" type="parTrans" cxnId="{F280BABB-36C7-462B-BB17-207B63042409}">
      <dgm:prSet/>
      <dgm:spPr/>
      <dgm:t>
        <a:bodyPr/>
        <a:lstStyle/>
        <a:p>
          <a:endParaRPr lang="en-US"/>
        </a:p>
      </dgm:t>
    </dgm:pt>
    <dgm:pt modelId="{969E1CF6-FB70-4F2C-8D70-8144322107F2}" type="sibTrans" cxnId="{F280BABB-36C7-462B-BB17-207B63042409}">
      <dgm:prSet/>
      <dgm:spPr/>
      <dgm:t>
        <a:bodyPr/>
        <a:lstStyle/>
        <a:p>
          <a:endParaRPr lang="en-US"/>
        </a:p>
      </dgm:t>
    </dgm:pt>
    <dgm:pt modelId="{B0BD60B5-8ED6-4757-9718-DDCB726A58AC}">
      <dgm:prSet custT="1"/>
      <dgm:spPr/>
      <dgm:t>
        <a:bodyPr/>
        <a:lstStyle/>
        <a:p>
          <a:pPr algn="l"/>
          <a:r>
            <a:rPr lang="en-US" sz="1600" b="1" dirty="0">
              <a:solidFill>
                <a:schemeClr val="tx1"/>
              </a:solidFill>
              <a:latin typeface="+mn-lt"/>
              <a:cs typeface="Times New Roman" panose="02020603050405020304" pitchFamily="18" charset="0"/>
            </a:rPr>
            <a:t>Release 17</a:t>
          </a:r>
          <a:br>
            <a:rPr lang="en-US" sz="1600" b="1" dirty="0">
              <a:solidFill>
                <a:schemeClr val="tx1"/>
              </a:solidFill>
              <a:latin typeface="+mn-lt"/>
              <a:cs typeface="Times New Roman" panose="02020603050405020304" pitchFamily="18" charset="0"/>
            </a:rPr>
          </a:br>
          <a:r>
            <a:rPr lang="en-US" sz="1600" dirty="0">
              <a:solidFill>
                <a:schemeClr val="tx1"/>
              </a:solidFill>
              <a:latin typeface="+mn-lt"/>
              <a:cs typeface="Times New Roman" panose="02020603050405020304" pitchFamily="18" charset="0"/>
            </a:rPr>
            <a:t>Enhances features from previous 5G releases and includes satellite access and battery health improvements.</a:t>
          </a:r>
        </a:p>
      </dgm:t>
    </dgm:pt>
    <dgm:pt modelId="{E6804033-34C2-4C5A-BAD6-8487027AC698}" type="parTrans" cxnId="{6752C309-55EF-425F-8F17-B99454F4D3AA}">
      <dgm:prSet/>
      <dgm:spPr/>
      <dgm:t>
        <a:bodyPr/>
        <a:lstStyle/>
        <a:p>
          <a:endParaRPr lang="en-US"/>
        </a:p>
      </dgm:t>
    </dgm:pt>
    <dgm:pt modelId="{E0915311-E8C7-4ACD-8579-724F1258CAED}" type="sibTrans" cxnId="{6752C309-55EF-425F-8F17-B99454F4D3AA}">
      <dgm:prSet/>
      <dgm:spPr/>
      <dgm:t>
        <a:bodyPr/>
        <a:lstStyle/>
        <a:p>
          <a:endParaRPr lang="en-US"/>
        </a:p>
      </dgm:t>
    </dgm:pt>
    <dgm:pt modelId="{8A6A5846-7D21-4F14-B625-90D1B3E19BF8}" type="pres">
      <dgm:prSet presAssocID="{E801AF93-3C8C-4BE2-BB0D-27C81D95DDF0}" presName="linear" presStyleCnt="0">
        <dgm:presLayoutVars>
          <dgm:dir/>
          <dgm:animLvl val="lvl"/>
          <dgm:resizeHandles val="exact"/>
        </dgm:presLayoutVars>
      </dgm:prSet>
      <dgm:spPr/>
    </dgm:pt>
    <dgm:pt modelId="{3A7B925C-0920-415D-8A4A-2C9D670FED5C}" type="pres">
      <dgm:prSet presAssocID="{4305B753-F8C3-4F3C-8DF6-9692A6923C3D}" presName="parentLin" presStyleCnt="0"/>
      <dgm:spPr/>
    </dgm:pt>
    <dgm:pt modelId="{61254BA5-A7C9-4335-99A4-727A292130C0}" type="pres">
      <dgm:prSet presAssocID="{4305B753-F8C3-4F3C-8DF6-9692A6923C3D}" presName="parentLeftMargin" presStyleLbl="node1" presStyleIdx="0" presStyleCnt="4"/>
      <dgm:spPr/>
    </dgm:pt>
    <dgm:pt modelId="{F6328397-5502-4365-845A-537672D0AD76}" type="pres">
      <dgm:prSet presAssocID="{4305B753-F8C3-4F3C-8DF6-9692A6923C3D}" presName="parentText" presStyleLbl="node1" presStyleIdx="0" presStyleCnt="4" custScaleY="177241">
        <dgm:presLayoutVars>
          <dgm:chMax val="0"/>
          <dgm:bulletEnabled val="1"/>
        </dgm:presLayoutVars>
      </dgm:prSet>
      <dgm:spPr/>
    </dgm:pt>
    <dgm:pt modelId="{913351F5-6F83-4F13-AF3E-E2EA9148F367}" type="pres">
      <dgm:prSet presAssocID="{4305B753-F8C3-4F3C-8DF6-9692A6923C3D}" presName="negativeSpace" presStyleCnt="0"/>
      <dgm:spPr/>
    </dgm:pt>
    <dgm:pt modelId="{0A9D87F4-C3BB-40FD-9DD6-3878EE4C47A5}" type="pres">
      <dgm:prSet presAssocID="{4305B753-F8C3-4F3C-8DF6-9692A6923C3D}" presName="childText" presStyleLbl="conFgAcc1" presStyleIdx="0" presStyleCnt="4">
        <dgm:presLayoutVars>
          <dgm:bulletEnabled val="1"/>
        </dgm:presLayoutVars>
      </dgm:prSet>
      <dgm:spPr/>
    </dgm:pt>
    <dgm:pt modelId="{7434C783-1583-4E03-9A1C-C981917749CA}" type="pres">
      <dgm:prSet presAssocID="{A389DA82-9744-4922-BABD-30CDB4047E18}" presName="spaceBetweenRectangles" presStyleCnt="0"/>
      <dgm:spPr/>
    </dgm:pt>
    <dgm:pt modelId="{38D93AD2-54E7-4798-83E2-F6BC66F2B370}" type="pres">
      <dgm:prSet presAssocID="{90118298-2444-4740-8B76-BBA6BB9A44EB}" presName="parentLin" presStyleCnt="0"/>
      <dgm:spPr/>
    </dgm:pt>
    <dgm:pt modelId="{F8AB3BA9-6F97-48FD-9ABF-61B450A76F10}" type="pres">
      <dgm:prSet presAssocID="{90118298-2444-4740-8B76-BBA6BB9A44EB}" presName="parentLeftMargin" presStyleLbl="node1" presStyleIdx="0" presStyleCnt="4"/>
      <dgm:spPr/>
    </dgm:pt>
    <dgm:pt modelId="{3BC58464-1EE1-4366-A21C-968570AC0354}" type="pres">
      <dgm:prSet presAssocID="{90118298-2444-4740-8B76-BBA6BB9A44EB}" presName="parentText" presStyleLbl="node1" presStyleIdx="1" presStyleCnt="4" custScaleY="190988">
        <dgm:presLayoutVars>
          <dgm:chMax val="0"/>
          <dgm:bulletEnabled val="1"/>
        </dgm:presLayoutVars>
      </dgm:prSet>
      <dgm:spPr/>
    </dgm:pt>
    <dgm:pt modelId="{9ED2BE23-68E2-4F0A-9C45-F5E3CBA4C412}" type="pres">
      <dgm:prSet presAssocID="{90118298-2444-4740-8B76-BBA6BB9A44EB}" presName="negativeSpace" presStyleCnt="0"/>
      <dgm:spPr/>
    </dgm:pt>
    <dgm:pt modelId="{91B0FCF3-615C-40FB-A158-6255CBD4D3A4}" type="pres">
      <dgm:prSet presAssocID="{90118298-2444-4740-8B76-BBA6BB9A44EB}" presName="childText" presStyleLbl="conFgAcc1" presStyleIdx="1" presStyleCnt="4">
        <dgm:presLayoutVars>
          <dgm:bulletEnabled val="1"/>
        </dgm:presLayoutVars>
      </dgm:prSet>
      <dgm:spPr/>
    </dgm:pt>
    <dgm:pt modelId="{D8F04D29-AADD-4D79-9757-346C9A0FFEF5}" type="pres">
      <dgm:prSet presAssocID="{DDF42980-322E-47FE-809D-9323AF7AECA0}" presName="spaceBetweenRectangles" presStyleCnt="0"/>
      <dgm:spPr/>
    </dgm:pt>
    <dgm:pt modelId="{049CC0DD-2A85-4634-A5D5-AECF09504012}" type="pres">
      <dgm:prSet presAssocID="{81650DBD-07E4-4108-81E8-962BB0777B31}" presName="parentLin" presStyleCnt="0"/>
      <dgm:spPr/>
    </dgm:pt>
    <dgm:pt modelId="{592C32A1-5086-41E7-8925-01A12EBFA58D}" type="pres">
      <dgm:prSet presAssocID="{81650DBD-07E4-4108-81E8-962BB0777B31}" presName="parentLeftMargin" presStyleLbl="node1" presStyleIdx="1" presStyleCnt="4"/>
      <dgm:spPr/>
    </dgm:pt>
    <dgm:pt modelId="{1FAC067D-28D7-4547-94A7-292DD220E9B6}" type="pres">
      <dgm:prSet presAssocID="{81650DBD-07E4-4108-81E8-962BB0777B31}" presName="parentText" presStyleLbl="node1" presStyleIdx="2" presStyleCnt="4" custScaleY="188443">
        <dgm:presLayoutVars>
          <dgm:chMax val="0"/>
          <dgm:bulletEnabled val="1"/>
        </dgm:presLayoutVars>
      </dgm:prSet>
      <dgm:spPr/>
    </dgm:pt>
    <dgm:pt modelId="{4F4547E5-4B93-46EE-B784-B3E5E45A91CB}" type="pres">
      <dgm:prSet presAssocID="{81650DBD-07E4-4108-81E8-962BB0777B31}" presName="negativeSpace" presStyleCnt="0"/>
      <dgm:spPr/>
    </dgm:pt>
    <dgm:pt modelId="{3FAC8179-2A0D-4798-88E4-8F57DB6CCC7C}" type="pres">
      <dgm:prSet presAssocID="{81650DBD-07E4-4108-81E8-962BB0777B31}" presName="childText" presStyleLbl="conFgAcc1" presStyleIdx="2" presStyleCnt="4">
        <dgm:presLayoutVars>
          <dgm:bulletEnabled val="1"/>
        </dgm:presLayoutVars>
      </dgm:prSet>
      <dgm:spPr/>
    </dgm:pt>
    <dgm:pt modelId="{50E7DA4F-E7CE-4F33-8DAE-0A7A486D299D}" type="pres">
      <dgm:prSet presAssocID="{969E1CF6-FB70-4F2C-8D70-8144322107F2}" presName="spaceBetweenRectangles" presStyleCnt="0"/>
      <dgm:spPr/>
    </dgm:pt>
    <dgm:pt modelId="{34AA57BC-8A41-484B-9D54-3E7EB8E27310}" type="pres">
      <dgm:prSet presAssocID="{B0BD60B5-8ED6-4757-9718-DDCB726A58AC}" presName="parentLin" presStyleCnt="0"/>
      <dgm:spPr/>
    </dgm:pt>
    <dgm:pt modelId="{EE2B56E7-11AF-4F71-93B7-D8F89DA7E58C}" type="pres">
      <dgm:prSet presAssocID="{B0BD60B5-8ED6-4757-9718-DDCB726A58AC}" presName="parentLeftMargin" presStyleLbl="node1" presStyleIdx="2" presStyleCnt="4"/>
      <dgm:spPr/>
    </dgm:pt>
    <dgm:pt modelId="{E7A54514-1592-44CE-BB7F-AF1B825468CC}" type="pres">
      <dgm:prSet presAssocID="{B0BD60B5-8ED6-4757-9718-DDCB726A58AC}" presName="parentText" presStyleLbl="node1" presStyleIdx="3" presStyleCnt="4" custScaleY="233914">
        <dgm:presLayoutVars>
          <dgm:chMax val="0"/>
          <dgm:bulletEnabled val="1"/>
        </dgm:presLayoutVars>
      </dgm:prSet>
      <dgm:spPr/>
    </dgm:pt>
    <dgm:pt modelId="{C99942B4-4B83-42D7-A54E-94C3D40D6F5D}" type="pres">
      <dgm:prSet presAssocID="{B0BD60B5-8ED6-4757-9718-DDCB726A58AC}" presName="negativeSpace" presStyleCnt="0"/>
      <dgm:spPr/>
    </dgm:pt>
    <dgm:pt modelId="{33A9C618-83D1-40F1-AB60-C1E80B97DF6D}" type="pres">
      <dgm:prSet presAssocID="{B0BD60B5-8ED6-4757-9718-DDCB726A58AC}" presName="childText" presStyleLbl="conFgAcc1" presStyleIdx="3" presStyleCnt="4">
        <dgm:presLayoutVars>
          <dgm:bulletEnabled val="1"/>
        </dgm:presLayoutVars>
      </dgm:prSet>
      <dgm:spPr/>
    </dgm:pt>
  </dgm:ptLst>
  <dgm:cxnLst>
    <dgm:cxn modelId="{6752C309-55EF-425F-8F17-B99454F4D3AA}" srcId="{E801AF93-3C8C-4BE2-BB0D-27C81D95DDF0}" destId="{B0BD60B5-8ED6-4757-9718-DDCB726A58AC}" srcOrd="3" destOrd="0" parTransId="{E6804033-34C2-4C5A-BAD6-8487027AC698}" sibTransId="{E0915311-E8C7-4ACD-8579-724F1258CAED}"/>
    <dgm:cxn modelId="{43ED5D0C-BABB-4F3C-BE2B-28D847CA9C7A}" srcId="{E801AF93-3C8C-4BE2-BB0D-27C81D95DDF0}" destId="{4305B753-F8C3-4F3C-8DF6-9692A6923C3D}" srcOrd="0" destOrd="0" parTransId="{1F7FF397-D160-458C-83EC-90A6E4A123B0}" sibTransId="{A389DA82-9744-4922-BABD-30CDB4047E18}"/>
    <dgm:cxn modelId="{1A30EF19-E827-4C5C-9F7D-55AF76C684A9}" type="presOf" srcId="{E801AF93-3C8C-4BE2-BB0D-27C81D95DDF0}" destId="{8A6A5846-7D21-4F14-B625-90D1B3E19BF8}" srcOrd="0" destOrd="0" presId="urn:microsoft.com/office/officeart/2005/8/layout/list1"/>
    <dgm:cxn modelId="{D39CD45F-A4F7-451E-8182-727ABFC3EB3B}" type="presOf" srcId="{4305B753-F8C3-4F3C-8DF6-9692A6923C3D}" destId="{F6328397-5502-4365-845A-537672D0AD76}" srcOrd="1" destOrd="0" presId="urn:microsoft.com/office/officeart/2005/8/layout/list1"/>
    <dgm:cxn modelId="{CD51B762-ABFF-4629-A14C-09E7E2F3D817}" type="presOf" srcId="{81650DBD-07E4-4108-81E8-962BB0777B31}" destId="{1FAC067D-28D7-4547-94A7-292DD220E9B6}" srcOrd="1" destOrd="0" presId="urn:microsoft.com/office/officeart/2005/8/layout/list1"/>
    <dgm:cxn modelId="{7DB09A92-1F6A-47C4-8483-BAC89664A40F}" type="presOf" srcId="{90118298-2444-4740-8B76-BBA6BB9A44EB}" destId="{3BC58464-1EE1-4366-A21C-968570AC0354}" srcOrd="1" destOrd="0" presId="urn:microsoft.com/office/officeart/2005/8/layout/list1"/>
    <dgm:cxn modelId="{5034F394-6C04-4DE5-9269-500DFEE88227}" type="presOf" srcId="{B0BD60B5-8ED6-4757-9718-DDCB726A58AC}" destId="{EE2B56E7-11AF-4F71-93B7-D8F89DA7E58C}" srcOrd="0" destOrd="0" presId="urn:microsoft.com/office/officeart/2005/8/layout/list1"/>
    <dgm:cxn modelId="{6DC3FDA8-ECD5-4935-A723-0FA97C96A7DB}" type="presOf" srcId="{4305B753-F8C3-4F3C-8DF6-9692A6923C3D}" destId="{61254BA5-A7C9-4335-99A4-727A292130C0}" srcOrd="0" destOrd="0" presId="urn:microsoft.com/office/officeart/2005/8/layout/list1"/>
    <dgm:cxn modelId="{D55D54B5-A246-44A8-8FD7-2F6F90D490F1}" type="presOf" srcId="{90118298-2444-4740-8B76-BBA6BB9A44EB}" destId="{F8AB3BA9-6F97-48FD-9ABF-61B450A76F10}" srcOrd="0" destOrd="0" presId="urn:microsoft.com/office/officeart/2005/8/layout/list1"/>
    <dgm:cxn modelId="{F280BABB-36C7-462B-BB17-207B63042409}" srcId="{E801AF93-3C8C-4BE2-BB0D-27C81D95DDF0}" destId="{81650DBD-07E4-4108-81E8-962BB0777B31}" srcOrd="2" destOrd="0" parTransId="{BFDBAA32-2D2B-40D2-8A9B-643655D17EFC}" sibTransId="{969E1CF6-FB70-4F2C-8D70-8144322107F2}"/>
    <dgm:cxn modelId="{86C297D5-1340-43DF-BB77-B9FA0189D1A9}" type="presOf" srcId="{81650DBD-07E4-4108-81E8-962BB0777B31}" destId="{592C32A1-5086-41E7-8925-01A12EBFA58D}" srcOrd="0" destOrd="0" presId="urn:microsoft.com/office/officeart/2005/8/layout/list1"/>
    <dgm:cxn modelId="{FD15B3E9-9C09-41C4-A44D-005051F98A48}" type="presOf" srcId="{B0BD60B5-8ED6-4757-9718-DDCB726A58AC}" destId="{E7A54514-1592-44CE-BB7F-AF1B825468CC}" srcOrd="1" destOrd="0" presId="urn:microsoft.com/office/officeart/2005/8/layout/list1"/>
    <dgm:cxn modelId="{8B347CF8-21F6-46F4-A431-FB1D08BCAD92}" srcId="{E801AF93-3C8C-4BE2-BB0D-27C81D95DDF0}" destId="{90118298-2444-4740-8B76-BBA6BB9A44EB}" srcOrd="1" destOrd="0" parTransId="{CA21FE53-1FE0-4444-9232-D15BE7DD4BB3}" sibTransId="{DDF42980-322E-47FE-809D-9323AF7AECA0}"/>
    <dgm:cxn modelId="{2FEDEA86-AA16-46ED-B175-8FEA5182624B}" type="presParOf" srcId="{8A6A5846-7D21-4F14-B625-90D1B3E19BF8}" destId="{3A7B925C-0920-415D-8A4A-2C9D670FED5C}" srcOrd="0" destOrd="0" presId="urn:microsoft.com/office/officeart/2005/8/layout/list1"/>
    <dgm:cxn modelId="{7228E5E5-B1CF-4FEB-8B0A-2DF34E7337FA}" type="presParOf" srcId="{3A7B925C-0920-415D-8A4A-2C9D670FED5C}" destId="{61254BA5-A7C9-4335-99A4-727A292130C0}" srcOrd="0" destOrd="0" presId="urn:microsoft.com/office/officeart/2005/8/layout/list1"/>
    <dgm:cxn modelId="{A5DEE07E-FE0C-45C2-AEDA-3F0EB3C616EE}" type="presParOf" srcId="{3A7B925C-0920-415D-8A4A-2C9D670FED5C}" destId="{F6328397-5502-4365-845A-537672D0AD76}" srcOrd="1" destOrd="0" presId="urn:microsoft.com/office/officeart/2005/8/layout/list1"/>
    <dgm:cxn modelId="{A156EC3B-E9B9-4548-924A-B6228ED8361C}" type="presParOf" srcId="{8A6A5846-7D21-4F14-B625-90D1B3E19BF8}" destId="{913351F5-6F83-4F13-AF3E-E2EA9148F367}" srcOrd="1" destOrd="0" presId="urn:microsoft.com/office/officeart/2005/8/layout/list1"/>
    <dgm:cxn modelId="{10EF6E6F-2E99-4B9B-86AD-B4457963899E}" type="presParOf" srcId="{8A6A5846-7D21-4F14-B625-90D1B3E19BF8}" destId="{0A9D87F4-C3BB-40FD-9DD6-3878EE4C47A5}" srcOrd="2" destOrd="0" presId="urn:microsoft.com/office/officeart/2005/8/layout/list1"/>
    <dgm:cxn modelId="{17A9E76F-D16D-4D02-B4CF-8B821A023677}" type="presParOf" srcId="{8A6A5846-7D21-4F14-B625-90D1B3E19BF8}" destId="{7434C783-1583-4E03-9A1C-C981917749CA}" srcOrd="3" destOrd="0" presId="urn:microsoft.com/office/officeart/2005/8/layout/list1"/>
    <dgm:cxn modelId="{3D71B58A-97E3-43A2-8178-CBEAB7572233}" type="presParOf" srcId="{8A6A5846-7D21-4F14-B625-90D1B3E19BF8}" destId="{38D93AD2-54E7-4798-83E2-F6BC66F2B370}" srcOrd="4" destOrd="0" presId="urn:microsoft.com/office/officeart/2005/8/layout/list1"/>
    <dgm:cxn modelId="{76140EE0-7687-425B-B119-CFB385B8ACCB}" type="presParOf" srcId="{38D93AD2-54E7-4798-83E2-F6BC66F2B370}" destId="{F8AB3BA9-6F97-48FD-9ABF-61B450A76F10}" srcOrd="0" destOrd="0" presId="urn:microsoft.com/office/officeart/2005/8/layout/list1"/>
    <dgm:cxn modelId="{C8C87158-34A7-4374-84A0-80A03DBCB247}" type="presParOf" srcId="{38D93AD2-54E7-4798-83E2-F6BC66F2B370}" destId="{3BC58464-1EE1-4366-A21C-968570AC0354}" srcOrd="1" destOrd="0" presId="urn:microsoft.com/office/officeart/2005/8/layout/list1"/>
    <dgm:cxn modelId="{70E8E074-8838-4307-8A39-D998D64BFA60}" type="presParOf" srcId="{8A6A5846-7D21-4F14-B625-90D1B3E19BF8}" destId="{9ED2BE23-68E2-4F0A-9C45-F5E3CBA4C412}" srcOrd="5" destOrd="0" presId="urn:microsoft.com/office/officeart/2005/8/layout/list1"/>
    <dgm:cxn modelId="{5C555688-BAA0-4DDD-9A24-722A69EED5BF}" type="presParOf" srcId="{8A6A5846-7D21-4F14-B625-90D1B3E19BF8}" destId="{91B0FCF3-615C-40FB-A158-6255CBD4D3A4}" srcOrd="6" destOrd="0" presId="urn:microsoft.com/office/officeart/2005/8/layout/list1"/>
    <dgm:cxn modelId="{B41D4FB4-0CCF-4677-B96E-67B165D73302}" type="presParOf" srcId="{8A6A5846-7D21-4F14-B625-90D1B3E19BF8}" destId="{D8F04D29-AADD-4D79-9757-346C9A0FFEF5}" srcOrd="7" destOrd="0" presId="urn:microsoft.com/office/officeart/2005/8/layout/list1"/>
    <dgm:cxn modelId="{2D5F09BB-3F08-4ECE-9B7F-ED8C97590456}" type="presParOf" srcId="{8A6A5846-7D21-4F14-B625-90D1B3E19BF8}" destId="{049CC0DD-2A85-4634-A5D5-AECF09504012}" srcOrd="8" destOrd="0" presId="urn:microsoft.com/office/officeart/2005/8/layout/list1"/>
    <dgm:cxn modelId="{E95CBD09-89F0-4FB7-A44C-521242F47544}" type="presParOf" srcId="{049CC0DD-2A85-4634-A5D5-AECF09504012}" destId="{592C32A1-5086-41E7-8925-01A12EBFA58D}" srcOrd="0" destOrd="0" presId="urn:microsoft.com/office/officeart/2005/8/layout/list1"/>
    <dgm:cxn modelId="{F612F2E3-58C3-457A-A935-45A365B5AE31}" type="presParOf" srcId="{049CC0DD-2A85-4634-A5D5-AECF09504012}" destId="{1FAC067D-28D7-4547-94A7-292DD220E9B6}" srcOrd="1" destOrd="0" presId="urn:microsoft.com/office/officeart/2005/8/layout/list1"/>
    <dgm:cxn modelId="{689154F4-4460-4DE2-BDB9-C5F527FFFDE1}" type="presParOf" srcId="{8A6A5846-7D21-4F14-B625-90D1B3E19BF8}" destId="{4F4547E5-4B93-46EE-B784-B3E5E45A91CB}" srcOrd="9" destOrd="0" presId="urn:microsoft.com/office/officeart/2005/8/layout/list1"/>
    <dgm:cxn modelId="{5FF416C6-BF16-4444-9669-03DA5FCD7715}" type="presParOf" srcId="{8A6A5846-7D21-4F14-B625-90D1B3E19BF8}" destId="{3FAC8179-2A0D-4798-88E4-8F57DB6CCC7C}" srcOrd="10" destOrd="0" presId="urn:microsoft.com/office/officeart/2005/8/layout/list1"/>
    <dgm:cxn modelId="{0BF96C41-A25D-4629-B67D-233279A46046}" type="presParOf" srcId="{8A6A5846-7D21-4F14-B625-90D1B3E19BF8}" destId="{50E7DA4F-E7CE-4F33-8DAE-0A7A486D299D}" srcOrd="11" destOrd="0" presId="urn:microsoft.com/office/officeart/2005/8/layout/list1"/>
    <dgm:cxn modelId="{6AF62650-3B4B-4FA5-B2BA-832D90A101B7}" type="presParOf" srcId="{8A6A5846-7D21-4F14-B625-90D1B3E19BF8}" destId="{34AA57BC-8A41-484B-9D54-3E7EB8E27310}" srcOrd="12" destOrd="0" presId="urn:microsoft.com/office/officeart/2005/8/layout/list1"/>
    <dgm:cxn modelId="{098566A0-2DD3-478A-A526-A697E6D95D2A}" type="presParOf" srcId="{34AA57BC-8A41-484B-9D54-3E7EB8E27310}" destId="{EE2B56E7-11AF-4F71-93B7-D8F89DA7E58C}" srcOrd="0" destOrd="0" presId="urn:microsoft.com/office/officeart/2005/8/layout/list1"/>
    <dgm:cxn modelId="{EA62C790-4074-4C7D-964E-66982801149C}" type="presParOf" srcId="{34AA57BC-8A41-484B-9D54-3E7EB8E27310}" destId="{E7A54514-1592-44CE-BB7F-AF1B825468CC}" srcOrd="1" destOrd="0" presId="urn:microsoft.com/office/officeart/2005/8/layout/list1"/>
    <dgm:cxn modelId="{60B520E8-7581-41DE-B201-2959E630F474}" type="presParOf" srcId="{8A6A5846-7D21-4F14-B625-90D1B3E19BF8}" destId="{C99942B4-4B83-42D7-A54E-94C3D40D6F5D}" srcOrd="13" destOrd="0" presId="urn:microsoft.com/office/officeart/2005/8/layout/list1"/>
    <dgm:cxn modelId="{81F2FE80-AC2D-4293-9E26-DD6F7C3090B2}" type="presParOf" srcId="{8A6A5846-7D21-4F14-B625-90D1B3E19BF8}" destId="{33A9C618-83D1-40F1-AB60-C1E80B97DF6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59AA3C-347A-4CC5-9134-09F01BB9CF3C}"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3E968B53-06CF-4962-97FD-95F25FE4A202}">
      <dgm:prSet/>
      <dgm:spPr/>
      <dgm:t>
        <a:bodyPr/>
        <a:lstStyle/>
        <a:p>
          <a:r>
            <a:rPr lang="en-US" dirty="0"/>
            <a:t>1. </a:t>
          </a:r>
          <a:r>
            <a:rPr lang="en-IN" altLang="en-US" dirty="0"/>
            <a:t>The core network architecture for 3GPP Release 1999 is not greatly different than the core network architecture of GSM/GPRS. </a:t>
          </a:r>
          <a:endParaRPr lang="en-US" dirty="0"/>
        </a:p>
      </dgm:t>
    </dgm:pt>
    <dgm:pt modelId="{EADD57EE-A74C-4E9E-B0B7-4E54C5DDA8DB}" type="parTrans" cxnId="{E9B62DCC-7698-4F49-9F2B-4FCC6CCDDDFA}">
      <dgm:prSet/>
      <dgm:spPr/>
      <dgm:t>
        <a:bodyPr/>
        <a:lstStyle/>
        <a:p>
          <a:endParaRPr lang="en-US"/>
        </a:p>
      </dgm:t>
    </dgm:pt>
    <dgm:pt modelId="{01BC65A8-42C0-43F5-BA38-958C14D8971D}" type="sibTrans" cxnId="{E9B62DCC-7698-4F49-9F2B-4FCC6CCDDDFA}">
      <dgm:prSet/>
      <dgm:spPr/>
      <dgm:t>
        <a:bodyPr/>
        <a:lstStyle/>
        <a:p>
          <a:endParaRPr lang="en-US"/>
        </a:p>
      </dgm:t>
    </dgm:pt>
    <dgm:pt modelId="{FF331021-0EAC-43AF-BE7E-CF728EE05350}">
      <dgm:prSet/>
      <dgm:spPr/>
      <dgm:t>
        <a:bodyPr/>
        <a:lstStyle/>
        <a:p>
          <a:r>
            <a:rPr lang="en-US" dirty="0"/>
            <a:t>2. </a:t>
          </a:r>
          <a:r>
            <a:rPr lang="en-US" altLang="en-US" dirty="0"/>
            <a:t>It must be upgraded to support the new interface to the radio access network</a:t>
          </a:r>
          <a:endParaRPr lang="en-US" dirty="0"/>
        </a:p>
      </dgm:t>
    </dgm:pt>
    <dgm:pt modelId="{E845898E-0817-44D2-B6DE-C131D4FE2A1E}" type="parTrans" cxnId="{B7C6CD44-5B12-4D09-BC1C-1D1B9191761F}">
      <dgm:prSet/>
      <dgm:spPr/>
      <dgm:t>
        <a:bodyPr/>
        <a:lstStyle/>
        <a:p>
          <a:endParaRPr lang="en-US"/>
        </a:p>
      </dgm:t>
    </dgm:pt>
    <dgm:pt modelId="{25E6774C-EAB2-4ED3-A1A0-E2C3F8CA9F01}" type="sibTrans" cxnId="{B7C6CD44-5B12-4D09-BC1C-1D1B9191761F}">
      <dgm:prSet/>
      <dgm:spPr/>
      <dgm:t>
        <a:bodyPr/>
        <a:lstStyle/>
        <a:p>
          <a:endParaRPr lang="en-US"/>
        </a:p>
      </dgm:t>
    </dgm:pt>
    <dgm:pt modelId="{DC0BD862-A3AE-4693-9783-5D92201F9ED0}">
      <dgm:prSet/>
      <dgm:spPr/>
      <dgm:t>
        <a:bodyPr/>
        <a:lstStyle/>
        <a:p>
          <a:r>
            <a:rPr lang="en-US" dirty="0"/>
            <a:t>3. </a:t>
          </a:r>
          <a:r>
            <a:rPr lang="en-IN" altLang="en-US" dirty="0"/>
            <a:t>3GPP Release 4 and 3GPP Release 5 - significant enhancements to the core network </a:t>
          </a:r>
          <a:endParaRPr lang="en-US" dirty="0"/>
        </a:p>
      </dgm:t>
    </dgm:pt>
    <dgm:pt modelId="{D4B1B882-B574-43FE-8740-94A8B975F01F}" type="parTrans" cxnId="{AE837E1D-2444-467A-B781-578AE1678FBF}">
      <dgm:prSet/>
      <dgm:spPr/>
      <dgm:t>
        <a:bodyPr/>
        <a:lstStyle/>
        <a:p>
          <a:endParaRPr lang="en-US"/>
        </a:p>
      </dgm:t>
    </dgm:pt>
    <dgm:pt modelId="{FEA8B355-37E0-41E1-A11A-E74556DD316B}" type="sibTrans" cxnId="{AE837E1D-2444-467A-B781-578AE1678FBF}">
      <dgm:prSet/>
      <dgm:spPr/>
      <dgm:t>
        <a:bodyPr/>
        <a:lstStyle/>
        <a:p>
          <a:endParaRPr lang="en-US"/>
        </a:p>
      </dgm:t>
    </dgm:pt>
    <dgm:pt modelId="{D11E4A62-5584-4F0F-B81F-292BBF318E30}" type="pres">
      <dgm:prSet presAssocID="{F359AA3C-347A-4CC5-9134-09F01BB9CF3C}" presName="linearFlow" presStyleCnt="0">
        <dgm:presLayoutVars>
          <dgm:dir/>
          <dgm:resizeHandles val="exact"/>
        </dgm:presLayoutVars>
      </dgm:prSet>
      <dgm:spPr/>
    </dgm:pt>
    <dgm:pt modelId="{D41B8DD6-557F-4E6A-9EC2-7E5927F90A1A}" type="pres">
      <dgm:prSet presAssocID="{3E968B53-06CF-4962-97FD-95F25FE4A202}" presName="composite" presStyleCnt="0"/>
      <dgm:spPr/>
    </dgm:pt>
    <dgm:pt modelId="{3FBD3AC6-C3BE-4E9F-9130-BE127405838D}" type="pres">
      <dgm:prSet presAssocID="{3E968B53-06CF-4962-97FD-95F25FE4A202}" presName="imgShp" presStyleLbl="fgImgPlace1" presStyleIdx="0" presStyleCnt="3"/>
      <dgm:spPr/>
    </dgm:pt>
    <dgm:pt modelId="{35986682-EC8F-4E21-A668-2B3D369C1674}" type="pres">
      <dgm:prSet presAssocID="{3E968B53-06CF-4962-97FD-95F25FE4A202}" presName="txShp" presStyleLbl="node1" presStyleIdx="0" presStyleCnt="3" custLinFactNeighborX="860">
        <dgm:presLayoutVars>
          <dgm:bulletEnabled val="1"/>
        </dgm:presLayoutVars>
      </dgm:prSet>
      <dgm:spPr/>
    </dgm:pt>
    <dgm:pt modelId="{00EB0A30-C61D-44BA-A7AE-B3B9E6DFF446}" type="pres">
      <dgm:prSet presAssocID="{01BC65A8-42C0-43F5-BA38-958C14D8971D}" presName="spacing" presStyleCnt="0"/>
      <dgm:spPr/>
    </dgm:pt>
    <dgm:pt modelId="{4C756214-310A-425C-8484-9B0D6B1B818B}" type="pres">
      <dgm:prSet presAssocID="{FF331021-0EAC-43AF-BE7E-CF728EE05350}" presName="composite" presStyleCnt="0"/>
      <dgm:spPr/>
    </dgm:pt>
    <dgm:pt modelId="{17A751A4-4592-4FA5-96A8-574FDA8DE53F}" type="pres">
      <dgm:prSet presAssocID="{FF331021-0EAC-43AF-BE7E-CF728EE05350}" presName="imgShp" presStyleLbl="fgImgPlace1" presStyleIdx="1" presStyleCnt="3"/>
      <dgm:spPr/>
    </dgm:pt>
    <dgm:pt modelId="{52DC9F38-1BFB-45A4-A4C8-E5EE05B23D59}" type="pres">
      <dgm:prSet presAssocID="{FF331021-0EAC-43AF-BE7E-CF728EE05350}" presName="txShp" presStyleLbl="node1" presStyleIdx="1" presStyleCnt="3" custLinFactNeighborX="860">
        <dgm:presLayoutVars>
          <dgm:bulletEnabled val="1"/>
        </dgm:presLayoutVars>
      </dgm:prSet>
      <dgm:spPr/>
    </dgm:pt>
    <dgm:pt modelId="{7DA09819-DD7F-40E5-B366-13CEA2E8832F}" type="pres">
      <dgm:prSet presAssocID="{25E6774C-EAB2-4ED3-A1A0-E2C3F8CA9F01}" presName="spacing" presStyleCnt="0"/>
      <dgm:spPr/>
    </dgm:pt>
    <dgm:pt modelId="{9953D8B2-B288-4453-BFDD-B92C70302A85}" type="pres">
      <dgm:prSet presAssocID="{DC0BD862-A3AE-4693-9783-5D92201F9ED0}" presName="composite" presStyleCnt="0"/>
      <dgm:spPr/>
    </dgm:pt>
    <dgm:pt modelId="{DCC17D1F-BA76-4A07-9813-B2D0CF6A0CBB}" type="pres">
      <dgm:prSet presAssocID="{DC0BD862-A3AE-4693-9783-5D92201F9ED0}" presName="imgShp" presStyleLbl="fgImgPlace1" presStyleIdx="2" presStyleCnt="3"/>
      <dgm:spPr/>
    </dgm:pt>
    <dgm:pt modelId="{0CCD7BC1-B643-4F82-8F21-EC5CB8AE43F6}" type="pres">
      <dgm:prSet presAssocID="{DC0BD862-A3AE-4693-9783-5D92201F9ED0}" presName="txShp" presStyleLbl="node1" presStyleIdx="2" presStyleCnt="3">
        <dgm:presLayoutVars>
          <dgm:bulletEnabled val="1"/>
        </dgm:presLayoutVars>
      </dgm:prSet>
      <dgm:spPr/>
    </dgm:pt>
  </dgm:ptLst>
  <dgm:cxnLst>
    <dgm:cxn modelId="{AE837E1D-2444-467A-B781-578AE1678FBF}" srcId="{F359AA3C-347A-4CC5-9134-09F01BB9CF3C}" destId="{DC0BD862-A3AE-4693-9783-5D92201F9ED0}" srcOrd="2" destOrd="0" parTransId="{D4B1B882-B574-43FE-8740-94A8B975F01F}" sibTransId="{FEA8B355-37E0-41E1-A11A-E74556DD316B}"/>
    <dgm:cxn modelId="{E4ED4F2E-0EE6-45BE-9081-7F62855B9AB2}" type="presOf" srcId="{3E968B53-06CF-4962-97FD-95F25FE4A202}" destId="{35986682-EC8F-4E21-A668-2B3D369C1674}" srcOrd="0" destOrd="0" presId="urn:microsoft.com/office/officeart/2005/8/layout/vList3"/>
    <dgm:cxn modelId="{79AE5A35-0CC7-4F53-A9D9-415C128F6285}" type="presOf" srcId="{FF331021-0EAC-43AF-BE7E-CF728EE05350}" destId="{52DC9F38-1BFB-45A4-A4C8-E5EE05B23D59}" srcOrd="0" destOrd="0" presId="urn:microsoft.com/office/officeart/2005/8/layout/vList3"/>
    <dgm:cxn modelId="{B7C6CD44-5B12-4D09-BC1C-1D1B9191761F}" srcId="{F359AA3C-347A-4CC5-9134-09F01BB9CF3C}" destId="{FF331021-0EAC-43AF-BE7E-CF728EE05350}" srcOrd="1" destOrd="0" parTransId="{E845898E-0817-44D2-B6DE-C131D4FE2A1E}" sibTransId="{25E6774C-EAB2-4ED3-A1A0-E2C3F8CA9F01}"/>
    <dgm:cxn modelId="{86D64CB2-E02C-422B-8107-33CDC91D273D}" type="presOf" srcId="{F359AA3C-347A-4CC5-9134-09F01BB9CF3C}" destId="{D11E4A62-5584-4F0F-B81F-292BBF318E30}" srcOrd="0" destOrd="0" presId="urn:microsoft.com/office/officeart/2005/8/layout/vList3"/>
    <dgm:cxn modelId="{E9B62DCC-7698-4F49-9F2B-4FCC6CCDDDFA}" srcId="{F359AA3C-347A-4CC5-9134-09F01BB9CF3C}" destId="{3E968B53-06CF-4962-97FD-95F25FE4A202}" srcOrd="0" destOrd="0" parTransId="{EADD57EE-A74C-4E9E-B0B7-4E54C5DDA8DB}" sibTransId="{01BC65A8-42C0-43F5-BA38-958C14D8971D}"/>
    <dgm:cxn modelId="{A940DEEF-F282-4043-B152-F3FE9783529F}" type="presOf" srcId="{DC0BD862-A3AE-4693-9783-5D92201F9ED0}" destId="{0CCD7BC1-B643-4F82-8F21-EC5CB8AE43F6}" srcOrd="0" destOrd="0" presId="urn:microsoft.com/office/officeart/2005/8/layout/vList3"/>
    <dgm:cxn modelId="{CEF40F99-4938-4A84-ACC4-72BCB679AB9F}" type="presParOf" srcId="{D11E4A62-5584-4F0F-B81F-292BBF318E30}" destId="{D41B8DD6-557F-4E6A-9EC2-7E5927F90A1A}" srcOrd="0" destOrd="0" presId="urn:microsoft.com/office/officeart/2005/8/layout/vList3"/>
    <dgm:cxn modelId="{D6A2B51E-1D49-49DE-A0BD-7B26FA8C9FBC}" type="presParOf" srcId="{D41B8DD6-557F-4E6A-9EC2-7E5927F90A1A}" destId="{3FBD3AC6-C3BE-4E9F-9130-BE127405838D}" srcOrd="0" destOrd="0" presId="urn:microsoft.com/office/officeart/2005/8/layout/vList3"/>
    <dgm:cxn modelId="{8B0330BA-DF61-4F24-8E1D-04F29F917001}" type="presParOf" srcId="{D41B8DD6-557F-4E6A-9EC2-7E5927F90A1A}" destId="{35986682-EC8F-4E21-A668-2B3D369C1674}" srcOrd="1" destOrd="0" presId="urn:microsoft.com/office/officeart/2005/8/layout/vList3"/>
    <dgm:cxn modelId="{97C140CD-7C99-4399-98DB-94CDFD619FB0}" type="presParOf" srcId="{D11E4A62-5584-4F0F-B81F-292BBF318E30}" destId="{00EB0A30-C61D-44BA-A7AE-B3B9E6DFF446}" srcOrd="1" destOrd="0" presId="urn:microsoft.com/office/officeart/2005/8/layout/vList3"/>
    <dgm:cxn modelId="{1919BF22-2B3A-40FB-B939-C77197A5FBAA}" type="presParOf" srcId="{D11E4A62-5584-4F0F-B81F-292BBF318E30}" destId="{4C756214-310A-425C-8484-9B0D6B1B818B}" srcOrd="2" destOrd="0" presId="urn:microsoft.com/office/officeart/2005/8/layout/vList3"/>
    <dgm:cxn modelId="{ED105A52-286F-43F8-B35C-A8AEF915EC3A}" type="presParOf" srcId="{4C756214-310A-425C-8484-9B0D6B1B818B}" destId="{17A751A4-4592-4FA5-96A8-574FDA8DE53F}" srcOrd="0" destOrd="0" presId="urn:microsoft.com/office/officeart/2005/8/layout/vList3"/>
    <dgm:cxn modelId="{F0258F21-4C24-4DE6-BEA5-22AFEEA11177}" type="presParOf" srcId="{4C756214-310A-425C-8484-9B0D6B1B818B}" destId="{52DC9F38-1BFB-45A4-A4C8-E5EE05B23D59}" srcOrd="1" destOrd="0" presId="urn:microsoft.com/office/officeart/2005/8/layout/vList3"/>
    <dgm:cxn modelId="{A02210EB-C47C-44A6-9BE9-95BB8D15EE97}" type="presParOf" srcId="{D11E4A62-5584-4F0F-B81F-292BBF318E30}" destId="{7DA09819-DD7F-40E5-B366-13CEA2E8832F}" srcOrd="3" destOrd="0" presId="urn:microsoft.com/office/officeart/2005/8/layout/vList3"/>
    <dgm:cxn modelId="{AAE43FB0-F273-4338-8928-65FF4CFAE488}" type="presParOf" srcId="{D11E4A62-5584-4F0F-B81F-292BBF318E30}" destId="{9953D8B2-B288-4453-BFDD-B92C70302A85}" srcOrd="4" destOrd="0" presId="urn:microsoft.com/office/officeart/2005/8/layout/vList3"/>
    <dgm:cxn modelId="{0571B21E-B927-45DB-86A0-2072EAFF0D8A}" type="presParOf" srcId="{9953D8B2-B288-4453-BFDD-B92C70302A85}" destId="{DCC17D1F-BA76-4A07-9813-B2D0CF6A0CBB}" srcOrd="0" destOrd="0" presId="urn:microsoft.com/office/officeart/2005/8/layout/vList3"/>
    <dgm:cxn modelId="{EC4CEC3A-D820-4567-90B6-361D5157886F}" type="presParOf" srcId="{9953D8B2-B288-4453-BFDD-B92C70302A85}" destId="{0CCD7BC1-B643-4F82-8F21-EC5CB8AE4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59AA3C-347A-4CC5-9134-09F01BB9CF3C}"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3E968B53-06CF-4962-97FD-95F25FE4A202}">
      <dgm:prSet/>
      <dgm:spPr/>
      <dgm:t>
        <a:bodyPr/>
        <a:lstStyle/>
        <a:p>
          <a:r>
            <a:rPr lang="en-IN" altLang="en-US" dirty="0"/>
            <a:t>3GPP Release 5 introduces a new core network domain in addition to the established CS and PS domains. </a:t>
          </a:r>
          <a:endParaRPr lang="en-US" dirty="0"/>
        </a:p>
      </dgm:t>
    </dgm:pt>
    <dgm:pt modelId="{EADD57EE-A74C-4E9E-B0B7-4E54C5DDA8DB}" type="parTrans" cxnId="{E9B62DCC-7698-4F49-9F2B-4FCC6CCDDDFA}">
      <dgm:prSet/>
      <dgm:spPr/>
      <dgm:t>
        <a:bodyPr/>
        <a:lstStyle/>
        <a:p>
          <a:endParaRPr lang="en-US"/>
        </a:p>
      </dgm:t>
    </dgm:pt>
    <dgm:pt modelId="{01BC65A8-42C0-43F5-BA38-958C14D8971D}" type="sibTrans" cxnId="{E9B62DCC-7698-4F49-9F2B-4FCC6CCDDDFA}">
      <dgm:prSet/>
      <dgm:spPr/>
      <dgm:t>
        <a:bodyPr/>
        <a:lstStyle/>
        <a:p>
          <a:endParaRPr lang="en-US"/>
        </a:p>
      </dgm:t>
    </dgm:pt>
    <dgm:pt modelId="{FF331021-0EAC-43AF-BE7E-CF728EE05350}">
      <dgm:prSet/>
      <dgm:spPr/>
      <dgm:t>
        <a:bodyPr/>
        <a:lstStyle/>
        <a:p>
          <a:r>
            <a:rPr lang="en-IN" altLang="en-US" dirty="0"/>
            <a:t>This new domain is available for new user devices that have the capability and the call model logic needed to take advantage of the new domain </a:t>
          </a:r>
          <a:endParaRPr lang="en-US" dirty="0"/>
        </a:p>
      </dgm:t>
    </dgm:pt>
    <dgm:pt modelId="{E845898E-0817-44D2-B6DE-C131D4FE2A1E}" type="parTrans" cxnId="{B7C6CD44-5B12-4D09-BC1C-1D1B9191761F}">
      <dgm:prSet/>
      <dgm:spPr/>
      <dgm:t>
        <a:bodyPr/>
        <a:lstStyle/>
        <a:p>
          <a:endParaRPr lang="en-US"/>
        </a:p>
      </dgm:t>
    </dgm:pt>
    <dgm:pt modelId="{25E6774C-EAB2-4ED3-A1A0-E2C3F8CA9F01}" type="sibTrans" cxnId="{B7C6CD44-5B12-4D09-BC1C-1D1B9191761F}">
      <dgm:prSet/>
      <dgm:spPr/>
      <dgm:t>
        <a:bodyPr/>
        <a:lstStyle/>
        <a:p>
          <a:endParaRPr lang="en-US"/>
        </a:p>
      </dgm:t>
    </dgm:pt>
    <dgm:pt modelId="{DC0BD862-A3AE-4693-9783-5D92201F9ED0}">
      <dgm:prSet/>
      <dgm:spPr/>
      <dgm:t>
        <a:bodyPr/>
        <a:lstStyle/>
        <a:p>
          <a:r>
            <a:rPr lang="en-IN" altLang="en-US" dirty="0"/>
            <a:t>Thus, the UTRAN can now be connected to three different logical core network domains — </a:t>
          </a:r>
          <a:r>
            <a:rPr lang="en-IN" altLang="en-US" i="1" dirty="0"/>
            <a:t>the CS domain</a:t>
          </a:r>
          <a:r>
            <a:rPr lang="en-IN" altLang="en-US" dirty="0"/>
            <a:t>, </a:t>
          </a:r>
          <a:r>
            <a:rPr lang="en-IN" altLang="en-US" i="1" dirty="0"/>
            <a:t>the PS domain</a:t>
          </a:r>
          <a:r>
            <a:rPr lang="en-IN" altLang="en-US" dirty="0"/>
            <a:t>, and </a:t>
          </a:r>
          <a:r>
            <a:rPr lang="en-IN" altLang="en-US" i="1" dirty="0"/>
            <a:t>the IP Multimedia (IM) domain</a:t>
          </a:r>
          <a:r>
            <a:rPr lang="en-IN" altLang="en-US" dirty="0"/>
            <a:t>. </a:t>
          </a:r>
          <a:endParaRPr lang="en-US" dirty="0"/>
        </a:p>
      </dgm:t>
    </dgm:pt>
    <dgm:pt modelId="{D4B1B882-B574-43FE-8740-94A8B975F01F}" type="parTrans" cxnId="{AE837E1D-2444-467A-B781-578AE1678FBF}">
      <dgm:prSet/>
      <dgm:spPr/>
      <dgm:t>
        <a:bodyPr/>
        <a:lstStyle/>
        <a:p>
          <a:endParaRPr lang="en-US"/>
        </a:p>
      </dgm:t>
    </dgm:pt>
    <dgm:pt modelId="{FEA8B355-37E0-41E1-A11A-E74556DD316B}" type="sibTrans" cxnId="{AE837E1D-2444-467A-B781-578AE1678FBF}">
      <dgm:prSet/>
      <dgm:spPr/>
      <dgm:t>
        <a:bodyPr/>
        <a:lstStyle/>
        <a:p>
          <a:endParaRPr lang="en-US"/>
        </a:p>
      </dgm:t>
    </dgm:pt>
    <dgm:pt modelId="{D11E4A62-5584-4F0F-B81F-292BBF318E30}" type="pres">
      <dgm:prSet presAssocID="{F359AA3C-347A-4CC5-9134-09F01BB9CF3C}" presName="linearFlow" presStyleCnt="0">
        <dgm:presLayoutVars>
          <dgm:dir/>
          <dgm:resizeHandles val="exact"/>
        </dgm:presLayoutVars>
      </dgm:prSet>
      <dgm:spPr/>
    </dgm:pt>
    <dgm:pt modelId="{D41B8DD6-557F-4E6A-9EC2-7E5927F90A1A}" type="pres">
      <dgm:prSet presAssocID="{3E968B53-06CF-4962-97FD-95F25FE4A202}" presName="composite" presStyleCnt="0"/>
      <dgm:spPr/>
    </dgm:pt>
    <dgm:pt modelId="{3FBD3AC6-C3BE-4E9F-9130-BE127405838D}" type="pres">
      <dgm:prSet presAssocID="{3E968B53-06CF-4962-97FD-95F25FE4A202}" presName="imgShp" presStyleLbl="fgImgPlace1" presStyleIdx="0" presStyleCnt="3"/>
      <dgm:spPr/>
    </dgm:pt>
    <dgm:pt modelId="{35986682-EC8F-4E21-A668-2B3D369C1674}" type="pres">
      <dgm:prSet presAssocID="{3E968B53-06CF-4962-97FD-95F25FE4A202}" presName="txShp" presStyleLbl="node1" presStyleIdx="0" presStyleCnt="3" custLinFactNeighborX="2083">
        <dgm:presLayoutVars>
          <dgm:bulletEnabled val="1"/>
        </dgm:presLayoutVars>
      </dgm:prSet>
      <dgm:spPr/>
    </dgm:pt>
    <dgm:pt modelId="{00EB0A30-C61D-44BA-A7AE-B3B9E6DFF446}" type="pres">
      <dgm:prSet presAssocID="{01BC65A8-42C0-43F5-BA38-958C14D8971D}" presName="spacing" presStyleCnt="0"/>
      <dgm:spPr/>
    </dgm:pt>
    <dgm:pt modelId="{4C756214-310A-425C-8484-9B0D6B1B818B}" type="pres">
      <dgm:prSet presAssocID="{FF331021-0EAC-43AF-BE7E-CF728EE05350}" presName="composite" presStyleCnt="0"/>
      <dgm:spPr/>
    </dgm:pt>
    <dgm:pt modelId="{17A751A4-4592-4FA5-96A8-574FDA8DE53F}" type="pres">
      <dgm:prSet presAssocID="{FF331021-0EAC-43AF-BE7E-CF728EE05350}" presName="imgShp" presStyleLbl="fgImgPlace1" presStyleIdx="1" presStyleCnt="3"/>
      <dgm:spPr/>
    </dgm:pt>
    <dgm:pt modelId="{52DC9F38-1BFB-45A4-A4C8-E5EE05B23D59}" type="pres">
      <dgm:prSet presAssocID="{FF331021-0EAC-43AF-BE7E-CF728EE05350}" presName="txShp" presStyleLbl="node1" presStyleIdx="1" presStyleCnt="3" custLinFactNeighborX="860">
        <dgm:presLayoutVars>
          <dgm:bulletEnabled val="1"/>
        </dgm:presLayoutVars>
      </dgm:prSet>
      <dgm:spPr/>
    </dgm:pt>
    <dgm:pt modelId="{7DA09819-DD7F-40E5-B366-13CEA2E8832F}" type="pres">
      <dgm:prSet presAssocID="{25E6774C-EAB2-4ED3-A1A0-E2C3F8CA9F01}" presName="spacing" presStyleCnt="0"/>
      <dgm:spPr/>
    </dgm:pt>
    <dgm:pt modelId="{9953D8B2-B288-4453-BFDD-B92C70302A85}" type="pres">
      <dgm:prSet presAssocID="{DC0BD862-A3AE-4693-9783-5D92201F9ED0}" presName="composite" presStyleCnt="0"/>
      <dgm:spPr/>
    </dgm:pt>
    <dgm:pt modelId="{DCC17D1F-BA76-4A07-9813-B2D0CF6A0CBB}" type="pres">
      <dgm:prSet presAssocID="{DC0BD862-A3AE-4693-9783-5D92201F9ED0}" presName="imgShp" presStyleLbl="fgImgPlace1" presStyleIdx="2" presStyleCnt="3"/>
      <dgm:spPr/>
    </dgm:pt>
    <dgm:pt modelId="{0CCD7BC1-B643-4F82-8F21-EC5CB8AE43F6}" type="pres">
      <dgm:prSet presAssocID="{DC0BD862-A3AE-4693-9783-5D92201F9ED0}" presName="txShp" presStyleLbl="node1" presStyleIdx="2" presStyleCnt="3">
        <dgm:presLayoutVars>
          <dgm:bulletEnabled val="1"/>
        </dgm:presLayoutVars>
      </dgm:prSet>
      <dgm:spPr/>
    </dgm:pt>
  </dgm:ptLst>
  <dgm:cxnLst>
    <dgm:cxn modelId="{AE837E1D-2444-467A-B781-578AE1678FBF}" srcId="{F359AA3C-347A-4CC5-9134-09F01BB9CF3C}" destId="{DC0BD862-A3AE-4693-9783-5D92201F9ED0}" srcOrd="2" destOrd="0" parTransId="{D4B1B882-B574-43FE-8740-94A8B975F01F}" sibTransId="{FEA8B355-37E0-41E1-A11A-E74556DD316B}"/>
    <dgm:cxn modelId="{E4ED4F2E-0EE6-45BE-9081-7F62855B9AB2}" type="presOf" srcId="{3E968B53-06CF-4962-97FD-95F25FE4A202}" destId="{35986682-EC8F-4E21-A668-2B3D369C1674}" srcOrd="0" destOrd="0" presId="urn:microsoft.com/office/officeart/2005/8/layout/vList3"/>
    <dgm:cxn modelId="{79AE5A35-0CC7-4F53-A9D9-415C128F6285}" type="presOf" srcId="{FF331021-0EAC-43AF-BE7E-CF728EE05350}" destId="{52DC9F38-1BFB-45A4-A4C8-E5EE05B23D59}" srcOrd="0" destOrd="0" presId="urn:microsoft.com/office/officeart/2005/8/layout/vList3"/>
    <dgm:cxn modelId="{B7C6CD44-5B12-4D09-BC1C-1D1B9191761F}" srcId="{F359AA3C-347A-4CC5-9134-09F01BB9CF3C}" destId="{FF331021-0EAC-43AF-BE7E-CF728EE05350}" srcOrd="1" destOrd="0" parTransId="{E845898E-0817-44D2-B6DE-C131D4FE2A1E}" sibTransId="{25E6774C-EAB2-4ED3-A1A0-E2C3F8CA9F01}"/>
    <dgm:cxn modelId="{86D64CB2-E02C-422B-8107-33CDC91D273D}" type="presOf" srcId="{F359AA3C-347A-4CC5-9134-09F01BB9CF3C}" destId="{D11E4A62-5584-4F0F-B81F-292BBF318E30}" srcOrd="0" destOrd="0" presId="urn:microsoft.com/office/officeart/2005/8/layout/vList3"/>
    <dgm:cxn modelId="{E9B62DCC-7698-4F49-9F2B-4FCC6CCDDDFA}" srcId="{F359AA3C-347A-4CC5-9134-09F01BB9CF3C}" destId="{3E968B53-06CF-4962-97FD-95F25FE4A202}" srcOrd="0" destOrd="0" parTransId="{EADD57EE-A74C-4E9E-B0B7-4E54C5DDA8DB}" sibTransId="{01BC65A8-42C0-43F5-BA38-958C14D8971D}"/>
    <dgm:cxn modelId="{A940DEEF-F282-4043-B152-F3FE9783529F}" type="presOf" srcId="{DC0BD862-A3AE-4693-9783-5D92201F9ED0}" destId="{0CCD7BC1-B643-4F82-8F21-EC5CB8AE43F6}" srcOrd="0" destOrd="0" presId="urn:microsoft.com/office/officeart/2005/8/layout/vList3"/>
    <dgm:cxn modelId="{CEF40F99-4938-4A84-ACC4-72BCB679AB9F}" type="presParOf" srcId="{D11E4A62-5584-4F0F-B81F-292BBF318E30}" destId="{D41B8DD6-557F-4E6A-9EC2-7E5927F90A1A}" srcOrd="0" destOrd="0" presId="urn:microsoft.com/office/officeart/2005/8/layout/vList3"/>
    <dgm:cxn modelId="{D6A2B51E-1D49-49DE-A0BD-7B26FA8C9FBC}" type="presParOf" srcId="{D41B8DD6-557F-4E6A-9EC2-7E5927F90A1A}" destId="{3FBD3AC6-C3BE-4E9F-9130-BE127405838D}" srcOrd="0" destOrd="0" presId="urn:microsoft.com/office/officeart/2005/8/layout/vList3"/>
    <dgm:cxn modelId="{8B0330BA-DF61-4F24-8E1D-04F29F917001}" type="presParOf" srcId="{D41B8DD6-557F-4E6A-9EC2-7E5927F90A1A}" destId="{35986682-EC8F-4E21-A668-2B3D369C1674}" srcOrd="1" destOrd="0" presId="urn:microsoft.com/office/officeart/2005/8/layout/vList3"/>
    <dgm:cxn modelId="{97C140CD-7C99-4399-98DB-94CDFD619FB0}" type="presParOf" srcId="{D11E4A62-5584-4F0F-B81F-292BBF318E30}" destId="{00EB0A30-C61D-44BA-A7AE-B3B9E6DFF446}" srcOrd="1" destOrd="0" presId="urn:microsoft.com/office/officeart/2005/8/layout/vList3"/>
    <dgm:cxn modelId="{1919BF22-2B3A-40FB-B939-C77197A5FBAA}" type="presParOf" srcId="{D11E4A62-5584-4F0F-B81F-292BBF318E30}" destId="{4C756214-310A-425C-8484-9B0D6B1B818B}" srcOrd="2" destOrd="0" presId="urn:microsoft.com/office/officeart/2005/8/layout/vList3"/>
    <dgm:cxn modelId="{ED105A52-286F-43F8-B35C-A8AEF915EC3A}" type="presParOf" srcId="{4C756214-310A-425C-8484-9B0D6B1B818B}" destId="{17A751A4-4592-4FA5-96A8-574FDA8DE53F}" srcOrd="0" destOrd="0" presId="urn:microsoft.com/office/officeart/2005/8/layout/vList3"/>
    <dgm:cxn modelId="{F0258F21-4C24-4DE6-BEA5-22AFEEA11177}" type="presParOf" srcId="{4C756214-310A-425C-8484-9B0D6B1B818B}" destId="{52DC9F38-1BFB-45A4-A4C8-E5EE05B23D59}" srcOrd="1" destOrd="0" presId="urn:microsoft.com/office/officeart/2005/8/layout/vList3"/>
    <dgm:cxn modelId="{A02210EB-C47C-44A6-9BE9-95BB8D15EE97}" type="presParOf" srcId="{D11E4A62-5584-4F0F-B81F-292BBF318E30}" destId="{7DA09819-DD7F-40E5-B366-13CEA2E8832F}" srcOrd="3" destOrd="0" presId="urn:microsoft.com/office/officeart/2005/8/layout/vList3"/>
    <dgm:cxn modelId="{AAE43FB0-F273-4338-8928-65FF4CFAE488}" type="presParOf" srcId="{D11E4A62-5584-4F0F-B81F-292BBF318E30}" destId="{9953D8B2-B288-4453-BFDD-B92C70302A85}" srcOrd="4" destOrd="0" presId="urn:microsoft.com/office/officeart/2005/8/layout/vList3"/>
    <dgm:cxn modelId="{0571B21E-B927-45DB-86A0-2072EAFF0D8A}" type="presParOf" srcId="{9953D8B2-B288-4453-BFDD-B92C70302A85}" destId="{DCC17D1F-BA76-4A07-9813-B2D0CF6A0CBB}" srcOrd="0" destOrd="0" presId="urn:microsoft.com/office/officeart/2005/8/layout/vList3"/>
    <dgm:cxn modelId="{EC4CEC3A-D820-4567-90B6-361D5157886F}" type="presParOf" srcId="{9953D8B2-B288-4453-BFDD-B92C70302A85}" destId="{0CCD7BC1-B643-4F82-8F21-EC5CB8AE4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59AA3C-347A-4CC5-9134-09F01BB9CF3C}"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3E968B53-06CF-4962-97FD-95F25FE4A202}">
      <dgm:prSet/>
      <dgm:spPr/>
      <dgm:t>
        <a:bodyPr/>
        <a:lstStyle/>
        <a:p>
          <a:r>
            <a:rPr lang="en-IN" altLang="en-US" dirty="0"/>
            <a:t>3GPP Release 5 introduces a new core network domain in addition to the established CS and PS domains. </a:t>
          </a:r>
          <a:endParaRPr lang="en-US" dirty="0"/>
        </a:p>
      </dgm:t>
    </dgm:pt>
    <dgm:pt modelId="{EADD57EE-A74C-4E9E-B0B7-4E54C5DDA8DB}" type="parTrans" cxnId="{E9B62DCC-7698-4F49-9F2B-4FCC6CCDDDFA}">
      <dgm:prSet/>
      <dgm:spPr/>
      <dgm:t>
        <a:bodyPr/>
        <a:lstStyle/>
        <a:p>
          <a:endParaRPr lang="en-US"/>
        </a:p>
      </dgm:t>
    </dgm:pt>
    <dgm:pt modelId="{01BC65A8-42C0-43F5-BA38-958C14D8971D}" type="sibTrans" cxnId="{E9B62DCC-7698-4F49-9F2B-4FCC6CCDDDFA}">
      <dgm:prSet/>
      <dgm:spPr/>
      <dgm:t>
        <a:bodyPr/>
        <a:lstStyle/>
        <a:p>
          <a:endParaRPr lang="en-US"/>
        </a:p>
      </dgm:t>
    </dgm:pt>
    <dgm:pt modelId="{FF331021-0EAC-43AF-BE7E-CF728EE05350}">
      <dgm:prSet/>
      <dgm:spPr/>
      <dgm:t>
        <a:bodyPr/>
        <a:lstStyle/>
        <a:p>
          <a:r>
            <a:rPr lang="en-IN" altLang="en-US" dirty="0"/>
            <a:t>When a terminal wants to use the services of the core network, it indicates which domain it wants to use. </a:t>
          </a:r>
          <a:endParaRPr lang="en-US" dirty="0"/>
        </a:p>
      </dgm:t>
    </dgm:pt>
    <dgm:pt modelId="{E845898E-0817-44D2-B6DE-C131D4FE2A1E}" type="parTrans" cxnId="{B7C6CD44-5B12-4D09-BC1C-1D1B9191761F}">
      <dgm:prSet/>
      <dgm:spPr/>
      <dgm:t>
        <a:bodyPr/>
        <a:lstStyle/>
        <a:p>
          <a:endParaRPr lang="en-US"/>
        </a:p>
      </dgm:t>
    </dgm:pt>
    <dgm:pt modelId="{25E6774C-EAB2-4ED3-A1A0-E2C3F8CA9F01}" type="sibTrans" cxnId="{B7C6CD44-5B12-4D09-BC1C-1D1B9191761F}">
      <dgm:prSet/>
      <dgm:spPr/>
      <dgm:t>
        <a:bodyPr/>
        <a:lstStyle/>
        <a:p>
          <a:endParaRPr lang="en-US"/>
        </a:p>
      </dgm:t>
    </dgm:pt>
    <dgm:pt modelId="{DC0BD862-A3AE-4693-9783-5D92201F9ED0}">
      <dgm:prSet/>
      <dgm:spPr/>
      <dgm:t>
        <a:bodyPr/>
        <a:lstStyle/>
        <a:p>
          <a:r>
            <a:rPr lang="en-IN" altLang="en-US" dirty="0"/>
            <a:t>Existing terminals will continue to request the services of the CS or PS domain. New terminals will also be able to request the services of the IM domain. </a:t>
          </a:r>
          <a:endParaRPr lang="en-US" dirty="0"/>
        </a:p>
      </dgm:t>
    </dgm:pt>
    <dgm:pt modelId="{D4B1B882-B574-43FE-8740-94A8B975F01F}" type="parTrans" cxnId="{AE837E1D-2444-467A-B781-578AE1678FBF}">
      <dgm:prSet/>
      <dgm:spPr/>
      <dgm:t>
        <a:bodyPr/>
        <a:lstStyle/>
        <a:p>
          <a:endParaRPr lang="en-US"/>
        </a:p>
      </dgm:t>
    </dgm:pt>
    <dgm:pt modelId="{FEA8B355-37E0-41E1-A11A-E74556DD316B}" type="sibTrans" cxnId="{AE837E1D-2444-467A-B781-578AE1678FBF}">
      <dgm:prSet/>
      <dgm:spPr/>
      <dgm:t>
        <a:bodyPr/>
        <a:lstStyle/>
        <a:p>
          <a:endParaRPr lang="en-US"/>
        </a:p>
      </dgm:t>
    </dgm:pt>
    <dgm:pt modelId="{D11E4A62-5584-4F0F-B81F-292BBF318E30}" type="pres">
      <dgm:prSet presAssocID="{F359AA3C-347A-4CC5-9134-09F01BB9CF3C}" presName="linearFlow" presStyleCnt="0">
        <dgm:presLayoutVars>
          <dgm:dir/>
          <dgm:resizeHandles val="exact"/>
        </dgm:presLayoutVars>
      </dgm:prSet>
      <dgm:spPr/>
    </dgm:pt>
    <dgm:pt modelId="{D41B8DD6-557F-4E6A-9EC2-7E5927F90A1A}" type="pres">
      <dgm:prSet presAssocID="{3E968B53-06CF-4962-97FD-95F25FE4A202}" presName="composite" presStyleCnt="0"/>
      <dgm:spPr/>
    </dgm:pt>
    <dgm:pt modelId="{3FBD3AC6-C3BE-4E9F-9130-BE127405838D}" type="pres">
      <dgm:prSet presAssocID="{3E968B53-06CF-4962-97FD-95F25FE4A202}" presName="imgShp" presStyleLbl="fgImgPlace1" presStyleIdx="0" presStyleCnt="3"/>
      <dgm:spPr/>
    </dgm:pt>
    <dgm:pt modelId="{35986682-EC8F-4E21-A668-2B3D369C1674}" type="pres">
      <dgm:prSet presAssocID="{3E968B53-06CF-4962-97FD-95F25FE4A202}" presName="txShp" presStyleLbl="node1" presStyleIdx="0" presStyleCnt="3" custLinFactNeighborX="860">
        <dgm:presLayoutVars>
          <dgm:bulletEnabled val="1"/>
        </dgm:presLayoutVars>
      </dgm:prSet>
      <dgm:spPr/>
    </dgm:pt>
    <dgm:pt modelId="{00EB0A30-C61D-44BA-A7AE-B3B9E6DFF446}" type="pres">
      <dgm:prSet presAssocID="{01BC65A8-42C0-43F5-BA38-958C14D8971D}" presName="spacing" presStyleCnt="0"/>
      <dgm:spPr/>
    </dgm:pt>
    <dgm:pt modelId="{4C756214-310A-425C-8484-9B0D6B1B818B}" type="pres">
      <dgm:prSet presAssocID="{FF331021-0EAC-43AF-BE7E-CF728EE05350}" presName="composite" presStyleCnt="0"/>
      <dgm:spPr/>
    </dgm:pt>
    <dgm:pt modelId="{17A751A4-4592-4FA5-96A8-574FDA8DE53F}" type="pres">
      <dgm:prSet presAssocID="{FF331021-0EAC-43AF-BE7E-CF728EE05350}" presName="imgShp" presStyleLbl="fgImgPlace1" presStyleIdx="1" presStyleCnt="3"/>
      <dgm:spPr/>
    </dgm:pt>
    <dgm:pt modelId="{52DC9F38-1BFB-45A4-A4C8-E5EE05B23D59}" type="pres">
      <dgm:prSet presAssocID="{FF331021-0EAC-43AF-BE7E-CF728EE05350}" presName="txShp" presStyleLbl="node1" presStyleIdx="1" presStyleCnt="3" custLinFactNeighborX="860">
        <dgm:presLayoutVars>
          <dgm:bulletEnabled val="1"/>
        </dgm:presLayoutVars>
      </dgm:prSet>
      <dgm:spPr/>
    </dgm:pt>
    <dgm:pt modelId="{7DA09819-DD7F-40E5-B366-13CEA2E8832F}" type="pres">
      <dgm:prSet presAssocID="{25E6774C-EAB2-4ED3-A1A0-E2C3F8CA9F01}" presName="spacing" presStyleCnt="0"/>
      <dgm:spPr/>
    </dgm:pt>
    <dgm:pt modelId="{9953D8B2-B288-4453-BFDD-B92C70302A85}" type="pres">
      <dgm:prSet presAssocID="{DC0BD862-A3AE-4693-9783-5D92201F9ED0}" presName="composite" presStyleCnt="0"/>
      <dgm:spPr/>
    </dgm:pt>
    <dgm:pt modelId="{DCC17D1F-BA76-4A07-9813-B2D0CF6A0CBB}" type="pres">
      <dgm:prSet presAssocID="{DC0BD862-A3AE-4693-9783-5D92201F9ED0}" presName="imgShp" presStyleLbl="fgImgPlace1" presStyleIdx="2" presStyleCnt="3"/>
      <dgm:spPr/>
    </dgm:pt>
    <dgm:pt modelId="{0CCD7BC1-B643-4F82-8F21-EC5CB8AE43F6}" type="pres">
      <dgm:prSet presAssocID="{DC0BD862-A3AE-4693-9783-5D92201F9ED0}" presName="txShp" presStyleLbl="node1" presStyleIdx="2" presStyleCnt="3">
        <dgm:presLayoutVars>
          <dgm:bulletEnabled val="1"/>
        </dgm:presLayoutVars>
      </dgm:prSet>
      <dgm:spPr/>
    </dgm:pt>
  </dgm:ptLst>
  <dgm:cxnLst>
    <dgm:cxn modelId="{AE837E1D-2444-467A-B781-578AE1678FBF}" srcId="{F359AA3C-347A-4CC5-9134-09F01BB9CF3C}" destId="{DC0BD862-A3AE-4693-9783-5D92201F9ED0}" srcOrd="2" destOrd="0" parTransId="{D4B1B882-B574-43FE-8740-94A8B975F01F}" sibTransId="{FEA8B355-37E0-41E1-A11A-E74556DD316B}"/>
    <dgm:cxn modelId="{E4ED4F2E-0EE6-45BE-9081-7F62855B9AB2}" type="presOf" srcId="{3E968B53-06CF-4962-97FD-95F25FE4A202}" destId="{35986682-EC8F-4E21-A668-2B3D369C1674}" srcOrd="0" destOrd="0" presId="urn:microsoft.com/office/officeart/2005/8/layout/vList3"/>
    <dgm:cxn modelId="{79AE5A35-0CC7-4F53-A9D9-415C128F6285}" type="presOf" srcId="{FF331021-0EAC-43AF-BE7E-CF728EE05350}" destId="{52DC9F38-1BFB-45A4-A4C8-E5EE05B23D59}" srcOrd="0" destOrd="0" presId="urn:microsoft.com/office/officeart/2005/8/layout/vList3"/>
    <dgm:cxn modelId="{B7C6CD44-5B12-4D09-BC1C-1D1B9191761F}" srcId="{F359AA3C-347A-4CC5-9134-09F01BB9CF3C}" destId="{FF331021-0EAC-43AF-BE7E-CF728EE05350}" srcOrd="1" destOrd="0" parTransId="{E845898E-0817-44D2-B6DE-C131D4FE2A1E}" sibTransId="{25E6774C-EAB2-4ED3-A1A0-E2C3F8CA9F01}"/>
    <dgm:cxn modelId="{86D64CB2-E02C-422B-8107-33CDC91D273D}" type="presOf" srcId="{F359AA3C-347A-4CC5-9134-09F01BB9CF3C}" destId="{D11E4A62-5584-4F0F-B81F-292BBF318E30}" srcOrd="0" destOrd="0" presId="urn:microsoft.com/office/officeart/2005/8/layout/vList3"/>
    <dgm:cxn modelId="{E9B62DCC-7698-4F49-9F2B-4FCC6CCDDDFA}" srcId="{F359AA3C-347A-4CC5-9134-09F01BB9CF3C}" destId="{3E968B53-06CF-4962-97FD-95F25FE4A202}" srcOrd="0" destOrd="0" parTransId="{EADD57EE-A74C-4E9E-B0B7-4E54C5DDA8DB}" sibTransId="{01BC65A8-42C0-43F5-BA38-958C14D8971D}"/>
    <dgm:cxn modelId="{A940DEEF-F282-4043-B152-F3FE9783529F}" type="presOf" srcId="{DC0BD862-A3AE-4693-9783-5D92201F9ED0}" destId="{0CCD7BC1-B643-4F82-8F21-EC5CB8AE43F6}" srcOrd="0" destOrd="0" presId="urn:microsoft.com/office/officeart/2005/8/layout/vList3"/>
    <dgm:cxn modelId="{CEF40F99-4938-4A84-ACC4-72BCB679AB9F}" type="presParOf" srcId="{D11E4A62-5584-4F0F-B81F-292BBF318E30}" destId="{D41B8DD6-557F-4E6A-9EC2-7E5927F90A1A}" srcOrd="0" destOrd="0" presId="urn:microsoft.com/office/officeart/2005/8/layout/vList3"/>
    <dgm:cxn modelId="{D6A2B51E-1D49-49DE-A0BD-7B26FA8C9FBC}" type="presParOf" srcId="{D41B8DD6-557F-4E6A-9EC2-7E5927F90A1A}" destId="{3FBD3AC6-C3BE-4E9F-9130-BE127405838D}" srcOrd="0" destOrd="0" presId="urn:microsoft.com/office/officeart/2005/8/layout/vList3"/>
    <dgm:cxn modelId="{8B0330BA-DF61-4F24-8E1D-04F29F917001}" type="presParOf" srcId="{D41B8DD6-557F-4E6A-9EC2-7E5927F90A1A}" destId="{35986682-EC8F-4E21-A668-2B3D369C1674}" srcOrd="1" destOrd="0" presId="urn:microsoft.com/office/officeart/2005/8/layout/vList3"/>
    <dgm:cxn modelId="{97C140CD-7C99-4399-98DB-94CDFD619FB0}" type="presParOf" srcId="{D11E4A62-5584-4F0F-B81F-292BBF318E30}" destId="{00EB0A30-C61D-44BA-A7AE-B3B9E6DFF446}" srcOrd="1" destOrd="0" presId="urn:microsoft.com/office/officeart/2005/8/layout/vList3"/>
    <dgm:cxn modelId="{1919BF22-2B3A-40FB-B939-C77197A5FBAA}" type="presParOf" srcId="{D11E4A62-5584-4F0F-B81F-292BBF318E30}" destId="{4C756214-310A-425C-8484-9B0D6B1B818B}" srcOrd="2" destOrd="0" presId="urn:microsoft.com/office/officeart/2005/8/layout/vList3"/>
    <dgm:cxn modelId="{ED105A52-286F-43F8-B35C-A8AEF915EC3A}" type="presParOf" srcId="{4C756214-310A-425C-8484-9B0D6B1B818B}" destId="{17A751A4-4592-4FA5-96A8-574FDA8DE53F}" srcOrd="0" destOrd="0" presId="urn:microsoft.com/office/officeart/2005/8/layout/vList3"/>
    <dgm:cxn modelId="{F0258F21-4C24-4DE6-BEA5-22AFEEA11177}" type="presParOf" srcId="{4C756214-310A-425C-8484-9B0D6B1B818B}" destId="{52DC9F38-1BFB-45A4-A4C8-E5EE05B23D59}" srcOrd="1" destOrd="0" presId="urn:microsoft.com/office/officeart/2005/8/layout/vList3"/>
    <dgm:cxn modelId="{A02210EB-C47C-44A6-9BE9-95BB8D15EE97}" type="presParOf" srcId="{D11E4A62-5584-4F0F-B81F-292BBF318E30}" destId="{7DA09819-DD7F-40E5-B366-13CEA2E8832F}" srcOrd="3" destOrd="0" presId="urn:microsoft.com/office/officeart/2005/8/layout/vList3"/>
    <dgm:cxn modelId="{AAE43FB0-F273-4338-8928-65FF4CFAE488}" type="presParOf" srcId="{D11E4A62-5584-4F0F-B81F-292BBF318E30}" destId="{9953D8B2-B288-4453-BFDD-B92C70302A85}" srcOrd="4" destOrd="0" presId="urn:microsoft.com/office/officeart/2005/8/layout/vList3"/>
    <dgm:cxn modelId="{0571B21E-B927-45DB-86A0-2072EAFF0D8A}" type="presParOf" srcId="{9953D8B2-B288-4453-BFDD-B92C70302A85}" destId="{DCC17D1F-BA76-4A07-9813-B2D0CF6A0CBB}" srcOrd="0" destOrd="0" presId="urn:microsoft.com/office/officeart/2005/8/layout/vList3"/>
    <dgm:cxn modelId="{EC4CEC3A-D820-4567-90B6-361D5157886F}" type="presParOf" srcId="{9953D8B2-B288-4453-BFDD-B92C70302A85}" destId="{0CCD7BC1-B643-4F82-8F21-EC5CB8AE4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AA3C-347A-4CC5-9134-09F01BB9CF3C}"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3E968B53-06CF-4962-97FD-95F25FE4A202}">
      <dgm:prSet/>
      <dgm:spPr/>
      <dgm:t>
        <a:bodyPr/>
        <a:lstStyle/>
        <a:p>
          <a:r>
            <a:rPr lang="en-IN" altLang="en-US" dirty="0"/>
            <a:t>The IM domain is a new domain, it uses the services of the PS domain. All IM traffic is packet based and is transported using PS-domain nodes such as the SGSN and GGSN. </a:t>
          </a:r>
          <a:endParaRPr lang="en-US" dirty="0"/>
        </a:p>
      </dgm:t>
    </dgm:pt>
    <dgm:pt modelId="{EADD57EE-A74C-4E9E-B0B7-4E54C5DDA8DB}" type="parTrans" cxnId="{E9B62DCC-7698-4F49-9F2B-4FCC6CCDDDFA}">
      <dgm:prSet/>
      <dgm:spPr/>
      <dgm:t>
        <a:bodyPr/>
        <a:lstStyle/>
        <a:p>
          <a:endParaRPr lang="en-US"/>
        </a:p>
      </dgm:t>
    </dgm:pt>
    <dgm:pt modelId="{01BC65A8-42C0-43F5-BA38-958C14D8971D}" type="sibTrans" cxnId="{E9B62DCC-7698-4F49-9F2B-4FCC6CCDDDFA}">
      <dgm:prSet/>
      <dgm:spPr/>
      <dgm:t>
        <a:bodyPr/>
        <a:lstStyle/>
        <a:p>
          <a:endParaRPr lang="en-US"/>
        </a:p>
      </dgm:t>
    </dgm:pt>
    <dgm:pt modelId="{FF331021-0EAC-43AF-BE7E-CF728EE05350}">
      <dgm:prSet/>
      <dgm:spPr/>
      <dgm:t>
        <a:bodyPr/>
        <a:lstStyle/>
        <a:p>
          <a:r>
            <a:rPr lang="en-IN" altLang="en-US" dirty="0"/>
            <a:t>The IM domain is based on the </a:t>
          </a:r>
          <a:r>
            <a:rPr lang="en-IN" altLang="en-US" i="1" dirty="0"/>
            <a:t>Session Initiation Protocol </a:t>
          </a:r>
          <a:r>
            <a:rPr lang="en-IN" altLang="en-US" dirty="0"/>
            <a:t>(SIP).</a:t>
          </a:r>
          <a:endParaRPr lang="en-US" dirty="0"/>
        </a:p>
      </dgm:t>
    </dgm:pt>
    <dgm:pt modelId="{E845898E-0817-44D2-B6DE-C131D4FE2A1E}" type="parTrans" cxnId="{B7C6CD44-5B12-4D09-BC1C-1D1B9191761F}">
      <dgm:prSet/>
      <dgm:spPr/>
      <dgm:t>
        <a:bodyPr/>
        <a:lstStyle/>
        <a:p>
          <a:endParaRPr lang="en-US"/>
        </a:p>
      </dgm:t>
    </dgm:pt>
    <dgm:pt modelId="{25E6774C-EAB2-4ED3-A1A0-E2C3F8CA9F01}" type="sibTrans" cxnId="{B7C6CD44-5B12-4D09-BC1C-1D1B9191761F}">
      <dgm:prSet/>
      <dgm:spPr/>
      <dgm:t>
        <a:bodyPr/>
        <a:lstStyle/>
        <a:p>
          <a:endParaRPr lang="en-US"/>
        </a:p>
      </dgm:t>
    </dgm:pt>
    <dgm:pt modelId="{DC0BD862-A3AE-4693-9783-5D92201F9ED0}">
      <dgm:prSet/>
      <dgm:spPr/>
      <dgm:t>
        <a:bodyPr/>
        <a:lstStyle/>
        <a:p>
          <a:r>
            <a:rPr lang="en-IN" altLang="en-US" dirty="0"/>
            <a:t>the </a:t>
          </a:r>
          <a:r>
            <a:rPr lang="en-IN" altLang="en-US" i="1" dirty="0"/>
            <a:t>Call State Control Function </a:t>
          </a:r>
          <a:r>
            <a:rPr lang="en-IN" altLang="en-US" dirty="0"/>
            <a:t>(CSCF) is effectively a SIP proxy. The IM architecture enables </a:t>
          </a:r>
          <a:r>
            <a:rPr lang="en-IN" altLang="en-US" i="1" dirty="0"/>
            <a:t>voice and data calls</a:t>
          </a:r>
          <a:r>
            <a:rPr lang="en-IN" altLang="en-US" dirty="0"/>
            <a:t> to be handled in a uniform manner all the way from the UE to the destination. </a:t>
          </a:r>
          <a:endParaRPr lang="en-US" dirty="0"/>
        </a:p>
      </dgm:t>
    </dgm:pt>
    <dgm:pt modelId="{D4B1B882-B574-43FE-8740-94A8B975F01F}" type="parTrans" cxnId="{AE837E1D-2444-467A-B781-578AE1678FBF}">
      <dgm:prSet/>
      <dgm:spPr/>
      <dgm:t>
        <a:bodyPr/>
        <a:lstStyle/>
        <a:p>
          <a:endParaRPr lang="en-US"/>
        </a:p>
      </dgm:t>
    </dgm:pt>
    <dgm:pt modelId="{FEA8B355-37E0-41E1-A11A-E74556DD316B}" type="sibTrans" cxnId="{AE837E1D-2444-467A-B781-578AE1678FBF}">
      <dgm:prSet/>
      <dgm:spPr/>
      <dgm:t>
        <a:bodyPr/>
        <a:lstStyle/>
        <a:p>
          <a:endParaRPr lang="en-US"/>
        </a:p>
      </dgm:t>
    </dgm:pt>
    <dgm:pt modelId="{D11E4A62-5584-4F0F-B81F-292BBF318E30}" type="pres">
      <dgm:prSet presAssocID="{F359AA3C-347A-4CC5-9134-09F01BB9CF3C}" presName="linearFlow" presStyleCnt="0">
        <dgm:presLayoutVars>
          <dgm:dir/>
          <dgm:resizeHandles val="exact"/>
        </dgm:presLayoutVars>
      </dgm:prSet>
      <dgm:spPr/>
    </dgm:pt>
    <dgm:pt modelId="{D41B8DD6-557F-4E6A-9EC2-7E5927F90A1A}" type="pres">
      <dgm:prSet presAssocID="{3E968B53-06CF-4962-97FD-95F25FE4A202}" presName="composite" presStyleCnt="0"/>
      <dgm:spPr/>
    </dgm:pt>
    <dgm:pt modelId="{3FBD3AC6-C3BE-4E9F-9130-BE127405838D}" type="pres">
      <dgm:prSet presAssocID="{3E968B53-06CF-4962-97FD-95F25FE4A202}" presName="imgShp" presStyleLbl="fgImgPlace1" presStyleIdx="0" presStyleCnt="3"/>
      <dgm:spPr/>
    </dgm:pt>
    <dgm:pt modelId="{35986682-EC8F-4E21-A668-2B3D369C1674}" type="pres">
      <dgm:prSet presAssocID="{3E968B53-06CF-4962-97FD-95F25FE4A202}" presName="txShp" presStyleLbl="node1" presStyleIdx="0" presStyleCnt="3" custLinFactNeighborX="860">
        <dgm:presLayoutVars>
          <dgm:bulletEnabled val="1"/>
        </dgm:presLayoutVars>
      </dgm:prSet>
      <dgm:spPr/>
    </dgm:pt>
    <dgm:pt modelId="{00EB0A30-C61D-44BA-A7AE-B3B9E6DFF446}" type="pres">
      <dgm:prSet presAssocID="{01BC65A8-42C0-43F5-BA38-958C14D8971D}" presName="spacing" presStyleCnt="0"/>
      <dgm:spPr/>
    </dgm:pt>
    <dgm:pt modelId="{4C756214-310A-425C-8484-9B0D6B1B818B}" type="pres">
      <dgm:prSet presAssocID="{FF331021-0EAC-43AF-BE7E-CF728EE05350}" presName="composite" presStyleCnt="0"/>
      <dgm:spPr/>
    </dgm:pt>
    <dgm:pt modelId="{17A751A4-4592-4FA5-96A8-574FDA8DE53F}" type="pres">
      <dgm:prSet presAssocID="{FF331021-0EAC-43AF-BE7E-CF728EE05350}" presName="imgShp" presStyleLbl="fgImgPlace1" presStyleIdx="1" presStyleCnt="3"/>
      <dgm:spPr/>
    </dgm:pt>
    <dgm:pt modelId="{52DC9F38-1BFB-45A4-A4C8-E5EE05B23D59}" type="pres">
      <dgm:prSet presAssocID="{FF331021-0EAC-43AF-BE7E-CF728EE05350}" presName="txShp" presStyleLbl="node1" presStyleIdx="1" presStyleCnt="3" custLinFactNeighborX="860">
        <dgm:presLayoutVars>
          <dgm:bulletEnabled val="1"/>
        </dgm:presLayoutVars>
      </dgm:prSet>
      <dgm:spPr/>
    </dgm:pt>
    <dgm:pt modelId="{7DA09819-DD7F-40E5-B366-13CEA2E8832F}" type="pres">
      <dgm:prSet presAssocID="{25E6774C-EAB2-4ED3-A1A0-E2C3F8CA9F01}" presName="spacing" presStyleCnt="0"/>
      <dgm:spPr/>
    </dgm:pt>
    <dgm:pt modelId="{9953D8B2-B288-4453-BFDD-B92C70302A85}" type="pres">
      <dgm:prSet presAssocID="{DC0BD862-A3AE-4693-9783-5D92201F9ED0}" presName="composite" presStyleCnt="0"/>
      <dgm:spPr/>
    </dgm:pt>
    <dgm:pt modelId="{DCC17D1F-BA76-4A07-9813-B2D0CF6A0CBB}" type="pres">
      <dgm:prSet presAssocID="{DC0BD862-A3AE-4693-9783-5D92201F9ED0}" presName="imgShp" presStyleLbl="fgImgPlace1" presStyleIdx="2" presStyleCnt="3"/>
      <dgm:spPr/>
    </dgm:pt>
    <dgm:pt modelId="{0CCD7BC1-B643-4F82-8F21-EC5CB8AE43F6}" type="pres">
      <dgm:prSet presAssocID="{DC0BD862-A3AE-4693-9783-5D92201F9ED0}" presName="txShp" presStyleLbl="node1" presStyleIdx="2" presStyleCnt="3">
        <dgm:presLayoutVars>
          <dgm:bulletEnabled val="1"/>
        </dgm:presLayoutVars>
      </dgm:prSet>
      <dgm:spPr/>
    </dgm:pt>
  </dgm:ptLst>
  <dgm:cxnLst>
    <dgm:cxn modelId="{AE837E1D-2444-467A-B781-578AE1678FBF}" srcId="{F359AA3C-347A-4CC5-9134-09F01BB9CF3C}" destId="{DC0BD862-A3AE-4693-9783-5D92201F9ED0}" srcOrd="2" destOrd="0" parTransId="{D4B1B882-B574-43FE-8740-94A8B975F01F}" sibTransId="{FEA8B355-37E0-41E1-A11A-E74556DD316B}"/>
    <dgm:cxn modelId="{E4ED4F2E-0EE6-45BE-9081-7F62855B9AB2}" type="presOf" srcId="{3E968B53-06CF-4962-97FD-95F25FE4A202}" destId="{35986682-EC8F-4E21-A668-2B3D369C1674}" srcOrd="0" destOrd="0" presId="urn:microsoft.com/office/officeart/2005/8/layout/vList3"/>
    <dgm:cxn modelId="{79AE5A35-0CC7-4F53-A9D9-415C128F6285}" type="presOf" srcId="{FF331021-0EAC-43AF-BE7E-CF728EE05350}" destId="{52DC9F38-1BFB-45A4-A4C8-E5EE05B23D59}" srcOrd="0" destOrd="0" presId="urn:microsoft.com/office/officeart/2005/8/layout/vList3"/>
    <dgm:cxn modelId="{B7C6CD44-5B12-4D09-BC1C-1D1B9191761F}" srcId="{F359AA3C-347A-4CC5-9134-09F01BB9CF3C}" destId="{FF331021-0EAC-43AF-BE7E-CF728EE05350}" srcOrd="1" destOrd="0" parTransId="{E845898E-0817-44D2-B6DE-C131D4FE2A1E}" sibTransId="{25E6774C-EAB2-4ED3-A1A0-E2C3F8CA9F01}"/>
    <dgm:cxn modelId="{86D64CB2-E02C-422B-8107-33CDC91D273D}" type="presOf" srcId="{F359AA3C-347A-4CC5-9134-09F01BB9CF3C}" destId="{D11E4A62-5584-4F0F-B81F-292BBF318E30}" srcOrd="0" destOrd="0" presId="urn:microsoft.com/office/officeart/2005/8/layout/vList3"/>
    <dgm:cxn modelId="{E9B62DCC-7698-4F49-9F2B-4FCC6CCDDDFA}" srcId="{F359AA3C-347A-4CC5-9134-09F01BB9CF3C}" destId="{3E968B53-06CF-4962-97FD-95F25FE4A202}" srcOrd="0" destOrd="0" parTransId="{EADD57EE-A74C-4E9E-B0B7-4E54C5DDA8DB}" sibTransId="{01BC65A8-42C0-43F5-BA38-958C14D8971D}"/>
    <dgm:cxn modelId="{A940DEEF-F282-4043-B152-F3FE9783529F}" type="presOf" srcId="{DC0BD862-A3AE-4693-9783-5D92201F9ED0}" destId="{0CCD7BC1-B643-4F82-8F21-EC5CB8AE43F6}" srcOrd="0" destOrd="0" presId="urn:microsoft.com/office/officeart/2005/8/layout/vList3"/>
    <dgm:cxn modelId="{CEF40F99-4938-4A84-ACC4-72BCB679AB9F}" type="presParOf" srcId="{D11E4A62-5584-4F0F-B81F-292BBF318E30}" destId="{D41B8DD6-557F-4E6A-9EC2-7E5927F90A1A}" srcOrd="0" destOrd="0" presId="urn:microsoft.com/office/officeart/2005/8/layout/vList3"/>
    <dgm:cxn modelId="{D6A2B51E-1D49-49DE-A0BD-7B26FA8C9FBC}" type="presParOf" srcId="{D41B8DD6-557F-4E6A-9EC2-7E5927F90A1A}" destId="{3FBD3AC6-C3BE-4E9F-9130-BE127405838D}" srcOrd="0" destOrd="0" presId="urn:microsoft.com/office/officeart/2005/8/layout/vList3"/>
    <dgm:cxn modelId="{8B0330BA-DF61-4F24-8E1D-04F29F917001}" type="presParOf" srcId="{D41B8DD6-557F-4E6A-9EC2-7E5927F90A1A}" destId="{35986682-EC8F-4E21-A668-2B3D369C1674}" srcOrd="1" destOrd="0" presId="urn:microsoft.com/office/officeart/2005/8/layout/vList3"/>
    <dgm:cxn modelId="{97C140CD-7C99-4399-98DB-94CDFD619FB0}" type="presParOf" srcId="{D11E4A62-5584-4F0F-B81F-292BBF318E30}" destId="{00EB0A30-C61D-44BA-A7AE-B3B9E6DFF446}" srcOrd="1" destOrd="0" presId="urn:microsoft.com/office/officeart/2005/8/layout/vList3"/>
    <dgm:cxn modelId="{1919BF22-2B3A-40FB-B939-C77197A5FBAA}" type="presParOf" srcId="{D11E4A62-5584-4F0F-B81F-292BBF318E30}" destId="{4C756214-310A-425C-8484-9B0D6B1B818B}" srcOrd="2" destOrd="0" presId="urn:microsoft.com/office/officeart/2005/8/layout/vList3"/>
    <dgm:cxn modelId="{ED105A52-286F-43F8-B35C-A8AEF915EC3A}" type="presParOf" srcId="{4C756214-310A-425C-8484-9B0D6B1B818B}" destId="{17A751A4-4592-4FA5-96A8-574FDA8DE53F}" srcOrd="0" destOrd="0" presId="urn:microsoft.com/office/officeart/2005/8/layout/vList3"/>
    <dgm:cxn modelId="{F0258F21-4C24-4DE6-BEA5-22AFEEA11177}" type="presParOf" srcId="{4C756214-310A-425C-8484-9B0D6B1B818B}" destId="{52DC9F38-1BFB-45A4-A4C8-E5EE05B23D59}" srcOrd="1" destOrd="0" presId="urn:microsoft.com/office/officeart/2005/8/layout/vList3"/>
    <dgm:cxn modelId="{A02210EB-C47C-44A6-9BE9-95BB8D15EE97}" type="presParOf" srcId="{D11E4A62-5584-4F0F-B81F-292BBF318E30}" destId="{7DA09819-DD7F-40E5-B366-13CEA2E8832F}" srcOrd="3" destOrd="0" presId="urn:microsoft.com/office/officeart/2005/8/layout/vList3"/>
    <dgm:cxn modelId="{AAE43FB0-F273-4338-8928-65FF4CFAE488}" type="presParOf" srcId="{D11E4A62-5584-4F0F-B81F-292BBF318E30}" destId="{9953D8B2-B288-4453-BFDD-B92C70302A85}" srcOrd="4" destOrd="0" presId="urn:microsoft.com/office/officeart/2005/8/layout/vList3"/>
    <dgm:cxn modelId="{0571B21E-B927-45DB-86A0-2072EAFF0D8A}" type="presParOf" srcId="{9953D8B2-B288-4453-BFDD-B92C70302A85}" destId="{DCC17D1F-BA76-4A07-9813-B2D0CF6A0CBB}" srcOrd="0" destOrd="0" presId="urn:microsoft.com/office/officeart/2005/8/layout/vList3"/>
    <dgm:cxn modelId="{EC4CEC3A-D820-4567-90B6-361D5157886F}" type="presParOf" srcId="{9953D8B2-B288-4453-BFDD-B92C70302A85}" destId="{0CCD7BC1-B643-4F82-8F21-EC5CB8AE43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DA561-7875-44B9-8CDC-560F784A97FE}">
      <dsp:nvSpPr>
        <dsp:cNvPr id="0" name=""/>
        <dsp:cNvSpPr/>
      </dsp:nvSpPr>
      <dsp:spPr>
        <a:xfrm>
          <a:off x="2371221" y="638242"/>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3519" y="681353"/>
        <a:ext cx="26063" cy="5217"/>
      </dsp:txXfrm>
    </dsp:sp>
    <dsp:sp modelId="{979B0F7B-472E-4C22-A834-4A356CE85FEA}">
      <dsp:nvSpPr>
        <dsp:cNvPr id="0" name=""/>
        <dsp:cNvSpPr/>
      </dsp:nvSpPr>
      <dsp:spPr>
        <a:xfrm>
          <a:off x="106671" y="4057"/>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kern="1200" dirty="0"/>
            <a:t>W</a:t>
          </a:r>
          <a:r>
            <a:rPr lang="en-US" sz="2100" b="0" i="0" kern="1200" dirty="0"/>
            <a:t>hat is 3GPP </a:t>
          </a:r>
          <a:endParaRPr lang="en-US" sz="2100" b="0" kern="1200" dirty="0"/>
        </a:p>
      </dsp:txBody>
      <dsp:txXfrm>
        <a:off x="106671" y="4057"/>
        <a:ext cx="2266349" cy="1359809"/>
      </dsp:txXfrm>
    </dsp:sp>
    <dsp:sp modelId="{436DB780-3FE5-4DE4-889A-4B48B0E05CA9}">
      <dsp:nvSpPr>
        <dsp:cNvPr id="0" name=""/>
        <dsp:cNvSpPr/>
      </dsp:nvSpPr>
      <dsp:spPr>
        <a:xfrm>
          <a:off x="5158831" y="638242"/>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1129" y="681353"/>
        <a:ext cx="26063" cy="5217"/>
      </dsp:txXfrm>
    </dsp:sp>
    <dsp:sp modelId="{089B027A-894A-48DE-9679-E3FC5FC97791}">
      <dsp:nvSpPr>
        <dsp:cNvPr id="0" name=""/>
        <dsp:cNvSpPr/>
      </dsp:nvSpPr>
      <dsp:spPr>
        <a:xfrm>
          <a:off x="2894281" y="4057"/>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Key 3GPP Standards </a:t>
          </a:r>
          <a:endParaRPr lang="en-US" sz="2100" b="0" kern="1200" dirty="0"/>
        </a:p>
      </dsp:txBody>
      <dsp:txXfrm>
        <a:off x="2894281" y="4057"/>
        <a:ext cx="2266349" cy="1359809"/>
      </dsp:txXfrm>
    </dsp:sp>
    <dsp:sp modelId="{4B70AD68-2C72-4C15-AA3B-BD8B8C88872B}">
      <dsp:nvSpPr>
        <dsp:cNvPr id="0" name=""/>
        <dsp:cNvSpPr/>
      </dsp:nvSpPr>
      <dsp:spPr>
        <a:xfrm>
          <a:off x="7946441" y="638242"/>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78739" y="681353"/>
        <a:ext cx="26063" cy="5217"/>
      </dsp:txXfrm>
    </dsp:sp>
    <dsp:sp modelId="{88E21571-BA76-4ECE-B422-39E75E524814}">
      <dsp:nvSpPr>
        <dsp:cNvPr id="0" name=""/>
        <dsp:cNvSpPr/>
      </dsp:nvSpPr>
      <dsp:spPr>
        <a:xfrm>
          <a:off x="5681891" y="4057"/>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Partners and members of 3GPP</a:t>
          </a:r>
          <a:endParaRPr lang="en-US" sz="2100" b="0" kern="1200" dirty="0"/>
        </a:p>
      </dsp:txBody>
      <dsp:txXfrm>
        <a:off x="5681891" y="4057"/>
        <a:ext cx="2266349" cy="1359809"/>
      </dsp:txXfrm>
    </dsp:sp>
    <dsp:sp modelId="{F5581C73-B97A-4F7C-BD25-75860A545551}">
      <dsp:nvSpPr>
        <dsp:cNvPr id="0" name=""/>
        <dsp:cNvSpPr/>
      </dsp:nvSpPr>
      <dsp:spPr>
        <a:xfrm>
          <a:off x="1239846" y="1362067"/>
          <a:ext cx="8362830" cy="490660"/>
        </a:xfrm>
        <a:custGeom>
          <a:avLst/>
          <a:gdLst/>
          <a:ahLst/>
          <a:cxnLst/>
          <a:rect l="0" t="0" r="0" b="0"/>
          <a:pathLst>
            <a:path>
              <a:moveTo>
                <a:pt x="8362830" y="0"/>
              </a:moveTo>
              <a:lnTo>
                <a:pt x="8362830" y="262430"/>
              </a:lnTo>
              <a:lnTo>
                <a:pt x="0" y="262430"/>
              </a:lnTo>
              <a:lnTo>
                <a:pt x="0" y="4906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1785" y="1604789"/>
        <a:ext cx="418952" cy="5217"/>
      </dsp:txXfrm>
    </dsp:sp>
    <dsp:sp modelId="{CBF8624D-C3CD-4078-A65C-1EC1D5FC0C79}">
      <dsp:nvSpPr>
        <dsp:cNvPr id="0" name=""/>
        <dsp:cNvSpPr/>
      </dsp:nvSpPr>
      <dsp:spPr>
        <a:xfrm>
          <a:off x="8469501" y="4057"/>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A brief evolution of mobile communication systems</a:t>
          </a:r>
          <a:endParaRPr lang="en-US" sz="2100" b="0" kern="1200" dirty="0"/>
        </a:p>
      </dsp:txBody>
      <dsp:txXfrm>
        <a:off x="8469501" y="4057"/>
        <a:ext cx="2266349" cy="1359809"/>
      </dsp:txXfrm>
    </dsp:sp>
    <dsp:sp modelId="{815E51FA-991E-470C-905F-A5F44DE77BB1}">
      <dsp:nvSpPr>
        <dsp:cNvPr id="0" name=""/>
        <dsp:cNvSpPr/>
      </dsp:nvSpPr>
      <dsp:spPr>
        <a:xfrm>
          <a:off x="2371221" y="2519313"/>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3519" y="2562424"/>
        <a:ext cx="26063" cy="5217"/>
      </dsp:txXfrm>
    </dsp:sp>
    <dsp:sp modelId="{13319882-0E10-4BCD-BAEC-8CA4ED2432BC}">
      <dsp:nvSpPr>
        <dsp:cNvPr id="0" name=""/>
        <dsp:cNvSpPr/>
      </dsp:nvSpPr>
      <dsp:spPr>
        <a:xfrm>
          <a:off x="106671" y="188512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3GPP </a:t>
          </a:r>
          <a:r>
            <a:rPr lang="en-US" sz="2100" b="0" i="0" kern="1200" dirty="0"/>
            <a:t>Release Highlights </a:t>
          </a:r>
          <a:endParaRPr lang="en-US" sz="2100" kern="1200" dirty="0"/>
        </a:p>
      </dsp:txBody>
      <dsp:txXfrm>
        <a:off x="106671" y="1885128"/>
        <a:ext cx="2266349" cy="1359809"/>
      </dsp:txXfrm>
    </dsp:sp>
    <dsp:sp modelId="{B68AC422-5849-4A9E-B210-6B5444DFF934}">
      <dsp:nvSpPr>
        <dsp:cNvPr id="0" name=""/>
        <dsp:cNvSpPr/>
      </dsp:nvSpPr>
      <dsp:spPr>
        <a:xfrm>
          <a:off x="5158831" y="2519313"/>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1129" y="2562424"/>
        <a:ext cx="26063" cy="5217"/>
      </dsp:txXfrm>
    </dsp:sp>
    <dsp:sp modelId="{BBACC169-D2B7-4D4C-A7C4-CE9F798B2CB4}">
      <dsp:nvSpPr>
        <dsp:cNvPr id="0" name=""/>
        <dsp:cNvSpPr/>
      </dsp:nvSpPr>
      <dsp:spPr>
        <a:xfrm>
          <a:off x="2894281" y="188512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UMTS Core Network Evolution </a:t>
          </a:r>
          <a:endParaRPr lang="en-US" sz="2100" kern="1200" dirty="0"/>
        </a:p>
      </dsp:txBody>
      <dsp:txXfrm>
        <a:off x="2894281" y="1885128"/>
        <a:ext cx="2266349" cy="1359809"/>
      </dsp:txXfrm>
    </dsp:sp>
    <dsp:sp modelId="{5E4FBEC4-562F-45F4-968B-35083613F95D}">
      <dsp:nvSpPr>
        <dsp:cNvPr id="0" name=""/>
        <dsp:cNvSpPr/>
      </dsp:nvSpPr>
      <dsp:spPr>
        <a:xfrm>
          <a:off x="7946441" y="2519313"/>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78739" y="2562424"/>
        <a:ext cx="26063" cy="5217"/>
      </dsp:txXfrm>
    </dsp:sp>
    <dsp:sp modelId="{A351A3C2-AE0B-49C9-8026-03658584882C}">
      <dsp:nvSpPr>
        <dsp:cNvPr id="0" name=""/>
        <dsp:cNvSpPr/>
      </dsp:nvSpPr>
      <dsp:spPr>
        <a:xfrm>
          <a:off x="5681891" y="188512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The 3GPP Release 4 Network Architecture </a:t>
          </a:r>
          <a:endParaRPr lang="en-US" sz="2100" kern="1200"/>
        </a:p>
      </dsp:txBody>
      <dsp:txXfrm>
        <a:off x="5681891" y="1885128"/>
        <a:ext cx="2266349" cy="1359809"/>
      </dsp:txXfrm>
    </dsp:sp>
    <dsp:sp modelId="{27651FB0-93D6-4958-B7E0-04974B14274F}">
      <dsp:nvSpPr>
        <dsp:cNvPr id="0" name=""/>
        <dsp:cNvSpPr/>
      </dsp:nvSpPr>
      <dsp:spPr>
        <a:xfrm>
          <a:off x="1239846" y="3243137"/>
          <a:ext cx="8362830" cy="490660"/>
        </a:xfrm>
        <a:custGeom>
          <a:avLst/>
          <a:gdLst/>
          <a:ahLst/>
          <a:cxnLst/>
          <a:rect l="0" t="0" r="0" b="0"/>
          <a:pathLst>
            <a:path>
              <a:moveTo>
                <a:pt x="8362830" y="0"/>
              </a:moveTo>
              <a:lnTo>
                <a:pt x="8362830" y="262430"/>
              </a:lnTo>
              <a:lnTo>
                <a:pt x="0" y="262430"/>
              </a:lnTo>
              <a:lnTo>
                <a:pt x="0" y="4906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1785" y="3485859"/>
        <a:ext cx="418952" cy="5217"/>
      </dsp:txXfrm>
    </dsp:sp>
    <dsp:sp modelId="{3CF4AF7A-38FC-4BFE-8241-655B77C95FD0}">
      <dsp:nvSpPr>
        <dsp:cNvPr id="0" name=""/>
        <dsp:cNvSpPr/>
      </dsp:nvSpPr>
      <dsp:spPr>
        <a:xfrm>
          <a:off x="8469501" y="188512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The 3GPP Release 5 IP Multimedia Domain </a:t>
          </a:r>
          <a:endParaRPr lang="en-US" sz="2100" kern="1200"/>
        </a:p>
      </dsp:txBody>
      <dsp:txXfrm>
        <a:off x="8469501" y="1885128"/>
        <a:ext cx="2266349" cy="1359809"/>
      </dsp:txXfrm>
    </dsp:sp>
    <dsp:sp modelId="{0FFF03A7-A41D-4B3B-A2F9-1020471B7628}">
      <dsp:nvSpPr>
        <dsp:cNvPr id="0" name=""/>
        <dsp:cNvSpPr/>
      </dsp:nvSpPr>
      <dsp:spPr>
        <a:xfrm>
          <a:off x="2371221" y="4400383"/>
          <a:ext cx="490660" cy="91440"/>
        </a:xfrm>
        <a:custGeom>
          <a:avLst/>
          <a:gdLst/>
          <a:ahLst/>
          <a:cxnLst/>
          <a:rect l="0" t="0" r="0" b="0"/>
          <a:pathLst>
            <a:path>
              <a:moveTo>
                <a:pt x="0" y="45720"/>
              </a:moveTo>
              <a:lnTo>
                <a:pt x="4906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3519" y="4443494"/>
        <a:ext cx="26063" cy="5217"/>
      </dsp:txXfrm>
    </dsp:sp>
    <dsp:sp modelId="{EE2A9967-14E3-4A80-BDE0-3D4AAD5E91A4}">
      <dsp:nvSpPr>
        <dsp:cNvPr id="0" name=""/>
        <dsp:cNvSpPr/>
      </dsp:nvSpPr>
      <dsp:spPr>
        <a:xfrm>
          <a:off x="106671" y="376619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3GPP Standards relevant to IoT </a:t>
          </a:r>
          <a:endParaRPr lang="en-US" sz="2100" kern="1200"/>
        </a:p>
      </dsp:txBody>
      <dsp:txXfrm>
        <a:off x="106671" y="3766198"/>
        <a:ext cx="2266349" cy="1359809"/>
      </dsp:txXfrm>
    </dsp:sp>
    <dsp:sp modelId="{35C671DD-C060-4C41-8988-245E39AF9F99}">
      <dsp:nvSpPr>
        <dsp:cNvPr id="0" name=""/>
        <dsp:cNvSpPr/>
      </dsp:nvSpPr>
      <dsp:spPr>
        <a:xfrm>
          <a:off x="2894281" y="3766198"/>
          <a:ext cx="2266349" cy="1359809"/>
        </a:xfrm>
        <a:prstGeom prst="rect">
          <a:avLst/>
        </a:prstGeom>
        <a:solidFill>
          <a:schemeClr val="accent1">
            <a:hueOff val="0"/>
            <a:satOff val="0"/>
            <a:lumOff val="0"/>
            <a:alphaOff val="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Use cases and Comparison</a:t>
          </a:r>
          <a:endParaRPr lang="en-US" sz="2100" kern="1200"/>
        </a:p>
      </dsp:txBody>
      <dsp:txXfrm>
        <a:off x="2894281" y="3766198"/>
        <a:ext cx="2266349" cy="13598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6682-EC8F-4E21-A668-2B3D369C1674}">
      <dsp:nvSpPr>
        <dsp:cNvPr id="0" name=""/>
        <dsp:cNvSpPr/>
      </dsp:nvSpPr>
      <dsp:spPr>
        <a:xfrm rot="10800000">
          <a:off x="2205515" y="3556"/>
          <a:ext cx="6709034" cy="183179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7769" tIns="87630" rIns="163576" bIns="87630" numCol="1" spcCol="1270" anchor="ctr" anchorCtr="0">
          <a:noAutofit/>
        </a:bodyPr>
        <a:lstStyle/>
        <a:p>
          <a:pPr marL="0" lvl="0" indent="0" algn="ctr" defTabSz="1022350">
            <a:lnSpc>
              <a:spcPct val="90000"/>
            </a:lnSpc>
            <a:spcBef>
              <a:spcPct val="0"/>
            </a:spcBef>
            <a:spcAft>
              <a:spcPct val="35000"/>
            </a:spcAft>
            <a:buNone/>
          </a:pPr>
          <a:r>
            <a:rPr lang="en-IN" altLang="en-US" sz="2300" kern="1200" dirty="0"/>
            <a:t>A complete convergence of voice and data takes place, such that voice is simply a type of data with specific </a:t>
          </a:r>
          <a:r>
            <a:rPr lang="en-IN" altLang="en-US" sz="2300" kern="1200" dirty="0" err="1"/>
            <a:t>QoS</a:t>
          </a:r>
          <a:r>
            <a:rPr lang="en-IN" altLang="en-US" sz="2300" kern="1200" dirty="0"/>
            <a:t> requirements. </a:t>
          </a:r>
          <a:endParaRPr lang="en-US" sz="2300" kern="1200" dirty="0"/>
        </a:p>
      </dsp:txBody>
      <dsp:txXfrm rot="10800000">
        <a:off x="2663463" y="3556"/>
        <a:ext cx="6251086" cy="1831792"/>
      </dsp:txXfrm>
    </dsp:sp>
    <dsp:sp modelId="{3FBD3AC6-C3BE-4E9F-9130-BE127405838D}">
      <dsp:nvSpPr>
        <dsp:cNvPr id="0" name=""/>
        <dsp:cNvSpPr/>
      </dsp:nvSpPr>
      <dsp:spPr>
        <a:xfrm>
          <a:off x="1231921" y="3556"/>
          <a:ext cx="1831792" cy="1831792"/>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CCD7BC1-B643-4F82-8F21-EC5CB8AE43F6}">
      <dsp:nvSpPr>
        <dsp:cNvPr id="0" name=""/>
        <dsp:cNvSpPr/>
      </dsp:nvSpPr>
      <dsp:spPr>
        <a:xfrm rot="10800000">
          <a:off x="2147817" y="2382152"/>
          <a:ext cx="6709034" cy="183179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7769" tIns="87630" rIns="163576" bIns="87630" numCol="1" spcCol="1270" anchor="ctr" anchorCtr="0">
          <a:noAutofit/>
        </a:bodyPr>
        <a:lstStyle/>
        <a:p>
          <a:pPr marL="0" lvl="0" indent="0" algn="ctr" defTabSz="1022350">
            <a:lnSpc>
              <a:spcPct val="90000"/>
            </a:lnSpc>
            <a:spcBef>
              <a:spcPct val="0"/>
            </a:spcBef>
            <a:spcAft>
              <a:spcPct val="35000"/>
            </a:spcAft>
            <a:buNone/>
          </a:pPr>
          <a:r>
            <a:rPr lang="en-IN" altLang="en-US" sz="2300" kern="1200" dirty="0"/>
            <a:t>The use of SIP means that a great deal of service control can be placed in the UE rather than the network, making it easier for the subscriber to customize services to meet his or her particular needs. </a:t>
          </a:r>
          <a:endParaRPr lang="en-US" sz="2300" kern="1200" dirty="0"/>
        </a:p>
      </dsp:txBody>
      <dsp:txXfrm rot="10800000">
        <a:off x="2605765" y="2382152"/>
        <a:ext cx="6251086" cy="1831792"/>
      </dsp:txXfrm>
    </dsp:sp>
    <dsp:sp modelId="{DCC17D1F-BA76-4A07-9813-B2D0CF6A0CBB}">
      <dsp:nvSpPr>
        <dsp:cNvPr id="0" name=""/>
        <dsp:cNvSpPr/>
      </dsp:nvSpPr>
      <dsp:spPr>
        <a:xfrm>
          <a:off x="1231921" y="2382152"/>
          <a:ext cx="1831792" cy="1831792"/>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426A9-92DF-436C-9BF5-F50A7F7D3116}">
      <dsp:nvSpPr>
        <dsp:cNvPr id="0" name=""/>
        <dsp:cNvSpPr/>
      </dsp:nvSpPr>
      <dsp:spPr>
        <a:xfrm>
          <a:off x="0" y="46706"/>
          <a:ext cx="62932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err="1"/>
            <a:t>i</a:t>
          </a:r>
          <a:r>
            <a:rPr lang="en-US" sz="2500" b="1" i="0" kern="1200" dirty="0"/>
            <a:t>. LTE-M (Long-Term Evolution for Machines)</a:t>
          </a:r>
          <a:endParaRPr lang="en-US" sz="2500" kern="1200" dirty="0"/>
        </a:p>
      </dsp:txBody>
      <dsp:txXfrm>
        <a:off x="29271" y="75977"/>
        <a:ext cx="6234680" cy="5410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4807E-3289-4F2C-8B6F-8D24624580AE}">
      <dsp:nvSpPr>
        <dsp:cNvPr id="0" name=""/>
        <dsp:cNvSpPr/>
      </dsp:nvSpPr>
      <dsp:spPr>
        <a:xfrm>
          <a:off x="0" y="0"/>
          <a:ext cx="1538882" cy="153888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AB3EC-9B2D-4FDC-A0CA-D045C9BD66B4}">
      <dsp:nvSpPr>
        <dsp:cNvPr id="0" name=""/>
        <dsp:cNvSpPr/>
      </dsp:nvSpPr>
      <dsp:spPr>
        <a:xfrm>
          <a:off x="769441" y="0"/>
          <a:ext cx="10535897" cy="153888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3GPP Release:</a:t>
          </a:r>
          <a:r>
            <a:rPr lang="en-US" sz="2000" b="0" i="0" kern="1200" dirty="0"/>
            <a:t> Introduced in </a:t>
          </a:r>
          <a:r>
            <a:rPr lang="en-US" sz="2000" b="1" i="0" kern="1200" dirty="0"/>
            <a:t>Release 13</a:t>
          </a:r>
          <a:r>
            <a:rPr lang="en-US" sz="2000" b="0" i="0" kern="1200" dirty="0"/>
            <a:t> and enhanced in subsequent releases.</a:t>
          </a:r>
          <a:endParaRPr lang="en-US" sz="2000" kern="1200" dirty="0"/>
        </a:p>
      </dsp:txBody>
      <dsp:txXfrm>
        <a:off x="769441" y="0"/>
        <a:ext cx="10535897" cy="730969"/>
      </dsp:txXfrm>
    </dsp:sp>
    <dsp:sp modelId="{3FB1B9E6-A6E2-471D-8442-EB22F9B684E8}">
      <dsp:nvSpPr>
        <dsp:cNvPr id="0" name=""/>
        <dsp:cNvSpPr/>
      </dsp:nvSpPr>
      <dsp:spPr>
        <a:xfrm>
          <a:off x="403956" y="730969"/>
          <a:ext cx="730969" cy="73096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E1BA4-3F72-4A78-A4CE-47100721A596}">
      <dsp:nvSpPr>
        <dsp:cNvPr id="0" name=""/>
        <dsp:cNvSpPr/>
      </dsp:nvSpPr>
      <dsp:spPr>
        <a:xfrm>
          <a:off x="769441" y="730969"/>
          <a:ext cx="10535897" cy="7309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Purpose:</a:t>
          </a:r>
          <a:r>
            <a:rPr lang="en-US" sz="2000" b="0" i="0" kern="1200"/>
            <a:t> Designed to enable medium-to-high throughput IoT applications with mobility and voice support.</a:t>
          </a:r>
          <a:endParaRPr lang="en-US" sz="2000" kern="1200"/>
        </a:p>
      </dsp:txBody>
      <dsp:txXfrm>
        <a:off x="769441" y="730969"/>
        <a:ext cx="10535897" cy="7309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426A9-92DF-436C-9BF5-F50A7F7D3116}">
      <dsp:nvSpPr>
        <dsp:cNvPr id="0" name=""/>
        <dsp:cNvSpPr/>
      </dsp:nvSpPr>
      <dsp:spPr>
        <a:xfrm>
          <a:off x="0" y="0"/>
          <a:ext cx="6293222"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err="1"/>
            <a:t>i</a:t>
          </a:r>
          <a:r>
            <a:rPr lang="en-US" sz="2500" b="1" i="0" kern="1200" dirty="0"/>
            <a:t>. LTE-M (Long-Term Evolution for Machines)</a:t>
          </a:r>
          <a:endParaRPr lang="en-US" sz="2500" kern="1200" dirty="0"/>
        </a:p>
      </dsp:txBody>
      <dsp:txXfrm>
        <a:off x="29271" y="29271"/>
        <a:ext cx="6234680" cy="5410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7D312-0DB5-4FD6-BDFB-D6608FC76A8E}">
      <dsp:nvSpPr>
        <dsp:cNvPr id="0" name=""/>
        <dsp:cNvSpPr/>
      </dsp:nvSpPr>
      <dsp:spPr>
        <a:xfrm rot="5400000">
          <a:off x="345786" y="1635132"/>
          <a:ext cx="1041141" cy="173243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038F484-657C-4B4F-A7D9-16321E12602F}">
      <dsp:nvSpPr>
        <dsp:cNvPr id="0" name=""/>
        <dsp:cNvSpPr/>
      </dsp:nvSpPr>
      <dsp:spPr>
        <a:xfrm>
          <a:off x="171993" y="2152757"/>
          <a:ext cx="1564053" cy="1370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t>Key Features:</a:t>
          </a:r>
          <a:endParaRPr lang="en-US" sz="1400" kern="1200"/>
        </a:p>
      </dsp:txBody>
      <dsp:txXfrm>
        <a:off x="171993" y="2152757"/>
        <a:ext cx="1564053" cy="1370984"/>
      </dsp:txXfrm>
    </dsp:sp>
    <dsp:sp modelId="{10ECC5E8-D62F-4BA0-BDE8-3264A06FC522}">
      <dsp:nvSpPr>
        <dsp:cNvPr id="0" name=""/>
        <dsp:cNvSpPr/>
      </dsp:nvSpPr>
      <dsp:spPr>
        <a:xfrm>
          <a:off x="1440942" y="1507588"/>
          <a:ext cx="295104" cy="295104"/>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064A3A4-72ED-4A5F-8B5E-09DBBD1B32EE}">
      <dsp:nvSpPr>
        <dsp:cNvPr id="0" name=""/>
        <dsp:cNvSpPr/>
      </dsp:nvSpPr>
      <dsp:spPr>
        <a:xfrm rot="5400000">
          <a:off x="2260492" y="1161336"/>
          <a:ext cx="1041141" cy="173243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28860CD-6009-432C-86D4-B66FB7BD3FE7}">
      <dsp:nvSpPr>
        <dsp:cNvPr id="0" name=""/>
        <dsp:cNvSpPr/>
      </dsp:nvSpPr>
      <dsp:spPr>
        <a:xfrm>
          <a:off x="2086700" y="1678961"/>
          <a:ext cx="1564053" cy="1370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t>Mobility Support:</a:t>
          </a:r>
          <a:r>
            <a:rPr lang="en-US" sz="1400" b="0" i="0" kern="1200"/>
            <a:t> Handles handovers between cells, suitable for mobile use cases.</a:t>
          </a:r>
          <a:endParaRPr lang="en-US" sz="1400" kern="1200"/>
        </a:p>
      </dsp:txBody>
      <dsp:txXfrm>
        <a:off x="2086700" y="1678961"/>
        <a:ext cx="1564053" cy="1370984"/>
      </dsp:txXfrm>
    </dsp:sp>
    <dsp:sp modelId="{DE2CC8AE-0B3A-4DB1-B687-54851B509B9C}">
      <dsp:nvSpPr>
        <dsp:cNvPr id="0" name=""/>
        <dsp:cNvSpPr/>
      </dsp:nvSpPr>
      <dsp:spPr>
        <a:xfrm>
          <a:off x="3355649" y="1033792"/>
          <a:ext cx="295104" cy="295104"/>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0E6E9C9-F060-453E-9A48-94321AABA3A6}">
      <dsp:nvSpPr>
        <dsp:cNvPr id="0" name=""/>
        <dsp:cNvSpPr/>
      </dsp:nvSpPr>
      <dsp:spPr>
        <a:xfrm rot="5400000">
          <a:off x="4175199" y="687540"/>
          <a:ext cx="1041141" cy="173243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50B3F68-D595-47B0-9511-81662599C228}">
      <dsp:nvSpPr>
        <dsp:cNvPr id="0" name=""/>
        <dsp:cNvSpPr/>
      </dsp:nvSpPr>
      <dsp:spPr>
        <a:xfrm>
          <a:off x="4001407" y="1205165"/>
          <a:ext cx="1564053" cy="1370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t>VoLTE Support:</a:t>
          </a:r>
          <a:r>
            <a:rPr lang="en-US" sz="1400" b="0" i="0" kern="1200"/>
            <a:t> Enables voice calls over LTE.</a:t>
          </a:r>
          <a:endParaRPr lang="en-US" sz="1400" kern="1200"/>
        </a:p>
      </dsp:txBody>
      <dsp:txXfrm>
        <a:off x="4001407" y="1205165"/>
        <a:ext cx="1564053" cy="1370984"/>
      </dsp:txXfrm>
    </dsp:sp>
    <dsp:sp modelId="{2F37DF8A-65FD-4883-B580-EA18D7869736}">
      <dsp:nvSpPr>
        <dsp:cNvPr id="0" name=""/>
        <dsp:cNvSpPr/>
      </dsp:nvSpPr>
      <dsp:spPr>
        <a:xfrm>
          <a:off x="5270356" y="559996"/>
          <a:ext cx="295104" cy="295104"/>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8C953B4-3EBA-4607-9A78-886F6E325129}">
      <dsp:nvSpPr>
        <dsp:cNvPr id="0" name=""/>
        <dsp:cNvSpPr/>
      </dsp:nvSpPr>
      <dsp:spPr>
        <a:xfrm rot="5400000">
          <a:off x="6058393" y="163248"/>
          <a:ext cx="1041141" cy="173243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BA16CAB-F48E-4F69-9304-8F216EC57F46}">
      <dsp:nvSpPr>
        <dsp:cNvPr id="0" name=""/>
        <dsp:cNvSpPr/>
      </dsp:nvSpPr>
      <dsp:spPr>
        <a:xfrm>
          <a:off x="5916114" y="731369"/>
          <a:ext cx="1564053" cy="1370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a:t>Coverage Enhancement:</a:t>
          </a:r>
          <a:r>
            <a:rPr lang="en-US" sz="1400" b="0" i="0" kern="1200"/>
            <a:t> Achieves better signal penetration for challenging environments.</a:t>
          </a:r>
          <a:endParaRPr lang="en-US" sz="1400" kern="1200"/>
        </a:p>
      </dsp:txBody>
      <dsp:txXfrm>
        <a:off x="5916114" y="731369"/>
        <a:ext cx="1564053" cy="1370984"/>
      </dsp:txXfrm>
    </dsp:sp>
    <dsp:sp modelId="{E88B32B4-B9D0-4490-A681-0A8C19639711}">
      <dsp:nvSpPr>
        <dsp:cNvPr id="0" name=""/>
        <dsp:cNvSpPr/>
      </dsp:nvSpPr>
      <dsp:spPr>
        <a:xfrm>
          <a:off x="7185063" y="86200"/>
          <a:ext cx="295104" cy="295104"/>
        </a:xfrm>
        <a:prstGeom prst="triangle">
          <a:avLst>
            <a:gd name="adj" fmla="val 1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F1D6CF5-6641-4A65-AEED-F95EBF7B9407}">
      <dsp:nvSpPr>
        <dsp:cNvPr id="0" name=""/>
        <dsp:cNvSpPr/>
      </dsp:nvSpPr>
      <dsp:spPr>
        <a:xfrm rot="5400000">
          <a:off x="8004613" y="-260051"/>
          <a:ext cx="1041141" cy="1732436"/>
        </a:xfrm>
        <a:prstGeom prst="corner">
          <a:avLst>
            <a:gd name="adj1" fmla="val 16120"/>
            <a:gd name="adj2" fmla="val 1611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ADD75A0-90D6-46FB-AF98-0924FBFEE001}">
      <dsp:nvSpPr>
        <dsp:cNvPr id="0" name=""/>
        <dsp:cNvSpPr/>
      </dsp:nvSpPr>
      <dsp:spPr>
        <a:xfrm>
          <a:off x="7830820" y="257573"/>
          <a:ext cx="1564053" cy="1370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t>Low Power Features:</a:t>
          </a:r>
          <a:endParaRPr lang="en-US" sz="1400" kern="1200" dirty="0"/>
        </a:p>
        <a:p>
          <a:pPr marL="57150" lvl="1" indent="-57150" algn="l" defTabSz="488950">
            <a:lnSpc>
              <a:spcPct val="90000"/>
            </a:lnSpc>
            <a:spcBef>
              <a:spcPct val="0"/>
            </a:spcBef>
            <a:spcAft>
              <a:spcPct val="15000"/>
            </a:spcAft>
            <a:buChar char="•"/>
          </a:pPr>
          <a:r>
            <a:rPr lang="en-US" sz="1100" b="1" i="0" kern="1200" dirty="0"/>
            <a:t>Power Saving Mode (PSM).</a:t>
          </a:r>
          <a:endParaRPr lang="en-US" sz="1100" kern="1200" dirty="0"/>
        </a:p>
        <a:p>
          <a:pPr marL="57150" lvl="1" indent="-57150" algn="l" defTabSz="488950">
            <a:lnSpc>
              <a:spcPct val="90000"/>
            </a:lnSpc>
            <a:spcBef>
              <a:spcPct val="0"/>
            </a:spcBef>
            <a:spcAft>
              <a:spcPct val="15000"/>
            </a:spcAft>
            <a:buChar char="•"/>
          </a:pPr>
          <a:r>
            <a:rPr lang="en-US" sz="1100" b="1" i="0" kern="1200" dirty="0"/>
            <a:t>Extended Discontinuous Reception (</a:t>
          </a:r>
          <a:r>
            <a:rPr lang="en-US" sz="1100" b="1" i="0" kern="1200" dirty="0" err="1"/>
            <a:t>eDRX</a:t>
          </a:r>
          <a:r>
            <a:rPr lang="en-US" sz="1100" b="1" i="0" kern="1200" dirty="0"/>
            <a:t>).</a:t>
          </a:r>
          <a:endParaRPr lang="en-US" sz="1100" kern="1200" dirty="0"/>
        </a:p>
      </dsp:txBody>
      <dsp:txXfrm>
        <a:off x="7830820" y="257573"/>
        <a:ext cx="1564053" cy="137098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B5E18-A2FF-4ECB-BE23-AF1D17393C8F}">
      <dsp:nvSpPr>
        <dsp:cNvPr id="0" name=""/>
        <dsp:cNvSpPr/>
      </dsp:nvSpPr>
      <dsp:spPr>
        <a:xfrm>
          <a:off x="0" y="0"/>
          <a:ext cx="1550893" cy="1550893"/>
        </a:xfrm>
        <a:prstGeom prst="pie">
          <a:avLst>
            <a:gd name="adj1" fmla="val 54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6FEF11-103F-419B-9DD4-A081AE64A666}">
      <dsp:nvSpPr>
        <dsp:cNvPr id="0" name=""/>
        <dsp:cNvSpPr/>
      </dsp:nvSpPr>
      <dsp:spPr>
        <a:xfrm>
          <a:off x="775446" y="0"/>
          <a:ext cx="4576483" cy="1550893"/>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a:t>Use Cases:</a:t>
          </a:r>
          <a:endParaRPr lang="en-US" sz="2000" kern="1200"/>
        </a:p>
      </dsp:txBody>
      <dsp:txXfrm>
        <a:off x="775446" y="0"/>
        <a:ext cx="4576483" cy="736674"/>
      </dsp:txXfrm>
    </dsp:sp>
    <dsp:sp modelId="{B09A2C8D-00D7-490B-98AD-E0D17610E862}">
      <dsp:nvSpPr>
        <dsp:cNvPr id="0" name=""/>
        <dsp:cNvSpPr/>
      </dsp:nvSpPr>
      <dsp:spPr>
        <a:xfrm>
          <a:off x="407109" y="736674"/>
          <a:ext cx="736674" cy="736674"/>
        </a:xfrm>
        <a:prstGeom prst="pie">
          <a:avLst>
            <a:gd name="adj1" fmla="val 54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082E3D-6E19-4AE5-BF4B-277563AD4B48}">
      <dsp:nvSpPr>
        <dsp:cNvPr id="0" name=""/>
        <dsp:cNvSpPr/>
      </dsp:nvSpPr>
      <dsp:spPr>
        <a:xfrm>
          <a:off x="775446" y="736674"/>
          <a:ext cx="4576483" cy="73667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Smart metering, and smart transportation.</a:t>
          </a:r>
          <a:endParaRPr lang="en-US" sz="2000" kern="1200"/>
        </a:p>
      </dsp:txBody>
      <dsp:txXfrm>
        <a:off x="775446" y="736674"/>
        <a:ext cx="4576483" cy="7366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07CFA-4A94-4E2C-BD74-7073FCB65E46}">
      <dsp:nvSpPr>
        <dsp:cNvPr id="0" name=""/>
        <dsp:cNvSpPr/>
      </dsp:nvSpPr>
      <dsp:spPr>
        <a:xfrm>
          <a:off x="0" y="139"/>
          <a:ext cx="5418270" cy="3690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ii. NB-IoT (Narrowband IoT)</a:t>
          </a:r>
          <a:endParaRPr lang="en-US" sz="2400" kern="1200"/>
        </a:p>
      </dsp:txBody>
      <dsp:txXfrm>
        <a:off x="18016" y="18155"/>
        <a:ext cx="5382238" cy="3330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9E483-A9D2-452A-974F-BE0213BA3113}">
      <dsp:nvSpPr>
        <dsp:cNvPr id="0" name=""/>
        <dsp:cNvSpPr/>
      </dsp:nvSpPr>
      <dsp:spPr>
        <a:xfrm>
          <a:off x="0" y="0"/>
          <a:ext cx="1508105" cy="1508105"/>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042A146-EFD3-457D-B291-05F4926B7545}">
      <dsp:nvSpPr>
        <dsp:cNvPr id="0" name=""/>
        <dsp:cNvSpPr/>
      </dsp:nvSpPr>
      <dsp:spPr>
        <a:xfrm>
          <a:off x="754052" y="0"/>
          <a:ext cx="8954695" cy="1508105"/>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3GPP Release:</a:t>
          </a:r>
          <a:r>
            <a:rPr lang="en-US" sz="1800" b="0" i="0" kern="1200" dirty="0"/>
            <a:t> Also introduced in </a:t>
          </a:r>
          <a:r>
            <a:rPr lang="en-US" sz="1800" b="1" i="0" kern="1200" dirty="0"/>
            <a:t>Release 13</a:t>
          </a:r>
          <a:r>
            <a:rPr lang="en-US" sz="1800" b="0" i="0" kern="1200" dirty="0"/>
            <a:t> and enhanced in later releases.</a:t>
          </a:r>
          <a:br>
            <a:rPr lang="en-US" sz="1800" b="0" i="0" kern="1200" dirty="0"/>
          </a:br>
          <a:endParaRPr lang="en-US" sz="1800" kern="1200" dirty="0"/>
        </a:p>
      </dsp:txBody>
      <dsp:txXfrm>
        <a:off x="754052" y="0"/>
        <a:ext cx="8954695" cy="716349"/>
      </dsp:txXfrm>
    </dsp:sp>
    <dsp:sp modelId="{E17636AD-DC26-4ED7-8927-EE42D0E82978}">
      <dsp:nvSpPr>
        <dsp:cNvPr id="0" name=""/>
        <dsp:cNvSpPr/>
      </dsp:nvSpPr>
      <dsp:spPr>
        <a:xfrm>
          <a:off x="395877" y="716349"/>
          <a:ext cx="716349" cy="716349"/>
        </a:xfrm>
        <a:prstGeom prst="pie">
          <a:avLst>
            <a:gd name="adj1" fmla="val 5400000"/>
            <a:gd name="adj2" fmla="val 162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3B7FF62-FE8E-4B7F-85F5-3C3EBDF69B19}">
      <dsp:nvSpPr>
        <dsp:cNvPr id="0" name=""/>
        <dsp:cNvSpPr/>
      </dsp:nvSpPr>
      <dsp:spPr>
        <a:xfrm>
          <a:off x="754052" y="716349"/>
          <a:ext cx="8954695" cy="716349"/>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Purpose:</a:t>
          </a:r>
          <a:r>
            <a:rPr lang="en-US" sz="1800" b="0" i="0" kern="1200"/>
            <a:t> Focuses on ultra-low-power and cost-sensitive IoT applications with low data rates.</a:t>
          </a:r>
          <a:br>
            <a:rPr lang="en-US" sz="1800" kern="1200"/>
          </a:br>
          <a:endParaRPr lang="en-US" sz="1800" kern="1200"/>
        </a:p>
      </dsp:txBody>
      <dsp:txXfrm>
        <a:off x="754052" y="716349"/>
        <a:ext cx="8954695" cy="716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CA9BD-DD35-42F7-982B-A3995DF56112}">
      <dsp:nvSpPr>
        <dsp:cNvPr id="0" name=""/>
        <dsp:cNvSpPr/>
      </dsp:nvSpPr>
      <dsp:spPr>
        <a:xfrm>
          <a:off x="0" y="0"/>
          <a:ext cx="523220" cy="523220"/>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4268A6-264A-490E-B210-0820DF602375}">
      <dsp:nvSpPr>
        <dsp:cNvPr id="0" name=""/>
        <dsp:cNvSpPr/>
      </dsp:nvSpPr>
      <dsp:spPr>
        <a:xfrm>
          <a:off x="261610" y="0"/>
          <a:ext cx="7396490" cy="52322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Who are the partners and members of 3GPP?</a:t>
          </a:r>
          <a:endParaRPr lang="en-US" sz="2400" kern="1200" dirty="0"/>
        </a:p>
      </dsp:txBody>
      <dsp:txXfrm>
        <a:off x="261610" y="0"/>
        <a:ext cx="7396490" cy="5232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443FD-FEB5-47E9-A086-6EB69DF013A3}">
      <dsp:nvSpPr>
        <dsp:cNvPr id="0" name=""/>
        <dsp:cNvSpPr/>
      </dsp:nvSpPr>
      <dsp:spPr>
        <a:xfrm>
          <a:off x="4327654" y="1023342"/>
          <a:ext cx="1256736" cy="12567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5970D87-6A5A-4323-B308-330ECEF15D41}">
      <dsp:nvSpPr>
        <dsp:cNvPr id="0" name=""/>
        <dsp:cNvSpPr/>
      </dsp:nvSpPr>
      <dsp:spPr>
        <a:xfrm>
          <a:off x="4227115" y="0"/>
          <a:ext cx="1457814" cy="8438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i="0" kern="1200"/>
            <a:t>Key Features:</a:t>
          </a:r>
          <a:endParaRPr lang="en-US" sz="2000" kern="1200"/>
        </a:p>
      </dsp:txBody>
      <dsp:txXfrm>
        <a:off x="4227115" y="0"/>
        <a:ext cx="1457814" cy="843809"/>
      </dsp:txXfrm>
    </dsp:sp>
    <dsp:sp modelId="{962949F5-AFDA-4201-9B82-2A4E2E259DAB}">
      <dsp:nvSpPr>
        <dsp:cNvPr id="0" name=""/>
        <dsp:cNvSpPr/>
      </dsp:nvSpPr>
      <dsp:spPr>
        <a:xfrm>
          <a:off x="4805717" y="1370561"/>
          <a:ext cx="1256736" cy="12567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377CEAE-808D-4954-96B8-5CF2EBB9CA0C}">
      <dsp:nvSpPr>
        <dsp:cNvPr id="0" name=""/>
        <dsp:cNvSpPr/>
      </dsp:nvSpPr>
      <dsp:spPr>
        <a:xfrm>
          <a:off x="5916721" y="1007804"/>
          <a:ext cx="3074418" cy="9156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i="0" kern="1200" dirty="0"/>
            <a:t>Narrowband Operation:</a:t>
          </a:r>
          <a:r>
            <a:rPr lang="en-US" sz="1800" b="0" i="0" kern="1200" dirty="0"/>
            <a:t> Requires only 180 kHz bandwidth.</a:t>
          </a:r>
          <a:endParaRPr lang="en-US" sz="1800" kern="1200" dirty="0"/>
        </a:p>
      </dsp:txBody>
      <dsp:txXfrm>
        <a:off x="5916721" y="1007804"/>
        <a:ext cx="3074418" cy="915622"/>
      </dsp:txXfrm>
    </dsp:sp>
    <dsp:sp modelId="{87DC8279-A5F3-468F-8CE1-6ED0F51D9E35}">
      <dsp:nvSpPr>
        <dsp:cNvPr id="0" name=""/>
        <dsp:cNvSpPr/>
      </dsp:nvSpPr>
      <dsp:spPr>
        <a:xfrm>
          <a:off x="4607404" y="1933891"/>
          <a:ext cx="1256736" cy="12567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15C97C5-DA33-42B0-A1D2-D84715482C68}">
      <dsp:nvSpPr>
        <dsp:cNvPr id="0" name=""/>
        <dsp:cNvSpPr/>
      </dsp:nvSpPr>
      <dsp:spPr>
        <a:xfrm>
          <a:off x="6155546" y="2613927"/>
          <a:ext cx="3553201" cy="9156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i="0" kern="1200" dirty="0"/>
            <a:t>Low Cost and Complexity:</a:t>
          </a:r>
          <a:r>
            <a:rPr lang="en-US" sz="2000" b="0" i="0" kern="1200" dirty="0"/>
            <a:t> Simplified device hardware and reduced modem complexity.</a:t>
          </a:r>
          <a:endParaRPr lang="en-US" sz="2000" kern="1200" dirty="0"/>
        </a:p>
      </dsp:txBody>
      <dsp:txXfrm>
        <a:off x="6155546" y="2613927"/>
        <a:ext cx="3553201" cy="915622"/>
      </dsp:txXfrm>
    </dsp:sp>
    <dsp:sp modelId="{E5D26AD7-C38B-42D3-A482-9FD194CC3E09}">
      <dsp:nvSpPr>
        <dsp:cNvPr id="0" name=""/>
        <dsp:cNvSpPr/>
      </dsp:nvSpPr>
      <dsp:spPr>
        <a:xfrm>
          <a:off x="4032070" y="1932861"/>
          <a:ext cx="1256736" cy="12567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21795F1-041E-4A82-8A5B-7DAC2306295B}">
      <dsp:nvSpPr>
        <dsp:cNvPr id="0" name=""/>
        <dsp:cNvSpPr/>
      </dsp:nvSpPr>
      <dsp:spPr>
        <a:xfrm>
          <a:off x="499646" y="2675054"/>
          <a:ext cx="3959798" cy="9156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b="1" i="0" kern="1200" dirty="0"/>
            <a:t>Power Efficiency:</a:t>
          </a:r>
          <a:endParaRPr lang="en-US" sz="2000" kern="1200" dirty="0"/>
        </a:p>
        <a:p>
          <a:pPr marL="171450" lvl="1" indent="-171450" algn="l" defTabSz="711200">
            <a:lnSpc>
              <a:spcPct val="90000"/>
            </a:lnSpc>
            <a:spcBef>
              <a:spcPct val="0"/>
            </a:spcBef>
            <a:spcAft>
              <a:spcPct val="15000"/>
            </a:spcAft>
            <a:buChar char="•"/>
          </a:pPr>
          <a:r>
            <a:rPr lang="en-US" sz="1600" b="0" i="0" kern="1200" dirty="0"/>
            <a:t>Long battery life (up to 10 years).</a:t>
          </a:r>
          <a:endParaRPr lang="en-US" sz="1600" kern="1200" dirty="0"/>
        </a:p>
        <a:p>
          <a:pPr marL="171450" lvl="1" indent="-171450" algn="l" defTabSz="711200">
            <a:lnSpc>
              <a:spcPct val="90000"/>
            </a:lnSpc>
            <a:spcBef>
              <a:spcPct val="0"/>
            </a:spcBef>
            <a:spcAft>
              <a:spcPct val="15000"/>
            </a:spcAft>
            <a:buChar char="•"/>
          </a:pPr>
          <a:r>
            <a:rPr lang="en-US" sz="1600" b="0" i="0" kern="1200" dirty="0"/>
            <a:t>Supports PSM and </a:t>
          </a:r>
          <a:r>
            <a:rPr lang="en-US" sz="1600" b="0" i="0" kern="1200" dirty="0" err="1"/>
            <a:t>eDRX</a:t>
          </a:r>
          <a:r>
            <a:rPr lang="en-US" sz="1600" b="0" i="0" kern="1200" dirty="0"/>
            <a:t>(Extended Discontinuous Reception).</a:t>
          </a:r>
          <a:endParaRPr lang="en-US" sz="1600" kern="1200" dirty="0"/>
        </a:p>
      </dsp:txBody>
      <dsp:txXfrm>
        <a:off x="499646" y="2675054"/>
        <a:ext cx="3959798" cy="915622"/>
      </dsp:txXfrm>
    </dsp:sp>
    <dsp:sp modelId="{82BA2551-4A8B-4815-93BA-3B154B91B324}">
      <dsp:nvSpPr>
        <dsp:cNvPr id="0" name=""/>
        <dsp:cNvSpPr/>
      </dsp:nvSpPr>
      <dsp:spPr>
        <a:xfrm>
          <a:off x="3849591" y="1370561"/>
          <a:ext cx="1256736" cy="12567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A141C15-5F13-4586-955C-A5F2CC730A80}">
      <dsp:nvSpPr>
        <dsp:cNvPr id="0" name=""/>
        <dsp:cNvSpPr/>
      </dsp:nvSpPr>
      <dsp:spPr>
        <a:xfrm>
          <a:off x="1045784" y="803620"/>
          <a:ext cx="2816324" cy="13239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i="0" kern="1200" dirty="0"/>
            <a:t>Non-IP Data Delivery (NIDD):</a:t>
          </a:r>
          <a:r>
            <a:rPr lang="en-US" sz="1600" b="0" i="0" kern="1200" dirty="0"/>
            <a:t> Reduces overhead for small data transmissions.</a:t>
          </a:r>
          <a:endParaRPr lang="en-US" sz="1600" kern="1200" dirty="0"/>
        </a:p>
      </dsp:txBody>
      <dsp:txXfrm>
        <a:off x="1045784" y="803620"/>
        <a:ext cx="2816324" cy="13239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07CFA-4A94-4E2C-BD74-7073FCB65E46}">
      <dsp:nvSpPr>
        <dsp:cNvPr id="0" name=""/>
        <dsp:cNvSpPr/>
      </dsp:nvSpPr>
      <dsp:spPr>
        <a:xfrm>
          <a:off x="0" y="139"/>
          <a:ext cx="5418270" cy="3690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ii. NB-IoT (Narrowband IoT)</a:t>
          </a:r>
          <a:endParaRPr lang="en-US" sz="2400" kern="1200"/>
        </a:p>
      </dsp:txBody>
      <dsp:txXfrm>
        <a:off x="18016" y="18155"/>
        <a:ext cx="5382238" cy="3330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F2C7D-5C5A-4D40-A21B-79695F6EB8BC}">
      <dsp:nvSpPr>
        <dsp:cNvPr id="0" name=""/>
        <dsp:cNvSpPr/>
      </dsp:nvSpPr>
      <dsp:spPr>
        <a:xfrm>
          <a:off x="1294279" y="0"/>
          <a:ext cx="7334251" cy="246658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E7DED9E-74CA-4C9F-A6F3-BF112BAD5079}">
      <dsp:nvSpPr>
        <dsp:cNvPr id="0" name=""/>
        <dsp:cNvSpPr/>
      </dsp:nvSpPr>
      <dsp:spPr>
        <a:xfrm>
          <a:off x="1054235" y="739976"/>
          <a:ext cx="3154806" cy="9866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Use Cases:</a:t>
          </a:r>
          <a:endParaRPr lang="en-US" sz="1700" kern="1200"/>
        </a:p>
      </dsp:txBody>
      <dsp:txXfrm>
        <a:off x="1102399" y="788140"/>
        <a:ext cx="3058478" cy="890307"/>
      </dsp:txXfrm>
    </dsp:sp>
    <dsp:sp modelId="{073FE298-E580-4D13-9118-F5DCC4CC019B}">
      <dsp:nvSpPr>
        <dsp:cNvPr id="0" name=""/>
        <dsp:cNvSpPr/>
      </dsp:nvSpPr>
      <dsp:spPr>
        <a:xfrm>
          <a:off x="4419488" y="739976"/>
          <a:ext cx="3154806" cy="9866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Smart agriculture, asset tracking, environmental monitoring, and remote sensors.</a:t>
          </a:r>
          <a:endParaRPr lang="en-US" sz="1700" kern="1200" dirty="0"/>
        </a:p>
      </dsp:txBody>
      <dsp:txXfrm>
        <a:off x="4467652" y="788140"/>
        <a:ext cx="3058478" cy="89030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D1517-BB84-4B07-89F1-F7340E80FDC1}">
      <dsp:nvSpPr>
        <dsp:cNvPr id="0" name=""/>
        <dsp:cNvSpPr/>
      </dsp:nvSpPr>
      <dsp:spPr>
        <a:xfrm>
          <a:off x="0" y="99"/>
          <a:ext cx="5173211" cy="369132"/>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iii. EC-GSM (Extended Coverage GSM for IoT)</a:t>
          </a:r>
          <a:endParaRPr lang="en-US" sz="1600" kern="1200" dirty="0"/>
        </a:p>
      </dsp:txBody>
      <dsp:txXfrm>
        <a:off x="18020" y="18119"/>
        <a:ext cx="5137171" cy="33309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3C3D2-690E-4272-98BB-D0A8296CBC6C}">
      <dsp:nvSpPr>
        <dsp:cNvPr id="0" name=""/>
        <dsp:cNvSpPr/>
      </dsp:nvSpPr>
      <dsp:spPr>
        <a:xfrm>
          <a:off x="0" y="0"/>
          <a:ext cx="1420372" cy="1420372"/>
        </a:xfrm>
        <a:prstGeom prst="pie">
          <a:avLst>
            <a:gd name="adj1" fmla="val 5400000"/>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664B22E-3761-473D-9343-2E686D93B3BA}">
      <dsp:nvSpPr>
        <dsp:cNvPr id="0" name=""/>
        <dsp:cNvSpPr/>
      </dsp:nvSpPr>
      <dsp:spPr>
        <a:xfrm>
          <a:off x="692179" y="0"/>
          <a:ext cx="9330284" cy="1420372"/>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3GPP Release:</a:t>
          </a:r>
          <a:r>
            <a:rPr lang="en-US" sz="1800" b="0" i="0" kern="1200"/>
            <a:t> Introduced in </a:t>
          </a:r>
          <a:r>
            <a:rPr lang="en-US" sz="1800" b="1" i="0" kern="1200"/>
            <a:t>Release 13</a:t>
          </a:r>
          <a:r>
            <a:rPr lang="en-US" sz="1800" b="0" i="0" kern="1200"/>
            <a:t> for IoT support on existing GSM networks.</a:t>
          </a:r>
          <a:endParaRPr lang="en-US" sz="1800" kern="1200"/>
        </a:p>
      </dsp:txBody>
      <dsp:txXfrm>
        <a:off x="692179" y="0"/>
        <a:ext cx="9330284" cy="674677"/>
      </dsp:txXfrm>
    </dsp:sp>
    <dsp:sp modelId="{62402981-588C-4788-9A38-7987383F3286}">
      <dsp:nvSpPr>
        <dsp:cNvPr id="0" name=""/>
        <dsp:cNvSpPr/>
      </dsp:nvSpPr>
      <dsp:spPr>
        <a:xfrm>
          <a:off x="372847" y="674677"/>
          <a:ext cx="674677" cy="674677"/>
        </a:xfrm>
        <a:prstGeom prst="pie">
          <a:avLst>
            <a:gd name="adj1" fmla="val 5400000"/>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379109D-664A-490E-9A89-BB7C46DAE126}">
      <dsp:nvSpPr>
        <dsp:cNvPr id="0" name=""/>
        <dsp:cNvSpPr/>
      </dsp:nvSpPr>
      <dsp:spPr>
        <a:xfrm>
          <a:off x="710186" y="674677"/>
          <a:ext cx="9330284" cy="674677"/>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Purpose:</a:t>
          </a:r>
          <a:r>
            <a:rPr lang="en-US" sz="1800" b="0" i="0" kern="1200"/>
            <a:t> Enables IoT in regions relying on legacy GSM networks, leveraging the established GSM infrastructure.</a:t>
          </a:r>
          <a:endParaRPr lang="en-US" sz="1800" kern="1200"/>
        </a:p>
      </dsp:txBody>
      <dsp:txXfrm>
        <a:off x="710186" y="674677"/>
        <a:ext cx="9330284" cy="67467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7AF50-E958-4FED-AE49-05AC5895538F}">
      <dsp:nvSpPr>
        <dsp:cNvPr id="0" name=""/>
        <dsp:cNvSpPr/>
      </dsp:nvSpPr>
      <dsp:spPr>
        <a:xfrm>
          <a:off x="0" y="1192351"/>
          <a:ext cx="11147612" cy="1589802"/>
        </a:xfrm>
        <a:prstGeom prst="notchedRightArrow">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8CCBFBA-717C-4545-84C7-3E029E9D6755}">
      <dsp:nvSpPr>
        <dsp:cNvPr id="0" name=""/>
        <dsp:cNvSpPr/>
      </dsp:nvSpPr>
      <dsp:spPr>
        <a:xfrm>
          <a:off x="2755" y="0"/>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a:t>Key Features:</a:t>
          </a:r>
          <a:endParaRPr lang="en-US" sz="1400" kern="1200"/>
        </a:p>
      </dsp:txBody>
      <dsp:txXfrm>
        <a:off x="2755" y="0"/>
        <a:ext cx="1604374" cy="1589802"/>
      </dsp:txXfrm>
    </dsp:sp>
    <dsp:sp modelId="{53CE7400-E244-4E7F-9FBB-057547371FD1}">
      <dsp:nvSpPr>
        <dsp:cNvPr id="0" name=""/>
        <dsp:cNvSpPr/>
      </dsp:nvSpPr>
      <dsp:spPr>
        <a:xfrm>
          <a:off x="606217"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CCB1666-8DDA-41C3-B479-AA43B9BD7616}">
      <dsp:nvSpPr>
        <dsp:cNvPr id="0" name=""/>
        <dsp:cNvSpPr/>
      </dsp:nvSpPr>
      <dsp:spPr>
        <a:xfrm>
          <a:off x="1687348" y="2384703"/>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a:t>Extended Coverage:</a:t>
          </a:r>
          <a:r>
            <a:rPr lang="en-US" sz="1400" b="0" i="0" kern="1200"/>
            <a:t> Coverage enhanced by up to 20 dB through retransmissions.</a:t>
          </a:r>
          <a:endParaRPr lang="en-US" sz="1400" kern="1200"/>
        </a:p>
      </dsp:txBody>
      <dsp:txXfrm>
        <a:off x="1687348" y="2384703"/>
        <a:ext cx="1604374" cy="1589802"/>
      </dsp:txXfrm>
    </dsp:sp>
    <dsp:sp modelId="{12F03715-EDAC-4C86-AEC0-41A79FB7F83A}">
      <dsp:nvSpPr>
        <dsp:cNvPr id="0" name=""/>
        <dsp:cNvSpPr/>
      </dsp:nvSpPr>
      <dsp:spPr>
        <a:xfrm>
          <a:off x="2290810"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FF4B33E-FB37-4FBD-8A39-B48E2DF50F13}">
      <dsp:nvSpPr>
        <dsp:cNvPr id="0" name=""/>
        <dsp:cNvSpPr/>
      </dsp:nvSpPr>
      <dsp:spPr>
        <a:xfrm>
          <a:off x="3371941" y="0"/>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dirty="0"/>
            <a:t>Backward Compatibility:</a:t>
          </a:r>
          <a:r>
            <a:rPr lang="en-US" sz="1400" b="0" i="0" kern="1200" dirty="0"/>
            <a:t> Reuses existing GSM infrastructure with minimal upgrades.</a:t>
          </a:r>
          <a:endParaRPr lang="en-US" sz="1400" kern="1200" dirty="0"/>
        </a:p>
      </dsp:txBody>
      <dsp:txXfrm>
        <a:off x="3371941" y="0"/>
        <a:ext cx="1604374" cy="1589802"/>
      </dsp:txXfrm>
    </dsp:sp>
    <dsp:sp modelId="{A71E2802-D7FB-4DBF-A1B0-1B13B2FB9518}">
      <dsp:nvSpPr>
        <dsp:cNvPr id="0" name=""/>
        <dsp:cNvSpPr/>
      </dsp:nvSpPr>
      <dsp:spPr>
        <a:xfrm>
          <a:off x="3975403"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CF4CBF-3A8E-400C-868B-E054D36F77DF}">
      <dsp:nvSpPr>
        <dsp:cNvPr id="0" name=""/>
        <dsp:cNvSpPr/>
      </dsp:nvSpPr>
      <dsp:spPr>
        <a:xfrm>
          <a:off x="5056534" y="2384703"/>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a:t>Low Power Modes:</a:t>
          </a:r>
          <a:r>
            <a:rPr lang="en-US" sz="1400" b="0" i="0" kern="1200"/>
            <a:t> Supports PSM and eDRX for energy-efficient operation.</a:t>
          </a:r>
          <a:endParaRPr lang="en-US" sz="1400" kern="1200"/>
        </a:p>
      </dsp:txBody>
      <dsp:txXfrm>
        <a:off x="5056534" y="2384703"/>
        <a:ext cx="1604374" cy="1589802"/>
      </dsp:txXfrm>
    </dsp:sp>
    <dsp:sp modelId="{DF33B4FA-B3E7-4413-9437-29D2FDD415ED}">
      <dsp:nvSpPr>
        <dsp:cNvPr id="0" name=""/>
        <dsp:cNvSpPr/>
      </dsp:nvSpPr>
      <dsp:spPr>
        <a:xfrm>
          <a:off x="5659996"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C5C461-DE08-44E4-BB6C-3E9E29B53BEC}">
      <dsp:nvSpPr>
        <dsp:cNvPr id="0" name=""/>
        <dsp:cNvSpPr/>
      </dsp:nvSpPr>
      <dsp:spPr>
        <a:xfrm>
          <a:off x="6741127" y="0"/>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dirty="0"/>
            <a:t>Scalable:</a:t>
          </a:r>
          <a:r>
            <a:rPr lang="en-US" sz="1400" b="0" i="0" kern="1200" dirty="0"/>
            <a:t> Handles a large number of IoT devices on GSM networks.</a:t>
          </a:r>
          <a:endParaRPr lang="en-US" sz="1400" kern="1200" dirty="0"/>
        </a:p>
      </dsp:txBody>
      <dsp:txXfrm>
        <a:off x="6741127" y="0"/>
        <a:ext cx="1604374" cy="1589802"/>
      </dsp:txXfrm>
    </dsp:sp>
    <dsp:sp modelId="{F949D220-5973-4611-ADD1-164D8881E666}">
      <dsp:nvSpPr>
        <dsp:cNvPr id="0" name=""/>
        <dsp:cNvSpPr/>
      </dsp:nvSpPr>
      <dsp:spPr>
        <a:xfrm>
          <a:off x="7344589"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9C76EE3-527C-4411-BC46-ADBC76A38E14}">
      <dsp:nvSpPr>
        <dsp:cNvPr id="0" name=""/>
        <dsp:cNvSpPr/>
      </dsp:nvSpPr>
      <dsp:spPr>
        <a:xfrm>
          <a:off x="8425720" y="2384703"/>
          <a:ext cx="1604374" cy="158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a:t>Low Cost:</a:t>
          </a:r>
          <a:r>
            <a:rPr lang="en-US" sz="1400" b="0" i="0" kern="1200"/>
            <a:t> Reduced complexity for device manufacturing and network implementation.</a:t>
          </a:r>
          <a:endParaRPr lang="en-US" sz="1400" kern="1200"/>
        </a:p>
      </dsp:txBody>
      <dsp:txXfrm>
        <a:off x="8425720" y="2384703"/>
        <a:ext cx="1604374" cy="1589802"/>
      </dsp:txXfrm>
    </dsp:sp>
    <dsp:sp modelId="{96BD97A7-E3A2-418D-9782-44463303F125}">
      <dsp:nvSpPr>
        <dsp:cNvPr id="0" name=""/>
        <dsp:cNvSpPr/>
      </dsp:nvSpPr>
      <dsp:spPr>
        <a:xfrm>
          <a:off x="9029182" y="1788527"/>
          <a:ext cx="397450" cy="39745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24AEC-49A5-4BFB-B17F-0F9B136ADDFB}">
      <dsp:nvSpPr>
        <dsp:cNvPr id="0" name=""/>
        <dsp:cNvSpPr/>
      </dsp:nvSpPr>
      <dsp:spPr>
        <a:xfrm>
          <a:off x="0" y="0"/>
          <a:ext cx="575704" cy="57570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BE069-D61A-4487-9691-E6DAC16696E5}">
      <dsp:nvSpPr>
        <dsp:cNvPr id="0" name=""/>
        <dsp:cNvSpPr/>
      </dsp:nvSpPr>
      <dsp:spPr>
        <a:xfrm>
          <a:off x="287851" y="0"/>
          <a:ext cx="6833696" cy="57570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A brief evolution of mobile communication systems</a:t>
          </a:r>
          <a:endParaRPr lang="en-US" sz="2400" kern="1200" dirty="0"/>
        </a:p>
      </dsp:txBody>
      <dsp:txXfrm>
        <a:off x="287851" y="0"/>
        <a:ext cx="6833696" cy="57570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D1517-BB84-4B07-89F1-F7340E80FDC1}">
      <dsp:nvSpPr>
        <dsp:cNvPr id="0" name=""/>
        <dsp:cNvSpPr/>
      </dsp:nvSpPr>
      <dsp:spPr>
        <a:xfrm>
          <a:off x="0" y="99"/>
          <a:ext cx="5173211" cy="369132"/>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iii. EC-GSM (Extended Coverage GSM for IoT)</a:t>
          </a:r>
          <a:endParaRPr lang="en-US" sz="1600" kern="1200" dirty="0"/>
        </a:p>
      </dsp:txBody>
      <dsp:txXfrm>
        <a:off x="18020" y="18119"/>
        <a:ext cx="5137171" cy="33309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3E840-5DF2-488B-BB21-B77E1696944C}">
      <dsp:nvSpPr>
        <dsp:cNvPr id="0" name=""/>
        <dsp:cNvSpPr/>
      </dsp:nvSpPr>
      <dsp:spPr>
        <a:xfrm>
          <a:off x="3718828" y="0"/>
          <a:ext cx="3745815" cy="374581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a:t>Use Cases:</a:t>
          </a:r>
          <a:endParaRPr lang="en-US" sz="1800" kern="1200"/>
        </a:p>
      </dsp:txBody>
      <dsp:txXfrm>
        <a:off x="4608459" y="280936"/>
        <a:ext cx="1966552" cy="636788"/>
      </dsp:txXfrm>
    </dsp:sp>
    <dsp:sp modelId="{EEA9EEDB-88D1-43A0-833E-0DF764E1D68E}">
      <dsp:nvSpPr>
        <dsp:cNvPr id="0" name=""/>
        <dsp:cNvSpPr/>
      </dsp:nvSpPr>
      <dsp:spPr>
        <a:xfrm>
          <a:off x="4187054" y="936453"/>
          <a:ext cx="2809361" cy="2809361"/>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a:t>Rural IoT applications, such as agricultural sensors.</a:t>
          </a:r>
          <a:endParaRPr lang="en-US" sz="1800" kern="1200"/>
        </a:p>
      </dsp:txBody>
      <dsp:txXfrm>
        <a:off x="4598476" y="1638794"/>
        <a:ext cx="1986518" cy="140468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7FC6E-1326-4F71-94C5-0BE1AFAE4DCB}">
      <dsp:nvSpPr>
        <dsp:cNvPr id="0" name=""/>
        <dsp:cNvSpPr/>
      </dsp:nvSpPr>
      <dsp:spPr>
        <a:xfrm>
          <a:off x="1788886" y="19163"/>
          <a:ext cx="5741042" cy="46683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iv. 5G and IoT (Massive IoT, Critical IoT, and Enhanced IoT)</a:t>
          </a:r>
          <a:endParaRPr lang="en-US" sz="1800" kern="1200"/>
        </a:p>
      </dsp:txBody>
      <dsp:txXfrm>
        <a:off x="1811675" y="41952"/>
        <a:ext cx="5695464" cy="42125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EF01D-866E-4398-8964-701F099F4C2B}">
      <dsp:nvSpPr>
        <dsp:cNvPr id="0" name=""/>
        <dsp:cNvSpPr/>
      </dsp:nvSpPr>
      <dsp:spPr>
        <a:xfrm>
          <a:off x="1050823" y="1080613"/>
          <a:ext cx="3597368" cy="35973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94CD4-7835-4EE9-8187-3B5E932FBCA7}">
      <dsp:nvSpPr>
        <dsp:cNvPr id="0" name=""/>
        <dsp:cNvSpPr/>
      </dsp:nvSpPr>
      <dsp:spPr>
        <a:xfrm>
          <a:off x="1463489" y="1445722"/>
          <a:ext cx="2798152" cy="27981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F5A7A5-7A02-4CAB-B1E3-E239A57CE4A0}">
      <dsp:nvSpPr>
        <dsp:cNvPr id="0" name=""/>
        <dsp:cNvSpPr/>
      </dsp:nvSpPr>
      <dsp:spPr>
        <a:xfrm>
          <a:off x="1863097" y="1845329"/>
          <a:ext cx="1998937" cy="1998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D7F17-58CC-43EF-99E5-45CE7B6891EF}">
      <dsp:nvSpPr>
        <dsp:cNvPr id="0" name=""/>
        <dsp:cNvSpPr/>
      </dsp:nvSpPr>
      <dsp:spPr>
        <a:xfrm>
          <a:off x="2263004" y="2245237"/>
          <a:ext cx="1199122" cy="11991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498F33-B1E7-494B-A8E0-C10C4798319B}">
      <dsp:nvSpPr>
        <dsp:cNvPr id="0" name=""/>
        <dsp:cNvSpPr/>
      </dsp:nvSpPr>
      <dsp:spPr>
        <a:xfrm>
          <a:off x="2662612" y="2644845"/>
          <a:ext cx="399907" cy="3999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8FA575-031A-47D2-80E5-A526108A4279}">
      <dsp:nvSpPr>
        <dsp:cNvPr id="0" name=""/>
        <dsp:cNvSpPr/>
      </dsp:nvSpPr>
      <dsp:spPr>
        <a:xfrm>
          <a:off x="5192020" y="217707"/>
          <a:ext cx="3651670" cy="63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35560" rIns="35560" bIns="35560" numCol="1" spcCol="1270" anchor="ctr" anchorCtr="0">
          <a:noAutofit/>
        </a:bodyPr>
        <a:lstStyle/>
        <a:p>
          <a:pPr marL="0" lvl="0" indent="0" algn="l" defTabSz="1244600">
            <a:lnSpc>
              <a:spcPct val="90000"/>
            </a:lnSpc>
            <a:spcBef>
              <a:spcPct val="0"/>
            </a:spcBef>
            <a:spcAft>
              <a:spcPct val="35000"/>
            </a:spcAft>
            <a:buNone/>
          </a:pPr>
          <a:r>
            <a:rPr lang="en-US" sz="2800" b="1" i="0" kern="1200" dirty="0"/>
            <a:t>Key Features:</a:t>
          </a:r>
          <a:endParaRPr lang="en-US" sz="2800" kern="1200" dirty="0"/>
        </a:p>
      </dsp:txBody>
      <dsp:txXfrm>
        <a:off x="5192020" y="217707"/>
        <a:ext cx="3651670" cy="635055"/>
      </dsp:txXfrm>
    </dsp:sp>
    <dsp:sp modelId="{96FF034B-CFD0-4A5D-8321-09F851C2592D}">
      <dsp:nvSpPr>
        <dsp:cNvPr id="0" name=""/>
        <dsp:cNvSpPr/>
      </dsp:nvSpPr>
      <dsp:spPr>
        <a:xfrm>
          <a:off x="4811140" y="470535"/>
          <a:ext cx="44967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878E7C-C87C-4D5C-BDD7-BDF800B8E172}">
      <dsp:nvSpPr>
        <dsp:cNvPr id="0" name=""/>
        <dsp:cNvSpPr/>
      </dsp:nvSpPr>
      <dsp:spPr>
        <a:xfrm rot="5400000">
          <a:off x="2648222" y="684878"/>
          <a:ext cx="2374263" cy="194557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D85866-3214-4B71-9916-1FF2AF93BE4A}">
      <dsp:nvSpPr>
        <dsp:cNvPr id="0" name=""/>
        <dsp:cNvSpPr/>
      </dsp:nvSpPr>
      <dsp:spPr>
        <a:xfrm>
          <a:off x="5314394" y="809605"/>
          <a:ext cx="1996323" cy="63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a:lnSpc>
              <a:spcPct val="90000"/>
            </a:lnSpc>
            <a:spcBef>
              <a:spcPct val="0"/>
            </a:spcBef>
            <a:spcAft>
              <a:spcPct val="35000"/>
            </a:spcAft>
            <a:buNone/>
          </a:pPr>
          <a:r>
            <a:rPr lang="en-US" sz="1100" b="1" i="0" kern="1200" dirty="0"/>
            <a:t>Massive Machine-Type </a:t>
          </a:r>
          <a:r>
            <a:rPr lang="en-US" sz="1400" b="1" i="0" kern="1200" dirty="0"/>
            <a:t>Communications</a:t>
          </a:r>
          <a:r>
            <a:rPr lang="en-US" sz="1100" b="1" i="0" kern="1200" dirty="0"/>
            <a:t> </a:t>
          </a:r>
          <a:r>
            <a:rPr lang="en-US" sz="1200" b="1" i="0" kern="1200" dirty="0"/>
            <a:t>(</a:t>
          </a:r>
          <a:r>
            <a:rPr lang="en-US" sz="1200" b="1" i="0" kern="1200" dirty="0" err="1"/>
            <a:t>mMTC</a:t>
          </a:r>
          <a:r>
            <a:rPr lang="en-US" sz="1200" b="1" i="0" kern="1200" dirty="0"/>
            <a:t>)</a:t>
          </a:r>
          <a:endParaRPr lang="en-US" sz="1200" kern="1200" dirty="0"/>
        </a:p>
      </dsp:txBody>
      <dsp:txXfrm>
        <a:off x="5314394" y="809605"/>
        <a:ext cx="1996323" cy="635055"/>
      </dsp:txXfrm>
    </dsp:sp>
    <dsp:sp modelId="{92007233-17CB-4937-9D96-758A4D66E8B3}">
      <dsp:nvSpPr>
        <dsp:cNvPr id="0" name=""/>
        <dsp:cNvSpPr/>
      </dsp:nvSpPr>
      <dsp:spPr>
        <a:xfrm>
          <a:off x="4811140" y="1142044"/>
          <a:ext cx="44967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55916-64B4-4931-B0EB-34ED5F90490B}">
      <dsp:nvSpPr>
        <dsp:cNvPr id="0" name=""/>
        <dsp:cNvSpPr/>
      </dsp:nvSpPr>
      <dsp:spPr>
        <a:xfrm rot="5400000">
          <a:off x="2997107" y="1305365"/>
          <a:ext cx="1976873" cy="16487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97B1F9-2509-41EF-833A-92D3108F7621}">
      <dsp:nvSpPr>
        <dsp:cNvPr id="0" name=""/>
        <dsp:cNvSpPr/>
      </dsp:nvSpPr>
      <dsp:spPr>
        <a:xfrm>
          <a:off x="5326913" y="1552742"/>
          <a:ext cx="1798684" cy="63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1" i="0" kern="1200" dirty="0"/>
            <a:t>Ultra-Reliable Low-Latency </a:t>
          </a:r>
          <a:r>
            <a:rPr lang="en-US" sz="1400" b="1" i="0" kern="1200" dirty="0"/>
            <a:t>Communications</a:t>
          </a:r>
          <a:r>
            <a:rPr lang="en-US" sz="1200" b="1" i="0" kern="1200" dirty="0"/>
            <a:t> (URLLC)</a:t>
          </a:r>
          <a:endParaRPr lang="en-US" sz="1200" kern="1200" dirty="0"/>
        </a:p>
      </dsp:txBody>
      <dsp:txXfrm>
        <a:off x="5326913" y="1552742"/>
        <a:ext cx="1798684" cy="635055"/>
      </dsp:txXfrm>
    </dsp:sp>
    <dsp:sp modelId="{53CAC188-547D-4DEF-8AE0-DA23F12E71E3}">
      <dsp:nvSpPr>
        <dsp:cNvPr id="0" name=""/>
        <dsp:cNvSpPr/>
      </dsp:nvSpPr>
      <dsp:spPr>
        <a:xfrm>
          <a:off x="4811140" y="1813553"/>
          <a:ext cx="44967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AFAA6-7C08-43F6-94F8-D25629E067DE}">
      <dsp:nvSpPr>
        <dsp:cNvPr id="0" name=""/>
        <dsp:cNvSpPr/>
      </dsp:nvSpPr>
      <dsp:spPr>
        <a:xfrm rot="5400000">
          <a:off x="3339217" y="1900489"/>
          <a:ext cx="1558859" cy="138498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607001-CA98-4EB0-8E23-4D7D1D313DD1}">
      <dsp:nvSpPr>
        <dsp:cNvPr id="0" name=""/>
        <dsp:cNvSpPr/>
      </dsp:nvSpPr>
      <dsp:spPr>
        <a:xfrm>
          <a:off x="5260811" y="2153144"/>
          <a:ext cx="1798684" cy="63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i="0" kern="1200" dirty="0"/>
            <a:t>Enhanced</a:t>
          </a:r>
          <a:r>
            <a:rPr lang="en-US" sz="1200" b="1" i="0" kern="1200" dirty="0"/>
            <a:t> Mobile Broadband (</a:t>
          </a:r>
          <a:r>
            <a:rPr lang="en-US" sz="1200" b="1" i="0" kern="1200" dirty="0" err="1"/>
            <a:t>eMBB</a:t>
          </a:r>
          <a:r>
            <a:rPr lang="en-US" sz="1200" b="1" i="0" kern="1200" dirty="0"/>
            <a:t>) for IoT</a:t>
          </a:r>
          <a:endParaRPr lang="en-US" sz="1200" kern="1200" dirty="0"/>
        </a:p>
      </dsp:txBody>
      <dsp:txXfrm>
        <a:off x="5260811" y="2153144"/>
        <a:ext cx="1798684" cy="635055"/>
      </dsp:txXfrm>
    </dsp:sp>
    <dsp:sp modelId="{61B8EBB9-F0E3-4FC4-BD70-019032CC4D6C}">
      <dsp:nvSpPr>
        <dsp:cNvPr id="0" name=""/>
        <dsp:cNvSpPr/>
      </dsp:nvSpPr>
      <dsp:spPr>
        <a:xfrm>
          <a:off x="4811140" y="2470672"/>
          <a:ext cx="44967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CC1A1F-0E68-4A1C-925D-0AA26FDC288D}">
      <dsp:nvSpPr>
        <dsp:cNvPr id="0" name=""/>
        <dsp:cNvSpPr/>
      </dsp:nvSpPr>
      <dsp:spPr>
        <a:xfrm rot="5400000">
          <a:off x="3679768" y="2528829"/>
          <a:ext cx="1189529" cy="107321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23C85-A63F-4016-8B4C-E171316A990A}">
      <dsp:nvSpPr>
        <dsp:cNvPr id="0" name=""/>
        <dsp:cNvSpPr/>
      </dsp:nvSpPr>
      <dsp:spPr>
        <a:xfrm>
          <a:off x="5260811" y="2791078"/>
          <a:ext cx="1798684" cy="63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i="0" kern="1200" dirty="0"/>
            <a:t>Network Slicing</a:t>
          </a:r>
          <a:endParaRPr lang="en-US" sz="1400" kern="1200" dirty="0"/>
        </a:p>
      </dsp:txBody>
      <dsp:txXfrm>
        <a:off x="5260811" y="2791078"/>
        <a:ext cx="1798684" cy="635055"/>
      </dsp:txXfrm>
    </dsp:sp>
    <dsp:sp modelId="{580A75BC-CEFD-4FB2-B53F-3BBC0FFF0017}">
      <dsp:nvSpPr>
        <dsp:cNvPr id="0" name=""/>
        <dsp:cNvSpPr/>
      </dsp:nvSpPr>
      <dsp:spPr>
        <a:xfrm>
          <a:off x="4811140" y="3108605"/>
          <a:ext cx="44967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3CA128-95A0-46D6-9C55-E04E87936AB0}">
      <dsp:nvSpPr>
        <dsp:cNvPr id="0" name=""/>
        <dsp:cNvSpPr/>
      </dsp:nvSpPr>
      <dsp:spPr>
        <a:xfrm rot="5400000">
          <a:off x="4001732" y="3138583"/>
          <a:ext cx="839385" cy="77942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58C6-6406-4CBB-926B-653224776FAD}">
      <dsp:nvSpPr>
        <dsp:cNvPr id="0" name=""/>
        <dsp:cNvSpPr/>
      </dsp:nvSpPr>
      <dsp:spPr>
        <a:xfrm>
          <a:off x="953535" y="0"/>
          <a:ext cx="4381346" cy="438134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321CA-2A8A-4A8F-9044-36253EF0EF26}">
      <dsp:nvSpPr>
        <dsp:cNvPr id="0" name=""/>
        <dsp:cNvSpPr/>
      </dsp:nvSpPr>
      <dsp:spPr>
        <a:xfrm>
          <a:off x="3144208" y="438562"/>
          <a:ext cx="2847874" cy="77871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Use Cases:</a:t>
          </a:r>
        </a:p>
      </dsp:txBody>
      <dsp:txXfrm>
        <a:off x="3182222" y="476576"/>
        <a:ext cx="2771846" cy="702687"/>
      </dsp:txXfrm>
    </dsp:sp>
    <dsp:sp modelId="{BD79D5DE-D1F6-4B1A-A939-0E3D84A82A3C}">
      <dsp:nvSpPr>
        <dsp:cNvPr id="0" name=""/>
        <dsp:cNvSpPr/>
      </dsp:nvSpPr>
      <dsp:spPr>
        <a:xfrm>
          <a:off x="3144208" y="1314617"/>
          <a:ext cx="2847874" cy="77871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Massive IoT: </a:t>
          </a:r>
          <a:r>
            <a:rPr lang="en-US" sz="1400" kern="1200" dirty="0"/>
            <a:t>Smart cities, environmental monitoring.</a:t>
          </a:r>
        </a:p>
      </dsp:txBody>
      <dsp:txXfrm>
        <a:off x="3182222" y="1352631"/>
        <a:ext cx="2771846" cy="702687"/>
      </dsp:txXfrm>
    </dsp:sp>
    <dsp:sp modelId="{498064EE-0340-4D0B-B1F5-2E3B77FAF797}">
      <dsp:nvSpPr>
        <dsp:cNvPr id="0" name=""/>
        <dsp:cNvSpPr/>
      </dsp:nvSpPr>
      <dsp:spPr>
        <a:xfrm>
          <a:off x="3144208" y="2190673"/>
          <a:ext cx="2847874" cy="77871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Critical IoT: </a:t>
          </a:r>
          <a:r>
            <a:rPr lang="en-US" sz="1400" kern="1200" dirty="0"/>
            <a:t>Industrial automation, autonomous vehicles.</a:t>
          </a:r>
        </a:p>
      </dsp:txBody>
      <dsp:txXfrm>
        <a:off x="3182222" y="2228687"/>
        <a:ext cx="2771846" cy="702687"/>
      </dsp:txXfrm>
    </dsp:sp>
    <dsp:sp modelId="{9E246F59-B530-4993-8324-AE8CDD6B0AD2}">
      <dsp:nvSpPr>
        <dsp:cNvPr id="0" name=""/>
        <dsp:cNvSpPr/>
      </dsp:nvSpPr>
      <dsp:spPr>
        <a:xfrm>
          <a:off x="3144208" y="3066728"/>
          <a:ext cx="2847874" cy="77871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Enhanced IoT</a:t>
          </a:r>
          <a:r>
            <a:rPr lang="en-US" sz="1400" kern="1200" dirty="0"/>
            <a:t>: Real-time applications like robotics and immersive media.</a:t>
          </a:r>
        </a:p>
      </dsp:txBody>
      <dsp:txXfrm>
        <a:off x="3182222" y="3104742"/>
        <a:ext cx="2771846" cy="70268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F4425-C8F8-42A7-8B14-5941AE84AE3F}">
      <dsp:nvSpPr>
        <dsp:cNvPr id="0" name=""/>
        <dsp:cNvSpPr/>
      </dsp:nvSpPr>
      <dsp:spPr>
        <a:xfrm>
          <a:off x="0" y="22720"/>
          <a:ext cx="56305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dirty="0"/>
            <a:t>Comparison at a Glance</a:t>
          </a:r>
          <a:r>
            <a:rPr lang="en-US" sz="2600" b="1" kern="1200" dirty="0"/>
            <a:t>:</a:t>
          </a:r>
          <a:endParaRPr lang="en-US" sz="2600" kern="1200" dirty="0"/>
        </a:p>
      </dsp:txBody>
      <dsp:txXfrm>
        <a:off x="30442" y="53162"/>
        <a:ext cx="5569636" cy="56272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F4425-C8F8-42A7-8B14-5941AE84AE3F}">
      <dsp:nvSpPr>
        <dsp:cNvPr id="0" name=""/>
        <dsp:cNvSpPr/>
      </dsp:nvSpPr>
      <dsp:spPr>
        <a:xfrm>
          <a:off x="0" y="22720"/>
          <a:ext cx="563052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Questions</a:t>
          </a:r>
        </a:p>
      </dsp:txBody>
      <dsp:txXfrm>
        <a:off x="30442" y="53162"/>
        <a:ext cx="5569636"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24AEC-49A5-4BFB-B17F-0F9B136ADDFB}">
      <dsp:nvSpPr>
        <dsp:cNvPr id="0" name=""/>
        <dsp:cNvSpPr/>
      </dsp:nvSpPr>
      <dsp:spPr>
        <a:xfrm>
          <a:off x="0" y="0"/>
          <a:ext cx="575704" cy="57570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BE069-D61A-4487-9691-E6DAC16696E5}">
      <dsp:nvSpPr>
        <dsp:cNvPr id="0" name=""/>
        <dsp:cNvSpPr/>
      </dsp:nvSpPr>
      <dsp:spPr>
        <a:xfrm>
          <a:off x="287851" y="0"/>
          <a:ext cx="6833696" cy="57570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3GPP Release Highlights</a:t>
          </a:r>
          <a:endParaRPr lang="en-US" sz="2600" kern="1200" dirty="0"/>
        </a:p>
      </dsp:txBody>
      <dsp:txXfrm>
        <a:off x="287851" y="0"/>
        <a:ext cx="6833696" cy="5757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D87F4-C3BB-40FD-9DD6-3878EE4C47A5}">
      <dsp:nvSpPr>
        <dsp:cNvPr id="0" name=""/>
        <dsp:cNvSpPr/>
      </dsp:nvSpPr>
      <dsp:spPr>
        <a:xfrm>
          <a:off x="0" y="1090448"/>
          <a:ext cx="11253019"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328397-5502-4365-845A-537672D0AD76}">
      <dsp:nvSpPr>
        <dsp:cNvPr id="0" name=""/>
        <dsp:cNvSpPr/>
      </dsp:nvSpPr>
      <dsp:spPr>
        <a:xfrm>
          <a:off x="562650" y="489464"/>
          <a:ext cx="7877113" cy="83714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7736" tIns="0" rIns="297736" bIns="0" numCol="1" spcCol="1270" anchor="ctr" anchorCtr="0">
          <a:noAutofit/>
        </a:bodyPr>
        <a:lstStyle/>
        <a:p>
          <a:pPr marL="0" lvl="0" indent="0" algn="l" defTabSz="711200">
            <a:lnSpc>
              <a:spcPct val="90000"/>
            </a:lnSpc>
            <a:spcBef>
              <a:spcPct val="0"/>
            </a:spcBef>
            <a:spcAft>
              <a:spcPct val="35000"/>
            </a:spcAft>
            <a:buNone/>
          </a:pPr>
          <a:r>
            <a:rPr lang="en-US" sz="1600" b="1" kern="1200" dirty="0"/>
            <a:t>Release 8</a:t>
          </a:r>
        </a:p>
        <a:p>
          <a:pPr marL="0" lvl="0" indent="0" algn="l" defTabSz="711200">
            <a:lnSpc>
              <a:spcPct val="90000"/>
            </a:lnSpc>
            <a:spcBef>
              <a:spcPct val="0"/>
            </a:spcBef>
            <a:spcAft>
              <a:spcPct val="35000"/>
            </a:spcAft>
            <a:buNone/>
          </a:pPr>
          <a:r>
            <a:rPr lang="en-US" sz="1600" kern="1200" dirty="0"/>
            <a:t>Introduced the first LTE standard and all-IP network.</a:t>
          </a:r>
        </a:p>
      </dsp:txBody>
      <dsp:txXfrm>
        <a:off x="603516" y="530330"/>
        <a:ext cx="7795381" cy="755412"/>
      </dsp:txXfrm>
    </dsp:sp>
    <dsp:sp modelId="{91B0FCF3-615C-40FB-A158-6255CBD4D3A4}">
      <dsp:nvSpPr>
        <dsp:cNvPr id="0" name=""/>
        <dsp:cNvSpPr/>
      </dsp:nvSpPr>
      <dsp:spPr>
        <a:xfrm>
          <a:off x="0" y="2245963"/>
          <a:ext cx="11253019"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BC58464-1EE1-4366-A21C-968570AC0354}">
      <dsp:nvSpPr>
        <dsp:cNvPr id="0" name=""/>
        <dsp:cNvSpPr/>
      </dsp:nvSpPr>
      <dsp:spPr>
        <a:xfrm>
          <a:off x="562650" y="1580048"/>
          <a:ext cx="7877113" cy="90207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7736" tIns="0" rIns="297736" bIns="0" numCol="1" spcCol="1270" anchor="ctr" anchorCtr="0">
          <a:noAutofit/>
        </a:bodyPr>
        <a:lstStyle/>
        <a:p>
          <a:pPr marL="0" lvl="0" indent="0" algn="l" defTabSz="711200">
            <a:lnSpc>
              <a:spcPct val="90000"/>
            </a:lnSpc>
            <a:spcBef>
              <a:spcPct val="0"/>
            </a:spcBef>
            <a:spcAft>
              <a:spcPct val="35000"/>
            </a:spcAft>
            <a:buNone/>
          </a:pPr>
          <a:r>
            <a:rPr lang="en-US" sz="1600" b="1" kern="1200" dirty="0"/>
            <a:t>Release 10</a:t>
          </a:r>
        </a:p>
        <a:p>
          <a:pPr marL="0" lvl="0" indent="0" algn="l" defTabSz="711200">
            <a:lnSpc>
              <a:spcPct val="90000"/>
            </a:lnSpc>
            <a:spcBef>
              <a:spcPct val="0"/>
            </a:spcBef>
            <a:spcAft>
              <a:spcPct val="35000"/>
            </a:spcAft>
            <a:buNone/>
          </a:pPr>
          <a:r>
            <a:rPr lang="en-US" sz="1600" kern="1200" dirty="0"/>
            <a:t>LTE-Advanced, the first standard to meet 4G requirements, was introduced.</a:t>
          </a:r>
        </a:p>
      </dsp:txBody>
      <dsp:txXfrm>
        <a:off x="606686" y="1624084"/>
        <a:ext cx="7789041" cy="814002"/>
      </dsp:txXfrm>
    </dsp:sp>
    <dsp:sp modelId="{3FAC8179-2A0D-4798-88E4-8F57DB6CCC7C}">
      <dsp:nvSpPr>
        <dsp:cNvPr id="0" name=""/>
        <dsp:cNvSpPr/>
      </dsp:nvSpPr>
      <dsp:spPr>
        <a:xfrm>
          <a:off x="0" y="3389457"/>
          <a:ext cx="11253019"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FAC067D-28D7-4547-94A7-292DD220E9B6}">
      <dsp:nvSpPr>
        <dsp:cNvPr id="0" name=""/>
        <dsp:cNvSpPr/>
      </dsp:nvSpPr>
      <dsp:spPr>
        <a:xfrm>
          <a:off x="562650" y="2735563"/>
          <a:ext cx="7877113" cy="89005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7736" tIns="0" rIns="297736" bIns="0" numCol="1" spcCol="1270" anchor="ctr" anchorCtr="0">
          <a:noAutofit/>
        </a:bodyPr>
        <a:lstStyle/>
        <a:p>
          <a:pPr marL="0" lvl="0" indent="0" algn="l" defTabSz="711200">
            <a:lnSpc>
              <a:spcPct val="90000"/>
            </a:lnSpc>
            <a:spcBef>
              <a:spcPct val="0"/>
            </a:spcBef>
            <a:spcAft>
              <a:spcPct val="35000"/>
            </a:spcAft>
            <a:buNone/>
          </a:pPr>
          <a:r>
            <a:rPr lang="en-US" sz="1600" b="1" kern="1200" dirty="0"/>
            <a:t>Release 15</a:t>
          </a:r>
        </a:p>
        <a:p>
          <a:pPr marL="0" lvl="0" indent="0" algn="l" defTabSz="711200">
            <a:lnSpc>
              <a:spcPct val="90000"/>
            </a:lnSpc>
            <a:spcBef>
              <a:spcPct val="0"/>
            </a:spcBef>
            <a:spcAft>
              <a:spcPct val="35000"/>
            </a:spcAft>
            <a:buNone/>
          </a:pPr>
          <a:r>
            <a:rPr lang="en-US" sz="1600" kern="1200" dirty="0"/>
            <a:t>5G made its debut with focus on mobile broadband for </a:t>
          </a:r>
          <a:r>
            <a:rPr lang="en-US" sz="1600" kern="1200" dirty="0" err="1"/>
            <a:t>nonstandalone</a:t>
          </a:r>
          <a:r>
            <a:rPr lang="en-US" sz="1600" kern="1200" dirty="0"/>
            <a:t> 5G architecture.</a:t>
          </a:r>
        </a:p>
      </dsp:txBody>
      <dsp:txXfrm>
        <a:off x="606099" y="2779012"/>
        <a:ext cx="7790215" cy="803155"/>
      </dsp:txXfrm>
    </dsp:sp>
    <dsp:sp modelId="{33A9C618-83D1-40F1-AB60-C1E80B97DF6D}">
      <dsp:nvSpPr>
        <dsp:cNvPr id="0" name=""/>
        <dsp:cNvSpPr/>
      </dsp:nvSpPr>
      <dsp:spPr>
        <a:xfrm>
          <a:off x="0" y="4747719"/>
          <a:ext cx="11253019"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A54514-1592-44CE-BB7F-AF1B825468CC}">
      <dsp:nvSpPr>
        <dsp:cNvPr id="0" name=""/>
        <dsp:cNvSpPr/>
      </dsp:nvSpPr>
      <dsp:spPr>
        <a:xfrm>
          <a:off x="562650" y="3879057"/>
          <a:ext cx="7877113" cy="110482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7736" tIns="0" rIns="297736"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solidFill>
              <a:latin typeface="+mn-lt"/>
              <a:cs typeface="Times New Roman" panose="02020603050405020304" pitchFamily="18" charset="0"/>
            </a:rPr>
            <a:t>Release 17</a:t>
          </a:r>
          <a:br>
            <a:rPr lang="en-US" sz="1600" b="1" kern="1200" dirty="0">
              <a:solidFill>
                <a:schemeClr val="tx1"/>
              </a:solidFill>
              <a:latin typeface="+mn-lt"/>
              <a:cs typeface="Times New Roman" panose="02020603050405020304" pitchFamily="18" charset="0"/>
            </a:rPr>
          </a:br>
          <a:r>
            <a:rPr lang="en-US" sz="1600" kern="1200" dirty="0">
              <a:solidFill>
                <a:schemeClr val="tx1"/>
              </a:solidFill>
              <a:latin typeface="+mn-lt"/>
              <a:cs typeface="Times New Roman" panose="02020603050405020304" pitchFamily="18" charset="0"/>
            </a:rPr>
            <a:t>Enhances features from previous 5G releases and includes satellite access and battery health improvements.</a:t>
          </a:r>
        </a:p>
      </dsp:txBody>
      <dsp:txXfrm>
        <a:off x="616583" y="3932990"/>
        <a:ext cx="7769247" cy="9969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6682-EC8F-4E21-A668-2B3D369C1674}">
      <dsp:nvSpPr>
        <dsp:cNvPr id="0" name=""/>
        <dsp:cNvSpPr/>
      </dsp:nvSpPr>
      <dsp:spPr>
        <a:xfrm rot="10800000">
          <a:off x="2157653" y="1356"/>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1. </a:t>
          </a:r>
          <a:r>
            <a:rPr lang="en-IN" altLang="en-US" sz="2300" kern="1200" dirty="0"/>
            <a:t>The core network architecture for 3GPP Release 1999 is not greatly different than the core network architecture of GSM/GPRS. </a:t>
          </a:r>
          <a:endParaRPr lang="en-US" sz="2300" kern="1200" dirty="0"/>
        </a:p>
      </dsp:txBody>
      <dsp:txXfrm rot="10800000">
        <a:off x="2451567" y="1356"/>
        <a:ext cx="6861113" cy="1175657"/>
      </dsp:txXfrm>
    </dsp:sp>
    <dsp:sp modelId="{3FBD3AC6-C3BE-4E9F-9130-BE127405838D}">
      <dsp:nvSpPr>
        <dsp:cNvPr id="0" name=""/>
        <dsp:cNvSpPr/>
      </dsp:nvSpPr>
      <dsp:spPr>
        <a:xfrm>
          <a:off x="1508291" y="1356"/>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2DC9F38-1BFB-45A4-A4C8-E5EE05B23D59}">
      <dsp:nvSpPr>
        <dsp:cNvPr id="0" name=""/>
        <dsp:cNvSpPr/>
      </dsp:nvSpPr>
      <dsp:spPr>
        <a:xfrm rot="10800000">
          <a:off x="2157653" y="1520921"/>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2. </a:t>
          </a:r>
          <a:r>
            <a:rPr lang="en-US" altLang="en-US" sz="2300" kern="1200" dirty="0"/>
            <a:t>It must be upgraded to support the new interface to the radio access network</a:t>
          </a:r>
          <a:endParaRPr lang="en-US" sz="2300" kern="1200" dirty="0"/>
        </a:p>
      </dsp:txBody>
      <dsp:txXfrm rot="10800000">
        <a:off x="2451567" y="1520921"/>
        <a:ext cx="6861113" cy="1175657"/>
      </dsp:txXfrm>
    </dsp:sp>
    <dsp:sp modelId="{17A751A4-4592-4FA5-96A8-574FDA8DE53F}">
      <dsp:nvSpPr>
        <dsp:cNvPr id="0" name=""/>
        <dsp:cNvSpPr/>
      </dsp:nvSpPr>
      <dsp:spPr>
        <a:xfrm>
          <a:off x="1508291" y="1520921"/>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CCD7BC1-B643-4F82-8F21-EC5CB8AE43F6}">
      <dsp:nvSpPr>
        <dsp:cNvPr id="0" name=""/>
        <dsp:cNvSpPr/>
      </dsp:nvSpPr>
      <dsp:spPr>
        <a:xfrm rot="10800000">
          <a:off x="2096120" y="3040487"/>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3. </a:t>
          </a:r>
          <a:r>
            <a:rPr lang="en-IN" altLang="en-US" sz="2300" kern="1200" dirty="0"/>
            <a:t>3GPP Release 4 and 3GPP Release 5 - significant enhancements to the core network </a:t>
          </a:r>
          <a:endParaRPr lang="en-US" sz="2300" kern="1200" dirty="0"/>
        </a:p>
      </dsp:txBody>
      <dsp:txXfrm rot="10800000">
        <a:off x="2390034" y="3040487"/>
        <a:ext cx="6861113" cy="1175657"/>
      </dsp:txXfrm>
    </dsp:sp>
    <dsp:sp modelId="{DCC17D1F-BA76-4A07-9813-B2D0CF6A0CBB}">
      <dsp:nvSpPr>
        <dsp:cNvPr id="0" name=""/>
        <dsp:cNvSpPr/>
      </dsp:nvSpPr>
      <dsp:spPr>
        <a:xfrm>
          <a:off x="1508291" y="3040487"/>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6682-EC8F-4E21-A668-2B3D369C1674}">
      <dsp:nvSpPr>
        <dsp:cNvPr id="0" name=""/>
        <dsp:cNvSpPr/>
      </dsp:nvSpPr>
      <dsp:spPr>
        <a:xfrm rot="10800000">
          <a:off x="2245159" y="1356"/>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0010" rIns="149352" bIns="80010" numCol="1" spcCol="1270" anchor="ctr" anchorCtr="0">
          <a:noAutofit/>
        </a:bodyPr>
        <a:lstStyle/>
        <a:p>
          <a:pPr marL="0" lvl="0" indent="0" algn="ctr" defTabSz="933450">
            <a:lnSpc>
              <a:spcPct val="90000"/>
            </a:lnSpc>
            <a:spcBef>
              <a:spcPct val="0"/>
            </a:spcBef>
            <a:spcAft>
              <a:spcPct val="35000"/>
            </a:spcAft>
            <a:buNone/>
          </a:pPr>
          <a:r>
            <a:rPr lang="en-IN" altLang="en-US" sz="2100" kern="1200" dirty="0"/>
            <a:t>3GPP Release 5 introduces a new core network domain in addition to the established CS and PS domains. </a:t>
          </a:r>
          <a:endParaRPr lang="en-US" sz="2100" kern="1200" dirty="0"/>
        </a:p>
      </dsp:txBody>
      <dsp:txXfrm rot="10800000">
        <a:off x="2539073" y="1356"/>
        <a:ext cx="6861113" cy="1175657"/>
      </dsp:txXfrm>
    </dsp:sp>
    <dsp:sp modelId="{3FBD3AC6-C3BE-4E9F-9130-BE127405838D}">
      <dsp:nvSpPr>
        <dsp:cNvPr id="0" name=""/>
        <dsp:cNvSpPr/>
      </dsp:nvSpPr>
      <dsp:spPr>
        <a:xfrm>
          <a:off x="1508291" y="1356"/>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2DC9F38-1BFB-45A4-A4C8-E5EE05B23D59}">
      <dsp:nvSpPr>
        <dsp:cNvPr id="0" name=""/>
        <dsp:cNvSpPr/>
      </dsp:nvSpPr>
      <dsp:spPr>
        <a:xfrm rot="10800000">
          <a:off x="2157653" y="1520921"/>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0010" rIns="149352" bIns="80010" numCol="1" spcCol="1270" anchor="ctr" anchorCtr="0">
          <a:noAutofit/>
        </a:bodyPr>
        <a:lstStyle/>
        <a:p>
          <a:pPr marL="0" lvl="0" indent="0" algn="ctr" defTabSz="933450">
            <a:lnSpc>
              <a:spcPct val="90000"/>
            </a:lnSpc>
            <a:spcBef>
              <a:spcPct val="0"/>
            </a:spcBef>
            <a:spcAft>
              <a:spcPct val="35000"/>
            </a:spcAft>
            <a:buNone/>
          </a:pPr>
          <a:r>
            <a:rPr lang="en-IN" altLang="en-US" sz="2100" kern="1200" dirty="0"/>
            <a:t>This new domain is available for new user devices that have the capability and the call model logic needed to take advantage of the new domain </a:t>
          </a:r>
          <a:endParaRPr lang="en-US" sz="2100" kern="1200" dirty="0"/>
        </a:p>
      </dsp:txBody>
      <dsp:txXfrm rot="10800000">
        <a:off x="2451567" y="1520921"/>
        <a:ext cx="6861113" cy="1175657"/>
      </dsp:txXfrm>
    </dsp:sp>
    <dsp:sp modelId="{17A751A4-4592-4FA5-96A8-574FDA8DE53F}">
      <dsp:nvSpPr>
        <dsp:cNvPr id="0" name=""/>
        <dsp:cNvSpPr/>
      </dsp:nvSpPr>
      <dsp:spPr>
        <a:xfrm>
          <a:off x="1508291" y="1520921"/>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CCD7BC1-B643-4F82-8F21-EC5CB8AE43F6}">
      <dsp:nvSpPr>
        <dsp:cNvPr id="0" name=""/>
        <dsp:cNvSpPr/>
      </dsp:nvSpPr>
      <dsp:spPr>
        <a:xfrm rot="10800000">
          <a:off x="2096120" y="3040487"/>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0010" rIns="149352" bIns="80010" numCol="1" spcCol="1270" anchor="ctr" anchorCtr="0">
          <a:noAutofit/>
        </a:bodyPr>
        <a:lstStyle/>
        <a:p>
          <a:pPr marL="0" lvl="0" indent="0" algn="ctr" defTabSz="933450">
            <a:lnSpc>
              <a:spcPct val="90000"/>
            </a:lnSpc>
            <a:spcBef>
              <a:spcPct val="0"/>
            </a:spcBef>
            <a:spcAft>
              <a:spcPct val="35000"/>
            </a:spcAft>
            <a:buNone/>
          </a:pPr>
          <a:r>
            <a:rPr lang="en-IN" altLang="en-US" sz="2100" kern="1200" dirty="0"/>
            <a:t>Thus, the UTRAN can now be connected to three different logical core network domains — </a:t>
          </a:r>
          <a:r>
            <a:rPr lang="en-IN" altLang="en-US" sz="2100" i="1" kern="1200" dirty="0"/>
            <a:t>the CS domain</a:t>
          </a:r>
          <a:r>
            <a:rPr lang="en-IN" altLang="en-US" sz="2100" kern="1200" dirty="0"/>
            <a:t>, </a:t>
          </a:r>
          <a:r>
            <a:rPr lang="en-IN" altLang="en-US" sz="2100" i="1" kern="1200" dirty="0"/>
            <a:t>the PS domain</a:t>
          </a:r>
          <a:r>
            <a:rPr lang="en-IN" altLang="en-US" sz="2100" kern="1200" dirty="0"/>
            <a:t>, and </a:t>
          </a:r>
          <a:r>
            <a:rPr lang="en-IN" altLang="en-US" sz="2100" i="1" kern="1200" dirty="0"/>
            <a:t>the IP Multimedia (IM) domain</a:t>
          </a:r>
          <a:r>
            <a:rPr lang="en-IN" altLang="en-US" sz="2100" kern="1200" dirty="0"/>
            <a:t>. </a:t>
          </a:r>
          <a:endParaRPr lang="en-US" sz="2100" kern="1200" dirty="0"/>
        </a:p>
      </dsp:txBody>
      <dsp:txXfrm rot="10800000">
        <a:off x="2390034" y="3040487"/>
        <a:ext cx="6861113" cy="1175657"/>
      </dsp:txXfrm>
    </dsp:sp>
    <dsp:sp modelId="{DCC17D1F-BA76-4A07-9813-B2D0CF6A0CBB}">
      <dsp:nvSpPr>
        <dsp:cNvPr id="0" name=""/>
        <dsp:cNvSpPr/>
      </dsp:nvSpPr>
      <dsp:spPr>
        <a:xfrm>
          <a:off x="1508291" y="3040487"/>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6682-EC8F-4E21-A668-2B3D369C1674}">
      <dsp:nvSpPr>
        <dsp:cNvPr id="0" name=""/>
        <dsp:cNvSpPr/>
      </dsp:nvSpPr>
      <dsp:spPr>
        <a:xfrm rot="10800000">
          <a:off x="2157653" y="1356"/>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3820" rIns="156464" bIns="83820" numCol="1" spcCol="1270" anchor="ctr" anchorCtr="0">
          <a:noAutofit/>
        </a:bodyPr>
        <a:lstStyle/>
        <a:p>
          <a:pPr marL="0" lvl="0" indent="0" algn="ctr" defTabSz="977900">
            <a:lnSpc>
              <a:spcPct val="90000"/>
            </a:lnSpc>
            <a:spcBef>
              <a:spcPct val="0"/>
            </a:spcBef>
            <a:spcAft>
              <a:spcPct val="35000"/>
            </a:spcAft>
            <a:buNone/>
          </a:pPr>
          <a:r>
            <a:rPr lang="en-IN" altLang="en-US" sz="2200" kern="1200" dirty="0"/>
            <a:t>3GPP Release 5 introduces a new core network domain in addition to the established CS and PS domains. </a:t>
          </a:r>
          <a:endParaRPr lang="en-US" sz="2200" kern="1200" dirty="0"/>
        </a:p>
      </dsp:txBody>
      <dsp:txXfrm rot="10800000">
        <a:off x="2451567" y="1356"/>
        <a:ext cx="6861113" cy="1175657"/>
      </dsp:txXfrm>
    </dsp:sp>
    <dsp:sp modelId="{3FBD3AC6-C3BE-4E9F-9130-BE127405838D}">
      <dsp:nvSpPr>
        <dsp:cNvPr id="0" name=""/>
        <dsp:cNvSpPr/>
      </dsp:nvSpPr>
      <dsp:spPr>
        <a:xfrm>
          <a:off x="1508291" y="1356"/>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2DC9F38-1BFB-45A4-A4C8-E5EE05B23D59}">
      <dsp:nvSpPr>
        <dsp:cNvPr id="0" name=""/>
        <dsp:cNvSpPr/>
      </dsp:nvSpPr>
      <dsp:spPr>
        <a:xfrm rot="10800000">
          <a:off x="2157653" y="1520921"/>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3820" rIns="156464" bIns="83820" numCol="1" spcCol="1270" anchor="ctr" anchorCtr="0">
          <a:noAutofit/>
        </a:bodyPr>
        <a:lstStyle/>
        <a:p>
          <a:pPr marL="0" lvl="0" indent="0" algn="ctr" defTabSz="977900">
            <a:lnSpc>
              <a:spcPct val="90000"/>
            </a:lnSpc>
            <a:spcBef>
              <a:spcPct val="0"/>
            </a:spcBef>
            <a:spcAft>
              <a:spcPct val="35000"/>
            </a:spcAft>
            <a:buNone/>
          </a:pPr>
          <a:r>
            <a:rPr lang="en-IN" altLang="en-US" sz="2200" kern="1200" dirty="0"/>
            <a:t>When a terminal wants to use the services of the core network, it indicates which domain it wants to use. </a:t>
          </a:r>
          <a:endParaRPr lang="en-US" sz="2200" kern="1200" dirty="0"/>
        </a:p>
      </dsp:txBody>
      <dsp:txXfrm rot="10800000">
        <a:off x="2451567" y="1520921"/>
        <a:ext cx="6861113" cy="1175657"/>
      </dsp:txXfrm>
    </dsp:sp>
    <dsp:sp modelId="{17A751A4-4592-4FA5-96A8-574FDA8DE53F}">
      <dsp:nvSpPr>
        <dsp:cNvPr id="0" name=""/>
        <dsp:cNvSpPr/>
      </dsp:nvSpPr>
      <dsp:spPr>
        <a:xfrm>
          <a:off x="1508291" y="1520921"/>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CCD7BC1-B643-4F82-8F21-EC5CB8AE43F6}">
      <dsp:nvSpPr>
        <dsp:cNvPr id="0" name=""/>
        <dsp:cNvSpPr/>
      </dsp:nvSpPr>
      <dsp:spPr>
        <a:xfrm rot="10800000">
          <a:off x="2096120" y="3040487"/>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83820" rIns="156464" bIns="83820" numCol="1" spcCol="1270" anchor="ctr" anchorCtr="0">
          <a:noAutofit/>
        </a:bodyPr>
        <a:lstStyle/>
        <a:p>
          <a:pPr marL="0" lvl="0" indent="0" algn="ctr" defTabSz="977900">
            <a:lnSpc>
              <a:spcPct val="90000"/>
            </a:lnSpc>
            <a:spcBef>
              <a:spcPct val="0"/>
            </a:spcBef>
            <a:spcAft>
              <a:spcPct val="35000"/>
            </a:spcAft>
            <a:buNone/>
          </a:pPr>
          <a:r>
            <a:rPr lang="en-IN" altLang="en-US" sz="2200" kern="1200" dirty="0"/>
            <a:t>Existing terminals will continue to request the services of the CS or PS domain. New terminals will also be able to request the services of the IM domain. </a:t>
          </a:r>
          <a:endParaRPr lang="en-US" sz="2200" kern="1200" dirty="0"/>
        </a:p>
      </dsp:txBody>
      <dsp:txXfrm rot="10800000">
        <a:off x="2390034" y="3040487"/>
        <a:ext cx="6861113" cy="1175657"/>
      </dsp:txXfrm>
    </dsp:sp>
    <dsp:sp modelId="{DCC17D1F-BA76-4A07-9813-B2D0CF6A0CBB}">
      <dsp:nvSpPr>
        <dsp:cNvPr id="0" name=""/>
        <dsp:cNvSpPr/>
      </dsp:nvSpPr>
      <dsp:spPr>
        <a:xfrm>
          <a:off x="1508291" y="3040487"/>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6682-EC8F-4E21-A668-2B3D369C1674}">
      <dsp:nvSpPr>
        <dsp:cNvPr id="0" name=""/>
        <dsp:cNvSpPr/>
      </dsp:nvSpPr>
      <dsp:spPr>
        <a:xfrm rot="10800000">
          <a:off x="2157653" y="1356"/>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68580" rIns="128016" bIns="68580" numCol="1" spcCol="1270" anchor="ctr" anchorCtr="0">
          <a:noAutofit/>
        </a:bodyPr>
        <a:lstStyle/>
        <a:p>
          <a:pPr marL="0" lvl="0" indent="0" algn="ctr" defTabSz="800100">
            <a:lnSpc>
              <a:spcPct val="90000"/>
            </a:lnSpc>
            <a:spcBef>
              <a:spcPct val="0"/>
            </a:spcBef>
            <a:spcAft>
              <a:spcPct val="35000"/>
            </a:spcAft>
            <a:buNone/>
          </a:pPr>
          <a:r>
            <a:rPr lang="en-IN" altLang="en-US" sz="1800" kern="1200" dirty="0"/>
            <a:t>The IM domain is a new domain, it uses the services of the PS domain. All IM traffic is packet based and is transported using PS-domain nodes such as the SGSN and GGSN. </a:t>
          </a:r>
          <a:endParaRPr lang="en-US" sz="1800" kern="1200" dirty="0"/>
        </a:p>
      </dsp:txBody>
      <dsp:txXfrm rot="10800000">
        <a:off x="2451567" y="1356"/>
        <a:ext cx="6861113" cy="1175657"/>
      </dsp:txXfrm>
    </dsp:sp>
    <dsp:sp modelId="{3FBD3AC6-C3BE-4E9F-9130-BE127405838D}">
      <dsp:nvSpPr>
        <dsp:cNvPr id="0" name=""/>
        <dsp:cNvSpPr/>
      </dsp:nvSpPr>
      <dsp:spPr>
        <a:xfrm>
          <a:off x="1508291" y="1356"/>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2DC9F38-1BFB-45A4-A4C8-E5EE05B23D59}">
      <dsp:nvSpPr>
        <dsp:cNvPr id="0" name=""/>
        <dsp:cNvSpPr/>
      </dsp:nvSpPr>
      <dsp:spPr>
        <a:xfrm rot="10800000">
          <a:off x="2157653" y="1520921"/>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68580" rIns="128016" bIns="68580" numCol="1" spcCol="1270" anchor="ctr" anchorCtr="0">
          <a:noAutofit/>
        </a:bodyPr>
        <a:lstStyle/>
        <a:p>
          <a:pPr marL="0" lvl="0" indent="0" algn="ctr" defTabSz="800100">
            <a:lnSpc>
              <a:spcPct val="90000"/>
            </a:lnSpc>
            <a:spcBef>
              <a:spcPct val="0"/>
            </a:spcBef>
            <a:spcAft>
              <a:spcPct val="35000"/>
            </a:spcAft>
            <a:buNone/>
          </a:pPr>
          <a:r>
            <a:rPr lang="en-IN" altLang="en-US" sz="1800" kern="1200" dirty="0"/>
            <a:t>The IM domain is based on the </a:t>
          </a:r>
          <a:r>
            <a:rPr lang="en-IN" altLang="en-US" sz="1800" i="1" kern="1200" dirty="0"/>
            <a:t>Session Initiation Protocol </a:t>
          </a:r>
          <a:r>
            <a:rPr lang="en-IN" altLang="en-US" sz="1800" kern="1200" dirty="0"/>
            <a:t>(SIP).</a:t>
          </a:r>
          <a:endParaRPr lang="en-US" sz="1800" kern="1200" dirty="0"/>
        </a:p>
      </dsp:txBody>
      <dsp:txXfrm rot="10800000">
        <a:off x="2451567" y="1520921"/>
        <a:ext cx="6861113" cy="1175657"/>
      </dsp:txXfrm>
    </dsp:sp>
    <dsp:sp modelId="{17A751A4-4592-4FA5-96A8-574FDA8DE53F}">
      <dsp:nvSpPr>
        <dsp:cNvPr id="0" name=""/>
        <dsp:cNvSpPr/>
      </dsp:nvSpPr>
      <dsp:spPr>
        <a:xfrm>
          <a:off x="1508291" y="1520921"/>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CCD7BC1-B643-4F82-8F21-EC5CB8AE43F6}">
      <dsp:nvSpPr>
        <dsp:cNvPr id="0" name=""/>
        <dsp:cNvSpPr/>
      </dsp:nvSpPr>
      <dsp:spPr>
        <a:xfrm rot="10800000">
          <a:off x="2096120" y="3040487"/>
          <a:ext cx="7155027" cy="117565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8432" tIns="68580" rIns="128016" bIns="68580" numCol="1" spcCol="1270" anchor="ctr" anchorCtr="0">
          <a:noAutofit/>
        </a:bodyPr>
        <a:lstStyle/>
        <a:p>
          <a:pPr marL="0" lvl="0" indent="0" algn="ctr" defTabSz="800100">
            <a:lnSpc>
              <a:spcPct val="90000"/>
            </a:lnSpc>
            <a:spcBef>
              <a:spcPct val="0"/>
            </a:spcBef>
            <a:spcAft>
              <a:spcPct val="35000"/>
            </a:spcAft>
            <a:buNone/>
          </a:pPr>
          <a:r>
            <a:rPr lang="en-IN" altLang="en-US" sz="1800" kern="1200" dirty="0"/>
            <a:t>the </a:t>
          </a:r>
          <a:r>
            <a:rPr lang="en-IN" altLang="en-US" sz="1800" i="1" kern="1200" dirty="0"/>
            <a:t>Call State Control Function </a:t>
          </a:r>
          <a:r>
            <a:rPr lang="en-IN" altLang="en-US" sz="1800" kern="1200" dirty="0"/>
            <a:t>(CSCF) is effectively a SIP proxy. The IM architecture enables </a:t>
          </a:r>
          <a:r>
            <a:rPr lang="en-IN" altLang="en-US" sz="1800" i="1" kern="1200" dirty="0"/>
            <a:t>voice and data calls</a:t>
          </a:r>
          <a:r>
            <a:rPr lang="en-IN" altLang="en-US" sz="1800" kern="1200" dirty="0"/>
            <a:t> to be handled in a uniform manner all the way from the UE to the destination. </a:t>
          </a:r>
          <a:endParaRPr lang="en-US" sz="1800" kern="1200" dirty="0"/>
        </a:p>
      </dsp:txBody>
      <dsp:txXfrm rot="10800000">
        <a:off x="2390034" y="3040487"/>
        <a:ext cx="6861113" cy="1175657"/>
      </dsp:txXfrm>
    </dsp:sp>
    <dsp:sp modelId="{DCC17D1F-BA76-4A07-9813-B2D0CF6A0CBB}">
      <dsp:nvSpPr>
        <dsp:cNvPr id="0" name=""/>
        <dsp:cNvSpPr/>
      </dsp:nvSpPr>
      <dsp:spPr>
        <a:xfrm>
          <a:off x="1508291" y="3040487"/>
          <a:ext cx="1175657" cy="1175657"/>
        </a:xfrm>
        <a:prstGeom prst="ellipse">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09147-C205-431B-869A-1A7FC0A67C82}"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49DAC-7A07-44B9-BD6F-4EBD1A64D13C}" type="slidenum">
              <a:rPr lang="en-US" smtClean="0"/>
              <a:t>‹#›</a:t>
            </a:fld>
            <a:endParaRPr lang="en-US"/>
          </a:p>
        </p:txBody>
      </p:sp>
    </p:spTree>
    <p:extLst>
      <p:ext uri="{BB962C8B-B14F-4D97-AF65-F5344CB8AC3E}">
        <p14:creationId xmlns:p14="http://schemas.microsoft.com/office/powerpoint/2010/main" val="45383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910EF-9F0A-417A-951E-A2AF9D1DB3A0}"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94325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BF59-4D2F-461D-BF51-925420CBDA60}"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02372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E441A-629A-4174-93B8-67A89169FA96}"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35110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C1642-E810-4C74-9561-4440BA0F224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47680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E92A7-9571-454C-B30A-D5946E531557}"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38801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CFAED-0E87-4292-9E11-A5B5DF480B0D}"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74308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B87A1-BEF3-4E5B-9278-3777A9838CB9}"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67498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8BCDF-7ACC-4D5B-9919-DBEC4D16E65F}"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81851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5619A-4927-4BB4-A90C-897AD19685EB}" type="datetime1">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77110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C133A-E823-49E3-B7C9-0F95D2989DEA}"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298609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A4F53C-77AA-4ED8-AE08-5E2A9AD21C7D}"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t>‹#›</a:t>
            </a:fld>
            <a:endParaRPr lang="en-US"/>
          </a:p>
        </p:txBody>
      </p:sp>
    </p:spTree>
    <p:extLst>
      <p:ext uri="{BB962C8B-B14F-4D97-AF65-F5344CB8AC3E}">
        <p14:creationId xmlns:p14="http://schemas.microsoft.com/office/powerpoint/2010/main" val="358805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4BB52-7134-4D3D-94A7-93EBE1876EBE}" type="datetime1">
              <a:rPr lang="en-US" smtClean="0"/>
              <a:t>12/20/2024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159D0-FDDA-4ACF-B155-6BF318D512AF}" type="slidenum">
              <a:rPr lang="en-US" smtClean="0"/>
              <a:t>‹#›</a:t>
            </a:fld>
            <a:endParaRPr lang="en-US"/>
          </a:p>
        </p:txBody>
      </p:sp>
    </p:spTree>
    <p:extLst>
      <p:ext uri="{BB962C8B-B14F-4D97-AF65-F5344CB8AC3E}">
        <p14:creationId xmlns:p14="http://schemas.microsoft.com/office/powerpoint/2010/main" val="25583826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1.wmf"/><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1.wm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1.wmf"/><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1.wmf"/><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18" Type="http://schemas.openxmlformats.org/officeDocument/2006/relationships/diagramLayout" Target="../diagrams/layout19.xml"/><Relationship Id="rId26" Type="http://schemas.microsoft.com/office/2007/relationships/diagramDrawing" Target="../diagrams/drawing20.xml"/><Relationship Id="rId3" Type="http://schemas.openxmlformats.org/officeDocument/2006/relationships/diagramLayout" Target="../diagrams/layout16.xml"/><Relationship Id="rId21" Type="http://schemas.microsoft.com/office/2007/relationships/diagramDrawing" Target="../diagrams/drawing19.xml"/><Relationship Id="rId7" Type="http://schemas.openxmlformats.org/officeDocument/2006/relationships/diagramData" Target="../diagrams/data17.xml"/><Relationship Id="rId12" Type="http://schemas.openxmlformats.org/officeDocument/2006/relationships/diagramData" Target="../diagrams/data18.xml"/><Relationship Id="rId17" Type="http://schemas.openxmlformats.org/officeDocument/2006/relationships/diagramData" Target="../diagrams/data19.xml"/><Relationship Id="rId25" Type="http://schemas.openxmlformats.org/officeDocument/2006/relationships/diagramColors" Target="../diagrams/colors20.xml"/><Relationship Id="rId2" Type="http://schemas.openxmlformats.org/officeDocument/2006/relationships/diagramData" Target="../diagrams/data16.xml"/><Relationship Id="rId16" Type="http://schemas.microsoft.com/office/2007/relationships/diagramDrawing" Target="../diagrams/drawing18.xml"/><Relationship Id="rId20" Type="http://schemas.openxmlformats.org/officeDocument/2006/relationships/diagramColors" Target="../diagrams/colors19.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24" Type="http://schemas.openxmlformats.org/officeDocument/2006/relationships/diagramQuickStyle" Target="../diagrams/quickStyle20.xml"/><Relationship Id="rId5" Type="http://schemas.openxmlformats.org/officeDocument/2006/relationships/diagramColors" Target="../diagrams/colors16.xml"/><Relationship Id="rId15" Type="http://schemas.openxmlformats.org/officeDocument/2006/relationships/diagramColors" Target="../diagrams/colors18.xml"/><Relationship Id="rId23" Type="http://schemas.openxmlformats.org/officeDocument/2006/relationships/diagramLayout" Target="../diagrams/layout20.xml"/><Relationship Id="rId10" Type="http://schemas.openxmlformats.org/officeDocument/2006/relationships/diagramColors" Target="../diagrams/colors17.xml"/><Relationship Id="rId19" Type="http://schemas.openxmlformats.org/officeDocument/2006/relationships/diagramQuickStyle" Target="../diagrams/quickStyle19.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 Id="rId22" Type="http://schemas.openxmlformats.org/officeDocument/2006/relationships/diagramData" Target="../diagrams/data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18" Type="http://schemas.openxmlformats.org/officeDocument/2006/relationships/diagramLayout" Target="../diagrams/layout24.xml"/><Relationship Id="rId3" Type="http://schemas.openxmlformats.org/officeDocument/2006/relationships/diagramLayout" Target="../diagrams/layout21.xml"/><Relationship Id="rId21" Type="http://schemas.microsoft.com/office/2007/relationships/diagramDrawing" Target="../diagrams/drawing24.xml"/><Relationship Id="rId7" Type="http://schemas.openxmlformats.org/officeDocument/2006/relationships/diagramData" Target="../diagrams/data22.xml"/><Relationship Id="rId12" Type="http://schemas.openxmlformats.org/officeDocument/2006/relationships/diagramData" Target="../diagrams/data23.xml"/><Relationship Id="rId17" Type="http://schemas.openxmlformats.org/officeDocument/2006/relationships/diagramData" Target="../diagrams/data24.xml"/><Relationship Id="rId2" Type="http://schemas.openxmlformats.org/officeDocument/2006/relationships/diagramData" Target="../diagrams/data21.xml"/><Relationship Id="rId16" Type="http://schemas.microsoft.com/office/2007/relationships/diagramDrawing" Target="../diagrams/drawing23.xml"/><Relationship Id="rId20" Type="http://schemas.openxmlformats.org/officeDocument/2006/relationships/diagramColors" Target="../diagrams/colors24.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19" Type="http://schemas.openxmlformats.org/officeDocument/2006/relationships/diagramQuickStyle" Target="../diagrams/quickStyle24.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diagramLayout" Target="../diagrams/layout27.xml"/><Relationship Id="rId18" Type="http://schemas.openxmlformats.org/officeDocument/2006/relationships/diagramLayout" Target="../diagrams/layout28.xml"/><Relationship Id="rId3" Type="http://schemas.openxmlformats.org/officeDocument/2006/relationships/diagramLayout" Target="../diagrams/layout25.xml"/><Relationship Id="rId21" Type="http://schemas.microsoft.com/office/2007/relationships/diagramDrawing" Target="../diagrams/drawing28.xml"/><Relationship Id="rId7" Type="http://schemas.openxmlformats.org/officeDocument/2006/relationships/diagramData" Target="../diagrams/data26.xml"/><Relationship Id="rId12" Type="http://schemas.openxmlformats.org/officeDocument/2006/relationships/diagramData" Target="../diagrams/data27.xml"/><Relationship Id="rId17" Type="http://schemas.openxmlformats.org/officeDocument/2006/relationships/diagramData" Target="../diagrams/data28.xml"/><Relationship Id="rId2" Type="http://schemas.openxmlformats.org/officeDocument/2006/relationships/diagramData" Target="../diagrams/data25.xml"/><Relationship Id="rId16" Type="http://schemas.microsoft.com/office/2007/relationships/diagramDrawing" Target="../diagrams/drawing27.xml"/><Relationship Id="rId20" Type="http://schemas.openxmlformats.org/officeDocument/2006/relationships/diagramColors" Target="../diagrams/colors28.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5" Type="http://schemas.openxmlformats.org/officeDocument/2006/relationships/diagramColors" Target="../diagrams/colors27.xml"/><Relationship Id="rId10" Type="http://schemas.openxmlformats.org/officeDocument/2006/relationships/diagramColors" Target="../diagrams/colors26.xml"/><Relationship Id="rId19" Type="http://schemas.openxmlformats.org/officeDocument/2006/relationships/diagramQuickStyle" Target="../diagrams/quickStyle28.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1.xml"/><Relationship Id="rId3" Type="http://schemas.openxmlformats.org/officeDocument/2006/relationships/diagramLayout" Target="../diagrams/layout29.xml"/><Relationship Id="rId7" Type="http://schemas.openxmlformats.org/officeDocument/2006/relationships/diagramData" Target="../diagrams/data30.xml"/><Relationship Id="rId12" Type="http://schemas.openxmlformats.org/officeDocument/2006/relationships/diagramData" Target="../diagrams/data31.xml"/><Relationship Id="rId2" Type="http://schemas.openxmlformats.org/officeDocument/2006/relationships/diagramData" Target="../diagrams/data29.xml"/><Relationship Id="rId16" Type="http://schemas.microsoft.com/office/2007/relationships/diagramDrawing" Target="../diagrams/drawing31.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5" Type="http://schemas.openxmlformats.org/officeDocument/2006/relationships/diagramColors" Target="../diagrams/colors31.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diagramLayout" Target="../diagrams/layout34.xml"/><Relationship Id="rId18" Type="http://schemas.openxmlformats.org/officeDocument/2006/relationships/diagramLayout" Target="../diagrams/layout35.xml"/><Relationship Id="rId3" Type="http://schemas.openxmlformats.org/officeDocument/2006/relationships/diagramLayout" Target="../diagrams/layout32.xml"/><Relationship Id="rId21" Type="http://schemas.microsoft.com/office/2007/relationships/diagramDrawing" Target="../diagrams/drawing35.xml"/><Relationship Id="rId7" Type="http://schemas.openxmlformats.org/officeDocument/2006/relationships/diagramData" Target="../diagrams/data33.xml"/><Relationship Id="rId12" Type="http://schemas.openxmlformats.org/officeDocument/2006/relationships/diagramData" Target="../diagrams/data34.xml"/><Relationship Id="rId17" Type="http://schemas.openxmlformats.org/officeDocument/2006/relationships/diagramData" Target="../diagrams/data35.xml"/><Relationship Id="rId2" Type="http://schemas.openxmlformats.org/officeDocument/2006/relationships/diagramData" Target="../diagrams/data32.xml"/><Relationship Id="rId16" Type="http://schemas.microsoft.com/office/2007/relationships/diagramDrawing" Target="../diagrams/drawing34.xml"/><Relationship Id="rId20" Type="http://schemas.openxmlformats.org/officeDocument/2006/relationships/diagramColors" Target="../diagrams/colors35.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5" Type="http://schemas.openxmlformats.org/officeDocument/2006/relationships/diagramColors" Target="../diagrams/colors34.xml"/><Relationship Id="rId10" Type="http://schemas.openxmlformats.org/officeDocument/2006/relationships/diagramColors" Target="../diagrams/colors33.xml"/><Relationship Id="rId19" Type="http://schemas.openxmlformats.org/officeDocument/2006/relationships/diagramQuickStyle" Target="../diagrams/quickStyle35.xml"/><Relationship Id="rId4" Type="http://schemas.openxmlformats.org/officeDocument/2006/relationships/diagramQuickStyle" Target="../diagrams/quickStyle32.xml"/><Relationship Id="rId9" Type="http://schemas.openxmlformats.org/officeDocument/2006/relationships/diagramQuickStyle" Target="../diagrams/quickStyle33.xml"/><Relationship Id="rId14" Type="http://schemas.openxmlformats.org/officeDocument/2006/relationships/diagramQuickStyle" Target="../diagrams/quickStyle34.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291FB-CAB5-9627-3782-0F3CB31C870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C10054C-E6FE-E38C-4075-C7D20EBF6247}"/>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1BF2A0-0824-2A82-771E-7F6ABAAA79E2}"/>
              </a:ext>
            </a:extLst>
          </p:cNvPr>
          <p:cNvSpPr/>
          <p:nvPr/>
        </p:nvSpPr>
        <p:spPr>
          <a:xfrm>
            <a:off x="2801948" y="6820522"/>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DA7484-60EF-6E93-2BA8-E11431456184}"/>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D77B26C-490D-8DC9-88F0-3A9941D54428}"/>
              </a:ext>
            </a:extLst>
          </p:cNvPr>
          <p:cNvSpPr>
            <a:spLocks noGrp="1"/>
          </p:cNvSpPr>
          <p:nvPr>
            <p:ph type="sldNum" sz="quarter" idx="12"/>
          </p:nvPr>
        </p:nvSpPr>
        <p:spPr/>
        <p:txBody>
          <a:bodyPr/>
          <a:lstStyle/>
          <a:p>
            <a:fld id="{0BD159D0-FDDA-4ACF-B155-6BF318D512AF}" type="slidenum">
              <a:rPr lang="en-US" smtClean="0"/>
              <a:t>1</a:t>
            </a:fld>
            <a:endParaRPr lang="en-US" dirty="0"/>
          </a:p>
        </p:txBody>
      </p:sp>
      <p:sp>
        <p:nvSpPr>
          <p:cNvPr id="14" name="Date Placeholder 3">
            <a:extLst>
              <a:ext uri="{FF2B5EF4-FFF2-40B4-BE49-F238E27FC236}">
                <a16:creationId xmlns:a16="http://schemas.microsoft.com/office/drawing/2014/main" id="{67D7A4D2-3D53-E83F-BAFA-148674677679}"/>
              </a:ext>
            </a:extLst>
          </p:cNvPr>
          <p:cNvSpPr>
            <a:spLocks noGrp="1"/>
          </p:cNvSpPr>
          <p:nvPr>
            <p:ph type="dt" sz="half" idx="10"/>
          </p:nvPr>
        </p:nvSpPr>
        <p:spPr>
          <a:xfrm>
            <a:off x="838200" y="6356350"/>
            <a:ext cx="2743200" cy="365125"/>
          </a:xfrm>
        </p:spPr>
        <p:txBody>
          <a:bodyPr/>
          <a:lstStyle/>
          <a:p>
            <a:r>
              <a:rPr lang="en-US" dirty="0"/>
              <a:t>02/12/2024</a:t>
            </a:r>
          </a:p>
        </p:txBody>
      </p:sp>
      <p:sp>
        <p:nvSpPr>
          <p:cNvPr id="10" name="Date Placeholder 3">
            <a:extLst>
              <a:ext uri="{FF2B5EF4-FFF2-40B4-BE49-F238E27FC236}">
                <a16:creationId xmlns:a16="http://schemas.microsoft.com/office/drawing/2014/main" id="{A34F6D66-0D7A-439A-A1F7-44546245D916}"/>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02/12/2024</a:t>
            </a:r>
            <a:endParaRPr lang="en-US" dirty="0"/>
          </a:p>
        </p:txBody>
      </p:sp>
      <p:sp>
        <p:nvSpPr>
          <p:cNvPr id="11" name="Slide Number Placeholder 4">
            <a:extLst>
              <a:ext uri="{FF2B5EF4-FFF2-40B4-BE49-F238E27FC236}">
                <a16:creationId xmlns:a16="http://schemas.microsoft.com/office/drawing/2014/main" id="{8E7BC9AF-1085-4B7D-AF8F-2AC0115980B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D159D0-FDDA-4ACF-B155-6BF318D512AF}" type="slidenum">
              <a:rPr lang="en-US" smtClean="0"/>
              <a:pPr/>
              <a:t>1</a:t>
            </a:fld>
            <a:endParaRPr lang="en-US"/>
          </a:p>
        </p:txBody>
      </p:sp>
      <p:sp>
        <p:nvSpPr>
          <p:cNvPr id="13" name="Rectangle 5">
            <a:extLst>
              <a:ext uri="{FF2B5EF4-FFF2-40B4-BE49-F238E27FC236}">
                <a16:creationId xmlns:a16="http://schemas.microsoft.com/office/drawing/2014/main" id="{C3AADC00-C794-4CA2-AB75-7B6A736733D3}"/>
              </a:ext>
            </a:extLst>
          </p:cNvPr>
          <p:cNvSpPr>
            <a:spLocks noChangeArrowheads="1"/>
          </p:cNvSpPr>
          <p:nvPr/>
        </p:nvSpPr>
        <p:spPr bwMode="auto">
          <a:xfrm>
            <a:off x="365044" y="371317"/>
            <a:ext cx="11662833"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শিক্ষা</a:t>
            </a:r>
            <a:r>
              <a:rPr kumimoji="0" lang="en-US" b="1" i="0" u="none" strike="noStrike" cap="none" normalizeH="0" baseline="0" dirty="0">
                <a:ln>
                  <a:noFill/>
                </a:ln>
                <a:solidFill>
                  <a:srgbClr val="000000"/>
                </a:solidFill>
                <a:effectLst/>
                <a:latin typeface="Li Alinur Boisakh Unicode"/>
                <a:ea typeface="Times New Roman" panose="02020603050405020304" pitchFamily="18" charset="0"/>
              </a:rPr>
              <a:t> </a:t>
            </a: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নিয়ে</a:t>
            </a:r>
            <a:r>
              <a:rPr kumimoji="0" lang="en-US" b="1" i="0" u="none" strike="noStrike" cap="none" normalizeH="0" baseline="0" dirty="0">
                <a:ln>
                  <a:noFill/>
                </a:ln>
                <a:solidFill>
                  <a:srgbClr val="000000"/>
                </a:solidFill>
                <a:effectLst/>
                <a:latin typeface="Li Alinur Boisakh Unicode"/>
                <a:ea typeface="Times New Roman" panose="02020603050405020304" pitchFamily="18" charset="0"/>
              </a:rPr>
              <a:t> </a:t>
            </a: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গড়বো</a:t>
            </a:r>
            <a:r>
              <a:rPr kumimoji="0" lang="en-US" b="1" i="0" u="none" strike="noStrike" cap="none" normalizeH="0" baseline="0" dirty="0">
                <a:ln>
                  <a:noFill/>
                </a:ln>
                <a:solidFill>
                  <a:srgbClr val="000000"/>
                </a:solidFill>
                <a:effectLst/>
                <a:latin typeface="Li Alinur Boisakh Unicode"/>
                <a:ea typeface="Times New Roman" panose="02020603050405020304" pitchFamily="18" charset="0"/>
              </a:rPr>
              <a:t> </a:t>
            </a: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দেশ</a:t>
            </a:r>
            <a:r>
              <a:rPr kumimoji="0" lang="en-US" b="1" i="0" u="none" strike="noStrike" cap="none" normalizeH="0" baseline="0" dirty="0">
                <a:ln>
                  <a:noFill/>
                </a:ln>
                <a:solidFill>
                  <a:srgbClr val="000000"/>
                </a:solidFill>
                <a:effectLst/>
                <a:latin typeface="Li Alinur Boisakh Unicode"/>
                <a:ea typeface="Times New Roman" panose="02020603050405020304" pitchFamily="18" charset="0"/>
              </a:rPr>
              <a:t>                                                                                                                                 </a:t>
            </a: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তথ্য-প্রযুক্তির</a:t>
            </a:r>
            <a:r>
              <a:rPr kumimoji="0" lang="en-US" b="1" i="0" u="none" strike="noStrike" cap="none" normalizeH="0" baseline="0" dirty="0">
                <a:ln>
                  <a:noFill/>
                </a:ln>
                <a:solidFill>
                  <a:srgbClr val="000000"/>
                </a:solidFill>
                <a:effectLst/>
                <a:latin typeface="Li Alinur Boisakh Unicode"/>
                <a:ea typeface="Times New Roman" panose="02020603050405020304" pitchFamily="18" charset="0"/>
              </a:rPr>
              <a:t> </a:t>
            </a:r>
            <a:r>
              <a:rPr kumimoji="0" lang="en-US" b="1" i="0" u="none" strike="noStrike" cap="none" normalizeH="0" baseline="0" dirty="0" err="1">
                <a:ln>
                  <a:noFill/>
                </a:ln>
                <a:solidFill>
                  <a:srgbClr val="000000"/>
                </a:solidFill>
                <a:effectLst/>
                <a:latin typeface="Li Alinur Boisakh Unicode"/>
                <a:ea typeface="Times New Roman" panose="02020603050405020304" pitchFamily="18" charset="0"/>
              </a:rPr>
              <a:t>বাংলাদেশ</a:t>
            </a:r>
            <a:endParaRPr kumimoji="0" lang="en-US" sz="12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Bodoni MT Condensed" panose="02070606080606020203" pitchFamily="18" charset="0"/>
                <a:ea typeface="Calibri" panose="020F0502020204030204" pitchFamily="34" charset="0"/>
                <a:cs typeface="Times New Roman" panose="02020603050405020304" pitchFamily="18" charset="0"/>
              </a:rPr>
              <a:t>                             Bangabandhu Sheikh Mujibur Rahman Digital University,  Bangladesh</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t>
            </a:r>
          </a:p>
        </p:txBody>
      </p:sp>
      <p:pic>
        <p:nvPicPr>
          <p:cNvPr id="16" name="Picture 1">
            <a:extLst>
              <a:ext uri="{FF2B5EF4-FFF2-40B4-BE49-F238E27FC236}">
                <a16:creationId xmlns:a16="http://schemas.microsoft.com/office/drawing/2014/main" id="{422AC23A-E1A1-4798-A2FF-011B7597C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121" b="31241"/>
          <a:stretch>
            <a:fillRect/>
          </a:stretch>
        </p:blipFill>
        <p:spPr bwMode="auto">
          <a:xfrm>
            <a:off x="3915178" y="1200032"/>
            <a:ext cx="4172755" cy="13398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4B83705-387E-453C-9465-3EFF7D1D0DE4}"/>
              </a:ext>
            </a:extLst>
          </p:cNvPr>
          <p:cNvSpPr txBox="1"/>
          <p:nvPr/>
        </p:nvSpPr>
        <p:spPr>
          <a:xfrm>
            <a:off x="617391" y="2516306"/>
            <a:ext cx="11771171" cy="523220"/>
          </a:xfrm>
          <a:prstGeom prst="rect">
            <a:avLst/>
          </a:prstGeom>
          <a:noFill/>
        </p:spPr>
        <p:txBody>
          <a:bodyPr wrap="none" rtlCol="0">
            <a:spAutoFit/>
          </a:bodyPr>
          <a:lstStyle/>
          <a:p>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Department: Internet of Things and Robotics Engineering (IRE)</a:t>
            </a:r>
          </a:p>
        </p:txBody>
      </p:sp>
      <p:sp>
        <p:nvSpPr>
          <p:cNvPr id="18" name="TextBox 17">
            <a:extLst>
              <a:ext uri="{FF2B5EF4-FFF2-40B4-BE49-F238E27FC236}">
                <a16:creationId xmlns:a16="http://schemas.microsoft.com/office/drawing/2014/main" id="{0FF6A5A4-343F-49BB-AB57-496AB7EF4377}"/>
              </a:ext>
            </a:extLst>
          </p:cNvPr>
          <p:cNvSpPr txBox="1"/>
          <p:nvPr/>
        </p:nvSpPr>
        <p:spPr>
          <a:xfrm>
            <a:off x="3097697" y="3198167"/>
            <a:ext cx="619752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Title: 3rd Generation Partnership Project(3GPP)</a:t>
            </a:r>
          </a:p>
        </p:txBody>
      </p:sp>
      <p:cxnSp>
        <p:nvCxnSpPr>
          <p:cNvPr id="19" name="Straight Connector 18">
            <a:extLst>
              <a:ext uri="{FF2B5EF4-FFF2-40B4-BE49-F238E27FC236}">
                <a16:creationId xmlns:a16="http://schemas.microsoft.com/office/drawing/2014/main" id="{25E15FEC-AC8C-427E-B936-15885E0F7A1C}"/>
              </a:ext>
            </a:extLst>
          </p:cNvPr>
          <p:cNvCxnSpPr/>
          <p:nvPr/>
        </p:nvCxnSpPr>
        <p:spPr>
          <a:xfrm flipH="1">
            <a:off x="6231586" y="3823849"/>
            <a:ext cx="21322" cy="2441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37383D1-E61A-41AC-B0A1-14B237C9CF89}"/>
              </a:ext>
            </a:extLst>
          </p:cNvPr>
          <p:cNvSpPr txBox="1"/>
          <p:nvPr/>
        </p:nvSpPr>
        <p:spPr>
          <a:xfrm>
            <a:off x="365044" y="3697086"/>
            <a:ext cx="5473866" cy="273921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a:t>
            </a:r>
          </a:p>
          <a:p>
            <a:pPr marL="457200" indent="-4572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Name- </a:t>
            </a:r>
            <a:r>
              <a:rPr lang="en-US" sz="1800" b="1" i="0" dirty="0" err="1">
                <a:solidFill>
                  <a:srgbClr val="000000"/>
                </a:solidFill>
                <a:effectLst/>
                <a:latin typeface="TimesNewRomanPSMT"/>
              </a:rPr>
              <a:t>Srabonee</a:t>
            </a:r>
            <a:r>
              <a:rPr lang="en-US" sz="1800" b="1" i="0" dirty="0">
                <a:solidFill>
                  <a:srgbClr val="000000"/>
                </a:solidFill>
                <a:effectLst/>
                <a:latin typeface="TimesNewRomanPSMT"/>
              </a:rPr>
              <a:t> Paul, Koushik Biswas, Kishor                  Kumar Bormon</a:t>
            </a:r>
            <a:r>
              <a:rPr lang="en-US" b="1" dirty="0"/>
              <a:t> </a:t>
            </a:r>
            <a:endParaRPr lang="en-US"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ID: </a:t>
            </a:r>
            <a:r>
              <a:rPr lang="en-US" sz="1800" b="1" i="0" dirty="0">
                <a:solidFill>
                  <a:srgbClr val="000000"/>
                </a:solidFill>
                <a:effectLst/>
                <a:latin typeface="TimesNewRomanPSMT"/>
              </a:rPr>
              <a:t>2101015, 2101029, 2101045</a:t>
            </a:r>
            <a:r>
              <a:rPr lang="en-US" b="1" dirty="0"/>
              <a:t> </a:t>
            </a:r>
            <a:endParaRPr lang="en-US"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Department of IRE</a:t>
            </a:r>
          </a:p>
          <a:p>
            <a:pPr marL="457200" indent="-4572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Session : 2021-2022</a:t>
            </a:r>
          </a:p>
          <a:p>
            <a:pPr marL="457200" indent="-457200">
              <a:buFont typeface="Wingdings" panose="05000000000000000000" pitchFamily="2" charset="2"/>
              <a:buChar char="q"/>
            </a:pPr>
            <a:r>
              <a:rPr lang="en-US" b="1" dirty="0" err="1">
                <a:latin typeface="Times New Roman" panose="02020603050405020304" pitchFamily="18" charset="0"/>
                <a:cs typeface="Times New Roman" panose="02020603050405020304" pitchFamily="18" charset="0"/>
              </a:rPr>
              <a:t>Bangabandhu</a:t>
            </a:r>
            <a:r>
              <a:rPr lang="en-US" b="1" dirty="0">
                <a:latin typeface="Times New Roman" panose="02020603050405020304" pitchFamily="18" charset="0"/>
                <a:cs typeface="Times New Roman" panose="02020603050405020304" pitchFamily="18" charset="0"/>
              </a:rPr>
              <a:t> Sheikh </a:t>
            </a:r>
            <a:r>
              <a:rPr lang="en-US" b="1" dirty="0" err="1">
                <a:latin typeface="Times New Roman" panose="02020603050405020304" pitchFamily="18" charset="0"/>
                <a:cs typeface="Times New Roman" panose="02020603050405020304" pitchFamily="18" charset="0"/>
              </a:rPr>
              <a:t>Mujibur</a:t>
            </a:r>
            <a:r>
              <a:rPr lang="en-US" b="1" dirty="0">
                <a:latin typeface="Times New Roman" panose="02020603050405020304" pitchFamily="18" charset="0"/>
                <a:cs typeface="Times New Roman" panose="02020603050405020304" pitchFamily="18" charset="0"/>
              </a:rPr>
              <a:t> Rahman </a:t>
            </a:r>
          </a:p>
          <a:p>
            <a:r>
              <a:rPr lang="en-US" b="1" dirty="0">
                <a:latin typeface="Times New Roman" panose="02020603050405020304" pitchFamily="18" charset="0"/>
                <a:cs typeface="Times New Roman" panose="02020603050405020304" pitchFamily="18" charset="0"/>
              </a:rPr>
              <a:t>         Digital University, Bangladesh</a:t>
            </a:r>
          </a:p>
          <a:p>
            <a:endParaRPr lang="en-US" dirty="0"/>
          </a:p>
        </p:txBody>
      </p:sp>
      <p:sp>
        <p:nvSpPr>
          <p:cNvPr id="21" name="TextBox 20">
            <a:extLst>
              <a:ext uri="{FF2B5EF4-FFF2-40B4-BE49-F238E27FC236}">
                <a16:creationId xmlns:a16="http://schemas.microsoft.com/office/drawing/2014/main" id="{231F78AB-7881-43A8-AA22-21E99283C715}"/>
              </a:ext>
            </a:extLst>
          </p:cNvPr>
          <p:cNvSpPr txBox="1"/>
          <p:nvPr/>
        </p:nvSpPr>
        <p:spPr>
          <a:xfrm>
            <a:off x="6688227" y="3823849"/>
            <a:ext cx="4515019" cy="2185214"/>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Supervised by</a:t>
            </a:r>
          </a:p>
          <a:p>
            <a:pPr marL="342900" indent="-342900">
              <a:buFont typeface="Wingdings" panose="05000000000000000000" pitchFamily="2" charset="2"/>
              <a:buChar char="q"/>
            </a:pPr>
            <a:r>
              <a:rPr lang="en-US" sz="1800" b="1" i="0" dirty="0">
                <a:solidFill>
                  <a:srgbClr val="000000"/>
                </a:solidFill>
                <a:effectLst/>
                <a:latin typeface="TimesNewRomanPSMT"/>
              </a:rPr>
              <a:t>Saurav Chandra Das</a:t>
            </a:r>
          </a:p>
          <a:p>
            <a:pPr marL="342900" indent="-3429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Lecturer </a:t>
            </a:r>
          </a:p>
          <a:p>
            <a:pPr marL="342900" indent="-3429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Department of IRE,BDU</a:t>
            </a:r>
          </a:p>
          <a:p>
            <a:pPr marL="342900" indent="-3429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Bangabandhu Sheikh Mujibur Rahman </a:t>
            </a:r>
          </a:p>
          <a:p>
            <a:pPr marL="342900" indent="-34290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Digital </a:t>
            </a:r>
            <a:r>
              <a:rPr lang="en-US" b="1" dirty="0" err="1">
                <a:latin typeface="Times New Roman" panose="02020603050405020304" pitchFamily="18" charset="0"/>
                <a:cs typeface="Times New Roman" panose="02020603050405020304" pitchFamily="18" charset="0"/>
              </a:rPr>
              <a:t>University,Bangladesh</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029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10</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0" y="1133154"/>
            <a:ext cx="12192000" cy="5168973"/>
          </a:xfrm>
          <a:prstGeom prst="rect">
            <a:avLst/>
          </a:prstGeom>
        </p:spPr>
      </p:pic>
    </p:spTree>
    <p:extLst>
      <p:ext uri="{BB962C8B-B14F-4D97-AF65-F5344CB8AC3E}">
        <p14:creationId xmlns:p14="http://schemas.microsoft.com/office/powerpoint/2010/main" val="3647207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11</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0" y="914049"/>
            <a:ext cx="12191999" cy="5388078"/>
          </a:xfrm>
          <a:prstGeom prst="rect">
            <a:avLst/>
          </a:prstGeom>
        </p:spPr>
      </p:pic>
    </p:spTree>
    <p:extLst>
      <p:ext uri="{BB962C8B-B14F-4D97-AF65-F5344CB8AC3E}">
        <p14:creationId xmlns:p14="http://schemas.microsoft.com/office/powerpoint/2010/main" val="3636729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12</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sz="1600" b="1" dirty="0"/>
                <a:t>1. Node B:</a:t>
              </a:r>
            </a:p>
            <a:p>
              <a:r>
                <a:rPr lang="en-US" sz="1600" b="1" dirty="0"/>
                <a:t>Function:</a:t>
              </a:r>
              <a:endParaRPr lang="en-US" sz="1600" dirty="0"/>
            </a:p>
            <a:p>
              <a:pPr lvl="1"/>
              <a:r>
                <a:rPr lang="en-US" sz="1600" dirty="0"/>
                <a:t>Transmits and receives radio signals.</a:t>
              </a:r>
            </a:p>
            <a:p>
              <a:pPr lvl="1"/>
              <a:r>
                <a:rPr lang="en-US" sz="1600" dirty="0"/>
                <a:t>Directly communicates with user devices (mobile phones).</a:t>
              </a:r>
            </a:p>
            <a:p>
              <a:r>
                <a:rPr lang="en-US" sz="1600" b="1" dirty="0"/>
                <a:t>Connection:</a:t>
              </a:r>
              <a:endParaRPr lang="en-US" sz="1600" dirty="0"/>
            </a:p>
            <a:p>
              <a:pPr lvl="1"/>
              <a:r>
                <a:rPr lang="en-US" sz="1600" dirty="0"/>
                <a:t>Linked to the RNC via the </a:t>
              </a:r>
              <a:r>
                <a:rPr lang="en-US" sz="1600" b="1" dirty="0" err="1"/>
                <a:t>Iub</a:t>
              </a:r>
              <a:r>
                <a:rPr lang="en-US" sz="1600" dirty="0"/>
                <a:t> interface.</a:t>
              </a:r>
            </a:p>
          </p:txBody>
        </p:sp>
      </p:grpSp>
    </p:spTree>
    <p:extLst>
      <p:ext uri="{BB962C8B-B14F-4D97-AF65-F5344CB8AC3E}">
        <p14:creationId xmlns:p14="http://schemas.microsoft.com/office/powerpoint/2010/main" val="1049340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13</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sz="1200" b="1" dirty="0"/>
                <a:t>2. RNC (Radio Network Controller):</a:t>
              </a:r>
            </a:p>
            <a:p>
              <a:r>
                <a:rPr lang="en-US" sz="1200" b="1" dirty="0"/>
                <a:t>Function:</a:t>
              </a:r>
              <a:endParaRPr lang="en-US" sz="1200" dirty="0"/>
            </a:p>
            <a:p>
              <a:pPr lvl="1"/>
              <a:r>
                <a:rPr lang="en-US" sz="1200" dirty="0"/>
                <a:t>Manages radio resources and mobility.</a:t>
              </a:r>
            </a:p>
            <a:p>
              <a:pPr lvl="1"/>
              <a:r>
                <a:rPr lang="en-US" sz="1200" dirty="0"/>
                <a:t>Controls call setup and handover processes.</a:t>
              </a:r>
            </a:p>
            <a:p>
              <a:r>
                <a:rPr lang="en-US" sz="1200" b="1" dirty="0"/>
                <a:t>Connection:</a:t>
              </a:r>
              <a:endParaRPr lang="en-US" sz="1200" dirty="0"/>
            </a:p>
            <a:p>
              <a:pPr lvl="1"/>
              <a:r>
                <a:rPr lang="en-US" sz="1200" dirty="0"/>
                <a:t>Connects to Node B via the </a:t>
              </a:r>
              <a:r>
                <a:rPr lang="en-US" sz="1200" b="1" dirty="0" err="1"/>
                <a:t>Iub</a:t>
              </a:r>
              <a:r>
                <a:rPr lang="en-US" sz="1200" dirty="0"/>
                <a:t> interface and to other RNCs via the </a:t>
              </a:r>
              <a:r>
                <a:rPr lang="en-US" sz="1200" b="1" dirty="0" err="1"/>
                <a:t>Iur</a:t>
              </a:r>
              <a:r>
                <a:rPr lang="en-US" sz="1200" dirty="0"/>
                <a:t> interface.</a:t>
              </a:r>
            </a:p>
            <a:p>
              <a:pPr lvl="1"/>
              <a:r>
                <a:rPr lang="en-US" sz="1200" dirty="0"/>
                <a:t>Communicates with the MSC Server through </a:t>
              </a:r>
              <a:r>
                <a:rPr lang="en-US" sz="1200" b="1" dirty="0" err="1"/>
                <a:t>Iu-cs</a:t>
              </a:r>
              <a:r>
                <a:rPr lang="en-US" sz="1200" b="1" dirty="0"/>
                <a:t> (control)</a:t>
              </a:r>
              <a:r>
                <a:rPr lang="en-US" sz="1200" dirty="0"/>
                <a:t> and </a:t>
              </a:r>
              <a:r>
                <a:rPr lang="en-US" sz="1200" b="1" dirty="0" err="1"/>
                <a:t>Iu-cs</a:t>
              </a:r>
              <a:r>
                <a:rPr lang="en-US" sz="1200" b="1" dirty="0"/>
                <a:t> (bearer)</a:t>
              </a:r>
              <a:r>
                <a:rPr lang="en-US" sz="1200" dirty="0"/>
                <a:t> interfaces.</a:t>
              </a:r>
            </a:p>
          </p:txBody>
        </p:sp>
      </p:grpSp>
    </p:spTree>
    <p:extLst>
      <p:ext uri="{BB962C8B-B14F-4D97-AF65-F5344CB8AC3E}">
        <p14:creationId xmlns:p14="http://schemas.microsoft.com/office/powerpoint/2010/main" val="1486889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14</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sz="1400" b="1" dirty="0"/>
                <a:t>3. MSC Server (Mobile Switching Center Server):</a:t>
              </a:r>
            </a:p>
            <a:p>
              <a:r>
                <a:rPr lang="en-US" sz="1400" b="1" dirty="0"/>
                <a:t>Function:</a:t>
              </a:r>
              <a:endParaRPr lang="en-US" sz="1400" dirty="0"/>
            </a:p>
            <a:p>
              <a:pPr lvl="1"/>
              <a:r>
                <a:rPr lang="en-US" sz="1400" dirty="0"/>
                <a:t>Handles call control, mobility management, and signaling.</a:t>
              </a:r>
            </a:p>
            <a:p>
              <a:pPr lvl="1"/>
              <a:r>
                <a:rPr lang="en-US" sz="1400" dirty="0"/>
                <a:t>Focuses only on control signaling, not media streams.</a:t>
              </a:r>
            </a:p>
            <a:p>
              <a:r>
                <a:rPr lang="en-US" sz="1400" b="1" dirty="0"/>
                <a:t>Connection:</a:t>
              </a:r>
              <a:endParaRPr lang="en-US" sz="1400" dirty="0"/>
            </a:p>
            <a:p>
              <a:pPr lvl="1"/>
              <a:r>
                <a:rPr lang="en-US" sz="1400" dirty="0"/>
                <a:t>Linked to MGW via the </a:t>
              </a:r>
              <a:r>
                <a:rPr lang="en-US" sz="1400" b="1" dirty="0"/>
                <a:t>H.248/IP</a:t>
              </a:r>
              <a:r>
                <a:rPr lang="en-US" sz="1400" dirty="0"/>
                <a:t> protocol.</a:t>
              </a:r>
            </a:p>
            <a:p>
              <a:pPr lvl="1"/>
              <a:r>
                <a:rPr lang="en-US" sz="1400" dirty="0"/>
                <a:t>Interfaces with RNC through </a:t>
              </a:r>
              <a:r>
                <a:rPr lang="en-US" sz="1400" b="1" dirty="0" err="1"/>
                <a:t>Iu-cs</a:t>
              </a:r>
              <a:r>
                <a:rPr lang="en-US" sz="1400" b="1" dirty="0"/>
                <a:t> (control)</a:t>
              </a:r>
              <a:r>
                <a:rPr lang="en-US" sz="1400" dirty="0"/>
                <a:t>.</a:t>
              </a:r>
            </a:p>
          </p:txBody>
        </p:sp>
      </p:grpSp>
    </p:spTree>
    <p:extLst>
      <p:ext uri="{BB962C8B-B14F-4D97-AF65-F5344CB8AC3E}">
        <p14:creationId xmlns:p14="http://schemas.microsoft.com/office/powerpoint/2010/main" val="196710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15755"/>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15</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sz="1400" b="1" dirty="0"/>
                <a:t>4. MGW (Media Gateway):</a:t>
              </a:r>
            </a:p>
            <a:p>
              <a:r>
                <a:rPr lang="en-US" sz="1400" b="1" dirty="0"/>
                <a:t>Function:</a:t>
              </a:r>
              <a:endParaRPr lang="en-US" sz="1400" dirty="0"/>
            </a:p>
            <a:p>
              <a:pPr lvl="1"/>
              <a:r>
                <a:rPr lang="en-US" sz="1400" dirty="0"/>
                <a:t>Manages media streams (voice/data transport).</a:t>
              </a:r>
            </a:p>
            <a:p>
              <a:pPr lvl="1"/>
              <a:r>
                <a:rPr lang="en-US" sz="1400" dirty="0"/>
                <a:t>Converts media between PSTN and IP networks.</a:t>
              </a:r>
            </a:p>
            <a:p>
              <a:r>
                <a:rPr lang="en-US" sz="1400" b="1" dirty="0"/>
                <a:t>Connection:</a:t>
              </a:r>
              <a:endParaRPr lang="en-US" sz="1400" dirty="0"/>
            </a:p>
            <a:p>
              <a:pPr lvl="1"/>
              <a:r>
                <a:rPr lang="en-US" sz="1400" dirty="0"/>
                <a:t>Connected to the MSC Server via </a:t>
              </a:r>
              <a:r>
                <a:rPr lang="en-US" sz="1400" b="1" dirty="0"/>
                <a:t>H.248/IP</a:t>
              </a:r>
              <a:r>
                <a:rPr lang="en-US" sz="1400" dirty="0"/>
                <a:t> protocol.</a:t>
              </a:r>
            </a:p>
            <a:p>
              <a:pPr lvl="1"/>
              <a:r>
                <a:rPr lang="en-US" sz="1400" dirty="0"/>
                <a:t>Uses </a:t>
              </a:r>
              <a:r>
                <a:rPr lang="en-US" sz="1400" b="1" dirty="0"/>
                <a:t>RTP/IP</a:t>
              </a:r>
              <a:r>
                <a:rPr lang="en-US" sz="1400" dirty="0"/>
                <a:t> for media transport.</a:t>
              </a:r>
            </a:p>
          </p:txBody>
        </p:sp>
      </p:grpSp>
    </p:spTree>
    <p:extLst>
      <p:ext uri="{BB962C8B-B14F-4D97-AF65-F5344CB8AC3E}">
        <p14:creationId xmlns:p14="http://schemas.microsoft.com/office/powerpoint/2010/main" val="107650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16</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b="1" dirty="0"/>
                <a:t>5. GMSC Server (Gateway MSC Server):</a:t>
              </a:r>
            </a:p>
            <a:p>
              <a:r>
                <a:rPr lang="en-US" b="1" dirty="0"/>
                <a:t>Function:</a:t>
              </a:r>
              <a:endParaRPr lang="en-US" dirty="0"/>
            </a:p>
            <a:p>
              <a:pPr lvl="1"/>
              <a:r>
                <a:rPr lang="en-US" dirty="0"/>
                <a:t>Routes calls to the PSTN or other external networks.</a:t>
              </a:r>
            </a:p>
            <a:p>
              <a:r>
                <a:rPr lang="en-US" b="1" dirty="0"/>
                <a:t>Connection:</a:t>
              </a:r>
              <a:endParaRPr lang="en-US" dirty="0"/>
            </a:p>
            <a:p>
              <a:pPr lvl="1"/>
              <a:r>
                <a:rPr lang="en-US" dirty="0"/>
                <a:t>Interfaces with MGW and SS7 GW.</a:t>
              </a:r>
            </a:p>
          </p:txBody>
        </p:sp>
      </p:grpSp>
    </p:spTree>
    <p:extLst>
      <p:ext uri="{BB962C8B-B14F-4D97-AF65-F5344CB8AC3E}">
        <p14:creationId xmlns:p14="http://schemas.microsoft.com/office/powerpoint/2010/main" val="2883591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17</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b="1" dirty="0"/>
                <a:t>6. HSS/HLR (Home Subscriber Server/Home Location Register):</a:t>
              </a:r>
            </a:p>
            <a:p>
              <a:r>
                <a:rPr lang="en-US" b="1" dirty="0"/>
                <a:t>Function:</a:t>
              </a:r>
              <a:endParaRPr lang="en-US" dirty="0"/>
            </a:p>
            <a:p>
              <a:pPr lvl="1"/>
              <a:r>
                <a:rPr lang="en-US" dirty="0"/>
                <a:t>Stores subscriber data and profiles.</a:t>
              </a:r>
            </a:p>
            <a:p>
              <a:r>
                <a:rPr lang="en-US" b="1" dirty="0"/>
                <a:t>Connection:</a:t>
              </a:r>
              <a:endParaRPr lang="en-US" dirty="0"/>
            </a:p>
            <a:p>
              <a:pPr lvl="1"/>
              <a:r>
                <a:rPr lang="en-US" dirty="0"/>
                <a:t>Linked to MSC Server and other control nodes.</a:t>
              </a:r>
            </a:p>
          </p:txBody>
        </p:sp>
      </p:grpSp>
    </p:spTree>
    <p:extLst>
      <p:ext uri="{BB962C8B-B14F-4D97-AF65-F5344CB8AC3E}">
        <p14:creationId xmlns:p14="http://schemas.microsoft.com/office/powerpoint/2010/main" val="212406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18</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b="1" dirty="0"/>
                <a:t>7. SS7 GW (Signaling System 7 Gateway):</a:t>
              </a:r>
            </a:p>
            <a:p>
              <a:r>
                <a:rPr lang="en-US" b="1" dirty="0"/>
                <a:t>Function:</a:t>
              </a:r>
              <a:endParaRPr lang="en-US" dirty="0"/>
            </a:p>
            <a:p>
              <a:pPr lvl="1"/>
              <a:r>
                <a:rPr lang="en-US" dirty="0"/>
                <a:t>Handles signaling with the PSTN via SS7 protocols.</a:t>
              </a:r>
            </a:p>
            <a:p>
              <a:r>
                <a:rPr lang="en-US" b="1" dirty="0"/>
                <a:t>Connection:</a:t>
              </a:r>
              <a:endParaRPr lang="en-US" dirty="0"/>
            </a:p>
            <a:p>
              <a:pPr lvl="1"/>
              <a:r>
                <a:rPr lang="en-US" dirty="0"/>
                <a:t>Interfaces with the GMSC and PSTN.</a:t>
              </a:r>
            </a:p>
          </p:txBody>
        </p:sp>
      </p:grpSp>
    </p:spTree>
    <p:extLst>
      <p:ext uri="{BB962C8B-B14F-4D97-AF65-F5344CB8AC3E}">
        <p14:creationId xmlns:p14="http://schemas.microsoft.com/office/powerpoint/2010/main" val="4231806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19</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b="1" dirty="0"/>
                <a:t>8. PSTN (Public Switched Telephone Network):</a:t>
              </a:r>
            </a:p>
            <a:p>
              <a:r>
                <a:rPr lang="en-US" b="1" dirty="0"/>
                <a:t>Function:</a:t>
              </a:r>
              <a:endParaRPr lang="en-US" dirty="0"/>
            </a:p>
            <a:p>
              <a:pPr lvl="1"/>
              <a:r>
                <a:rPr lang="en-US" dirty="0"/>
                <a:t>Provides traditional circuit-switched telephony services.</a:t>
              </a:r>
            </a:p>
            <a:p>
              <a:r>
                <a:rPr lang="en-US" b="1" dirty="0"/>
                <a:t>Connection:</a:t>
              </a:r>
              <a:endParaRPr lang="en-US" dirty="0"/>
            </a:p>
            <a:p>
              <a:pPr lvl="1"/>
              <a:r>
                <a:rPr lang="en-US" dirty="0"/>
                <a:t>Connected to MGW for voice services.</a:t>
              </a:r>
            </a:p>
          </p:txBody>
        </p:sp>
      </p:grpSp>
    </p:spTree>
    <p:extLst>
      <p:ext uri="{BB962C8B-B14F-4D97-AF65-F5344CB8AC3E}">
        <p14:creationId xmlns:p14="http://schemas.microsoft.com/office/powerpoint/2010/main" val="2941657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291FB-CAB5-9627-3782-0F3CB31C870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C10054C-E6FE-E38C-4075-C7D20EBF6247}"/>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1BF2A0-0824-2A82-771E-7F6ABAAA79E2}"/>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DA7484-60EF-6E93-2BA8-E11431456184}"/>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D77B26C-490D-8DC9-88F0-3A9941D54428}"/>
              </a:ext>
            </a:extLst>
          </p:cNvPr>
          <p:cNvSpPr>
            <a:spLocks noGrp="1"/>
          </p:cNvSpPr>
          <p:nvPr>
            <p:ph type="sldNum" sz="quarter" idx="12"/>
          </p:nvPr>
        </p:nvSpPr>
        <p:spPr/>
        <p:txBody>
          <a:bodyPr/>
          <a:lstStyle/>
          <a:p>
            <a:fld id="{0BD159D0-FDDA-4ACF-B155-6BF318D512AF}" type="slidenum">
              <a:rPr lang="en-US" smtClean="0"/>
              <a:t>2</a:t>
            </a:fld>
            <a:endParaRPr lang="en-US" dirty="0"/>
          </a:p>
        </p:txBody>
      </p:sp>
      <p:sp>
        <p:nvSpPr>
          <p:cNvPr id="14" name="Date Placeholder 3">
            <a:extLst>
              <a:ext uri="{FF2B5EF4-FFF2-40B4-BE49-F238E27FC236}">
                <a16:creationId xmlns:a16="http://schemas.microsoft.com/office/drawing/2014/main" id="{67D7A4D2-3D53-E83F-BAFA-148674677679}"/>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21AB9581-0715-8BC9-2334-41373E65FA29}"/>
              </a:ext>
            </a:extLst>
          </p:cNvPr>
          <p:cNvGraphicFramePr/>
          <p:nvPr/>
        </p:nvGraphicFramePr>
        <p:xfrm>
          <a:off x="838200" y="1040948"/>
          <a:ext cx="10842523" cy="5130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921D6B10-D838-BAB7-5CFE-748F1F67E024}"/>
              </a:ext>
            </a:extLst>
          </p:cNvPr>
          <p:cNvSpPr txBox="1"/>
          <p:nvPr/>
        </p:nvSpPr>
        <p:spPr>
          <a:xfrm>
            <a:off x="909484" y="317654"/>
            <a:ext cx="6098458" cy="523220"/>
          </a:xfrm>
          <a:prstGeom prst="rect">
            <a:avLst/>
          </a:prstGeom>
          <a:noFill/>
        </p:spPr>
        <p:txBody>
          <a:bodyPr wrap="square">
            <a:spAutoFit/>
          </a:bodyPr>
          <a:lstStyle/>
          <a:p>
            <a:pPr algn="l"/>
            <a:r>
              <a:rPr lang="en-US" sz="2800" b="1" i="0" dirty="0">
                <a:effectLst/>
              </a:rPr>
              <a:t>Table of Contents:</a:t>
            </a:r>
          </a:p>
        </p:txBody>
      </p:sp>
    </p:spTree>
    <p:extLst>
      <p:ext uri="{BB962C8B-B14F-4D97-AF65-F5344CB8AC3E}">
        <p14:creationId xmlns:p14="http://schemas.microsoft.com/office/powerpoint/2010/main" val="1542375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20</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sz="1400" b="1" dirty="0"/>
                <a:t>9. SGSN (Serving GPRS Support Node):</a:t>
              </a:r>
            </a:p>
            <a:p>
              <a:r>
                <a:rPr lang="en-US" sz="1400" b="1" dirty="0"/>
                <a:t>Function:</a:t>
              </a:r>
              <a:endParaRPr lang="en-US" sz="1400" dirty="0"/>
            </a:p>
            <a:p>
              <a:pPr lvl="1"/>
              <a:r>
                <a:rPr lang="en-US" sz="1400" dirty="0"/>
                <a:t>Manages mobile data services.</a:t>
              </a:r>
            </a:p>
            <a:p>
              <a:pPr lvl="1"/>
              <a:r>
                <a:rPr lang="en-US" sz="1400" dirty="0"/>
                <a:t>Handles location and data traffic for mobile devices.</a:t>
              </a:r>
            </a:p>
            <a:p>
              <a:r>
                <a:rPr lang="en-US" sz="1400" b="1" dirty="0"/>
                <a:t>Connection:</a:t>
              </a:r>
              <a:endParaRPr lang="en-US" sz="1400" dirty="0"/>
            </a:p>
            <a:p>
              <a:pPr lvl="1"/>
              <a:r>
                <a:rPr lang="en-US" sz="1400" dirty="0"/>
                <a:t>Connects to the RNC via </a:t>
              </a:r>
              <a:r>
                <a:rPr lang="en-US" sz="1400" b="1" dirty="0" err="1"/>
                <a:t>Iu-ps</a:t>
              </a:r>
              <a:r>
                <a:rPr lang="en-US" sz="1400" dirty="0"/>
                <a:t> interface and to GGSN via </a:t>
              </a:r>
              <a:r>
                <a:rPr lang="en-US" sz="1400" b="1" dirty="0" err="1"/>
                <a:t>Gn</a:t>
              </a:r>
              <a:r>
                <a:rPr lang="en-US" sz="1400" b="1" dirty="0"/>
                <a:t> (GTP/IP)</a:t>
              </a:r>
              <a:r>
                <a:rPr lang="en-US" sz="1400" dirty="0"/>
                <a:t>.</a:t>
              </a:r>
            </a:p>
          </p:txBody>
        </p:sp>
      </p:grpSp>
    </p:spTree>
    <p:extLst>
      <p:ext uri="{BB962C8B-B14F-4D97-AF65-F5344CB8AC3E}">
        <p14:creationId xmlns:p14="http://schemas.microsoft.com/office/powerpoint/2010/main" val="4031190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21</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stretch>
            <a:fillRect/>
          </a:stretch>
        </p:blipFill>
        <p:spPr>
          <a:xfrm>
            <a:off x="-1" y="2980592"/>
            <a:ext cx="12192001" cy="3321535"/>
          </a:xfrm>
          <a:prstGeom prst="rect">
            <a:avLst/>
          </a:prstGeom>
        </p:spPr>
      </p:pic>
      <p:grpSp>
        <p:nvGrpSpPr>
          <p:cNvPr id="10" name="Group 9"/>
          <p:cNvGrpSpPr/>
          <p:nvPr/>
        </p:nvGrpSpPr>
        <p:grpSpPr>
          <a:xfrm>
            <a:off x="2048609" y="912016"/>
            <a:ext cx="7800752" cy="1595005"/>
            <a:chOff x="2157653" y="1356"/>
            <a:chExt cx="7155027" cy="1175657"/>
          </a:xfrm>
          <a:scene3d>
            <a:camera prst="orthographicFront"/>
            <a:lightRig rig="threePt" dir="t">
              <a:rot lat="0" lon="0" rev="7500000"/>
            </a:lightRig>
          </a:scene3d>
        </p:grpSpPr>
        <p:sp>
          <p:nvSpPr>
            <p:cNvPr id="11" name="Pentagon 10"/>
            <p:cNvSpPr/>
            <p:nvPr/>
          </p:nvSpPr>
          <p:spPr>
            <a:xfrm rot="10800000">
              <a:off x="2157653" y="1356"/>
              <a:ext cx="7155027" cy="1175657"/>
            </a:xfrm>
            <a:prstGeom prst="homePlat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2" name="Pentagon 4"/>
            <p:cNvSpPr txBox="1"/>
            <p:nvPr/>
          </p:nvSpPr>
          <p:spPr>
            <a:xfrm>
              <a:off x="2451567" y="1356"/>
              <a:ext cx="6861113" cy="117565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18432" tIns="87630" rIns="163576" bIns="87630" numCol="1" spcCol="1270" anchor="ctr" anchorCtr="0">
              <a:noAutofit/>
            </a:bodyPr>
            <a:lstStyle/>
            <a:p>
              <a:r>
                <a:rPr lang="en-US" b="1" dirty="0"/>
                <a:t>10. GGSN (Gateway GPRS Support Node):</a:t>
              </a:r>
            </a:p>
            <a:p>
              <a:r>
                <a:rPr lang="en-US" b="1" dirty="0"/>
                <a:t>Function:</a:t>
              </a:r>
              <a:endParaRPr lang="en-US" dirty="0"/>
            </a:p>
            <a:p>
              <a:pPr lvl="1"/>
              <a:r>
                <a:rPr lang="en-US" dirty="0"/>
                <a:t>Provides connectivity to the internet or external data networks.</a:t>
              </a:r>
            </a:p>
            <a:p>
              <a:r>
                <a:rPr lang="en-US" b="1" dirty="0"/>
                <a:t>Connection:</a:t>
              </a:r>
              <a:endParaRPr lang="en-US" dirty="0"/>
            </a:p>
            <a:p>
              <a:pPr lvl="1"/>
              <a:r>
                <a:rPr lang="en-US" dirty="0"/>
                <a:t>Interfaces with the internet via the </a:t>
              </a:r>
              <a:r>
                <a:rPr lang="en-US" b="1" dirty="0" err="1"/>
                <a:t>Gi</a:t>
              </a:r>
              <a:r>
                <a:rPr lang="en-US" b="1" dirty="0"/>
                <a:t> (IP)</a:t>
              </a:r>
              <a:r>
                <a:rPr lang="en-US" dirty="0"/>
                <a:t> interface.</a:t>
              </a:r>
            </a:p>
          </p:txBody>
        </p:sp>
      </p:grpSp>
    </p:spTree>
    <p:extLst>
      <p:ext uri="{BB962C8B-B14F-4D97-AF65-F5344CB8AC3E}">
        <p14:creationId xmlns:p14="http://schemas.microsoft.com/office/powerpoint/2010/main" val="258735691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22</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01948" y="756139"/>
            <a:ext cx="6729979" cy="5679830"/>
          </a:xfrm>
          <a:prstGeom prst="rect">
            <a:avLst/>
          </a:prstGeom>
          <a:noFill/>
          <a:ln/>
        </p:spPr>
      </p:pic>
    </p:spTree>
    <p:extLst>
      <p:ext uri="{BB962C8B-B14F-4D97-AF65-F5344CB8AC3E}">
        <p14:creationId xmlns:p14="http://schemas.microsoft.com/office/powerpoint/2010/main" val="4254476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5 IP Multimedia Domain</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23</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0" name="Diagram 9">
            <a:extLst>
              <a:ext uri="{FF2B5EF4-FFF2-40B4-BE49-F238E27FC236}">
                <a16:creationId xmlns:a16="http://schemas.microsoft.com/office/drawing/2014/main" id="{3EDCA750-22F0-403C-8953-D4B2B44C9066}"/>
              </a:ext>
            </a:extLst>
          </p:cNvPr>
          <p:cNvGraphicFramePr/>
          <p:nvPr>
            <p:extLst>
              <p:ext uri="{D42A27DB-BD31-4B8C-83A1-F6EECF244321}">
                <p14:modId xmlns:p14="http://schemas.microsoft.com/office/powerpoint/2010/main" val="3417651615"/>
              </p:ext>
            </p:extLst>
          </p:nvPr>
        </p:nvGraphicFramePr>
        <p:xfrm>
          <a:off x="2660073" y="1366887"/>
          <a:ext cx="10759440" cy="4217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4" y="804863"/>
            <a:ext cx="4827098" cy="524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316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5 IP Multimedia Domain</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24</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0" name="Diagram 9">
            <a:extLst>
              <a:ext uri="{FF2B5EF4-FFF2-40B4-BE49-F238E27FC236}">
                <a16:creationId xmlns:a16="http://schemas.microsoft.com/office/drawing/2014/main" id="{3EDCA750-22F0-403C-8953-D4B2B44C9066}"/>
              </a:ext>
            </a:extLst>
          </p:cNvPr>
          <p:cNvGraphicFramePr/>
          <p:nvPr>
            <p:extLst>
              <p:ext uri="{D42A27DB-BD31-4B8C-83A1-F6EECF244321}">
                <p14:modId xmlns:p14="http://schemas.microsoft.com/office/powerpoint/2010/main" val="481606475"/>
              </p:ext>
            </p:extLst>
          </p:nvPr>
        </p:nvGraphicFramePr>
        <p:xfrm>
          <a:off x="2660073" y="1366887"/>
          <a:ext cx="10759440" cy="4217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4" y="804863"/>
            <a:ext cx="4827098" cy="524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426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5 IP Multimedia Domain</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25</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0" name="Diagram 9">
            <a:extLst>
              <a:ext uri="{FF2B5EF4-FFF2-40B4-BE49-F238E27FC236}">
                <a16:creationId xmlns:a16="http://schemas.microsoft.com/office/drawing/2014/main" id="{3EDCA750-22F0-403C-8953-D4B2B44C9066}"/>
              </a:ext>
            </a:extLst>
          </p:cNvPr>
          <p:cNvGraphicFramePr/>
          <p:nvPr>
            <p:extLst>
              <p:ext uri="{D42A27DB-BD31-4B8C-83A1-F6EECF244321}">
                <p14:modId xmlns:p14="http://schemas.microsoft.com/office/powerpoint/2010/main" val="1600280807"/>
              </p:ext>
            </p:extLst>
          </p:nvPr>
        </p:nvGraphicFramePr>
        <p:xfrm>
          <a:off x="2660073" y="1366887"/>
          <a:ext cx="10759440" cy="4217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11" y="804863"/>
            <a:ext cx="4827098" cy="524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761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5 IP Multimedia Domain</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26</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0" name="Diagram 9">
            <a:extLst>
              <a:ext uri="{FF2B5EF4-FFF2-40B4-BE49-F238E27FC236}">
                <a16:creationId xmlns:a16="http://schemas.microsoft.com/office/drawing/2014/main" id="{3EDCA750-22F0-403C-8953-D4B2B44C9066}"/>
              </a:ext>
            </a:extLst>
          </p:cNvPr>
          <p:cNvGraphicFramePr/>
          <p:nvPr>
            <p:extLst>
              <p:ext uri="{D42A27DB-BD31-4B8C-83A1-F6EECF244321}">
                <p14:modId xmlns:p14="http://schemas.microsoft.com/office/powerpoint/2010/main" val="2929271487"/>
              </p:ext>
            </p:extLst>
          </p:nvPr>
        </p:nvGraphicFramePr>
        <p:xfrm>
          <a:off x="2660073" y="1366887"/>
          <a:ext cx="10088773" cy="4217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4" y="804863"/>
            <a:ext cx="4827098" cy="524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432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3GPP Standards</a:t>
            </a: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27</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sp>
        <p:nvSpPr>
          <p:cNvPr id="5" name="TextBox 4">
            <a:extLst>
              <a:ext uri="{FF2B5EF4-FFF2-40B4-BE49-F238E27FC236}">
                <a16:creationId xmlns:a16="http://schemas.microsoft.com/office/drawing/2014/main" id="{CFA1E1BA-2046-40FA-A8C3-B1263610DC38}"/>
              </a:ext>
            </a:extLst>
          </p:cNvPr>
          <p:cNvSpPr txBox="1"/>
          <p:nvPr/>
        </p:nvSpPr>
        <p:spPr>
          <a:xfrm>
            <a:off x="571226" y="884681"/>
            <a:ext cx="8606119" cy="646331"/>
          </a:xfrm>
          <a:prstGeom prst="rect">
            <a:avLst/>
          </a:prstGeom>
          <a:noFill/>
        </p:spPr>
        <p:txBody>
          <a:bodyPr wrap="square" rtlCol="0">
            <a:sp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3GPP standards</a:t>
            </a:r>
            <a:r>
              <a:rPr lang="en-US" sz="1800" b="0" i="0" u="none" strike="noStrike" dirty="0">
                <a:solidFill>
                  <a:srgbClr val="000000"/>
                </a:solidFill>
                <a:effectLst/>
                <a:latin typeface="Arial" panose="020B0604020202020204" pitchFamily="34" charset="0"/>
              </a:rPr>
              <a:t> relevant to </a:t>
            </a:r>
            <a:r>
              <a:rPr lang="en-US" sz="1800" b="1" i="0" u="none" strike="noStrike" dirty="0">
                <a:solidFill>
                  <a:srgbClr val="000000"/>
                </a:solidFill>
                <a:effectLst/>
                <a:latin typeface="Arial" panose="020B0604020202020204" pitchFamily="34" charset="0"/>
              </a:rPr>
              <a:t>IoT</a:t>
            </a:r>
            <a:r>
              <a:rPr lang="en-US" sz="1800" b="0" i="0" u="none" strike="noStrike" dirty="0">
                <a:solidFill>
                  <a:srgbClr val="000000"/>
                </a:solidFill>
                <a:effectLst/>
                <a:latin typeface="Arial" panose="020B0604020202020204" pitchFamily="34" charset="0"/>
              </a:rPr>
              <a:t> across LTE-M, NB-IoT, EC-GSM, and 5G.</a:t>
            </a:r>
            <a:br>
              <a:rPr lang="en-US" dirty="0"/>
            </a:br>
            <a:endParaRPr lang="en-US" dirty="0"/>
          </a:p>
        </p:txBody>
      </p:sp>
      <p:graphicFrame>
        <p:nvGraphicFramePr>
          <p:cNvPr id="11" name="Diagram 10">
            <a:extLst>
              <a:ext uri="{FF2B5EF4-FFF2-40B4-BE49-F238E27FC236}">
                <a16:creationId xmlns:a16="http://schemas.microsoft.com/office/drawing/2014/main" id="{36F0FD39-21B2-4C5D-8C1E-201C5224C4EC}"/>
              </a:ext>
            </a:extLst>
          </p:cNvPr>
          <p:cNvGraphicFramePr/>
          <p:nvPr>
            <p:extLst>
              <p:ext uri="{D42A27DB-BD31-4B8C-83A1-F6EECF244321}">
                <p14:modId xmlns:p14="http://schemas.microsoft.com/office/powerpoint/2010/main" val="1447115138"/>
              </p:ext>
            </p:extLst>
          </p:nvPr>
        </p:nvGraphicFramePr>
        <p:xfrm>
          <a:off x="2949387" y="2098000"/>
          <a:ext cx="6293223"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DED22F78-62F0-4C4A-98B7-EBC3683A5A88}"/>
              </a:ext>
            </a:extLst>
          </p:cNvPr>
          <p:cNvGraphicFramePr/>
          <p:nvPr/>
        </p:nvGraphicFramePr>
        <p:xfrm>
          <a:off x="443330" y="3359715"/>
          <a:ext cx="11305339" cy="15388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35498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28</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1" name="Diagram 10">
            <a:extLst>
              <a:ext uri="{FF2B5EF4-FFF2-40B4-BE49-F238E27FC236}">
                <a16:creationId xmlns:a16="http://schemas.microsoft.com/office/drawing/2014/main" id="{36F0FD39-21B2-4C5D-8C1E-201C5224C4EC}"/>
              </a:ext>
            </a:extLst>
          </p:cNvPr>
          <p:cNvGraphicFramePr/>
          <p:nvPr>
            <p:extLst>
              <p:ext uri="{D42A27DB-BD31-4B8C-83A1-F6EECF244321}">
                <p14:modId xmlns:p14="http://schemas.microsoft.com/office/powerpoint/2010/main" val="3327850239"/>
              </p:ext>
            </p:extLst>
          </p:nvPr>
        </p:nvGraphicFramePr>
        <p:xfrm>
          <a:off x="2949388" y="136525"/>
          <a:ext cx="6293223"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C7B6C407-7781-47E6-96D3-1FD03A376065}"/>
              </a:ext>
            </a:extLst>
          </p:cNvPr>
          <p:cNvGraphicFramePr/>
          <p:nvPr>
            <p:extLst>
              <p:ext uri="{D42A27DB-BD31-4B8C-83A1-F6EECF244321}">
                <p14:modId xmlns:p14="http://schemas.microsoft.com/office/powerpoint/2010/main" val="1943207216"/>
              </p:ext>
            </p:extLst>
          </p:nvPr>
        </p:nvGraphicFramePr>
        <p:xfrm>
          <a:off x="1466950" y="1079623"/>
          <a:ext cx="9395013" cy="3609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8AD16161-C2E6-47BC-875E-095A3D8CFC61}"/>
              </a:ext>
            </a:extLst>
          </p:cNvPr>
          <p:cNvGraphicFramePr/>
          <p:nvPr>
            <p:extLst>
              <p:ext uri="{D42A27DB-BD31-4B8C-83A1-F6EECF244321}">
                <p14:modId xmlns:p14="http://schemas.microsoft.com/office/powerpoint/2010/main" val="2018709568"/>
              </p:ext>
            </p:extLst>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570246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1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29</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1" name="Diagram 10">
            <a:extLst>
              <a:ext uri="{FF2B5EF4-FFF2-40B4-BE49-F238E27FC236}">
                <a16:creationId xmlns:a16="http://schemas.microsoft.com/office/drawing/2014/main" id="{36F0FD39-21B2-4C5D-8C1E-201C5224C4EC}"/>
              </a:ext>
            </a:extLst>
          </p:cNvPr>
          <p:cNvGraphicFramePr/>
          <p:nvPr>
            <p:extLst>
              <p:ext uri="{D42A27DB-BD31-4B8C-83A1-F6EECF244321}">
                <p14:modId xmlns:p14="http://schemas.microsoft.com/office/powerpoint/2010/main" val="2302365496"/>
              </p:ext>
            </p:extLst>
          </p:nvPr>
        </p:nvGraphicFramePr>
        <p:xfrm>
          <a:off x="2949389" y="224118"/>
          <a:ext cx="3218330" cy="576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AD16161-C2E6-47BC-875E-095A3D8CFC61}"/>
              </a:ext>
            </a:extLst>
          </p:cNvPr>
          <p:cNvGraphicFramePr/>
          <p:nvPr>
            <p:extLst>
              <p:ext uri="{D42A27DB-BD31-4B8C-83A1-F6EECF244321}">
                <p14:modId xmlns:p14="http://schemas.microsoft.com/office/powerpoint/2010/main" val="2060339449"/>
              </p:ext>
            </p:extLst>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983723CA-A1C0-4E01-8ED3-9627FBC05698}"/>
              </a:ext>
            </a:extLst>
          </p:cNvPr>
          <p:cNvSpPr txBox="1"/>
          <p:nvPr/>
        </p:nvSpPr>
        <p:spPr>
          <a:xfrm flipH="1">
            <a:off x="4052943" y="394447"/>
            <a:ext cx="3755316"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A3EDBA3B-C379-4297-B322-0145BAB4C382}"/>
              </a:ext>
            </a:extLst>
          </p:cNvPr>
          <p:cNvGraphicFramePr/>
          <p:nvPr>
            <p:extLst>
              <p:ext uri="{D42A27DB-BD31-4B8C-83A1-F6EECF244321}">
                <p14:modId xmlns:p14="http://schemas.microsoft.com/office/powerpoint/2010/main" val="2944605225"/>
              </p:ext>
            </p:extLst>
          </p:nvPr>
        </p:nvGraphicFramePr>
        <p:xfrm>
          <a:off x="3103580" y="320068"/>
          <a:ext cx="5418270"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Diagram 15">
            <a:extLst>
              <a:ext uri="{FF2B5EF4-FFF2-40B4-BE49-F238E27FC236}">
                <a16:creationId xmlns:a16="http://schemas.microsoft.com/office/drawing/2014/main" id="{7B4FF1CC-61A8-44ED-90A1-24EB894AC31C}"/>
              </a:ext>
            </a:extLst>
          </p:cNvPr>
          <p:cNvGraphicFramePr/>
          <p:nvPr>
            <p:extLst>
              <p:ext uri="{D42A27DB-BD31-4B8C-83A1-F6EECF244321}">
                <p14:modId xmlns:p14="http://schemas.microsoft.com/office/powerpoint/2010/main" val="1734321314"/>
              </p:ext>
            </p:extLst>
          </p:nvPr>
        </p:nvGraphicFramePr>
        <p:xfrm>
          <a:off x="771427" y="1033733"/>
          <a:ext cx="9708748" cy="150810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9" name="Diagram 18">
            <a:extLst>
              <a:ext uri="{FF2B5EF4-FFF2-40B4-BE49-F238E27FC236}">
                <a16:creationId xmlns:a16="http://schemas.microsoft.com/office/drawing/2014/main" id="{E898FAF0-C741-4068-9708-04259E485E4F}"/>
              </a:ext>
            </a:extLst>
          </p:cNvPr>
          <p:cNvGraphicFramePr/>
          <p:nvPr>
            <p:extLst>
              <p:ext uri="{D42A27DB-BD31-4B8C-83A1-F6EECF244321}">
                <p14:modId xmlns:p14="http://schemas.microsoft.com/office/powerpoint/2010/main" val="2760233588"/>
              </p:ext>
            </p:extLst>
          </p:nvPr>
        </p:nvGraphicFramePr>
        <p:xfrm>
          <a:off x="1560321" y="2653755"/>
          <a:ext cx="9708748" cy="359067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340483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sp>
        <p:nvSpPr>
          <p:cNvPr id="2" name="Arrow: Left-Right 1">
            <a:extLst>
              <a:ext uri="{FF2B5EF4-FFF2-40B4-BE49-F238E27FC236}">
                <a16:creationId xmlns:a16="http://schemas.microsoft.com/office/drawing/2014/main" id="{BBC95145-AB08-76E5-16D5-4C580E345C0F}"/>
              </a:ext>
            </a:extLst>
          </p:cNvPr>
          <p:cNvSpPr/>
          <p:nvPr/>
        </p:nvSpPr>
        <p:spPr>
          <a:xfrm>
            <a:off x="2209800" y="324465"/>
            <a:ext cx="7826724" cy="1828800"/>
          </a:xfrm>
          <a:prstGeom prst="lef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3GPP</a:t>
            </a:r>
          </a:p>
        </p:txBody>
      </p:sp>
      <p:sp>
        <p:nvSpPr>
          <p:cNvPr id="4" name="Rectangle 3">
            <a:extLst>
              <a:ext uri="{FF2B5EF4-FFF2-40B4-BE49-F238E27FC236}">
                <a16:creationId xmlns:a16="http://schemas.microsoft.com/office/drawing/2014/main" id="{7E6B4AED-5A0E-F090-1516-D778B074B286}"/>
              </a:ext>
            </a:extLst>
          </p:cNvPr>
          <p:cNvSpPr/>
          <p:nvPr/>
        </p:nvSpPr>
        <p:spPr>
          <a:xfrm>
            <a:off x="838200" y="2374490"/>
            <a:ext cx="10515600" cy="3927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b="1" i="0" dirty="0">
                <a:solidFill>
                  <a:schemeClr val="tx1"/>
                </a:solidFill>
                <a:effectLst/>
                <a:latin typeface="Times New Roman" panose="02020603050405020304" pitchFamily="18" charset="0"/>
                <a:cs typeface="Times New Roman" panose="02020603050405020304" pitchFamily="18" charset="0"/>
              </a:rPr>
              <a:t>What is 3GPP?</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just"/>
            <a:r>
              <a:rPr lang="en-US" sz="2400" b="0" i="0" dirty="0">
                <a:solidFill>
                  <a:schemeClr val="tx1"/>
                </a:solidFill>
                <a:effectLst/>
                <a:latin typeface="Times New Roman" panose="02020603050405020304" pitchFamily="18" charset="0"/>
                <a:cs typeface="Times New Roman" panose="02020603050405020304" pitchFamily="18" charset="0"/>
              </a:rPr>
              <a:t>The </a:t>
            </a:r>
            <a:r>
              <a:rPr lang="en-US" sz="2400" b="1" i="0" dirty="0">
                <a:solidFill>
                  <a:schemeClr val="tx1"/>
                </a:solidFill>
                <a:effectLst/>
                <a:latin typeface="Times New Roman" panose="02020603050405020304" pitchFamily="18" charset="0"/>
                <a:cs typeface="Times New Roman" panose="02020603050405020304" pitchFamily="18" charset="0"/>
              </a:rPr>
              <a:t>3rd Generation Partnership Project (3GPP)</a:t>
            </a:r>
            <a:r>
              <a:rPr lang="en-US" sz="2400" b="0" i="0" dirty="0">
                <a:solidFill>
                  <a:schemeClr val="tx1"/>
                </a:solidFill>
                <a:effectLst/>
                <a:latin typeface="Times New Roman" panose="02020603050405020304" pitchFamily="18" charset="0"/>
                <a:cs typeface="Times New Roman" panose="02020603050405020304" pitchFamily="18" charset="0"/>
              </a:rPr>
              <a:t> is an international group that develops global standards for mobile networks. It started in 1998 with the goal of creating a universal standard for </a:t>
            </a:r>
            <a:r>
              <a:rPr lang="en-US" sz="2400" b="1" i="0" dirty="0">
                <a:solidFill>
                  <a:schemeClr val="tx1"/>
                </a:solidFill>
                <a:effectLst/>
                <a:latin typeface="Times New Roman" panose="02020603050405020304" pitchFamily="18" charset="0"/>
                <a:cs typeface="Times New Roman" panose="02020603050405020304" pitchFamily="18" charset="0"/>
              </a:rPr>
              <a:t>3G (third-generation)</a:t>
            </a:r>
            <a:r>
              <a:rPr lang="en-US" sz="2400" b="0" i="0" dirty="0">
                <a:solidFill>
                  <a:schemeClr val="tx1"/>
                </a:solidFill>
                <a:effectLst/>
                <a:latin typeface="Times New Roman" panose="02020603050405020304" pitchFamily="18" charset="0"/>
                <a:cs typeface="Times New Roman" panose="02020603050405020304" pitchFamily="18" charset="0"/>
              </a:rPr>
              <a:t> mobile technology, but its work now includes </a:t>
            </a:r>
            <a:r>
              <a:rPr lang="en-US" sz="2400" b="1" i="0" dirty="0">
                <a:solidFill>
                  <a:schemeClr val="tx1"/>
                </a:solidFill>
                <a:effectLst/>
                <a:latin typeface="Times New Roman" panose="02020603050405020304" pitchFamily="18" charset="0"/>
                <a:cs typeface="Times New Roman" panose="02020603050405020304" pitchFamily="18" charset="0"/>
              </a:rPr>
              <a:t>4G (LTE)</a:t>
            </a:r>
            <a:r>
              <a:rPr lang="en-US" sz="2400" b="0" i="0" dirty="0">
                <a:solidFill>
                  <a:schemeClr val="tx1"/>
                </a:solidFill>
                <a:effectLst/>
                <a:latin typeface="Times New Roman" panose="02020603050405020304" pitchFamily="18" charset="0"/>
                <a:cs typeface="Times New Roman" panose="02020603050405020304" pitchFamily="18" charset="0"/>
              </a:rPr>
              <a:t> and </a:t>
            </a:r>
            <a:r>
              <a:rPr lang="en-US" sz="2400" b="1" i="0" dirty="0">
                <a:solidFill>
                  <a:schemeClr val="tx1"/>
                </a:solidFill>
                <a:effectLst/>
                <a:latin typeface="Times New Roman" panose="02020603050405020304" pitchFamily="18" charset="0"/>
                <a:cs typeface="Times New Roman" panose="02020603050405020304" pitchFamily="18" charset="0"/>
              </a:rPr>
              <a:t>5G</a:t>
            </a:r>
            <a:r>
              <a:rPr lang="en-US" sz="2400" b="0" i="0" dirty="0">
                <a:solidFill>
                  <a:schemeClr val="tx1"/>
                </a:solidFill>
                <a:effectLst/>
                <a:latin typeface="Times New Roman" panose="02020603050405020304" pitchFamily="18" charset="0"/>
                <a:cs typeface="Times New Roman" panose="02020603050405020304" pitchFamily="18" charset="0"/>
              </a:rPr>
              <a:t> standards. These standards ensure that mobile networks and devices can work together worldwide.</a:t>
            </a:r>
          </a:p>
          <a:p>
            <a:br>
              <a:rPr lang="en-US" dirty="0"/>
            </a:br>
            <a:endParaRPr lang="en-US" dirty="0"/>
          </a:p>
        </p:txBody>
      </p:sp>
    </p:spTree>
    <p:extLst>
      <p:ext uri="{BB962C8B-B14F-4D97-AF65-F5344CB8AC3E}">
        <p14:creationId xmlns:p14="http://schemas.microsoft.com/office/powerpoint/2010/main" val="24378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30</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1" name="Diagram 10">
            <a:extLst>
              <a:ext uri="{FF2B5EF4-FFF2-40B4-BE49-F238E27FC236}">
                <a16:creationId xmlns:a16="http://schemas.microsoft.com/office/drawing/2014/main" id="{36F0FD39-21B2-4C5D-8C1E-201C5224C4EC}"/>
              </a:ext>
            </a:extLst>
          </p:cNvPr>
          <p:cNvGraphicFramePr/>
          <p:nvPr/>
        </p:nvGraphicFramePr>
        <p:xfrm>
          <a:off x="2949389" y="224118"/>
          <a:ext cx="3218330" cy="576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AD16161-C2E6-47BC-875E-095A3D8CFC61}"/>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983723CA-A1C0-4E01-8ED3-9627FBC05698}"/>
              </a:ext>
            </a:extLst>
          </p:cNvPr>
          <p:cNvSpPr txBox="1"/>
          <p:nvPr/>
        </p:nvSpPr>
        <p:spPr>
          <a:xfrm flipH="1">
            <a:off x="4052943" y="394447"/>
            <a:ext cx="3755316" cy="369332"/>
          </a:xfrm>
          <a:prstGeom prst="rect">
            <a:avLst/>
          </a:prstGeom>
          <a:noFill/>
        </p:spPr>
        <p:txBody>
          <a:bodyPr wrap="square" rtlCol="0">
            <a:spAutoFit/>
          </a:bodyPr>
          <a:lstStyle/>
          <a:p>
            <a:endParaRPr lang="en-US" dirty="0"/>
          </a:p>
        </p:txBody>
      </p:sp>
      <p:graphicFrame>
        <p:nvGraphicFramePr>
          <p:cNvPr id="10" name="Diagram 9">
            <a:extLst>
              <a:ext uri="{FF2B5EF4-FFF2-40B4-BE49-F238E27FC236}">
                <a16:creationId xmlns:a16="http://schemas.microsoft.com/office/drawing/2014/main" id="{A3EDBA3B-C379-4297-B322-0145BAB4C382}"/>
              </a:ext>
            </a:extLst>
          </p:cNvPr>
          <p:cNvGraphicFramePr/>
          <p:nvPr/>
        </p:nvGraphicFramePr>
        <p:xfrm>
          <a:off x="3103580" y="320068"/>
          <a:ext cx="5418270" cy="3693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5" name="Diagram 14">
            <a:extLst>
              <a:ext uri="{FF2B5EF4-FFF2-40B4-BE49-F238E27FC236}">
                <a16:creationId xmlns:a16="http://schemas.microsoft.com/office/drawing/2014/main" id="{86FBB20C-DFA4-4066-96D9-2655D6A1DFF8}"/>
              </a:ext>
            </a:extLst>
          </p:cNvPr>
          <p:cNvGraphicFramePr/>
          <p:nvPr>
            <p:extLst>
              <p:ext uri="{D42A27DB-BD31-4B8C-83A1-F6EECF244321}">
                <p14:modId xmlns:p14="http://schemas.microsoft.com/office/powerpoint/2010/main" val="4121456197"/>
              </p:ext>
            </p:extLst>
          </p:nvPr>
        </p:nvGraphicFramePr>
        <p:xfrm>
          <a:off x="2030503" y="2112596"/>
          <a:ext cx="8628531" cy="246658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408383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31</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8AD16161-C2E6-47BC-875E-095A3D8CFC61}"/>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E784DE0-9BB0-41D5-B02A-CE9D00AC56B5}"/>
              </a:ext>
            </a:extLst>
          </p:cNvPr>
          <p:cNvGraphicFramePr/>
          <p:nvPr>
            <p:extLst>
              <p:ext uri="{D42A27DB-BD31-4B8C-83A1-F6EECF244321}">
                <p14:modId xmlns:p14="http://schemas.microsoft.com/office/powerpoint/2010/main" val="2999493022"/>
              </p:ext>
            </p:extLst>
          </p:nvPr>
        </p:nvGraphicFramePr>
        <p:xfrm>
          <a:off x="3437389" y="335431"/>
          <a:ext cx="5173211"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id="{368AC6E2-491F-4389-AA67-3404DBED6806}"/>
              </a:ext>
            </a:extLst>
          </p:cNvPr>
          <p:cNvGraphicFramePr/>
          <p:nvPr>
            <p:extLst>
              <p:ext uri="{D42A27DB-BD31-4B8C-83A1-F6EECF244321}">
                <p14:modId xmlns:p14="http://schemas.microsoft.com/office/powerpoint/2010/main" val="4121220460"/>
              </p:ext>
            </p:extLst>
          </p:nvPr>
        </p:nvGraphicFramePr>
        <p:xfrm>
          <a:off x="1075764" y="874592"/>
          <a:ext cx="10040471" cy="14203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8" name="Diagram 17">
            <a:extLst>
              <a:ext uri="{FF2B5EF4-FFF2-40B4-BE49-F238E27FC236}">
                <a16:creationId xmlns:a16="http://schemas.microsoft.com/office/drawing/2014/main" id="{3C94A011-7AA7-470A-B522-32501B27D5F6}"/>
              </a:ext>
            </a:extLst>
          </p:cNvPr>
          <p:cNvGraphicFramePr/>
          <p:nvPr>
            <p:extLst>
              <p:ext uri="{D42A27DB-BD31-4B8C-83A1-F6EECF244321}">
                <p14:modId xmlns:p14="http://schemas.microsoft.com/office/powerpoint/2010/main" val="1072915515"/>
              </p:ext>
            </p:extLst>
          </p:nvPr>
        </p:nvGraphicFramePr>
        <p:xfrm>
          <a:off x="838200" y="2608730"/>
          <a:ext cx="11147612" cy="39745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699594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8"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32</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8AD16161-C2E6-47BC-875E-095A3D8CFC61}"/>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E784DE0-9BB0-41D5-B02A-CE9D00AC56B5}"/>
              </a:ext>
            </a:extLst>
          </p:cNvPr>
          <p:cNvGraphicFramePr/>
          <p:nvPr/>
        </p:nvGraphicFramePr>
        <p:xfrm>
          <a:off x="3437389" y="335431"/>
          <a:ext cx="5173211"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3D693F76-8342-4620-B407-14EC407ED105}"/>
              </a:ext>
            </a:extLst>
          </p:cNvPr>
          <p:cNvGraphicFramePr/>
          <p:nvPr>
            <p:extLst>
              <p:ext uri="{D42A27DB-BD31-4B8C-83A1-F6EECF244321}">
                <p14:modId xmlns:p14="http://schemas.microsoft.com/office/powerpoint/2010/main" val="116482025"/>
              </p:ext>
            </p:extLst>
          </p:nvPr>
        </p:nvGraphicFramePr>
        <p:xfrm>
          <a:off x="591671" y="1579219"/>
          <a:ext cx="11183471" cy="37458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9601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33</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8AD16161-C2E6-47BC-875E-095A3D8CFC61}"/>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3691404-A739-418A-AA05-440E5584D1C0}"/>
              </a:ext>
            </a:extLst>
          </p:cNvPr>
          <p:cNvGraphicFramePr/>
          <p:nvPr>
            <p:extLst>
              <p:ext uri="{D42A27DB-BD31-4B8C-83A1-F6EECF244321}">
                <p14:modId xmlns:p14="http://schemas.microsoft.com/office/powerpoint/2010/main" val="2501393735"/>
              </p:ext>
            </p:extLst>
          </p:nvPr>
        </p:nvGraphicFramePr>
        <p:xfrm>
          <a:off x="1907238" y="337524"/>
          <a:ext cx="9318815" cy="5051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37508DD2-FAB0-4AD3-B5EE-E88191281FCD}"/>
              </a:ext>
            </a:extLst>
          </p:cNvPr>
          <p:cNvSpPr txBox="1"/>
          <p:nvPr/>
        </p:nvSpPr>
        <p:spPr>
          <a:xfrm>
            <a:off x="977153" y="1042080"/>
            <a:ext cx="10781862" cy="646331"/>
          </a:xfrm>
          <a:prstGeom prst="rect">
            <a:avLst/>
          </a:prstGeom>
          <a:noFill/>
        </p:spPr>
        <p:txBody>
          <a:bodyPr wrap="none" rtlCol="0">
            <a:spAutoFit/>
          </a:bodyPr>
          <a:lstStyle/>
          <a:p>
            <a:r>
              <a:rPr lang="en-US" sz="1800" b="1" i="0" u="none" strike="noStrike" dirty="0">
                <a:solidFill>
                  <a:srgbClr val="000000"/>
                </a:solidFill>
                <a:effectLst/>
                <a:latin typeface="Arial" panose="020B0604020202020204" pitchFamily="34" charset="0"/>
              </a:rPr>
              <a:t>3GPP Releases:</a:t>
            </a:r>
            <a:r>
              <a:rPr lang="en-US" sz="1800" b="0" i="0" u="none" strike="noStrike" dirty="0">
                <a:solidFill>
                  <a:srgbClr val="000000"/>
                </a:solidFill>
                <a:effectLst/>
                <a:latin typeface="Arial" panose="020B0604020202020204" pitchFamily="34" charset="0"/>
              </a:rPr>
              <a:t> Initiated in </a:t>
            </a:r>
            <a:r>
              <a:rPr lang="en-US" sz="1800" b="1" i="0" u="none" strike="noStrike" dirty="0">
                <a:solidFill>
                  <a:srgbClr val="000000"/>
                </a:solidFill>
                <a:effectLst/>
                <a:latin typeface="Arial" panose="020B0604020202020204" pitchFamily="34" charset="0"/>
              </a:rPr>
              <a:t>Release 15</a:t>
            </a:r>
            <a:r>
              <a:rPr lang="en-US" sz="1800" b="0" i="0" u="none" strike="noStrike" dirty="0">
                <a:solidFill>
                  <a:srgbClr val="000000"/>
                </a:solidFill>
                <a:effectLst/>
                <a:latin typeface="Arial" panose="020B0604020202020204" pitchFamily="34" charset="0"/>
              </a:rPr>
              <a:t> (Phase 1 of 5G) and expanded in </a:t>
            </a:r>
            <a:r>
              <a:rPr lang="en-US" sz="1800" b="1" i="0" u="none" strike="noStrike" dirty="0">
                <a:solidFill>
                  <a:srgbClr val="000000"/>
                </a:solidFill>
                <a:effectLst/>
                <a:latin typeface="Arial" panose="020B0604020202020204" pitchFamily="34" charset="0"/>
              </a:rPr>
              <a:t>Release 16</a:t>
            </a:r>
            <a:r>
              <a:rPr lang="en-US" sz="1800" b="0" i="0" u="none" strike="noStrike" dirty="0">
                <a:solidFill>
                  <a:srgbClr val="000000"/>
                </a:solidFill>
                <a:effectLst/>
                <a:latin typeface="Arial" panose="020B0604020202020204" pitchFamily="34" charset="0"/>
              </a:rPr>
              <a:t> and beyond.</a:t>
            </a:r>
            <a:br>
              <a:rPr lang="en-US" sz="1800" b="0" i="0" u="none" strike="noStrike" dirty="0">
                <a:solidFill>
                  <a:srgbClr val="000000"/>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Purpose:</a:t>
            </a:r>
            <a:r>
              <a:rPr lang="en-US" sz="1800" b="0" i="0" u="none" strike="noStrike" dirty="0">
                <a:solidFill>
                  <a:srgbClr val="000000"/>
                </a:solidFill>
                <a:effectLst/>
                <a:latin typeface="Arial" panose="020B0604020202020204" pitchFamily="34" charset="0"/>
              </a:rPr>
              <a:t> Tailored for diverse IoT requirements, from massive device density to real-time critical control.</a:t>
            </a:r>
            <a:endParaRPr lang="en-US" dirty="0"/>
          </a:p>
        </p:txBody>
      </p:sp>
      <p:graphicFrame>
        <p:nvGraphicFramePr>
          <p:cNvPr id="16" name="Diagram 15">
            <a:extLst>
              <a:ext uri="{FF2B5EF4-FFF2-40B4-BE49-F238E27FC236}">
                <a16:creationId xmlns:a16="http://schemas.microsoft.com/office/drawing/2014/main" id="{C8532073-34AB-4527-8B9F-7497919BCF1F}"/>
              </a:ext>
            </a:extLst>
          </p:cNvPr>
          <p:cNvGraphicFramePr/>
          <p:nvPr>
            <p:extLst>
              <p:ext uri="{D42A27DB-BD31-4B8C-83A1-F6EECF244321}">
                <p14:modId xmlns:p14="http://schemas.microsoft.com/office/powerpoint/2010/main" val="1139587818"/>
              </p:ext>
            </p:extLst>
          </p:nvPr>
        </p:nvGraphicFramePr>
        <p:xfrm>
          <a:off x="-757518" y="1624135"/>
          <a:ext cx="9049871" cy="4796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9" name="Diagram 18">
            <a:extLst>
              <a:ext uri="{FF2B5EF4-FFF2-40B4-BE49-F238E27FC236}">
                <a16:creationId xmlns:a16="http://schemas.microsoft.com/office/drawing/2014/main" id="{CBEE5724-3D78-4B58-B194-F6039812C685}"/>
              </a:ext>
            </a:extLst>
          </p:cNvPr>
          <p:cNvGraphicFramePr/>
          <p:nvPr>
            <p:extLst>
              <p:ext uri="{D42A27DB-BD31-4B8C-83A1-F6EECF244321}">
                <p14:modId xmlns:p14="http://schemas.microsoft.com/office/powerpoint/2010/main" val="2281392574"/>
              </p:ext>
            </p:extLst>
          </p:nvPr>
        </p:nvGraphicFramePr>
        <p:xfrm>
          <a:off x="5000602" y="1763610"/>
          <a:ext cx="6945619" cy="438134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501491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9"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34</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8AD16161-C2E6-47BC-875E-095A3D8CFC61}"/>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Table 24">
            <a:extLst>
              <a:ext uri="{FF2B5EF4-FFF2-40B4-BE49-F238E27FC236}">
                <a16:creationId xmlns:a16="http://schemas.microsoft.com/office/drawing/2014/main" id="{29E351DA-F5B1-4738-B14B-FA8CDF6C0D2E}"/>
              </a:ext>
            </a:extLst>
          </p:cNvPr>
          <p:cNvGraphicFramePr>
            <a:graphicFrameLocks noGrp="1"/>
          </p:cNvGraphicFramePr>
          <p:nvPr>
            <p:extLst>
              <p:ext uri="{D42A27DB-BD31-4B8C-83A1-F6EECF244321}">
                <p14:modId xmlns:p14="http://schemas.microsoft.com/office/powerpoint/2010/main" val="1924029175"/>
              </p:ext>
            </p:extLst>
          </p:nvPr>
        </p:nvGraphicFramePr>
        <p:xfrm>
          <a:off x="1267283" y="1204064"/>
          <a:ext cx="9864434" cy="3911420"/>
        </p:xfrm>
        <a:graphic>
          <a:graphicData uri="http://schemas.openxmlformats.org/drawingml/2006/table">
            <a:tbl>
              <a:tblPr firstRow="1" bandRow="1">
                <a:tableStyleId>{8EC20E35-A176-4012-BC5E-935CFFF8708E}</a:tableStyleId>
              </a:tblPr>
              <a:tblGrid>
                <a:gridCol w="2453242">
                  <a:extLst>
                    <a:ext uri="{9D8B030D-6E8A-4147-A177-3AD203B41FA5}">
                      <a16:colId xmlns:a16="http://schemas.microsoft.com/office/drawing/2014/main" val="4646194"/>
                    </a:ext>
                  </a:extLst>
                </a:gridCol>
                <a:gridCol w="1852798">
                  <a:extLst>
                    <a:ext uri="{9D8B030D-6E8A-4147-A177-3AD203B41FA5}">
                      <a16:colId xmlns:a16="http://schemas.microsoft.com/office/drawing/2014/main" val="3855420796"/>
                    </a:ext>
                  </a:extLst>
                </a:gridCol>
                <a:gridCol w="1852798">
                  <a:extLst>
                    <a:ext uri="{9D8B030D-6E8A-4147-A177-3AD203B41FA5}">
                      <a16:colId xmlns:a16="http://schemas.microsoft.com/office/drawing/2014/main" val="3416223801"/>
                    </a:ext>
                  </a:extLst>
                </a:gridCol>
                <a:gridCol w="1852798">
                  <a:extLst>
                    <a:ext uri="{9D8B030D-6E8A-4147-A177-3AD203B41FA5}">
                      <a16:colId xmlns:a16="http://schemas.microsoft.com/office/drawing/2014/main" val="3219042958"/>
                    </a:ext>
                  </a:extLst>
                </a:gridCol>
                <a:gridCol w="1852798">
                  <a:extLst>
                    <a:ext uri="{9D8B030D-6E8A-4147-A177-3AD203B41FA5}">
                      <a16:colId xmlns:a16="http://schemas.microsoft.com/office/drawing/2014/main" val="338431073"/>
                    </a:ext>
                  </a:extLst>
                </a:gridCol>
              </a:tblGrid>
              <a:tr h="512028">
                <a:tc>
                  <a:txBody>
                    <a:bodyPr/>
                    <a:lstStyle/>
                    <a:p>
                      <a:pPr algn="ctr" rtl="0" fontAlgn="t">
                        <a:spcBef>
                          <a:spcPts val="1200"/>
                        </a:spcBef>
                        <a:spcAft>
                          <a:spcPts val="1200"/>
                        </a:spcAft>
                      </a:pPr>
                      <a:r>
                        <a:rPr lang="en-US" sz="1800" b="1" u="none" strike="noStrike" dirty="0">
                          <a:solidFill>
                            <a:schemeClr val="bg1"/>
                          </a:solidFill>
                          <a:effectLst/>
                        </a:rPr>
                        <a:t>Feature</a:t>
                      </a:r>
                      <a:endParaRPr lang="en-US" sz="3200" dirty="0">
                        <a:solidFill>
                          <a:schemeClr val="bg1"/>
                        </a:solidFill>
                        <a:effectLst/>
                      </a:endParaRPr>
                    </a:p>
                  </a:txBody>
                  <a:tcPr marL="63500" marR="63500" marT="63500" marB="63500"/>
                </a:tc>
                <a:tc>
                  <a:txBody>
                    <a:bodyPr/>
                    <a:lstStyle/>
                    <a:p>
                      <a:pPr algn="ctr" rtl="0" fontAlgn="t">
                        <a:spcBef>
                          <a:spcPts val="1200"/>
                        </a:spcBef>
                        <a:spcAft>
                          <a:spcPts val="1200"/>
                        </a:spcAft>
                      </a:pPr>
                      <a:r>
                        <a:rPr lang="en-US" sz="1800" b="1" u="none" strike="noStrike" dirty="0">
                          <a:solidFill>
                            <a:schemeClr val="bg1"/>
                          </a:solidFill>
                          <a:effectLst/>
                        </a:rPr>
                        <a:t>LTE-M</a:t>
                      </a:r>
                      <a:endParaRPr lang="en-US" sz="3200" dirty="0">
                        <a:solidFill>
                          <a:schemeClr val="bg1"/>
                        </a:solidFill>
                        <a:effectLst/>
                      </a:endParaRPr>
                    </a:p>
                  </a:txBody>
                  <a:tcPr marL="63500" marR="63500" marT="63500" marB="63500"/>
                </a:tc>
                <a:tc>
                  <a:txBody>
                    <a:bodyPr/>
                    <a:lstStyle/>
                    <a:p>
                      <a:pPr algn="ctr" rtl="0" fontAlgn="t">
                        <a:spcBef>
                          <a:spcPts val="1200"/>
                        </a:spcBef>
                        <a:spcAft>
                          <a:spcPts val="1200"/>
                        </a:spcAft>
                      </a:pPr>
                      <a:r>
                        <a:rPr lang="en-US" sz="1800" b="1" u="none" strike="noStrike" dirty="0">
                          <a:solidFill>
                            <a:schemeClr val="bg1"/>
                          </a:solidFill>
                          <a:effectLst/>
                        </a:rPr>
                        <a:t>NB-IoT</a:t>
                      </a:r>
                      <a:endParaRPr lang="en-US" sz="3200" dirty="0">
                        <a:solidFill>
                          <a:schemeClr val="bg1"/>
                        </a:solidFill>
                        <a:effectLst/>
                      </a:endParaRPr>
                    </a:p>
                  </a:txBody>
                  <a:tcPr marL="63500" marR="63500" marT="63500" marB="63500"/>
                </a:tc>
                <a:tc>
                  <a:txBody>
                    <a:bodyPr/>
                    <a:lstStyle/>
                    <a:p>
                      <a:pPr algn="ctr" rtl="0" fontAlgn="t">
                        <a:spcBef>
                          <a:spcPts val="1200"/>
                        </a:spcBef>
                        <a:spcAft>
                          <a:spcPts val="1200"/>
                        </a:spcAft>
                      </a:pPr>
                      <a:r>
                        <a:rPr lang="en-US" sz="1800" b="1" u="none" strike="noStrike" dirty="0">
                          <a:solidFill>
                            <a:schemeClr val="bg1"/>
                          </a:solidFill>
                          <a:effectLst/>
                        </a:rPr>
                        <a:t>EC-GSM</a:t>
                      </a:r>
                      <a:endParaRPr lang="en-US" sz="3200" dirty="0">
                        <a:solidFill>
                          <a:schemeClr val="bg1"/>
                        </a:solidFill>
                        <a:effectLst/>
                      </a:endParaRPr>
                    </a:p>
                  </a:txBody>
                  <a:tcPr marL="63500" marR="63500" marT="63500" marB="63500"/>
                </a:tc>
                <a:tc>
                  <a:txBody>
                    <a:bodyPr/>
                    <a:lstStyle/>
                    <a:p>
                      <a:pPr algn="ctr" rtl="0" fontAlgn="t">
                        <a:spcBef>
                          <a:spcPts val="1200"/>
                        </a:spcBef>
                        <a:spcAft>
                          <a:spcPts val="1200"/>
                        </a:spcAft>
                      </a:pPr>
                      <a:r>
                        <a:rPr lang="en-US" sz="1800" b="1" u="none" strike="noStrike" dirty="0">
                          <a:solidFill>
                            <a:schemeClr val="bg1"/>
                          </a:solidFill>
                          <a:effectLst/>
                        </a:rPr>
                        <a:t>5G IoT</a:t>
                      </a:r>
                      <a:endParaRPr lang="en-US" sz="3200" dirty="0">
                        <a:solidFill>
                          <a:schemeClr val="bg1"/>
                        </a:solidFill>
                        <a:effectLst/>
                      </a:endParaRPr>
                    </a:p>
                  </a:txBody>
                  <a:tcPr marL="63500" marR="63500" marT="63500" marB="63500"/>
                </a:tc>
                <a:extLst>
                  <a:ext uri="{0D108BD9-81ED-4DB2-BD59-A6C34878D82A}">
                    <a16:rowId xmlns:a16="http://schemas.microsoft.com/office/drawing/2014/main" val="1012272918"/>
                  </a:ext>
                </a:extLst>
              </a:tr>
              <a:tr h="512028">
                <a:tc>
                  <a:txBody>
                    <a:bodyPr/>
                    <a:lstStyle/>
                    <a:p>
                      <a:pPr rtl="0" fontAlgn="t">
                        <a:spcBef>
                          <a:spcPts val="1200"/>
                        </a:spcBef>
                        <a:spcAft>
                          <a:spcPts val="1200"/>
                        </a:spcAft>
                      </a:pPr>
                      <a:r>
                        <a:rPr lang="en-US" sz="1800" b="1" u="none" strike="noStrike" dirty="0">
                          <a:solidFill>
                            <a:srgbClr val="000000"/>
                          </a:solidFill>
                          <a:effectLst/>
                        </a:rPr>
                        <a:t>Data Rate</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Medium</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Low</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Low</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Varies (low to high)</a:t>
                      </a:r>
                      <a:endParaRPr lang="en-US" sz="3200">
                        <a:effectLst/>
                      </a:endParaRPr>
                    </a:p>
                  </a:txBody>
                  <a:tcPr marL="63500" marR="63500" marT="63500" marB="63500"/>
                </a:tc>
                <a:extLst>
                  <a:ext uri="{0D108BD9-81ED-4DB2-BD59-A6C34878D82A}">
                    <a16:rowId xmlns:a16="http://schemas.microsoft.com/office/drawing/2014/main" val="970972285"/>
                  </a:ext>
                </a:extLst>
              </a:tr>
              <a:tr h="512028">
                <a:tc>
                  <a:txBody>
                    <a:bodyPr/>
                    <a:lstStyle/>
                    <a:p>
                      <a:pPr rtl="0" fontAlgn="t">
                        <a:spcBef>
                          <a:spcPts val="1200"/>
                        </a:spcBef>
                        <a:spcAft>
                          <a:spcPts val="1200"/>
                        </a:spcAft>
                      </a:pPr>
                      <a:r>
                        <a:rPr lang="en-US" sz="1800" b="1" u="none" strike="noStrike" dirty="0">
                          <a:solidFill>
                            <a:srgbClr val="000000"/>
                          </a:solidFill>
                          <a:effectLst/>
                        </a:rPr>
                        <a:t>Coverage</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Enhanced</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Very Enhanced</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Enhanced</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Flexible</a:t>
                      </a:r>
                      <a:endParaRPr lang="en-US" sz="3200">
                        <a:effectLst/>
                      </a:endParaRPr>
                    </a:p>
                  </a:txBody>
                  <a:tcPr marL="63500" marR="63500" marT="63500" marB="63500"/>
                </a:tc>
                <a:extLst>
                  <a:ext uri="{0D108BD9-81ED-4DB2-BD59-A6C34878D82A}">
                    <a16:rowId xmlns:a16="http://schemas.microsoft.com/office/drawing/2014/main" val="484689469"/>
                  </a:ext>
                </a:extLst>
              </a:tr>
              <a:tr h="512028">
                <a:tc>
                  <a:txBody>
                    <a:bodyPr/>
                    <a:lstStyle/>
                    <a:p>
                      <a:pPr rtl="0" fontAlgn="t">
                        <a:spcBef>
                          <a:spcPts val="1200"/>
                        </a:spcBef>
                        <a:spcAft>
                          <a:spcPts val="1200"/>
                        </a:spcAft>
                      </a:pPr>
                      <a:r>
                        <a:rPr lang="en-US" sz="1800" b="1" u="none" strike="noStrike">
                          <a:solidFill>
                            <a:srgbClr val="000000"/>
                          </a:solidFill>
                          <a:effectLst/>
                        </a:rPr>
                        <a:t>Mobility</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Yes</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Limited</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Limited</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Yes</a:t>
                      </a:r>
                      <a:endParaRPr lang="en-US" sz="3200">
                        <a:effectLst/>
                      </a:endParaRPr>
                    </a:p>
                  </a:txBody>
                  <a:tcPr marL="63500" marR="63500" marT="63500" marB="63500"/>
                </a:tc>
                <a:extLst>
                  <a:ext uri="{0D108BD9-81ED-4DB2-BD59-A6C34878D82A}">
                    <a16:rowId xmlns:a16="http://schemas.microsoft.com/office/drawing/2014/main" val="3602953923"/>
                  </a:ext>
                </a:extLst>
              </a:tr>
              <a:tr h="512028">
                <a:tc>
                  <a:txBody>
                    <a:bodyPr/>
                    <a:lstStyle/>
                    <a:p>
                      <a:pPr rtl="0" fontAlgn="t">
                        <a:spcBef>
                          <a:spcPts val="1200"/>
                        </a:spcBef>
                        <a:spcAft>
                          <a:spcPts val="1200"/>
                        </a:spcAft>
                      </a:pPr>
                      <a:r>
                        <a:rPr lang="en-US" sz="1800" b="1" u="none" strike="noStrike">
                          <a:solidFill>
                            <a:srgbClr val="000000"/>
                          </a:solidFill>
                          <a:effectLst/>
                        </a:rPr>
                        <a:t>Voice Support</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Yes (VoLTE)</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No</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No</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Yes (in some slices)</a:t>
                      </a:r>
                      <a:endParaRPr lang="en-US" sz="3200" dirty="0">
                        <a:effectLst/>
                      </a:endParaRPr>
                    </a:p>
                  </a:txBody>
                  <a:tcPr marL="63500" marR="63500" marT="63500" marB="63500"/>
                </a:tc>
                <a:extLst>
                  <a:ext uri="{0D108BD9-81ED-4DB2-BD59-A6C34878D82A}">
                    <a16:rowId xmlns:a16="http://schemas.microsoft.com/office/drawing/2014/main" val="1438744944"/>
                  </a:ext>
                </a:extLst>
              </a:tr>
              <a:tr h="512028">
                <a:tc>
                  <a:txBody>
                    <a:bodyPr/>
                    <a:lstStyle/>
                    <a:p>
                      <a:pPr rtl="0" fontAlgn="t">
                        <a:spcBef>
                          <a:spcPts val="1200"/>
                        </a:spcBef>
                        <a:spcAft>
                          <a:spcPts val="1200"/>
                        </a:spcAft>
                      </a:pPr>
                      <a:r>
                        <a:rPr lang="en-US" sz="1800" b="1" u="none" strike="noStrike">
                          <a:solidFill>
                            <a:srgbClr val="000000"/>
                          </a:solidFill>
                          <a:effectLst/>
                        </a:rPr>
                        <a:t>Latency</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Moderate</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High</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High</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Ultra-low (URLLC)</a:t>
                      </a:r>
                      <a:endParaRPr lang="en-US" sz="3200" dirty="0">
                        <a:effectLst/>
                      </a:endParaRPr>
                    </a:p>
                  </a:txBody>
                  <a:tcPr marL="63500" marR="63500" marT="63500" marB="63500"/>
                </a:tc>
                <a:extLst>
                  <a:ext uri="{0D108BD9-81ED-4DB2-BD59-A6C34878D82A}">
                    <a16:rowId xmlns:a16="http://schemas.microsoft.com/office/drawing/2014/main" val="2125935979"/>
                  </a:ext>
                </a:extLst>
              </a:tr>
              <a:tr h="512028">
                <a:tc>
                  <a:txBody>
                    <a:bodyPr/>
                    <a:lstStyle/>
                    <a:p>
                      <a:pPr rtl="0" fontAlgn="t">
                        <a:spcBef>
                          <a:spcPts val="1200"/>
                        </a:spcBef>
                        <a:spcAft>
                          <a:spcPts val="1200"/>
                        </a:spcAft>
                      </a:pPr>
                      <a:r>
                        <a:rPr lang="en-US" sz="1800" b="1" u="none" strike="noStrike">
                          <a:solidFill>
                            <a:srgbClr val="000000"/>
                          </a:solidFill>
                          <a:effectLst/>
                        </a:rPr>
                        <a:t>Use Case Scope</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Wide</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Narrow</a:t>
                      </a:r>
                      <a:endParaRPr lang="en-US" sz="3200" dirty="0">
                        <a:effectLst/>
                      </a:endParaRPr>
                    </a:p>
                  </a:txBody>
                  <a:tcPr marL="63500" marR="63500" marT="63500" marB="63500"/>
                </a:tc>
                <a:tc>
                  <a:txBody>
                    <a:bodyPr/>
                    <a:lstStyle/>
                    <a:p>
                      <a:pPr rtl="0" fontAlgn="t">
                        <a:spcBef>
                          <a:spcPts val="1200"/>
                        </a:spcBef>
                        <a:spcAft>
                          <a:spcPts val="1200"/>
                        </a:spcAft>
                      </a:pPr>
                      <a:r>
                        <a:rPr lang="en-US" sz="1800" b="0" u="none" strike="noStrike">
                          <a:solidFill>
                            <a:srgbClr val="000000"/>
                          </a:solidFill>
                          <a:effectLst/>
                        </a:rPr>
                        <a:t>Legacy IoT</a:t>
                      </a:r>
                      <a:endParaRPr lang="en-US" sz="3200">
                        <a:effectLst/>
                      </a:endParaRPr>
                    </a:p>
                  </a:txBody>
                  <a:tcPr marL="63500" marR="63500" marT="63500" marB="63500"/>
                </a:tc>
                <a:tc>
                  <a:txBody>
                    <a:bodyPr/>
                    <a:lstStyle/>
                    <a:p>
                      <a:pPr rtl="0" fontAlgn="t">
                        <a:spcBef>
                          <a:spcPts val="1200"/>
                        </a:spcBef>
                        <a:spcAft>
                          <a:spcPts val="1200"/>
                        </a:spcAft>
                      </a:pPr>
                      <a:r>
                        <a:rPr lang="en-US" sz="1800" b="0" u="none" strike="noStrike" dirty="0">
                          <a:solidFill>
                            <a:srgbClr val="000000"/>
                          </a:solidFill>
                          <a:effectLst/>
                        </a:rPr>
                        <a:t>Comprehensive</a:t>
                      </a:r>
                      <a:endParaRPr lang="en-US" sz="3200" dirty="0">
                        <a:effectLst/>
                      </a:endParaRPr>
                    </a:p>
                  </a:txBody>
                  <a:tcPr marL="63500" marR="63500" marT="63500" marB="63500"/>
                </a:tc>
                <a:extLst>
                  <a:ext uri="{0D108BD9-81ED-4DB2-BD59-A6C34878D82A}">
                    <a16:rowId xmlns:a16="http://schemas.microsoft.com/office/drawing/2014/main" val="1887047648"/>
                  </a:ext>
                </a:extLst>
              </a:tr>
            </a:tbl>
          </a:graphicData>
        </a:graphic>
      </p:graphicFrame>
      <p:graphicFrame>
        <p:nvGraphicFramePr>
          <p:cNvPr id="26" name="Diagram 25">
            <a:extLst>
              <a:ext uri="{FF2B5EF4-FFF2-40B4-BE49-F238E27FC236}">
                <a16:creationId xmlns:a16="http://schemas.microsoft.com/office/drawing/2014/main" id="{7F268B5D-DD1C-474F-A7CA-4790B72773D9}"/>
              </a:ext>
            </a:extLst>
          </p:cNvPr>
          <p:cNvGraphicFramePr/>
          <p:nvPr>
            <p:extLst>
              <p:ext uri="{D42A27DB-BD31-4B8C-83A1-F6EECF244321}">
                <p14:modId xmlns:p14="http://schemas.microsoft.com/office/powerpoint/2010/main" val="3295542289"/>
              </p:ext>
            </p:extLst>
          </p:nvPr>
        </p:nvGraphicFramePr>
        <p:xfrm>
          <a:off x="3759533" y="224118"/>
          <a:ext cx="563052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490907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8087-194B-5A52-E9D9-D18BFA716BE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E2EEDBA-C02D-A6FD-FEEE-473FE8550C18}"/>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87431DE-BB2D-111C-4383-349E4C3E1CAD}"/>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0D784C-52AF-547E-ABC8-EBC3C94141E0}"/>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540532E-31F8-53F2-5A74-F192813E442B}"/>
              </a:ext>
            </a:extLst>
          </p:cNvPr>
          <p:cNvSpPr>
            <a:spLocks noGrp="1"/>
          </p:cNvSpPr>
          <p:nvPr>
            <p:ph type="sldNum" sz="quarter" idx="12"/>
          </p:nvPr>
        </p:nvSpPr>
        <p:spPr/>
        <p:txBody>
          <a:bodyPr/>
          <a:lstStyle/>
          <a:p>
            <a:fld id="{0BD159D0-FDDA-4ACF-B155-6BF318D512AF}" type="slidenum">
              <a:rPr lang="en-US" smtClean="0"/>
              <a:t>35</a:t>
            </a:fld>
            <a:endParaRPr lang="en-US" dirty="0"/>
          </a:p>
        </p:txBody>
      </p:sp>
      <p:sp>
        <p:nvSpPr>
          <p:cNvPr id="14" name="Date Placeholder 3">
            <a:extLst>
              <a:ext uri="{FF2B5EF4-FFF2-40B4-BE49-F238E27FC236}">
                <a16:creationId xmlns:a16="http://schemas.microsoft.com/office/drawing/2014/main" id="{2DDD7A5B-0245-7BB2-1D25-209FFC7F0EE1}"/>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12" name="Diagram 11">
            <a:extLst>
              <a:ext uri="{FF2B5EF4-FFF2-40B4-BE49-F238E27FC236}">
                <a16:creationId xmlns:a16="http://schemas.microsoft.com/office/drawing/2014/main" id="{F60BC037-EEDF-2648-32F3-5D847628B4A7}"/>
              </a:ext>
            </a:extLst>
          </p:cNvPr>
          <p:cNvGraphicFramePr/>
          <p:nvPr/>
        </p:nvGraphicFramePr>
        <p:xfrm>
          <a:off x="3890681" y="4282892"/>
          <a:ext cx="5351930" cy="1550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a:extLst>
              <a:ext uri="{FF2B5EF4-FFF2-40B4-BE49-F238E27FC236}">
                <a16:creationId xmlns:a16="http://schemas.microsoft.com/office/drawing/2014/main" id="{EF4F25EB-8BCD-1017-5145-EF0F0144125E}"/>
              </a:ext>
            </a:extLst>
          </p:cNvPr>
          <p:cNvGraphicFramePr/>
          <p:nvPr>
            <p:extLst>
              <p:ext uri="{D42A27DB-BD31-4B8C-83A1-F6EECF244321}">
                <p14:modId xmlns:p14="http://schemas.microsoft.com/office/powerpoint/2010/main" val="2660568778"/>
              </p:ext>
            </p:extLst>
          </p:nvPr>
        </p:nvGraphicFramePr>
        <p:xfrm>
          <a:off x="3759533" y="224118"/>
          <a:ext cx="563052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1657F008-7DA9-2E9F-7B99-B2804CA446D9}"/>
              </a:ext>
            </a:extLst>
          </p:cNvPr>
          <p:cNvSpPr txBox="1"/>
          <p:nvPr/>
        </p:nvSpPr>
        <p:spPr>
          <a:xfrm>
            <a:off x="838200" y="1376799"/>
            <a:ext cx="10515600" cy="923330"/>
          </a:xfrm>
          <a:prstGeom prst="rect">
            <a:avLst/>
          </a:prstGeom>
          <a:noFill/>
        </p:spPr>
        <p:txBody>
          <a:bodyPr wrap="square">
            <a:spAutoFit/>
          </a:bodyPr>
          <a:lstStyle/>
          <a:p>
            <a:r>
              <a:rPr lang="en-US" b="1" dirty="0"/>
              <a:t>Question 1:</a:t>
            </a:r>
          </a:p>
          <a:p>
            <a:r>
              <a:rPr lang="en-US" b="1" dirty="0"/>
              <a:t>Explain the role of 3GPP in developing global standards for mobile networks. How do these standards contribute to ensuring worldwide compatibility across mobile devices and networks?</a:t>
            </a:r>
            <a:endParaRPr lang="en-US" dirty="0"/>
          </a:p>
        </p:txBody>
      </p:sp>
      <p:sp>
        <p:nvSpPr>
          <p:cNvPr id="6" name="TextBox 5">
            <a:extLst>
              <a:ext uri="{FF2B5EF4-FFF2-40B4-BE49-F238E27FC236}">
                <a16:creationId xmlns:a16="http://schemas.microsoft.com/office/drawing/2014/main" id="{EF1B1A6A-BB36-DCEE-9576-3ABC33106E81}"/>
              </a:ext>
            </a:extLst>
          </p:cNvPr>
          <p:cNvSpPr txBox="1"/>
          <p:nvPr/>
        </p:nvSpPr>
        <p:spPr>
          <a:xfrm>
            <a:off x="841452" y="2690336"/>
            <a:ext cx="10512348" cy="923330"/>
          </a:xfrm>
          <a:prstGeom prst="rect">
            <a:avLst/>
          </a:prstGeom>
          <a:noFill/>
        </p:spPr>
        <p:txBody>
          <a:bodyPr wrap="square">
            <a:spAutoFit/>
          </a:bodyPr>
          <a:lstStyle/>
          <a:p>
            <a:r>
              <a:rPr lang="en-US" b="1" dirty="0"/>
              <a:t>Question 2:</a:t>
            </a:r>
          </a:p>
          <a:p>
            <a:r>
              <a:rPr lang="en-US" b="1" dirty="0"/>
              <a:t>Discuss the significance of 3GPP standards in meeting diverse IoT requirements. Highlight how these standards address challenges like device density and real-time critical control.</a:t>
            </a:r>
            <a:endParaRPr lang="en-US" dirty="0"/>
          </a:p>
        </p:txBody>
      </p:sp>
    </p:spTree>
    <p:extLst>
      <p:ext uri="{BB962C8B-B14F-4D97-AF65-F5344CB8AC3E}">
        <p14:creationId xmlns:p14="http://schemas.microsoft.com/office/powerpoint/2010/main" val="139713263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25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15073"/>
          <a:stretch/>
        </p:blipFill>
        <p:spPr>
          <a:xfrm>
            <a:off x="0" y="-1"/>
            <a:ext cx="12192000" cy="6858001"/>
          </a:xfrm>
          <a:prstGeom prst="rect">
            <a:avLst/>
          </a:prstGeom>
        </p:spPr>
      </p:pic>
      <p:sp>
        <p:nvSpPr>
          <p:cNvPr id="10" name="Rounded Rectangle 9"/>
          <p:cNvSpPr/>
          <p:nvPr/>
        </p:nvSpPr>
        <p:spPr>
          <a:xfrm>
            <a:off x="0" y="-2"/>
            <a:ext cx="12192000" cy="6858001"/>
          </a:xfrm>
          <a:prstGeom prst="roundRect">
            <a:avLst>
              <a:gd name="adj" fmla="val 0"/>
            </a:avLst>
          </a:prstGeom>
          <a:solidFill>
            <a:schemeClr val="tx1">
              <a:lumMod val="85000"/>
              <a:lumOff val="1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bg1">
                    <a:lumMod val="75000"/>
                  </a:schemeClr>
                </a:solidFill>
              </a:rPr>
              <a:t>      </a:t>
            </a:r>
            <a:endParaRPr lang="en-US" sz="1400" dirty="0">
              <a:solidFill>
                <a:schemeClr val="bg1">
                  <a:lumMod val="50000"/>
                </a:schemeClr>
              </a:solidFill>
            </a:endParaRPr>
          </a:p>
        </p:txBody>
      </p:sp>
      <p:sp>
        <p:nvSpPr>
          <p:cNvPr id="16" name="Rounded Rectangle 15"/>
          <p:cNvSpPr/>
          <p:nvPr/>
        </p:nvSpPr>
        <p:spPr>
          <a:xfrm>
            <a:off x="0" y="1287814"/>
            <a:ext cx="12192000" cy="4529128"/>
          </a:xfrm>
          <a:prstGeom prst="roundRect">
            <a:avLst>
              <a:gd name="adj" fmla="val 0"/>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741535" y="2811532"/>
            <a:ext cx="11450465" cy="1248677"/>
            <a:chOff x="577762" y="3416029"/>
            <a:chExt cx="11450465" cy="1248677"/>
          </a:xfrm>
        </p:grpSpPr>
        <p:sp>
          <p:nvSpPr>
            <p:cNvPr id="14" name="TextBox 13">
              <a:extLst>
                <a:ext uri="{FF2B5EF4-FFF2-40B4-BE49-F238E27FC236}">
                  <a16:creationId xmlns:a16="http://schemas.microsoft.com/office/drawing/2014/main" id="{251BDE8C-C874-4027-92B6-106F8C9E07A1}"/>
                </a:ext>
              </a:extLst>
            </p:cNvPr>
            <p:cNvSpPr txBox="1"/>
            <p:nvPr/>
          </p:nvSpPr>
          <p:spPr>
            <a:xfrm>
              <a:off x="3749465" y="3416029"/>
              <a:ext cx="8278762" cy="1015663"/>
            </a:xfrm>
            <a:prstGeom prst="rect">
              <a:avLst/>
            </a:prstGeom>
            <a:noFill/>
          </p:spPr>
          <p:txBody>
            <a:bodyPr wrap="square" lIns="0" tIns="0" rIns="0" bIns="0" rtlCol="0" anchor="ctr">
              <a:spAutoFit/>
            </a:bodyPr>
            <a:lstStyle/>
            <a:p>
              <a:r>
                <a:rPr lang="en-US" sz="6600" dirty="0">
                  <a:solidFill>
                    <a:srgbClr val="FFBE00"/>
                  </a:solidFill>
                  <a:latin typeface="+mj-lt"/>
                  <a:ea typeface="Ebrima" panose="02000000000000000000" pitchFamily="2" charset="0"/>
                  <a:cs typeface="Segoe UI" panose="020B0502040204020203" pitchFamily="34" charset="0"/>
                </a:rPr>
                <a:t>  THANK</a:t>
              </a:r>
              <a:r>
                <a:rPr lang="en-US" sz="6600" b="1" dirty="0">
                  <a:solidFill>
                    <a:srgbClr val="FFBE00"/>
                  </a:solidFill>
                  <a:latin typeface="+mj-lt"/>
                  <a:ea typeface="Ebrima" panose="02000000000000000000" pitchFamily="2" charset="0"/>
                  <a:cs typeface="Segoe UI" panose="020B0502040204020203" pitchFamily="34" charset="0"/>
                </a:rPr>
                <a:t> </a:t>
              </a:r>
              <a:r>
                <a:rPr lang="en-US" sz="6600" b="1" dirty="0">
                  <a:solidFill>
                    <a:srgbClr val="1C819E"/>
                  </a:solidFill>
                  <a:latin typeface="+mj-lt"/>
                  <a:ea typeface="Ebrima" panose="02000000000000000000" pitchFamily="2" charset="0"/>
                  <a:cs typeface="Segoe UI" panose="020B0502040204020203" pitchFamily="34" charset="0"/>
                </a:rPr>
                <a:t>YOU</a:t>
              </a:r>
              <a:endParaRPr lang="en-US" sz="6600" dirty="0">
                <a:solidFill>
                  <a:srgbClr val="1C819E"/>
                </a:solidFill>
                <a:latin typeface="+mj-lt"/>
                <a:ea typeface="Ebrima" panose="02000000000000000000" pitchFamily="2" charset="0"/>
                <a:cs typeface="Segoe UI" panose="020B0502040204020203" pitchFamily="34" charset="0"/>
              </a:endParaRPr>
            </a:p>
          </p:txBody>
        </p:sp>
        <p:sp>
          <p:nvSpPr>
            <p:cNvPr id="18" name="TextBox 17">
              <a:extLst>
                <a:ext uri="{FF2B5EF4-FFF2-40B4-BE49-F238E27FC236}">
                  <a16:creationId xmlns:a16="http://schemas.microsoft.com/office/drawing/2014/main" id="{40155F1C-8FDA-4C29-A73E-D860059661AD}"/>
                </a:ext>
              </a:extLst>
            </p:cNvPr>
            <p:cNvSpPr txBox="1"/>
            <p:nvPr/>
          </p:nvSpPr>
          <p:spPr>
            <a:xfrm>
              <a:off x="577762" y="4431693"/>
              <a:ext cx="5751256" cy="233013"/>
            </a:xfrm>
            <a:prstGeom prst="rect">
              <a:avLst/>
            </a:prstGeom>
            <a:noFill/>
          </p:spPr>
          <p:txBody>
            <a:bodyPr wrap="square" lIns="0" tIns="0" rIns="0" bIns="0" rtlCol="0">
              <a:spAutoFit/>
            </a:bodyPr>
            <a:lstStyle/>
            <a:p>
              <a:pPr>
                <a:lnSpc>
                  <a:spcPts val="2000"/>
                </a:lnSpc>
              </a:pPr>
              <a:endParaRPr lang="en-US" sz="1400" dirty="0">
                <a:solidFill>
                  <a:schemeClr val="bg1"/>
                </a:solidFill>
                <a:ea typeface="DFGothic-EB" panose="02010609010101010101" pitchFamily="1" charset="-128"/>
                <a:cs typeface="Ebrima" panose="02000000000000000000" pitchFamily="2" charset="0"/>
              </a:endParaRPr>
            </a:p>
          </p:txBody>
        </p:sp>
      </p:grpSp>
      <p:sp>
        <p:nvSpPr>
          <p:cNvPr id="8"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a:xfrm>
            <a:off x="8610600" y="6356350"/>
            <a:ext cx="2743200" cy="365125"/>
          </a:xfrm>
        </p:spPr>
        <p:txBody>
          <a:bodyPr/>
          <a:lstStyle/>
          <a:p>
            <a:r>
              <a:rPr lang="en-US" dirty="0"/>
              <a:t>35</a:t>
            </a:r>
          </a:p>
        </p:txBody>
      </p:sp>
      <p:sp>
        <p:nvSpPr>
          <p:cNvPr id="9" name="Date Placeholder 3">
            <a:extLst>
              <a:ext uri="{FF2B5EF4-FFF2-40B4-BE49-F238E27FC236}">
                <a16:creationId xmlns:a16="http://schemas.microsoft.com/office/drawing/2014/main" id="{F8AD3C4B-8053-4E3B-93DC-967DE862FC1D}"/>
              </a:ext>
            </a:extLst>
          </p:cNvPr>
          <p:cNvSpPr>
            <a:spLocks noGrp="1"/>
          </p:cNvSpPr>
          <p:nvPr>
            <p:ph type="dt" sz="half" idx="10"/>
          </p:nvPr>
        </p:nvSpPr>
        <p:spPr>
          <a:xfrm>
            <a:off x="838200" y="6356350"/>
            <a:ext cx="2743200" cy="365125"/>
          </a:xfrm>
        </p:spPr>
        <p:txBody>
          <a:bodyPr/>
          <a:lstStyle/>
          <a:p>
            <a:r>
              <a:rPr lang="en-US" dirty="0"/>
              <a:t>02/12/2024</a:t>
            </a:r>
          </a:p>
        </p:txBody>
      </p:sp>
    </p:spTree>
    <p:extLst>
      <p:ext uri="{BB962C8B-B14F-4D97-AF65-F5344CB8AC3E}">
        <p14:creationId xmlns:p14="http://schemas.microsoft.com/office/powerpoint/2010/main" val="20717431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D7A83-C0C9-26B9-F809-B574257433B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5D14724-9BBE-D8BA-ACA4-76BCB504E9CB}"/>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4CBF81-D271-B1FB-3773-ACA0D5963B38}"/>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D7E5E4E-7F0D-3594-A345-49DC5364685E}"/>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C325F84-3872-AE01-09AC-D9562AC4B01D}"/>
              </a:ext>
            </a:extLst>
          </p:cNvPr>
          <p:cNvSpPr>
            <a:spLocks noGrp="1"/>
          </p:cNvSpPr>
          <p:nvPr>
            <p:ph type="sldNum" sz="quarter" idx="12"/>
          </p:nvPr>
        </p:nvSpPr>
        <p:spPr/>
        <p:txBody>
          <a:bodyPr/>
          <a:lstStyle/>
          <a:p>
            <a:fld id="{0BD159D0-FDDA-4ACF-B155-6BF318D512AF}" type="slidenum">
              <a:rPr lang="en-US" smtClean="0"/>
              <a:t>4</a:t>
            </a:fld>
            <a:endParaRPr lang="en-US" dirty="0"/>
          </a:p>
        </p:txBody>
      </p:sp>
      <p:sp>
        <p:nvSpPr>
          <p:cNvPr id="14" name="Date Placeholder 3">
            <a:extLst>
              <a:ext uri="{FF2B5EF4-FFF2-40B4-BE49-F238E27FC236}">
                <a16:creationId xmlns:a16="http://schemas.microsoft.com/office/drawing/2014/main" id="{78557F9B-CE41-A895-42F6-8C7DA00559A6}"/>
              </a:ext>
            </a:extLst>
          </p:cNvPr>
          <p:cNvSpPr>
            <a:spLocks noGrp="1"/>
          </p:cNvSpPr>
          <p:nvPr>
            <p:ph type="dt" sz="half" idx="10"/>
          </p:nvPr>
        </p:nvSpPr>
        <p:spPr>
          <a:xfrm>
            <a:off x="838200" y="6356350"/>
            <a:ext cx="2743200" cy="365125"/>
          </a:xfrm>
        </p:spPr>
        <p:txBody>
          <a:bodyPr/>
          <a:lstStyle/>
          <a:p>
            <a:r>
              <a:rPr lang="en-US" dirty="0"/>
              <a:t>02/12/2024</a:t>
            </a:r>
          </a:p>
        </p:txBody>
      </p:sp>
      <p:pic>
        <p:nvPicPr>
          <p:cNvPr id="2052" name="Picture 4" descr="3GPP - Wikipedia">
            <a:extLst>
              <a:ext uri="{FF2B5EF4-FFF2-40B4-BE49-F238E27FC236}">
                <a16:creationId xmlns:a16="http://schemas.microsoft.com/office/drawing/2014/main" id="{16AB7264-19A4-404A-67A4-51C7001DD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602" y="2100724"/>
            <a:ext cx="2743200" cy="199932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CC8E585-4805-3A37-9157-03121DFEA131}"/>
              </a:ext>
            </a:extLst>
          </p:cNvPr>
          <p:cNvPicPr>
            <a:picLocks noChangeAspect="1"/>
          </p:cNvPicPr>
          <p:nvPr/>
        </p:nvPicPr>
        <p:blipFill>
          <a:blip r:embed="rId3"/>
          <a:stretch>
            <a:fillRect/>
          </a:stretch>
        </p:blipFill>
        <p:spPr>
          <a:xfrm>
            <a:off x="1439386" y="781772"/>
            <a:ext cx="5896798" cy="5058481"/>
          </a:xfrm>
          <a:prstGeom prst="rect">
            <a:avLst/>
          </a:prstGeom>
        </p:spPr>
      </p:pic>
    </p:spTree>
    <p:extLst>
      <p:ext uri="{BB962C8B-B14F-4D97-AF65-F5344CB8AC3E}">
        <p14:creationId xmlns:p14="http://schemas.microsoft.com/office/powerpoint/2010/main" val="83704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FE5E-5304-845F-F765-377FB77175F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FC5A7B8-A5AD-60FE-35E4-170CD8D11A00}"/>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6FE734-BA83-DA4A-439A-E04F9E1F5067}"/>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938385-FEEE-A881-CC6E-75A8C52AF9AE}"/>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7BA436D-4D30-5F1B-C1D2-8651679252A2}"/>
              </a:ext>
            </a:extLst>
          </p:cNvPr>
          <p:cNvSpPr>
            <a:spLocks noGrp="1"/>
          </p:cNvSpPr>
          <p:nvPr>
            <p:ph type="sldNum" sz="quarter" idx="12"/>
          </p:nvPr>
        </p:nvSpPr>
        <p:spPr/>
        <p:txBody>
          <a:bodyPr/>
          <a:lstStyle/>
          <a:p>
            <a:fld id="{0BD159D0-FDDA-4ACF-B155-6BF318D512AF}" type="slidenum">
              <a:rPr lang="en-US" smtClean="0"/>
              <a:t>5</a:t>
            </a:fld>
            <a:endParaRPr lang="en-US" dirty="0"/>
          </a:p>
        </p:txBody>
      </p:sp>
      <p:sp>
        <p:nvSpPr>
          <p:cNvPr id="14" name="Date Placeholder 3">
            <a:extLst>
              <a:ext uri="{FF2B5EF4-FFF2-40B4-BE49-F238E27FC236}">
                <a16:creationId xmlns:a16="http://schemas.microsoft.com/office/drawing/2014/main" id="{2E75764D-025C-B56A-9246-D52C1A8DCDED}"/>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6" name="Diagram 5">
            <a:extLst>
              <a:ext uri="{FF2B5EF4-FFF2-40B4-BE49-F238E27FC236}">
                <a16:creationId xmlns:a16="http://schemas.microsoft.com/office/drawing/2014/main" id="{C705CA20-A634-9570-DEE3-EECB0401100D}"/>
              </a:ext>
            </a:extLst>
          </p:cNvPr>
          <p:cNvGraphicFramePr/>
          <p:nvPr>
            <p:extLst>
              <p:ext uri="{D42A27DB-BD31-4B8C-83A1-F6EECF244321}">
                <p14:modId xmlns:p14="http://schemas.microsoft.com/office/powerpoint/2010/main" val="2470541623"/>
              </p:ext>
            </p:extLst>
          </p:nvPr>
        </p:nvGraphicFramePr>
        <p:xfrm>
          <a:off x="2324100" y="309405"/>
          <a:ext cx="76581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Organizational Partners at 3GPP. Source: Adapted from 3GPP 2022d.">
            <a:extLst>
              <a:ext uri="{FF2B5EF4-FFF2-40B4-BE49-F238E27FC236}">
                <a16:creationId xmlns:a16="http://schemas.microsoft.com/office/drawing/2014/main" id="{86018256-FF62-6E5D-0F67-960ED848FA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8438" y="969148"/>
            <a:ext cx="9253537" cy="541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825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77FB7-407A-5E36-EE08-0288823958C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59501B5-A526-47E3-255E-A0B9FA10E0DA}"/>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C341CF-AC6F-DF30-BE66-0AF9047AC52F}"/>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71B6FB-5E57-0D49-C7F1-77CC53D0ABB7}"/>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77261F9-8559-195F-E3F8-606293345F08}"/>
              </a:ext>
            </a:extLst>
          </p:cNvPr>
          <p:cNvSpPr>
            <a:spLocks noGrp="1"/>
          </p:cNvSpPr>
          <p:nvPr>
            <p:ph type="sldNum" sz="quarter" idx="12"/>
          </p:nvPr>
        </p:nvSpPr>
        <p:spPr/>
        <p:txBody>
          <a:bodyPr/>
          <a:lstStyle/>
          <a:p>
            <a:fld id="{0BD159D0-FDDA-4ACF-B155-6BF318D512AF}" type="slidenum">
              <a:rPr lang="en-US" smtClean="0"/>
              <a:t>6</a:t>
            </a:fld>
            <a:endParaRPr lang="en-US" dirty="0"/>
          </a:p>
        </p:txBody>
      </p:sp>
      <p:sp>
        <p:nvSpPr>
          <p:cNvPr id="14" name="Date Placeholder 3">
            <a:extLst>
              <a:ext uri="{FF2B5EF4-FFF2-40B4-BE49-F238E27FC236}">
                <a16:creationId xmlns:a16="http://schemas.microsoft.com/office/drawing/2014/main" id="{98887F99-AC66-3CCB-614B-F8A96C28C876}"/>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6" name="Diagram 5">
            <a:extLst>
              <a:ext uri="{FF2B5EF4-FFF2-40B4-BE49-F238E27FC236}">
                <a16:creationId xmlns:a16="http://schemas.microsoft.com/office/drawing/2014/main" id="{A6A050DC-A5CC-1B8E-3F5A-0F82A03CEC83}"/>
              </a:ext>
            </a:extLst>
          </p:cNvPr>
          <p:cNvGraphicFramePr/>
          <p:nvPr>
            <p:extLst>
              <p:ext uri="{D42A27DB-BD31-4B8C-83A1-F6EECF244321}">
                <p14:modId xmlns:p14="http://schemas.microsoft.com/office/powerpoint/2010/main" val="2004058822"/>
              </p:ext>
            </p:extLst>
          </p:nvPr>
        </p:nvGraphicFramePr>
        <p:xfrm>
          <a:off x="2410379" y="412643"/>
          <a:ext cx="7121548" cy="575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A diagram of a mobile phone&#10;&#10;Description automatically generated with medium confidence">
            <a:extLst>
              <a:ext uri="{FF2B5EF4-FFF2-40B4-BE49-F238E27FC236}">
                <a16:creationId xmlns:a16="http://schemas.microsoft.com/office/drawing/2014/main" id="{D47B8149-4722-556B-EA3B-298BAD7F24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1952625"/>
            <a:ext cx="8382000" cy="2952750"/>
          </a:xfrm>
          <a:prstGeom prst="rect">
            <a:avLst/>
          </a:prstGeom>
        </p:spPr>
      </p:pic>
    </p:spTree>
    <p:extLst>
      <p:ext uri="{BB962C8B-B14F-4D97-AF65-F5344CB8AC3E}">
        <p14:creationId xmlns:p14="http://schemas.microsoft.com/office/powerpoint/2010/main" val="421919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2D88-E545-4732-BECF-F10849F5035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2E487F1-EF4C-49E1-1360-2ED309CF4FCC}"/>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0A205B-099E-AD6A-626C-CF88419E1705}"/>
              </a:ext>
            </a:extLst>
          </p:cNvPr>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8D8D56-3F85-ADB2-331D-A4DDC1AA1EA5}"/>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456FEE3-5EE8-E6A0-D292-4E38E4F673BE}"/>
              </a:ext>
            </a:extLst>
          </p:cNvPr>
          <p:cNvSpPr>
            <a:spLocks noGrp="1"/>
          </p:cNvSpPr>
          <p:nvPr>
            <p:ph type="sldNum" sz="quarter" idx="12"/>
          </p:nvPr>
        </p:nvSpPr>
        <p:spPr/>
        <p:txBody>
          <a:bodyPr/>
          <a:lstStyle/>
          <a:p>
            <a:fld id="{0BD159D0-FDDA-4ACF-B155-6BF318D512AF}" type="slidenum">
              <a:rPr lang="en-US" smtClean="0"/>
              <a:t>7</a:t>
            </a:fld>
            <a:endParaRPr lang="en-US" dirty="0"/>
          </a:p>
        </p:txBody>
      </p:sp>
      <p:sp>
        <p:nvSpPr>
          <p:cNvPr id="14" name="Date Placeholder 3">
            <a:extLst>
              <a:ext uri="{FF2B5EF4-FFF2-40B4-BE49-F238E27FC236}">
                <a16:creationId xmlns:a16="http://schemas.microsoft.com/office/drawing/2014/main" id="{1D311D97-9FEF-1753-E63B-C27EBCE0760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6" name="Diagram 5">
            <a:extLst>
              <a:ext uri="{FF2B5EF4-FFF2-40B4-BE49-F238E27FC236}">
                <a16:creationId xmlns:a16="http://schemas.microsoft.com/office/drawing/2014/main" id="{7759437F-4507-2BA1-3FBD-7F29C47A2C46}"/>
              </a:ext>
            </a:extLst>
          </p:cNvPr>
          <p:cNvGraphicFramePr/>
          <p:nvPr>
            <p:extLst>
              <p:ext uri="{D42A27DB-BD31-4B8C-83A1-F6EECF244321}">
                <p14:modId xmlns:p14="http://schemas.microsoft.com/office/powerpoint/2010/main" val="2644793031"/>
              </p:ext>
            </p:extLst>
          </p:nvPr>
        </p:nvGraphicFramePr>
        <p:xfrm>
          <a:off x="1024031" y="351952"/>
          <a:ext cx="7121548" cy="575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8A5A3545-57B2-C05F-0AC6-062C9C8E9780}"/>
              </a:ext>
            </a:extLst>
          </p:cNvPr>
          <p:cNvGraphicFramePr/>
          <p:nvPr>
            <p:extLst>
              <p:ext uri="{D42A27DB-BD31-4B8C-83A1-F6EECF244321}">
                <p14:modId xmlns:p14="http://schemas.microsoft.com/office/powerpoint/2010/main" val="591149605"/>
              </p:ext>
            </p:extLst>
          </p:nvPr>
        </p:nvGraphicFramePr>
        <p:xfrm>
          <a:off x="560438" y="804974"/>
          <a:ext cx="11253019" cy="5640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352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US" altLang="en-US" sz="3600" b="1" dirty="0">
                <a:solidFill>
                  <a:srgbClr val="FFBE00"/>
                </a:solidFill>
              </a:rPr>
              <a:t>UMTS Core Network Evolution</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8</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graphicFrame>
        <p:nvGraphicFramePr>
          <p:cNvPr id="5" name="Diagram 4">
            <a:extLst>
              <a:ext uri="{FF2B5EF4-FFF2-40B4-BE49-F238E27FC236}">
                <a16:creationId xmlns:a16="http://schemas.microsoft.com/office/drawing/2014/main" id="{3EDCA750-22F0-403C-8953-D4B2B44C9066}"/>
              </a:ext>
            </a:extLst>
          </p:cNvPr>
          <p:cNvGraphicFramePr/>
          <p:nvPr>
            <p:extLst>
              <p:ext uri="{D42A27DB-BD31-4B8C-83A1-F6EECF244321}">
                <p14:modId xmlns:p14="http://schemas.microsoft.com/office/powerpoint/2010/main" val="1605962513"/>
              </p:ext>
            </p:extLst>
          </p:nvPr>
        </p:nvGraphicFramePr>
        <p:xfrm>
          <a:off x="2660073" y="1366887"/>
          <a:ext cx="10759440" cy="4217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 y="1160586"/>
            <a:ext cx="4958862" cy="4607168"/>
          </a:xfrm>
          <a:prstGeom prst="rect">
            <a:avLst/>
          </a:prstGeom>
        </p:spPr>
      </p:pic>
    </p:spTree>
    <p:extLst>
      <p:ext uri="{BB962C8B-B14F-4D97-AF65-F5344CB8AC3E}">
        <p14:creationId xmlns:p14="http://schemas.microsoft.com/office/powerpoint/2010/main" val="836933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716280" y="133339"/>
            <a:ext cx="10759440" cy="553998"/>
          </a:xfrm>
          <a:prstGeom prst="rect">
            <a:avLst/>
          </a:prstGeom>
          <a:noFill/>
        </p:spPr>
        <p:txBody>
          <a:bodyPr wrap="square" lIns="0" tIns="0" rIns="0" bIns="0" rtlCol="0" anchor="t">
            <a:spAutoFit/>
          </a:bodyPr>
          <a:lstStyle/>
          <a:p>
            <a:pPr algn="ctr"/>
            <a:r>
              <a:rPr lang="en-IN" altLang="en-US" sz="3600" b="1" dirty="0">
                <a:solidFill>
                  <a:srgbClr val="FFBE00"/>
                </a:solidFill>
              </a:rPr>
              <a:t>The 3GPP Release 4 Network Architecture</a:t>
            </a:r>
            <a:r>
              <a:rPr lang="en-IN" altLang="en-US" sz="3600" dirty="0">
                <a:solidFill>
                  <a:srgbClr val="FFBE00"/>
                </a:solidFill>
              </a:rPr>
              <a:t> </a:t>
            </a:r>
            <a:endParaRPr lang="en-US" sz="3600" b="1" dirty="0">
              <a:solidFill>
                <a:srgbClr val="FFBE00"/>
              </a:solidFill>
              <a:latin typeface="+mj-lt"/>
              <a:ea typeface="Ebrima" panose="02000000000000000000" pitchFamily="2" charset="0"/>
              <a:cs typeface="Segoe UI" panose="020B0502040204020203" pitchFamily="34" charset="0"/>
            </a:endParaRP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75698"/>
            <a:ext cx="6588105" cy="82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9</a:t>
            </a:fld>
            <a:endParaRPr lang="en-US" dirty="0"/>
          </a:p>
        </p:txBody>
      </p:sp>
      <p:sp>
        <p:nvSpPr>
          <p:cNvPr id="14" name="Date Placeholder 3">
            <a:extLst>
              <a:ext uri="{FF2B5EF4-FFF2-40B4-BE49-F238E27FC236}">
                <a16:creationId xmlns:a16="http://schemas.microsoft.com/office/drawing/2014/main" id="{4A5C9A12-B2AB-4970-AAC9-65AF6ACA2363}"/>
              </a:ext>
            </a:extLst>
          </p:cNvPr>
          <p:cNvSpPr>
            <a:spLocks noGrp="1"/>
          </p:cNvSpPr>
          <p:nvPr>
            <p:ph type="dt" sz="half" idx="10"/>
          </p:nvPr>
        </p:nvSpPr>
        <p:spPr>
          <a:xfrm>
            <a:off x="838200" y="6356350"/>
            <a:ext cx="2743200" cy="365125"/>
          </a:xfrm>
        </p:spPr>
        <p:txBody>
          <a:bodyPr/>
          <a:lstStyle/>
          <a:p>
            <a:r>
              <a:rPr lang="en-US" dirty="0"/>
              <a:t>02/12/2024</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9839"/>
            <a:ext cx="12192000" cy="5102288"/>
          </a:xfrm>
          <a:prstGeom prst="rect">
            <a:avLst/>
          </a:prstGeom>
        </p:spPr>
      </p:pic>
    </p:spTree>
    <p:extLst>
      <p:ext uri="{BB962C8B-B14F-4D97-AF65-F5344CB8AC3E}">
        <p14:creationId xmlns:p14="http://schemas.microsoft.com/office/powerpoint/2010/main" val="10261321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1847</Words>
  <Application>Microsoft Office PowerPoint</Application>
  <PresentationFormat>Widescreen</PresentationFormat>
  <Paragraphs>329</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Bodoni MT Condensed</vt:lpstr>
      <vt:lpstr>Calibri</vt:lpstr>
      <vt:lpstr>Calibri Light</vt:lpstr>
      <vt:lpstr>DFGothic-EB</vt:lpstr>
      <vt:lpstr>Li Alinur Boisakh Unicode</vt:lpstr>
      <vt:lpstr>Tahoma</vt:lpstr>
      <vt:lpstr>Times New Roman</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ROAD MAP</dc:title>
  <dc:creator>Laptop</dc:creator>
  <cp:lastModifiedBy>Srabonee Paul Tuli</cp:lastModifiedBy>
  <cp:revision>176</cp:revision>
  <dcterms:created xsi:type="dcterms:W3CDTF">2018-07-17T07:25:14Z</dcterms:created>
  <dcterms:modified xsi:type="dcterms:W3CDTF">2024-12-20T16:46:10Z</dcterms:modified>
</cp:coreProperties>
</file>