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11-->
<p:presentation xmlns:r="http://schemas.openxmlformats.org/officeDocument/2006/relationships" xmlns:a="http://schemas.openxmlformats.org/drawingml/2006/main" xmlns:p="http://schemas.openxmlformats.org/presentationml/2006/main" strictFirstAndLastChars="0" embedTrueTypeFonts="1" saveSubsetFonts="1" autoCompressPictures="0">
  <p:sldMasterIdLst>
    <p:sldMasterId id="2147483661" r:id="rId1"/>
    <p:sldMasterId id="2147483667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70" r:id="rId13"/>
    <p:sldId id="265" r:id="rId14"/>
    <p:sldId id="271" r:id="rId15"/>
    <p:sldId id="267" r:id="rId16"/>
    <p:sldId id="268" r:id="rId17"/>
    <p:sldId id="274" r:id="rId18"/>
    <p:sldId id="288" r:id="rId1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custDataLst>
    <p:tags r:id="rId20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D7EC4402-EC9C-4A15-8D0A-4E9802CD7E9D}">
  <a:tblStyle styleId="{D7EC4402-EC9C-4A15-8D0A-4E9802CD7E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2.xml" /><Relationship Id="rId20" Type="http://schemas.openxmlformats.org/officeDocument/2006/relationships/tags" Target="tags/tag1.xml" /><Relationship Id="rId21" Type="http://schemas.openxmlformats.org/officeDocument/2006/relationships/font" Target="fonts/font1.fntdata" /><Relationship Id="rId22" Type="http://schemas.openxmlformats.org/officeDocument/2006/relationships/font" Target="fonts/font2.fntdata" /><Relationship Id="rId23" Type="http://schemas.openxmlformats.org/officeDocument/2006/relationships/font" Target="fonts/font3.fntdata" /><Relationship Id="rId24" Type="http://schemas.openxmlformats.org/officeDocument/2006/relationships/font" Target="fonts/font4.fntdata" /><Relationship Id="rId25" Type="http://schemas.openxmlformats.org/officeDocument/2006/relationships/font" Target="fonts/font5.fntdata" /><Relationship Id="rId26" Type="http://schemas.openxmlformats.org/officeDocument/2006/relationships/font" Target="fonts/font6.fntdata" /><Relationship Id="rId27" Type="http://schemas.openxmlformats.org/officeDocument/2006/relationships/font" Target="fonts/font7.fntdata" /><Relationship Id="rId28" Type="http://schemas.openxmlformats.org/officeDocument/2006/relationships/font" Target="fonts/font8.fntdata" /><Relationship Id="rId29" Type="http://schemas.openxmlformats.org/officeDocument/2006/relationships/font" Target="fonts/font9.fntdata" /><Relationship Id="rId3" Type="http://schemas.openxmlformats.org/officeDocument/2006/relationships/notesMaster" Target="notesMasters/notesMaster1.xml" /><Relationship Id="rId30" Type="http://schemas.openxmlformats.org/officeDocument/2006/relationships/font" Target="fonts/font10.fntdata" /><Relationship Id="rId31" Type="http://schemas.openxmlformats.org/officeDocument/2006/relationships/font" Target="fonts/font11.fntdata" /><Relationship Id="rId32" Type="http://schemas.openxmlformats.org/officeDocument/2006/relationships/font" Target="fonts/font12.fntdata" /><Relationship Id="rId33" Type="http://schemas.openxmlformats.org/officeDocument/2006/relationships/font" Target="fonts/font13.fntdata" /><Relationship Id="rId34" Type="http://schemas.openxmlformats.org/officeDocument/2006/relationships/font" Target="fonts/font14.fntdata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55"/>
        <p:cNvGrpSpPr/>
        <p:nvPr/>
      </p:nvGrpSpPr>
      <p:grpSpPr>
        <a:xfrm>
          <a:off x="0" y="0"/>
          <a: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461"/>
        <p:cNvGrpSpPr/>
        <p:nvPr/>
      </p:nvGrpSpPr>
      <p:grpSpPr>
        <a:xfrm>
          <a:off x="0" y="0"/>
          <a:ext cx="0" cy="0"/>
        </a:xfrm>
      </p:grpSpPr>
      <p:sp>
        <p:nvSpPr>
          <p:cNvPr id="462" name="Google Shape;462;ga0dc0e16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0dc0e16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163"/>
        <p:cNvGrpSpPr/>
        <p:nvPr/>
      </p:nvGrpSpPr>
      <p:grpSpPr>
        <a:xfrm>
          <a:off x="0" y="0"/>
          <a:ext cx="0" cy="0"/>
        </a:xfrm>
      </p:grpSpPr>
      <p:sp>
        <p:nvSpPr>
          <p:cNvPr id="1164" name="Google Shape;1164;ga0dc0e16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a0dc0e16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67"/>
        <p:cNvGrpSpPr/>
        <p:nvPr/>
      </p:nvGrpSpPr>
      <p:grpSpPr>
        <a:xfrm>
          <a:off x="0" y="0"/>
          <a:ext cx="0" cy="0"/>
        </a:xfrm>
      </p:grpSpPr>
      <p:sp>
        <p:nvSpPr>
          <p:cNvPr id="68" name="Google Shape;68;g9838e2ec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838e2ec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30"/>
        <p:cNvGrpSpPr/>
        <p:nvPr/>
      </p:nvGrpSpPr>
      <p:grpSpPr>
        <a:xfrm>
          <a:off x="0" y="0"/>
          <a:ext cx="0" cy="0"/>
        </a:xfrm>
      </p:grpSpPr>
      <p:sp>
        <p:nvSpPr>
          <p:cNvPr id="131" name="Google Shape;131;g9838e2ec6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38e2ec6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68"/>
        <p:cNvGrpSpPr/>
        <p:nvPr/>
      </p:nvGrpSpPr>
      <p:grpSpPr>
        <a:xfrm>
          <a:off x="0" y="0"/>
          <a:ext cx="0" cy="0"/>
        </a:xfrm>
      </p:grpSpPr>
      <p:sp>
        <p:nvSpPr>
          <p:cNvPr id="169" name="Google Shape;169;g9838e2ec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38e2ec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96"/>
        <p:cNvGrpSpPr/>
        <p:nvPr/>
      </p:nvGrpSpPr>
      <p:grpSpPr>
        <a:xfrm>
          <a:off x="0" y="0"/>
          <a:ext cx="0" cy="0"/>
        </a:xfrm>
      </p:grpSpPr>
      <p:sp>
        <p:nvSpPr>
          <p:cNvPr id="197" name="Google Shape;197;g9838e2ec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838e2ec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230"/>
        <p:cNvGrpSpPr/>
        <p:nvPr/>
      </p:nvGrpSpPr>
      <p:grpSpPr>
        <a:xfrm>
          <a:off x="0" y="0"/>
          <a:ext cx="0" cy="0"/>
        </a:xfrm>
      </p:grpSpPr>
      <p:sp>
        <p:nvSpPr>
          <p:cNvPr id="231" name="Google Shape;231;g9838e2e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838e2e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257"/>
        <p:cNvGrpSpPr/>
        <p:nvPr/>
      </p:nvGrpSpPr>
      <p:grpSpPr>
        <a:xfrm>
          <a:off x="0" y="0"/>
          <a:ext cx="0" cy="0"/>
        </a:xfrm>
      </p:grpSpPr>
      <p:sp>
        <p:nvSpPr>
          <p:cNvPr id="258" name="Google Shape;258;g9838e2ec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38e2ec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299"/>
        <p:cNvGrpSpPr/>
        <p:nvPr/>
      </p:nvGrpSpPr>
      <p:grpSpPr>
        <a:xfrm>
          <a:off x="0" y="0"/>
          <a:ext cx="0" cy="0"/>
        </a:xfrm>
      </p:grpSpPr>
      <p:sp>
        <p:nvSpPr>
          <p:cNvPr id="300" name="Google Shape;300;g999fe2707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99fe2707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382"/>
        <p:cNvGrpSpPr/>
        <p:nvPr/>
      </p:nvGrpSpPr>
      <p:grpSpPr>
        <a:xfrm>
          <a:off x="0" y="0"/>
          <a:ext cx="0" cy="0"/>
        </a:xfrm>
      </p:grpSpPr>
      <p:sp>
        <p:nvSpPr>
          <p:cNvPr id="383" name="Google Shape;383;ga0dc0e16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dc0e16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744575"/>
            <a:ext cx="8229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800"/>
              <a:buFont typeface="Fira Sans Extra Condensed"/>
              <a:buNone/>
              <a:defRPr sz="48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15125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1" cy="140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40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0910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10910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0910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0</a:t>
            </a:fld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140277"/>
          </a:xfrm>
        </p:spPr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140277"/>
          </a:xfrm>
        </p:spPr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0910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10910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0910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0</a:t>
            </a:fld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140277"/>
          </a:xfrm>
        </p:spPr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140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140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0910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10910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0910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0</a:t>
            </a:fld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140277"/>
          </a:xfrm>
        </p:spPr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0910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10910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0910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0</a:t>
            </a:fld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0910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10910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0910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0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slideLayout" Target="../slideLayouts/slideLayout11.xml" /><Relationship Id="rId3" Type="http://schemas.openxmlformats.org/officeDocument/2006/relationships/slideLayout" Target="../slideLayouts/slideLayout12.xml" /><Relationship Id="rId4" Type="http://schemas.openxmlformats.org/officeDocument/2006/relationships/slideLayout" Target="../slideLayouts/slideLayout13.xml" /><Relationship Id="rId5" Type="http://schemas.openxmlformats.org/officeDocument/2006/relationships/slideLayout" Target="../slideLayouts/slideLayout14.xml" /><Relationship Id="rId6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1">
          <p15:clr>
            <a:srgbClr val="EA4335"/>
          </p15:clr>
        </p15:guide>
        <p15:guide id="4" orient="horz" pos="298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33795">
        <a:defRPr>
          <a:latin typeface="+mn-lt"/>
          <a:ea typeface="+mn-ea"/>
          <a:cs typeface="+mn-cs"/>
        </a:defRPr>
      </a:lvl2pPr>
      <a:lvl3pPr marL="467591">
        <a:defRPr>
          <a:latin typeface="+mn-lt"/>
          <a:ea typeface="+mn-ea"/>
          <a:cs typeface="+mn-cs"/>
        </a:defRPr>
      </a:lvl3pPr>
      <a:lvl4pPr marL="701386">
        <a:defRPr>
          <a:latin typeface="+mn-lt"/>
          <a:ea typeface="+mn-ea"/>
          <a:cs typeface="+mn-cs"/>
        </a:defRPr>
      </a:lvl4pPr>
      <a:lvl5pPr marL="935182">
        <a:defRPr>
          <a:latin typeface="+mn-lt"/>
          <a:ea typeface="+mn-ea"/>
          <a:cs typeface="+mn-cs"/>
        </a:defRPr>
      </a:lvl5pPr>
      <a:lvl6pPr marL="1168977">
        <a:defRPr>
          <a:latin typeface="+mn-lt"/>
          <a:ea typeface="+mn-ea"/>
          <a:cs typeface="+mn-cs"/>
        </a:defRPr>
      </a:lvl6pPr>
      <a:lvl7pPr marL="1402773">
        <a:defRPr>
          <a:latin typeface="+mn-lt"/>
          <a:ea typeface="+mn-ea"/>
          <a:cs typeface="+mn-cs"/>
        </a:defRPr>
      </a:lvl7pPr>
      <a:lvl8pPr marL="1636568">
        <a:defRPr>
          <a:latin typeface="+mn-lt"/>
          <a:ea typeface="+mn-ea"/>
          <a:cs typeface="+mn-cs"/>
        </a:defRPr>
      </a:lvl8pPr>
      <a:lvl9pPr marL="187036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33795">
        <a:defRPr>
          <a:latin typeface="+mn-lt"/>
          <a:ea typeface="+mn-ea"/>
          <a:cs typeface="+mn-cs"/>
        </a:defRPr>
      </a:lvl2pPr>
      <a:lvl3pPr marL="467591">
        <a:defRPr>
          <a:latin typeface="+mn-lt"/>
          <a:ea typeface="+mn-ea"/>
          <a:cs typeface="+mn-cs"/>
        </a:defRPr>
      </a:lvl3pPr>
      <a:lvl4pPr marL="701386">
        <a:defRPr>
          <a:latin typeface="+mn-lt"/>
          <a:ea typeface="+mn-ea"/>
          <a:cs typeface="+mn-cs"/>
        </a:defRPr>
      </a:lvl4pPr>
      <a:lvl5pPr marL="935182">
        <a:defRPr>
          <a:latin typeface="+mn-lt"/>
          <a:ea typeface="+mn-ea"/>
          <a:cs typeface="+mn-cs"/>
        </a:defRPr>
      </a:lvl5pPr>
      <a:lvl6pPr marL="1168977">
        <a:defRPr>
          <a:latin typeface="+mn-lt"/>
          <a:ea typeface="+mn-ea"/>
          <a:cs typeface="+mn-cs"/>
        </a:defRPr>
      </a:lvl6pPr>
      <a:lvl7pPr marL="1402773">
        <a:defRPr>
          <a:latin typeface="+mn-lt"/>
          <a:ea typeface="+mn-ea"/>
          <a:cs typeface="+mn-cs"/>
        </a:defRPr>
      </a:lvl7pPr>
      <a:lvl8pPr marL="1636568">
        <a:defRPr>
          <a:latin typeface="+mn-lt"/>
          <a:ea typeface="+mn-ea"/>
          <a:cs typeface="+mn-cs"/>
        </a:defRPr>
      </a:lvl8pPr>
      <a:lvl9pPr marL="1870364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9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0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58"/>
        <p:cNvGrpSpPr/>
        <p:nvPr/>
      </p:nvGrpSpPr>
      <p:grpSpPr>
        <a:xfrm>
          <a:off x="0" y="0"/>
          <a:ext cx="0" cy="0"/>
        </a:xfrm>
      </p:grpSpPr>
      <p:sp>
        <p:nvSpPr>
          <p:cNvPr id="59" name="Google Shape;59;p17"/>
          <p:cNvSpPr txBox="1">
            <a:spLocks noGrp="1"/>
          </p:cNvSpPr>
          <p:nvPr>
            <p:ph type="ctrTitle"/>
          </p:nvPr>
        </p:nvSpPr>
        <p:spPr>
          <a:xfrm>
            <a:off x="5053025" y="744575"/>
            <a:ext cx="33291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Cloud Computing </a:t>
            </a:r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5053025" y="3203550"/>
            <a:ext cx="332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Presented by,</a:t>
            </a:r>
          </a:p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Team Theag</a:t>
            </a:r>
            <a:endParaRPr/>
          </a:p>
        </p:txBody>
      </p:sp>
      <p:sp>
        <p:nvSpPr>
          <p:cNvPr id="61" name="Google Shape;61;p17"/>
          <p:cNvSpPr/>
          <p:nvPr/>
        </p:nvSpPr>
        <p:spPr>
          <a:xfrm>
            <a:off x="-647875" y="398129"/>
            <a:ext cx="4412891" cy="3585620"/>
          </a:xfrm>
          <a:custGeom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-42915" y="688572"/>
            <a:ext cx="3834249" cy="3320812"/>
          </a:xfrm>
          <a:custGeom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3" name="Google Shape;63;p17"/>
          <p:cNvSpPr/>
          <p:nvPr/>
        </p:nvSpPr>
        <p:spPr>
          <a:xfrm>
            <a:off x="698359" y="1595184"/>
            <a:ext cx="3572490" cy="2902766"/>
          </a:xfrm>
          <a:custGeom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1188161" y="1830336"/>
            <a:ext cx="3104045" cy="2688389"/>
          </a:xfrm>
          <a:custGeom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1955043" y="2844154"/>
            <a:ext cx="2323330" cy="1887782"/>
          </a:xfrm>
          <a:custGeom>
            <a:rect l="l" t="t" r="r" b="b"/>
            <a:pathLst>
              <a:path w="179477" h="145831" extrusionOk="0">
                <a:moveTo>
                  <a:pt x="111799" y="0"/>
                </a:moveTo>
                <a:cubicBezTo>
                  <a:pt x="106504" y="0"/>
                  <a:pt x="100523" y="1666"/>
                  <a:pt x="94201" y="5204"/>
                </a:cubicBezTo>
                <a:cubicBezTo>
                  <a:pt x="83222" y="11321"/>
                  <a:pt x="73316" y="21821"/>
                  <a:pt x="66194" y="33827"/>
                </a:cubicBezTo>
                <a:cubicBezTo>
                  <a:pt x="65806" y="34489"/>
                  <a:pt x="65098" y="34946"/>
                  <a:pt x="64300" y="35037"/>
                </a:cubicBezTo>
                <a:cubicBezTo>
                  <a:pt x="60488" y="35516"/>
                  <a:pt x="56356" y="36908"/>
                  <a:pt x="52020" y="39328"/>
                </a:cubicBezTo>
                <a:cubicBezTo>
                  <a:pt x="35426" y="48595"/>
                  <a:pt x="21616" y="69549"/>
                  <a:pt x="18809" y="88608"/>
                </a:cubicBezTo>
                <a:cubicBezTo>
                  <a:pt x="18695" y="89361"/>
                  <a:pt x="18238" y="90023"/>
                  <a:pt x="17553" y="90411"/>
                </a:cubicBezTo>
                <a:lnTo>
                  <a:pt x="15408" y="91598"/>
                </a:lnTo>
                <a:cubicBezTo>
                  <a:pt x="6940" y="96323"/>
                  <a:pt x="1" y="109105"/>
                  <a:pt x="1" y="119992"/>
                </a:cubicBezTo>
                <a:cubicBezTo>
                  <a:pt x="1" y="126635"/>
                  <a:pt x="2580" y="131108"/>
                  <a:pt x="6506" y="132524"/>
                </a:cubicBezTo>
                <a:cubicBezTo>
                  <a:pt x="6985" y="132820"/>
                  <a:pt x="7487" y="133071"/>
                  <a:pt x="8035" y="133277"/>
                </a:cubicBezTo>
                <a:cubicBezTo>
                  <a:pt x="8515" y="133573"/>
                  <a:pt x="9017" y="133825"/>
                  <a:pt x="9542" y="134030"/>
                </a:cubicBezTo>
                <a:cubicBezTo>
                  <a:pt x="10021" y="134327"/>
                  <a:pt x="10546" y="134601"/>
                  <a:pt x="11071" y="134783"/>
                </a:cubicBezTo>
                <a:cubicBezTo>
                  <a:pt x="11550" y="135080"/>
                  <a:pt x="12052" y="135354"/>
                  <a:pt x="12600" y="135536"/>
                </a:cubicBezTo>
                <a:cubicBezTo>
                  <a:pt x="13080" y="135833"/>
                  <a:pt x="13582" y="136107"/>
                  <a:pt x="14130" y="136290"/>
                </a:cubicBezTo>
                <a:cubicBezTo>
                  <a:pt x="14609" y="136586"/>
                  <a:pt x="15111" y="136860"/>
                  <a:pt x="15636" y="137043"/>
                </a:cubicBezTo>
                <a:cubicBezTo>
                  <a:pt x="16115" y="137340"/>
                  <a:pt x="16640" y="137614"/>
                  <a:pt x="17165" y="137796"/>
                </a:cubicBezTo>
                <a:cubicBezTo>
                  <a:pt x="17645" y="138116"/>
                  <a:pt x="18147" y="138367"/>
                  <a:pt x="18695" y="138549"/>
                </a:cubicBezTo>
                <a:cubicBezTo>
                  <a:pt x="19174" y="138869"/>
                  <a:pt x="19676" y="139120"/>
                  <a:pt x="20224" y="139303"/>
                </a:cubicBezTo>
                <a:cubicBezTo>
                  <a:pt x="20703" y="139622"/>
                  <a:pt x="21205" y="139873"/>
                  <a:pt x="21730" y="140056"/>
                </a:cubicBezTo>
                <a:cubicBezTo>
                  <a:pt x="22210" y="140375"/>
                  <a:pt x="22735" y="140626"/>
                  <a:pt x="23260" y="140809"/>
                </a:cubicBezTo>
                <a:cubicBezTo>
                  <a:pt x="23739" y="141129"/>
                  <a:pt x="24241" y="141380"/>
                  <a:pt x="24789" y="141562"/>
                </a:cubicBezTo>
                <a:cubicBezTo>
                  <a:pt x="25268" y="141882"/>
                  <a:pt x="25770" y="142133"/>
                  <a:pt x="26318" y="142316"/>
                </a:cubicBezTo>
                <a:cubicBezTo>
                  <a:pt x="26798" y="142635"/>
                  <a:pt x="27300" y="142886"/>
                  <a:pt x="27825" y="143092"/>
                </a:cubicBezTo>
                <a:cubicBezTo>
                  <a:pt x="28304" y="143388"/>
                  <a:pt x="28829" y="143639"/>
                  <a:pt x="29354" y="143845"/>
                </a:cubicBezTo>
                <a:cubicBezTo>
                  <a:pt x="29833" y="144142"/>
                  <a:pt x="30336" y="144393"/>
                  <a:pt x="30883" y="144598"/>
                </a:cubicBezTo>
                <a:cubicBezTo>
                  <a:pt x="32162" y="145397"/>
                  <a:pt x="33622" y="145831"/>
                  <a:pt x="35220" y="145831"/>
                </a:cubicBezTo>
                <a:cubicBezTo>
                  <a:pt x="37092" y="145831"/>
                  <a:pt x="39146" y="145260"/>
                  <a:pt x="41315" y="144050"/>
                </a:cubicBezTo>
                <a:lnTo>
                  <a:pt x="155601" y="80368"/>
                </a:lnTo>
                <a:cubicBezTo>
                  <a:pt x="159299" y="78268"/>
                  <a:pt x="163978" y="75072"/>
                  <a:pt x="165895" y="72927"/>
                </a:cubicBezTo>
                <a:cubicBezTo>
                  <a:pt x="173861" y="64961"/>
                  <a:pt x="179476" y="53229"/>
                  <a:pt x="179476" y="43140"/>
                </a:cubicBezTo>
                <a:cubicBezTo>
                  <a:pt x="179476" y="35927"/>
                  <a:pt x="176600" y="31088"/>
                  <a:pt x="172035" y="29239"/>
                </a:cubicBezTo>
                <a:cubicBezTo>
                  <a:pt x="171556" y="28965"/>
                  <a:pt x="171031" y="28714"/>
                  <a:pt x="170506" y="28486"/>
                </a:cubicBezTo>
                <a:cubicBezTo>
                  <a:pt x="170026" y="28189"/>
                  <a:pt x="169524" y="27961"/>
                  <a:pt x="168976" y="27733"/>
                </a:cubicBezTo>
                <a:cubicBezTo>
                  <a:pt x="168497" y="27436"/>
                  <a:pt x="167995" y="27208"/>
                  <a:pt x="167470" y="26979"/>
                </a:cubicBezTo>
                <a:cubicBezTo>
                  <a:pt x="166991" y="26683"/>
                  <a:pt x="166466" y="26455"/>
                  <a:pt x="165941" y="26226"/>
                </a:cubicBezTo>
                <a:cubicBezTo>
                  <a:pt x="165461" y="25930"/>
                  <a:pt x="164936" y="25701"/>
                  <a:pt x="164411" y="25473"/>
                </a:cubicBezTo>
                <a:cubicBezTo>
                  <a:pt x="163932" y="25176"/>
                  <a:pt x="163430" y="24925"/>
                  <a:pt x="162882" y="24720"/>
                </a:cubicBezTo>
                <a:cubicBezTo>
                  <a:pt x="162403" y="24423"/>
                  <a:pt x="161901" y="24172"/>
                  <a:pt x="161376" y="23967"/>
                </a:cubicBezTo>
                <a:cubicBezTo>
                  <a:pt x="160896" y="23670"/>
                  <a:pt x="160371" y="23419"/>
                  <a:pt x="159846" y="23213"/>
                </a:cubicBezTo>
                <a:cubicBezTo>
                  <a:pt x="159367" y="22917"/>
                  <a:pt x="158842" y="22666"/>
                  <a:pt x="158317" y="22460"/>
                </a:cubicBezTo>
                <a:cubicBezTo>
                  <a:pt x="157838" y="22163"/>
                  <a:pt x="157336" y="21912"/>
                  <a:pt x="156788" y="21707"/>
                </a:cubicBezTo>
                <a:cubicBezTo>
                  <a:pt x="156308" y="21410"/>
                  <a:pt x="155806" y="21159"/>
                  <a:pt x="155281" y="20954"/>
                </a:cubicBezTo>
                <a:cubicBezTo>
                  <a:pt x="154802" y="20657"/>
                  <a:pt x="154277" y="20406"/>
                  <a:pt x="153752" y="20200"/>
                </a:cubicBezTo>
                <a:cubicBezTo>
                  <a:pt x="153638" y="20132"/>
                  <a:pt x="153524" y="20063"/>
                  <a:pt x="153410" y="20018"/>
                </a:cubicBezTo>
                <a:cubicBezTo>
                  <a:pt x="151469" y="17598"/>
                  <a:pt x="149073" y="15772"/>
                  <a:pt x="146334" y="14563"/>
                </a:cubicBezTo>
                <a:cubicBezTo>
                  <a:pt x="145832" y="14289"/>
                  <a:pt x="145329" y="14038"/>
                  <a:pt x="144804" y="13809"/>
                </a:cubicBezTo>
                <a:cubicBezTo>
                  <a:pt x="144302" y="13535"/>
                  <a:pt x="143800" y="13284"/>
                  <a:pt x="143275" y="13056"/>
                </a:cubicBezTo>
                <a:cubicBezTo>
                  <a:pt x="142796" y="12782"/>
                  <a:pt x="142271" y="12531"/>
                  <a:pt x="141746" y="12303"/>
                </a:cubicBezTo>
                <a:cubicBezTo>
                  <a:pt x="141267" y="12029"/>
                  <a:pt x="140764" y="11778"/>
                  <a:pt x="140239" y="11550"/>
                </a:cubicBezTo>
                <a:cubicBezTo>
                  <a:pt x="139737" y="11276"/>
                  <a:pt x="139235" y="11025"/>
                  <a:pt x="138710" y="10796"/>
                </a:cubicBezTo>
                <a:cubicBezTo>
                  <a:pt x="138208" y="10522"/>
                  <a:pt x="137706" y="10271"/>
                  <a:pt x="137181" y="10020"/>
                </a:cubicBezTo>
                <a:cubicBezTo>
                  <a:pt x="136701" y="9746"/>
                  <a:pt x="136177" y="9495"/>
                  <a:pt x="135652" y="9267"/>
                </a:cubicBezTo>
                <a:cubicBezTo>
                  <a:pt x="135172" y="8993"/>
                  <a:pt x="134670" y="8742"/>
                  <a:pt x="134145" y="8514"/>
                </a:cubicBezTo>
                <a:cubicBezTo>
                  <a:pt x="133643" y="8240"/>
                  <a:pt x="133141" y="7989"/>
                  <a:pt x="132616" y="7761"/>
                </a:cubicBezTo>
                <a:cubicBezTo>
                  <a:pt x="132114" y="7487"/>
                  <a:pt x="131611" y="7236"/>
                  <a:pt x="131086" y="7007"/>
                </a:cubicBezTo>
                <a:cubicBezTo>
                  <a:pt x="130607" y="6733"/>
                  <a:pt x="130082" y="6482"/>
                  <a:pt x="129557" y="6254"/>
                </a:cubicBezTo>
                <a:cubicBezTo>
                  <a:pt x="129078" y="5980"/>
                  <a:pt x="128576" y="5729"/>
                  <a:pt x="128051" y="5501"/>
                </a:cubicBezTo>
                <a:cubicBezTo>
                  <a:pt x="127549" y="5227"/>
                  <a:pt x="127046" y="4976"/>
                  <a:pt x="126521" y="4748"/>
                </a:cubicBezTo>
                <a:cubicBezTo>
                  <a:pt x="126019" y="4474"/>
                  <a:pt x="125517" y="4223"/>
                  <a:pt x="124992" y="3994"/>
                </a:cubicBezTo>
                <a:cubicBezTo>
                  <a:pt x="124513" y="3721"/>
                  <a:pt x="123988" y="3469"/>
                  <a:pt x="123486" y="3241"/>
                </a:cubicBezTo>
                <a:cubicBezTo>
                  <a:pt x="122983" y="2967"/>
                  <a:pt x="122481" y="2716"/>
                  <a:pt x="121956" y="2488"/>
                </a:cubicBezTo>
                <a:cubicBezTo>
                  <a:pt x="118989" y="845"/>
                  <a:pt x="115565" y="0"/>
                  <a:pt x="111799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2273543" y="2997063"/>
            <a:ext cx="2018682" cy="1748365"/>
          </a:xfrm>
          <a:custGeom>
            <a:rect l="l" t="t" r="r" b="b"/>
            <a:pathLst>
              <a:path w="155943" h="135061" extrusionOk="0">
                <a:moveTo>
                  <a:pt x="113514" y="0"/>
                </a:moveTo>
                <a:cubicBezTo>
                  <a:pt x="108140" y="0"/>
                  <a:pt x="102069" y="1698"/>
                  <a:pt x="95638" y="5283"/>
                </a:cubicBezTo>
                <a:cubicBezTo>
                  <a:pt x="84523" y="11492"/>
                  <a:pt x="74457" y="22151"/>
                  <a:pt x="67221" y="34340"/>
                </a:cubicBezTo>
                <a:cubicBezTo>
                  <a:pt x="66810" y="35024"/>
                  <a:pt x="66102" y="35481"/>
                  <a:pt x="65281" y="35572"/>
                </a:cubicBezTo>
                <a:cubicBezTo>
                  <a:pt x="61423" y="36052"/>
                  <a:pt x="57223" y="37490"/>
                  <a:pt x="52818" y="39932"/>
                </a:cubicBezTo>
                <a:cubicBezTo>
                  <a:pt x="35973" y="49336"/>
                  <a:pt x="21958" y="70632"/>
                  <a:pt x="19105" y="89965"/>
                </a:cubicBezTo>
                <a:cubicBezTo>
                  <a:pt x="18991" y="90741"/>
                  <a:pt x="18512" y="91403"/>
                  <a:pt x="17827" y="91791"/>
                </a:cubicBezTo>
                <a:lnTo>
                  <a:pt x="15636" y="93023"/>
                </a:lnTo>
                <a:cubicBezTo>
                  <a:pt x="7053" y="97817"/>
                  <a:pt x="0" y="110782"/>
                  <a:pt x="0" y="121852"/>
                </a:cubicBezTo>
                <a:cubicBezTo>
                  <a:pt x="0" y="130106"/>
                  <a:pt x="3921" y="135061"/>
                  <a:pt x="9474" y="135061"/>
                </a:cubicBezTo>
                <a:cubicBezTo>
                  <a:pt x="11368" y="135061"/>
                  <a:pt x="13452" y="134484"/>
                  <a:pt x="15636" y="133264"/>
                </a:cubicBezTo>
                <a:lnTo>
                  <a:pt x="131702" y="68578"/>
                </a:lnTo>
                <a:cubicBezTo>
                  <a:pt x="135446" y="66455"/>
                  <a:pt x="140216" y="63214"/>
                  <a:pt x="142156" y="61022"/>
                </a:cubicBezTo>
                <a:cubicBezTo>
                  <a:pt x="150237" y="52942"/>
                  <a:pt x="155943" y="41005"/>
                  <a:pt x="155943" y="30779"/>
                </a:cubicBezTo>
                <a:cubicBezTo>
                  <a:pt x="155943" y="21301"/>
                  <a:pt x="151029" y="15821"/>
                  <a:pt x="143863" y="15821"/>
                </a:cubicBezTo>
                <a:cubicBezTo>
                  <a:pt x="141434" y="15821"/>
                  <a:pt x="138746" y="16451"/>
                  <a:pt x="135902" y="17769"/>
                </a:cubicBezTo>
                <a:cubicBezTo>
                  <a:pt x="135743" y="17837"/>
                  <a:pt x="135571" y="17871"/>
                  <a:pt x="135400" y="17871"/>
                </a:cubicBezTo>
                <a:cubicBezTo>
                  <a:pt x="135229" y="17871"/>
                  <a:pt x="135058" y="17837"/>
                  <a:pt x="134898" y="17769"/>
                </a:cubicBezTo>
                <a:cubicBezTo>
                  <a:pt x="134578" y="17632"/>
                  <a:pt x="134350" y="17358"/>
                  <a:pt x="134259" y="17015"/>
                </a:cubicBezTo>
                <a:cubicBezTo>
                  <a:pt x="131389" y="6105"/>
                  <a:pt x="123706" y="0"/>
                  <a:pt x="113514" y="0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F0B485-6FA5-43BE-A833-32F77AC3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00" y="361758"/>
            <a:ext cx="7243200" cy="4419983"/>
          </a:xfrm>
          <a:prstGeom prst="rect">
            <a:avLst/>
          </a:prstGeom>
        </p:spPr>
      </p:pic>
    </p:spTree>
    <p:extLst>
      <p:ext uri="{BB962C8B-B14F-4D97-AF65-F5344CB8AC3E}">
        <p14:creationId val="2078348568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385"/>
        <p:cNvGrpSpPr/>
        <p:nvPr/>
      </p:nvGrpSpPr>
      <p:grpSpPr>
        <a:xfrm>
          <a:off x="0" y="0"/>
          <a: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 Cloud Model</a:t>
            </a:r>
            <a:endParaRPr/>
          </a:p>
        </p:txBody>
      </p:sp>
      <p:grpSp>
        <p:nvGrpSpPr>
          <p:cNvPr id="387" name="Google Shape;387;p26"/>
          <p:cNvGrpSpPr/>
          <p:nvPr/>
        </p:nvGrpSpPr>
        <p:grpSpPr>
          <a:xfrm>
            <a:off x="1818643" y="1823282"/>
            <a:ext cx="680607" cy="680607"/>
            <a:chOff x="807242" y="1606832"/>
            <a:chExt cx="713574" cy="713574"/>
          </a:xfrm>
        </p:grpSpPr>
        <p:sp>
          <p:nvSpPr>
            <p:cNvPr id="388" name="Google Shape;388;p26"/>
            <p:cNvSpPr/>
            <p:nvPr/>
          </p:nvSpPr>
          <p:spPr>
            <a:xfrm>
              <a:off x="954188" y="1807442"/>
              <a:ext cx="145854" cy="275499"/>
            </a:xfrm>
            <a:custGeom>
              <a:rect l="l" t="t" r="r" b="b"/>
              <a:pathLst>
                <a:path w="6542" h="12357" extrusionOk="0">
                  <a:moveTo>
                    <a:pt x="5890" y="978"/>
                  </a:moveTo>
                  <a:lnTo>
                    <a:pt x="5890" y="10050"/>
                  </a:lnTo>
                  <a:lnTo>
                    <a:pt x="602" y="10050"/>
                  </a:lnTo>
                  <a:lnTo>
                    <a:pt x="602" y="978"/>
                  </a:lnTo>
                  <a:close/>
                  <a:moveTo>
                    <a:pt x="3284" y="11103"/>
                  </a:moveTo>
                  <a:cubicBezTo>
                    <a:pt x="3534" y="11103"/>
                    <a:pt x="3735" y="11304"/>
                    <a:pt x="3735" y="11554"/>
                  </a:cubicBezTo>
                  <a:cubicBezTo>
                    <a:pt x="3735" y="11805"/>
                    <a:pt x="3534" y="12030"/>
                    <a:pt x="3284" y="12030"/>
                  </a:cubicBezTo>
                  <a:cubicBezTo>
                    <a:pt x="3033" y="12030"/>
                    <a:pt x="2808" y="11805"/>
                    <a:pt x="2808" y="11554"/>
                  </a:cubicBezTo>
                  <a:cubicBezTo>
                    <a:pt x="2808" y="11304"/>
                    <a:pt x="3033" y="11103"/>
                    <a:pt x="3284" y="11103"/>
                  </a:cubicBezTo>
                  <a:close/>
                  <a:moveTo>
                    <a:pt x="502" y="0"/>
                  </a:moveTo>
                  <a:cubicBezTo>
                    <a:pt x="226" y="0"/>
                    <a:pt x="1" y="301"/>
                    <a:pt x="1" y="627"/>
                  </a:cubicBezTo>
                  <a:lnTo>
                    <a:pt x="1" y="11730"/>
                  </a:lnTo>
                  <a:cubicBezTo>
                    <a:pt x="1" y="12081"/>
                    <a:pt x="226" y="12356"/>
                    <a:pt x="502" y="12356"/>
                  </a:cubicBezTo>
                  <a:lnTo>
                    <a:pt x="6041" y="12356"/>
                  </a:lnTo>
                  <a:cubicBezTo>
                    <a:pt x="6316" y="12356"/>
                    <a:pt x="6542" y="12081"/>
                    <a:pt x="6542" y="11730"/>
                  </a:cubicBezTo>
                  <a:lnTo>
                    <a:pt x="6542" y="627"/>
                  </a:lnTo>
                  <a:cubicBezTo>
                    <a:pt x="6542" y="301"/>
                    <a:pt x="6316" y="0"/>
                    <a:pt x="6041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19037" y="1937623"/>
              <a:ext cx="275499" cy="145319"/>
            </a:xfrm>
            <a:custGeom>
              <a:rect l="l" t="t" r="r" b="b"/>
              <a:pathLst>
                <a:path w="12357" h="6518" extrusionOk="0">
                  <a:moveTo>
                    <a:pt x="802" y="2808"/>
                  </a:moveTo>
                  <a:cubicBezTo>
                    <a:pt x="1053" y="2808"/>
                    <a:pt x="1253" y="3008"/>
                    <a:pt x="1253" y="3259"/>
                  </a:cubicBezTo>
                  <a:cubicBezTo>
                    <a:pt x="1253" y="3510"/>
                    <a:pt x="1053" y="3710"/>
                    <a:pt x="802" y="3710"/>
                  </a:cubicBezTo>
                  <a:cubicBezTo>
                    <a:pt x="551" y="3710"/>
                    <a:pt x="351" y="3510"/>
                    <a:pt x="351" y="3259"/>
                  </a:cubicBezTo>
                  <a:cubicBezTo>
                    <a:pt x="351" y="3008"/>
                    <a:pt x="551" y="2808"/>
                    <a:pt x="802" y="2808"/>
                  </a:cubicBezTo>
                  <a:close/>
                  <a:moveTo>
                    <a:pt x="11379" y="602"/>
                  </a:moveTo>
                  <a:lnTo>
                    <a:pt x="11379" y="5866"/>
                  </a:lnTo>
                  <a:lnTo>
                    <a:pt x="2306" y="5866"/>
                  </a:lnTo>
                  <a:lnTo>
                    <a:pt x="2306" y="602"/>
                  </a:lnTo>
                  <a:close/>
                  <a:moveTo>
                    <a:pt x="627" y="1"/>
                  </a:moveTo>
                  <a:cubicBezTo>
                    <a:pt x="276" y="1"/>
                    <a:pt x="0" y="226"/>
                    <a:pt x="0" y="502"/>
                  </a:cubicBezTo>
                  <a:lnTo>
                    <a:pt x="0" y="6016"/>
                  </a:lnTo>
                  <a:cubicBezTo>
                    <a:pt x="0" y="6292"/>
                    <a:pt x="276" y="6517"/>
                    <a:pt x="627" y="6517"/>
                  </a:cubicBezTo>
                  <a:lnTo>
                    <a:pt x="11729" y="6517"/>
                  </a:lnTo>
                  <a:cubicBezTo>
                    <a:pt x="12080" y="6517"/>
                    <a:pt x="12356" y="6292"/>
                    <a:pt x="12356" y="6016"/>
                  </a:cubicBezTo>
                  <a:lnTo>
                    <a:pt x="12356" y="502"/>
                  </a:lnTo>
                  <a:cubicBezTo>
                    <a:pt x="12356" y="226"/>
                    <a:pt x="12080" y="1"/>
                    <a:pt x="11729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807242" y="1606832"/>
              <a:ext cx="713574" cy="713574"/>
            </a:xfrm>
            <a:custGeom>
              <a:rect l="l" t="t" r="r" b="b"/>
              <a:pathLst>
                <a:path w="32005" h="32005" extrusionOk="0">
                  <a:moveTo>
                    <a:pt x="15990" y="1003"/>
                  </a:moveTo>
                  <a:cubicBezTo>
                    <a:pt x="24261" y="1003"/>
                    <a:pt x="30978" y="7720"/>
                    <a:pt x="30978" y="15991"/>
                  </a:cubicBezTo>
                  <a:cubicBezTo>
                    <a:pt x="30978" y="24262"/>
                    <a:pt x="24261" y="30978"/>
                    <a:pt x="15990" y="30978"/>
                  </a:cubicBezTo>
                  <a:cubicBezTo>
                    <a:pt x="7719" y="30978"/>
                    <a:pt x="1003" y="24262"/>
                    <a:pt x="1003" y="15991"/>
                  </a:cubicBezTo>
                  <a:cubicBezTo>
                    <a:pt x="1003" y="7720"/>
                    <a:pt x="7719" y="1003"/>
                    <a:pt x="15990" y="1003"/>
                  </a:cubicBezTo>
                  <a:close/>
                  <a:moveTo>
                    <a:pt x="15990" y="1"/>
                  </a:moveTo>
                  <a:cubicBezTo>
                    <a:pt x="7168" y="1"/>
                    <a:pt x="0" y="7169"/>
                    <a:pt x="0" y="15991"/>
                  </a:cubicBezTo>
                  <a:cubicBezTo>
                    <a:pt x="0" y="24813"/>
                    <a:pt x="7168" y="32006"/>
                    <a:pt x="15990" y="32006"/>
                  </a:cubicBezTo>
                  <a:cubicBezTo>
                    <a:pt x="24812" y="32006"/>
                    <a:pt x="32005" y="24813"/>
                    <a:pt x="32005" y="15991"/>
                  </a:cubicBezTo>
                  <a:cubicBezTo>
                    <a:pt x="32005" y="7169"/>
                    <a:pt x="24812" y="1"/>
                    <a:pt x="1599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3486691" y="3806061"/>
            <a:ext cx="680622" cy="680622"/>
            <a:chOff x="7633141" y="1669975"/>
            <a:chExt cx="680622" cy="680622"/>
          </a:xfrm>
        </p:grpSpPr>
        <p:sp>
          <p:nvSpPr>
            <p:cNvPr id="392" name="Google Shape;392;p26"/>
            <p:cNvSpPr/>
            <p:nvPr/>
          </p:nvSpPr>
          <p:spPr>
            <a:xfrm>
              <a:off x="7768361" y="1876739"/>
              <a:ext cx="243105" cy="272133"/>
            </a:xfrm>
            <a:custGeom>
              <a:rect l="l" t="t" r="r" b="b"/>
              <a:pathLst>
                <a:path w="10904" h="12206" extrusionOk="0">
                  <a:moveTo>
                    <a:pt x="5490" y="0"/>
                  </a:moveTo>
                  <a:cubicBezTo>
                    <a:pt x="3735" y="0"/>
                    <a:pt x="2307" y="1404"/>
                    <a:pt x="2307" y="3158"/>
                  </a:cubicBezTo>
                  <a:cubicBezTo>
                    <a:pt x="2307" y="4035"/>
                    <a:pt x="2657" y="4812"/>
                    <a:pt x="3234" y="5389"/>
                  </a:cubicBezTo>
                  <a:cubicBezTo>
                    <a:pt x="1329" y="6542"/>
                    <a:pt x="1" y="9173"/>
                    <a:pt x="1" y="12206"/>
                  </a:cubicBezTo>
                  <a:lnTo>
                    <a:pt x="10903" y="12206"/>
                  </a:lnTo>
                  <a:cubicBezTo>
                    <a:pt x="10903" y="9198"/>
                    <a:pt x="9600" y="6592"/>
                    <a:pt x="7720" y="5414"/>
                  </a:cubicBezTo>
                  <a:cubicBezTo>
                    <a:pt x="8297" y="4837"/>
                    <a:pt x="8673" y="4060"/>
                    <a:pt x="8673" y="3158"/>
                  </a:cubicBezTo>
                  <a:cubicBezTo>
                    <a:pt x="8673" y="1404"/>
                    <a:pt x="7244" y="0"/>
                    <a:pt x="5490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7973430" y="1923670"/>
              <a:ext cx="201190" cy="225202"/>
            </a:xfrm>
            <a:custGeom>
              <a:rect l="l" t="t" r="r" b="b"/>
              <a:pathLst>
                <a:path w="9024" h="10101" extrusionOk="0">
                  <a:moveTo>
                    <a:pt x="4562" y="0"/>
                  </a:moveTo>
                  <a:cubicBezTo>
                    <a:pt x="3109" y="0"/>
                    <a:pt x="1931" y="1178"/>
                    <a:pt x="1931" y="2632"/>
                  </a:cubicBezTo>
                  <a:cubicBezTo>
                    <a:pt x="1931" y="3334"/>
                    <a:pt x="2206" y="3985"/>
                    <a:pt x="2683" y="4462"/>
                  </a:cubicBezTo>
                  <a:cubicBezTo>
                    <a:pt x="1104" y="5439"/>
                    <a:pt x="1" y="7595"/>
                    <a:pt x="1" y="10101"/>
                  </a:cubicBezTo>
                  <a:lnTo>
                    <a:pt x="9023" y="10101"/>
                  </a:lnTo>
                  <a:cubicBezTo>
                    <a:pt x="9023" y="7620"/>
                    <a:pt x="7946" y="5464"/>
                    <a:pt x="6392" y="4487"/>
                  </a:cubicBezTo>
                  <a:cubicBezTo>
                    <a:pt x="6868" y="4011"/>
                    <a:pt x="7169" y="3359"/>
                    <a:pt x="7169" y="2632"/>
                  </a:cubicBezTo>
                  <a:cubicBezTo>
                    <a:pt x="7169" y="1178"/>
                    <a:pt x="5991" y="0"/>
                    <a:pt x="4562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633141" y="1669975"/>
              <a:ext cx="680622" cy="680622"/>
            </a:xfrm>
            <a:custGeom>
              <a:rect l="l" t="t" r="r" b="b"/>
              <a:pathLst>
                <a:path w="30528" h="30528" extrusionOk="0">
                  <a:moveTo>
                    <a:pt x="15264" y="953"/>
                  </a:moveTo>
                  <a:cubicBezTo>
                    <a:pt x="23159" y="953"/>
                    <a:pt x="29550" y="7369"/>
                    <a:pt x="29550" y="15264"/>
                  </a:cubicBezTo>
                  <a:cubicBezTo>
                    <a:pt x="29550" y="23134"/>
                    <a:pt x="23159" y="29550"/>
                    <a:pt x="15264" y="29550"/>
                  </a:cubicBezTo>
                  <a:cubicBezTo>
                    <a:pt x="7394" y="29550"/>
                    <a:pt x="978" y="23134"/>
                    <a:pt x="978" y="15264"/>
                  </a:cubicBezTo>
                  <a:cubicBezTo>
                    <a:pt x="978" y="7369"/>
                    <a:pt x="7394" y="953"/>
                    <a:pt x="15264" y="953"/>
                  </a:cubicBezTo>
                  <a:close/>
                  <a:moveTo>
                    <a:pt x="15264" y="1"/>
                  </a:moveTo>
                  <a:cubicBezTo>
                    <a:pt x="6843" y="1"/>
                    <a:pt x="1" y="6843"/>
                    <a:pt x="1" y="15264"/>
                  </a:cubicBezTo>
                  <a:cubicBezTo>
                    <a:pt x="1" y="23685"/>
                    <a:pt x="6843" y="30527"/>
                    <a:pt x="15264" y="30527"/>
                  </a:cubicBezTo>
                  <a:cubicBezTo>
                    <a:pt x="23685" y="30527"/>
                    <a:pt x="30527" y="23685"/>
                    <a:pt x="30527" y="15264"/>
                  </a:cubicBezTo>
                  <a:cubicBezTo>
                    <a:pt x="30527" y="6843"/>
                    <a:pt x="23685" y="1"/>
                    <a:pt x="15264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635956" y="1823257"/>
            <a:ext cx="680609" cy="680632"/>
            <a:chOff x="3048336" y="1373547"/>
            <a:chExt cx="669430" cy="669452"/>
          </a:xfrm>
        </p:grpSpPr>
        <p:sp>
          <p:nvSpPr>
            <p:cNvPr id="396" name="Google Shape;396;p26"/>
            <p:cNvSpPr/>
            <p:nvPr/>
          </p:nvSpPr>
          <p:spPr>
            <a:xfrm>
              <a:off x="3205917" y="1582540"/>
              <a:ext cx="369361" cy="165005"/>
            </a:xfrm>
            <a:custGeom>
              <a:rect l="l" t="t" r="r" b="b"/>
              <a:pathLst>
                <a:path w="16567" h="7401" extrusionOk="0">
                  <a:moveTo>
                    <a:pt x="802" y="0"/>
                  </a:moveTo>
                  <a:cubicBezTo>
                    <a:pt x="476" y="0"/>
                    <a:pt x="201" y="101"/>
                    <a:pt x="0" y="251"/>
                  </a:cubicBezTo>
                  <a:lnTo>
                    <a:pt x="6341" y="6592"/>
                  </a:lnTo>
                  <a:cubicBezTo>
                    <a:pt x="6867" y="7131"/>
                    <a:pt x="7569" y="7400"/>
                    <a:pt x="8274" y="7400"/>
                  </a:cubicBezTo>
                  <a:cubicBezTo>
                    <a:pt x="8979" y="7400"/>
                    <a:pt x="9687" y="7131"/>
                    <a:pt x="10226" y="6592"/>
                  </a:cubicBezTo>
                  <a:lnTo>
                    <a:pt x="16567" y="251"/>
                  </a:lnTo>
                  <a:cubicBezTo>
                    <a:pt x="16341" y="101"/>
                    <a:pt x="16065" y="0"/>
                    <a:pt x="15765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194725" y="1608246"/>
              <a:ext cx="391166" cy="233585"/>
            </a:xfrm>
            <a:custGeom>
              <a:rect l="l" t="t" r="r" b="b"/>
              <a:pathLst>
                <a:path w="17545" h="10477" extrusionOk="0">
                  <a:moveTo>
                    <a:pt x="1" y="0"/>
                  </a:moveTo>
                  <a:lnTo>
                    <a:pt x="1" y="9324"/>
                  </a:lnTo>
                  <a:cubicBezTo>
                    <a:pt x="1" y="9975"/>
                    <a:pt x="577" y="10476"/>
                    <a:pt x="1304" y="10476"/>
                  </a:cubicBezTo>
                  <a:lnTo>
                    <a:pt x="16267" y="10476"/>
                  </a:lnTo>
                  <a:cubicBezTo>
                    <a:pt x="16968" y="10476"/>
                    <a:pt x="17545" y="9975"/>
                    <a:pt x="17545" y="9324"/>
                  </a:cubicBezTo>
                  <a:lnTo>
                    <a:pt x="17545" y="0"/>
                  </a:lnTo>
                  <a:lnTo>
                    <a:pt x="10953" y="6592"/>
                  </a:lnTo>
                  <a:cubicBezTo>
                    <a:pt x="10352" y="7193"/>
                    <a:pt x="9562" y="7494"/>
                    <a:pt x="8773" y="7494"/>
                  </a:cubicBezTo>
                  <a:cubicBezTo>
                    <a:pt x="7983" y="7494"/>
                    <a:pt x="7194" y="7193"/>
                    <a:pt x="6592" y="6592"/>
                  </a:cubicBez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3048336" y="1373547"/>
              <a:ext cx="669430" cy="669452"/>
            </a:xfrm>
            <a:custGeom>
              <a:rect l="l" t="t" r="r" b="b"/>
              <a:pathLst>
                <a:path w="30026" h="30027" extrusionOk="0">
                  <a:moveTo>
                    <a:pt x="15013" y="953"/>
                  </a:moveTo>
                  <a:cubicBezTo>
                    <a:pt x="22757" y="953"/>
                    <a:pt x="29073" y="7269"/>
                    <a:pt x="29073" y="15013"/>
                  </a:cubicBezTo>
                  <a:cubicBezTo>
                    <a:pt x="29073" y="22758"/>
                    <a:pt x="22757" y="29074"/>
                    <a:pt x="15013" y="29074"/>
                  </a:cubicBezTo>
                  <a:cubicBezTo>
                    <a:pt x="7269" y="29074"/>
                    <a:pt x="953" y="22758"/>
                    <a:pt x="953" y="15013"/>
                  </a:cubicBezTo>
                  <a:cubicBezTo>
                    <a:pt x="953" y="7269"/>
                    <a:pt x="7269" y="953"/>
                    <a:pt x="15013" y="953"/>
                  </a:cubicBezTo>
                  <a:close/>
                  <a:moveTo>
                    <a:pt x="15013" y="1"/>
                  </a:moveTo>
                  <a:cubicBezTo>
                    <a:pt x="6742" y="1"/>
                    <a:pt x="0" y="6743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284" y="30026"/>
                    <a:pt x="30026" y="23284"/>
                    <a:pt x="30026" y="15013"/>
                  </a:cubicBezTo>
                  <a:cubicBezTo>
                    <a:pt x="30026" y="6743"/>
                    <a:pt x="23284" y="1"/>
                    <a:pt x="15013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6667825" y="3325586"/>
            <a:ext cx="648740" cy="648740"/>
            <a:chOff x="4003701" y="3909272"/>
            <a:chExt cx="763314" cy="763314"/>
          </a:xfrm>
        </p:grpSpPr>
        <p:sp>
          <p:nvSpPr>
            <p:cNvPr id="400" name="Google Shape;400;p26"/>
            <p:cNvSpPr/>
            <p:nvPr/>
          </p:nvSpPr>
          <p:spPr>
            <a:xfrm>
              <a:off x="4233919" y="4381435"/>
              <a:ext cx="111230" cy="45303"/>
            </a:xfrm>
            <a:custGeom>
              <a:rect l="l" t="t" r="r" b="b"/>
              <a:pathLst>
                <a:path w="4989" h="2032" extrusionOk="0">
                  <a:moveTo>
                    <a:pt x="803" y="1"/>
                  </a:moveTo>
                  <a:lnTo>
                    <a:pt x="728" y="953"/>
                  </a:lnTo>
                  <a:cubicBezTo>
                    <a:pt x="728" y="953"/>
                    <a:pt x="778" y="1129"/>
                    <a:pt x="502" y="1379"/>
                  </a:cubicBezTo>
                  <a:cubicBezTo>
                    <a:pt x="226" y="1605"/>
                    <a:pt x="26" y="1831"/>
                    <a:pt x="26" y="1831"/>
                  </a:cubicBezTo>
                  <a:cubicBezTo>
                    <a:pt x="26" y="1831"/>
                    <a:pt x="1" y="1881"/>
                    <a:pt x="1" y="1956"/>
                  </a:cubicBezTo>
                  <a:cubicBezTo>
                    <a:pt x="1" y="2031"/>
                    <a:pt x="26" y="2031"/>
                    <a:pt x="226" y="2031"/>
                  </a:cubicBezTo>
                  <a:lnTo>
                    <a:pt x="4763" y="2031"/>
                  </a:lnTo>
                  <a:cubicBezTo>
                    <a:pt x="4963" y="2031"/>
                    <a:pt x="4988" y="2031"/>
                    <a:pt x="4988" y="1956"/>
                  </a:cubicBezTo>
                  <a:cubicBezTo>
                    <a:pt x="4988" y="1881"/>
                    <a:pt x="4963" y="1831"/>
                    <a:pt x="4963" y="1831"/>
                  </a:cubicBezTo>
                  <a:cubicBezTo>
                    <a:pt x="4963" y="1831"/>
                    <a:pt x="4763" y="1605"/>
                    <a:pt x="4487" y="1379"/>
                  </a:cubicBezTo>
                  <a:cubicBezTo>
                    <a:pt x="4211" y="1129"/>
                    <a:pt x="4262" y="953"/>
                    <a:pt x="4262" y="953"/>
                  </a:cubicBezTo>
                  <a:lnTo>
                    <a:pt x="41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4105968" y="4143971"/>
              <a:ext cx="367132" cy="282767"/>
            </a:xfrm>
            <a:custGeom>
              <a:rect l="l" t="t" r="r" b="b"/>
              <a:pathLst>
                <a:path w="16467" h="12683" extrusionOk="0">
                  <a:moveTo>
                    <a:pt x="15865" y="727"/>
                  </a:moveTo>
                  <a:lnTo>
                    <a:pt x="15865" y="9098"/>
                  </a:lnTo>
                  <a:lnTo>
                    <a:pt x="602" y="9098"/>
                  </a:lnTo>
                  <a:lnTo>
                    <a:pt x="602" y="727"/>
                  </a:lnTo>
                  <a:close/>
                  <a:moveTo>
                    <a:pt x="828" y="0"/>
                  </a:moveTo>
                  <a:cubicBezTo>
                    <a:pt x="376" y="0"/>
                    <a:pt x="0" y="376"/>
                    <a:pt x="0" y="827"/>
                  </a:cubicBezTo>
                  <a:lnTo>
                    <a:pt x="0" y="9750"/>
                  </a:lnTo>
                  <a:lnTo>
                    <a:pt x="0" y="10000"/>
                  </a:lnTo>
                  <a:cubicBezTo>
                    <a:pt x="0" y="10451"/>
                    <a:pt x="376" y="10827"/>
                    <a:pt x="828" y="10827"/>
                  </a:cubicBezTo>
                  <a:lnTo>
                    <a:pt x="6542" y="10827"/>
                  </a:lnTo>
                  <a:lnTo>
                    <a:pt x="6467" y="11604"/>
                  </a:lnTo>
                  <a:cubicBezTo>
                    <a:pt x="6467" y="11604"/>
                    <a:pt x="6517" y="11780"/>
                    <a:pt x="6241" y="12030"/>
                  </a:cubicBezTo>
                  <a:cubicBezTo>
                    <a:pt x="5965" y="12256"/>
                    <a:pt x="5765" y="12482"/>
                    <a:pt x="5765" y="12482"/>
                  </a:cubicBezTo>
                  <a:cubicBezTo>
                    <a:pt x="5765" y="12482"/>
                    <a:pt x="5740" y="12532"/>
                    <a:pt x="5740" y="12607"/>
                  </a:cubicBezTo>
                  <a:cubicBezTo>
                    <a:pt x="5740" y="12682"/>
                    <a:pt x="5765" y="12682"/>
                    <a:pt x="5965" y="12682"/>
                  </a:cubicBezTo>
                  <a:lnTo>
                    <a:pt x="10502" y="12682"/>
                  </a:lnTo>
                  <a:cubicBezTo>
                    <a:pt x="10702" y="12682"/>
                    <a:pt x="10727" y="12682"/>
                    <a:pt x="10727" y="12607"/>
                  </a:cubicBezTo>
                  <a:cubicBezTo>
                    <a:pt x="10727" y="12532"/>
                    <a:pt x="10702" y="12482"/>
                    <a:pt x="10702" y="12482"/>
                  </a:cubicBezTo>
                  <a:cubicBezTo>
                    <a:pt x="10702" y="12482"/>
                    <a:pt x="10502" y="12256"/>
                    <a:pt x="10226" y="12030"/>
                  </a:cubicBezTo>
                  <a:cubicBezTo>
                    <a:pt x="9950" y="11780"/>
                    <a:pt x="10001" y="11604"/>
                    <a:pt x="10001" y="11604"/>
                  </a:cubicBezTo>
                  <a:lnTo>
                    <a:pt x="9950" y="10827"/>
                  </a:lnTo>
                  <a:lnTo>
                    <a:pt x="15640" y="10827"/>
                  </a:lnTo>
                  <a:cubicBezTo>
                    <a:pt x="16091" y="10827"/>
                    <a:pt x="16467" y="10451"/>
                    <a:pt x="16467" y="10000"/>
                  </a:cubicBezTo>
                  <a:lnTo>
                    <a:pt x="16467" y="9750"/>
                  </a:lnTo>
                  <a:lnTo>
                    <a:pt x="16467" y="827"/>
                  </a:lnTo>
                  <a:cubicBezTo>
                    <a:pt x="16467" y="376"/>
                    <a:pt x="16091" y="0"/>
                    <a:pt x="1564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4365794" y="4260753"/>
              <a:ext cx="319086" cy="165986"/>
            </a:xfrm>
            <a:custGeom>
              <a:rect l="l" t="t" r="r" b="b"/>
              <a:pathLst>
                <a:path w="14312" h="7445" extrusionOk="0">
                  <a:moveTo>
                    <a:pt x="12256" y="527"/>
                  </a:moveTo>
                  <a:lnTo>
                    <a:pt x="12256" y="6592"/>
                  </a:lnTo>
                  <a:lnTo>
                    <a:pt x="1905" y="6592"/>
                  </a:lnTo>
                  <a:lnTo>
                    <a:pt x="1905" y="527"/>
                  </a:lnTo>
                  <a:close/>
                  <a:moveTo>
                    <a:pt x="1981" y="0"/>
                  </a:moveTo>
                  <a:cubicBezTo>
                    <a:pt x="1655" y="0"/>
                    <a:pt x="1404" y="251"/>
                    <a:pt x="1404" y="602"/>
                  </a:cubicBezTo>
                  <a:lnTo>
                    <a:pt x="1404" y="6742"/>
                  </a:lnTo>
                  <a:lnTo>
                    <a:pt x="251" y="6742"/>
                  </a:lnTo>
                  <a:cubicBezTo>
                    <a:pt x="126" y="6742"/>
                    <a:pt x="1" y="6843"/>
                    <a:pt x="1" y="6943"/>
                  </a:cubicBezTo>
                  <a:cubicBezTo>
                    <a:pt x="1" y="7018"/>
                    <a:pt x="51" y="7093"/>
                    <a:pt x="126" y="7118"/>
                  </a:cubicBezTo>
                  <a:lnTo>
                    <a:pt x="126" y="7168"/>
                  </a:lnTo>
                  <a:cubicBezTo>
                    <a:pt x="126" y="7168"/>
                    <a:pt x="352" y="7444"/>
                    <a:pt x="1555" y="7444"/>
                  </a:cubicBezTo>
                  <a:lnTo>
                    <a:pt x="12708" y="7444"/>
                  </a:lnTo>
                  <a:cubicBezTo>
                    <a:pt x="13885" y="7444"/>
                    <a:pt x="14136" y="7168"/>
                    <a:pt x="14136" y="7168"/>
                  </a:cubicBezTo>
                  <a:lnTo>
                    <a:pt x="14136" y="7143"/>
                  </a:lnTo>
                  <a:cubicBezTo>
                    <a:pt x="14236" y="7118"/>
                    <a:pt x="14312" y="7043"/>
                    <a:pt x="14312" y="6943"/>
                  </a:cubicBezTo>
                  <a:cubicBezTo>
                    <a:pt x="14312" y="6843"/>
                    <a:pt x="14186" y="6742"/>
                    <a:pt x="14061" y="6742"/>
                  </a:cubicBezTo>
                  <a:lnTo>
                    <a:pt x="12808" y="6742"/>
                  </a:lnTo>
                  <a:lnTo>
                    <a:pt x="12808" y="602"/>
                  </a:lnTo>
                  <a:cubicBezTo>
                    <a:pt x="12808" y="251"/>
                    <a:pt x="12532" y="0"/>
                    <a:pt x="122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4003701" y="3909272"/>
              <a:ext cx="763314" cy="763314"/>
            </a:xfrm>
            <a:custGeom>
              <a:rect l="l" t="t" r="r" b="b"/>
              <a:pathLst>
                <a:path w="34237" h="34237" extrusionOk="0">
                  <a:moveTo>
                    <a:pt x="17119" y="1079"/>
                  </a:moveTo>
                  <a:cubicBezTo>
                    <a:pt x="25966" y="1079"/>
                    <a:pt x="33159" y="8272"/>
                    <a:pt x="33159" y="17119"/>
                  </a:cubicBezTo>
                  <a:cubicBezTo>
                    <a:pt x="33159" y="25966"/>
                    <a:pt x="25966" y="33159"/>
                    <a:pt x="17119" y="33159"/>
                  </a:cubicBezTo>
                  <a:cubicBezTo>
                    <a:pt x="8272" y="33159"/>
                    <a:pt x="1079" y="25966"/>
                    <a:pt x="1079" y="17119"/>
                  </a:cubicBezTo>
                  <a:cubicBezTo>
                    <a:pt x="1079" y="8272"/>
                    <a:pt x="8272" y="1079"/>
                    <a:pt x="17119" y="1079"/>
                  </a:cubicBezTo>
                  <a:close/>
                  <a:moveTo>
                    <a:pt x="17119" y="1"/>
                  </a:moveTo>
                  <a:cubicBezTo>
                    <a:pt x="7695" y="1"/>
                    <a:pt x="1" y="7670"/>
                    <a:pt x="1" y="17119"/>
                  </a:cubicBezTo>
                  <a:cubicBezTo>
                    <a:pt x="1" y="26567"/>
                    <a:pt x="7695" y="34237"/>
                    <a:pt x="17119" y="34237"/>
                  </a:cubicBezTo>
                  <a:cubicBezTo>
                    <a:pt x="26568" y="34237"/>
                    <a:pt x="34237" y="26567"/>
                    <a:pt x="34237" y="17119"/>
                  </a:cubicBezTo>
                  <a:cubicBezTo>
                    <a:pt x="34237" y="7670"/>
                    <a:pt x="26568" y="1"/>
                    <a:pt x="1711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4247627" y="1229337"/>
            <a:ext cx="648744" cy="648744"/>
            <a:chOff x="5624726" y="3914311"/>
            <a:chExt cx="669430" cy="669430"/>
          </a:xfrm>
        </p:grpSpPr>
        <p:sp>
          <p:nvSpPr>
            <p:cNvPr id="405" name="Google Shape;405;p26"/>
            <p:cNvSpPr/>
            <p:nvPr/>
          </p:nvSpPr>
          <p:spPr>
            <a:xfrm>
              <a:off x="5732009" y="4209340"/>
              <a:ext cx="316277" cy="208458"/>
            </a:xfrm>
            <a:custGeom>
              <a:rect l="l" t="t" r="r" b="b"/>
              <a:pathLst>
                <a:path w="14186" h="9350" extrusionOk="0">
                  <a:moveTo>
                    <a:pt x="1003" y="4261"/>
                  </a:moveTo>
                  <a:cubicBezTo>
                    <a:pt x="1228" y="4261"/>
                    <a:pt x="1404" y="4437"/>
                    <a:pt x="1404" y="4687"/>
                  </a:cubicBezTo>
                  <a:cubicBezTo>
                    <a:pt x="1404" y="4913"/>
                    <a:pt x="1228" y="5088"/>
                    <a:pt x="1003" y="5088"/>
                  </a:cubicBezTo>
                  <a:cubicBezTo>
                    <a:pt x="752" y="5088"/>
                    <a:pt x="577" y="4913"/>
                    <a:pt x="577" y="4687"/>
                  </a:cubicBezTo>
                  <a:cubicBezTo>
                    <a:pt x="577" y="4437"/>
                    <a:pt x="752" y="4261"/>
                    <a:pt x="1003" y="4261"/>
                  </a:cubicBezTo>
                  <a:close/>
                  <a:moveTo>
                    <a:pt x="13283" y="778"/>
                  </a:moveTo>
                  <a:lnTo>
                    <a:pt x="13283" y="8497"/>
                  </a:lnTo>
                  <a:lnTo>
                    <a:pt x="2456" y="8497"/>
                  </a:lnTo>
                  <a:lnTo>
                    <a:pt x="2456" y="778"/>
                  </a:lnTo>
                  <a:close/>
                  <a:moveTo>
                    <a:pt x="702" y="1"/>
                  </a:moveTo>
                  <a:cubicBezTo>
                    <a:pt x="326" y="1"/>
                    <a:pt x="0" y="326"/>
                    <a:pt x="0" y="727"/>
                  </a:cubicBezTo>
                  <a:lnTo>
                    <a:pt x="0" y="8622"/>
                  </a:lnTo>
                  <a:cubicBezTo>
                    <a:pt x="0" y="9023"/>
                    <a:pt x="326" y="9349"/>
                    <a:pt x="702" y="9349"/>
                  </a:cubicBezTo>
                  <a:lnTo>
                    <a:pt x="13459" y="9349"/>
                  </a:lnTo>
                  <a:cubicBezTo>
                    <a:pt x="13860" y="9349"/>
                    <a:pt x="14186" y="9023"/>
                    <a:pt x="14186" y="8622"/>
                  </a:cubicBezTo>
                  <a:lnTo>
                    <a:pt x="14186" y="727"/>
                  </a:lnTo>
                  <a:cubicBezTo>
                    <a:pt x="14186" y="326"/>
                    <a:pt x="13860" y="1"/>
                    <a:pt x="13459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96836" y="4066853"/>
              <a:ext cx="208458" cy="316299"/>
            </a:xfrm>
            <a:custGeom>
              <a:rect l="l" t="t" r="r" b="b"/>
              <a:pathLst>
                <a:path w="9350" h="14187" extrusionOk="0">
                  <a:moveTo>
                    <a:pt x="8497" y="903"/>
                  </a:moveTo>
                  <a:lnTo>
                    <a:pt x="8497" y="11705"/>
                  </a:lnTo>
                  <a:lnTo>
                    <a:pt x="778" y="11705"/>
                  </a:lnTo>
                  <a:lnTo>
                    <a:pt x="778" y="903"/>
                  </a:lnTo>
                  <a:close/>
                  <a:moveTo>
                    <a:pt x="4662" y="12783"/>
                  </a:moveTo>
                  <a:cubicBezTo>
                    <a:pt x="4913" y="12783"/>
                    <a:pt x="5088" y="12958"/>
                    <a:pt x="5088" y="13184"/>
                  </a:cubicBezTo>
                  <a:cubicBezTo>
                    <a:pt x="5088" y="13409"/>
                    <a:pt x="4913" y="13610"/>
                    <a:pt x="4662" y="13610"/>
                  </a:cubicBezTo>
                  <a:cubicBezTo>
                    <a:pt x="4437" y="13610"/>
                    <a:pt x="4261" y="13409"/>
                    <a:pt x="4261" y="13184"/>
                  </a:cubicBezTo>
                  <a:cubicBezTo>
                    <a:pt x="4261" y="12958"/>
                    <a:pt x="4437" y="12783"/>
                    <a:pt x="4662" y="12783"/>
                  </a:cubicBezTo>
                  <a:close/>
                  <a:moveTo>
                    <a:pt x="728" y="1"/>
                  </a:moveTo>
                  <a:cubicBezTo>
                    <a:pt x="327" y="1"/>
                    <a:pt x="1" y="301"/>
                    <a:pt x="1" y="702"/>
                  </a:cubicBezTo>
                  <a:lnTo>
                    <a:pt x="1" y="13459"/>
                  </a:lnTo>
                  <a:cubicBezTo>
                    <a:pt x="1" y="13860"/>
                    <a:pt x="327" y="14186"/>
                    <a:pt x="728" y="14186"/>
                  </a:cubicBezTo>
                  <a:lnTo>
                    <a:pt x="8622" y="14186"/>
                  </a:lnTo>
                  <a:cubicBezTo>
                    <a:pt x="9023" y="14186"/>
                    <a:pt x="9349" y="13860"/>
                    <a:pt x="9349" y="13459"/>
                  </a:cubicBezTo>
                  <a:lnTo>
                    <a:pt x="9349" y="702"/>
                  </a:lnTo>
                  <a:cubicBezTo>
                    <a:pt x="9349" y="301"/>
                    <a:pt x="9023" y="1"/>
                    <a:pt x="8622" y="1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624726" y="3914311"/>
              <a:ext cx="669430" cy="669430"/>
            </a:xfrm>
            <a:custGeom>
              <a:rect l="l" t="t" r="r" b="b"/>
              <a:pathLst>
                <a:path w="30026" h="30026" extrusionOk="0">
                  <a:moveTo>
                    <a:pt x="15013" y="953"/>
                  </a:moveTo>
                  <a:cubicBezTo>
                    <a:pt x="22782" y="953"/>
                    <a:pt x="29073" y="7244"/>
                    <a:pt x="29073" y="15013"/>
                  </a:cubicBezTo>
                  <a:cubicBezTo>
                    <a:pt x="29073" y="22758"/>
                    <a:pt x="22782" y="29073"/>
                    <a:pt x="15013" y="29073"/>
                  </a:cubicBezTo>
                  <a:cubicBezTo>
                    <a:pt x="7268" y="29073"/>
                    <a:pt x="953" y="22758"/>
                    <a:pt x="953" y="15013"/>
                  </a:cubicBezTo>
                  <a:cubicBezTo>
                    <a:pt x="953" y="7244"/>
                    <a:pt x="7268" y="953"/>
                    <a:pt x="15013" y="953"/>
                  </a:cubicBezTo>
                  <a:close/>
                  <a:moveTo>
                    <a:pt x="15013" y="0"/>
                  </a:moveTo>
                  <a:cubicBezTo>
                    <a:pt x="6742" y="0"/>
                    <a:pt x="0" y="6717"/>
                    <a:pt x="0" y="15013"/>
                  </a:cubicBezTo>
                  <a:cubicBezTo>
                    <a:pt x="0" y="23284"/>
                    <a:pt x="6742" y="30026"/>
                    <a:pt x="15013" y="30026"/>
                  </a:cubicBezTo>
                  <a:cubicBezTo>
                    <a:pt x="23309" y="30026"/>
                    <a:pt x="30025" y="23284"/>
                    <a:pt x="30025" y="15013"/>
                  </a:cubicBezTo>
                  <a:cubicBezTo>
                    <a:pt x="30025" y="6717"/>
                    <a:pt x="23309" y="0"/>
                    <a:pt x="15013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1818643" y="3325865"/>
            <a:ext cx="648762" cy="648183"/>
            <a:chOff x="2880568" y="3554469"/>
            <a:chExt cx="648762" cy="648183"/>
          </a:xfrm>
        </p:grpSpPr>
        <p:sp>
          <p:nvSpPr>
            <p:cNvPr id="409" name="Google Shape;409;p26"/>
            <p:cNvSpPr/>
            <p:nvPr/>
          </p:nvSpPr>
          <p:spPr>
            <a:xfrm>
              <a:off x="3097944" y="3793048"/>
              <a:ext cx="207879" cy="208458"/>
            </a:xfrm>
            <a:custGeom>
              <a:rect l="l" t="t" r="r" b="b"/>
              <a:pathLst>
                <a:path w="9324" h="9350" extrusionOk="0">
                  <a:moveTo>
                    <a:pt x="0" y="1"/>
                  </a:moveTo>
                  <a:lnTo>
                    <a:pt x="0" y="1830"/>
                  </a:lnTo>
                  <a:cubicBezTo>
                    <a:pt x="4136" y="1830"/>
                    <a:pt x="7519" y="5214"/>
                    <a:pt x="7519" y="9349"/>
                  </a:cubicBezTo>
                  <a:lnTo>
                    <a:pt x="9324" y="9349"/>
                  </a:lnTo>
                  <a:cubicBezTo>
                    <a:pt x="9324" y="4186"/>
                    <a:pt x="516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097944" y="3705340"/>
              <a:ext cx="296167" cy="296167"/>
            </a:xfrm>
            <a:custGeom>
              <a:rect l="l" t="t" r="r" b="b"/>
              <a:pathLst>
                <a:path w="13283" h="13283" extrusionOk="0">
                  <a:moveTo>
                    <a:pt x="0" y="0"/>
                  </a:moveTo>
                  <a:lnTo>
                    <a:pt x="0" y="2581"/>
                  </a:lnTo>
                  <a:cubicBezTo>
                    <a:pt x="5915" y="2581"/>
                    <a:pt x="10702" y="7368"/>
                    <a:pt x="10702" y="13283"/>
                  </a:cubicBezTo>
                  <a:lnTo>
                    <a:pt x="13283" y="13283"/>
                  </a:lnTo>
                  <a:cubicBezTo>
                    <a:pt x="13283" y="5940"/>
                    <a:pt x="7344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064970" y="3938902"/>
              <a:ext cx="95579" cy="95556"/>
            </a:xfrm>
            <a:custGeom>
              <a:rect l="l" t="t" r="r" b="b"/>
              <a:pathLst>
                <a:path w="4287" h="4286" extrusionOk="0">
                  <a:moveTo>
                    <a:pt x="2131" y="0"/>
                  </a:moveTo>
                  <a:cubicBezTo>
                    <a:pt x="953" y="0"/>
                    <a:pt x="0" y="953"/>
                    <a:pt x="0" y="2131"/>
                  </a:cubicBezTo>
                  <a:cubicBezTo>
                    <a:pt x="0" y="3334"/>
                    <a:pt x="953" y="4286"/>
                    <a:pt x="2131" y="4286"/>
                  </a:cubicBezTo>
                  <a:cubicBezTo>
                    <a:pt x="3334" y="4286"/>
                    <a:pt x="4286" y="3334"/>
                    <a:pt x="4286" y="2131"/>
                  </a:cubicBezTo>
                  <a:cubicBezTo>
                    <a:pt x="4286" y="953"/>
                    <a:pt x="3334" y="0"/>
                    <a:pt x="2131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097944" y="3872396"/>
              <a:ext cx="129088" cy="129110"/>
            </a:xfrm>
            <a:custGeom>
              <a:rect l="l" t="t" r="r" b="b"/>
              <a:pathLst>
                <a:path w="5790" h="5791" extrusionOk="0">
                  <a:moveTo>
                    <a:pt x="0" y="1"/>
                  </a:moveTo>
                  <a:lnTo>
                    <a:pt x="0" y="1329"/>
                  </a:lnTo>
                  <a:cubicBezTo>
                    <a:pt x="2456" y="1329"/>
                    <a:pt x="4461" y="3334"/>
                    <a:pt x="4461" y="5790"/>
                  </a:cubicBezTo>
                  <a:lnTo>
                    <a:pt x="5790" y="5790"/>
                  </a:lnTo>
                  <a:cubicBezTo>
                    <a:pt x="5790" y="2607"/>
                    <a:pt x="3183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0568" y="3554469"/>
              <a:ext cx="648762" cy="648183"/>
            </a:xfrm>
            <a:custGeom>
              <a:rect l="l" t="t" r="r" b="b"/>
              <a:pathLst>
                <a:path w="29098" h="29073" extrusionOk="0">
                  <a:moveTo>
                    <a:pt x="14537" y="902"/>
                  </a:moveTo>
                  <a:cubicBezTo>
                    <a:pt x="22056" y="902"/>
                    <a:pt x="28171" y="7018"/>
                    <a:pt x="28171" y="14536"/>
                  </a:cubicBezTo>
                  <a:cubicBezTo>
                    <a:pt x="28171" y="22055"/>
                    <a:pt x="22056" y="28171"/>
                    <a:pt x="14537" y="28171"/>
                  </a:cubicBezTo>
                  <a:cubicBezTo>
                    <a:pt x="7043" y="28171"/>
                    <a:pt x="928" y="22055"/>
                    <a:pt x="928" y="14536"/>
                  </a:cubicBezTo>
                  <a:cubicBezTo>
                    <a:pt x="928" y="7018"/>
                    <a:pt x="7043" y="902"/>
                    <a:pt x="14537" y="902"/>
                  </a:cubicBezTo>
                  <a:close/>
                  <a:moveTo>
                    <a:pt x="14537" y="0"/>
                  </a:moveTo>
                  <a:cubicBezTo>
                    <a:pt x="6517" y="0"/>
                    <a:pt x="1" y="6516"/>
                    <a:pt x="1" y="14536"/>
                  </a:cubicBezTo>
                  <a:cubicBezTo>
                    <a:pt x="1" y="22557"/>
                    <a:pt x="6517" y="29073"/>
                    <a:pt x="14537" y="29073"/>
                  </a:cubicBezTo>
                  <a:cubicBezTo>
                    <a:pt x="22557" y="29073"/>
                    <a:pt x="29099" y="22557"/>
                    <a:pt x="29099" y="14536"/>
                  </a:cubicBezTo>
                  <a:cubicBezTo>
                    <a:pt x="29099" y="6516"/>
                    <a:pt x="22557" y="0"/>
                    <a:pt x="14537" y="0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cxnSp>
        <p:nvCxnSpPr>
          <p:cNvPr id="414" name="Google Shape;414;p26"/>
          <p:cNvCxnSpPr/>
          <p:nvPr/>
        </p:nvCxnSpPr>
        <p:spPr>
          <a:xfrm>
            <a:off x="2501900" y="2159000"/>
            <a:ext cx="850800" cy="520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/>
          <p:nvPr/>
        </p:nvCxnSpPr>
        <p:spPr>
          <a:xfrm rot="10800000" flipH="1">
            <a:off x="2467400" y="2959750"/>
            <a:ext cx="882600" cy="651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/>
          <p:nvPr/>
        </p:nvCxnSpPr>
        <p:spPr>
          <a:xfrm flipH="1">
            <a:off x="3827000" y="3219450"/>
            <a:ext cx="0" cy="603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6"/>
          <p:cNvCxnSpPr/>
          <p:nvPr/>
        </p:nvCxnSpPr>
        <p:spPr>
          <a:xfrm flipH="1">
            <a:off x="4572000" y="1878063"/>
            <a:ext cx="0" cy="428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6"/>
          <p:cNvSpPr txBox="1"/>
          <p:nvPr/>
        </p:nvSpPr>
        <p:spPr>
          <a:xfrm>
            <a:off x="4978000" y="1238550"/>
            <a:ext cx="12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26"/>
          <p:cNvCxnSpPr/>
          <p:nvPr/>
        </p:nvCxnSpPr>
        <p:spPr>
          <a:xfrm flipH="1">
            <a:off x="5245300" y="2171700"/>
            <a:ext cx="1396800" cy="49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5254700" y="2948700"/>
            <a:ext cx="1438200" cy="747000"/>
          </a:xfrm>
          <a:prstGeom prst="bentConnector3">
            <a:avLst>
              <a:gd name="adj1" fmla="val 52983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3274147" y="2157900"/>
            <a:ext cx="2053533" cy="1419540"/>
          </a:xfrm>
          <a:custGeom>
            <a:rect l="l" t="t" r="r" b="b"/>
            <a:pathLst>
              <a:path w="92658" h="64037" extrusionOk="0">
                <a:moveTo>
                  <a:pt x="40978" y="1793"/>
                </a:moveTo>
                <a:cubicBezTo>
                  <a:pt x="50406" y="1793"/>
                  <a:pt x="53935" y="6762"/>
                  <a:pt x="54788" y="8297"/>
                </a:cubicBezTo>
                <a:cubicBezTo>
                  <a:pt x="54959" y="8581"/>
                  <a:pt x="55259" y="8751"/>
                  <a:pt x="55580" y="8751"/>
                </a:cubicBezTo>
                <a:cubicBezTo>
                  <a:pt x="55683" y="8751"/>
                  <a:pt x="55787" y="8734"/>
                  <a:pt x="55890" y="8698"/>
                </a:cubicBezTo>
                <a:cubicBezTo>
                  <a:pt x="56843" y="8347"/>
                  <a:pt x="59424" y="7520"/>
                  <a:pt x="62382" y="7520"/>
                </a:cubicBezTo>
                <a:cubicBezTo>
                  <a:pt x="65464" y="7520"/>
                  <a:pt x="68121" y="8397"/>
                  <a:pt x="70226" y="10126"/>
                </a:cubicBezTo>
                <a:cubicBezTo>
                  <a:pt x="74988" y="14061"/>
                  <a:pt x="75013" y="17946"/>
                  <a:pt x="74813" y="19424"/>
                </a:cubicBezTo>
                <a:cubicBezTo>
                  <a:pt x="74763" y="19700"/>
                  <a:pt x="74863" y="19951"/>
                  <a:pt x="75038" y="20151"/>
                </a:cubicBezTo>
                <a:cubicBezTo>
                  <a:pt x="75196" y="20331"/>
                  <a:pt x="75435" y="20431"/>
                  <a:pt x="75682" y="20431"/>
                </a:cubicBezTo>
                <a:cubicBezTo>
                  <a:pt x="75709" y="20431"/>
                  <a:pt x="75737" y="20429"/>
                  <a:pt x="75765" y="20427"/>
                </a:cubicBezTo>
                <a:cubicBezTo>
                  <a:pt x="76292" y="20402"/>
                  <a:pt x="76818" y="20377"/>
                  <a:pt x="77394" y="20377"/>
                </a:cubicBezTo>
                <a:cubicBezTo>
                  <a:pt x="80176" y="20377"/>
                  <a:pt x="85314" y="20953"/>
                  <a:pt x="88447" y="24738"/>
                </a:cubicBezTo>
                <a:cubicBezTo>
                  <a:pt x="90602" y="27344"/>
                  <a:pt x="90753" y="31129"/>
                  <a:pt x="88823" y="34612"/>
                </a:cubicBezTo>
                <a:cubicBezTo>
                  <a:pt x="87119" y="37695"/>
                  <a:pt x="84161" y="39675"/>
                  <a:pt x="81129" y="39750"/>
                </a:cubicBezTo>
                <a:cubicBezTo>
                  <a:pt x="80828" y="39750"/>
                  <a:pt x="80552" y="39901"/>
                  <a:pt x="80402" y="40151"/>
                </a:cubicBezTo>
                <a:cubicBezTo>
                  <a:pt x="79750" y="41154"/>
                  <a:pt x="77745" y="43485"/>
                  <a:pt x="73510" y="43485"/>
                </a:cubicBezTo>
                <a:cubicBezTo>
                  <a:pt x="72407" y="43485"/>
                  <a:pt x="71204" y="43334"/>
                  <a:pt x="69951" y="42983"/>
                </a:cubicBezTo>
                <a:cubicBezTo>
                  <a:pt x="69876" y="42965"/>
                  <a:pt x="69800" y="42956"/>
                  <a:pt x="69725" y="42956"/>
                </a:cubicBezTo>
                <a:cubicBezTo>
                  <a:pt x="69398" y="42956"/>
                  <a:pt x="69086" y="43129"/>
                  <a:pt x="68923" y="43435"/>
                </a:cubicBezTo>
                <a:lnTo>
                  <a:pt x="68798" y="43685"/>
                </a:lnTo>
                <a:cubicBezTo>
                  <a:pt x="64061" y="52758"/>
                  <a:pt x="58296" y="57595"/>
                  <a:pt x="54362" y="60051"/>
                </a:cubicBezTo>
                <a:cubicBezTo>
                  <a:pt x="55840" y="57946"/>
                  <a:pt x="56542" y="55765"/>
                  <a:pt x="57118" y="53635"/>
                </a:cubicBezTo>
                <a:cubicBezTo>
                  <a:pt x="57169" y="53385"/>
                  <a:pt x="57144" y="53109"/>
                  <a:pt x="56993" y="52908"/>
                </a:cubicBezTo>
                <a:cubicBezTo>
                  <a:pt x="56843" y="52683"/>
                  <a:pt x="56617" y="52532"/>
                  <a:pt x="56342" y="52507"/>
                </a:cubicBezTo>
                <a:cubicBezTo>
                  <a:pt x="46843" y="51430"/>
                  <a:pt x="42482" y="45415"/>
                  <a:pt x="42006" y="44287"/>
                </a:cubicBezTo>
                <a:cubicBezTo>
                  <a:pt x="41905" y="44011"/>
                  <a:pt x="41655" y="43785"/>
                  <a:pt x="41354" y="43735"/>
                </a:cubicBezTo>
                <a:lnTo>
                  <a:pt x="41179" y="43735"/>
                </a:lnTo>
                <a:cubicBezTo>
                  <a:pt x="40928" y="43735"/>
                  <a:pt x="40702" y="43811"/>
                  <a:pt x="40527" y="43986"/>
                </a:cubicBezTo>
                <a:cubicBezTo>
                  <a:pt x="39123" y="45465"/>
                  <a:pt x="36041" y="47946"/>
                  <a:pt x="31454" y="47946"/>
                </a:cubicBezTo>
                <a:cubicBezTo>
                  <a:pt x="30777" y="47946"/>
                  <a:pt x="30076" y="47896"/>
                  <a:pt x="29374" y="47770"/>
                </a:cubicBezTo>
                <a:cubicBezTo>
                  <a:pt x="23334" y="46818"/>
                  <a:pt x="21955" y="42833"/>
                  <a:pt x="21630" y="41154"/>
                </a:cubicBezTo>
                <a:cubicBezTo>
                  <a:pt x="21579" y="40928"/>
                  <a:pt x="21429" y="40703"/>
                  <a:pt x="21229" y="40577"/>
                </a:cubicBezTo>
                <a:cubicBezTo>
                  <a:pt x="21080" y="40484"/>
                  <a:pt x="20917" y="40433"/>
                  <a:pt x="20741" y="40433"/>
                </a:cubicBezTo>
                <a:cubicBezTo>
                  <a:pt x="20680" y="40433"/>
                  <a:pt x="20617" y="40439"/>
                  <a:pt x="20552" y="40452"/>
                </a:cubicBezTo>
                <a:cubicBezTo>
                  <a:pt x="19725" y="40628"/>
                  <a:pt x="17995" y="40928"/>
                  <a:pt x="15915" y="40928"/>
                </a:cubicBezTo>
                <a:cubicBezTo>
                  <a:pt x="12131" y="40928"/>
                  <a:pt x="6968" y="39901"/>
                  <a:pt x="4035" y="35039"/>
                </a:cubicBezTo>
                <a:cubicBezTo>
                  <a:pt x="1905" y="31530"/>
                  <a:pt x="2005" y="27294"/>
                  <a:pt x="4336" y="23710"/>
                </a:cubicBezTo>
                <a:cubicBezTo>
                  <a:pt x="6316" y="20678"/>
                  <a:pt x="9524" y="18798"/>
                  <a:pt x="12707" y="18798"/>
                </a:cubicBezTo>
                <a:cubicBezTo>
                  <a:pt x="13033" y="18798"/>
                  <a:pt x="13359" y="18798"/>
                  <a:pt x="13660" y="18848"/>
                </a:cubicBezTo>
                <a:cubicBezTo>
                  <a:pt x="13696" y="18852"/>
                  <a:pt x="13732" y="18854"/>
                  <a:pt x="13767" y="18854"/>
                </a:cubicBezTo>
                <a:cubicBezTo>
                  <a:pt x="14148" y="18854"/>
                  <a:pt x="14474" y="18613"/>
                  <a:pt x="14612" y="18246"/>
                </a:cubicBezTo>
                <a:cubicBezTo>
                  <a:pt x="15138" y="16668"/>
                  <a:pt x="16968" y="13033"/>
                  <a:pt x="22381" y="13033"/>
                </a:cubicBezTo>
                <a:cubicBezTo>
                  <a:pt x="23183" y="13033"/>
                  <a:pt x="24036" y="13109"/>
                  <a:pt x="24913" y="13259"/>
                </a:cubicBezTo>
                <a:cubicBezTo>
                  <a:pt x="24962" y="13267"/>
                  <a:pt x="25011" y="13270"/>
                  <a:pt x="25059" y="13270"/>
                </a:cubicBezTo>
                <a:cubicBezTo>
                  <a:pt x="25483" y="13270"/>
                  <a:pt x="25875" y="12984"/>
                  <a:pt x="25965" y="12557"/>
                </a:cubicBezTo>
                <a:cubicBezTo>
                  <a:pt x="26467" y="10126"/>
                  <a:pt x="28973" y="2131"/>
                  <a:pt x="40151" y="1805"/>
                </a:cubicBezTo>
                <a:cubicBezTo>
                  <a:pt x="40432" y="1797"/>
                  <a:pt x="40707" y="1793"/>
                  <a:pt x="40978" y="1793"/>
                </a:cubicBezTo>
                <a:close/>
                <a:moveTo>
                  <a:pt x="40978" y="1"/>
                </a:moveTo>
                <a:cubicBezTo>
                  <a:pt x="40677" y="1"/>
                  <a:pt x="40402" y="1"/>
                  <a:pt x="40101" y="26"/>
                </a:cubicBezTo>
                <a:cubicBezTo>
                  <a:pt x="28672" y="352"/>
                  <a:pt x="25314" y="7971"/>
                  <a:pt x="24412" y="11379"/>
                </a:cubicBezTo>
                <a:cubicBezTo>
                  <a:pt x="23710" y="11279"/>
                  <a:pt x="23033" y="11229"/>
                  <a:pt x="22381" y="11229"/>
                </a:cubicBezTo>
                <a:cubicBezTo>
                  <a:pt x="16416" y="11229"/>
                  <a:pt x="14010" y="15089"/>
                  <a:pt x="13158" y="17018"/>
                </a:cubicBezTo>
                <a:cubicBezTo>
                  <a:pt x="13011" y="17012"/>
                  <a:pt x="12864" y="17009"/>
                  <a:pt x="12718" y="17009"/>
                </a:cubicBezTo>
                <a:cubicBezTo>
                  <a:pt x="8907" y="17009"/>
                  <a:pt x="5150" y="19185"/>
                  <a:pt x="2858" y="22733"/>
                </a:cubicBezTo>
                <a:cubicBezTo>
                  <a:pt x="126" y="26918"/>
                  <a:pt x="0" y="31856"/>
                  <a:pt x="2507" y="35966"/>
                </a:cubicBezTo>
                <a:cubicBezTo>
                  <a:pt x="5865" y="41555"/>
                  <a:pt x="11655" y="42708"/>
                  <a:pt x="15915" y="42708"/>
                </a:cubicBezTo>
                <a:cubicBezTo>
                  <a:pt x="17594" y="42708"/>
                  <a:pt x="19073" y="42532"/>
                  <a:pt x="20076" y="42357"/>
                </a:cubicBezTo>
                <a:cubicBezTo>
                  <a:pt x="20752" y="44663"/>
                  <a:pt x="22808" y="48547"/>
                  <a:pt x="29098" y="49550"/>
                </a:cubicBezTo>
                <a:cubicBezTo>
                  <a:pt x="29875" y="49675"/>
                  <a:pt x="30677" y="49725"/>
                  <a:pt x="31454" y="49725"/>
                </a:cubicBezTo>
                <a:cubicBezTo>
                  <a:pt x="35940" y="49725"/>
                  <a:pt x="39123" y="47695"/>
                  <a:pt x="40978" y="46041"/>
                </a:cubicBezTo>
                <a:cubicBezTo>
                  <a:pt x="42607" y="48397"/>
                  <a:pt x="47093" y="52908"/>
                  <a:pt x="55113" y="54161"/>
                </a:cubicBezTo>
                <a:cubicBezTo>
                  <a:pt x="54236" y="57069"/>
                  <a:pt x="52983" y="59901"/>
                  <a:pt x="49474" y="62432"/>
                </a:cubicBezTo>
                <a:cubicBezTo>
                  <a:pt x="49123" y="62683"/>
                  <a:pt x="48998" y="63134"/>
                  <a:pt x="49199" y="63535"/>
                </a:cubicBezTo>
                <a:cubicBezTo>
                  <a:pt x="49349" y="63861"/>
                  <a:pt x="49650" y="64036"/>
                  <a:pt x="50001" y="64036"/>
                </a:cubicBezTo>
                <a:cubicBezTo>
                  <a:pt x="50076" y="64036"/>
                  <a:pt x="50151" y="64036"/>
                  <a:pt x="50226" y="64011"/>
                </a:cubicBezTo>
                <a:cubicBezTo>
                  <a:pt x="50702" y="63886"/>
                  <a:pt x="61805" y="60653"/>
                  <a:pt x="70176" y="44888"/>
                </a:cubicBezTo>
                <a:cubicBezTo>
                  <a:pt x="71329" y="45139"/>
                  <a:pt x="72457" y="45289"/>
                  <a:pt x="73510" y="45289"/>
                </a:cubicBezTo>
                <a:cubicBezTo>
                  <a:pt x="78196" y="45289"/>
                  <a:pt x="80703" y="42758"/>
                  <a:pt x="81630" y="41505"/>
                </a:cubicBezTo>
                <a:cubicBezTo>
                  <a:pt x="85139" y="41254"/>
                  <a:pt x="88472" y="38973"/>
                  <a:pt x="90402" y="35465"/>
                </a:cubicBezTo>
                <a:cubicBezTo>
                  <a:pt x="92658" y="31329"/>
                  <a:pt x="92457" y="26768"/>
                  <a:pt x="89825" y="23585"/>
                </a:cubicBezTo>
                <a:cubicBezTo>
                  <a:pt x="86241" y="19249"/>
                  <a:pt x="80477" y="18597"/>
                  <a:pt x="77394" y="18597"/>
                </a:cubicBezTo>
                <a:lnTo>
                  <a:pt x="76667" y="18597"/>
                </a:lnTo>
                <a:cubicBezTo>
                  <a:pt x="76693" y="16392"/>
                  <a:pt x="75941" y="12532"/>
                  <a:pt x="71379" y="8748"/>
                </a:cubicBezTo>
                <a:cubicBezTo>
                  <a:pt x="68923" y="6743"/>
                  <a:pt x="65890" y="5715"/>
                  <a:pt x="62382" y="5715"/>
                </a:cubicBezTo>
                <a:cubicBezTo>
                  <a:pt x="59725" y="5715"/>
                  <a:pt x="57394" y="6317"/>
                  <a:pt x="55966" y="6793"/>
                </a:cubicBezTo>
                <a:cubicBezTo>
                  <a:pt x="54487" y="4587"/>
                  <a:pt x="50301" y="1"/>
                  <a:pt x="40978" y="1"/>
                </a:cubicBezTo>
                <a:close/>
              </a:path>
            </a:pathLst>
          </a:cu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7FE0E-203A-446E-91F6-B78D0BF8D593}"/>
              </a:ext>
            </a:extLst>
          </p:cNvPr>
          <p:cNvSpPr txBox="1"/>
          <p:nvPr/>
        </p:nvSpPr>
        <p:spPr>
          <a:xfrm>
            <a:off x="230400" y="1616257"/>
            <a:ext cx="158559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Public Cloud</a:t>
            </a:r>
          </a:p>
          <a:p>
            <a:endParaRPr lang="en-US" b="1"/>
          </a:p>
          <a:p>
            <a:r>
              <a:rPr lang="en-US" sz="1100"/>
              <a:t>Services are provided over a shared infrastructure, accessible to the general public.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D02F3-B710-4D5E-95BE-C016D3019851}"/>
              </a:ext>
            </a:extLst>
          </p:cNvPr>
          <p:cNvSpPr txBox="1"/>
          <p:nvPr/>
        </p:nvSpPr>
        <p:spPr>
          <a:xfrm>
            <a:off x="230400" y="3521100"/>
            <a:ext cx="159265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Private Cloud</a:t>
            </a:r>
          </a:p>
          <a:p>
            <a:endParaRPr lang="en-US" b="1"/>
          </a:p>
          <a:p>
            <a:r>
              <a:rPr lang="en-US" sz="1100"/>
              <a:t>Dedicated infrastructure managed by an organization for its exclusive use.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04F37-2329-404F-8231-3447E523DC5C}"/>
              </a:ext>
            </a:extLst>
          </p:cNvPr>
          <p:cNvSpPr txBox="1"/>
          <p:nvPr/>
        </p:nvSpPr>
        <p:spPr>
          <a:xfrm>
            <a:off x="7326449" y="1683690"/>
            <a:ext cx="17323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Community Cloud</a:t>
            </a:r>
          </a:p>
          <a:p>
            <a:endParaRPr lang="en-US" b="1"/>
          </a:p>
          <a:p>
            <a:r>
              <a:rPr lang="en-US" sz="1400"/>
              <a:t>Dedicated infrastructure managed by an community use.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35A86-D942-4797-AEE1-0EB237E96F54}"/>
              </a:ext>
            </a:extLst>
          </p:cNvPr>
          <p:cNvSpPr txBox="1"/>
          <p:nvPr/>
        </p:nvSpPr>
        <p:spPr>
          <a:xfrm>
            <a:off x="7443848" y="3558451"/>
            <a:ext cx="14976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Hybrid Cloud</a:t>
            </a:r>
          </a:p>
          <a:p>
            <a:endParaRPr lang="en-US" b="1"/>
          </a:p>
          <a:p>
            <a:r>
              <a:rPr lang="en-US" sz="1100"/>
              <a:t>Combines elements of both public and private clouds, providing flexibility and control.</a:t>
            </a:r>
          </a:p>
          <a:p>
            <a:endParaRPr lang="en-US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280B25-A81C-48E5-8901-55E5C133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0" y="479558"/>
            <a:ext cx="8856000" cy="4184384"/>
          </a:xfrm>
          <a:prstGeom prst="rect">
            <a:avLst/>
          </a:prstGeom>
        </p:spPr>
      </p:pic>
    </p:spTree>
    <p:extLst>
      <p:ext uri="{BB962C8B-B14F-4D97-AF65-F5344CB8AC3E}">
        <p14:creationId val="3024492841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464"/>
        <p:cNvGrpSpPr/>
        <p:nvPr/>
      </p:nvGrpSpPr>
      <p:grpSpPr>
        <a:xfrm>
          <a:off x="0" y="0"/>
          <a:ext cx="0" cy="0"/>
        </a:xfrm>
      </p:grpSpPr>
      <p:sp>
        <p:nvSpPr>
          <p:cNvPr id="465" name="Google Shape;465;p2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Advantage</a:t>
            </a:r>
            <a:endParaRPr/>
          </a:p>
        </p:txBody>
      </p:sp>
      <p:grpSp>
        <p:nvGrpSpPr>
          <p:cNvPr id="467" name="Google Shape;467;p28"/>
          <p:cNvGrpSpPr/>
          <p:nvPr/>
        </p:nvGrpSpPr>
        <p:grpSpPr>
          <a:xfrm>
            <a:off x="1978180" y="2336913"/>
            <a:ext cx="1248521" cy="1337038"/>
            <a:chOff x="2014130" y="2343138"/>
            <a:chExt cx="1248521" cy="1337038"/>
          </a:xfrm>
        </p:grpSpPr>
        <p:grpSp>
          <p:nvGrpSpPr>
            <p:cNvPr id="468" name="Google Shape;468;p28"/>
            <p:cNvGrpSpPr/>
            <p:nvPr/>
          </p:nvGrpSpPr>
          <p:grpSpPr>
            <a:xfrm>
              <a:off x="2014130" y="2343138"/>
              <a:ext cx="1248521" cy="1281779"/>
              <a:chOff x="3466342" y="1278175"/>
              <a:chExt cx="1248521" cy="1281779"/>
            </a:xfrm>
          </p:grpSpPr>
          <p:sp>
            <p:nvSpPr>
              <p:cNvPr id="469" name="Google Shape;469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l="l" t="t" r="r" b="b"/>
                <a:pathLst>
                  <a:path w="13408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28"/>
            <p:cNvGrpSpPr/>
            <p:nvPr/>
          </p:nvGrpSpPr>
          <p:grpSpPr>
            <a:xfrm>
              <a:off x="2380834" y="2747114"/>
              <a:ext cx="324157" cy="473847"/>
              <a:chOff x="2860646" y="3452626"/>
              <a:chExt cx="324157" cy="473847"/>
            </a:xfrm>
          </p:grpSpPr>
          <p:sp>
            <p:nvSpPr>
              <p:cNvPr id="475" name="Google Shape;475;p28"/>
              <p:cNvSpPr/>
              <p:nvPr/>
            </p:nvSpPr>
            <p:spPr>
              <a:xfrm>
                <a:off x="2860652" y="3704914"/>
                <a:ext cx="324152" cy="221559"/>
              </a:xfrm>
              <a:custGeom>
                <a:rect l="l" t="t" r="r" b="b"/>
                <a:pathLst>
                  <a:path w="16392" h="11204" extrusionOk="0">
                    <a:moveTo>
                      <a:pt x="0" y="1203"/>
                    </a:moveTo>
                    <a:cubicBezTo>
                      <a:pt x="0" y="1604"/>
                      <a:pt x="301" y="2081"/>
                      <a:pt x="652" y="2281"/>
                    </a:cubicBezTo>
                    <a:lnTo>
                      <a:pt x="652" y="2281"/>
                    </a:lnTo>
                    <a:lnTo>
                      <a:pt x="15740" y="11003"/>
                    </a:lnTo>
                    <a:cubicBezTo>
                      <a:pt x="16090" y="11203"/>
                      <a:pt x="16391" y="11053"/>
                      <a:pt x="16391" y="10652"/>
                    </a:cubicBezTo>
                    <a:lnTo>
                      <a:pt x="16391" y="10652"/>
                    </a:lnTo>
                    <a:lnTo>
                      <a:pt x="16391" y="9474"/>
                    </a:lnTo>
                    <a:lnTo>
                      <a:pt x="2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983059" y="3634031"/>
                <a:ext cx="22326" cy="79318"/>
              </a:xfrm>
              <a:custGeom>
                <a:rect l="l" t="t" r="r" b="b"/>
                <a:pathLst>
                  <a:path w="1129" h="4010" extrusionOk="0">
                    <a:moveTo>
                      <a:pt x="1128" y="1"/>
                    </a:moveTo>
                    <a:lnTo>
                      <a:pt x="1" y="652"/>
                    </a:lnTo>
                    <a:lnTo>
                      <a:pt x="1" y="4011"/>
                    </a:lnTo>
                    <a:lnTo>
                      <a:pt x="1128" y="335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83059" y="3695988"/>
                <a:ext cx="71882" cy="17362"/>
              </a:xfrm>
              <a:custGeom>
                <a:rect l="l" t="t" r="r" b="b"/>
                <a:pathLst>
                  <a:path w="3635" h="878" extrusionOk="0">
                    <a:moveTo>
                      <a:pt x="3635" y="0"/>
                    </a:moveTo>
                    <a:lnTo>
                      <a:pt x="1128" y="226"/>
                    </a:lnTo>
                    <a:lnTo>
                      <a:pt x="1" y="878"/>
                    </a:lnTo>
                    <a:lnTo>
                      <a:pt x="2532" y="652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983059" y="3568117"/>
                <a:ext cx="22326" cy="78823"/>
              </a:xfrm>
              <a:custGeom>
                <a:rect l="l" t="t" r="r" b="b"/>
                <a:pathLst>
                  <a:path w="1129" h="3985" extrusionOk="0">
                    <a:moveTo>
                      <a:pt x="1128" y="0"/>
                    </a:moveTo>
                    <a:lnTo>
                      <a:pt x="26" y="652"/>
                    </a:lnTo>
                    <a:lnTo>
                      <a:pt x="1" y="3985"/>
                    </a:lnTo>
                    <a:lnTo>
                      <a:pt x="1" y="3985"/>
                    </a:lnTo>
                    <a:lnTo>
                      <a:pt x="1128" y="3334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83554" y="3568117"/>
                <a:ext cx="71882" cy="74848"/>
              </a:xfrm>
              <a:custGeom>
                <a:rect l="l" t="t" r="r" b="b"/>
                <a:pathLst>
                  <a:path w="3635" h="3785" extrusionOk="0">
                    <a:moveTo>
                      <a:pt x="1103" y="0"/>
                    </a:moveTo>
                    <a:lnTo>
                      <a:pt x="1" y="652"/>
                    </a:lnTo>
                    <a:lnTo>
                      <a:pt x="2507" y="3785"/>
                    </a:lnTo>
                    <a:lnTo>
                      <a:pt x="3635" y="313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3033112" y="3692014"/>
                <a:ext cx="71902" cy="16888"/>
              </a:xfrm>
              <a:custGeom>
                <a:rect l="l" t="t" r="r" b="b"/>
                <a:pathLst>
                  <a:path w="3636" h="854" extrusionOk="0">
                    <a:moveTo>
                      <a:pt x="3635" y="1"/>
                    </a:moveTo>
                    <a:lnTo>
                      <a:pt x="1104" y="201"/>
                    </a:lnTo>
                    <a:lnTo>
                      <a:pt x="1" y="853"/>
                    </a:lnTo>
                    <a:lnTo>
                      <a:pt x="2532" y="653"/>
                    </a:lnTo>
                    <a:lnTo>
                      <a:pt x="3635" y="1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033112" y="3630075"/>
                <a:ext cx="71902" cy="74848"/>
              </a:xfrm>
              <a:custGeom>
                <a:rect l="l" t="t" r="r" b="b"/>
                <a:pathLst>
                  <a:path w="3636" h="3785" extrusionOk="0">
                    <a:moveTo>
                      <a:pt x="1129" y="0"/>
                    </a:moveTo>
                    <a:lnTo>
                      <a:pt x="1" y="652"/>
                    </a:lnTo>
                    <a:lnTo>
                      <a:pt x="2532" y="3785"/>
                    </a:lnTo>
                    <a:lnTo>
                      <a:pt x="3635" y="3133"/>
                    </a:lnTo>
                    <a:lnTo>
                      <a:pt x="1129" y="0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860646" y="3452626"/>
                <a:ext cx="324152" cy="422295"/>
              </a:xfrm>
              <a:custGeom>
                <a:rect l="l" t="t" r="r" b="b"/>
                <a:pathLst>
                  <a:path w="16392" h="21355" extrusionOk="0">
                    <a:moveTo>
                      <a:pt x="25" y="452"/>
                    </a:moveTo>
                    <a:lnTo>
                      <a:pt x="0" y="11880"/>
                    </a:lnTo>
                    <a:lnTo>
                      <a:pt x="16366" y="21354"/>
                    </a:lnTo>
                    <a:lnTo>
                      <a:pt x="16391" y="9900"/>
                    </a:lnTo>
                    <a:cubicBezTo>
                      <a:pt x="16391" y="9499"/>
                      <a:pt x="16116" y="9023"/>
                      <a:pt x="15765" y="8823"/>
                    </a:cubicBezTo>
                    <a:lnTo>
                      <a:pt x="15765" y="8823"/>
                    </a:lnTo>
                    <a:lnTo>
                      <a:pt x="652" y="101"/>
                    </a:lnTo>
                    <a:cubicBezTo>
                      <a:pt x="552" y="26"/>
                      <a:pt x="451" y="1"/>
                      <a:pt x="376" y="1"/>
                    </a:cubicBezTo>
                    <a:lnTo>
                      <a:pt x="376" y="1"/>
                    </a:lnTo>
                    <a:cubicBezTo>
                      <a:pt x="176" y="1"/>
                      <a:pt x="25" y="176"/>
                      <a:pt x="25" y="452"/>
                    </a:cubicBezTo>
                    <a:moveTo>
                      <a:pt x="6191" y="9825"/>
                    </a:moveTo>
                    <a:lnTo>
                      <a:pt x="6216" y="6492"/>
                    </a:lnTo>
                    <a:lnTo>
                      <a:pt x="8722" y="9625"/>
                    </a:lnTo>
                    <a:lnTo>
                      <a:pt x="11253" y="12758"/>
                    </a:lnTo>
                    <a:lnTo>
                      <a:pt x="8722" y="12958"/>
                    </a:lnTo>
                    <a:lnTo>
                      <a:pt x="6191" y="13184"/>
                    </a:ln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983059" y="3580992"/>
                <a:ext cx="100141" cy="132354"/>
              </a:xfrm>
              <a:custGeom>
                <a:rect l="l" t="t" r="r" b="b"/>
                <a:pathLst>
                  <a:path w="5064" h="6693" extrusionOk="0">
                    <a:moveTo>
                      <a:pt x="26" y="1"/>
                    </a:moveTo>
                    <a:lnTo>
                      <a:pt x="1" y="3334"/>
                    </a:lnTo>
                    <a:lnTo>
                      <a:pt x="1" y="6693"/>
                    </a:lnTo>
                    <a:lnTo>
                      <a:pt x="2532" y="6467"/>
                    </a:lnTo>
                    <a:lnTo>
                      <a:pt x="5063" y="6267"/>
                    </a:lnTo>
                    <a:lnTo>
                      <a:pt x="2532" y="3134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cxnSp>
          <p:nvCxnSpPr>
            <p:cNvPr id="484" name="Google Shape;484;p28"/>
            <p:cNvCxnSpPr/>
            <p:nvPr/>
          </p:nvCxnSpPr>
          <p:spPr>
            <a:xfrm flipH="1">
              <a:off x="2461500" y="333307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85" name="Google Shape;485;p28"/>
          <p:cNvGrpSpPr/>
          <p:nvPr/>
        </p:nvGrpSpPr>
        <p:grpSpPr>
          <a:xfrm>
            <a:off x="4653955" y="2344500"/>
            <a:ext cx="1248521" cy="1328088"/>
            <a:chOff x="4653955" y="2344500"/>
            <a:chExt cx="1248521" cy="1328088"/>
          </a:xfrm>
        </p:grpSpPr>
        <p:grpSp>
          <p:nvGrpSpPr>
            <p:cNvPr id="486" name="Google Shape;486;p28"/>
            <p:cNvGrpSpPr/>
            <p:nvPr/>
          </p:nvGrpSpPr>
          <p:grpSpPr>
            <a:xfrm>
              <a:off x="4653955" y="2344500"/>
              <a:ext cx="1248521" cy="1281779"/>
              <a:chOff x="3466342" y="1278175"/>
              <a:chExt cx="1248521" cy="1281779"/>
            </a:xfrm>
          </p:grpSpPr>
          <p:sp>
            <p:nvSpPr>
              <p:cNvPr id="487" name="Google Shape;487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l="l" t="t" r="r" b="b"/>
                <a:pathLst>
                  <a:path w="13408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8"/>
            <p:cNvGrpSpPr/>
            <p:nvPr/>
          </p:nvGrpSpPr>
          <p:grpSpPr>
            <a:xfrm>
              <a:off x="5001920" y="2711648"/>
              <a:ext cx="379116" cy="456565"/>
              <a:chOff x="1580907" y="3472185"/>
              <a:chExt cx="379116" cy="456565"/>
            </a:xfrm>
          </p:grpSpPr>
          <p:sp>
            <p:nvSpPr>
              <p:cNvPr id="493" name="Google Shape;493;p28"/>
              <p:cNvSpPr/>
              <p:nvPr/>
            </p:nvSpPr>
            <p:spPr>
              <a:xfrm>
                <a:off x="1611125" y="3655843"/>
                <a:ext cx="57525" cy="56517"/>
              </a:xfrm>
              <a:custGeom>
                <a:rect l="l" t="t" r="r" b="b"/>
                <a:pathLst>
                  <a:path w="2909" h="2858" extrusionOk="0">
                    <a:moveTo>
                      <a:pt x="1830" y="0"/>
                    </a:moveTo>
                    <a:lnTo>
                      <a:pt x="226" y="953"/>
                    </a:lnTo>
                    <a:cubicBezTo>
                      <a:pt x="176" y="978"/>
                      <a:pt x="126" y="1003"/>
                      <a:pt x="101" y="1053"/>
                    </a:cubicBezTo>
                    <a:cubicBezTo>
                      <a:pt x="101" y="1078"/>
                      <a:pt x="101" y="1078"/>
                      <a:pt x="76" y="1078"/>
                    </a:cubicBezTo>
                    <a:cubicBezTo>
                      <a:pt x="76" y="1103"/>
                      <a:pt x="76" y="1103"/>
                      <a:pt x="51" y="1128"/>
                    </a:cubicBezTo>
                    <a:cubicBezTo>
                      <a:pt x="51" y="1153"/>
                      <a:pt x="51" y="1153"/>
                      <a:pt x="51" y="1178"/>
                    </a:cubicBezTo>
                    <a:cubicBezTo>
                      <a:pt x="26" y="1178"/>
                      <a:pt x="26" y="1203"/>
                      <a:pt x="26" y="1203"/>
                    </a:cubicBezTo>
                    <a:cubicBezTo>
                      <a:pt x="26" y="1228"/>
                      <a:pt x="26" y="1228"/>
                      <a:pt x="26" y="1254"/>
                    </a:cubicBezTo>
                    <a:cubicBezTo>
                      <a:pt x="1" y="1279"/>
                      <a:pt x="1" y="1279"/>
                      <a:pt x="1" y="1279"/>
                    </a:cubicBezTo>
                    <a:cubicBezTo>
                      <a:pt x="1" y="1279"/>
                      <a:pt x="1" y="1304"/>
                      <a:pt x="1" y="1304"/>
                    </a:cubicBezTo>
                    <a:cubicBezTo>
                      <a:pt x="1" y="1329"/>
                      <a:pt x="1" y="1329"/>
                      <a:pt x="1" y="1354"/>
                    </a:cubicBezTo>
                    <a:cubicBezTo>
                      <a:pt x="1" y="1354"/>
                      <a:pt x="1" y="1379"/>
                      <a:pt x="1" y="1379"/>
                    </a:cubicBezTo>
                    <a:cubicBezTo>
                      <a:pt x="1" y="1404"/>
                      <a:pt x="1" y="1404"/>
                      <a:pt x="1" y="1429"/>
                    </a:cubicBezTo>
                    <a:cubicBezTo>
                      <a:pt x="1" y="1454"/>
                      <a:pt x="1" y="1454"/>
                      <a:pt x="1" y="1479"/>
                    </a:cubicBezTo>
                    <a:cubicBezTo>
                      <a:pt x="1" y="1479"/>
                      <a:pt x="1" y="1504"/>
                      <a:pt x="1" y="1504"/>
                    </a:cubicBezTo>
                    <a:cubicBezTo>
                      <a:pt x="1" y="1529"/>
                      <a:pt x="1" y="1529"/>
                      <a:pt x="1" y="1554"/>
                    </a:cubicBezTo>
                    <a:cubicBezTo>
                      <a:pt x="1" y="1554"/>
                      <a:pt x="1" y="1579"/>
                      <a:pt x="1" y="1579"/>
                    </a:cubicBezTo>
                    <a:lnTo>
                      <a:pt x="1" y="1604"/>
                    </a:lnTo>
                    <a:cubicBezTo>
                      <a:pt x="1" y="1604"/>
                      <a:pt x="1" y="1604"/>
                      <a:pt x="1" y="1629"/>
                    </a:cubicBezTo>
                    <a:lnTo>
                      <a:pt x="26" y="1629"/>
                    </a:lnTo>
                    <a:cubicBezTo>
                      <a:pt x="26" y="1629"/>
                      <a:pt x="26" y="1655"/>
                      <a:pt x="26" y="1655"/>
                    </a:cubicBezTo>
                    <a:cubicBezTo>
                      <a:pt x="26" y="1680"/>
                      <a:pt x="26" y="1705"/>
                      <a:pt x="26" y="1705"/>
                    </a:cubicBezTo>
                    <a:cubicBezTo>
                      <a:pt x="26" y="1730"/>
                      <a:pt x="26" y="1730"/>
                      <a:pt x="26" y="1755"/>
                    </a:cubicBezTo>
                    <a:cubicBezTo>
                      <a:pt x="51" y="1755"/>
                      <a:pt x="51" y="1780"/>
                      <a:pt x="51" y="1780"/>
                    </a:cubicBezTo>
                    <a:cubicBezTo>
                      <a:pt x="51" y="1780"/>
                      <a:pt x="51" y="1805"/>
                      <a:pt x="51" y="1805"/>
                    </a:cubicBezTo>
                    <a:cubicBezTo>
                      <a:pt x="51" y="1805"/>
                      <a:pt x="51" y="1805"/>
                      <a:pt x="51" y="1830"/>
                    </a:cubicBezTo>
                    <a:cubicBezTo>
                      <a:pt x="51" y="1830"/>
                      <a:pt x="76" y="1855"/>
                      <a:pt x="76" y="1855"/>
                    </a:cubicBezTo>
                    <a:cubicBezTo>
                      <a:pt x="76" y="1880"/>
                      <a:pt x="76" y="1880"/>
                      <a:pt x="76" y="1905"/>
                    </a:cubicBezTo>
                    <a:lnTo>
                      <a:pt x="101" y="1930"/>
                    </a:lnTo>
                    <a:cubicBezTo>
                      <a:pt x="101" y="1930"/>
                      <a:pt x="101" y="1955"/>
                      <a:pt x="101" y="1955"/>
                    </a:cubicBezTo>
                    <a:lnTo>
                      <a:pt x="126" y="1980"/>
                    </a:lnTo>
                    <a:cubicBezTo>
                      <a:pt x="126" y="2005"/>
                      <a:pt x="126" y="2005"/>
                      <a:pt x="126" y="2005"/>
                    </a:cubicBezTo>
                    <a:cubicBezTo>
                      <a:pt x="126" y="2005"/>
                      <a:pt x="126" y="2030"/>
                      <a:pt x="151" y="2030"/>
                    </a:cubicBezTo>
                    <a:cubicBezTo>
                      <a:pt x="151" y="2056"/>
                      <a:pt x="151" y="2056"/>
                      <a:pt x="151" y="2081"/>
                    </a:cubicBezTo>
                    <a:cubicBezTo>
                      <a:pt x="176" y="2081"/>
                      <a:pt x="176" y="2106"/>
                      <a:pt x="176" y="2131"/>
                    </a:cubicBezTo>
                    <a:cubicBezTo>
                      <a:pt x="201" y="2131"/>
                      <a:pt x="201" y="2156"/>
                      <a:pt x="226" y="2181"/>
                    </a:cubicBezTo>
                    <a:cubicBezTo>
                      <a:pt x="251" y="2231"/>
                      <a:pt x="277" y="2256"/>
                      <a:pt x="277" y="2281"/>
                    </a:cubicBezTo>
                    <a:cubicBezTo>
                      <a:pt x="302" y="2306"/>
                      <a:pt x="327" y="2331"/>
                      <a:pt x="327" y="2356"/>
                    </a:cubicBezTo>
                    <a:cubicBezTo>
                      <a:pt x="352" y="2356"/>
                      <a:pt x="352" y="2381"/>
                      <a:pt x="352" y="2381"/>
                    </a:cubicBezTo>
                    <a:cubicBezTo>
                      <a:pt x="377" y="2406"/>
                      <a:pt x="377" y="2406"/>
                      <a:pt x="377" y="2431"/>
                    </a:cubicBezTo>
                    <a:cubicBezTo>
                      <a:pt x="402" y="2431"/>
                      <a:pt x="402" y="2457"/>
                      <a:pt x="427" y="2457"/>
                    </a:cubicBezTo>
                    <a:cubicBezTo>
                      <a:pt x="427" y="2457"/>
                      <a:pt x="427" y="2482"/>
                      <a:pt x="452" y="2482"/>
                    </a:cubicBezTo>
                    <a:cubicBezTo>
                      <a:pt x="452" y="2507"/>
                      <a:pt x="452" y="2507"/>
                      <a:pt x="452" y="2507"/>
                    </a:cubicBezTo>
                    <a:cubicBezTo>
                      <a:pt x="477" y="2507"/>
                      <a:pt x="477" y="2507"/>
                      <a:pt x="477" y="2532"/>
                    </a:cubicBezTo>
                    <a:lnTo>
                      <a:pt x="502" y="2557"/>
                    </a:lnTo>
                    <a:cubicBezTo>
                      <a:pt x="502" y="2557"/>
                      <a:pt x="527" y="2582"/>
                      <a:pt x="527" y="2582"/>
                    </a:cubicBezTo>
                    <a:cubicBezTo>
                      <a:pt x="552" y="2582"/>
                      <a:pt x="552" y="2607"/>
                      <a:pt x="577" y="2607"/>
                    </a:cubicBezTo>
                    <a:cubicBezTo>
                      <a:pt x="577" y="2607"/>
                      <a:pt x="602" y="2632"/>
                      <a:pt x="602" y="2632"/>
                    </a:cubicBezTo>
                    <a:cubicBezTo>
                      <a:pt x="602" y="2657"/>
                      <a:pt x="627" y="2657"/>
                      <a:pt x="627" y="2657"/>
                    </a:cubicBezTo>
                    <a:cubicBezTo>
                      <a:pt x="652" y="2682"/>
                      <a:pt x="652" y="2682"/>
                      <a:pt x="678" y="2682"/>
                    </a:cubicBezTo>
                    <a:cubicBezTo>
                      <a:pt x="678" y="2707"/>
                      <a:pt x="703" y="2707"/>
                      <a:pt x="703" y="2707"/>
                    </a:cubicBezTo>
                    <a:cubicBezTo>
                      <a:pt x="728" y="2732"/>
                      <a:pt x="728" y="2732"/>
                      <a:pt x="753" y="2732"/>
                    </a:cubicBezTo>
                    <a:cubicBezTo>
                      <a:pt x="753" y="2757"/>
                      <a:pt x="778" y="2757"/>
                      <a:pt x="778" y="2757"/>
                    </a:cubicBezTo>
                    <a:cubicBezTo>
                      <a:pt x="803" y="2757"/>
                      <a:pt x="803" y="2757"/>
                      <a:pt x="803" y="2782"/>
                    </a:cubicBezTo>
                    <a:lnTo>
                      <a:pt x="853" y="2782"/>
                    </a:lnTo>
                    <a:cubicBezTo>
                      <a:pt x="853" y="2782"/>
                      <a:pt x="878" y="2807"/>
                      <a:pt x="878" y="2807"/>
                    </a:cubicBezTo>
                    <a:lnTo>
                      <a:pt x="903" y="2807"/>
                    </a:lnTo>
                    <a:cubicBezTo>
                      <a:pt x="928" y="2807"/>
                      <a:pt x="928" y="2807"/>
                      <a:pt x="928" y="2832"/>
                    </a:cubicBezTo>
                    <a:lnTo>
                      <a:pt x="1053" y="2832"/>
                    </a:lnTo>
                    <a:cubicBezTo>
                      <a:pt x="1079" y="2832"/>
                      <a:pt x="1079" y="2858"/>
                      <a:pt x="1104" y="2858"/>
                    </a:cubicBezTo>
                    <a:cubicBezTo>
                      <a:pt x="1104" y="2858"/>
                      <a:pt x="1129" y="2832"/>
                      <a:pt x="1129" y="2832"/>
                    </a:cubicBezTo>
                    <a:lnTo>
                      <a:pt x="1229" y="2832"/>
                    </a:lnTo>
                    <a:cubicBezTo>
                      <a:pt x="1254" y="2807"/>
                      <a:pt x="1279" y="2807"/>
                      <a:pt x="1279" y="2807"/>
                    </a:cubicBezTo>
                    <a:lnTo>
                      <a:pt x="2908" y="1855"/>
                    </a:lnTo>
                    <a:lnTo>
                      <a:pt x="2908" y="1855"/>
                    </a:lnTo>
                    <a:cubicBezTo>
                      <a:pt x="2858" y="1880"/>
                      <a:pt x="2808" y="1905"/>
                      <a:pt x="2783" y="1905"/>
                    </a:cubicBezTo>
                    <a:lnTo>
                      <a:pt x="2658" y="1905"/>
                    </a:lnTo>
                    <a:cubicBezTo>
                      <a:pt x="2607" y="1905"/>
                      <a:pt x="2557" y="1880"/>
                      <a:pt x="2507" y="1880"/>
                    </a:cubicBezTo>
                    <a:cubicBezTo>
                      <a:pt x="2457" y="1855"/>
                      <a:pt x="2407" y="1830"/>
                      <a:pt x="2357" y="1805"/>
                    </a:cubicBezTo>
                    <a:cubicBezTo>
                      <a:pt x="2307" y="1780"/>
                      <a:pt x="2257" y="1730"/>
                      <a:pt x="2206" y="1705"/>
                    </a:cubicBezTo>
                    <a:cubicBezTo>
                      <a:pt x="2156" y="1655"/>
                      <a:pt x="2106" y="1629"/>
                      <a:pt x="2081" y="1579"/>
                    </a:cubicBezTo>
                    <a:lnTo>
                      <a:pt x="2056" y="1579"/>
                    </a:lnTo>
                    <a:cubicBezTo>
                      <a:pt x="2031" y="1529"/>
                      <a:pt x="1981" y="1479"/>
                      <a:pt x="1931" y="1429"/>
                    </a:cubicBezTo>
                    <a:cubicBezTo>
                      <a:pt x="1906" y="1354"/>
                      <a:pt x="1855" y="1304"/>
                      <a:pt x="1830" y="1254"/>
                    </a:cubicBezTo>
                    <a:cubicBezTo>
                      <a:pt x="1780" y="1178"/>
                      <a:pt x="1755" y="1128"/>
                      <a:pt x="1730" y="1053"/>
                    </a:cubicBezTo>
                    <a:cubicBezTo>
                      <a:pt x="1705" y="1003"/>
                      <a:pt x="1680" y="928"/>
                      <a:pt x="1655" y="878"/>
                    </a:cubicBezTo>
                    <a:cubicBezTo>
                      <a:pt x="1655" y="802"/>
                      <a:pt x="1630" y="752"/>
                      <a:pt x="1630" y="677"/>
                    </a:cubicBezTo>
                    <a:cubicBezTo>
                      <a:pt x="1605" y="627"/>
                      <a:pt x="1605" y="552"/>
                      <a:pt x="1605" y="502"/>
                    </a:cubicBezTo>
                    <a:cubicBezTo>
                      <a:pt x="1605" y="426"/>
                      <a:pt x="1605" y="376"/>
                      <a:pt x="1630" y="326"/>
                    </a:cubicBezTo>
                    <a:cubicBezTo>
                      <a:pt x="1630" y="276"/>
                      <a:pt x="1655" y="251"/>
                      <a:pt x="1655" y="201"/>
                    </a:cubicBezTo>
                    <a:cubicBezTo>
                      <a:pt x="1680" y="176"/>
                      <a:pt x="1705" y="151"/>
                      <a:pt x="1705" y="126"/>
                    </a:cubicBezTo>
                    <a:cubicBezTo>
                      <a:pt x="1730" y="76"/>
                      <a:pt x="1780" y="51"/>
                      <a:pt x="18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1636418" y="3692528"/>
                <a:ext cx="32233" cy="18846"/>
              </a:xfrm>
              <a:custGeom>
                <a:rect l="l" t="t" r="r" b="b"/>
                <a:pathLst>
                  <a:path w="1630" h="953" extrusionOk="0">
                    <a:moveTo>
                      <a:pt x="1629" y="0"/>
                    </a:moveTo>
                    <a:lnTo>
                      <a:pt x="25" y="927"/>
                    </a:lnTo>
                    <a:cubicBezTo>
                      <a:pt x="25" y="927"/>
                      <a:pt x="25" y="927"/>
                      <a:pt x="0" y="952"/>
                    </a:cubicBez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580907" y="3518559"/>
                <a:ext cx="98143" cy="250292"/>
              </a:xfrm>
              <a:custGeom>
                <a:rect l="l" t="t" r="r" b="b"/>
                <a:pathLst>
                  <a:path w="4963" h="12657" extrusionOk="0">
                    <a:moveTo>
                      <a:pt x="251" y="50"/>
                    </a:moveTo>
                    <a:cubicBezTo>
                      <a:pt x="100" y="125"/>
                      <a:pt x="25" y="301"/>
                      <a:pt x="25" y="526"/>
                    </a:cubicBezTo>
                    <a:lnTo>
                      <a:pt x="25" y="526"/>
                    </a:lnTo>
                    <a:lnTo>
                      <a:pt x="0" y="9248"/>
                    </a:lnTo>
                    <a:cubicBezTo>
                      <a:pt x="0" y="9474"/>
                      <a:pt x="75" y="9724"/>
                      <a:pt x="226" y="9975"/>
                    </a:cubicBezTo>
                    <a:lnTo>
                      <a:pt x="226" y="9975"/>
                    </a:lnTo>
                    <a:cubicBezTo>
                      <a:pt x="376" y="10251"/>
                      <a:pt x="551" y="10426"/>
                      <a:pt x="752" y="10551"/>
                    </a:cubicBezTo>
                    <a:lnTo>
                      <a:pt x="752" y="10551"/>
                    </a:lnTo>
                    <a:lnTo>
                      <a:pt x="4160" y="12531"/>
                    </a:lnTo>
                    <a:cubicBezTo>
                      <a:pt x="4386" y="12632"/>
                      <a:pt x="4561" y="12657"/>
                      <a:pt x="4712" y="12556"/>
                    </a:cubicBezTo>
                    <a:lnTo>
                      <a:pt x="4712" y="12556"/>
                    </a:lnTo>
                    <a:cubicBezTo>
                      <a:pt x="4862" y="12481"/>
                      <a:pt x="4937" y="12331"/>
                      <a:pt x="4937" y="12080"/>
                    </a:cubicBezTo>
                    <a:lnTo>
                      <a:pt x="4937" y="12080"/>
                    </a:lnTo>
                    <a:lnTo>
                      <a:pt x="4962" y="3383"/>
                    </a:lnTo>
                    <a:cubicBezTo>
                      <a:pt x="4962" y="3133"/>
                      <a:pt x="4887" y="2882"/>
                      <a:pt x="4737" y="2632"/>
                    </a:cubicBezTo>
                    <a:lnTo>
                      <a:pt x="4737" y="2632"/>
                    </a:lnTo>
                    <a:cubicBezTo>
                      <a:pt x="4587" y="2381"/>
                      <a:pt x="4411" y="2180"/>
                      <a:pt x="4211" y="2055"/>
                    </a:cubicBezTo>
                    <a:lnTo>
                      <a:pt x="4211" y="2055"/>
                    </a:lnTo>
                    <a:lnTo>
                      <a:pt x="802" y="100"/>
                    </a:lnTo>
                    <a:cubicBezTo>
                      <a:pt x="677" y="25"/>
                      <a:pt x="551" y="0"/>
                      <a:pt x="451" y="0"/>
                    </a:cubicBezTo>
                    <a:lnTo>
                      <a:pt x="451" y="0"/>
                    </a:lnTo>
                    <a:cubicBezTo>
                      <a:pt x="376" y="0"/>
                      <a:pt x="326" y="0"/>
                      <a:pt x="251" y="50"/>
                    </a:cubicBezTo>
                    <a:moveTo>
                      <a:pt x="2281" y="9674"/>
                    </a:moveTo>
                    <a:cubicBezTo>
                      <a:pt x="2080" y="9549"/>
                      <a:pt x="1880" y="9373"/>
                      <a:pt x="1754" y="9123"/>
                    </a:cubicBezTo>
                    <a:lnTo>
                      <a:pt x="1754" y="9123"/>
                    </a:lnTo>
                    <a:cubicBezTo>
                      <a:pt x="1604" y="8872"/>
                      <a:pt x="1529" y="8622"/>
                      <a:pt x="1529" y="8371"/>
                    </a:cubicBezTo>
                    <a:lnTo>
                      <a:pt x="1529" y="8371"/>
                    </a:lnTo>
                    <a:cubicBezTo>
                      <a:pt x="1529" y="8145"/>
                      <a:pt x="1604" y="7970"/>
                      <a:pt x="1754" y="7895"/>
                    </a:cubicBezTo>
                    <a:lnTo>
                      <a:pt x="1754" y="7895"/>
                    </a:lnTo>
                    <a:cubicBezTo>
                      <a:pt x="1905" y="7795"/>
                      <a:pt x="2080" y="7820"/>
                      <a:pt x="2281" y="7945"/>
                    </a:cubicBezTo>
                    <a:lnTo>
                      <a:pt x="2281" y="7945"/>
                    </a:lnTo>
                    <a:cubicBezTo>
                      <a:pt x="2481" y="8045"/>
                      <a:pt x="2682" y="8246"/>
                      <a:pt x="2807" y="8496"/>
                    </a:cubicBezTo>
                    <a:lnTo>
                      <a:pt x="2807" y="8496"/>
                    </a:lnTo>
                    <a:cubicBezTo>
                      <a:pt x="2957" y="8772"/>
                      <a:pt x="3033" y="9023"/>
                      <a:pt x="3033" y="9248"/>
                    </a:cubicBezTo>
                    <a:lnTo>
                      <a:pt x="3033" y="9248"/>
                    </a:lnTo>
                    <a:cubicBezTo>
                      <a:pt x="3033" y="9499"/>
                      <a:pt x="2957" y="9649"/>
                      <a:pt x="2807" y="9749"/>
                    </a:cubicBezTo>
                    <a:lnTo>
                      <a:pt x="2807" y="9749"/>
                    </a:lnTo>
                    <a:cubicBezTo>
                      <a:pt x="2757" y="9774"/>
                      <a:pt x="2682" y="9800"/>
                      <a:pt x="2607" y="9800"/>
                    </a:cubicBezTo>
                    <a:lnTo>
                      <a:pt x="2607" y="9800"/>
                    </a:lnTo>
                    <a:cubicBezTo>
                      <a:pt x="2506" y="9800"/>
                      <a:pt x="2406" y="9749"/>
                      <a:pt x="2281" y="9674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1696837" y="3472185"/>
                <a:ext cx="263185" cy="456565"/>
              </a:xfrm>
              <a:custGeom>
                <a:rect l="l" t="t" r="r" b="b"/>
                <a:pathLst>
                  <a:path w="13308" h="23088" extrusionOk="0">
                    <a:moveTo>
                      <a:pt x="5790" y="0"/>
                    </a:moveTo>
                    <a:cubicBezTo>
                      <a:pt x="5715" y="0"/>
                      <a:pt x="5664" y="25"/>
                      <a:pt x="5589" y="50"/>
                    </a:cubicBezTo>
                    <a:cubicBezTo>
                      <a:pt x="5439" y="150"/>
                      <a:pt x="5289" y="301"/>
                      <a:pt x="5188" y="501"/>
                    </a:cubicBezTo>
                    <a:cubicBezTo>
                      <a:pt x="5063" y="702"/>
                      <a:pt x="4988" y="902"/>
                      <a:pt x="4963" y="1078"/>
                    </a:cubicBezTo>
                    <a:cubicBezTo>
                      <a:pt x="4913" y="1253"/>
                      <a:pt x="4862" y="1504"/>
                      <a:pt x="4812" y="1830"/>
                    </a:cubicBezTo>
                    <a:cubicBezTo>
                      <a:pt x="4737" y="2155"/>
                      <a:pt x="4687" y="2406"/>
                      <a:pt x="4637" y="2556"/>
                    </a:cubicBezTo>
                    <a:cubicBezTo>
                      <a:pt x="4612" y="2707"/>
                      <a:pt x="4537" y="2882"/>
                      <a:pt x="4436" y="3108"/>
                    </a:cubicBezTo>
                    <a:cubicBezTo>
                      <a:pt x="4336" y="3308"/>
                      <a:pt x="4211" y="3459"/>
                      <a:pt x="4060" y="3534"/>
                    </a:cubicBezTo>
                    <a:cubicBezTo>
                      <a:pt x="3810" y="3684"/>
                      <a:pt x="3409" y="4010"/>
                      <a:pt x="2857" y="4486"/>
                    </a:cubicBezTo>
                    <a:cubicBezTo>
                      <a:pt x="2481" y="4837"/>
                      <a:pt x="2080" y="5163"/>
                      <a:pt x="1654" y="5439"/>
                    </a:cubicBezTo>
                    <a:cubicBezTo>
                      <a:pt x="1355" y="5644"/>
                      <a:pt x="1112" y="5752"/>
                      <a:pt x="924" y="5752"/>
                    </a:cubicBezTo>
                    <a:cubicBezTo>
                      <a:pt x="860" y="5752"/>
                      <a:pt x="803" y="5740"/>
                      <a:pt x="752" y="5714"/>
                    </a:cubicBezTo>
                    <a:cubicBezTo>
                      <a:pt x="652" y="5664"/>
                      <a:pt x="558" y="5639"/>
                      <a:pt x="473" y="5639"/>
                    </a:cubicBezTo>
                    <a:cubicBezTo>
                      <a:pt x="389" y="5639"/>
                      <a:pt x="314" y="5664"/>
                      <a:pt x="251" y="5714"/>
                    </a:cubicBezTo>
                    <a:cubicBezTo>
                      <a:pt x="101" y="5790"/>
                      <a:pt x="25" y="5940"/>
                      <a:pt x="25" y="6165"/>
                    </a:cubicBezTo>
                    <a:lnTo>
                      <a:pt x="0" y="14912"/>
                    </a:lnTo>
                    <a:cubicBezTo>
                      <a:pt x="0" y="15138"/>
                      <a:pt x="75" y="15389"/>
                      <a:pt x="226" y="15639"/>
                    </a:cubicBezTo>
                    <a:cubicBezTo>
                      <a:pt x="376" y="15890"/>
                      <a:pt x="552" y="16090"/>
                      <a:pt x="752" y="16216"/>
                    </a:cubicBezTo>
                    <a:cubicBezTo>
                      <a:pt x="1028" y="16391"/>
                      <a:pt x="1654" y="16942"/>
                      <a:pt x="2632" y="17895"/>
                    </a:cubicBezTo>
                    <a:cubicBezTo>
                      <a:pt x="3233" y="18471"/>
                      <a:pt x="3710" y="18922"/>
                      <a:pt x="4060" y="19248"/>
                    </a:cubicBezTo>
                    <a:cubicBezTo>
                      <a:pt x="4411" y="19574"/>
                      <a:pt x="4888" y="19975"/>
                      <a:pt x="5489" y="20476"/>
                    </a:cubicBezTo>
                    <a:cubicBezTo>
                      <a:pt x="6116" y="20978"/>
                      <a:pt x="6692" y="21379"/>
                      <a:pt x="7193" y="21679"/>
                    </a:cubicBezTo>
                    <a:lnTo>
                      <a:pt x="8722" y="22557"/>
                    </a:lnTo>
                    <a:cubicBezTo>
                      <a:pt x="9350" y="22916"/>
                      <a:pt x="9880" y="23087"/>
                      <a:pt x="10318" y="23087"/>
                    </a:cubicBezTo>
                    <a:cubicBezTo>
                      <a:pt x="10613" y="23087"/>
                      <a:pt x="10866" y="23009"/>
                      <a:pt x="11078" y="22857"/>
                    </a:cubicBezTo>
                    <a:cubicBezTo>
                      <a:pt x="11529" y="22481"/>
                      <a:pt x="11730" y="21780"/>
                      <a:pt x="11654" y="20727"/>
                    </a:cubicBezTo>
                    <a:cubicBezTo>
                      <a:pt x="11955" y="20552"/>
                      <a:pt x="12181" y="20251"/>
                      <a:pt x="12306" y="19800"/>
                    </a:cubicBezTo>
                    <a:cubicBezTo>
                      <a:pt x="12431" y="19323"/>
                      <a:pt x="12431" y="18797"/>
                      <a:pt x="12306" y="18221"/>
                    </a:cubicBezTo>
                    <a:cubicBezTo>
                      <a:pt x="12657" y="17870"/>
                      <a:pt x="12832" y="17343"/>
                      <a:pt x="12807" y="16642"/>
                    </a:cubicBezTo>
                    <a:cubicBezTo>
                      <a:pt x="12807" y="16341"/>
                      <a:pt x="12757" y="15965"/>
                      <a:pt x="12657" y="15514"/>
                    </a:cubicBezTo>
                    <a:cubicBezTo>
                      <a:pt x="13083" y="15188"/>
                      <a:pt x="13309" y="14637"/>
                      <a:pt x="13309" y="13860"/>
                    </a:cubicBezTo>
                    <a:cubicBezTo>
                      <a:pt x="13309" y="13133"/>
                      <a:pt x="13083" y="12406"/>
                      <a:pt x="12632" y="11629"/>
                    </a:cubicBezTo>
                    <a:cubicBezTo>
                      <a:pt x="12181" y="10852"/>
                      <a:pt x="11654" y="10276"/>
                      <a:pt x="11028" y="9925"/>
                    </a:cubicBezTo>
                    <a:lnTo>
                      <a:pt x="7745" y="8020"/>
                    </a:lnTo>
                    <a:cubicBezTo>
                      <a:pt x="7795" y="7920"/>
                      <a:pt x="7820" y="7820"/>
                      <a:pt x="7845" y="7744"/>
                    </a:cubicBezTo>
                    <a:cubicBezTo>
                      <a:pt x="7870" y="7694"/>
                      <a:pt x="7920" y="7619"/>
                      <a:pt x="7970" y="7544"/>
                    </a:cubicBezTo>
                    <a:cubicBezTo>
                      <a:pt x="8045" y="7444"/>
                      <a:pt x="8070" y="7394"/>
                      <a:pt x="8096" y="7343"/>
                    </a:cubicBezTo>
                    <a:cubicBezTo>
                      <a:pt x="8246" y="7143"/>
                      <a:pt x="8346" y="6942"/>
                      <a:pt x="8421" y="6792"/>
                    </a:cubicBezTo>
                    <a:cubicBezTo>
                      <a:pt x="8497" y="6617"/>
                      <a:pt x="8572" y="6391"/>
                      <a:pt x="8647" y="6090"/>
                    </a:cubicBezTo>
                    <a:cubicBezTo>
                      <a:pt x="8722" y="5790"/>
                      <a:pt x="8772" y="5464"/>
                      <a:pt x="8772" y="5113"/>
                    </a:cubicBezTo>
                    <a:cubicBezTo>
                      <a:pt x="8772" y="4912"/>
                      <a:pt x="8772" y="4737"/>
                      <a:pt x="8772" y="4587"/>
                    </a:cubicBezTo>
                    <a:cubicBezTo>
                      <a:pt x="8772" y="4461"/>
                      <a:pt x="8747" y="4236"/>
                      <a:pt x="8697" y="3935"/>
                    </a:cubicBezTo>
                    <a:cubicBezTo>
                      <a:pt x="8672" y="3659"/>
                      <a:pt x="8622" y="3384"/>
                      <a:pt x="8572" y="3183"/>
                    </a:cubicBezTo>
                    <a:cubicBezTo>
                      <a:pt x="8497" y="2957"/>
                      <a:pt x="8421" y="2707"/>
                      <a:pt x="8296" y="2406"/>
                    </a:cubicBezTo>
                    <a:cubicBezTo>
                      <a:pt x="8146" y="2105"/>
                      <a:pt x="7995" y="1830"/>
                      <a:pt x="7820" y="1579"/>
                    </a:cubicBezTo>
                    <a:cubicBezTo>
                      <a:pt x="7619" y="1328"/>
                      <a:pt x="7394" y="1078"/>
                      <a:pt x="7093" y="802"/>
                    </a:cubicBezTo>
                    <a:cubicBezTo>
                      <a:pt x="6817" y="551"/>
                      <a:pt x="6492" y="326"/>
                      <a:pt x="6116" y="100"/>
                    </a:cubicBezTo>
                    <a:cubicBezTo>
                      <a:pt x="6015" y="50"/>
                      <a:pt x="5890" y="0"/>
                      <a:pt x="57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cxnSp>
          <p:nvCxnSpPr>
            <p:cNvPr id="497" name="Google Shape;497;p28"/>
            <p:cNvCxnSpPr/>
            <p:nvPr/>
          </p:nvCxnSpPr>
          <p:spPr>
            <a:xfrm flipH="1">
              <a:off x="5091350" y="3325488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98" name="Google Shape;498;p28"/>
          <p:cNvGrpSpPr/>
          <p:nvPr/>
        </p:nvGrpSpPr>
        <p:grpSpPr>
          <a:xfrm>
            <a:off x="7419442" y="2336913"/>
            <a:ext cx="1248521" cy="1343263"/>
            <a:chOff x="7419442" y="2336913"/>
            <a:chExt cx="1248521" cy="1343263"/>
          </a:xfrm>
        </p:grpSpPr>
        <p:grpSp>
          <p:nvGrpSpPr>
            <p:cNvPr id="499" name="Google Shape;499;p28"/>
            <p:cNvGrpSpPr/>
            <p:nvPr/>
          </p:nvGrpSpPr>
          <p:grpSpPr>
            <a:xfrm>
              <a:off x="7419442" y="2336913"/>
              <a:ext cx="1248521" cy="1281779"/>
              <a:chOff x="3466342" y="1278175"/>
              <a:chExt cx="1248521" cy="1281779"/>
            </a:xfrm>
          </p:grpSpPr>
          <p:sp>
            <p:nvSpPr>
              <p:cNvPr id="500" name="Google Shape;500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l="l" t="t" r="r" b="b"/>
                <a:pathLst>
                  <a:path w="13408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8"/>
            <p:cNvGrpSpPr/>
            <p:nvPr/>
          </p:nvGrpSpPr>
          <p:grpSpPr>
            <a:xfrm>
              <a:off x="7794146" y="2711707"/>
              <a:ext cx="284009" cy="491551"/>
              <a:chOff x="457196" y="3472970"/>
              <a:chExt cx="284009" cy="491551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524600" y="3848501"/>
                <a:ext cx="149202" cy="116020"/>
              </a:xfrm>
              <a:custGeom>
                <a:rect l="l" t="t" r="r" b="b"/>
                <a:pathLst>
                  <a:path w="7545" h="58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2" y="2131"/>
                      <a:pt x="1981" y="4311"/>
                      <a:pt x="3760" y="5339"/>
                    </a:cubicBezTo>
                    <a:cubicBezTo>
                      <a:pt x="4396" y="5697"/>
                      <a:pt x="4997" y="5867"/>
                      <a:pt x="5529" y="5867"/>
                    </a:cubicBezTo>
                    <a:cubicBezTo>
                      <a:pt x="6487" y="5867"/>
                      <a:pt x="7223" y="5319"/>
                      <a:pt x="7545" y="4336"/>
                    </a:cubicBez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457196" y="3472970"/>
                <a:ext cx="284009" cy="433191"/>
              </a:xfrm>
              <a:custGeom>
                <a:rect l="l" t="t" r="r" b="b"/>
                <a:pathLst>
                  <a:path w="14361" h="21906" extrusionOk="0">
                    <a:moveTo>
                      <a:pt x="4085" y="0"/>
                    </a:moveTo>
                    <a:cubicBezTo>
                      <a:pt x="1880" y="0"/>
                      <a:pt x="301" y="1655"/>
                      <a:pt x="126" y="4512"/>
                    </a:cubicBezTo>
                    <a:cubicBezTo>
                      <a:pt x="0" y="6642"/>
                      <a:pt x="652" y="9048"/>
                      <a:pt x="1780" y="11228"/>
                    </a:cubicBezTo>
                    <a:cubicBezTo>
                      <a:pt x="2882" y="13359"/>
                      <a:pt x="3434" y="15614"/>
                      <a:pt x="3434" y="17569"/>
                    </a:cubicBezTo>
                    <a:lnTo>
                      <a:pt x="10978" y="21905"/>
                    </a:lnTo>
                    <a:cubicBezTo>
                      <a:pt x="10978" y="19900"/>
                      <a:pt x="11604" y="18321"/>
                      <a:pt x="12707" y="17419"/>
                    </a:cubicBezTo>
                    <a:cubicBezTo>
                      <a:pt x="13735" y="16617"/>
                      <a:pt x="14336" y="15163"/>
                      <a:pt x="14361" y="13183"/>
                    </a:cubicBezTo>
                    <a:cubicBezTo>
                      <a:pt x="14361" y="8697"/>
                      <a:pt x="11178" y="3208"/>
                      <a:pt x="7243" y="953"/>
                    </a:cubicBezTo>
                    <a:cubicBezTo>
                      <a:pt x="7093" y="878"/>
                      <a:pt x="6943" y="802"/>
                      <a:pt x="6792" y="727"/>
                    </a:cubicBezTo>
                    <a:cubicBezTo>
                      <a:pt x="5840" y="226"/>
                      <a:pt x="4913" y="0"/>
                      <a:pt x="408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cxnSp>
          <p:nvCxnSpPr>
            <p:cNvPr id="508" name="Google Shape;508;p28"/>
            <p:cNvCxnSpPr/>
            <p:nvPr/>
          </p:nvCxnSpPr>
          <p:spPr>
            <a:xfrm flipH="1">
              <a:off x="7870325" y="333307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14" name="Google Shape;514;p28"/>
          <p:cNvGrpSpPr/>
          <p:nvPr/>
        </p:nvGrpSpPr>
        <p:grpSpPr>
          <a:xfrm>
            <a:off x="533392" y="1131338"/>
            <a:ext cx="1248521" cy="1375563"/>
            <a:chOff x="533392" y="1131338"/>
            <a:chExt cx="1248521" cy="1375563"/>
          </a:xfrm>
        </p:grpSpPr>
        <p:grpSp>
          <p:nvGrpSpPr>
            <p:cNvPr id="515" name="Google Shape;515;p28"/>
            <p:cNvGrpSpPr/>
            <p:nvPr/>
          </p:nvGrpSpPr>
          <p:grpSpPr>
            <a:xfrm>
              <a:off x="533392" y="1131338"/>
              <a:ext cx="1248521" cy="1281779"/>
              <a:chOff x="533392" y="1131338"/>
              <a:chExt cx="1248521" cy="1281779"/>
            </a:xfrm>
          </p:grpSpPr>
          <p:grpSp>
            <p:nvGrpSpPr>
              <p:cNvPr id="516" name="Google Shape;516;p28"/>
              <p:cNvGrpSpPr/>
              <p:nvPr/>
            </p:nvGrpSpPr>
            <p:grpSpPr>
              <a:xfrm>
                <a:off x="533392" y="1131338"/>
                <a:ext cx="1248521" cy="1281779"/>
                <a:chOff x="3466342" y="1278175"/>
                <a:chExt cx="1248521" cy="1281779"/>
              </a:xfrm>
            </p:grpSpPr>
            <p:sp>
              <p:nvSpPr>
                <p:cNvPr id="517" name="Google Shape;517;p28"/>
                <p:cNvSpPr/>
                <p:nvPr/>
              </p:nvSpPr>
              <p:spPr>
                <a:xfrm>
                  <a:off x="3539197" y="1490311"/>
                  <a:ext cx="177955" cy="89225"/>
                </a:xfrm>
                <a:custGeom>
                  <a:rect l="l" t="t" r="r" b="b"/>
                  <a:pathLst>
                    <a:path w="8999" h="4512" extrusionOk="0">
                      <a:moveTo>
                        <a:pt x="8999" y="1"/>
                      </a:moveTo>
                      <a:cubicBezTo>
                        <a:pt x="8748" y="26"/>
                        <a:pt x="8522" y="51"/>
                        <a:pt x="8297" y="101"/>
                      </a:cubicBezTo>
                      <a:cubicBezTo>
                        <a:pt x="8021" y="151"/>
                        <a:pt x="7770" y="226"/>
                        <a:pt x="7520" y="301"/>
                      </a:cubicBezTo>
                      <a:cubicBezTo>
                        <a:pt x="7495" y="326"/>
                        <a:pt x="7445" y="326"/>
                        <a:pt x="7420" y="326"/>
                      </a:cubicBezTo>
                      <a:cubicBezTo>
                        <a:pt x="7319" y="377"/>
                        <a:pt x="7244" y="402"/>
                        <a:pt x="7144" y="452"/>
                      </a:cubicBezTo>
                      <a:cubicBezTo>
                        <a:pt x="7069" y="477"/>
                        <a:pt x="6994" y="502"/>
                        <a:pt x="6943" y="527"/>
                      </a:cubicBezTo>
                      <a:cubicBezTo>
                        <a:pt x="6743" y="627"/>
                        <a:pt x="6567" y="702"/>
                        <a:pt x="6367" y="828"/>
                      </a:cubicBezTo>
                      <a:lnTo>
                        <a:pt x="1" y="4512"/>
                      </a:lnTo>
                      <a:cubicBezTo>
                        <a:pt x="176" y="4412"/>
                        <a:pt x="377" y="4311"/>
                        <a:pt x="552" y="4236"/>
                      </a:cubicBezTo>
                      <a:cubicBezTo>
                        <a:pt x="628" y="4211"/>
                        <a:pt x="678" y="4186"/>
                        <a:pt x="753" y="4161"/>
                      </a:cubicBezTo>
                      <a:cubicBezTo>
                        <a:pt x="878" y="4111"/>
                        <a:pt x="1003" y="4061"/>
                        <a:pt x="1129" y="4011"/>
                      </a:cubicBezTo>
                      <a:cubicBezTo>
                        <a:pt x="1379" y="3935"/>
                        <a:pt x="1655" y="3860"/>
                        <a:pt x="1931" y="3810"/>
                      </a:cubicBezTo>
                      <a:cubicBezTo>
                        <a:pt x="2156" y="3760"/>
                        <a:pt x="2382" y="3735"/>
                        <a:pt x="2608" y="3710"/>
                      </a:cubicBezTo>
                      <a:lnTo>
                        <a:pt x="899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8"/>
                <p:cNvSpPr/>
                <p:nvPr/>
              </p:nvSpPr>
              <p:spPr>
                <a:xfrm>
                  <a:off x="3659157" y="1278175"/>
                  <a:ext cx="410885" cy="203228"/>
                </a:xfrm>
                <a:custGeom>
                  <a:rect l="l" t="t" r="r" b="b"/>
                  <a:pathLst>
                    <a:path w="20778" h="10277" extrusionOk="0">
                      <a:moveTo>
                        <a:pt x="9574" y="1"/>
                      </a:moveTo>
                      <a:cubicBezTo>
                        <a:pt x="9474" y="1"/>
                        <a:pt x="9399" y="1"/>
                        <a:pt x="9324" y="1"/>
                      </a:cubicBezTo>
                      <a:lnTo>
                        <a:pt x="9324" y="1"/>
                      </a:lnTo>
                      <a:cubicBezTo>
                        <a:pt x="9248" y="1"/>
                        <a:pt x="9198" y="26"/>
                        <a:pt x="9123" y="26"/>
                      </a:cubicBezTo>
                      <a:lnTo>
                        <a:pt x="9123" y="26"/>
                      </a:lnTo>
                      <a:cubicBezTo>
                        <a:pt x="9048" y="26"/>
                        <a:pt x="8998" y="26"/>
                        <a:pt x="8923" y="26"/>
                      </a:cubicBezTo>
                      <a:lnTo>
                        <a:pt x="8923" y="26"/>
                      </a:lnTo>
                      <a:cubicBezTo>
                        <a:pt x="8697" y="51"/>
                        <a:pt x="8446" y="76"/>
                        <a:pt x="8221" y="126"/>
                      </a:cubicBezTo>
                      <a:lnTo>
                        <a:pt x="8221" y="126"/>
                      </a:lnTo>
                      <a:cubicBezTo>
                        <a:pt x="8221" y="126"/>
                        <a:pt x="8221" y="126"/>
                        <a:pt x="8196" y="126"/>
                      </a:cubicBezTo>
                      <a:lnTo>
                        <a:pt x="8196" y="126"/>
                      </a:lnTo>
                      <a:cubicBezTo>
                        <a:pt x="8146" y="151"/>
                        <a:pt x="8095" y="176"/>
                        <a:pt x="8045" y="176"/>
                      </a:cubicBezTo>
                      <a:lnTo>
                        <a:pt x="8045" y="176"/>
                      </a:lnTo>
                      <a:cubicBezTo>
                        <a:pt x="7820" y="226"/>
                        <a:pt x="7594" y="276"/>
                        <a:pt x="7369" y="377"/>
                      </a:cubicBezTo>
                      <a:lnTo>
                        <a:pt x="7369" y="377"/>
                      </a:lnTo>
                      <a:cubicBezTo>
                        <a:pt x="7344" y="377"/>
                        <a:pt x="7319" y="377"/>
                        <a:pt x="7319" y="402"/>
                      </a:cubicBezTo>
                      <a:lnTo>
                        <a:pt x="7319" y="402"/>
                      </a:lnTo>
                      <a:cubicBezTo>
                        <a:pt x="6993" y="502"/>
                        <a:pt x="6667" y="652"/>
                        <a:pt x="6366" y="828"/>
                      </a:cubicBezTo>
                      <a:lnTo>
                        <a:pt x="6366" y="828"/>
                      </a:lnTo>
                      <a:lnTo>
                        <a:pt x="0" y="4537"/>
                      </a:lnTo>
                      <a:cubicBezTo>
                        <a:pt x="301" y="4362"/>
                        <a:pt x="602" y="4211"/>
                        <a:pt x="928" y="4086"/>
                      </a:cubicBezTo>
                      <a:lnTo>
                        <a:pt x="928" y="4086"/>
                      </a:lnTo>
                      <a:cubicBezTo>
                        <a:pt x="1178" y="4011"/>
                        <a:pt x="1429" y="3936"/>
                        <a:pt x="1679" y="3885"/>
                      </a:cubicBezTo>
                      <a:lnTo>
                        <a:pt x="1679" y="3885"/>
                      </a:lnTo>
                      <a:cubicBezTo>
                        <a:pt x="1730" y="3860"/>
                        <a:pt x="1780" y="3860"/>
                        <a:pt x="1830" y="3835"/>
                      </a:cubicBezTo>
                      <a:lnTo>
                        <a:pt x="1830" y="3835"/>
                      </a:lnTo>
                      <a:cubicBezTo>
                        <a:pt x="2131" y="3785"/>
                        <a:pt x="2431" y="3735"/>
                        <a:pt x="2757" y="3735"/>
                      </a:cubicBezTo>
                      <a:lnTo>
                        <a:pt x="2757" y="3735"/>
                      </a:lnTo>
                      <a:cubicBezTo>
                        <a:pt x="2807" y="3710"/>
                        <a:pt x="2882" y="3710"/>
                        <a:pt x="2933" y="3710"/>
                      </a:cubicBezTo>
                      <a:lnTo>
                        <a:pt x="2933" y="3710"/>
                      </a:lnTo>
                      <a:cubicBezTo>
                        <a:pt x="3233" y="3710"/>
                        <a:pt x="3559" y="3710"/>
                        <a:pt x="3860" y="3735"/>
                      </a:cubicBezTo>
                      <a:lnTo>
                        <a:pt x="3860" y="3735"/>
                      </a:lnTo>
                      <a:cubicBezTo>
                        <a:pt x="3910" y="3735"/>
                        <a:pt x="3935" y="3735"/>
                        <a:pt x="3985" y="3735"/>
                      </a:cubicBezTo>
                      <a:lnTo>
                        <a:pt x="3985" y="3735"/>
                      </a:lnTo>
                      <a:cubicBezTo>
                        <a:pt x="4311" y="3785"/>
                        <a:pt x="4662" y="3835"/>
                        <a:pt x="4988" y="3911"/>
                      </a:cubicBezTo>
                      <a:lnTo>
                        <a:pt x="4988" y="3911"/>
                      </a:lnTo>
                      <a:cubicBezTo>
                        <a:pt x="5038" y="3911"/>
                        <a:pt x="5063" y="3911"/>
                        <a:pt x="5113" y="3936"/>
                      </a:cubicBezTo>
                      <a:lnTo>
                        <a:pt x="5113" y="3936"/>
                      </a:lnTo>
                      <a:cubicBezTo>
                        <a:pt x="5464" y="4011"/>
                        <a:pt x="5815" y="4111"/>
                        <a:pt x="6191" y="4236"/>
                      </a:cubicBezTo>
                      <a:lnTo>
                        <a:pt x="6191" y="4236"/>
                      </a:lnTo>
                      <a:cubicBezTo>
                        <a:pt x="6216" y="4236"/>
                        <a:pt x="6241" y="4236"/>
                        <a:pt x="6266" y="4261"/>
                      </a:cubicBezTo>
                      <a:lnTo>
                        <a:pt x="6266" y="4261"/>
                      </a:lnTo>
                      <a:cubicBezTo>
                        <a:pt x="6642" y="4387"/>
                        <a:pt x="7018" y="4537"/>
                        <a:pt x="7419" y="4713"/>
                      </a:cubicBezTo>
                      <a:lnTo>
                        <a:pt x="7419" y="4713"/>
                      </a:lnTo>
                      <a:cubicBezTo>
                        <a:pt x="7444" y="4738"/>
                        <a:pt x="7469" y="4738"/>
                        <a:pt x="7494" y="4763"/>
                      </a:cubicBezTo>
                      <a:lnTo>
                        <a:pt x="7494" y="4763"/>
                      </a:lnTo>
                      <a:cubicBezTo>
                        <a:pt x="7895" y="4938"/>
                        <a:pt x="8296" y="5139"/>
                        <a:pt x="8722" y="5389"/>
                      </a:cubicBezTo>
                      <a:lnTo>
                        <a:pt x="8722" y="5389"/>
                      </a:lnTo>
                      <a:cubicBezTo>
                        <a:pt x="8948" y="5515"/>
                        <a:pt x="9198" y="5665"/>
                        <a:pt x="9424" y="5815"/>
                      </a:cubicBezTo>
                      <a:lnTo>
                        <a:pt x="9424" y="5815"/>
                      </a:lnTo>
                      <a:cubicBezTo>
                        <a:pt x="9474" y="5865"/>
                        <a:pt x="9524" y="5891"/>
                        <a:pt x="9574" y="5916"/>
                      </a:cubicBezTo>
                      <a:lnTo>
                        <a:pt x="9574" y="5916"/>
                      </a:lnTo>
                      <a:cubicBezTo>
                        <a:pt x="9775" y="6041"/>
                        <a:pt x="9950" y="6166"/>
                        <a:pt x="10126" y="6292"/>
                      </a:cubicBezTo>
                      <a:lnTo>
                        <a:pt x="10126" y="6292"/>
                      </a:lnTo>
                      <a:cubicBezTo>
                        <a:pt x="10176" y="6342"/>
                        <a:pt x="10251" y="6367"/>
                        <a:pt x="10301" y="6417"/>
                      </a:cubicBezTo>
                      <a:lnTo>
                        <a:pt x="10301" y="6417"/>
                      </a:lnTo>
                      <a:cubicBezTo>
                        <a:pt x="10527" y="6567"/>
                        <a:pt x="10727" y="6743"/>
                        <a:pt x="10953" y="6918"/>
                      </a:cubicBezTo>
                      <a:lnTo>
                        <a:pt x="10953" y="6918"/>
                      </a:lnTo>
                      <a:cubicBezTo>
                        <a:pt x="10978" y="6943"/>
                        <a:pt x="11028" y="6968"/>
                        <a:pt x="11053" y="6993"/>
                      </a:cubicBezTo>
                      <a:lnTo>
                        <a:pt x="11053" y="6993"/>
                      </a:lnTo>
                      <a:cubicBezTo>
                        <a:pt x="11228" y="7144"/>
                        <a:pt x="11429" y="7294"/>
                        <a:pt x="11604" y="7444"/>
                      </a:cubicBezTo>
                      <a:lnTo>
                        <a:pt x="11604" y="7444"/>
                      </a:lnTo>
                      <a:cubicBezTo>
                        <a:pt x="11679" y="7520"/>
                        <a:pt x="11730" y="7570"/>
                        <a:pt x="11805" y="7620"/>
                      </a:cubicBezTo>
                      <a:lnTo>
                        <a:pt x="11805" y="7620"/>
                      </a:lnTo>
                      <a:cubicBezTo>
                        <a:pt x="11955" y="7770"/>
                        <a:pt x="12131" y="7921"/>
                        <a:pt x="12281" y="8046"/>
                      </a:cubicBezTo>
                      <a:lnTo>
                        <a:pt x="12281" y="8046"/>
                      </a:lnTo>
                      <a:cubicBezTo>
                        <a:pt x="12331" y="8121"/>
                        <a:pt x="12406" y="8171"/>
                        <a:pt x="12456" y="8221"/>
                      </a:cubicBezTo>
                      <a:lnTo>
                        <a:pt x="12456" y="8221"/>
                      </a:lnTo>
                      <a:cubicBezTo>
                        <a:pt x="12682" y="8422"/>
                        <a:pt x="12882" y="8622"/>
                        <a:pt x="13083" y="8823"/>
                      </a:cubicBezTo>
                      <a:lnTo>
                        <a:pt x="13083" y="8823"/>
                      </a:lnTo>
                      <a:cubicBezTo>
                        <a:pt x="13083" y="8848"/>
                        <a:pt x="13108" y="8848"/>
                        <a:pt x="13108" y="8873"/>
                      </a:cubicBezTo>
                      <a:lnTo>
                        <a:pt x="13108" y="8873"/>
                      </a:lnTo>
                      <a:cubicBezTo>
                        <a:pt x="13309" y="9073"/>
                        <a:pt x="13484" y="9274"/>
                        <a:pt x="13684" y="9474"/>
                      </a:cubicBezTo>
                      <a:lnTo>
                        <a:pt x="13684" y="9474"/>
                      </a:lnTo>
                      <a:cubicBezTo>
                        <a:pt x="13735" y="9525"/>
                        <a:pt x="13810" y="9600"/>
                        <a:pt x="13860" y="9675"/>
                      </a:cubicBezTo>
                      <a:lnTo>
                        <a:pt x="13860" y="9675"/>
                      </a:lnTo>
                      <a:cubicBezTo>
                        <a:pt x="14035" y="9875"/>
                        <a:pt x="14211" y="10076"/>
                        <a:pt x="14411" y="10277"/>
                      </a:cubicBezTo>
                      <a:lnTo>
                        <a:pt x="14411" y="10277"/>
                      </a:lnTo>
                      <a:lnTo>
                        <a:pt x="20777" y="6592"/>
                      </a:lnTo>
                      <a:cubicBezTo>
                        <a:pt x="20677" y="6442"/>
                        <a:pt x="20552" y="6317"/>
                        <a:pt x="20451" y="6191"/>
                      </a:cubicBezTo>
                      <a:lnTo>
                        <a:pt x="20451" y="6191"/>
                      </a:lnTo>
                      <a:cubicBezTo>
                        <a:pt x="20376" y="6116"/>
                        <a:pt x="20301" y="6041"/>
                        <a:pt x="20226" y="5966"/>
                      </a:cubicBezTo>
                      <a:lnTo>
                        <a:pt x="20226" y="5966"/>
                      </a:lnTo>
                      <a:cubicBezTo>
                        <a:pt x="20176" y="5891"/>
                        <a:pt x="20126" y="5840"/>
                        <a:pt x="20050" y="5765"/>
                      </a:cubicBezTo>
                      <a:lnTo>
                        <a:pt x="20050" y="5765"/>
                      </a:lnTo>
                      <a:cubicBezTo>
                        <a:pt x="20025" y="5740"/>
                        <a:pt x="20000" y="5690"/>
                        <a:pt x="19950" y="5640"/>
                      </a:cubicBezTo>
                      <a:lnTo>
                        <a:pt x="19950" y="5640"/>
                      </a:lnTo>
                      <a:cubicBezTo>
                        <a:pt x="19800" y="5490"/>
                        <a:pt x="19649" y="5314"/>
                        <a:pt x="19499" y="5164"/>
                      </a:cubicBezTo>
                      <a:lnTo>
                        <a:pt x="19499" y="5164"/>
                      </a:lnTo>
                      <a:cubicBezTo>
                        <a:pt x="19474" y="5139"/>
                        <a:pt x="19474" y="5139"/>
                        <a:pt x="19449" y="5139"/>
                      </a:cubicBezTo>
                      <a:lnTo>
                        <a:pt x="19449" y="5139"/>
                      </a:lnTo>
                      <a:cubicBezTo>
                        <a:pt x="19449" y="5139"/>
                        <a:pt x="19449" y="5114"/>
                        <a:pt x="19449" y="5114"/>
                      </a:cubicBezTo>
                      <a:lnTo>
                        <a:pt x="19449" y="5114"/>
                      </a:lnTo>
                      <a:cubicBezTo>
                        <a:pt x="19273" y="4938"/>
                        <a:pt x="19098" y="4763"/>
                        <a:pt x="18923" y="4612"/>
                      </a:cubicBezTo>
                      <a:lnTo>
                        <a:pt x="18923" y="4612"/>
                      </a:lnTo>
                      <a:cubicBezTo>
                        <a:pt x="18898" y="4587"/>
                        <a:pt x="18872" y="4562"/>
                        <a:pt x="18847" y="4512"/>
                      </a:cubicBezTo>
                      <a:lnTo>
                        <a:pt x="18847" y="4512"/>
                      </a:lnTo>
                      <a:cubicBezTo>
                        <a:pt x="18772" y="4462"/>
                        <a:pt x="18722" y="4412"/>
                        <a:pt x="18647" y="4337"/>
                      </a:cubicBezTo>
                      <a:lnTo>
                        <a:pt x="18647" y="4337"/>
                      </a:lnTo>
                      <a:cubicBezTo>
                        <a:pt x="18572" y="4261"/>
                        <a:pt x="18471" y="4186"/>
                        <a:pt x="18396" y="4111"/>
                      </a:cubicBezTo>
                      <a:lnTo>
                        <a:pt x="18396" y="4111"/>
                      </a:lnTo>
                      <a:cubicBezTo>
                        <a:pt x="18321" y="4036"/>
                        <a:pt x="18246" y="3986"/>
                        <a:pt x="18196" y="3936"/>
                      </a:cubicBezTo>
                      <a:lnTo>
                        <a:pt x="18196" y="3936"/>
                      </a:lnTo>
                      <a:cubicBezTo>
                        <a:pt x="18121" y="3860"/>
                        <a:pt x="18045" y="3810"/>
                        <a:pt x="17995" y="3760"/>
                      </a:cubicBezTo>
                      <a:lnTo>
                        <a:pt x="17995" y="3760"/>
                      </a:lnTo>
                      <a:cubicBezTo>
                        <a:pt x="17945" y="3710"/>
                        <a:pt x="17895" y="3660"/>
                        <a:pt x="17845" y="3635"/>
                      </a:cubicBezTo>
                      <a:lnTo>
                        <a:pt x="17845" y="3635"/>
                      </a:lnTo>
                      <a:cubicBezTo>
                        <a:pt x="17720" y="3510"/>
                        <a:pt x="17569" y="3409"/>
                        <a:pt x="17444" y="3284"/>
                      </a:cubicBezTo>
                      <a:lnTo>
                        <a:pt x="17444" y="3284"/>
                      </a:lnTo>
                      <a:cubicBezTo>
                        <a:pt x="17394" y="3259"/>
                        <a:pt x="17369" y="3234"/>
                        <a:pt x="17319" y="3209"/>
                      </a:cubicBezTo>
                      <a:lnTo>
                        <a:pt x="17319" y="3209"/>
                      </a:lnTo>
                      <a:cubicBezTo>
                        <a:pt x="17319" y="3209"/>
                        <a:pt x="17319" y="3184"/>
                        <a:pt x="17294" y="3184"/>
                      </a:cubicBezTo>
                      <a:lnTo>
                        <a:pt x="17294" y="3184"/>
                      </a:lnTo>
                      <a:cubicBezTo>
                        <a:pt x="17118" y="3058"/>
                        <a:pt x="16943" y="2908"/>
                        <a:pt x="16767" y="2783"/>
                      </a:cubicBezTo>
                      <a:lnTo>
                        <a:pt x="16767" y="2783"/>
                      </a:lnTo>
                      <a:cubicBezTo>
                        <a:pt x="16742" y="2758"/>
                        <a:pt x="16692" y="2733"/>
                        <a:pt x="16667" y="2708"/>
                      </a:cubicBezTo>
                      <a:lnTo>
                        <a:pt x="16667" y="2708"/>
                      </a:lnTo>
                      <a:cubicBezTo>
                        <a:pt x="16617" y="2657"/>
                        <a:pt x="16567" y="2632"/>
                        <a:pt x="16491" y="2582"/>
                      </a:cubicBezTo>
                      <a:lnTo>
                        <a:pt x="16491" y="2582"/>
                      </a:lnTo>
                      <a:cubicBezTo>
                        <a:pt x="16416" y="2532"/>
                        <a:pt x="16341" y="2457"/>
                        <a:pt x="16241" y="2407"/>
                      </a:cubicBezTo>
                      <a:lnTo>
                        <a:pt x="16241" y="2407"/>
                      </a:lnTo>
                      <a:cubicBezTo>
                        <a:pt x="16141" y="2332"/>
                        <a:pt x="16065" y="2281"/>
                        <a:pt x="15965" y="2206"/>
                      </a:cubicBezTo>
                      <a:lnTo>
                        <a:pt x="15965" y="2206"/>
                      </a:lnTo>
                      <a:cubicBezTo>
                        <a:pt x="15915" y="2181"/>
                        <a:pt x="15865" y="2156"/>
                        <a:pt x="15815" y="2106"/>
                      </a:cubicBezTo>
                      <a:lnTo>
                        <a:pt x="15815" y="2106"/>
                      </a:lnTo>
                      <a:cubicBezTo>
                        <a:pt x="15790" y="2106"/>
                        <a:pt x="15740" y="2081"/>
                        <a:pt x="15715" y="2056"/>
                      </a:cubicBezTo>
                      <a:lnTo>
                        <a:pt x="15715" y="2056"/>
                      </a:lnTo>
                      <a:cubicBezTo>
                        <a:pt x="15564" y="1956"/>
                        <a:pt x="15389" y="1855"/>
                        <a:pt x="15213" y="1755"/>
                      </a:cubicBezTo>
                      <a:lnTo>
                        <a:pt x="15213" y="1755"/>
                      </a:lnTo>
                      <a:lnTo>
                        <a:pt x="15088" y="1680"/>
                      </a:lnTo>
                      <a:cubicBezTo>
                        <a:pt x="14963" y="1605"/>
                        <a:pt x="14837" y="1530"/>
                        <a:pt x="14712" y="1454"/>
                      </a:cubicBezTo>
                      <a:lnTo>
                        <a:pt x="14712" y="1454"/>
                      </a:lnTo>
                      <a:cubicBezTo>
                        <a:pt x="14537" y="1379"/>
                        <a:pt x="14361" y="1279"/>
                        <a:pt x="14211" y="1204"/>
                      </a:cubicBezTo>
                      <a:lnTo>
                        <a:pt x="14211" y="1204"/>
                      </a:lnTo>
                      <a:cubicBezTo>
                        <a:pt x="14085" y="1154"/>
                        <a:pt x="13985" y="1104"/>
                        <a:pt x="13885" y="1053"/>
                      </a:cubicBezTo>
                      <a:lnTo>
                        <a:pt x="13885" y="1053"/>
                      </a:lnTo>
                      <a:cubicBezTo>
                        <a:pt x="13860" y="1028"/>
                        <a:pt x="13835" y="1028"/>
                        <a:pt x="13810" y="1003"/>
                      </a:cubicBezTo>
                      <a:lnTo>
                        <a:pt x="13810" y="1003"/>
                      </a:lnTo>
                      <a:cubicBezTo>
                        <a:pt x="13760" y="1003"/>
                        <a:pt x="13735" y="978"/>
                        <a:pt x="13710" y="978"/>
                      </a:cubicBezTo>
                      <a:lnTo>
                        <a:pt x="13710" y="978"/>
                      </a:lnTo>
                      <a:cubicBezTo>
                        <a:pt x="13534" y="903"/>
                        <a:pt x="13384" y="828"/>
                        <a:pt x="13208" y="753"/>
                      </a:cubicBezTo>
                      <a:lnTo>
                        <a:pt x="13208" y="753"/>
                      </a:lnTo>
                      <a:cubicBezTo>
                        <a:pt x="13058" y="703"/>
                        <a:pt x="12882" y="627"/>
                        <a:pt x="12732" y="577"/>
                      </a:cubicBezTo>
                      <a:lnTo>
                        <a:pt x="12732" y="577"/>
                      </a:lnTo>
                      <a:cubicBezTo>
                        <a:pt x="12682" y="552"/>
                        <a:pt x="12657" y="552"/>
                        <a:pt x="12632" y="552"/>
                      </a:cubicBezTo>
                      <a:lnTo>
                        <a:pt x="12632" y="552"/>
                      </a:lnTo>
                      <a:cubicBezTo>
                        <a:pt x="12607" y="527"/>
                        <a:pt x="12582" y="527"/>
                        <a:pt x="12557" y="527"/>
                      </a:cubicBezTo>
                      <a:lnTo>
                        <a:pt x="12557" y="527"/>
                      </a:lnTo>
                      <a:cubicBezTo>
                        <a:pt x="12456" y="477"/>
                        <a:pt x="12331" y="452"/>
                        <a:pt x="12231" y="402"/>
                      </a:cubicBezTo>
                      <a:lnTo>
                        <a:pt x="12231" y="402"/>
                      </a:lnTo>
                      <a:cubicBezTo>
                        <a:pt x="12055" y="352"/>
                        <a:pt x="11880" y="327"/>
                        <a:pt x="11730" y="276"/>
                      </a:cubicBezTo>
                      <a:lnTo>
                        <a:pt x="11730" y="276"/>
                      </a:lnTo>
                      <a:cubicBezTo>
                        <a:pt x="11629" y="251"/>
                        <a:pt x="11554" y="226"/>
                        <a:pt x="11479" y="226"/>
                      </a:cubicBezTo>
                      <a:lnTo>
                        <a:pt x="11479" y="226"/>
                      </a:lnTo>
                      <a:cubicBezTo>
                        <a:pt x="11454" y="201"/>
                        <a:pt x="11404" y="201"/>
                        <a:pt x="11379" y="201"/>
                      </a:cubicBezTo>
                      <a:lnTo>
                        <a:pt x="11379" y="201"/>
                      </a:lnTo>
                      <a:cubicBezTo>
                        <a:pt x="11329" y="176"/>
                        <a:pt x="11278" y="176"/>
                        <a:pt x="11228" y="151"/>
                      </a:cubicBezTo>
                      <a:lnTo>
                        <a:pt x="11228" y="151"/>
                      </a:lnTo>
                      <a:cubicBezTo>
                        <a:pt x="11028" y="126"/>
                        <a:pt x="10852" y="101"/>
                        <a:pt x="10677" y="76"/>
                      </a:cubicBezTo>
                      <a:lnTo>
                        <a:pt x="10677" y="76"/>
                      </a:lnTo>
                      <a:cubicBezTo>
                        <a:pt x="10577" y="51"/>
                        <a:pt x="10476" y="51"/>
                        <a:pt x="10351" y="51"/>
                      </a:cubicBezTo>
                      <a:lnTo>
                        <a:pt x="10351" y="51"/>
                      </a:lnTo>
                      <a:cubicBezTo>
                        <a:pt x="10326" y="26"/>
                        <a:pt x="10276" y="26"/>
                        <a:pt x="10251" y="26"/>
                      </a:cubicBezTo>
                      <a:lnTo>
                        <a:pt x="10251" y="26"/>
                      </a:lnTo>
                      <a:cubicBezTo>
                        <a:pt x="10201" y="26"/>
                        <a:pt x="10176" y="26"/>
                        <a:pt x="10151" y="26"/>
                      </a:cubicBezTo>
                      <a:lnTo>
                        <a:pt x="10151" y="26"/>
                      </a:lnTo>
                      <a:cubicBezTo>
                        <a:pt x="9950" y="1"/>
                        <a:pt x="9775" y="1"/>
                        <a:pt x="9599" y="1"/>
                      </a:cubicBezTo>
                      <a:lnTo>
                        <a:pt x="9599" y="1"/>
                      </a:lnTo>
                      <a:lnTo>
                        <a:pt x="957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8"/>
                <p:cNvSpPr/>
                <p:nvPr/>
              </p:nvSpPr>
              <p:spPr>
                <a:xfrm>
                  <a:off x="4449700" y="1976047"/>
                  <a:ext cx="265163" cy="566989"/>
                </a:xfrm>
                <a:custGeom>
                  <a:rect l="l" t="t" r="r" b="b"/>
                  <a:pathLst>
                    <a:path w="13408" h="28672" extrusionOk="0">
                      <a:moveTo>
                        <a:pt x="6366" y="0"/>
                      </a:moveTo>
                      <a:lnTo>
                        <a:pt x="0" y="3709"/>
                      </a:lnTo>
                      <a:cubicBezTo>
                        <a:pt x="226" y="3960"/>
                        <a:pt x="451" y="4236"/>
                        <a:pt x="677" y="4511"/>
                      </a:cubicBezTo>
                      <a:cubicBezTo>
                        <a:pt x="727" y="4587"/>
                        <a:pt x="777" y="4637"/>
                        <a:pt x="827" y="4712"/>
                      </a:cubicBezTo>
                      <a:cubicBezTo>
                        <a:pt x="1053" y="4963"/>
                        <a:pt x="1253" y="5213"/>
                        <a:pt x="1429" y="5489"/>
                      </a:cubicBezTo>
                      <a:cubicBezTo>
                        <a:pt x="1454" y="5514"/>
                        <a:pt x="1479" y="5539"/>
                        <a:pt x="1504" y="5564"/>
                      </a:cubicBezTo>
                      <a:cubicBezTo>
                        <a:pt x="1579" y="5664"/>
                        <a:pt x="1654" y="5790"/>
                        <a:pt x="1730" y="5890"/>
                      </a:cubicBezTo>
                      <a:cubicBezTo>
                        <a:pt x="1905" y="6115"/>
                        <a:pt x="2055" y="6341"/>
                        <a:pt x="2231" y="6592"/>
                      </a:cubicBezTo>
                      <a:cubicBezTo>
                        <a:pt x="2256" y="6617"/>
                        <a:pt x="2281" y="6667"/>
                        <a:pt x="2306" y="6692"/>
                      </a:cubicBezTo>
                      <a:cubicBezTo>
                        <a:pt x="2632" y="7193"/>
                        <a:pt x="2958" y="7694"/>
                        <a:pt x="3258" y="8221"/>
                      </a:cubicBezTo>
                      <a:cubicBezTo>
                        <a:pt x="3309" y="8296"/>
                        <a:pt x="3359" y="8396"/>
                        <a:pt x="3409" y="8471"/>
                      </a:cubicBezTo>
                      <a:cubicBezTo>
                        <a:pt x="3509" y="8647"/>
                        <a:pt x="3609" y="8822"/>
                        <a:pt x="3685" y="8973"/>
                      </a:cubicBezTo>
                      <a:cubicBezTo>
                        <a:pt x="3785" y="9173"/>
                        <a:pt x="3910" y="9374"/>
                        <a:pt x="4010" y="9574"/>
                      </a:cubicBezTo>
                      <a:cubicBezTo>
                        <a:pt x="4061" y="9649"/>
                        <a:pt x="4086" y="9725"/>
                        <a:pt x="4136" y="9825"/>
                      </a:cubicBezTo>
                      <a:cubicBezTo>
                        <a:pt x="4286" y="10126"/>
                        <a:pt x="4436" y="10426"/>
                        <a:pt x="4587" y="10727"/>
                      </a:cubicBezTo>
                      <a:cubicBezTo>
                        <a:pt x="4587" y="10727"/>
                        <a:pt x="4587" y="10752"/>
                        <a:pt x="4612" y="10752"/>
                      </a:cubicBezTo>
                      <a:cubicBezTo>
                        <a:pt x="4762" y="11103"/>
                        <a:pt x="4913" y="11429"/>
                        <a:pt x="5063" y="11755"/>
                      </a:cubicBezTo>
                      <a:cubicBezTo>
                        <a:pt x="5063" y="11805"/>
                        <a:pt x="5088" y="11855"/>
                        <a:pt x="5113" y="11880"/>
                      </a:cubicBezTo>
                      <a:cubicBezTo>
                        <a:pt x="5238" y="12206"/>
                        <a:pt x="5364" y="12532"/>
                        <a:pt x="5489" y="12857"/>
                      </a:cubicBezTo>
                      <a:cubicBezTo>
                        <a:pt x="5514" y="12908"/>
                        <a:pt x="5539" y="12983"/>
                        <a:pt x="5564" y="13033"/>
                      </a:cubicBezTo>
                      <a:cubicBezTo>
                        <a:pt x="5665" y="13359"/>
                        <a:pt x="5790" y="13684"/>
                        <a:pt x="5890" y="13985"/>
                      </a:cubicBezTo>
                      <a:cubicBezTo>
                        <a:pt x="5915" y="14060"/>
                        <a:pt x="5940" y="14111"/>
                        <a:pt x="5940" y="14186"/>
                      </a:cubicBezTo>
                      <a:cubicBezTo>
                        <a:pt x="6066" y="14512"/>
                        <a:pt x="6166" y="14837"/>
                        <a:pt x="6241" y="15163"/>
                      </a:cubicBezTo>
                      <a:cubicBezTo>
                        <a:pt x="6266" y="15188"/>
                        <a:pt x="6266" y="15213"/>
                        <a:pt x="6266" y="15238"/>
                      </a:cubicBezTo>
                      <a:cubicBezTo>
                        <a:pt x="6366" y="15564"/>
                        <a:pt x="6441" y="15890"/>
                        <a:pt x="6517" y="16216"/>
                      </a:cubicBezTo>
                      <a:cubicBezTo>
                        <a:pt x="6517" y="16266"/>
                        <a:pt x="6542" y="16316"/>
                        <a:pt x="6542" y="16366"/>
                      </a:cubicBezTo>
                      <a:cubicBezTo>
                        <a:pt x="6617" y="16692"/>
                        <a:pt x="6667" y="17018"/>
                        <a:pt x="6742" y="17344"/>
                      </a:cubicBezTo>
                      <a:cubicBezTo>
                        <a:pt x="6742" y="17394"/>
                        <a:pt x="6767" y="17444"/>
                        <a:pt x="6767" y="17519"/>
                      </a:cubicBezTo>
                      <a:cubicBezTo>
                        <a:pt x="6817" y="17820"/>
                        <a:pt x="6868" y="18146"/>
                        <a:pt x="6893" y="18471"/>
                      </a:cubicBezTo>
                      <a:cubicBezTo>
                        <a:pt x="6918" y="18522"/>
                        <a:pt x="6918" y="18572"/>
                        <a:pt x="6918" y="18622"/>
                      </a:cubicBezTo>
                      <a:cubicBezTo>
                        <a:pt x="6968" y="18948"/>
                        <a:pt x="6993" y="19273"/>
                        <a:pt x="7018" y="19599"/>
                      </a:cubicBezTo>
                      <a:cubicBezTo>
                        <a:pt x="7018" y="19624"/>
                        <a:pt x="7018" y="19649"/>
                        <a:pt x="7018" y="19674"/>
                      </a:cubicBezTo>
                      <a:cubicBezTo>
                        <a:pt x="7043" y="20025"/>
                        <a:pt x="7043" y="20351"/>
                        <a:pt x="7043" y="20702"/>
                      </a:cubicBezTo>
                      <a:cubicBezTo>
                        <a:pt x="7043" y="21153"/>
                        <a:pt x="7018" y="21604"/>
                        <a:pt x="6968" y="22055"/>
                      </a:cubicBezTo>
                      <a:cubicBezTo>
                        <a:pt x="6968" y="22106"/>
                        <a:pt x="6968" y="22131"/>
                        <a:pt x="6968" y="22181"/>
                      </a:cubicBezTo>
                      <a:cubicBezTo>
                        <a:pt x="6918" y="22582"/>
                        <a:pt x="6868" y="22958"/>
                        <a:pt x="6792" y="23334"/>
                      </a:cubicBezTo>
                      <a:cubicBezTo>
                        <a:pt x="6792" y="23384"/>
                        <a:pt x="6767" y="23434"/>
                        <a:pt x="6767" y="23484"/>
                      </a:cubicBezTo>
                      <a:cubicBezTo>
                        <a:pt x="6692" y="23835"/>
                        <a:pt x="6592" y="24186"/>
                        <a:pt x="6492" y="24512"/>
                      </a:cubicBezTo>
                      <a:cubicBezTo>
                        <a:pt x="6467" y="24562"/>
                        <a:pt x="6441" y="24637"/>
                        <a:pt x="6441" y="24687"/>
                      </a:cubicBezTo>
                      <a:cubicBezTo>
                        <a:pt x="6316" y="25013"/>
                        <a:pt x="6216" y="25314"/>
                        <a:pt x="6066" y="25614"/>
                      </a:cubicBezTo>
                      <a:cubicBezTo>
                        <a:pt x="6066" y="25639"/>
                        <a:pt x="6066" y="25664"/>
                        <a:pt x="6040" y="25664"/>
                      </a:cubicBezTo>
                      <a:cubicBezTo>
                        <a:pt x="5890" y="25990"/>
                        <a:pt x="5715" y="26291"/>
                        <a:pt x="5539" y="26592"/>
                      </a:cubicBezTo>
                      <a:cubicBezTo>
                        <a:pt x="5514" y="26642"/>
                        <a:pt x="5464" y="26667"/>
                        <a:pt x="5439" y="26717"/>
                      </a:cubicBezTo>
                      <a:cubicBezTo>
                        <a:pt x="5289" y="26943"/>
                        <a:pt x="5138" y="27143"/>
                        <a:pt x="4988" y="27344"/>
                      </a:cubicBezTo>
                      <a:cubicBezTo>
                        <a:pt x="4913" y="27419"/>
                        <a:pt x="4837" y="27469"/>
                        <a:pt x="4787" y="27544"/>
                      </a:cubicBezTo>
                      <a:cubicBezTo>
                        <a:pt x="4637" y="27720"/>
                        <a:pt x="4487" y="27870"/>
                        <a:pt x="4311" y="27995"/>
                      </a:cubicBezTo>
                      <a:cubicBezTo>
                        <a:pt x="4236" y="28070"/>
                        <a:pt x="4186" y="28121"/>
                        <a:pt x="4111" y="28171"/>
                      </a:cubicBezTo>
                      <a:cubicBezTo>
                        <a:pt x="3885" y="28371"/>
                        <a:pt x="3634" y="28522"/>
                        <a:pt x="3384" y="28672"/>
                      </a:cubicBezTo>
                      <a:lnTo>
                        <a:pt x="9775" y="24963"/>
                      </a:lnTo>
                      <a:cubicBezTo>
                        <a:pt x="10025" y="24837"/>
                        <a:pt x="10251" y="24662"/>
                        <a:pt x="10477" y="24461"/>
                      </a:cubicBezTo>
                      <a:cubicBezTo>
                        <a:pt x="10552" y="24411"/>
                        <a:pt x="10627" y="24361"/>
                        <a:pt x="10702" y="24286"/>
                      </a:cubicBezTo>
                      <a:cubicBezTo>
                        <a:pt x="10853" y="24161"/>
                        <a:pt x="11003" y="24010"/>
                        <a:pt x="11153" y="23835"/>
                      </a:cubicBezTo>
                      <a:cubicBezTo>
                        <a:pt x="11228" y="23760"/>
                        <a:pt x="11304" y="23710"/>
                        <a:pt x="11354" y="23634"/>
                      </a:cubicBezTo>
                      <a:cubicBezTo>
                        <a:pt x="11529" y="23434"/>
                        <a:pt x="11680" y="23233"/>
                        <a:pt x="11830" y="23008"/>
                      </a:cubicBezTo>
                      <a:cubicBezTo>
                        <a:pt x="11855" y="22958"/>
                        <a:pt x="11880" y="22933"/>
                        <a:pt x="11930" y="22882"/>
                      </a:cubicBezTo>
                      <a:cubicBezTo>
                        <a:pt x="11930" y="22857"/>
                        <a:pt x="11930" y="22857"/>
                        <a:pt x="11930" y="22857"/>
                      </a:cubicBezTo>
                      <a:cubicBezTo>
                        <a:pt x="12106" y="22582"/>
                        <a:pt x="12281" y="22281"/>
                        <a:pt x="12406" y="21980"/>
                      </a:cubicBezTo>
                      <a:lnTo>
                        <a:pt x="12431" y="21980"/>
                      </a:lnTo>
                      <a:cubicBezTo>
                        <a:pt x="12431" y="21955"/>
                        <a:pt x="12431" y="21930"/>
                        <a:pt x="12457" y="21905"/>
                      </a:cubicBezTo>
                      <a:cubicBezTo>
                        <a:pt x="12532" y="21705"/>
                        <a:pt x="12632" y="21504"/>
                        <a:pt x="12707" y="21278"/>
                      </a:cubicBezTo>
                      <a:cubicBezTo>
                        <a:pt x="12757" y="21178"/>
                        <a:pt x="12782" y="21078"/>
                        <a:pt x="12807" y="21003"/>
                      </a:cubicBezTo>
                      <a:cubicBezTo>
                        <a:pt x="12832" y="20928"/>
                        <a:pt x="12858" y="20877"/>
                        <a:pt x="12883" y="20802"/>
                      </a:cubicBezTo>
                      <a:cubicBezTo>
                        <a:pt x="12883" y="20752"/>
                        <a:pt x="12908" y="20677"/>
                        <a:pt x="12933" y="20627"/>
                      </a:cubicBezTo>
                      <a:cubicBezTo>
                        <a:pt x="12983" y="20426"/>
                        <a:pt x="13058" y="20201"/>
                        <a:pt x="13108" y="20000"/>
                      </a:cubicBezTo>
                      <a:cubicBezTo>
                        <a:pt x="13108" y="19925"/>
                        <a:pt x="13133" y="19850"/>
                        <a:pt x="13133" y="19775"/>
                      </a:cubicBezTo>
                      <a:cubicBezTo>
                        <a:pt x="13158" y="19725"/>
                        <a:pt x="13158" y="19674"/>
                        <a:pt x="13158" y="19624"/>
                      </a:cubicBezTo>
                      <a:cubicBezTo>
                        <a:pt x="13183" y="19549"/>
                        <a:pt x="13208" y="19474"/>
                        <a:pt x="13208" y="19374"/>
                      </a:cubicBezTo>
                      <a:cubicBezTo>
                        <a:pt x="13259" y="19198"/>
                        <a:pt x="13284" y="18998"/>
                        <a:pt x="13309" y="18797"/>
                      </a:cubicBezTo>
                      <a:cubicBezTo>
                        <a:pt x="13309" y="18697"/>
                        <a:pt x="13334" y="18572"/>
                        <a:pt x="13334" y="18471"/>
                      </a:cubicBezTo>
                      <a:cubicBezTo>
                        <a:pt x="13334" y="18421"/>
                        <a:pt x="13359" y="18396"/>
                        <a:pt x="13359" y="18346"/>
                      </a:cubicBezTo>
                      <a:cubicBezTo>
                        <a:pt x="13359" y="18296"/>
                        <a:pt x="13359" y="18246"/>
                        <a:pt x="13359" y="18196"/>
                      </a:cubicBezTo>
                      <a:cubicBezTo>
                        <a:pt x="13384" y="17995"/>
                        <a:pt x="13384" y="17820"/>
                        <a:pt x="13409" y="17619"/>
                      </a:cubicBezTo>
                      <a:cubicBezTo>
                        <a:pt x="13409" y="17419"/>
                        <a:pt x="13409" y="17218"/>
                        <a:pt x="13409" y="17018"/>
                      </a:cubicBezTo>
                      <a:lnTo>
                        <a:pt x="13409" y="16993"/>
                      </a:lnTo>
                      <a:cubicBezTo>
                        <a:pt x="13409" y="16792"/>
                        <a:pt x="13409" y="16617"/>
                        <a:pt x="13409" y="16441"/>
                      </a:cubicBezTo>
                      <a:cubicBezTo>
                        <a:pt x="13409" y="16291"/>
                        <a:pt x="13409" y="16116"/>
                        <a:pt x="13384" y="15965"/>
                      </a:cubicBezTo>
                      <a:cubicBezTo>
                        <a:pt x="13384" y="15940"/>
                        <a:pt x="13384" y="15915"/>
                        <a:pt x="13384" y="15890"/>
                      </a:cubicBezTo>
                      <a:cubicBezTo>
                        <a:pt x="13384" y="15865"/>
                        <a:pt x="13384" y="15865"/>
                        <a:pt x="13384" y="15840"/>
                      </a:cubicBezTo>
                      <a:cubicBezTo>
                        <a:pt x="13359" y="15639"/>
                        <a:pt x="13359" y="15439"/>
                        <a:pt x="13334" y="15238"/>
                      </a:cubicBezTo>
                      <a:cubicBezTo>
                        <a:pt x="13334" y="15138"/>
                        <a:pt x="13309" y="15013"/>
                        <a:pt x="13309" y="14913"/>
                      </a:cubicBezTo>
                      <a:cubicBezTo>
                        <a:pt x="13284" y="14862"/>
                        <a:pt x="13284" y="14812"/>
                        <a:pt x="13284" y="14762"/>
                      </a:cubicBezTo>
                      <a:cubicBezTo>
                        <a:pt x="13284" y="14712"/>
                        <a:pt x="13284" y="14687"/>
                        <a:pt x="13259" y="14637"/>
                      </a:cubicBezTo>
                      <a:cubicBezTo>
                        <a:pt x="13233" y="14436"/>
                        <a:pt x="13208" y="14211"/>
                        <a:pt x="13183" y="14010"/>
                      </a:cubicBezTo>
                      <a:cubicBezTo>
                        <a:pt x="13158" y="13935"/>
                        <a:pt x="13158" y="13885"/>
                        <a:pt x="13133" y="13810"/>
                      </a:cubicBezTo>
                      <a:cubicBezTo>
                        <a:pt x="13133" y="13735"/>
                        <a:pt x="13133" y="13684"/>
                        <a:pt x="13108" y="13634"/>
                      </a:cubicBezTo>
                      <a:cubicBezTo>
                        <a:pt x="13108" y="13534"/>
                        <a:pt x="13083" y="13459"/>
                        <a:pt x="13083" y="13384"/>
                      </a:cubicBezTo>
                      <a:cubicBezTo>
                        <a:pt x="13033" y="13183"/>
                        <a:pt x="12983" y="12958"/>
                        <a:pt x="12933" y="12757"/>
                      </a:cubicBezTo>
                      <a:cubicBezTo>
                        <a:pt x="12933" y="12707"/>
                        <a:pt x="12933" y="12682"/>
                        <a:pt x="12908" y="12657"/>
                      </a:cubicBezTo>
                      <a:cubicBezTo>
                        <a:pt x="12908" y="12607"/>
                        <a:pt x="12908" y="12557"/>
                        <a:pt x="12883" y="12507"/>
                      </a:cubicBezTo>
                      <a:cubicBezTo>
                        <a:pt x="12858" y="12381"/>
                        <a:pt x="12832" y="12231"/>
                        <a:pt x="12782" y="12080"/>
                      </a:cubicBezTo>
                      <a:cubicBezTo>
                        <a:pt x="12732" y="11905"/>
                        <a:pt x="12682" y="11730"/>
                        <a:pt x="12657" y="11554"/>
                      </a:cubicBezTo>
                      <a:cubicBezTo>
                        <a:pt x="12632" y="11529"/>
                        <a:pt x="12632" y="11504"/>
                        <a:pt x="12632" y="11479"/>
                      </a:cubicBezTo>
                      <a:cubicBezTo>
                        <a:pt x="12632" y="11454"/>
                        <a:pt x="12607" y="11454"/>
                        <a:pt x="12607" y="11429"/>
                      </a:cubicBezTo>
                      <a:cubicBezTo>
                        <a:pt x="12557" y="11203"/>
                        <a:pt x="12482" y="11003"/>
                        <a:pt x="12431" y="10777"/>
                      </a:cubicBezTo>
                      <a:cubicBezTo>
                        <a:pt x="12381" y="10677"/>
                        <a:pt x="12356" y="10577"/>
                        <a:pt x="12331" y="10476"/>
                      </a:cubicBezTo>
                      <a:cubicBezTo>
                        <a:pt x="12306" y="10401"/>
                        <a:pt x="12281" y="10351"/>
                        <a:pt x="12256" y="10301"/>
                      </a:cubicBezTo>
                      <a:cubicBezTo>
                        <a:pt x="12256" y="10226"/>
                        <a:pt x="12231" y="10176"/>
                        <a:pt x="12206" y="10126"/>
                      </a:cubicBezTo>
                      <a:cubicBezTo>
                        <a:pt x="12156" y="9925"/>
                        <a:pt x="12081" y="9699"/>
                        <a:pt x="12005" y="9499"/>
                      </a:cubicBezTo>
                      <a:cubicBezTo>
                        <a:pt x="11980" y="9449"/>
                        <a:pt x="11955" y="9374"/>
                        <a:pt x="11930" y="9324"/>
                      </a:cubicBezTo>
                      <a:cubicBezTo>
                        <a:pt x="11905" y="9273"/>
                        <a:pt x="11880" y="9223"/>
                        <a:pt x="11880" y="9148"/>
                      </a:cubicBezTo>
                      <a:cubicBezTo>
                        <a:pt x="11830" y="9073"/>
                        <a:pt x="11805" y="8973"/>
                        <a:pt x="11755" y="8872"/>
                      </a:cubicBezTo>
                      <a:cubicBezTo>
                        <a:pt x="11680" y="8672"/>
                        <a:pt x="11604" y="8471"/>
                        <a:pt x="11529" y="8271"/>
                      </a:cubicBezTo>
                      <a:cubicBezTo>
                        <a:pt x="11504" y="8246"/>
                        <a:pt x="11504" y="8221"/>
                        <a:pt x="11479" y="8196"/>
                      </a:cubicBezTo>
                      <a:cubicBezTo>
                        <a:pt x="11454" y="8146"/>
                        <a:pt x="11454" y="8095"/>
                        <a:pt x="11429" y="8070"/>
                      </a:cubicBezTo>
                      <a:cubicBezTo>
                        <a:pt x="11379" y="7920"/>
                        <a:pt x="11329" y="7795"/>
                        <a:pt x="11254" y="7669"/>
                      </a:cubicBezTo>
                      <a:cubicBezTo>
                        <a:pt x="11178" y="7469"/>
                        <a:pt x="11078" y="7268"/>
                        <a:pt x="10978" y="7068"/>
                      </a:cubicBezTo>
                      <a:cubicBezTo>
                        <a:pt x="10978" y="7068"/>
                        <a:pt x="10978" y="7068"/>
                        <a:pt x="10978" y="7043"/>
                      </a:cubicBezTo>
                      <a:cubicBezTo>
                        <a:pt x="10978" y="7043"/>
                        <a:pt x="10978" y="7018"/>
                        <a:pt x="10953" y="7018"/>
                      </a:cubicBezTo>
                      <a:cubicBezTo>
                        <a:pt x="10878" y="6817"/>
                        <a:pt x="10777" y="6617"/>
                        <a:pt x="10677" y="6441"/>
                      </a:cubicBezTo>
                      <a:cubicBezTo>
                        <a:pt x="10627" y="6316"/>
                        <a:pt x="10577" y="6216"/>
                        <a:pt x="10502" y="6115"/>
                      </a:cubicBezTo>
                      <a:cubicBezTo>
                        <a:pt x="10477" y="6015"/>
                        <a:pt x="10426" y="5940"/>
                        <a:pt x="10376" y="5865"/>
                      </a:cubicBezTo>
                      <a:cubicBezTo>
                        <a:pt x="10351" y="5815"/>
                        <a:pt x="10326" y="5740"/>
                        <a:pt x="10301" y="5689"/>
                      </a:cubicBezTo>
                      <a:cubicBezTo>
                        <a:pt x="10226" y="5539"/>
                        <a:pt x="10151" y="5414"/>
                        <a:pt x="10076" y="5263"/>
                      </a:cubicBezTo>
                      <a:cubicBezTo>
                        <a:pt x="9975" y="5113"/>
                        <a:pt x="9875" y="4938"/>
                        <a:pt x="9800" y="4787"/>
                      </a:cubicBezTo>
                      <a:cubicBezTo>
                        <a:pt x="9775" y="4737"/>
                        <a:pt x="9750" y="4687"/>
                        <a:pt x="9725" y="4662"/>
                      </a:cubicBezTo>
                      <a:cubicBezTo>
                        <a:pt x="9700" y="4612"/>
                        <a:pt x="9650" y="4562"/>
                        <a:pt x="9624" y="4511"/>
                      </a:cubicBezTo>
                      <a:cubicBezTo>
                        <a:pt x="9324" y="3985"/>
                        <a:pt x="8998" y="3484"/>
                        <a:pt x="8672" y="3008"/>
                      </a:cubicBezTo>
                      <a:cubicBezTo>
                        <a:pt x="8672" y="2983"/>
                        <a:pt x="8647" y="2933"/>
                        <a:pt x="8622" y="2907"/>
                      </a:cubicBezTo>
                      <a:cubicBezTo>
                        <a:pt x="8622" y="2907"/>
                        <a:pt x="8597" y="2882"/>
                        <a:pt x="8597" y="2882"/>
                      </a:cubicBezTo>
                      <a:cubicBezTo>
                        <a:pt x="8446" y="2632"/>
                        <a:pt x="8271" y="2406"/>
                        <a:pt x="8121" y="2181"/>
                      </a:cubicBezTo>
                      <a:cubicBezTo>
                        <a:pt x="8045" y="2080"/>
                        <a:pt x="7970" y="1980"/>
                        <a:pt x="7895" y="1880"/>
                      </a:cubicBezTo>
                      <a:cubicBezTo>
                        <a:pt x="7870" y="1830"/>
                        <a:pt x="7845" y="1805"/>
                        <a:pt x="7820" y="1780"/>
                      </a:cubicBezTo>
                      <a:cubicBezTo>
                        <a:pt x="7670" y="1579"/>
                        <a:pt x="7519" y="1379"/>
                        <a:pt x="7369" y="1178"/>
                      </a:cubicBezTo>
                      <a:cubicBezTo>
                        <a:pt x="7319" y="1128"/>
                        <a:pt x="7269" y="1053"/>
                        <a:pt x="7218" y="1003"/>
                      </a:cubicBezTo>
                      <a:cubicBezTo>
                        <a:pt x="7168" y="927"/>
                        <a:pt x="7118" y="877"/>
                        <a:pt x="7068" y="802"/>
                      </a:cubicBezTo>
                      <a:cubicBezTo>
                        <a:pt x="6993" y="727"/>
                        <a:pt x="6943" y="652"/>
                        <a:pt x="6868" y="577"/>
                      </a:cubicBezTo>
                      <a:cubicBezTo>
                        <a:pt x="6717" y="401"/>
                        <a:pt x="6567" y="201"/>
                        <a:pt x="6391" y="25"/>
                      </a:cubicBezTo>
                      <a:cubicBezTo>
                        <a:pt x="6391" y="0"/>
                        <a:pt x="6391" y="0"/>
                        <a:pt x="636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>
                  <a:off x="3986765" y="1350535"/>
                  <a:ext cx="606657" cy="698848"/>
                </a:xfrm>
                <a:custGeom>
                  <a:rect l="l" t="t" r="r" b="b"/>
                  <a:pathLst>
                    <a:path w="30678" h="35340" extrusionOk="0">
                      <a:moveTo>
                        <a:pt x="10076" y="1"/>
                      </a:moveTo>
                      <a:cubicBezTo>
                        <a:pt x="10026" y="1"/>
                        <a:pt x="9976" y="26"/>
                        <a:pt x="9926" y="26"/>
                      </a:cubicBezTo>
                      <a:cubicBezTo>
                        <a:pt x="9775" y="26"/>
                        <a:pt x="9625" y="26"/>
                        <a:pt x="9474" y="51"/>
                      </a:cubicBezTo>
                      <a:lnTo>
                        <a:pt x="9249" y="51"/>
                      </a:lnTo>
                      <a:cubicBezTo>
                        <a:pt x="9048" y="76"/>
                        <a:pt x="8823" y="101"/>
                        <a:pt x="8622" y="151"/>
                      </a:cubicBezTo>
                      <a:lnTo>
                        <a:pt x="8547" y="151"/>
                      </a:lnTo>
                      <a:cubicBezTo>
                        <a:pt x="8522" y="151"/>
                        <a:pt x="8522" y="176"/>
                        <a:pt x="8522" y="176"/>
                      </a:cubicBezTo>
                      <a:cubicBezTo>
                        <a:pt x="8221" y="226"/>
                        <a:pt x="7921" y="302"/>
                        <a:pt x="7645" y="402"/>
                      </a:cubicBezTo>
                      <a:cubicBezTo>
                        <a:pt x="7620" y="402"/>
                        <a:pt x="7595" y="427"/>
                        <a:pt x="7545" y="427"/>
                      </a:cubicBezTo>
                      <a:cubicBezTo>
                        <a:pt x="7520" y="427"/>
                        <a:pt x="7494" y="452"/>
                        <a:pt x="7469" y="452"/>
                      </a:cubicBezTo>
                      <a:cubicBezTo>
                        <a:pt x="7344" y="502"/>
                        <a:pt x="7219" y="552"/>
                        <a:pt x="7093" y="602"/>
                      </a:cubicBezTo>
                      <a:cubicBezTo>
                        <a:pt x="7043" y="653"/>
                        <a:pt x="6968" y="678"/>
                        <a:pt x="6918" y="703"/>
                      </a:cubicBezTo>
                      <a:cubicBezTo>
                        <a:pt x="6718" y="778"/>
                        <a:pt x="6542" y="878"/>
                        <a:pt x="6367" y="978"/>
                      </a:cubicBezTo>
                      <a:lnTo>
                        <a:pt x="1" y="4688"/>
                      </a:lnTo>
                      <a:cubicBezTo>
                        <a:pt x="176" y="4587"/>
                        <a:pt x="352" y="4487"/>
                        <a:pt x="527" y="4412"/>
                      </a:cubicBezTo>
                      <a:cubicBezTo>
                        <a:pt x="602" y="4362"/>
                        <a:pt x="652" y="4337"/>
                        <a:pt x="702" y="4312"/>
                      </a:cubicBezTo>
                      <a:cubicBezTo>
                        <a:pt x="853" y="4262"/>
                        <a:pt x="978" y="4211"/>
                        <a:pt x="1103" y="4161"/>
                      </a:cubicBezTo>
                      <a:cubicBezTo>
                        <a:pt x="1154" y="4136"/>
                        <a:pt x="1204" y="4136"/>
                        <a:pt x="1254" y="4111"/>
                      </a:cubicBezTo>
                      <a:cubicBezTo>
                        <a:pt x="1555" y="4011"/>
                        <a:pt x="1830" y="3936"/>
                        <a:pt x="2131" y="3886"/>
                      </a:cubicBezTo>
                      <a:cubicBezTo>
                        <a:pt x="2181" y="3861"/>
                        <a:pt x="2206" y="3861"/>
                        <a:pt x="2256" y="3861"/>
                      </a:cubicBezTo>
                      <a:cubicBezTo>
                        <a:pt x="2457" y="3810"/>
                        <a:pt x="2657" y="3785"/>
                        <a:pt x="2883" y="3760"/>
                      </a:cubicBezTo>
                      <a:cubicBezTo>
                        <a:pt x="2958" y="3760"/>
                        <a:pt x="3033" y="3760"/>
                        <a:pt x="3108" y="3735"/>
                      </a:cubicBezTo>
                      <a:lnTo>
                        <a:pt x="3535" y="3735"/>
                      </a:lnTo>
                      <a:cubicBezTo>
                        <a:pt x="3635" y="3735"/>
                        <a:pt x="3710" y="3710"/>
                        <a:pt x="3785" y="3710"/>
                      </a:cubicBezTo>
                      <a:cubicBezTo>
                        <a:pt x="3910" y="3710"/>
                        <a:pt x="4036" y="3735"/>
                        <a:pt x="4161" y="3735"/>
                      </a:cubicBezTo>
                      <a:cubicBezTo>
                        <a:pt x="4261" y="3735"/>
                        <a:pt x="4362" y="3735"/>
                        <a:pt x="4462" y="3760"/>
                      </a:cubicBezTo>
                      <a:cubicBezTo>
                        <a:pt x="4562" y="3760"/>
                        <a:pt x="4662" y="3760"/>
                        <a:pt x="4763" y="3785"/>
                      </a:cubicBezTo>
                      <a:cubicBezTo>
                        <a:pt x="4888" y="3785"/>
                        <a:pt x="4988" y="3810"/>
                        <a:pt x="5113" y="3810"/>
                      </a:cubicBezTo>
                      <a:cubicBezTo>
                        <a:pt x="5189" y="3836"/>
                        <a:pt x="5289" y="3861"/>
                        <a:pt x="5364" y="3861"/>
                      </a:cubicBezTo>
                      <a:cubicBezTo>
                        <a:pt x="5489" y="3886"/>
                        <a:pt x="5615" y="3911"/>
                        <a:pt x="5740" y="3936"/>
                      </a:cubicBezTo>
                      <a:cubicBezTo>
                        <a:pt x="5840" y="3961"/>
                        <a:pt x="5916" y="3961"/>
                        <a:pt x="5991" y="3986"/>
                      </a:cubicBezTo>
                      <a:cubicBezTo>
                        <a:pt x="6141" y="4011"/>
                        <a:pt x="6266" y="4061"/>
                        <a:pt x="6392" y="4086"/>
                      </a:cubicBezTo>
                      <a:cubicBezTo>
                        <a:pt x="6467" y="4111"/>
                        <a:pt x="6567" y="4136"/>
                        <a:pt x="6642" y="4161"/>
                      </a:cubicBezTo>
                      <a:cubicBezTo>
                        <a:pt x="6793" y="4186"/>
                        <a:pt x="6918" y="4237"/>
                        <a:pt x="7068" y="4287"/>
                      </a:cubicBezTo>
                      <a:cubicBezTo>
                        <a:pt x="7144" y="4312"/>
                        <a:pt x="7219" y="4337"/>
                        <a:pt x="7269" y="4362"/>
                      </a:cubicBezTo>
                      <a:cubicBezTo>
                        <a:pt x="7494" y="4437"/>
                        <a:pt x="7695" y="4512"/>
                        <a:pt x="7895" y="4587"/>
                      </a:cubicBezTo>
                      <a:lnTo>
                        <a:pt x="7921" y="4587"/>
                      </a:lnTo>
                      <a:cubicBezTo>
                        <a:pt x="8146" y="4688"/>
                        <a:pt x="8372" y="4788"/>
                        <a:pt x="8572" y="4888"/>
                      </a:cubicBezTo>
                      <a:cubicBezTo>
                        <a:pt x="8647" y="4913"/>
                        <a:pt x="8723" y="4938"/>
                        <a:pt x="8773" y="4963"/>
                      </a:cubicBezTo>
                      <a:cubicBezTo>
                        <a:pt x="8948" y="5039"/>
                        <a:pt x="9098" y="5114"/>
                        <a:pt x="9249" y="5214"/>
                      </a:cubicBezTo>
                      <a:cubicBezTo>
                        <a:pt x="9324" y="5239"/>
                        <a:pt x="9399" y="5289"/>
                        <a:pt x="9474" y="5314"/>
                      </a:cubicBezTo>
                      <a:cubicBezTo>
                        <a:pt x="9700" y="5440"/>
                        <a:pt x="9900" y="5540"/>
                        <a:pt x="10101" y="5665"/>
                      </a:cubicBezTo>
                      <a:cubicBezTo>
                        <a:pt x="10577" y="5941"/>
                        <a:pt x="11053" y="6242"/>
                        <a:pt x="11530" y="6567"/>
                      </a:cubicBezTo>
                      <a:cubicBezTo>
                        <a:pt x="11555" y="6592"/>
                        <a:pt x="11580" y="6618"/>
                        <a:pt x="11605" y="6643"/>
                      </a:cubicBezTo>
                      <a:cubicBezTo>
                        <a:pt x="12056" y="6943"/>
                        <a:pt x="12482" y="7269"/>
                        <a:pt x="12908" y="7595"/>
                      </a:cubicBezTo>
                      <a:cubicBezTo>
                        <a:pt x="12958" y="7645"/>
                        <a:pt x="13008" y="7670"/>
                        <a:pt x="13058" y="7720"/>
                      </a:cubicBezTo>
                      <a:cubicBezTo>
                        <a:pt x="13459" y="8046"/>
                        <a:pt x="13860" y="8397"/>
                        <a:pt x="14261" y="8773"/>
                      </a:cubicBezTo>
                      <a:cubicBezTo>
                        <a:pt x="14312" y="8823"/>
                        <a:pt x="14362" y="8873"/>
                        <a:pt x="14387" y="8898"/>
                      </a:cubicBezTo>
                      <a:cubicBezTo>
                        <a:pt x="14813" y="9274"/>
                        <a:pt x="15189" y="9675"/>
                        <a:pt x="15590" y="10076"/>
                      </a:cubicBezTo>
                      <a:cubicBezTo>
                        <a:pt x="15615" y="10126"/>
                        <a:pt x="15640" y="10151"/>
                        <a:pt x="15665" y="10201"/>
                      </a:cubicBezTo>
                      <a:cubicBezTo>
                        <a:pt x="16091" y="10628"/>
                        <a:pt x="16492" y="11079"/>
                        <a:pt x="16868" y="11555"/>
                      </a:cubicBezTo>
                      <a:cubicBezTo>
                        <a:pt x="16893" y="11555"/>
                        <a:pt x="16893" y="11555"/>
                        <a:pt x="16893" y="11580"/>
                      </a:cubicBezTo>
                      <a:cubicBezTo>
                        <a:pt x="17294" y="12056"/>
                        <a:pt x="17670" y="12557"/>
                        <a:pt x="18046" y="13059"/>
                      </a:cubicBezTo>
                      <a:cubicBezTo>
                        <a:pt x="18397" y="13510"/>
                        <a:pt x="18723" y="13986"/>
                        <a:pt x="19048" y="14487"/>
                      </a:cubicBezTo>
                      <a:cubicBezTo>
                        <a:pt x="19249" y="14788"/>
                        <a:pt x="19424" y="15089"/>
                        <a:pt x="19625" y="15389"/>
                      </a:cubicBezTo>
                      <a:cubicBezTo>
                        <a:pt x="19775" y="15640"/>
                        <a:pt x="19951" y="15916"/>
                        <a:pt x="20101" y="16166"/>
                      </a:cubicBezTo>
                      <a:cubicBezTo>
                        <a:pt x="20176" y="16292"/>
                        <a:pt x="20226" y="16417"/>
                        <a:pt x="20302" y="16542"/>
                      </a:cubicBezTo>
                      <a:cubicBezTo>
                        <a:pt x="20552" y="16968"/>
                        <a:pt x="20803" y="17420"/>
                        <a:pt x="21028" y="17871"/>
                      </a:cubicBezTo>
                      <a:cubicBezTo>
                        <a:pt x="21053" y="17921"/>
                        <a:pt x="21078" y="17971"/>
                        <a:pt x="21104" y="18021"/>
                      </a:cubicBezTo>
                      <a:cubicBezTo>
                        <a:pt x="21379" y="18547"/>
                        <a:pt x="21630" y="19099"/>
                        <a:pt x="21881" y="19650"/>
                      </a:cubicBezTo>
                      <a:cubicBezTo>
                        <a:pt x="21881" y="19675"/>
                        <a:pt x="21906" y="19725"/>
                        <a:pt x="21906" y="19750"/>
                      </a:cubicBezTo>
                      <a:cubicBezTo>
                        <a:pt x="22156" y="20277"/>
                        <a:pt x="22357" y="20828"/>
                        <a:pt x="22557" y="21379"/>
                      </a:cubicBezTo>
                      <a:cubicBezTo>
                        <a:pt x="22582" y="21430"/>
                        <a:pt x="22607" y="21455"/>
                        <a:pt x="22607" y="21505"/>
                      </a:cubicBezTo>
                      <a:cubicBezTo>
                        <a:pt x="22808" y="22056"/>
                        <a:pt x="23008" y="22633"/>
                        <a:pt x="23184" y="23184"/>
                      </a:cubicBezTo>
                      <a:cubicBezTo>
                        <a:pt x="23184" y="23234"/>
                        <a:pt x="23209" y="23259"/>
                        <a:pt x="23209" y="23284"/>
                      </a:cubicBezTo>
                      <a:cubicBezTo>
                        <a:pt x="23359" y="23836"/>
                        <a:pt x="23510" y="24387"/>
                        <a:pt x="23635" y="24913"/>
                      </a:cubicBezTo>
                      <a:cubicBezTo>
                        <a:pt x="23660" y="24963"/>
                        <a:pt x="23660" y="25039"/>
                        <a:pt x="23685" y="25089"/>
                      </a:cubicBezTo>
                      <a:cubicBezTo>
                        <a:pt x="23810" y="25640"/>
                        <a:pt x="23911" y="26192"/>
                        <a:pt x="24011" y="26743"/>
                      </a:cubicBezTo>
                      <a:cubicBezTo>
                        <a:pt x="24011" y="26768"/>
                        <a:pt x="24011" y="26768"/>
                        <a:pt x="24011" y="26793"/>
                      </a:cubicBezTo>
                      <a:cubicBezTo>
                        <a:pt x="24111" y="27344"/>
                        <a:pt x="24161" y="27896"/>
                        <a:pt x="24211" y="28447"/>
                      </a:cubicBezTo>
                      <a:cubicBezTo>
                        <a:pt x="24211" y="28497"/>
                        <a:pt x="24211" y="28547"/>
                        <a:pt x="24236" y="28598"/>
                      </a:cubicBezTo>
                      <a:cubicBezTo>
                        <a:pt x="24261" y="29149"/>
                        <a:pt x="24287" y="29700"/>
                        <a:pt x="24287" y="30227"/>
                      </a:cubicBezTo>
                      <a:cubicBezTo>
                        <a:pt x="24287" y="30728"/>
                        <a:pt x="24261" y="31179"/>
                        <a:pt x="24236" y="31630"/>
                      </a:cubicBezTo>
                      <a:cubicBezTo>
                        <a:pt x="24236" y="31655"/>
                        <a:pt x="24236" y="31680"/>
                        <a:pt x="24211" y="31705"/>
                      </a:cubicBezTo>
                      <a:cubicBezTo>
                        <a:pt x="24186" y="32156"/>
                        <a:pt x="24136" y="32557"/>
                        <a:pt x="24061" y="32958"/>
                      </a:cubicBezTo>
                      <a:cubicBezTo>
                        <a:pt x="24061" y="32984"/>
                        <a:pt x="24036" y="33009"/>
                        <a:pt x="24036" y="33034"/>
                      </a:cubicBezTo>
                      <a:cubicBezTo>
                        <a:pt x="23986" y="33410"/>
                        <a:pt x="23886" y="33761"/>
                        <a:pt x="23810" y="34086"/>
                      </a:cubicBezTo>
                      <a:cubicBezTo>
                        <a:pt x="23785" y="34136"/>
                        <a:pt x="23785" y="34212"/>
                        <a:pt x="23760" y="34262"/>
                      </a:cubicBezTo>
                      <a:cubicBezTo>
                        <a:pt x="23660" y="34638"/>
                        <a:pt x="23535" y="34989"/>
                        <a:pt x="23409" y="35339"/>
                      </a:cubicBezTo>
                      <a:lnTo>
                        <a:pt x="29775" y="31630"/>
                      </a:lnTo>
                      <a:cubicBezTo>
                        <a:pt x="29800" y="31580"/>
                        <a:pt x="29825" y="31530"/>
                        <a:pt x="29850" y="31480"/>
                      </a:cubicBezTo>
                      <a:cubicBezTo>
                        <a:pt x="29951" y="31204"/>
                        <a:pt x="30026" y="30953"/>
                        <a:pt x="30101" y="30678"/>
                      </a:cubicBezTo>
                      <a:cubicBezTo>
                        <a:pt x="30126" y="30628"/>
                        <a:pt x="30126" y="30603"/>
                        <a:pt x="30126" y="30552"/>
                      </a:cubicBezTo>
                      <a:cubicBezTo>
                        <a:pt x="30151" y="30502"/>
                        <a:pt x="30176" y="30452"/>
                        <a:pt x="30176" y="30377"/>
                      </a:cubicBezTo>
                      <a:cubicBezTo>
                        <a:pt x="30226" y="30227"/>
                        <a:pt x="30277" y="30076"/>
                        <a:pt x="30302" y="29926"/>
                      </a:cubicBezTo>
                      <a:cubicBezTo>
                        <a:pt x="30352" y="29725"/>
                        <a:pt x="30377" y="29525"/>
                        <a:pt x="30427" y="29324"/>
                      </a:cubicBezTo>
                      <a:cubicBezTo>
                        <a:pt x="30427" y="29299"/>
                        <a:pt x="30427" y="29274"/>
                        <a:pt x="30427" y="29249"/>
                      </a:cubicBezTo>
                      <a:cubicBezTo>
                        <a:pt x="30427" y="29249"/>
                        <a:pt x="30452" y="29224"/>
                        <a:pt x="30452" y="29224"/>
                      </a:cubicBezTo>
                      <a:cubicBezTo>
                        <a:pt x="30477" y="28999"/>
                        <a:pt x="30527" y="28773"/>
                        <a:pt x="30552" y="28547"/>
                      </a:cubicBezTo>
                      <a:cubicBezTo>
                        <a:pt x="30577" y="28372"/>
                        <a:pt x="30577" y="28197"/>
                        <a:pt x="30602" y="28021"/>
                      </a:cubicBezTo>
                      <a:cubicBezTo>
                        <a:pt x="30602" y="27971"/>
                        <a:pt x="30602" y="27946"/>
                        <a:pt x="30602" y="27921"/>
                      </a:cubicBezTo>
                      <a:cubicBezTo>
                        <a:pt x="30602" y="27921"/>
                        <a:pt x="30602" y="27896"/>
                        <a:pt x="30602" y="27871"/>
                      </a:cubicBezTo>
                      <a:cubicBezTo>
                        <a:pt x="30627" y="27670"/>
                        <a:pt x="30652" y="27445"/>
                        <a:pt x="30652" y="27219"/>
                      </a:cubicBezTo>
                      <a:cubicBezTo>
                        <a:pt x="30652" y="27019"/>
                        <a:pt x="30678" y="26793"/>
                        <a:pt x="30678" y="26567"/>
                      </a:cubicBezTo>
                      <a:lnTo>
                        <a:pt x="30678" y="26517"/>
                      </a:lnTo>
                      <a:cubicBezTo>
                        <a:pt x="30678" y="26317"/>
                        <a:pt x="30678" y="26091"/>
                        <a:pt x="30652" y="25891"/>
                      </a:cubicBezTo>
                      <a:cubicBezTo>
                        <a:pt x="30652" y="25665"/>
                        <a:pt x="30652" y="25440"/>
                        <a:pt x="30627" y="25189"/>
                      </a:cubicBezTo>
                      <a:cubicBezTo>
                        <a:pt x="30627" y="25089"/>
                        <a:pt x="30602" y="24989"/>
                        <a:pt x="30602" y="24888"/>
                      </a:cubicBezTo>
                      <a:cubicBezTo>
                        <a:pt x="30602" y="24838"/>
                        <a:pt x="30602" y="24788"/>
                        <a:pt x="30602" y="24738"/>
                      </a:cubicBezTo>
                      <a:cubicBezTo>
                        <a:pt x="30577" y="24663"/>
                        <a:pt x="30577" y="24588"/>
                        <a:pt x="30577" y="24512"/>
                      </a:cubicBezTo>
                      <a:cubicBezTo>
                        <a:pt x="30552" y="24287"/>
                        <a:pt x="30527" y="24036"/>
                        <a:pt x="30502" y="23811"/>
                      </a:cubicBezTo>
                      <a:cubicBezTo>
                        <a:pt x="30477" y="23585"/>
                        <a:pt x="30427" y="23334"/>
                        <a:pt x="30402" y="23109"/>
                      </a:cubicBezTo>
                      <a:cubicBezTo>
                        <a:pt x="30402" y="23084"/>
                        <a:pt x="30402" y="23084"/>
                        <a:pt x="30402" y="23084"/>
                      </a:cubicBezTo>
                      <a:cubicBezTo>
                        <a:pt x="30377" y="23059"/>
                        <a:pt x="30377" y="23059"/>
                        <a:pt x="30377" y="23059"/>
                      </a:cubicBezTo>
                      <a:cubicBezTo>
                        <a:pt x="30352" y="22833"/>
                        <a:pt x="30302" y="22608"/>
                        <a:pt x="30277" y="22382"/>
                      </a:cubicBezTo>
                      <a:cubicBezTo>
                        <a:pt x="30226" y="22131"/>
                        <a:pt x="30176" y="21881"/>
                        <a:pt x="30126" y="21630"/>
                      </a:cubicBezTo>
                      <a:cubicBezTo>
                        <a:pt x="30101" y="21555"/>
                        <a:pt x="30076" y="21455"/>
                        <a:pt x="30051" y="21379"/>
                      </a:cubicBezTo>
                      <a:cubicBezTo>
                        <a:pt x="30051" y="21329"/>
                        <a:pt x="30026" y="21279"/>
                        <a:pt x="30026" y="21204"/>
                      </a:cubicBezTo>
                      <a:cubicBezTo>
                        <a:pt x="30001" y="21104"/>
                        <a:pt x="29976" y="21004"/>
                        <a:pt x="29951" y="20903"/>
                      </a:cubicBezTo>
                      <a:cubicBezTo>
                        <a:pt x="29876" y="20628"/>
                        <a:pt x="29825" y="20377"/>
                        <a:pt x="29750" y="20126"/>
                      </a:cubicBezTo>
                      <a:cubicBezTo>
                        <a:pt x="29700" y="19951"/>
                        <a:pt x="29650" y="19775"/>
                        <a:pt x="29575" y="19575"/>
                      </a:cubicBezTo>
                      <a:cubicBezTo>
                        <a:pt x="29575" y="19550"/>
                        <a:pt x="29575" y="19525"/>
                        <a:pt x="29550" y="19475"/>
                      </a:cubicBezTo>
                      <a:cubicBezTo>
                        <a:pt x="29550" y="19450"/>
                        <a:pt x="29525" y="19425"/>
                        <a:pt x="29525" y="19374"/>
                      </a:cubicBezTo>
                      <a:cubicBezTo>
                        <a:pt x="29449" y="19149"/>
                        <a:pt x="29374" y="18898"/>
                        <a:pt x="29299" y="18648"/>
                      </a:cubicBezTo>
                      <a:cubicBezTo>
                        <a:pt x="29199" y="18397"/>
                        <a:pt x="29124" y="18171"/>
                        <a:pt x="29048" y="17921"/>
                      </a:cubicBezTo>
                      <a:cubicBezTo>
                        <a:pt x="29023" y="17871"/>
                        <a:pt x="28998" y="17821"/>
                        <a:pt x="28998" y="17796"/>
                      </a:cubicBezTo>
                      <a:cubicBezTo>
                        <a:pt x="28973" y="17745"/>
                        <a:pt x="28948" y="17720"/>
                        <a:pt x="28948" y="17670"/>
                      </a:cubicBezTo>
                      <a:cubicBezTo>
                        <a:pt x="28898" y="17520"/>
                        <a:pt x="28823" y="17369"/>
                        <a:pt x="28773" y="17219"/>
                      </a:cubicBezTo>
                      <a:cubicBezTo>
                        <a:pt x="28698" y="16993"/>
                        <a:pt x="28597" y="16768"/>
                        <a:pt x="28497" y="16542"/>
                      </a:cubicBezTo>
                      <a:cubicBezTo>
                        <a:pt x="28422" y="16367"/>
                        <a:pt x="28347" y="16191"/>
                        <a:pt x="28297" y="16041"/>
                      </a:cubicBezTo>
                      <a:cubicBezTo>
                        <a:pt x="28272" y="16016"/>
                        <a:pt x="28272" y="15991"/>
                        <a:pt x="28246" y="15941"/>
                      </a:cubicBezTo>
                      <a:cubicBezTo>
                        <a:pt x="28246" y="15916"/>
                        <a:pt x="28221" y="15891"/>
                        <a:pt x="28196" y="15866"/>
                      </a:cubicBezTo>
                      <a:cubicBezTo>
                        <a:pt x="28096" y="15615"/>
                        <a:pt x="27996" y="15389"/>
                        <a:pt x="27896" y="15164"/>
                      </a:cubicBezTo>
                      <a:cubicBezTo>
                        <a:pt x="27770" y="14913"/>
                        <a:pt x="27645" y="14663"/>
                        <a:pt x="27520" y="14412"/>
                      </a:cubicBezTo>
                      <a:cubicBezTo>
                        <a:pt x="27520" y="14387"/>
                        <a:pt x="27495" y="14337"/>
                        <a:pt x="27470" y="14312"/>
                      </a:cubicBezTo>
                      <a:cubicBezTo>
                        <a:pt x="27444" y="14262"/>
                        <a:pt x="27419" y="14212"/>
                        <a:pt x="27394" y="14161"/>
                      </a:cubicBezTo>
                      <a:cubicBezTo>
                        <a:pt x="27294" y="13961"/>
                        <a:pt x="27194" y="13760"/>
                        <a:pt x="27094" y="13560"/>
                      </a:cubicBezTo>
                      <a:cubicBezTo>
                        <a:pt x="26968" y="13309"/>
                        <a:pt x="26818" y="13084"/>
                        <a:pt x="26667" y="12833"/>
                      </a:cubicBezTo>
                      <a:cubicBezTo>
                        <a:pt x="26617" y="12708"/>
                        <a:pt x="26542" y="12582"/>
                        <a:pt x="26467" y="12457"/>
                      </a:cubicBezTo>
                      <a:cubicBezTo>
                        <a:pt x="26442" y="12407"/>
                        <a:pt x="26417" y="12357"/>
                        <a:pt x="26392" y="12307"/>
                      </a:cubicBezTo>
                      <a:cubicBezTo>
                        <a:pt x="26266" y="12106"/>
                        <a:pt x="26116" y="11906"/>
                        <a:pt x="25991" y="11680"/>
                      </a:cubicBezTo>
                      <a:cubicBezTo>
                        <a:pt x="25815" y="11379"/>
                        <a:pt x="25615" y="11079"/>
                        <a:pt x="25414" y="10778"/>
                      </a:cubicBezTo>
                      <a:cubicBezTo>
                        <a:pt x="25389" y="10728"/>
                        <a:pt x="25364" y="10678"/>
                        <a:pt x="25339" y="10628"/>
                      </a:cubicBezTo>
                      <a:cubicBezTo>
                        <a:pt x="25038" y="10201"/>
                        <a:pt x="24738" y="9775"/>
                        <a:pt x="24437" y="9349"/>
                      </a:cubicBezTo>
                      <a:cubicBezTo>
                        <a:pt x="24211" y="9074"/>
                        <a:pt x="24011" y="8798"/>
                        <a:pt x="23785" y="8522"/>
                      </a:cubicBezTo>
                      <a:cubicBezTo>
                        <a:pt x="23635" y="8297"/>
                        <a:pt x="23459" y="8071"/>
                        <a:pt x="23259" y="7871"/>
                      </a:cubicBezTo>
                      <a:cubicBezTo>
                        <a:pt x="23259" y="7846"/>
                        <a:pt x="23259" y="7846"/>
                        <a:pt x="23259" y="7846"/>
                      </a:cubicBezTo>
                      <a:cubicBezTo>
                        <a:pt x="23058" y="7620"/>
                        <a:pt x="22883" y="7394"/>
                        <a:pt x="22708" y="7194"/>
                      </a:cubicBezTo>
                      <a:cubicBezTo>
                        <a:pt x="22507" y="6993"/>
                        <a:pt x="22332" y="6768"/>
                        <a:pt x="22156" y="6567"/>
                      </a:cubicBezTo>
                      <a:cubicBezTo>
                        <a:pt x="22106" y="6542"/>
                        <a:pt x="22081" y="6517"/>
                        <a:pt x="22056" y="6492"/>
                      </a:cubicBezTo>
                      <a:cubicBezTo>
                        <a:pt x="22031" y="6442"/>
                        <a:pt x="21981" y="6417"/>
                        <a:pt x="21956" y="6392"/>
                      </a:cubicBezTo>
                      <a:cubicBezTo>
                        <a:pt x="21830" y="6242"/>
                        <a:pt x="21705" y="6116"/>
                        <a:pt x="21555" y="5966"/>
                      </a:cubicBezTo>
                      <a:cubicBezTo>
                        <a:pt x="21354" y="5765"/>
                        <a:pt x="21154" y="5565"/>
                        <a:pt x="20953" y="5364"/>
                      </a:cubicBezTo>
                      <a:cubicBezTo>
                        <a:pt x="20903" y="5314"/>
                        <a:pt x="20828" y="5264"/>
                        <a:pt x="20778" y="5214"/>
                      </a:cubicBezTo>
                      <a:cubicBezTo>
                        <a:pt x="20728" y="5164"/>
                        <a:pt x="20677" y="5114"/>
                        <a:pt x="20627" y="5064"/>
                      </a:cubicBezTo>
                      <a:cubicBezTo>
                        <a:pt x="20527" y="4988"/>
                        <a:pt x="20427" y="4888"/>
                        <a:pt x="20327" y="4788"/>
                      </a:cubicBezTo>
                      <a:cubicBezTo>
                        <a:pt x="20126" y="4612"/>
                        <a:pt x="19926" y="4412"/>
                        <a:pt x="19700" y="4237"/>
                      </a:cubicBezTo>
                      <a:cubicBezTo>
                        <a:pt x="19600" y="4161"/>
                        <a:pt x="19525" y="4086"/>
                        <a:pt x="19424" y="4011"/>
                      </a:cubicBezTo>
                      <a:cubicBezTo>
                        <a:pt x="19374" y="3986"/>
                        <a:pt x="19324" y="3936"/>
                        <a:pt x="19274" y="3886"/>
                      </a:cubicBezTo>
                      <a:cubicBezTo>
                        <a:pt x="19224" y="3836"/>
                        <a:pt x="19149" y="3785"/>
                        <a:pt x="19073" y="3735"/>
                      </a:cubicBezTo>
                      <a:cubicBezTo>
                        <a:pt x="18873" y="3560"/>
                        <a:pt x="18647" y="3409"/>
                        <a:pt x="18447" y="3259"/>
                      </a:cubicBezTo>
                      <a:cubicBezTo>
                        <a:pt x="18297" y="3134"/>
                        <a:pt x="18146" y="3034"/>
                        <a:pt x="17996" y="2933"/>
                      </a:cubicBezTo>
                      <a:cubicBezTo>
                        <a:pt x="17971" y="2908"/>
                        <a:pt x="17946" y="2883"/>
                        <a:pt x="17921" y="2858"/>
                      </a:cubicBezTo>
                      <a:cubicBezTo>
                        <a:pt x="17870" y="2858"/>
                        <a:pt x="17845" y="2833"/>
                        <a:pt x="17820" y="2808"/>
                      </a:cubicBezTo>
                      <a:cubicBezTo>
                        <a:pt x="17620" y="2683"/>
                        <a:pt x="17419" y="2532"/>
                        <a:pt x="17219" y="2407"/>
                      </a:cubicBezTo>
                      <a:cubicBezTo>
                        <a:pt x="17018" y="2282"/>
                        <a:pt x="16818" y="2156"/>
                        <a:pt x="16617" y="2031"/>
                      </a:cubicBezTo>
                      <a:cubicBezTo>
                        <a:pt x="16567" y="2006"/>
                        <a:pt x="16542" y="1981"/>
                        <a:pt x="16492" y="1956"/>
                      </a:cubicBezTo>
                      <a:cubicBezTo>
                        <a:pt x="16342" y="1881"/>
                        <a:pt x="16191" y="1780"/>
                        <a:pt x="16041" y="1705"/>
                      </a:cubicBezTo>
                      <a:cubicBezTo>
                        <a:pt x="15966" y="1680"/>
                        <a:pt x="15916" y="1655"/>
                        <a:pt x="15865" y="1605"/>
                      </a:cubicBezTo>
                      <a:cubicBezTo>
                        <a:pt x="15790" y="1580"/>
                        <a:pt x="15715" y="1530"/>
                        <a:pt x="15640" y="1505"/>
                      </a:cubicBezTo>
                      <a:cubicBezTo>
                        <a:pt x="15565" y="1480"/>
                        <a:pt x="15515" y="1430"/>
                        <a:pt x="15439" y="1404"/>
                      </a:cubicBezTo>
                      <a:cubicBezTo>
                        <a:pt x="15339" y="1354"/>
                        <a:pt x="15264" y="1304"/>
                        <a:pt x="15164" y="1279"/>
                      </a:cubicBezTo>
                      <a:cubicBezTo>
                        <a:pt x="15088" y="1229"/>
                        <a:pt x="15013" y="1204"/>
                        <a:pt x="14963" y="1179"/>
                      </a:cubicBezTo>
                      <a:cubicBezTo>
                        <a:pt x="14938" y="1154"/>
                        <a:pt x="14913" y="1154"/>
                        <a:pt x="14888" y="1129"/>
                      </a:cubicBezTo>
                      <a:cubicBezTo>
                        <a:pt x="14687" y="1054"/>
                        <a:pt x="14487" y="978"/>
                        <a:pt x="14312" y="903"/>
                      </a:cubicBezTo>
                      <a:cubicBezTo>
                        <a:pt x="14286" y="878"/>
                        <a:pt x="14286" y="878"/>
                        <a:pt x="14286" y="878"/>
                      </a:cubicBezTo>
                      <a:cubicBezTo>
                        <a:pt x="14111" y="803"/>
                        <a:pt x="13911" y="753"/>
                        <a:pt x="13735" y="678"/>
                      </a:cubicBezTo>
                      <a:cubicBezTo>
                        <a:pt x="13710" y="678"/>
                        <a:pt x="13685" y="653"/>
                        <a:pt x="13660" y="653"/>
                      </a:cubicBezTo>
                      <a:cubicBezTo>
                        <a:pt x="13585" y="627"/>
                        <a:pt x="13510" y="602"/>
                        <a:pt x="13459" y="577"/>
                      </a:cubicBezTo>
                      <a:cubicBezTo>
                        <a:pt x="13359" y="552"/>
                        <a:pt x="13259" y="527"/>
                        <a:pt x="13159" y="502"/>
                      </a:cubicBezTo>
                      <a:cubicBezTo>
                        <a:pt x="13109" y="477"/>
                        <a:pt x="13058" y="477"/>
                        <a:pt x="13008" y="452"/>
                      </a:cubicBezTo>
                      <a:cubicBezTo>
                        <a:pt x="12933" y="427"/>
                        <a:pt x="12858" y="402"/>
                        <a:pt x="12783" y="377"/>
                      </a:cubicBezTo>
                      <a:cubicBezTo>
                        <a:pt x="12708" y="377"/>
                        <a:pt x="12657" y="352"/>
                        <a:pt x="12582" y="327"/>
                      </a:cubicBezTo>
                      <a:cubicBezTo>
                        <a:pt x="12507" y="327"/>
                        <a:pt x="12457" y="302"/>
                        <a:pt x="12382" y="277"/>
                      </a:cubicBezTo>
                      <a:cubicBezTo>
                        <a:pt x="12281" y="277"/>
                        <a:pt x="12206" y="252"/>
                        <a:pt x="12131" y="226"/>
                      </a:cubicBezTo>
                      <a:cubicBezTo>
                        <a:pt x="12081" y="226"/>
                        <a:pt x="12031" y="201"/>
                        <a:pt x="12006" y="201"/>
                      </a:cubicBezTo>
                      <a:cubicBezTo>
                        <a:pt x="11906" y="176"/>
                        <a:pt x="11830" y="176"/>
                        <a:pt x="11755" y="151"/>
                      </a:cubicBezTo>
                      <a:cubicBezTo>
                        <a:pt x="11655" y="151"/>
                        <a:pt x="11580" y="126"/>
                        <a:pt x="11479" y="126"/>
                      </a:cubicBezTo>
                      <a:cubicBezTo>
                        <a:pt x="11454" y="101"/>
                        <a:pt x="11404" y="101"/>
                        <a:pt x="11379" y="101"/>
                      </a:cubicBezTo>
                      <a:cubicBezTo>
                        <a:pt x="11304" y="101"/>
                        <a:pt x="11229" y="76"/>
                        <a:pt x="11129" y="76"/>
                      </a:cubicBezTo>
                      <a:cubicBezTo>
                        <a:pt x="11028" y="51"/>
                        <a:pt x="10928" y="51"/>
                        <a:pt x="10828" y="51"/>
                      </a:cubicBezTo>
                      <a:cubicBezTo>
                        <a:pt x="10803" y="51"/>
                        <a:pt x="10778" y="26"/>
                        <a:pt x="10753" y="26"/>
                      </a:cubicBezTo>
                      <a:lnTo>
                        <a:pt x="10176" y="26"/>
                      </a:lnTo>
                      <a:cubicBezTo>
                        <a:pt x="10151" y="26"/>
                        <a:pt x="10101" y="1"/>
                        <a:pt x="1007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3466342" y="1351544"/>
                  <a:ext cx="1123101" cy="1208411"/>
                </a:xfrm>
                <a:custGeom>
                  <a:rect l="l" t="t" r="r" b="b"/>
                  <a:pathLst>
                    <a:path w="56794" h="61108" extrusionOk="0">
                      <a:moveTo>
                        <a:pt x="12958" y="0"/>
                      </a:moveTo>
                      <a:cubicBezTo>
                        <a:pt x="8948" y="0"/>
                        <a:pt x="6191" y="3183"/>
                        <a:pt x="6166" y="8672"/>
                      </a:cubicBezTo>
                      <a:cubicBezTo>
                        <a:pt x="6166" y="9348"/>
                        <a:pt x="6216" y="10025"/>
                        <a:pt x="6292" y="10727"/>
                      </a:cubicBezTo>
                      <a:cubicBezTo>
                        <a:pt x="2582" y="11078"/>
                        <a:pt x="51" y="14261"/>
                        <a:pt x="26" y="19524"/>
                      </a:cubicBezTo>
                      <a:cubicBezTo>
                        <a:pt x="1" y="27394"/>
                        <a:pt x="5615" y="37118"/>
                        <a:pt x="12482" y="41078"/>
                      </a:cubicBezTo>
                      <a:lnTo>
                        <a:pt x="44237" y="59399"/>
                      </a:lnTo>
                      <a:cubicBezTo>
                        <a:pt x="46236" y="60559"/>
                        <a:pt x="48132" y="61108"/>
                        <a:pt x="49815" y="61108"/>
                      </a:cubicBezTo>
                      <a:cubicBezTo>
                        <a:pt x="53912" y="61108"/>
                        <a:pt x="56750" y="57859"/>
                        <a:pt x="56768" y="52281"/>
                      </a:cubicBezTo>
                      <a:cubicBezTo>
                        <a:pt x="56793" y="46617"/>
                        <a:pt x="53886" y="40025"/>
                        <a:pt x="49725" y="35288"/>
                      </a:cubicBezTo>
                      <a:cubicBezTo>
                        <a:pt x="50277" y="33860"/>
                        <a:pt x="50603" y="32156"/>
                        <a:pt x="50603" y="30176"/>
                      </a:cubicBezTo>
                      <a:cubicBezTo>
                        <a:pt x="50628" y="21153"/>
                        <a:pt x="44287" y="10150"/>
                        <a:pt x="36417" y="5614"/>
                      </a:cubicBezTo>
                      <a:cubicBezTo>
                        <a:pt x="34126" y="4292"/>
                        <a:pt x="31961" y="3668"/>
                        <a:pt x="30043" y="3668"/>
                      </a:cubicBezTo>
                      <a:cubicBezTo>
                        <a:pt x="27596" y="3668"/>
                        <a:pt x="25552" y="4684"/>
                        <a:pt x="24161" y="6567"/>
                      </a:cubicBezTo>
                      <a:cubicBezTo>
                        <a:pt x="22457" y="4561"/>
                        <a:pt x="20527" y="2857"/>
                        <a:pt x="18472" y="1679"/>
                      </a:cubicBezTo>
                      <a:cubicBezTo>
                        <a:pt x="16492" y="526"/>
                        <a:pt x="14612" y="0"/>
                        <a:pt x="1295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DD8EB"/>
                    </a:gs>
                    <a:gs pos="100000">
                      <a:srgbClr val="4BA4CA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28"/>
              <p:cNvSpPr/>
              <p:nvPr/>
            </p:nvSpPr>
            <p:spPr>
              <a:xfrm>
                <a:off x="779325" y="1646846"/>
                <a:ext cx="536773" cy="250787"/>
              </a:xfrm>
              <a:custGeom>
                <a:rect l="l" t="t" r="r" b="b"/>
                <a:pathLst>
                  <a:path w="27144" h="12682" extrusionOk="0">
                    <a:moveTo>
                      <a:pt x="3986" y="0"/>
                    </a:moveTo>
                    <a:lnTo>
                      <a:pt x="1" y="3910"/>
                    </a:lnTo>
                    <a:lnTo>
                      <a:pt x="2381" y="7293"/>
                    </a:lnTo>
                    <a:lnTo>
                      <a:pt x="4813" y="4913"/>
                    </a:lnTo>
                    <a:lnTo>
                      <a:pt x="9600" y="10702"/>
                    </a:lnTo>
                    <a:lnTo>
                      <a:pt x="13184" y="6617"/>
                    </a:lnTo>
                    <a:lnTo>
                      <a:pt x="17344" y="12682"/>
                    </a:lnTo>
                    <a:lnTo>
                      <a:pt x="24863" y="7268"/>
                    </a:lnTo>
                    <a:lnTo>
                      <a:pt x="26016" y="9073"/>
                    </a:lnTo>
                    <a:lnTo>
                      <a:pt x="26567" y="6141"/>
                    </a:lnTo>
                    <a:lnTo>
                      <a:pt x="27144" y="3208"/>
                    </a:lnTo>
                    <a:lnTo>
                      <a:pt x="24412" y="2707"/>
                    </a:lnTo>
                    <a:lnTo>
                      <a:pt x="21680" y="2206"/>
                    </a:lnTo>
                    <a:lnTo>
                      <a:pt x="22632" y="3735"/>
                    </a:lnTo>
                    <a:lnTo>
                      <a:pt x="16968" y="7845"/>
                    </a:lnTo>
                    <a:lnTo>
                      <a:pt x="12482" y="1303"/>
                    </a:lnTo>
                    <a:lnTo>
                      <a:pt x="8647" y="5664"/>
                    </a:lnTo>
                    <a:lnTo>
                      <a:pt x="39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cxnSp>
          <p:nvCxnSpPr>
            <p:cNvPr id="523" name="Google Shape;523;p28"/>
            <p:cNvCxnSpPr/>
            <p:nvPr/>
          </p:nvCxnSpPr>
          <p:spPr>
            <a:xfrm flipH="1">
              <a:off x="1030050" y="2159800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4" name="Google Shape;524;p28"/>
          <p:cNvGrpSpPr/>
          <p:nvPr/>
        </p:nvGrpSpPr>
        <p:grpSpPr>
          <a:xfrm>
            <a:off x="3415055" y="1131338"/>
            <a:ext cx="1248521" cy="1390188"/>
            <a:chOff x="3415055" y="1131338"/>
            <a:chExt cx="1248521" cy="1390188"/>
          </a:xfrm>
        </p:grpSpPr>
        <p:grpSp>
          <p:nvGrpSpPr>
            <p:cNvPr id="525" name="Google Shape;525;p28"/>
            <p:cNvGrpSpPr/>
            <p:nvPr/>
          </p:nvGrpSpPr>
          <p:grpSpPr>
            <a:xfrm>
              <a:off x="3415055" y="1131338"/>
              <a:ext cx="1248521" cy="1281779"/>
              <a:chOff x="3466342" y="1278175"/>
              <a:chExt cx="1248521" cy="1281779"/>
            </a:xfrm>
          </p:grpSpPr>
          <p:sp>
            <p:nvSpPr>
              <p:cNvPr id="526" name="Google Shape;526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l="l" t="t" r="r" b="b"/>
                <a:pathLst>
                  <a:path w="13408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28"/>
            <p:cNvGrpSpPr/>
            <p:nvPr/>
          </p:nvGrpSpPr>
          <p:grpSpPr>
            <a:xfrm>
              <a:off x="3544839" y="1510252"/>
              <a:ext cx="569985" cy="460459"/>
              <a:chOff x="2376926" y="1700964"/>
              <a:chExt cx="569985" cy="460459"/>
            </a:xfrm>
          </p:grpSpPr>
          <p:sp>
            <p:nvSpPr>
              <p:cNvPr id="532" name="Google Shape;532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rect l="l" t="t" r="r" b="b"/>
                <a:pathLst>
                  <a:path w="1280" h="10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2685707" y="1999837"/>
                <a:ext cx="22820" cy="16868"/>
              </a:xfrm>
              <a:custGeom>
                <a:rect l="l" t="t" r="r" b="b"/>
                <a:pathLst>
                  <a:path w="1154" h="8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7"/>
                      <a:pt x="176" y="702"/>
                      <a:pt x="251" y="852"/>
                    </a:cubicBezTo>
                    <a:lnTo>
                      <a:pt x="1154" y="451"/>
                    </a:lnTo>
                    <a:cubicBezTo>
                      <a:pt x="1053" y="301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2690671" y="2008756"/>
                <a:ext cx="22326" cy="14891"/>
              </a:xfrm>
              <a:custGeom>
                <a:rect l="l" t="t" r="r" b="b"/>
                <a:pathLst>
                  <a:path w="1129" h="753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76" y="527"/>
                      <a:pt x="151" y="652"/>
                      <a:pt x="226" y="752"/>
                    </a:cubicBezTo>
                    <a:lnTo>
                      <a:pt x="1128" y="376"/>
                    </a:lnTo>
                    <a:cubicBezTo>
                      <a:pt x="1053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2695141" y="2016192"/>
                <a:ext cx="22801" cy="14891"/>
              </a:xfrm>
              <a:custGeom>
                <a:rect l="l" t="t" r="r" b="b"/>
                <a:pathLst>
                  <a:path w="1153" h="753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75" y="502"/>
                      <a:pt x="175" y="627"/>
                      <a:pt x="251" y="752"/>
                    </a:cubicBezTo>
                    <a:lnTo>
                      <a:pt x="1153" y="376"/>
                    </a:lnTo>
                    <a:cubicBezTo>
                      <a:pt x="1053" y="251"/>
                      <a:pt x="97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2700085" y="2023628"/>
                <a:ext cx="22326" cy="13882"/>
              </a:xfrm>
              <a:custGeom>
                <a:rect l="l" t="t" r="r" b="b"/>
                <a:pathLst>
                  <a:path w="1129" h="7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602"/>
                      <a:pt x="226" y="702"/>
                    </a:cubicBezTo>
                    <a:lnTo>
                      <a:pt x="1129" y="326"/>
                    </a:lnTo>
                    <a:cubicBezTo>
                      <a:pt x="1053" y="22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2704554" y="2030075"/>
                <a:ext cx="22820" cy="14376"/>
              </a:xfrm>
              <a:custGeom>
                <a:rect l="l" t="t" r="r" b="b"/>
                <a:pathLst>
                  <a:path w="1154" h="7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0" y="501"/>
                      <a:pt x="176" y="627"/>
                      <a:pt x="251" y="727"/>
                    </a:cubicBezTo>
                    <a:lnTo>
                      <a:pt x="1153" y="351"/>
                    </a:lnTo>
                    <a:cubicBezTo>
                      <a:pt x="107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2709498" y="2036996"/>
                <a:ext cx="23315" cy="14396"/>
              </a:xfrm>
              <a:custGeom>
                <a:rect l="l" t="t" r="r" b="b"/>
                <a:pathLst>
                  <a:path w="117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502"/>
                      <a:pt x="176" y="602"/>
                      <a:pt x="277" y="728"/>
                    </a:cubicBezTo>
                    <a:lnTo>
                      <a:pt x="1179" y="352"/>
                    </a:lnTo>
                    <a:cubicBezTo>
                      <a:pt x="1079" y="226"/>
                      <a:pt x="1003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2714956" y="2043938"/>
                <a:ext cx="23315" cy="13902"/>
              </a:xfrm>
              <a:custGeom>
                <a:rect l="l" t="t" r="r" b="b"/>
                <a:pathLst>
                  <a:path w="1179" h="7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76" y="602"/>
                      <a:pt x="276" y="703"/>
                    </a:cubicBezTo>
                    <a:lnTo>
                      <a:pt x="1179" y="327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2720414" y="2050385"/>
                <a:ext cx="23315" cy="13902"/>
              </a:xfrm>
              <a:custGeom>
                <a:rect l="l" t="t" r="r" b="b"/>
                <a:pathLst>
                  <a:path w="1179" h="7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76" y="577"/>
                      <a:pt x="276" y="702"/>
                    </a:cubicBezTo>
                    <a:lnTo>
                      <a:pt x="1178" y="301"/>
                    </a:lnTo>
                    <a:cubicBezTo>
                      <a:pt x="1078" y="201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2725853" y="2056337"/>
                <a:ext cx="23315" cy="13902"/>
              </a:xfrm>
              <a:custGeom>
                <a:rect l="l" t="t" r="r" b="b"/>
                <a:pathLst>
                  <a:path w="1179" h="703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01" y="502"/>
                      <a:pt x="176" y="602"/>
                      <a:pt x="277" y="702"/>
                    </a:cubicBezTo>
                    <a:lnTo>
                      <a:pt x="1179" y="301"/>
                    </a:lnTo>
                    <a:cubicBezTo>
                      <a:pt x="1079" y="226"/>
                      <a:pt x="1003" y="126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2731311" y="2062290"/>
                <a:ext cx="23315" cy="13388"/>
              </a:xfrm>
              <a:custGeom>
                <a:rect l="l" t="t" r="r" b="b"/>
                <a:pathLst>
                  <a:path w="1179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677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2737263" y="2068223"/>
                <a:ext cx="23315" cy="12419"/>
              </a:xfrm>
              <a:custGeom>
                <a:rect l="l" t="t" r="r" b="b"/>
                <a:pathLst>
                  <a:path w="1179" h="628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76" y="452"/>
                      <a:pt x="176" y="552"/>
                      <a:pt x="276" y="627"/>
                    </a:cubicBezTo>
                    <a:lnTo>
                      <a:pt x="1178" y="251"/>
                    </a:lnTo>
                    <a:cubicBezTo>
                      <a:pt x="1078" y="176"/>
                      <a:pt x="978" y="76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2742721" y="2073186"/>
                <a:ext cx="23315" cy="12419"/>
              </a:xfrm>
              <a:custGeom>
                <a:rect l="l" t="t" r="r" b="b"/>
                <a:pathLst>
                  <a:path w="1179" h="6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52"/>
                      <a:pt x="176" y="527"/>
                      <a:pt x="276" y="627"/>
                    </a:cubicBezTo>
                    <a:lnTo>
                      <a:pt x="1178" y="251"/>
                    </a:lnTo>
                    <a:cubicBezTo>
                      <a:pt x="1078" y="151"/>
                      <a:pt x="978" y="76"/>
                      <a:pt x="902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2748160" y="2078150"/>
                <a:ext cx="23315" cy="11905"/>
              </a:xfrm>
              <a:custGeom>
                <a:rect l="l" t="t" r="r" b="b"/>
                <a:pathLst>
                  <a:path w="117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51"/>
                      <a:pt x="176" y="526"/>
                      <a:pt x="276" y="602"/>
                    </a:cubicBezTo>
                    <a:lnTo>
                      <a:pt x="1179" y="201"/>
                    </a:lnTo>
                    <a:cubicBezTo>
                      <a:pt x="1078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2753618" y="2082105"/>
                <a:ext cx="18846" cy="8938"/>
              </a:xfrm>
              <a:custGeom>
                <a:rect l="l" t="t" r="r" b="b"/>
                <a:pathLst>
                  <a:path w="953" h="452" extrusionOk="0">
                    <a:moveTo>
                      <a:pt x="903" y="1"/>
                    </a:moveTo>
                    <a:lnTo>
                      <a:pt x="0" y="402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51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rect l="l" t="t" r="r" b="b"/>
                <a:pathLst>
                  <a:path w="927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2697118" y="1865519"/>
                <a:ext cx="18351" cy="11410"/>
              </a:xfrm>
              <a:custGeom>
                <a:rect l="l" t="t" r="r" b="b"/>
                <a:pathLst>
                  <a:path w="927" h="577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6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2697118" y="1869475"/>
                <a:ext cx="17857" cy="11924"/>
              </a:xfrm>
              <a:custGeom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2697118" y="1873944"/>
                <a:ext cx="17857" cy="11410"/>
              </a:xfrm>
              <a:custGeom>
                <a:rect l="l" t="t" r="r" b="b"/>
                <a:pathLst>
                  <a:path w="90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2697118" y="1877899"/>
                <a:ext cx="17857" cy="11924"/>
              </a:xfrm>
              <a:custGeom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2697118" y="1882369"/>
                <a:ext cx="17857" cy="11905"/>
              </a:xfrm>
              <a:custGeom>
                <a:rect l="l" t="t" r="r" b="b"/>
                <a:pathLst>
                  <a:path w="903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2697118" y="1886818"/>
                <a:ext cx="18351" cy="11924"/>
              </a:xfrm>
              <a:custGeom>
                <a:rect l="l" t="t" r="r" b="b"/>
                <a:pathLst>
                  <a:path w="927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2697613" y="1891287"/>
                <a:ext cx="18351" cy="11905"/>
              </a:xfrm>
              <a:custGeom>
                <a:rect l="l" t="t" r="r" b="b"/>
                <a:pathLst>
                  <a:path w="927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25" y="602"/>
                    </a:cubicBezTo>
                    <a:lnTo>
                      <a:pt x="928" y="226"/>
                    </a:lnTo>
                    <a:cubicBezTo>
                      <a:pt x="903" y="151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2698107" y="1895737"/>
                <a:ext cx="18351" cy="11924"/>
              </a:xfrm>
              <a:custGeom>
                <a:rect l="l" t="t" r="r" b="b"/>
                <a:pathLst>
                  <a:path w="927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25" y="527"/>
                      <a:pt x="25" y="603"/>
                    </a:cubicBezTo>
                    <a:lnTo>
                      <a:pt x="928" y="227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2698601" y="1900206"/>
                <a:ext cx="18351" cy="12419"/>
              </a:xfrm>
              <a:custGeom>
                <a:rect l="l" t="t" r="r" b="b"/>
                <a:pathLst>
                  <a:path w="927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52"/>
                      <a:pt x="26" y="552"/>
                      <a:pt x="51" y="627"/>
                    </a:cubicBezTo>
                    <a:lnTo>
                      <a:pt x="928" y="251"/>
                    </a:lnTo>
                    <a:cubicBezTo>
                      <a:pt x="928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2699590" y="1905170"/>
                <a:ext cx="18351" cy="11905"/>
              </a:xfrm>
              <a:custGeom>
                <a:rect l="l" t="t" r="r" b="b"/>
                <a:pathLst>
                  <a:path w="927" h="6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51"/>
                      <a:pt x="26" y="527"/>
                      <a:pt x="26" y="602"/>
                    </a:cubicBezTo>
                    <a:lnTo>
                      <a:pt x="928" y="226"/>
                    </a:lnTo>
                    <a:cubicBezTo>
                      <a:pt x="928" y="151"/>
                      <a:pt x="903" y="75"/>
                      <a:pt x="878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2700085" y="1909620"/>
                <a:ext cx="18865" cy="11924"/>
              </a:xfrm>
              <a:custGeom>
                <a:rect l="l" t="t" r="r" b="b"/>
                <a:pathLst>
                  <a:path w="954" h="6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2701073" y="1914089"/>
                <a:ext cx="18865" cy="11905"/>
              </a:xfrm>
              <a:custGeom>
                <a:rect l="l" t="t" r="r" b="b"/>
                <a:pathLst>
                  <a:path w="954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51" y="527"/>
                      <a:pt x="51" y="602"/>
                    </a:cubicBezTo>
                    <a:lnTo>
                      <a:pt x="953" y="226"/>
                    </a:lnTo>
                    <a:cubicBezTo>
                      <a:pt x="928" y="151"/>
                      <a:pt x="928" y="76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2702062" y="1918539"/>
                <a:ext cx="18865" cy="11430"/>
              </a:xfrm>
              <a:custGeom>
                <a:rect l="l" t="t" r="r" b="b"/>
                <a:pathLst>
                  <a:path w="9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02"/>
                      <a:pt x="76" y="577"/>
                    </a:cubicBezTo>
                    <a:lnTo>
                      <a:pt x="953" y="201"/>
                    </a:lnTo>
                    <a:cubicBezTo>
                      <a:pt x="953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2703565" y="1922514"/>
                <a:ext cx="18846" cy="11905"/>
              </a:xfrm>
              <a:custGeom>
                <a:rect l="l" t="t" r="r" b="b"/>
                <a:pathLst>
                  <a:path w="953" h="6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52"/>
                      <a:pt x="25" y="527"/>
                      <a:pt x="50" y="602"/>
                    </a:cubicBezTo>
                    <a:lnTo>
                      <a:pt x="953" y="226"/>
                    </a:lnTo>
                    <a:cubicBezTo>
                      <a:pt x="927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2704554" y="1926963"/>
                <a:ext cx="18846" cy="11924"/>
              </a:xfrm>
              <a:custGeom>
                <a:rect l="l" t="t" r="r" b="b"/>
                <a:pathLst>
                  <a:path w="95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52"/>
                      <a:pt x="50" y="527"/>
                      <a:pt x="75" y="602"/>
                    </a:cubicBezTo>
                    <a:lnTo>
                      <a:pt x="953" y="227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706037" y="1931433"/>
                <a:ext cx="19340" cy="11924"/>
              </a:xfrm>
              <a:custGeom>
                <a:rect l="l" t="t" r="r" b="b"/>
                <a:pathLst>
                  <a:path w="978" h="603" extrusionOk="0">
                    <a:moveTo>
                      <a:pt x="878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03" y="76"/>
                      <a:pt x="878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2707520" y="1935902"/>
                <a:ext cx="19854" cy="12893"/>
              </a:xfrm>
              <a:custGeom>
                <a:rect l="l" t="t" r="r" b="b"/>
                <a:pathLst>
                  <a:path w="100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51"/>
                      <a:pt x="101" y="652"/>
                    </a:cubicBezTo>
                    <a:lnTo>
                      <a:pt x="1003" y="276"/>
                    </a:lnTo>
                    <a:cubicBezTo>
                      <a:pt x="953" y="176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2709498" y="1941340"/>
                <a:ext cx="20843" cy="15385"/>
              </a:xfrm>
              <a:custGeom>
                <a:rect l="l" t="t" r="r" b="b"/>
                <a:pathLst>
                  <a:path w="10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101" y="652"/>
                      <a:pt x="151" y="778"/>
                    </a:cubicBezTo>
                    <a:lnTo>
                      <a:pt x="1054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2712484" y="1949270"/>
                <a:ext cx="22820" cy="18371"/>
              </a:xfrm>
              <a:custGeom>
                <a:rect l="l" t="t" r="r" b="b"/>
                <a:pathLst>
                  <a:path w="1154" h="9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552"/>
                      <a:pt x="176" y="753"/>
                      <a:pt x="251" y="928"/>
                    </a:cubicBezTo>
                    <a:lnTo>
                      <a:pt x="1153" y="552"/>
                    </a:lnTo>
                    <a:cubicBezTo>
                      <a:pt x="1078" y="377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2717428" y="1960187"/>
                <a:ext cx="22326" cy="15879"/>
              </a:xfrm>
              <a:custGeom>
                <a:rect l="l" t="t" r="r" b="b"/>
                <a:pathLst>
                  <a:path w="1129" h="80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26"/>
                      <a:pt x="151" y="652"/>
                      <a:pt x="226" y="802"/>
                    </a:cubicBezTo>
                    <a:lnTo>
                      <a:pt x="1129" y="426"/>
                    </a:lnTo>
                    <a:cubicBezTo>
                      <a:pt x="1054" y="276"/>
                      <a:pt x="978" y="1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2721897" y="1968611"/>
                <a:ext cx="20843" cy="12893"/>
              </a:xfrm>
              <a:custGeom>
                <a:rect l="l" t="t" r="r" b="b"/>
                <a:pathLst>
                  <a:path w="1054" h="6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2724864" y="1974050"/>
                <a:ext cx="20843" cy="11924"/>
              </a:xfrm>
              <a:custGeom>
                <a:rect l="l" t="t" r="r" b="b"/>
                <a:pathLst>
                  <a:path w="1054" h="6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2727850" y="1978025"/>
                <a:ext cx="20329" cy="11905"/>
              </a:xfrm>
              <a:custGeom>
                <a:rect l="l" t="t" r="r" b="b"/>
                <a:pathLst>
                  <a:path w="1028" h="602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52"/>
                      <a:pt x="100" y="527"/>
                      <a:pt x="126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2730322" y="1982474"/>
                <a:ext cx="20843" cy="11430"/>
              </a:xfrm>
              <a:custGeom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27"/>
                      <a:pt x="151" y="577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2733288" y="1986449"/>
                <a:ext cx="20843" cy="11905"/>
              </a:xfrm>
              <a:custGeom>
                <a:rect l="l" t="t" r="r" b="b"/>
                <a:pathLst>
                  <a:path w="1054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27"/>
                      <a:pt x="151" y="602"/>
                    </a:cubicBezTo>
                    <a:lnTo>
                      <a:pt x="1054" y="201"/>
                    </a:lnTo>
                    <a:cubicBezTo>
                      <a:pt x="1003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2736275" y="1990404"/>
                <a:ext cx="20823" cy="11924"/>
              </a:xfrm>
              <a:custGeom>
                <a:rect l="l" t="t" r="r" b="b"/>
                <a:pathLst>
                  <a:path w="1053" h="603" extrusionOk="0">
                    <a:moveTo>
                      <a:pt x="903" y="1"/>
                    </a:moveTo>
                    <a:lnTo>
                      <a:pt x="0" y="402"/>
                    </a:lnTo>
                    <a:cubicBezTo>
                      <a:pt x="50" y="452"/>
                      <a:pt x="101" y="527"/>
                      <a:pt x="151" y="602"/>
                    </a:cubicBezTo>
                    <a:lnTo>
                      <a:pt x="1053" y="201"/>
                    </a:lnTo>
                    <a:cubicBezTo>
                      <a:pt x="1003" y="151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2739241" y="1994379"/>
                <a:ext cx="21337" cy="11410"/>
              </a:xfrm>
              <a:custGeom>
                <a:rect l="l" t="t" r="r" b="b"/>
                <a:pathLst>
                  <a:path w="1079" h="577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76" y="452"/>
                      <a:pt x="126" y="527"/>
                      <a:pt x="176" y="577"/>
                    </a:cubicBezTo>
                    <a:lnTo>
                      <a:pt x="1078" y="201"/>
                    </a:lnTo>
                    <a:cubicBezTo>
                      <a:pt x="1028" y="151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2742721" y="1998334"/>
                <a:ext cx="21317" cy="11430"/>
              </a:xfrm>
              <a:custGeom>
                <a:rect l="l" t="t" r="r" b="b"/>
                <a:pathLst>
                  <a:path w="1078" h="5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52"/>
                      <a:pt x="100" y="527"/>
                      <a:pt x="176" y="577"/>
                    </a:cubicBezTo>
                    <a:lnTo>
                      <a:pt x="1078" y="201"/>
                    </a:lnTo>
                    <a:cubicBezTo>
                      <a:pt x="1003" y="151"/>
                      <a:pt x="952" y="76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2746182" y="2002309"/>
                <a:ext cx="20843" cy="10916"/>
              </a:xfrm>
              <a:custGeom>
                <a:rect l="l" t="t" r="r" b="b"/>
                <a:pathLst>
                  <a:path w="1054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2749643" y="2005770"/>
                <a:ext cx="20843" cy="10936"/>
              </a:xfrm>
              <a:custGeom>
                <a:rect l="l" t="t" r="r" b="b"/>
                <a:pathLst>
                  <a:path w="1054" h="5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52"/>
                    </a:cubicBezTo>
                    <a:lnTo>
                      <a:pt x="1054" y="176"/>
                    </a:lnTo>
                    <a:cubicBezTo>
                      <a:pt x="1003" y="126"/>
                      <a:pt x="953" y="51"/>
                      <a:pt x="878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2752629" y="2009251"/>
                <a:ext cx="21337" cy="10421"/>
              </a:xfrm>
              <a:custGeom>
                <a:rect l="l" t="t" r="r" b="b"/>
                <a:pathLst>
                  <a:path w="107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26" y="477"/>
                      <a:pt x="176" y="527"/>
                    </a:cubicBezTo>
                    <a:lnTo>
                      <a:pt x="1078" y="151"/>
                    </a:lnTo>
                    <a:cubicBezTo>
                      <a:pt x="1028" y="101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2756090" y="2012217"/>
                <a:ext cx="20843" cy="10441"/>
              </a:xfrm>
              <a:custGeom>
                <a:rect l="l" t="t" r="r" b="b"/>
                <a:pathLst>
                  <a:path w="1054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477"/>
                      <a:pt x="176" y="527"/>
                    </a:cubicBezTo>
                    <a:lnTo>
                      <a:pt x="1053" y="151"/>
                    </a:lnTo>
                    <a:cubicBezTo>
                      <a:pt x="1003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2759571" y="2015203"/>
                <a:ext cx="20823" cy="9927"/>
              </a:xfrm>
              <a:custGeom>
                <a:rect l="l" t="t" r="r" b="b"/>
                <a:pathLst>
                  <a:path w="1053" h="5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6"/>
                      <a:pt x="100" y="451"/>
                      <a:pt x="151" y="501"/>
                    </a:cubicBezTo>
                    <a:lnTo>
                      <a:pt x="1053" y="125"/>
                    </a:lnTo>
                    <a:cubicBezTo>
                      <a:pt x="1003" y="75"/>
                      <a:pt x="953" y="50"/>
                      <a:pt x="877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2762537" y="2017675"/>
                <a:ext cx="18846" cy="7950"/>
              </a:xfrm>
              <a:custGeom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51" y="401"/>
                    </a:lnTo>
                    <a:lnTo>
                      <a:pt x="953" y="26"/>
                    </a:lnTo>
                    <a:cubicBezTo>
                      <a:pt x="928" y="26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rect l="l" t="t" r="r" b="b"/>
                <a:pathLst>
                  <a:path w="903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723381" y="1883852"/>
                <a:ext cx="17857" cy="10421"/>
              </a:xfrm>
              <a:custGeom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26" y="376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723381" y="1886818"/>
                <a:ext cx="17857" cy="9947"/>
              </a:xfrm>
              <a:custGeom>
                <a:rect l="l" t="t" r="r" b="b"/>
                <a:pathLst>
                  <a:path w="903" h="5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02"/>
                    </a:cubicBezTo>
                    <a:lnTo>
                      <a:pt x="903" y="126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723381" y="1889310"/>
                <a:ext cx="17857" cy="10421"/>
              </a:xfrm>
              <a:custGeom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27"/>
                    </a:cubicBezTo>
                    <a:lnTo>
                      <a:pt x="903" y="151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723381" y="1892276"/>
                <a:ext cx="17857" cy="10421"/>
              </a:xfrm>
              <a:custGeom>
                <a:rect l="l" t="t" r="r" b="b"/>
                <a:pathLst>
                  <a:path w="903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723381" y="1895243"/>
                <a:ext cx="17857" cy="10441"/>
              </a:xfrm>
              <a:custGeom>
                <a:rect l="l" t="t" r="r" b="b"/>
                <a:pathLst>
                  <a:path w="903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723381" y="1898229"/>
                <a:ext cx="17857" cy="10421"/>
              </a:xfrm>
              <a:custGeom>
                <a:rect l="l" t="t" r="r" b="b"/>
                <a:pathLst>
                  <a:path w="90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23381" y="1901195"/>
                <a:ext cx="18351" cy="10441"/>
              </a:xfrm>
              <a:custGeom>
                <a:rect l="l" t="t" r="r" b="b"/>
                <a:pathLst>
                  <a:path w="927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23875" y="1904181"/>
                <a:ext cx="18371" cy="10421"/>
              </a:xfrm>
              <a:custGeom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03" y="100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724369" y="1907148"/>
                <a:ext cx="18371" cy="10916"/>
              </a:xfrm>
              <a:custGeom>
                <a:rect l="l" t="t" r="r" b="b"/>
                <a:pathLst>
                  <a:path w="9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7"/>
                      <a:pt x="26" y="502"/>
                      <a:pt x="26" y="552"/>
                    </a:cubicBezTo>
                    <a:lnTo>
                      <a:pt x="928" y="176"/>
                    </a:lnTo>
                    <a:cubicBezTo>
                      <a:pt x="903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724864" y="1910609"/>
                <a:ext cx="18371" cy="10441"/>
              </a:xfrm>
              <a:custGeom>
                <a:rect l="l" t="t" r="r" b="b"/>
                <a:pathLst>
                  <a:path w="92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725358" y="1913595"/>
                <a:ext cx="18371" cy="10421"/>
              </a:xfrm>
              <a:custGeom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725853" y="1916561"/>
                <a:ext cx="18371" cy="10421"/>
              </a:xfrm>
              <a:custGeom>
                <a:rect l="l" t="t" r="r" b="b"/>
                <a:pathLst>
                  <a:path w="92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51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726861" y="1919547"/>
                <a:ext cx="18351" cy="10421"/>
              </a:xfrm>
              <a:custGeom>
                <a:rect l="l" t="t" r="r" b="b"/>
                <a:pathLst>
                  <a:path w="927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6"/>
                    </a:cubicBezTo>
                    <a:lnTo>
                      <a:pt x="927" y="125"/>
                    </a:lnTo>
                    <a:cubicBezTo>
                      <a:pt x="902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727356" y="1922019"/>
                <a:ext cx="18846" cy="10421"/>
              </a:xfrm>
              <a:custGeom>
                <a:rect l="l" t="t" r="r" b="b"/>
                <a:pathLst>
                  <a:path w="953" h="527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25" y="477"/>
                      <a:pt x="50" y="527"/>
                    </a:cubicBezTo>
                    <a:lnTo>
                      <a:pt x="953" y="151"/>
                    </a:lnTo>
                    <a:cubicBezTo>
                      <a:pt x="927" y="101"/>
                      <a:pt x="927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2728344" y="1924986"/>
                <a:ext cx="18351" cy="10441"/>
              </a:xfrm>
              <a:custGeom>
                <a:rect l="l" t="t" r="r" b="b"/>
                <a:pathLst>
                  <a:path w="927" h="5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27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729333" y="1927972"/>
                <a:ext cx="18846" cy="10421"/>
              </a:xfrm>
              <a:custGeom>
                <a:rect l="l" t="t" r="r" b="b"/>
                <a:pathLst>
                  <a:path w="953" h="5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1" y="526"/>
                    </a:cubicBezTo>
                    <a:lnTo>
                      <a:pt x="953" y="150"/>
                    </a:lnTo>
                    <a:cubicBezTo>
                      <a:pt x="928" y="100"/>
                      <a:pt x="903" y="50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730322" y="1930938"/>
                <a:ext cx="18846" cy="11410"/>
              </a:xfrm>
              <a:custGeom>
                <a:rect l="l" t="t" r="r" b="b"/>
                <a:pathLst>
                  <a:path w="953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2"/>
                      <a:pt x="26" y="502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03" y="76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2731311" y="1934893"/>
                <a:ext cx="20348" cy="12913"/>
              </a:xfrm>
              <a:custGeom>
                <a:rect l="l" t="t" r="r" b="b"/>
                <a:pathLst>
                  <a:path w="102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76" y="552"/>
                      <a:pt x="126" y="653"/>
                    </a:cubicBezTo>
                    <a:lnTo>
                      <a:pt x="1028" y="252"/>
                    </a:lnTo>
                    <a:cubicBezTo>
                      <a:pt x="978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733783" y="1939857"/>
                <a:ext cx="20843" cy="14891"/>
              </a:xfrm>
              <a:custGeom>
                <a:rect l="l" t="t" r="r" b="b"/>
                <a:pathLst>
                  <a:path w="1054" h="753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502"/>
                      <a:pt x="101" y="627"/>
                      <a:pt x="151" y="752"/>
                    </a:cubicBezTo>
                    <a:lnTo>
                      <a:pt x="1054" y="377"/>
                    </a:lnTo>
                    <a:cubicBezTo>
                      <a:pt x="1003" y="251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736769" y="1947293"/>
                <a:ext cx="20823" cy="12913"/>
              </a:xfrm>
              <a:custGeom>
                <a:rect l="l" t="t" r="r" b="b"/>
                <a:pathLst>
                  <a:path w="1053" h="653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50" y="477"/>
                      <a:pt x="101" y="577"/>
                      <a:pt x="151" y="652"/>
                    </a:cubicBezTo>
                    <a:lnTo>
                      <a:pt x="1053" y="276"/>
                    </a:lnTo>
                    <a:cubicBezTo>
                      <a:pt x="1003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2739735" y="1952751"/>
                <a:ext cx="19854" cy="11410"/>
              </a:xfrm>
              <a:custGeom>
                <a:rect l="l" t="t" r="r" b="b"/>
                <a:pathLst>
                  <a:path w="1004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76" y="501"/>
                      <a:pt x="126" y="577"/>
                    </a:cubicBezTo>
                    <a:lnTo>
                      <a:pt x="1003" y="201"/>
                    </a:lnTo>
                    <a:cubicBezTo>
                      <a:pt x="978" y="126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742227" y="1956706"/>
                <a:ext cx="19340" cy="10441"/>
              </a:xfrm>
              <a:custGeom>
                <a:rect l="l" t="t" r="r" b="b"/>
                <a:pathLst>
                  <a:path w="978" h="52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7" y="151"/>
                    </a:lnTo>
                    <a:cubicBezTo>
                      <a:pt x="952" y="101"/>
                      <a:pt x="927" y="51"/>
                      <a:pt x="877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2743710" y="1959692"/>
                <a:ext cx="19834" cy="9927"/>
              </a:xfrm>
              <a:custGeom>
                <a:rect l="l" t="t" r="r" b="b"/>
                <a:pathLst>
                  <a:path w="10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6"/>
                      <a:pt x="75" y="451"/>
                      <a:pt x="100" y="501"/>
                    </a:cubicBezTo>
                    <a:lnTo>
                      <a:pt x="1003" y="125"/>
                    </a:lnTo>
                    <a:cubicBezTo>
                      <a:pt x="978" y="7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2745688" y="1962164"/>
                <a:ext cx="19834" cy="10421"/>
              </a:xfrm>
              <a:custGeom>
                <a:rect l="l" t="t" r="r" b="b"/>
                <a:pathLst>
                  <a:path w="1003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747665" y="1965131"/>
                <a:ext cx="19854" cy="9947"/>
              </a:xfrm>
              <a:custGeom>
                <a:rect l="l" t="t" r="r" b="b"/>
                <a:pathLst>
                  <a:path w="1004" h="5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477"/>
                      <a:pt x="101" y="502"/>
                    </a:cubicBezTo>
                    <a:lnTo>
                      <a:pt x="1003" y="126"/>
                    </a:lnTo>
                    <a:cubicBezTo>
                      <a:pt x="953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2749643" y="1967622"/>
                <a:ext cx="19854" cy="10421"/>
              </a:xfrm>
              <a:custGeom>
                <a:rect l="l" t="t" r="r" b="b"/>
                <a:pathLst>
                  <a:path w="1004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751640" y="1970589"/>
                <a:ext cx="19834" cy="9927"/>
              </a:xfrm>
              <a:custGeom>
                <a:rect l="l" t="t" r="r" b="b"/>
                <a:pathLst>
                  <a:path w="10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27"/>
                      <a:pt x="75" y="452"/>
                      <a:pt x="100" y="502"/>
                    </a:cubicBezTo>
                    <a:lnTo>
                      <a:pt x="1003" y="126"/>
                    </a:lnTo>
                    <a:cubicBezTo>
                      <a:pt x="978" y="7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753618" y="1973061"/>
                <a:ext cx="20348" cy="9947"/>
              </a:xfrm>
              <a:custGeom>
                <a:rect l="l" t="t" r="r" b="b"/>
                <a:pathLst>
                  <a:path w="1029" h="5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27"/>
                      <a:pt x="76" y="452"/>
                      <a:pt x="126" y="502"/>
                    </a:cubicBezTo>
                    <a:lnTo>
                      <a:pt x="1028" y="126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756090" y="1975553"/>
                <a:ext cx="19854" cy="9927"/>
              </a:xfrm>
              <a:custGeom>
                <a:rect l="l" t="t" r="r" b="b"/>
                <a:pathLst>
                  <a:path w="1004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501"/>
                    </a:cubicBezTo>
                    <a:lnTo>
                      <a:pt x="1003" y="125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758087" y="1978025"/>
                <a:ext cx="20329" cy="9433"/>
              </a:xfrm>
              <a:custGeom>
                <a:rect l="l" t="t" r="r" b="b"/>
                <a:pathLst>
                  <a:path w="1028" h="4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52"/>
                      <a:pt x="125" y="477"/>
                    </a:cubicBezTo>
                    <a:lnTo>
                      <a:pt x="1028" y="101"/>
                    </a:lnTo>
                    <a:cubicBezTo>
                      <a:pt x="977" y="76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760559" y="1980002"/>
                <a:ext cx="19834" cy="9927"/>
              </a:xfrm>
              <a:custGeom>
                <a:rect l="l" t="t" r="r" b="b"/>
                <a:pathLst>
                  <a:path w="1003" h="5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27"/>
                      <a:pt x="76" y="452"/>
                      <a:pt x="101" y="502"/>
                    </a:cubicBezTo>
                    <a:lnTo>
                      <a:pt x="1003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762537" y="1981980"/>
                <a:ext cx="20348" cy="9452"/>
              </a:xfrm>
              <a:custGeom>
                <a:rect l="l" t="t" r="r" b="b"/>
                <a:pathLst>
                  <a:path w="1029" h="4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765009" y="1983977"/>
                <a:ext cx="19854" cy="9433"/>
              </a:xfrm>
              <a:custGeom>
                <a:rect l="l" t="t" r="r" b="b"/>
                <a:pathLst>
                  <a:path w="10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767006" y="1985955"/>
                <a:ext cx="18351" cy="7950"/>
              </a:xfrm>
              <a:custGeom>
                <a:rect l="l" t="t" r="r" b="b"/>
                <a:pathLst>
                  <a:path w="927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25" y="376"/>
                      <a:pt x="25" y="401"/>
                    </a:cubicBezTo>
                    <a:lnTo>
                      <a:pt x="927" y="25"/>
                    </a:lnTo>
                    <a:cubicBezTo>
                      <a:pt x="927" y="0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755101" y="2083094"/>
                <a:ext cx="21832" cy="10936"/>
              </a:xfrm>
              <a:custGeom>
                <a:rect l="l" t="t" r="r" b="b"/>
                <a:pathLst>
                  <a:path w="1104" h="5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452"/>
                      <a:pt x="126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759076" y="2086575"/>
                <a:ext cx="23315" cy="10916"/>
              </a:xfrm>
              <a:custGeom>
                <a:rect l="l" t="t" r="r" b="b"/>
                <a:pathLst>
                  <a:path w="1179" h="5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501"/>
                      <a:pt x="276" y="552"/>
                    </a:cubicBezTo>
                    <a:lnTo>
                      <a:pt x="1178" y="176"/>
                    </a:lnTo>
                    <a:cubicBezTo>
                      <a:pt x="1078" y="125"/>
                      <a:pt x="978" y="50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764515" y="2090035"/>
                <a:ext cx="22820" cy="10916"/>
              </a:xfrm>
              <a:custGeom>
                <a:rect l="l" t="t" r="r" b="b"/>
                <a:pathLst>
                  <a:path w="1154" h="5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77" y="552"/>
                    </a:cubicBezTo>
                    <a:lnTo>
                      <a:pt x="1154" y="176"/>
                    </a:lnTo>
                    <a:cubicBezTo>
                      <a:pt x="1079" y="12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769973" y="2093516"/>
                <a:ext cx="22820" cy="10421"/>
              </a:xfrm>
              <a:custGeom>
                <a:rect l="l" t="t" r="r" b="b"/>
                <a:pathLst>
                  <a:path w="1154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26"/>
                      <a:pt x="176" y="476"/>
                      <a:pt x="251" y="526"/>
                    </a:cubicBezTo>
                    <a:lnTo>
                      <a:pt x="1153" y="150"/>
                    </a:lnTo>
                    <a:cubicBezTo>
                      <a:pt x="1078" y="100"/>
                      <a:pt x="978" y="50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774936" y="2096482"/>
                <a:ext cx="23315" cy="10421"/>
              </a:xfrm>
              <a:custGeom>
                <a:rect l="l" t="t" r="r" b="b"/>
                <a:pathLst>
                  <a:path w="1179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52"/>
                      <a:pt x="201" y="477"/>
                      <a:pt x="276" y="527"/>
                    </a:cubicBezTo>
                    <a:lnTo>
                      <a:pt x="1178" y="151"/>
                    </a:lnTo>
                    <a:cubicBezTo>
                      <a:pt x="1078" y="101"/>
                      <a:pt x="1003" y="51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780375" y="2099449"/>
                <a:ext cx="23315" cy="9947"/>
              </a:xfrm>
              <a:custGeom>
                <a:rect l="l" t="t" r="r" b="b"/>
                <a:pathLst>
                  <a:path w="1179" h="5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77"/>
                      <a:pt x="277" y="502"/>
                    </a:cubicBezTo>
                    <a:lnTo>
                      <a:pt x="1179" y="126"/>
                    </a:lnTo>
                    <a:cubicBezTo>
                      <a:pt x="1079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785833" y="2101940"/>
                <a:ext cx="23315" cy="9927"/>
              </a:xfrm>
              <a:custGeom>
                <a:rect l="l" t="t" r="r" b="b"/>
                <a:pathLst>
                  <a:path w="117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26"/>
                      <a:pt x="201" y="476"/>
                      <a:pt x="301" y="501"/>
                    </a:cubicBezTo>
                    <a:lnTo>
                      <a:pt x="1178" y="125"/>
                    </a:lnTo>
                    <a:cubicBezTo>
                      <a:pt x="1103" y="100"/>
                      <a:pt x="1003" y="5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791786" y="2104412"/>
                <a:ext cx="23315" cy="9433"/>
              </a:xfrm>
              <a:custGeom>
                <a:rect l="l" t="t" r="r" b="b"/>
                <a:pathLst>
                  <a:path w="1179" h="47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27"/>
                      <a:pt x="176" y="452"/>
                      <a:pt x="276" y="477"/>
                    </a:cubicBezTo>
                    <a:lnTo>
                      <a:pt x="1178" y="101"/>
                    </a:lnTo>
                    <a:cubicBezTo>
                      <a:pt x="1078" y="76"/>
                      <a:pt x="978" y="51"/>
                      <a:pt x="87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797224" y="2106390"/>
                <a:ext cx="23809" cy="9433"/>
              </a:xfrm>
              <a:custGeom>
                <a:rect l="l" t="t" r="r" b="b"/>
                <a:pathLst>
                  <a:path w="1204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201" y="452"/>
                      <a:pt x="302" y="477"/>
                    </a:cubicBezTo>
                    <a:lnTo>
                      <a:pt x="1204" y="101"/>
                    </a:lnTo>
                    <a:cubicBezTo>
                      <a:pt x="1104" y="76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803176" y="2108368"/>
                <a:ext cx="23809" cy="8958"/>
              </a:xfrm>
              <a:custGeom>
                <a:rect l="l" t="t" r="r" b="b"/>
                <a:pathLst>
                  <a:path w="12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02"/>
                      <a:pt x="201" y="427"/>
                      <a:pt x="327" y="452"/>
                    </a:cubicBezTo>
                    <a:lnTo>
                      <a:pt x="1204" y="76"/>
                    </a:lnTo>
                    <a:cubicBezTo>
                      <a:pt x="1104" y="51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809623" y="2109871"/>
                <a:ext cx="24303" cy="8444"/>
              </a:xfrm>
              <a:custGeom>
                <a:rect l="l" t="t" r="r" b="b"/>
                <a:pathLst>
                  <a:path w="1229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9" y="50"/>
                    </a:lnTo>
                    <a:cubicBezTo>
                      <a:pt x="1103" y="25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816070" y="2110859"/>
                <a:ext cx="24798" cy="7950"/>
              </a:xfrm>
              <a:custGeom>
                <a:rect l="l" t="t" r="r" b="b"/>
                <a:pathLst>
                  <a:path w="125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401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53" y="25"/>
                      <a:pt x="1028" y="25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rect l="l" t="t" r="r" b="b"/>
                <a:pathLst>
                  <a:path w="1304" h="388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823506" y="2111354"/>
                <a:ext cx="25787" cy="7673"/>
              </a:xfrm>
              <a:custGeom>
                <a:rect l="l" t="t" r="r" b="b"/>
                <a:pathLst>
                  <a:path w="1304" h="388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42" y="385"/>
                      <a:pt x="87" y="387"/>
                      <a:pt x="132" y="387"/>
                    </a:cubicBezTo>
                    <a:cubicBezTo>
                      <a:pt x="223" y="387"/>
                      <a:pt x="318" y="376"/>
                      <a:pt x="401" y="376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831436" y="2109871"/>
                <a:ext cx="28258" cy="8938"/>
              </a:xfrm>
              <a:custGeom>
                <a:rect l="l" t="t" r="r" b="b"/>
                <a:pathLst>
                  <a:path w="1429" h="452" extrusionOk="0">
                    <a:moveTo>
                      <a:pt x="1429" y="0"/>
                    </a:moveTo>
                    <a:cubicBezTo>
                      <a:pt x="1253" y="50"/>
                      <a:pt x="1078" y="50"/>
                      <a:pt x="903" y="75"/>
                    </a:cubicBezTo>
                    <a:lnTo>
                      <a:pt x="0" y="451"/>
                    </a:lnTo>
                    <a:cubicBezTo>
                      <a:pt x="176" y="451"/>
                      <a:pt x="351" y="426"/>
                      <a:pt x="527" y="376"/>
                    </a:cubicBez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841838" y="2105896"/>
                <a:ext cx="29761" cy="11430"/>
              </a:xfrm>
              <a:custGeom>
                <a:rect l="l" t="t" r="r" b="b"/>
                <a:pathLst>
                  <a:path w="1505" h="578" extrusionOk="0">
                    <a:moveTo>
                      <a:pt x="1504" y="1"/>
                    </a:moveTo>
                    <a:lnTo>
                      <a:pt x="1275" y="96"/>
                    </a:lnTo>
                    <a:lnTo>
                      <a:pt x="1275" y="96"/>
                    </a:lnTo>
                    <a:cubicBezTo>
                      <a:pt x="1351" y="70"/>
                      <a:pt x="1428" y="39"/>
                      <a:pt x="1504" y="1"/>
                    </a:cubicBezTo>
                    <a:close/>
                    <a:moveTo>
                      <a:pt x="1275" y="96"/>
                    </a:moveTo>
                    <a:cubicBezTo>
                      <a:pt x="1151" y="139"/>
                      <a:pt x="1027" y="170"/>
                      <a:pt x="903" y="201"/>
                    </a:cubicBezTo>
                    <a:lnTo>
                      <a:pt x="1" y="577"/>
                    </a:lnTo>
                    <a:cubicBezTo>
                      <a:pt x="201" y="527"/>
                      <a:pt x="427" y="477"/>
                      <a:pt x="602" y="377"/>
                    </a:cubicBezTo>
                    <a:lnTo>
                      <a:pt x="1275" y="96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759571" y="2049396"/>
                <a:ext cx="20823" cy="9927"/>
              </a:xfrm>
              <a:custGeom>
                <a:rect l="l" t="t" r="r" b="b"/>
                <a:pathLst>
                  <a:path w="1053" h="502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50" y="427"/>
                      <a:pt x="100" y="452"/>
                      <a:pt x="151" y="502"/>
                    </a:cubicBezTo>
                    <a:lnTo>
                      <a:pt x="1053" y="126"/>
                    </a:lnTo>
                    <a:cubicBezTo>
                      <a:pt x="1003" y="76"/>
                      <a:pt x="953" y="51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762537" y="2051868"/>
                <a:ext cx="22326" cy="10441"/>
              </a:xfrm>
              <a:custGeom>
                <a:rect l="l" t="t" r="r" b="b"/>
                <a:pathLst>
                  <a:path w="112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767006" y="2054854"/>
                <a:ext cx="21812" cy="9927"/>
              </a:xfrm>
              <a:custGeom>
                <a:rect l="l" t="t" r="r" b="b"/>
                <a:pathLst>
                  <a:path w="1103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51" y="476"/>
                      <a:pt x="201" y="501"/>
                    </a:cubicBezTo>
                    <a:lnTo>
                      <a:pt x="1103" y="125"/>
                    </a:lnTo>
                    <a:cubicBezTo>
                      <a:pt x="102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770961" y="2057326"/>
                <a:ext cx="22326" cy="9927"/>
              </a:xfrm>
              <a:custGeom>
                <a:rect l="l" t="t" r="r" b="b"/>
                <a:pathLst>
                  <a:path w="112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51" y="477"/>
                      <a:pt x="226" y="502"/>
                    </a:cubicBezTo>
                    <a:lnTo>
                      <a:pt x="1128" y="126"/>
                    </a:lnTo>
                    <a:cubicBezTo>
                      <a:pt x="1053" y="101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2775431" y="2059798"/>
                <a:ext cx="21812" cy="9947"/>
              </a:xfrm>
              <a:custGeom>
                <a:rect l="l" t="t" r="r" b="b"/>
                <a:pathLst>
                  <a:path w="1103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27"/>
                      <a:pt x="151" y="477"/>
                      <a:pt x="226" y="502"/>
                    </a:cubicBezTo>
                    <a:lnTo>
                      <a:pt x="1103" y="126"/>
                    </a:lnTo>
                    <a:cubicBezTo>
                      <a:pt x="1028" y="101"/>
                      <a:pt x="978" y="51"/>
                      <a:pt x="902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779386" y="2062290"/>
                <a:ext cx="22326" cy="9433"/>
              </a:xfrm>
              <a:custGeom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9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783855" y="2064267"/>
                <a:ext cx="22326" cy="9433"/>
              </a:xfrm>
              <a:custGeom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426"/>
                      <a:pt x="151" y="451"/>
                      <a:pt x="226" y="477"/>
                    </a:cubicBezTo>
                    <a:lnTo>
                      <a:pt x="1128" y="101"/>
                    </a:lnTo>
                    <a:cubicBezTo>
                      <a:pt x="1053" y="76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788305" y="2066245"/>
                <a:ext cx="22326" cy="8938"/>
              </a:xfrm>
              <a:custGeom>
                <a:rect l="l" t="t" r="r" b="b"/>
                <a:pathLst>
                  <a:path w="1129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02"/>
                      <a:pt x="151" y="427"/>
                      <a:pt x="226" y="452"/>
                    </a:cubicBezTo>
                    <a:lnTo>
                      <a:pt x="1129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792774" y="2067728"/>
                <a:ext cx="22820" cy="8938"/>
              </a:xfrm>
              <a:custGeom>
                <a:rect l="l" t="t" r="r" b="b"/>
                <a:pathLst>
                  <a:path w="1154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02"/>
                      <a:pt x="151" y="427"/>
                      <a:pt x="251" y="452"/>
                    </a:cubicBezTo>
                    <a:lnTo>
                      <a:pt x="1153" y="76"/>
                    </a:lnTo>
                    <a:cubicBezTo>
                      <a:pt x="1053" y="51"/>
                      <a:pt x="978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797738" y="2069211"/>
                <a:ext cx="22306" cy="8464"/>
              </a:xfrm>
              <a:custGeom>
                <a:rect l="l" t="t" r="r" b="b"/>
                <a:pathLst>
                  <a:path w="1128" h="42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02"/>
                      <a:pt x="150" y="427"/>
                      <a:pt x="251" y="427"/>
                    </a:cubicBezTo>
                    <a:lnTo>
                      <a:pt x="1128" y="51"/>
                    </a:lnTo>
                    <a:cubicBezTo>
                      <a:pt x="1053" y="51"/>
                      <a:pt x="977" y="26"/>
                      <a:pt x="877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802682" y="2070220"/>
                <a:ext cx="22820" cy="8444"/>
              </a:xfrm>
              <a:custGeom>
                <a:rect l="l" t="t" r="r" b="b"/>
                <a:pathLst>
                  <a:path w="1154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01"/>
                      <a:pt x="176" y="426"/>
                      <a:pt x="251" y="426"/>
                    </a:cubicBezTo>
                    <a:lnTo>
                      <a:pt x="1154" y="50"/>
                    </a:lnTo>
                    <a:cubicBezTo>
                      <a:pt x="1053" y="50"/>
                      <a:pt x="978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2807646" y="2071209"/>
                <a:ext cx="23809" cy="7950"/>
              </a:xfrm>
              <a:custGeom>
                <a:rect l="l" t="t" r="r" b="b"/>
                <a:pathLst>
                  <a:path w="120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201" y="401"/>
                      <a:pt x="301" y="401"/>
                    </a:cubicBezTo>
                    <a:lnTo>
                      <a:pt x="1203" y="25"/>
                    </a:lnTo>
                    <a:cubicBezTo>
                      <a:pt x="1103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813598" y="2071703"/>
                <a:ext cx="24303" cy="7455"/>
              </a:xfrm>
              <a:custGeom>
                <a:rect l="l" t="t" r="r" b="b"/>
                <a:pathLst>
                  <a:path w="1229" h="377" extrusionOk="0">
                    <a:moveTo>
                      <a:pt x="902" y="0"/>
                    </a:moveTo>
                    <a:lnTo>
                      <a:pt x="0" y="376"/>
                    </a:lnTo>
                    <a:lnTo>
                      <a:pt x="326" y="37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820026" y="2070220"/>
                <a:ext cx="25806" cy="8938"/>
              </a:xfrm>
              <a:custGeom>
                <a:rect l="l" t="t" r="r" b="b"/>
                <a:pathLst>
                  <a:path w="1305" h="452" extrusionOk="0">
                    <a:moveTo>
                      <a:pt x="1304" y="0"/>
                    </a:moveTo>
                    <a:cubicBezTo>
                      <a:pt x="1179" y="50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51" y="426"/>
                      <a:pt x="277" y="426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2827956" y="2067234"/>
                <a:ext cx="27290" cy="10936"/>
              </a:xfrm>
              <a:custGeom>
                <a:rect l="l" t="t" r="r" b="b"/>
                <a:pathLst>
                  <a:path w="1380" h="553" extrusionOk="0">
                    <a:moveTo>
                      <a:pt x="1379" y="1"/>
                    </a:moveTo>
                    <a:lnTo>
                      <a:pt x="1195" y="80"/>
                    </a:lnTo>
                    <a:lnTo>
                      <a:pt x="1195" y="80"/>
                    </a:lnTo>
                    <a:cubicBezTo>
                      <a:pt x="1257" y="58"/>
                      <a:pt x="1318" y="31"/>
                      <a:pt x="1379" y="1"/>
                    </a:cubicBezTo>
                    <a:close/>
                    <a:moveTo>
                      <a:pt x="1195" y="80"/>
                    </a:moveTo>
                    <a:lnTo>
                      <a:pt x="1195" y="80"/>
                    </a:lnTo>
                    <a:cubicBezTo>
                      <a:pt x="1103" y="112"/>
                      <a:pt x="1008" y="136"/>
                      <a:pt x="903" y="151"/>
                    </a:cubicBezTo>
                    <a:lnTo>
                      <a:pt x="1" y="552"/>
                    </a:lnTo>
                    <a:cubicBezTo>
                      <a:pt x="176" y="502"/>
                      <a:pt x="327" y="452"/>
                      <a:pt x="502" y="377"/>
                    </a:cubicBezTo>
                    <a:lnTo>
                      <a:pt x="1195" y="8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2763526" y="2018170"/>
                <a:ext cx="20348" cy="9433"/>
              </a:xfrm>
              <a:custGeom>
                <a:rect l="l" t="t" r="r" b="b"/>
                <a:pathLst>
                  <a:path w="1029" h="47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76" y="452"/>
                      <a:pt x="126" y="477"/>
                    </a:cubicBezTo>
                    <a:lnTo>
                      <a:pt x="1028" y="101"/>
                    </a:lnTo>
                    <a:cubicBezTo>
                      <a:pt x="978" y="7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766017" y="2020147"/>
                <a:ext cx="20823" cy="9947"/>
              </a:xfrm>
              <a:custGeom>
                <a:rect l="l" t="t" r="r" b="b"/>
                <a:pathLst>
                  <a:path w="1053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00" y="452"/>
                      <a:pt x="150" y="502"/>
                    </a:cubicBezTo>
                    <a:lnTo>
                      <a:pt x="1053" y="126"/>
                    </a:lnTo>
                    <a:cubicBezTo>
                      <a:pt x="1003" y="76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2768984" y="2022639"/>
                <a:ext cx="21337" cy="9433"/>
              </a:xfrm>
              <a:custGeom>
                <a:rect l="l" t="t" r="r" b="b"/>
                <a:pathLst>
                  <a:path w="107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26" y="426"/>
                      <a:pt x="176" y="476"/>
                    </a:cubicBezTo>
                    <a:lnTo>
                      <a:pt x="1078" y="10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772445" y="2024617"/>
                <a:ext cx="20843" cy="9433"/>
              </a:xfrm>
              <a:custGeom>
                <a:rect l="l" t="t" r="r" b="b"/>
                <a:pathLst>
                  <a:path w="105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7"/>
                    </a:cubicBezTo>
                    <a:lnTo>
                      <a:pt x="1053" y="101"/>
                    </a:lnTo>
                    <a:cubicBezTo>
                      <a:pt x="1003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775431" y="2026594"/>
                <a:ext cx="21317" cy="8938"/>
              </a:xfrm>
              <a:custGeom>
                <a:rect l="l" t="t" r="r" b="b"/>
                <a:pathLst>
                  <a:path w="1078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02"/>
                      <a:pt x="126" y="427"/>
                      <a:pt x="176" y="452"/>
                    </a:cubicBezTo>
                    <a:lnTo>
                      <a:pt x="1078" y="76"/>
                    </a:lnTo>
                    <a:cubicBezTo>
                      <a:pt x="1028" y="51"/>
                      <a:pt x="953" y="26"/>
                      <a:pt x="902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778892" y="2028077"/>
                <a:ext cx="20843" cy="8938"/>
              </a:xfrm>
              <a:custGeom>
                <a:rect l="l" t="t" r="r" b="b"/>
                <a:pathLst>
                  <a:path w="10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27"/>
                      <a:pt x="151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781878" y="2029561"/>
                <a:ext cx="21317" cy="8958"/>
              </a:xfrm>
              <a:custGeom>
                <a:rect l="l" t="t" r="r" b="b"/>
                <a:pathLst>
                  <a:path w="1078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25" y="427"/>
                      <a:pt x="175" y="452"/>
                    </a:cubicBezTo>
                    <a:lnTo>
                      <a:pt x="1078" y="76"/>
                    </a:lnTo>
                    <a:cubicBezTo>
                      <a:pt x="1028" y="51"/>
                      <a:pt x="952" y="26"/>
                      <a:pt x="902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785339" y="2031064"/>
                <a:ext cx="21337" cy="8444"/>
              </a:xfrm>
              <a:custGeom>
                <a:rect l="l" t="t" r="r" b="b"/>
                <a:pathLst>
                  <a:path w="1079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126" y="426"/>
                      <a:pt x="176" y="426"/>
                    </a:cubicBezTo>
                    <a:lnTo>
                      <a:pt x="1078" y="50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788799" y="2032052"/>
                <a:ext cx="21337" cy="8938"/>
              </a:xfrm>
              <a:custGeom>
                <a:rect l="l" t="t" r="r" b="b"/>
                <a:pathLst>
                  <a:path w="107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126" y="426"/>
                      <a:pt x="176" y="451"/>
                    </a:cubicBezTo>
                    <a:lnTo>
                      <a:pt x="1079" y="75"/>
                    </a:lnTo>
                    <a:cubicBezTo>
                      <a:pt x="1028" y="50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2792280" y="2033536"/>
                <a:ext cx="21832" cy="7950"/>
              </a:xfrm>
              <a:custGeom>
                <a:rect l="l" t="t" r="r" b="b"/>
                <a:pathLst>
                  <a:path w="110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376"/>
                      <a:pt x="126" y="401"/>
                      <a:pt x="201" y="401"/>
                    </a:cubicBezTo>
                    <a:lnTo>
                      <a:pt x="1103" y="26"/>
                    </a:lnTo>
                    <a:cubicBezTo>
                      <a:pt x="1028" y="26"/>
                      <a:pt x="978" y="0"/>
                      <a:pt x="903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2796235" y="2034030"/>
                <a:ext cx="21832" cy="8444"/>
              </a:xfrm>
              <a:custGeom>
                <a:rect l="l" t="t" r="r" b="b"/>
                <a:pathLst>
                  <a:path w="1104" h="4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26" y="402"/>
                      <a:pt x="201" y="427"/>
                    </a:cubicBezTo>
                    <a:lnTo>
                      <a:pt x="1104" y="51"/>
                    </a:lnTo>
                    <a:cubicBezTo>
                      <a:pt x="1028" y="2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2800210" y="2035019"/>
                <a:ext cx="21832" cy="7455"/>
              </a:xfrm>
              <a:custGeom>
                <a:rect l="l" t="t" r="r" b="b"/>
                <a:pathLst>
                  <a:path w="1104" h="377" extrusionOk="0">
                    <a:moveTo>
                      <a:pt x="903" y="1"/>
                    </a:moveTo>
                    <a:lnTo>
                      <a:pt x="0" y="377"/>
                    </a:lnTo>
                    <a:lnTo>
                      <a:pt x="226" y="377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2804660" y="2035019"/>
                <a:ext cx="22326" cy="7831"/>
              </a:xfrm>
              <a:custGeom>
                <a:rect l="l" t="t" r="r" b="b"/>
                <a:pathLst>
                  <a:path w="1129" h="396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39" y="389"/>
                      <a:pt x="76" y="395"/>
                      <a:pt x="117" y="395"/>
                    </a:cubicBezTo>
                    <a:cubicBezTo>
                      <a:pt x="158" y="395"/>
                      <a:pt x="201" y="389"/>
                      <a:pt x="252" y="377"/>
                    </a:cubicBezTo>
                    <a:lnTo>
                      <a:pt x="1129" y="1"/>
                    </a:lnTo>
                    <a:cubicBezTo>
                      <a:pt x="1079" y="1"/>
                      <a:pt x="1029" y="12"/>
                      <a:pt x="971" y="12"/>
                    </a:cubicBezTo>
                    <a:cubicBezTo>
                      <a:pt x="942" y="12"/>
                      <a:pt x="912" y="9"/>
                      <a:pt x="8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2809623" y="2034030"/>
                <a:ext cx="23809" cy="8444"/>
              </a:xfrm>
              <a:custGeom>
                <a:rect l="l" t="t" r="r" b="b"/>
                <a:pathLst>
                  <a:path w="1204" h="427" extrusionOk="0">
                    <a:moveTo>
                      <a:pt x="1204" y="1"/>
                    </a:moveTo>
                    <a:lnTo>
                      <a:pt x="1204" y="1"/>
                    </a:lnTo>
                    <a:cubicBezTo>
                      <a:pt x="1103" y="26"/>
                      <a:pt x="1003" y="51"/>
                      <a:pt x="878" y="51"/>
                    </a:cubicBezTo>
                    <a:lnTo>
                      <a:pt x="1" y="427"/>
                    </a:lnTo>
                    <a:cubicBezTo>
                      <a:pt x="101" y="427"/>
                      <a:pt x="201" y="402"/>
                      <a:pt x="301" y="402"/>
                    </a:cubicBezTo>
                    <a:lnTo>
                      <a:pt x="1204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2815576" y="2032052"/>
                <a:ext cx="24798" cy="9927"/>
              </a:xfrm>
              <a:custGeom>
                <a:rect l="l" t="t" r="r" b="b"/>
                <a:pathLst>
                  <a:path w="1254" h="502" extrusionOk="0">
                    <a:moveTo>
                      <a:pt x="1253" y="0"/>
                    </a:moveTo>
                    <a:lnTo>
                      <a:pt x="1185" y="29"/>
                    </a:lnTo>
                    <a:lnTo>
                      <a:pt x="1185" y="29"/>
                    </a:lnTo>
                    <a:cubicBezTo>
                      <a:pt x="1209" y="21"/>
                      <a:pt x="1232" y="11"/>
                      <a:pt x="1253" y="0"/>
                    </a:cubicBezTo>
                    <a:close/>
                    <a:moveTo>
                      <a:pt x="1185" y="29"/>
                    </a:moveTo>
                    <a:lnTo>
                      <a:pt x="1185" y="29"/>
                    </a:lnTo>
                    <a:cubicBezTo>
                      <a:pt x="1099" y="61"/>
                      <a:pt x="1001" y="81"/>
                      <a:pt x="903" y="101"/>
                    </a:cubicBezTo>
                    <a:lnTo>
                      <a:pt x="0" y="502"/>
                    </a:lnTo>
                    <a:cubicBezTo>
                      <a:pt x="126" y="451"/>
                      <a:pt x="251" y="426"/>
                      <a:pt x="376" y="376"/>
                    </a:cubicBezTo>
                    <a:lnTo>
                      <a:pt x="1185" y="29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2767501" y="1986449"/>
                <a:ext cx="19834" cy="8444"/>
              </a:xfrm>
              <a:custGeom>
                <a:rect l="l" t="t" r="r" b="b"/>
                <a:pathLst>
                  <a:path w="100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75" y="401"/>
                      <a:pt x="100" y="427"/>
                    </a:cubicBezTo>
                    <a:lnTo>
                      <a:pt x="1003" y="51"/>
                    </a:lnTo>
                    <a:cubicBezTo>
                      <a:pt x="953" y="26"/>
                      <a:pt x="928" y="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2769478" y="1987438"/>
                <a:ext cx="19834" cy="8938"/>
              </a:xfrm>
              <a:custGeom>
                <a:rect l="l" t="t" r="r" b="b"/>
                <a:pathLst>
                  <a:path w="1003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2771456" y="1988921"/>
                <a:ext cx="19854" cy="8938"/>
              </a:xfrm>
              <a:custGeom>
                <a:rect l="l" t="t" r="r" b="b"/>
                <a:pathLst>
                  <a:path w="10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2773433" y="1990404"/>
                <a:ext cx="20348" cy="8958"/>
              </a:xfrm>
              <a:custGeom>
                <a:rect l="l" t="t" r="r" b="b"/>
                <a:pathLst>
                  <a:path w="1029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29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2775925" y="1991907"/>
                <a:ext cx="19834" cy="8444"/>
              </a:xfrm>
              <a:custGeom>
                <a:rect l="l" t="t" r="r" b="b"/>
                <a:pathLst>
                  <a:path w="1003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75" y="401"/>
                      <a:pt x="101" y="426"/>
                    </a:cubicBezTo>
                    <a:lnTo>
                      <a:pt x="1003" y="50"/>
                    </a:lnTo>
                    <a:cubicBezTo>
                      <a:pt x="97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2777903" y="1992896"/>
                <a:ext cx="19854" cy="8444"/>
              </a:xfrm>
              <a:custGeom>
                <a:rect l="l" t="t" r="r" b="b"/>
                <a:pathLst>
                  <a:path w="1004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01"/>
                      <a:pt x="126" y="426"/>
                    </a:cubicBezTo>
                    <a:lnTo>
                      <a:pt x="1003" y="50"/>
                    </a:lnTo>
                    <a:cubicBezTo>
                      <a:pt x="97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2780375" y="1993885"/>
                <a:ext cx="19854" cy="8444"/>
              </a:xfrm>
              <a:custGeom>
                <a:rect l="l" t="t" r="r" b="b"/>
                <a:pathLst>
                  <a:path w="1004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01"/>
                      <a:pt x="76" y="401"/>
                      <a:pt x="101" y="426"/>
                    </a:cubicBezTo>
                    <a:lnTo>
                      <a:pt x="1003" y="51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2782372" y="1994874"/>
                <a:ext cx="19834" cy="8444"/>
              </a:xfrm>
              <a:custGeom>
                <a:rect l="l" t="t" r="r" b="b"/>
                <a:pathLst>
                  <a:path w="1003" h="427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50" y="376"/>
                      <a:pt x="75" y="402"/>
                      <a:pt x="125" y="427"/>
                    </a:cubicBezTo>
                    <a:lnTo>
                      <a:pt x="1003" y="26"/>
                    </a:lnTo>
                    <a:cubicBezTo>
                      <a:pt x="978" y="26"/>
                      <a:pt x="927" y="1"/>
                      <a:pt x="902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2784844" y="1995368"/>
                <a:ext cx="19834" cy="8444"/>
              </a:xfrm>
              <a:custGeom>
                <a:rect l="l" t="t" r="r" b="b"/>
                <a:pathLst>
                  <a:path w="1003" h="427" extrusionOk="0">
                    <a:moveTo>
                      <a:pt x="878" y="1"/>
                    </a:moveTo>
                    <a:lnTo>
                      <a:pt x="0" y="402"/>
                    </a:lnTo>
                    <a:cubicBezTo>
                      <a:pt x="25" y="402"/>
                      <a:pt x="76" y="427"/>
                      <a:pt x="126" y="427"/>
                    </a:cubicBezTo>
                    <a:lnTo>
                      <a:pt x="1003" y="51"/>
                    </a:lnTo>
                    <a:cubicBezTo>
                      <a:pt x="978" y="51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2787316" y="1996357"/>
                <a:ext cx="19854" cy="7950"/>
              </a:xfrm>
              <a:custGeom>
                <a:rect l="l" t="t" r="r" b="b"/>
                <a:pathLst>
                  <a:path w="1004" h="4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377"/>
                      <a:pt x="76" y="402"/>
                      <a:pt x="126" y="402"/>
                    </a:cubicBezTo>
                    <a:lnTo>
                      <a:pt x="1003" y="26"/>
                    </a:lnTo>
                    <a:cubicBezTo>
                      <a:pt x="978" y="26"/>
                      <a:pt x="928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2789294" y="1996851"/>
                <a:ext cx="20843" cy="7950"/>
              </a:xfrm>
              <a:custGeom>
                <a:rect l="l" t="t" r="r" b="b"/>
                <a:pathLst>
                  <a:path w="10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101" y="402"/>
                      <a:pt x="151" y="402"/>
                    </a:cubicBezTo>
                    <a:lnTo>
                      <a:pt x="1054" y="26"/>
                    </a:lnTo>
                    <a:cubicBezTo>
                      <a:pt x="1003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2792280" y="1997346"/>
                <a:ext cx="20823" cy="7950"/>
              </a:xfrm>
              <a:custGeom>
                <a:rect l="l" t="t" r="r" b="b"/>
                <a:pathLst>
                  <a:path w="1053" h="4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377"/>
                      <a:pt x="101" y="377"/>
                      <a:pt x="151" y="402"/>
                    </a:cubicBez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2795246" y="1997346"/>
                <a:ext cx="20843" cy="7950"/>
              </a:xfrm>
              <a:custGeom>
                <a:rect l="l" t="t" r="r" b="b"/>
                <a:pathLst>
                  <a:path w="1054" h="402" extrusionOk="0">
                    <a:moveTo>
                      <a:pt x="1053" y="1"/>
                    </a:move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37" y="9"/>
                      <a:pt x="1045" y="5"/>
                      <a:pt x="1053" y="1"/>
                    </a:cubicBezTo>
                    <a:close/>
                    <a:moveTo>
                      <a:pt x="903" y="1"/>
                    </a:moveTo>
                    <a:lnTo>
                      <a:pt x="1" y="402"/>
                    </a:lnTo>
                    <a:cubicBezTo>
                      <a:pt x="51" y="402"/>
                      <a:pt x="101" y="402"/>
                      <a:pt x="151" y="377"/>
                    </a:cubicBezTo>
                    <a:lnTo>
                      <a:pt x="1028" y="11"/>
                    </a:lnTo>
                    <a:lnTo>
                      <a:pt x="1028" y="11"/>
                    </a:lnTo>
                    <a:cubicBezTo>
                      <a:pt x="1012" y="17"/>
                      <a:pt x="995" y="20"/>
                      <a:pt x="978" y="20"/>
                    </a:cubicBezTo>
                    <a:cubicBezTo>
                      <a:pt x="953" y="20"/>
                      <a:pt x="928" y="13"/>
                      <a:pt x="903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2798232" y="1996851"/>
                <a:ext cx="22306" cy="7950"/>
              </a:xfrm>
              <a:custGeom>
                <a:rect l="l" t="t" r="r" b="b"/>
                <a:pathLst>
                  <a:path w="1128" h="402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1053" y="26"/>
                      <a:pt x="978" y="26"/>
                      <a:pt x="902" y="26"/>
                    </a:cubicBezTo>
                    <a:lnTo>
                      <a:pt x="0" y="402"/>
                    </a:lnTo>
                    <a:cubicBezTo>
                      <a:pt x="75" y="402"/>
                      <a:pt x="150" y="402"/>
                      <a:pt x="226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2802682" y="1995368"/>
                <a:ext cx="22326" cy="8938"/>
              </a:xfrm>
              <a:custGeom>
                <a:rect l="l" t="t" r="r" b="b"/>
                <a:pathLst>
                  <a:path w="1129" h="452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053" y="26"/>
                      <a:pt x="978" y="51"/>
                      <a:pt x="903" y="76"/>
                    </a:cubicBezTo>
                    <a:lnTo>
                      <a:pt x="1" y="452"/>
                    </a:lnTo>
                    <a:cubicBezTo>
                      <a:pt x="76" y="452"/>
                      <a:pt x="151" y="427"/>
                      <a:pt x="251" y="377"/>
                    </a:cubicBez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2771456" y="1956706"/>
                <a:ext cx="18865" cy="7950"/>
              </a:xfrm>
              <a:custGeom>
                <a:rect l="l" t="t" r="r" b="b"/>
                <a:pathLst>
                  <a:path w="9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2772445" y="1957201"/>
                <a:ext cx="18865" cy="8444"/>
              </a:xfrm>
              <a:custGeom>
                <a:rect l="l" t="t" r="r" b="b"/>
                <a:pathLst>
                  <a:path w="954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02"/>
                      <a:pt x="76" y="427"/>
                    </a:cubicBezTo>
                    <a:lnTo>
                      <a:pt x="953" y="51"/>
                    </a:lnTo>
                    <a:cubicBezTo>
                      <a:pt x="953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2773433" y="1958189"/>
                <a:ext cx="19360" cy="7950"/>
              </a:xfrm>
              <a:custGeom>
                <a:rect l="l" t="t" r="r" b="b"/>
                <a:pathLst>
                  <a:path w="97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51" y="402"/>
                      <a:pt x="76" y="402"/>
                    </a:cubicBezTo>
                    <a:lnTo>
                      <a:pt x="978" y="26"/>
                    </a:lnTo>
                    <a:cubicBezTo>
                      <a:pt x="953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2774936" y="1958684"/>
                <a:ext cx="18846" cy="8464"/>
              </a:xfrm>
              <a:custGeom>
                <a:rect l="l" t="t" r="r" b="b"/>
                <a:pathLst>
                  <a:path w="953" h="4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02"/>
                      <a:pt x="50" y="427"/>
                    </a:cubicBezTo>
                    <a:lnTo>
                      <a:pt x="953" y="51"/>
                    </a:lnTo>
                    <a:cubicBezTo>
                      <a:pt x="927" y="2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2775925" y="1959692"/>
                <a:ext cx="18846" cy="7950"/>
              </a:xfrm>
              <a:custGeom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5" y="401"/>
                    </a:cubicBezTo>
                    <a:lnTo>
                      <a:pt x="953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2777408" y="1960187"/>
                <a:ext cx="18846" cy="7950"/>
              </a:xfrm>
              <a:custGeom>
                <a:rect l="l" t="t" r="r" b="b"/>
                <a:pathLst>
                  <a:path w="953" h="402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0" y="376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2778397" y="1960681"/>
                <a:ext cx="18846" cy="7950"/>
              </a:xfrm>
              <a:custGeom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2779386" y="1961176"/>
                <a:ext cx="19360" cy="7950"/>
              </a:xfrm>
              <a:custGeom>
                <a:rect l="l" t="t" r="r" b="b"/>
                <a:pathLst>
                  <a:path w="979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78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2780869" y="1961670"/>
                <a:ext cx="18865" cy="7950"/>
              </a:xfrm>
              <a:custGeom>
                <a:rect l="l" t="t" r="r" b="b"/>
                <a:pathLst>
                  <a:path w="954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376"/>
                      <a:pt x="51" y="401"/>
                      <a:pt x="76" y="401"/>
                    </a:cubicBezTo>
                    <a:lnTo>
                      <a:pt x="953" y="25"/>
                    </a:lnTo>
                    <a:cubicBezTo>
                      <a:pt x="928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2782372" y="1962164"/>
                <a:ext cx="18846" cy="7455"/>
              </a:xfrm>
              <a:custGeom>
                <a:rect l="l" t="t" r="r" b="b"/>
                <a:pathLst>
                  <a:path w="953" h="377" extrusionOk="0">
                    <a:moveTo>
                      <a:pt x="877" y="0"/>
                    </a:moveTo>
                    <a:lnTo>
                      <a:pt x="0" y="376"/>
                    </a:lnTo>
                    <a:lnTo>
                      <a:pt x="50" y="376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2783361" y="1962164"/>
                <a:ext cx="19340" cy="7950"/>
              </a:xfrm>
              <a:custGeom>
                <a:rect l="l" t="t" r="r" b="b"/>
                <a:pathLst>
                  <a:path w="97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8" y="25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2784844" y="1962659"/>
                <a:ext cx="19340" cy="7455"/>
              </a:xfrm>
              <a:custGeom>
                <a:rect l="l" t="t" r="r" b="b"/>
                <a:pathLst>
                  <a:path w="978" h="377" extrusionOk="0">
                    <a:moveTo>
                      <a:pt x="903" y="0"/>
                    </a:moveTo>
                    <a:lnTo>
                      <a:pt x="0" y="376"/>
                    </a:lnTo>
                    <a:lnTo>
                      <a:pt x="76" y="376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2786327" y="1962659"/>
                <a:ext cx="19854" cy="7455"/>
              </a:xfrm>
              <a:custGeom>
                <a:rect l="l" t="t" r="r" b="b"/>
                <a:pathLst>
                  <a:path w="1004" h="377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101" y="376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2788305" y="1962164"/>
                <a:ext cx="19854" cy="7950"/>
              </a:xfrm>
              <a:custGeom>
                <a:rect l="l" t="t" r="r" b="b"/>
                <a:pathLst>
                  <a:path w="1004" h="402" extrusionOk="0">
                    <a:moveTo>
                      <a:pt x="1003" y="0"/>
                    </a:moveTo>
                    <a:lnTo>
                      <a:pt x="949" y="23"/>
                    </a:lnTo>
                    <a:lnTo>
                      <a:pt x="949" y="23"/>
                    </a:lnTo>
                    <a:cubicBezTo>
                      <a:pt x="969" y="20"/>
                      <a:pt x="990" y="14"/>
                      <a:pt x="1003" y="0"/>
                    </a:cubicBezTo>
                    <a:close/>
                    <a:moveTo>
                      <a:pt x="949" y="23"/>
                    </a:moveTo>
                    <a:lnTo>
                      <a:pt x="949" y="23"/>
                    </a:lnTo>
                    <a:cubicBezTo>
                      <a:pt x="932" y="25"/>
                      <a:pt x="915" y="25"/>
                      <a:pt x="903" y="25"/>
                    </a:cubicBezTo>
                    <a:lnTo>
                      <a:pt x="1" y="401"/>
                    </a:lnTo>
                    <a:cubicBezTo>
                      <a:pt x="51" y="401"/>
                      <a:pt x="76" y="401"/>
                      <a:pt x="101" y="376"/>
                    </a:cubicBezTo>
                    <a:lnTo>
                      <a:pt x="949" y="23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2790302" y="1961670"/>
                <a:ext cx="20823" cy="7950"/>
              </a:xfrm>
              <a:custGeom>
                <a:rect l="l" t="t" r="r" b="b"/>
                <a:pathLst>
                  <a:path w="1053" h="402" extrusionOk="0">
                    <a:moveTo>
                      <a:pt x="1053" y="0"/>
                    </a:moveTo>
                    <a:cubicBezTo>
                      <a:pt x="1003" y="0"/>
                      <a:pt x="952" y="25"/>
                      <a:pt x="902" y="25"/>
                    </a:cubicBezTo>
                    <a:lnTo>
                      <a:pt x="0" y="401"/>
                    </a:lnTo>
                    <a:cubicBezTo>
                      <a:pt x="50" y="401"/>
                      <a:pt x="100" y="401"/>
                      <a:pt x="150" y="376"/>
                    </a:cubicBezTo>
                    <a:lnTo>
                      <a:pt x="1053" y="0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2753124" y="1881380"/>
                <a:ext cx="23809" cy="11905"/>
              </a:xfrm>
              <a:custGeom>
                <a:rect l="l" t="t" r="r" b="b"/>
                <a:pathLst>
                  <a:path w="1204" h="602" extrusionOk="0">
                    <a:moveTo>
                      <a:pt x="1203" y="0"/>
                    </a:moveTo>
                    <a:lnTo>
                      <a:pt x="1203" y="0"/>
                    </a:lnTo>
                    <a:cubicBezTo>
                      <a:pt x="1168" y="9"/>
                      <a:pt x="1132" y="24"/>
                      <a:pt x="1096" y="46"/>
                    </a:cubicBezTo>
                    <a:lnTo>
                      <a:pt x="1096" y="46"/>
                    </a:lnTo>
                    <a:lnTo>
                      <a:pt x="1203" y="0"/>
                    </a:lnTo>
                    <a:close/>
                    <a:moveTo>
                      <a:pt x="1096" y="46"/>
                    </a:moveTo>
                    <a:lnTo>
                      <a:pt x="326" y="376"/>
                    </a:lnTo>
                    <a:cubicBezTo>
                      <a:pt x="201" y="401"/>
                      <a:pt x="101" y="501"/>
                      <a:pt x="0" y="602"/>
                    </a:cubicBezTo>
                    <a:lnTo>
                      <a:pt x="903" y="226"/>
                    </a:lnTo>
                    <a:cubicBezTo>
                      <a:pt x="967" y="145"/>
                      <a:pt x="1032" y="85"/>
                      <a:pt x="1096" y="46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2752135" y="1885829"/>
                <a:ext cx="18846" cy="9433"/>
              </a:xfrm>
              <a:custGeom>
                <a:rect l="l" t="t" r="r" b="b"/>
                <a:pathLst>
                  <a:path w="953" h="477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25" y="402"/>
                      <a:pt x="25" y="427"/>
                      <a:pt x="0" y="477"/>
                    </a:cubicBezTo>
                    <a:lnTo>
                      <a:pt x="877" y="101"/>
                    </a:lnTo>
                    <a:cubicBezTo>
                      <a:pt x="903" y="51"/>
                      <a:pt x="928" y="26"/>
                      <a:pt x="953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2751146" y="1887807"/>
                <a:ext cx="18351" cy="8958"/>
              </a:xfrm>
              <a:custGeom>
                <a:rect l="l" t="t" r="r" b="b"/>
                <a:pathLst>
                  <a:path w="927" h="452" extrusionOk="0">
                    <a:moveTo>
                      <a:pt x="927" y="1"/>
                    </a:moveTo>
                    <a:lnTo>
                      <a:pt x="50" y="377"/>
                    </a:lnTo>
                    <a:cubicBezTo>
                      <a:pt x="25" y="402"/>
                      <a:pt x="0" y="427"/>
                      <a:pt x="0" y="452"/>
                    </a:cubicBezTo>
                    <a:lnTo>
                      <a:pt x="902" y="76"/>
                    </a:lnTo>
                    <a:cubicBezTo>
                      <a:pt x="902" y="51"/>
                      <a:pt x="927" y="26"/>
                      <a:pt x="92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2750157" y="1889310"/>
                <a:ext cx="18351" cy="8938"/>
              </a:xfrm>
              <a:custGeom>
                <a:rect l="l" t="t" r="r" b="b"/>
                <a:pathLst>
                  <a:path w="927" h="452" extrusionOk="0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25" y="401"/>
                      <a:pt x="25" y="426"/>
                      <a:pt x="0" y="451"/>
                    </a:cubicBezTo>
                    <a:lnTo>
                      <a:pt x="902" y="75"/>
                    </a:lnTo>
                    <a:cubicBezTo>
                      <a:pt x="902" y="50"/>
                      <a:pt x="927" y="25"/>
                      <a:pt x="92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2749643" y="1890793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2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2749149" y="1892276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2748654" y="1893759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2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2748160" y="1895243"/>
                <a:ext cx="18371" cy="8958"/>
              </a:xfrm>
              <a:custGeom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2748160" y="1896746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2747665" y="1898229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2747665" y="1899712"/>
                <a:ext cx="17857" cy="8938"/>
              </a:xfrm>
              <a:custGeom>
                <a:rect l="l" t="t" r="r" b="b"/>
                <a:pathLst>
                  <a:path w="903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2747665" y="1901195"/>
                <a:ext cx="17857" cy="8938"/>
              </a:xfrm>
              <a:custGeom>
                <a:rect l="l" t="t" r="r" b="b"/>
                <a:pathLst>
                  <a:path w="903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2747665" y="1902678"/>
                <a:ext cx="17857" cy="8958"/>
              </a:xfrm>
              <a:custGeom>
                <a:rect l="l" t="t" r="r" b="b"/>
                <a:pathLst>
                  <a:path w="903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2747665" y="1904181"/>
                <a:ext cx="17362" cy="8938"/>
              </a:xfrm>
              <a:custGeom>
                <a:rect l="l" t="t" r="r" b="b"/>
                <a:pathLst>
                  <a:path w="878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2747665" y="1905665"/>
                <a:ext cx="17362" cy="8938"/>
              </a:xfrm>
              <a:custGeom>
                <a:rect l="l" t="t" r="r" b="b"/>
                <a:pathLst>
                  <a:path w="878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878" y="75"/>
                    </a:lnTo>
                    <a:cubicBezTo>
                      <a:pt x="878" y="50"/>
                      <a:pt x="878" y="25"/>
                      <a:pt x="878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2747665" y="1907148"/>
                <a:ext cx="17857" cy="8938"/>
              </a:xfrm>
              <a:custGeom>
                <a:rect l="l" t="t" r="r" b="b"/>
                <a:pathLst>
                  <a:path w="903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2747665" y="1908631"/>
                <a:ext cx="17857" cy="9433"/>
              </a:xfrm>
              <a:custGeom>
                <a:rect l="l" t="t" r="r" b="b"/>
                <a:pathLst>
                  <a:path w="903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77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747665" y="1910114"/>
                <a:ext cx="17857" cy="9452"/>
              </a:xfrm>
              <a:custGeom>
                <a:rect l="l" t="t" r="r" b="b"/>
                <a:pathLst>
                  <a:path w="903" h="4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1" y="427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2747665" y="1912111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2748160" y="1913595"/>
                <a:ext cx="17877" cy="9433"/>
              </a:xfrm>
              <a:custGeom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51"/>
                      <a:pt x="1" y="476"/>
                    </a:cubicBezTo>
                    <a:lnTo>
                      <a:pt x="903" y="101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2748160" y="1915572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2748654" y="1917055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2749149" y="1918539"/>
                <a:ext cx="17877" cy="8958"/>
              </a:xfrm>
              <a:custGeom>
                <a:rect l="l" t="t" r="r" b="b"/>
                <a:pathLst>
                  <a:path w="904" h="45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2749149" y="1920042"/>
                <a:ext cx="18371" cy="9433"/>
              </a:xfrm>
              <a:custGeom>
                <a:rect l="l" t="t" r="r" b="b"/>
                <a:pathLst>
                  <a:path w="9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1"/>
                      <a:pt x="26" y="476"/>
                    </a:cubicBezTo>
                    <a:lnTo>
                      <a:pt x="928" y="100"/>
                    </a:lnTo>
                    <a:cubicBezTo>
                      <a:pt x="928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2749643" y="1922019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6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2750157" y="1923502"/>
                <a:ext cx="18351" cy="8938"/>
              </a:xfrm>
              <a:custGeom>
                <a:rect l="l" t="t" r="r" b="b"/>
                <a:pathLst>
                  <a:path w="927" h="452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750652" y="1924986"/>
                <a:ext cx="18351" cy="8938"/>
              </a:xfrm>
              <a:custGeom>
                <a:rect l="l" t="t" r="r" b="b"/>
                <a:pathLst>
                  <a:path w="927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25" y="452"/>
                    </a:cubicBezTo>
                    <a:lnTo>
                      <a:pt x="927" y="76"/>
                    </a:lnTo>
                    <a:cubicBezTo>
                      <a:pt x="927" y="51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2751146" y="1926469"/>
                <a:ext cx="18351" cy="9452"/>
              </a:xfrm>
              <a:custGeom>
                <a:rect l="l" t="t" r="r" b="b"/>
                <a:pathLst>
                  <a:path w="927" h="4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25" y="452"/>
                      <a:pt x="50" y="477"/>
                    </a:cubicBezTo>
                    <a:lnTo>
                      <a:pt x="927" y="101"/>
                    </a:lnTo>
                    <a:cubicBezTo>
                      <a:pt x="927" y="76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2752135" y="1928466"/>
                <a:ext cx="18846" cy="10421"/>
              </a:xfrm>
              <a:custGeom>
                <a:rect l="l" t="t" r="r" b="b"/>
                <a:pathLst>
                  <a:path w="953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1"/>
                    </a:lnTo>
                    <a:cubicBezTo>
                      <a:pt x="928" y="100"/>
                      <a:pt x="903" y="50"/>
                      <a:pt x="877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2753124" y="1931433"/>
                <a:ext cx="19340" cy="11410"/>
              </a:xfrm>
              <a:custGeom>
                <a:rect l="l" t="t" r="r" b="b"/>
                <a:pathLst>
                  <a:path w="978" h="577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101" y="577"/>
                    </a:cubicBezTo>
                    <a:lnTo>
                      <a:pt x="978" y="201"/>
                    </a:lnTo>
                    <a:cubicBezTo>
                      <a:pt x="953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2755101" y="1935408"/>
                <a:ext cx="19360" cy="10421"/>
              </a:xfrm>
              <a:custGeom>
                <a:rect l="l" t="t" r="r" b="b"/>
                <a:pathLst>
                  <a:path w="979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6"/>
                      <a:pt x="76" y="526"/>
                    </a:cubicBezTo>
                    <a:lnTo>
                      <a:pt x="978" y="150"/>
                    </a:lnTo>
                    <a:cubicBezTo>
                      <a:pt x="953" y="100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2756584" y="1938374"/>
                <a:ext cx="18865" cy="9433"/>
              </a:xfrm>
              <a:custGeom>
                <a:rect l="l" t="t" r="r" b="b"/>
                <a:pathLst>
                  <a:path w="95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52"/>
                      <a:pt x="51" y="477"/>
                    </a:cubicBezTo>
                    <a:lnTo>
                      <a:pt x="953" y="101"/>
                    </a:lnTo>
                    <a:cubicBezTo>
                      <a:pt x="928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2757573" y="1940351"/>
                <a:ext cx="18865" cy="8938"/>
              </a:xfrm>
              <a:custGeom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2758582" y="1941835"/>
                <a:ext cx="18846" cy="9452"/>
              </a:xfrm>
              <a:custGeom>
                <a:rect l="l" t="t" r="r" b="b"/>
                <a:pathLst>
                  <a:path w="953" h="4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25" y="452"/>
                      <a:pt x="50" y="477"/>
                    </a:cubicBezTo>
                    <a:lnTo>
                      <a:pt x="952" y="76"/>
                    </a:lnTo>
                    <a:cubicBezTo>
                      <a:pt x="927" y="51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2759571" y="1943338"/>
                <a:ext cx="18846" cy="9433"/>
              </a:xfrm>
              <a:custGeom>
                <a:rect l="l" t="t" r="r" b="b"/>
                <a:pathLst>
                  <a:path w="953" h="477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76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2760559" y="1944821"/>
                <a:ext cx="18846" cy="8938"/>
              </a:xfrm>
              <a:custGeom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25" y="426"/>
                      <a:pt x="50" y="451"/>
                      <a:pt x="50" y="451"/>
                    </a:cubicBezTo>
                    <a:lnTo>
                      <a:pt x="953" y="75"/>
                    </a:lnTo>
                    <a:cubicBezTo>
                      <a:pt x="953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761548" y="1946304"/>
                <a:ext cx="19340" cy="8938"/>
              </a:xfrm>
              <a:custGeom>
                <a:rect l="l" t="t" r="r" b="b"/>
                <a:pathLst>
                  <a:path w="978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01"/>
                      <a:pt x="51" y="426"/>
                      <a:pt x="76" y="452"/>
                    </a:cubicBezTo>
                    <a:lnTo>
                      <a:pt x="978" y="76"/>
                    </a:lnTo>
                    <a:cubicBezTo>
                      <a:pt x="953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763031" y="1947787"/>
                <a:ext cx="18865" cy="8938"/>
              </a:xfrm>
              <a:custGeom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2764020" y="1949270"/>
                <a:ext cx="18865" cy="8938"/>
              </a:xfrm>
              <a:custGeom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2765503" y="1950754"/>
                <a:ext cx="18865" cy="8958"/>
              </a:xfrm>
              <a:custGeom>
                <a:rect l="l" t="t" r="r" b="b"/>
                <a:pathLst>
                  <a:path w="954" h="45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2766512" y="1952257"/>
                <a:ext cx="18846" cy="8444"/>
              </a:xfrm>
              <a:custGeom>
                <a:rect l="l" t="t" r="r" b="b"/>
                <a:pathLst>
                  <a:path w="9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50" y="426"/>
                    </a:cubicBezTo>
                    <a:lnTo>
                      <a:pt x="952" y="50"/>
                    </a:lnTo>
                    <a:cubicBezTo>
                      <a:pt x="927" y="25"/>
                      <a:pt x="927" y="0"/>
                      <a:pt x="902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2767501" y="1953245"/>
                <a:ext cx="19340" cy="8444"/>
              </a:xfrm>
              <a:custGeom>
                <a:rect l="l" t="t" r="r" b="b"/>
                <a:pathLst>
                  <a:path w="978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50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2768984" y="1954234"/>
                <a:ext cx="18846" cy="8444"/>
              </a:xfrm>
              <a:custGeom>
                <a:rect l="l" t="t" r="r" b="b"/>
                <a:pathLst>
                  <a:path w="953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26"/>
                    </a:cubicBezTo>
                    <a:lnTo>
                      <a:pt x="953" y="51"/>
                    </a:lnTo>
                    <a:cubicBezTo>
                      <a:pt x="928" y="51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2769973" y="1955223"/>
                <a:ext cx="19340" cy="8444"/>
              </a:xfrm>
              <a:custGeom>
                <a:rect l="l" t="t" r="r" b="b"/>
                <a:pathLst>
                  <a:path w="978" h="4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402"/>
                      <a:pt x="51" y="427"/>
                      <a:pt x="76" y="427"/>
                    </a:cubicBezTo>
                    <a:lnTo>
                      <a:pt x="978" y="51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2771456" y="1956212"/>
                <a:ext cx="17857" cy="7950"/>
              </a:xfrm>
              <a:custGeom>
                <a:rect l="l" t="t" r="r" b="b"/>
                <a:pathLst>
                  <a:path w="903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02"/>
                      <a:pt x="1" y="402"/>
                    </a:cubicBezTo>
                    <a:lnTo>
                      <a:pt x="903" y="26"/>
                    </a:lnTo>
                    <a:cubicBezTo>
                      <a:pt x="903" y="26"/>
                      <a:pt x="903" y="1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2734297" y="1847167"/>
                <a:ext cx="28753" cy="15879"/>
              </a:xfrm>
              <a:custGeom>
                <a:rect l="l" t="t" r="r" b="b"/>
                <a:pathLst>
                  <a:path w="1454" h="803" extrusionOk="0">
                    <a:moveTo>
                      <a:pt x="1454" y="1"/>
                    </a:moveTo>
                    <a:lnTo>
                      <a:pt x="551" y="377"/>
                    </a:lnTo>
                    <a:cubicBezTo>
                      <a:pt x="326" y="477"/>
                      <a:pt x="150" y="602"/>
                      <a:pt x="0" y="803"/>
                    </a:cubicBezTo>
                    <a:lnTo>
                      <a:pt x="877" y="427"/>
                    </a:lnTo>
                    <a:cubicBezTo>
                      <a:pt x="1053" y="226"/>
                      <a:pt x="1228" y="101"/>
                      <a:pt x="1454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2731311" y="1855592"/>
                <a:ext cx="20348" cy="10936"/>
              </a:xfrm>
              <a:custGeom>
                <a:rect l="l" t="t" r="r" b="b"/>
                <a:pathLst>
                  <a:path w="1029" h="553" extrusionOk="0">
                    <a:moveTo>
                      <a:pt x="1028" y="1"/>
                    </a:moveTo>
                    <a:lnTo>
                      <a:pt x="151" y="377"/>
                    </a:lnTo>
                    <a:cubicBezTo>
                      <a:pt x="101" y="427"/>
                      <a:pt x="51" y="502"/>
                      <a:pt x="1" y="552"/>
                    </a:cubicBezTo>
                    <a:lnTo>
                      <a:pt x="903" y="176"/>
                    </a:lnTo>
                    <a:cubicBezTo>
                      <a:pt x="953" y="126"/>
                      <a:pt x="1003" y="51"/>
                      <a:pt x="102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2729828" y="1859073"/>
                <a:ext cx="19340" cy="10421"/>
              </a:xfrm>
              <a:custGeom>
                <a:rect l="l" t="t" r="r" b="b"/>
                <a:pathLst>
                  <a:path w="978" h="527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6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2728344" y="1862039"/>
                <a:ext cx="19340" cy="10441"/>
              </a:xfrm>
              <a:custGeom>
                <a:rect l="l" t="t" r="r" b="b"/>
                <a:pathLst>
                  <a:path w="978" h="528" extrusionOk="0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27"/>
                      <a:pt x="25" y="477"/>
                      <a:pt x="0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2727356" y="1865025"/>
                <a:ext cx="18846" cy="10421"/>
              </a:xfrm>
              <a:custGeom>
                <a:rect l="l" t="t" r="r" b="b"/>
                <a:pathLst>
                  <a:path w="953" h="527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26"/>
                      <a:pt x="0" y="476"/>
                      <a:pt x="0" y="526"/>
                    </a:cubicBezTo>
                    <a:lnTo>
                      <a:pt x="902" y="150"/>
                    </a:lnTo>
                    <a:cubicBezTo>
                      <a:pt x="902" y="100"/>
                      <a:pt x="927" y="50"/>
                      <a:pt x="953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2726367" y="1867991"/>
                <a:ext cx="18846" cy="9927"/>
              </a:xfrm>
              <a:custGeom>
                <a:rect l="l" t="t" r="r" b="b"/>
                <a:pathLst>
                  <a:path w="953" h="502" extrusionOk="0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25" y="427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27" y="26"/>
                      <a:pt x="95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2725358" y="1870463"/>
                <a:ext cx="18865" cy="10441"/>
              </a:xfrm>
              <a:custGeom>
                <a:rect l="l" t="t" r="r" b="b"/>
                <a:pathLst>
                  <a:path w="954" h="52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2724864" y="1872955"/>
                <a:ext cx="18371" cy="10421"/>
              </a:xfrm>
              <a:custGeom>
                <a:rect l="l" t="t" r="r" b="b"/>
                <a:pathLst>
                  <a:path w="929" h="527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76"/>
                      <a:pt x="1" y="526"/>
                    </a:cubicBezTo>
                    <a:lnTo>
                      <a:pt x="903" y="150"/>
                    </a:lnTo>
                    <a:cubicBezTo>
                      <a:pt x="903" y="100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2724369" y="1875922"/>
                <a:ext cx="18371" cy="9927"/>
              </a:xfrm>
              <a:custGeom>
                <a:rect l="l" t="t" r="r" b="b"/>
                <a:pathLst>
                  <a:path w="929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7"/>
                      <a:pt x="1" y="452"/>
                      <a:pt x="1" y="502"/>
                    </a:cubicBezTo>
                    <a:lnTo>
                      <a:pt x="903" y="126"/>
                    </a:lnTo>
                    <a:cubicBezTo>
                      <a:pt x="903" y="76"/>
                      <a:pt x="928" y="51"/>
                      <a:pt x="928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2723875" y="1878394"/>
                <a:ext cx="18371" cy="10441"/>
              </a:xfrm>
              <a:custGeom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2723875" y="1881380"/>
                <a:ext cx="17857" cy="9927"/>
              </a:xfrm>
              <a:custGeom>
                <a:rect l="l" t="t" r="r" b="b"/>
                <a:pathLst>
                  <a:path w="903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76"/>
                      <a:pt x="1" y="501"/>
                    </a:cubicBezTo>
                    <a:lnTo>
                      <a:pt x="878" y="125"/>
                    </a:lnTo>
                    <a:cubicBezTo>
                      <a:pt x="903" y="75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2713473" y="1810503"/>
                <a:ext cx="34211" cy="19834"/>
              </a:xfrm>
              <a:custGeom>
                <a:rect l="l" t="t" r="r" b="b"/>
                <a:pathLst>
                  <a:path w="1730" h="1003" extrusionOk="0">
                    <a:moveTo>
                      <a:pt x="1730" y="0"/>
                    </a:moveTo>
                    <a:lnTo>
                      <a:pt x="827" y="376"/>
                    </a:lnTo>
                    <a:cubicBezTo>
                      <a:pt x="502" y="527"/>
                      <a:pt x="226" y="727"/>
                      <a:pt x="0" y="1003"/>
                    </a:cubicBezTo>
                    <a:lnTo>
                      <a:pt x="878" y="627"/>
                    </a:lnTo>
                    <a:cubicBezTo>
                      <a:pt x="1128" y="351"/>
                      <a:pt x="1404" y="151"/>
                      <a:pt x="1730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2709498" y="1822883"/>
                <a:ext cx="21337" cy="12913"/>
              </a:xfrm>
              <a:custGeom>
                <a:rect l="l" t="t" r="r" b="b"/>
                <a:pathLst>
                  <a:path w="1079" h="653" extrusionOk="0">
                    <a:moveTo>
                      <a:pt x="1079" y="1"/>
                    </a:moveTo>
                    <a:lnTo>
                      <a:pt x="201" y="377"/>
                    </a:lnTo>
                    <a:cubicBezTo>
                      <a:pt x="126" y="477"/>
                      <a:pt x="51" y="552"/>
                      <a:pt x="1" y="652"/>
                    </a:cubicBezTo>
                    <a:lnTo>
                      <a:pt x="878" y="276"/>
                    </a:lnTo>
                    <a:cubicBezTo>
                      <a:pt x="953" y="176"/>
                      <a:pt x="1028" y="101"/>
                      <a:pt x="10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2706532" y="1828341"/>
                <a:ext cx="20348" cy="11905"/>
              </a:xfrm>
              <a:custGeom>
                <a:rect l="l" t="t" r="r" b="b"/>
                <a:pathLst>
                  <a:path w="1029" h="602" extrusionOk="0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452"/>
                      <a:pt x="51" y="527"/>
                      <a:pt x="0" y="602"/>
                    </a:cubicBezTo>
                    <a:lnTo>
                      <a:pt x="903" y="226"/>
                    </a:lnTo>
                    <a:cubicBezTo>
                      <a:pt x="953" y="151"/>
                      <a:pt x="1003" y="76"/>
                      <a:pt x="10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2704554" y="1832810"/>
                <a:ext cx="19834" cy="11905"/>
              </a:xfrm>
              <a:custGeom>
                <a:rect l="l" t="t" r="r" b="b"/>
                <a:pathLst>
                  <a:path w="1003" h="602" extrusionOk="0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451"/>
                      <a:pt x="25" y="526"/>
                      <a:pt x="0" y="602"/>
                    </a:cubicBezTo>
                    <a:lnTo>
                      <a:pt x="903" y="226"/>
                    </a:lnTo>
                    <a:cubicBezTo>
                      <a:pt x="928" y="150"/>
                      <a:pt x="978" y="75"/>
                      <a:pt x="10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2703071" y="1837260"/>
                <a:ext cx="19340" cy="11430"/>
              </a:xfrm>
              <a:custGeom>
                <a:rect l="l" t="t" r="r" b="b"/>
                <a:pathLst>
                  <a:path w="978" h="578" extrusionOk="0">
                    <a:moveTo>
                      <a:pt x="978" y="1"/>
                    </a:moveTo>
                    <a:lnTo>
                      <a:pt x="75" y="377"/>
                    </a:lnTo>
                    <a:cubicBezTo>
                      <a:pt x="50" y="452"/>
                      <a:pt x="25" y="527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52" y="76"/>
                      <a:pt x="9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2701568" y="1841235"/>
                <a:ext cx="19360" cy="11905"/>
              </a:xfrm>
              <a:custGeom>
                <a:rect l="l" t="t" r="r" b="b"/>
                <a:pathLst>
                  <a:path w="979" h="60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51"/>
                      <a:pt x="26" y="526"/>
                      <a:pt x="1" y="602"/>
                    </a:cubicBezTo>
                    <a:lnTo>
                      <a:pt x="903" y="201"/>
                    </a:lnTo>
                    <a:cubicBezTo>
                      <a:pt x="928" y="150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2700579" y="1845190"/>
                <a:ext cx="18865" cy="11924"/>
              </a:xfrm>
              <a:custGeom>
                <a:rect l="l" t="t" r="r" b="b"/>
                <a:pathLst>
                  <a:path w="954" h="603" extrusionOk="0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452"/>
                      <a:pt x="1" y="527"/>
                      <a:pt x="1" y="602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2699590" y="1849165"/>
                <a:ext cx="18846" cy="11905"/>
              </a:xfrm>
              <a:custGeom>
                <a:rect l="l" t="t" r="r" b="b"/>
                <a:pathLst>
                  <a:path w="953" h="602" extrusionOk="0">
                    <a:moveTo>
                      <a:pt x="953" y="0"/>
                    </a:moveTo>
                    <a:lnTo>
                      <a:pt x="51" y="401"/>
                    </a:lnTo>
                    <a:cubicBezTo>
                      <a:pt x="26" y="451"/>
                      <a:pt x="1" y="526"/>
                      <a:pt x="1" y="602"/>
                    </a:cubicBezTo>
                    <a:lnTo>
                      <a:pt x="903" y="226"/>
                    </a:lnTo>
                    <a:cubicBezTo>
                      <a:pt x="903" y="150"/>
                      <a:pt x="928" y="75"/>
                      <a:pt x="953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2698601" y="1853614"/>
                <a:ext cx="18846" cy="11430"/>
              </a:xfrm>
              <a:custGeom>
                <a:rect l="l" t="t" r="r" b="b"/>
                <a:pathLst>
                  <a:path w="953" h="57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27"/>
                      <a:pt x="26" y="502"/>
                      <a:pt x="0" y="577"/>
                    </a:cubicBezTo>
                    <a:lnTo>
                      <a:pt x="903" y="201"/>
                    </a:lnTo>
                    <a:cubicBezTo>
                      <a:pt x="928" y="126"/>
                      <a:pt x="928" y="5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2698107" y="1857589"/>
                <a:ext cx="18351" cy="11410"/>
              </a:xfrm>
              <a:custGeom>
                <a:rect l="l" t="t" r="r" b="b"/>
                <a:pathLst>
                  <a:path w="927" h="577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26"/>
                      <a:pt x="0" y="501"/>
                      <a:pt x="0" y="577"/>
                    </a:cubicBezTo>
                    <a:lnTo>
                      <a:pt x="903" y="201"/>
                    </a:lnTo>
                    <a:cubicBezTo>
                      <a:pt x="903" y="12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2697613" y="1861544"/>
                <a:ext cx="18351" cy="11430"/>
              </a:xfrm>
              <a:custGeom>
                <a:rect l="l" t="t" r="r" b="b"/>
                <a:pathLst>
                  <a:path w="927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76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2693143" y="1775302"/>
                <a:ext cx="39669" cy="23809"/>
              </a:xfrm>
              <a:custGeom>
                <a:rect l="l" t="t" r="r" b="b"/>
                <a:pathLst>
                  <a:path w="2006" h="1204" extrusionOk="0">
                    <a:moveTo>
                      <a:pt x="2006" y="1"/>
                    </a:moveTo>
                    <a:cubicBezTo>
                      <a:pt x="1998" y="4"/>
                      <a:pt x="1991" y="7"/>
                      <a:pt x="1984" y="10"/>
                    </a:cubicBezTo>
                    <a:lnTo>
                      <a:pt x="1984" y="10"/>
                    </a:lnTo>
                    <a:lnTo>
                      <a:pt x="2006" y="1"/>
                    </a:lnTo>
                    <a:close/>
                    <a:moveTo>
                      <a:pt x="1984" y="10"/>
                    </a:moveTo>
                    <a:lnTo>
                      <a:pt x="1104" y="377"/>
                    </a:lnTo>
                    <a:cubicBezTo>
                      <a:pt x="677" y="552"/>
                      <a:pt x="302" y="828"/>
                      <a:pt x="1" y="1204"/>
                    </a:cubicBezTo>
                    <a:lnTo>
                      <a:pt x="903" y="828"/>
                    </a:lnTo>
                    <a:cubicBezTo>
                      <a:pt x="1199" y="458"/>
                      <a:pt x="1567" y="186"/>
                      <a:pt x="1984" y="1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2687705" y="1791656"/>
                <a:ext cx="23315" cy="14396"/>
              </a:xfrm>
              <a:custGeom>
                <a:rect l="l" t="t" r="r" b="b"/>
                <a:pathLst>
                  <a:path w="1179" h="728" extrusionOk="0">
                    <a:moveTo>
                      <a:pt x="1178" y="1"/>
                    </a:moveTo>
                    <a:lnTo>
                      <a:pt x="276" y="377"/>
                    </a:lnTo>
                    <a:cubicBezTo>
                      <a:pt x="176" y="477"/>
                      <a:pt x="100" y="602"/>
                      <a:pt x="0" y="728"/>
                    </a:cubicBezTo>
                    <a:lnTo>
                      <a:pt x="902" y="352"/>
                    </a:lnTo>
                    <a:cubicBezTo>
                      <a:pt x="1003" y="226"/>
                      <a:pt x="1078" y="101"/>
                      <a:pt x="11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2684224" y="1798598"/>
                <a:ext cx="21337" cy="13407"/>
              </a:xfrm>
              <a:custGeom>
                <a:rect l="l" t="t" r="r" b="b"/>
                <a:pathLst>
                  <a:path w="1079" h="678" extrusionOk="0">
                    <a:moveTo>
                      <a:pt x="1078" y="1"/>
                    </a:moveTo>
                    <a:lnTo>
                      <a:pt x="176" y="377"/>
                    </a:lnTo>
                    <a:cubicBezTo>
                      <a:pt x="126" y="477"/>
                      <a:pt x="76" y="577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1"/>
                      <a:pt x="107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2681752" y="1804550"/>
                <a:ext cx="20329" cy="13407"/>
              </a:xfrm>
              <a:custGeom>
                <a:rect l="l" t="t" r="r" b="b"/>
                <a:pathLst>
                  <a:path w="1028" h="67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77"/>
                      <a:pt x="50" y="577"/>
                      <a:pt x="0" y="677"/>
                    </a:cubicBezTo>
                    <a:lnTo>
                      <a:pt x="903" y="301"/>
                    </a:lnTo>
                    <a:cubicBezTo>
                      <a:pt x="928" y="201"/>
                      <a:pt x="978" y="101"/>
                      <a:pt x="10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2679280" y="1810503"/>
                <a:ext cx="20329" cy="12893"/>
              </a:xfrm>
              <a:custGeom>
                <a:rect l="l" t="t" r="r" b="b"/>
                <a:pathLst>
                  <a:path w="1028" h="652" extrusionOk="0">
                    <a:moveTo>
                      <a:pt x="1028" y="0"/>
                    </a:moveTo>
                    <a:lnTo>
                      <a:pt x="125" y="376"/>
                    </a:lnTo>
                    <a:cubicBezTo>
                      <a:pt x="75" y="451"/>
                      <a:pt x="50" y="552"/>
                      <a:pt x="0" y="652"/>
                    </a:cubicBezTo>
                    <a:lnTo>
                      <a:pt x="902" y="276"/>
                    </a:lnTo>
                    <a:cubicBezTo>
                      <a:pt x="952" y="176"/>
                      <a:pt x="977" y="7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2677777" y="1815941"/>
                <a:ext cx="19360" cy="12419"/>
              </a:xfrm>
              <a:custGeom>
                <a:rect l="l" t="t" r="r" b="b"/>
                <a:pathLst>
                  <a:path w="979" h="628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452"/>
                      <a:pt x="26" y="552"/>
                      <a:pt x="1" y="627"/>
                    </a:cubicBezTo>
                    <a:lnTo>
                      <a:pt x="903" y="252"/>
                    </a:lnTo>
                    <a:cubicBezTo>
                      <a:pt x="928" y="176"/>
                      <a:pt x="953" y="76"/>
                      <a:pt x="9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2676294" y="1820905"/>
                <a:ext cx="19360" cy="12913"/>
              </a:xfrm>
              <a:custGeom>
                <a:rect l="l" t="t" r="r" b="b"/>
                <a:pathLst>
                  <a:path w="979" h="653" extrusionOk="0">
                    <a:moveTo>
                      <a:pt x="978" y="1"/>
                    </a:moveTo>
                    <a:lnTo>
                      <a:pt x="76" y="376"/>
                    </a:lnTo>
                    <a:cubicBezTo>
                      <a:pt x="51" y="477"/>
                      <a:pt x="26" y="552"/>
                      <a:pt x="1" y="652"/>
                    </a:cubicBezTo>
                    <a:lnTo>
                      <a:pt x="903" y="276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2674811" y="1826363"/>
                <a:ext cx="19340" cy="12893"/>
              </a:xfrm>
              <a:custGeom>
                <a:rect l="l" t="t" r="r" b="b"/>
                <a:pathLst>
                  <a:path w="978" h="65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0" y="652"/>
                    </a:cubicBezTo>
                    <a:lnTo>
                      <a:pt x="903" y="276"/>
                    </a:lnTo>
                    <a:cubicBezTo>
                      <a:pt x="928" y="176"/>
                      <a:pt x="953" y="75"/>
                      <a:pt x="9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2673822" y="1831802"/>
                <a:ext cx="18846" cy="12419"/>
              </a:xfrm>
              <a:custGeom>
                <a:rect l="l" t="t" r="r" b="b"/>
                <a:pathLst>
                  <a:path w="953" h="628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52"/>
                      <a:pt x="25" y="552"/>
                      <a:pt x="0" y="627"/>
                    </a:cubicBezTo>
                    <a:lnTo>
                      <a:pt x="903" y="252"/>
                    </a:lnTo>
                    <a:cubicBezTo>
                      <a:pt x="928" y="17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2673328" y="1836765"/>
                <a:ext cx="18351" cy="12913"/>
              </a:xfrm>
              <a:custGeom>
                <a:rect l="l" t="t" r="r" b="b"/>
                <a:pathLst>
                  <a:path w="927" h="653" extrusionOk="0">
                    <a:moveTo>
                      <a:pt x="928" y="1"/>
                    </a:moveTo>
                    <a:lnTo>
                      <a:pt x="25" y="376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877" y="276"/>
                    </a:lnTo>
                    <a:cubicBezTo>
                      <a:pt x="903" y="176"/>
                      <a:pt x="903" y="101"/>
                      <a:pt x="928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2672339" y="1842223"/>
                <a:ext cx="18351" cy="12893"/>
              </a:xfrm>
              <a:custGeom>
                <a:rect l="l" t="t" r="r" b="b"/>
                <a:pathLst>
                  <a:path w="927" h="652" extrusionOk="0">
                    <a:moveTo>
                      <a:pt x="927" y="0"/>
                    </a:moveTo>
                    <a:lnTo>
                      <a:pt x="50" y="376"/>
                    </a:lnTo>
                    <a:cubicBezTo>
                      <a:pt x="50" y="376"/>
                      <a:pt x="50" y="401"/>
                      <a:pt x="25" y="401"/>
                    </a:cubicBezTo>
                    <a:cubicBezTo>
                      <a:pt x="25" y="476"/>
                      <a:pt x="25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27" y="100"/>
                      <a:pt x="927" y="25"/>
                    </a:cubicBezTo>
                    <a:cubicBezTo>
                      <a:pt x="927" y="0"/>
                      <a:pt x="927" y="0"/>
                      <a:pt x="927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671845" y="1847662"/>
                <a:ext cx="18351" cy="12913"/>
              </a:xfrm>
              <a:custGeom>
                <a:rect l="l" t="t" r="r" b="b"/>
                <a:pathLst>
                  <a:path w="927" h="653" extrusionOk="0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02" y="176"/>
                      <a:pt x="927" y="76"/>
                      <a:pt x="927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671845" y="1853120"/>
                <a:ext cx="17857" cy="12913"/>
              </a:xfrm>
              <a:custGeom>
                <a:rect l="l" t="t" r="r" b="b"/>
                <a:pathLst>
                  <a:path w="9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2671845" y="1858578"/>
                <a:ext cx="17857" cy="12893"/>
              </a:xfrm>
              <a:custGeom>
                <a:rect l="l" t="t" r="r" b="b"/>
                <a:pathLst>
                  <a:path w="903" h="6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76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2671845" y="1864016"/>
                <a:ext cx="17857" cy="13407"/>
              </a:xfrm>
              <a:custGeom>
                <a:rect l="l" t="t" r="r" b="b"/>
                <a:pathLst>
                  <a:path w="903" h="6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77"/>
                      <a:pt x="0" y="577"/>
                      <a:pt x="0" y="678"/>
                    </a:cubicBezTo>
                    <a:lnTo>
                      <a:pt x="902" y="302"/>
                    </a:lnTo>
                    <a:cubicBezTo>
                      <a:pt x="902" y="201"/>
                      <a:pt x="877" y="101"/>
                      <a:pt x="877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2671845" y="1869969"/>
                <a:ext cx="17857" cy="12913"/>
              </a:xfrm>
              <a:custGeom>
                <a:rect l="l" t="t" r="r" b="b"/>
                <a:pathLst>
                  <a:path w="9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52"/>
                      <a:pt x="0" y="552"/>
                      <a:pt x="0" y="652"/>
                    </a:cubicBezTo>
                    <a:lnTo>
                      <a:pt x="902" y="276"/>
                    </a:lnTo>
                    <a:cubicBezTo>
                      <a:pt x="902" y="176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2671845" y="1875427"/>
                <a:ext cx="18351" cy="13407"/>
              </a:xfrm>
              <a:custGeom>
                <a:rect l="l" t="t" r="r" b="b"/>
                <a:pathLst>
                  <a:path w="927" h="67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1"/>
                      <a:pt x="902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672339" y="1881380"/>
                <a:ext cx="18351" cy="13388"/>
              </a:xfrm>
              <a:custGeom>
                <a:rect l="l" t="t" r="r" b="b"/>
                <a:pathLst>
                  <a:path w="927" h="6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25" y="577"/>
                      <a:pt x="25" y="677"/>
                    </a:cubicBezTo>
                    <a:lnTo>
                      <a:pt x="927" y="301"/>
                    </a:lnTo>
                    <a:cubicBezTo>
                      <a:pt x="927" y="201"/>
                      <a:pt x="902" y="100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2672833" y="1887313"/>
                <a:ext cx="18846" cy="13902"/>
              </a:xfrm>
              <a:custGeom>
                <a:rect l="l" t="t" r="r" b="b"/>
                <a:pathLst>
                  <a:path w="953" h="7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25" y="602"/>
                      <a:pt x="50" y="703"/>
                    </a:cubicBezTo>
                    <a:lnTo>
                      <a:pt x="953" y="327"/>
                    </a:lnTo>
                    <a:cubicBezTo>
                      <a:pt x="928" y="226"/>
                      <a:pt x="928" y="101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2673822" y="1893759"/>
                <a:ext cx="18846" cy="13407"/>
              </a:xfrm>
              <a:custGeom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674811" y="1899712"/>
                <a:ext cx="18846" cy="13407"/>
              </a:xfrm>
              <a:custGeom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675800" y="1905665"/>
                <a:ext cx="19360" cy="13388"/>
              </a:xfrm>
              <a:custGeom>
                <a:rect l="l" t="t" r="r" b="b"/>
                <a:pathLst>
                  <a:path w="979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677283" y="1911617"/>
                <a:ext cx="18865" cy="13388"/>
              </a:xfrm>
              <a:custGeom>
                <a:rect l="l" t="t" r="r" b="b"/>
                <a:pathLst>
                  <a:path w="954" h="67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76"/>
                      <a:pt x="26" y="576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0"/>
                      <a:pt x="878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678272" y="1917550"/>
                <a:ext cx="19360" cy="12913"/>
              </a:xfrm>
              <a:custGeom>
                <a:rect l="l" t="t" r="r" b="b"/>
                <a:pathLst>
                  <a:path w="97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2679775" y="1923008"/>
                <a:ext cx="19340" cy="12913"/>
              </a:xfrm>
              <a:custGeom>
                <a:rect l="l" t="t" r="r" b="b"/>
                <a:pathLst>
                  <a:path w="978" h="6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7"/>
                      <a:pt x="50" y="577"/>
                      <a:pt x="100" y="652"/>
                    </a:cubicBezTo>
                    <a:lnTo>
                      <a:pt x="978" y="276"/>
                    </a:lnTo>
                    <a:cubicBezTo>
                      <a:pt x="952" y="201"/>
                      <a:pt x="927" y="101"/>
                      <a:pt x="90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2681752" y="1928466"/>
                <a:ext cx="19340" cy="13388"/>
              </a:xfrm>
              <a:custGeom>
                <a:rect l="l" t="t" r="r" b="b"/>
                <a:pathLst>
                  <a:path w="978" h="677" extrusionOk="0">
                    <a:moveTo>
                      <a:pt x="878" y="0"/>
                    </a:moveTo>
                    <a:lnTo>
                      <a:pt x="0" y="401"/>
                    </a:lnTo>
                    <a:cubicBezTo>
                      <a:pt x="25" y="476"/>
                      <a:pt x="50" y="577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878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683235" y="1934399"/>
                <a:ext cx="19854" cy="13902"/>
              </a:xfrm>
              <a:custGeom>
                <a:rect l="l" t="t" r="r" b="b"/>
                <a:pathLst>
                  <a:path w="1004" h="70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703"/>
                    </a:cubicBezTo>
                    <a:lnTo>
                      <a:pt x="1003" y="327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685213" y="1940846"/>
                <a:ext cx="20348" cy="14396"/>
              </a:xfrm>
              <a:custGeom>
                <a:rect l="l" t="t" r="r" b="b"/>
                <a:pathLst>
                  <a:path w="102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01" y="602"/>
                      <a:pt x="151" y="728"/>
                    </a:cubicBezTo>
                    <a:lnTo>
                      <a:pt x="1028" y="352"/>
                    </a:lnTo>
                    <a:cubicBezTo>
                      <a:pt x="1003" y="22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2688199" y="1947787"/>
                <a:ext cx="21812" cy="17857"/>
              </a:xfrm>
              <a:custGeom>
                <a:rect l="l" t="t" r="r" b="b"/>
                <a:pathLst>
                  <a:path w="1103" h="90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552"/>
                      <a:pt x="125" y="727"/>
                      <a:pt x="201" y="903"/>
                    </a:cubicBezTo>
                    <a:lnTo>
                      <a:pt x="1103" y="527"/>
                    </a:lnTo>
                    <a:cubicBezTo>
                      <a:pt x="1028" y="351"/>
                      <a:pt x="953" y="176"/>
                      <a:pt x="877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2692154" y="1958189"/>
                <a:ext cx="24303" cy="21832"/>
              </a:xfrm>
              <a:custGeom>
                <a:rect l="l" t="t" r="r" b="b"/>
                <a:pathLst>
                  <a:path w="1229" h="1104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627"/>
                      <a:pt x="226" y="878"/>
                      <a:pt x="326" y="1104"/>
                    </a:cubicBezTo>
                    <a:lnTo>
                      <a:pt x="1229" y="728"/>
                    </a:lnTo>
                    <a:cubicBezTo>
                      <a:pt x="1103" y="477"/>
                      <a:pt x="1003" y="252"/>
                      <a:pt x="903" y="1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2698601" y="1972566"/>
                <a:ext cx="23809" cy="18371"/>
              </a:xfrm>
              <a:custGeom>
                <a:rect l="l" t="t" r="r" b="b"/>
                <a:pathLst>
                  <a:path w="1204" h="9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552"/>
                      <a:pt x="201" y="753"/>
                      <a:pt x="301" y="928"/>
                    </a:cubicBezTo>
                    <a:lnTo>
                      <a:pt x="1204" y="552"/>
                    </a:lnTo>
                    <a:cubicBezTo>
                      <a:pt x="1103" y="377"/>
                      <a:pt x="1003" y="17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2704554" y="1983483"/>
                <a:ext cx="21812" cy="14871"/>
              </a:xfrm>
              <a:custGeom>
                <a:rect l="l" t="t" r="r" b="b"/>
                <a:pathLst>
                  <a:path w="1103" h="7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501"/>
                      <a:pt x="126" y="627"/>
                      <a:pt x="201" y="752"/>
                    </a:cubicBezTo>
                    <a:lnTo>
                      <a:pt x="1103" y="351"/>
                    </a:lnTo>
                    <a:cubicBezTo>
                      <a:pt x="1028" y="251"/>
                      <a:pt x="978" y="1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2708509" y="1990404"/>
                <a:ext cx="21337" cy="13407"/>
              </a:xfrm>
              <a:custGeom>
                <a:rect l="l" t="t" r="r" b="b"/>
                <a:pathLst>
                  <a:path w="1079" h="67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76" y="502"/>
                      <a:pt x="126" y="577"/>
                      <a:pt x="201" y="678"/>
                    </a:cubicBezTo>
                    <a:lnTo>
                      <a:pt x="1078" y="302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2712484" y="1996357"/>
                <a:ext cx="21317" cy="13407"/>
              </a:xfrm>
              <a:custGeom>
                <a:rect l="l" t="t" r="r" b="b"/>
                <a:pathLst>
                  <a:path w="1078" h="6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77"/>
                      <a:pt x="100" y="577"/>
                      <a:pt x="176" y="677"/>
                    </a:cubicBezTo>
                    <a:lnTo>
                      <a:pt x="1078" y="301"/>
                    </a:lnTo>
                    <a:cubicBezTo>
                      <a:pt x="1003" y="201"/>
                      <a:pt x="953" y="101"/>
                      <a:pt x="877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2715945" y="2002309"/>
                <a:ext cx="21337" cy="12419"/>
              </a:xfrm>
              <a:custGeom>
                <a:rect l="l" t="t" r="r" b="b"/>
                <a:pathLst>
                  <a:path w="1079" h="6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2"/>
                      <a:pt x="126" y="552"/>
                      <a:pt x="176" y="627"/>
                    </a:cubicBezTo>
                    <a:lnTo>
                      <a:pt x="1078" y="251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2719425" y="2007273"/>
                <a:ext cx="21812" cy="12893"/>
              </a:xfrm>
              <a:custGeom>
                <a:rect l="l" t="t" r="r" b="b"/>
                <a:pathLst>
                  <a:path w="1103" h="6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76"/>
                      <a:pt x="151" y="577"/>
                      <a:pt x="201" y="652"/>
                    </a:cubicBezTo>
                    <a:lnTo>
                      <a:pt x="1103" y="276"/>
                    </a:lnTo>
                    <a:cubicBezTo>
                      <a:pt x="1053" y="201"/>
                      <a:pt x="978" y="100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2723381" y="2012712"/>
                <a:ext cx="21832" cy="12913"/>
              </a:xfrm>
              <a:custGeom>
                <a:rect l="l" t="t" r="r" b="b"/>
                <a:pathLst>
                  <a:path w="110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77"/>
                      <a:pt x="151" y="552"/>
                      <a:pt x="226" y="652"/>
                    </a:cubicBezTo>
                    <a:lnTo>
                      <a:pt x="1103" y="277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2727850" y="2018170"/>
                <a:ext cx="21812" cy="12419"/>
              </a:xfrm>
              <a:custGeom>
                <a:rect l="l" t="t" r="r" b="b"/>
                <a:pathLst>
                  <a:path w="1103" h="628" extrusionOk="0">
                    <a:moveTo>
                      <a:pt x="877" y="1"/>
                    </a:moveTo>
                    <a:lnTo>
                      <a:pt x="0" y="376"/>
                    </a:lnTo>
                    <a:cubicBezTo>
                      <a:pt x="75" y="452"/>
                      <a:pt x="126" y="552"/>
                      <a:pt x="201" y="627"/>
                    </a:cubicBezTo>
                    <a:lnTo>
                      <a:pt x="1103" y="251"/>
                    </a:lnTo>
                    <a:cubicBezTo>
                      <a:pt x="1028" y="17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2731805" y="2023133"/>
                <a:ext cx="22326" cy="12399"/>
              </a:xfrm>
              <a:custGeom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2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2736274" y="2028077"/>
                <a:ext cx="22326" cy="12419"/>
              </a:xfrm>
              <a:custGeom>
                <a:rect l="l" t="t" r="r" b="b"/>
                <a:pathLst>
                  <a:path w="1129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77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76"/>
                      <a:pt x="978" y="10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2740724" y="2033041"/>
                <a:ext cx="22326" cy="11905"/>
              </a:xfrm>
              <a:custGeom>
                <a:rect l="l" t="t" r="r" b="b"/>
                <a:pathLst>
                  <a:path w="112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27"/>
                      <a:pt x="226" y="602"/>
                    </a:cubicBezTo>
                    <a:lnTo>
                      <a:pt x="1129" y="226"/>
                    </a:lnTo>
                    <a:cubicBezTo>
                      <a:pt x="1053" y="151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2745193" y="2037491"/>
                <a:ext cx="22326" cy="11430"/>
              </a:xfrm>
              <a:custGeom>
                <a:rect l="l" t="t" r="r" b="b"/>
                <a:pathLst>
                  <a:path w="1129" h="5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749643" y="2041466"/>
                <a:ext cx="22326" cy="10916"/>
              </a:xfrm>
              <a:custGeom>
                <a:rect l="l" t="t" r="r" b="b"/>
                <a:pathLst>
                  <a:path w="11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2"/>
                      <a:pt x="151" y="502"/>
                      <a:pt x="227" y="552"/>
                    </a:cubicBezTo>
                    <a:lnTo>
                      <a:pt x="1129" y="176"/>
                    </a:lnTo>
                    <a:cubicBezTo>
                      <a:pt x="1054" y="126"/>
                      <a:pt x="978" y="51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2754112" y="2044926"/>
                <a:ext cx="21832" cy="11430"/>
              </a:xfrm>
              <a:custGeom>
                <a:rect l="l" t="t" r="r" b="b"/>
                <a:pathLst>
                  <a:path w="110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52"/>
                      <a:pt x="151" y="502"/>
                      <a:pt x="226" y="577"/>
                    </a:cubicBezTo>
                    <a:lnTo>
                      <a:pt x="1103" y="176"/>
                    </a:lnTo>
                    <a:cubicBezTo>
                      <a:pt x="1028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2758582" y="2048407"/>
                <a:ext cx="18351" cy="8444"/>
              </a:xfrm>
              <a:custGeom>
                <a:rect l="l" t="t" r="r" b="b"/>
                <a:pathLst>
                  <a:path w="927" h="427" extrusionOk="0">
                    <a:moveTo>
                      <a:pt x="877" y="0"/>
                    </a:moveTo>
                    <a:lnTo>
                      <a:pt x="0" y="401"/>
                    </a:lnTo>
                    <a:cubicBezTo>
                      <a:pt x="0" y="401"/>
                      <a:pt x="25" y="426"/>
                      <a:pt x="50" y="426"/>
                    </a:cubicBezTo>
                    <a:lnTo>
                      <a:pt x="927" y="50"/>
                    </a:lnTo>
                    <a:cubicBezTo>
                      <a:pt x="927" y="50"/>
                      <a:pt x="902" y="25"/>
                      <a:pt x="877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670836" y="1736640"/>
                <a:ext cx="45621" cy="28278"/>
              </a:xfrm>
              <a:custGeom>
                <a:rect l="l" t="t" r="r" b="b"/>
                <a:pathLst>
                  <a:path w="2307" h="1430" extrusionOk="0">
                    <a:moveTo>
                      <a:pt x="2307" y="1"/>
                    </a:moveTo>
                    <a:lnTo>
                      <a:pt x="1404" y="377"/>
                    </a:lnTo>
                    <a:cubicBezTo>
                      <a:pt x="878" y="602"/>
                      <a:pt x="402" y="953"/>
                      <a:pt x="1" y="1429"/>
                    </a:cubicBezTo>
                    <a:lnTo>
                      <a:pt x="903" y="1053"/>
                    </a:lnTo>
                    <a:cubicBezTo>
                      <a:pt x="1304" y="577"/>
                      <a:pt x="1780" y="226"/>
                      <a:pt x="2307" y="1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664409" y="1757464"/>
                <a:ext cx="24303" cy="16374"/>
              </a:xfrm>
              <a:custGeom>
                <a:rect l="l" t="t" r="r" b="b"/>
                <a:pathLst>
                  <a:path w="1229" h="827" extrusionOk="0">
                    <a:moveTo>
                      <a:pt x="1228" y="0"/>
                    </a:moveTo>
                    <a:lnTo>
                      <a:pt x="326" y="376"/>
                    </a:lnTo>
                    <a:cubicBezTo>
                      <a:pt x="226" y="502"/>
                      <a:pt x="100" y="652"/>
                      <a:pt x="0" y="828"/>
                    </a:cubicBezTo>
                    <a:lnTo>
                      <a:pt x="902" y="452"/>
                    </a:lnTo>
                    <a:cubicBezTo>
                      <a:pt x="1003" y="276"/>
                      <a:pt x="1128" y="126"/>
                      <a:pt x="12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2659939" y="1766383"/>
                <a:ext cx="22326" cy="14891"/>
              </a:xfrm>
              <a:custGeom>
                <a:rect l="l" t="t" r="r" b="b"/>
                <a:pathLst>
                  <a:path w="1129" h="753" extrusionOk="0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02"/>
                      <a:pt x="76" y="627"/>
                      <a:pt x="1" y="752"/>
                    </a:cubicBezTo>
                    <a:lnTo>
                      <a:pt x="903" y="377"/>
                    </a:lnTo>
                    <a:cubicBezTo>
                      <a:pt x="978" y="251"/>
                      <a:pt x="1053" y="126"/>
                      <a:pt x="112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2656479" y="1773819"/>
                <a:ext cx="21317" cy="14396"/>
              </a:xfrm>
              <a:custGeom>
                <a:rect l="l" t="t" r="r" b="b"/>
                <a:pathLst>
                  <a:path w="1078" h="728" extrusionOk="0">
                    <a:moveTo>
                      <a:pt x="1078" y="1"/>
                    </a:moveTo>
                    <a:lnTo>
                      <a:pt x="176" y="376"/>
                    </a:lnTo>
                    <a:cubicBezTo>
                      <a:pt x="125" y="502"/>
                      <a:pt x="75" y="602"/>
                      <a:pt x="0" y="727"/>
                    </a:cubicBezTo>
                    <a:lnTo>
                      <a:pt x="902" y="351"/>
                    </a:lnTo>
                    <a:cubicBezTo>
                      <a:pt x="953" y="226"/>
                      <a:pt x="1028" y="126"/>
                      <a:pt x="107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2653987" y="1780760"/>
                <a:ext cx="20348" cy="14396"/>
              </a:xfrm>
              <a:custGeom>
                <a:rect l="l" t="t" r="r" b="b"/>
                <a:pathLst>
                  <a:path w="1029" h="72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27"/>
                      <a:pt x="1" y="727"/>
                    </a:cubicBezTo>
                    <a:lnTo>
                      <a:pt x="903" y="351"/>
                    </a:lnTo>
                    <a:cubicBezTo>
                      <a:pt x="928" y="251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2651515" y="1787701"/>
                <a:ext cx="20348" cy="14396"/>
              </a:xfrm>
              <a:custGeom>
                <a:rect l="l" t="t" r="r" b="b"/>
                <a:pathLst>
                  <a:path w="1029" h="728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502"/>
                      <a:pt x="51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78" y="126"/>
                      <a:pt x="1028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2649537" y="1794643"/>
                <a:ext cx="19834" cy="13882"/>
              </a:xfrm>
              <a:custGeom>
                <a:rect l="l" t="t" r="r" b="b"/>
                <a:pathLst>
                  <a:path w="1003" h="702" extrusionOk="0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5" y="476"/>
                      <a:pt x="50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78" y="100"/>
                      <a:pt x="10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2648054" y="1801090"/>
                <a:ext cx="19340" cy="14376"/>
              </a:xfrm>
              <a:custGeom>
                <a:rect l="l" t="t" r="r" b="b"/>
                <a:pathLst>
                  <a:path w="978" h="727" extrusionOk="0">
                    <a:moveTo>
                      <a:pt x="978" y="0"/>
                    </a:moveTo>
                    <a:lnTo>
                      <a:pt x="75" y="376"/>
                    </a:lnTo>
                    <a:cubicBezTo>
                      <a:pt x="50" y="501"/>
                      <a:pt x="25" y="602"/>
                      <a:pt x="0" y="727"/>
                    </a:cubicBezTo>
                    <a:lnTo>
                      <a:pt x="902" y="351"/>
                    </a:lnTo>
                    <a:cubicBezTo>
                      <a:pt x="927" y="226"/>
                      <a:pt x="952" y="125"/>
                      <a:pt x="978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2647046" y="1808011"/>
                <a:ext cx="18865" cy="13902"/>
              </a:xfrm>
              <a:custGeom>
                <a:rect l="l" t="t" r="r" b="b"/>
                <a:pathLst>
                  <a:path w="954" h="703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77"/>
                      <a:pt x="1" y="602"/>
                      <a:pt x="1" y="703"/>
                    </a:cubicBezTo>
                    <a:lnTo>
                      <a:pt x="878" y="327"/>
                    </a:lnTo>
                    <a:cubicBezTo>
                      <a:pt x="903" y="226"/>
                      <a:pt x="928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2646057" y="1814458"/>
                <a:ext cx="18371" cy="14396"/>
              </a:xfrm>
              <a:custGeom>
                <a:rect l="l" t="t" r="r" b="b"/>
                <a:pathLst>
                  <a:path w="929" h="728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502"/>
                      <a:pt x="1" y="602"/>
                      <a:pt x="1" y="728"/>
                    </a:cubicBezTo>
                    <a:lnTo>
                      <a:pt x="878" y="352"/>
                    </a:lnTo>
                    <a:cubicBezTo>
                      <a:pt x="903" y="226"/>
                      <a:pt x="928" y="126"/>
                      <a:pt x="92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2645068" y="1821399"/>
                <a:ext cx="18371" cy="14396"/>
              </a:xfrm>
              <a:custGeom>
                <a:rect l="l" t="t" r="r" b="b"/>
                <a:pathLst>
                  <a:path w="929" h="728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377"/>
                      <a:pt x="26" y="377"/>
                      <a:pt x="26" y="402"/>
                    </a:cubicBezTo>
                    <a:cubicBezTo>
                      <a:pt x="26" y="502"/>
                      <a:pt x="1" y="602"/>
                      <a:pt x="1" y="727"/>
                    </a:cubicBezTo>
                    <a:lnTo>
                      <a:pt x="903" y="326"/>
                    </a:lnTo>
                    <a:cubicBezTo>
                      <a:pt x="903" y="226"/>
                      <a:pt x="928" y="126"/>
                      <a:pt x="928" y="26"/>
                    </a:cubicBezTo>
                    <a:cubicBezTo>
                      <a:pt x="928" y="1"/>
                      <a:pt x="928" y="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2644574" y="1827846"/>
                <a:ext cx="18351" cy="14396"/>
              </a:xfrm>
              <a:custGeom>
                <a:rect l="l" t="t" r="r" b="b"/>
                <a:pathLst>
                  <a:path w="927" h="728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2644079" y="1834788"/>
                <a:ext cx="18351" cy="14396"/>
              </a:xfrm>
              <a:custGeom>
                <a:rect l="l" t="t" r="r" b="b"/>
                <a:pathLst>
                  <a:path w="927" h="728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1" y="502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6"/>
                      <a:pt x="928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2644079" y="1841729"/>
                <a:ext cx="17857" cy="14376"/>
              </a:xfrm>
              <a:custGeom>
                <a:rect l="l" t="t" r="r" b="b"/>
                <a:pathLst>
                  <a:path w="903" h="7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27"/>
                    </a:cubicBezTo>
                    <a:lnTo>
                      <a:pt x="903" y="351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2644079" y="1848670"/>
                <a:ext cx="17857" cy="14871"/>
              </a:xfrm>
              <a:custGeom>
                <a:rect l="l" t="t" r="r" b="b"/>
                <a:pathLst>
                  <a:path w="903" h="7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501"/>
                      <a:pt x="1" y="627"/>
                      <a:pt x="1" y="752"/>
                    </a:cubicBezTo>
                    <a:lnTo>
                      <a:pt x="903" y="376"/>
                    </a:lnTo>
                    <a:cubicBezTo>
                      <a:pt x="903" y="251"/>
                      <a:pt x="903" y="125"/>
                      <a:pt x="903" y="0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2644079" y="1856086"/>
                <a:ext cx="17857" cy="14891"/>
              </a:xfrm>
              <a:custGeom>
                <a:rect l="l" t="t" r="r" b="b"/>
                <a:pathLst>
                  <a:path w="903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1" y="628"/>
                      <a:pt x="26" y="753"/>
                    </a:cubicBezTo>
                    <a:lnTo>
                      <a:pt x="903" y="377"/>
                    </a:lnTo>
                    <a:cubicBezTo>
                      <a:pt x="903" y="252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2644574" y="1863522"/>
                <a:ext cx="18351" cy="14891"/>
              </a:xfrm>
              <a:custGeom>
                <a:rect l="l" t="t" r="r" b="b"/>
                <a:pathLst>
                  <a:path w="927" h="7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1" y="627"/>
                      <a:pt x="26" y="753"/>
                    </a:cubicBezTo>
                    <a:lnTo>
                      <a:pt x="928" y="377"/>
                    </a:lnTo>
                    <a:cubicBezTo>
                      <a:pt x="903" y="252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2645068" y="1870958"/>
                <a:ext cx="18371" cy="14891"/>
              </a:xfrm>
              <a:custGeom>
                <a:rect l="l" t="t" r="r" b="b"/>
                <a:pathLst>
                  <a:path w="9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26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2645562" y="1878394"/>
                <a:ext cx="18865" cy="15385"/>
              </a:xfrm>
              <a:custGeom>
                <a:rect l="l" t="t" r="r" b="b"/>
                <a:pathLst>
                  <a:path w="9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2646551" y="1886324"/>
                <a:ext cx="19360" cy="14891"/>
              </a:xfrm>
              <a:custGeom>
                <a:rect l="l" t="t" r="r" b="b"/>
                <a:pathLst>
                  <a:path w="97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2648054" y="1893759"/>
                <a:ext cx="18846" cy="15385"/>
              </a:xfrm>
              <a:custGeom>
                <a:rect l="l" t="t" r="r" b="b"/>
                <a:pathLst>
                  <a:path w="953" h="7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527"/>
                      <a:pt x="50" y="652"/>
                      <a:pt x="75" y="778"/>
                    </a:cubicBezTo>
                    <a:lnTo>
                      <a:pt x="952" y="402"/>
                    </a:lnTo>
                    <a:cubicBezTo>
                      <a:pt x="927" y="276"/>
                      <a:pt x="902" y="151"/>
                      <a:pt x="902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2649537" y="1901690"/>
                <a:ext cx="19340" cy="14891"/>
              </a:xfrm>
              <a:custGeom>
                <a:rect l="l" t="t" r="r" b="b"/>
                <a:pathLst>
                  <a:path w="978" h="75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53"/>
                    </a:cubicBezTo>
                    <a:lnTo>
                      <a:pt x="978" y="377"/>
                    </a:lnTo>
                    <a:cubicBezTo>
                      <a:pt x="928" y="251"/>
                      <a:pt x="903" y="126"/>
                      <a:pt x="877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2651021" y="1909125"/>
                <a:ext cx="19340" cy="14891"/>
              </a:xfrm>
              <a:custGeom>
                <a:rect l="l" t="t" r="r" b="b"/>
                <a:pathLst>
                  <a:path w="978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502"/>
                      <a:pt x="51" y="627"/>
                      <a:pt x="76" y="753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2652504" y="1916561"/>
                <a:ext cx="19854" cy="14396"/>
              </a:xfrm>
              <a:custGeom>
                <a:rect l="l" t="t" r="r" b="b"/>
                <a:pathLst>
                  <a:path w="1004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602"/>
                      <a:pt x="101" y="727"/>
                    </a:cubicBezTo>
                    <a:lnTo>
                      <a:pt x="1003" y="352"/>
                    </a:lnTo>
                    <a:cubicBezTo>
                      <a:pt x="953" y="226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2654481" y="1923502"/>
                <a:ext cx="19854" cy="14396"/>
              </a:xfrm>
              <a:custGeom>
                <a:rect l="l" t="t" r="r" b="b"/>
                <a:pathLst>
                  <a:path w="1004" h="728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26" y="502"/>
                      <a:pt x="76" y="627"/>
                      <a:pt x="101" y="727"/>
                    </a:cubicBezTo>
                    <a:lnTo>
                      <a:pt x="1003" y="351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2656479" y="1930444"/>
                <a:ext cx="19834" cy="14891"/>
              </a:xfrm>
              <a:custGeom>
                <a:rect l="l" t="t" r="r" b="b"/>
                <a:pathLst>
                  <a:path w="10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2"/>
                      <a:pt x="75" y="627"/>
                      <a:pt x="125" y="752"/>
                    </a:cubicBezTo>
                    <a:lnTo>
                      <a:pt x="1003" y="376"/>
                    </a:lnTo>
                    <a:cubicBezTo>
                      <a:pt x="978" y="251"/>
                      <a:pt x="927" y="126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2658456" y="1937879"/>
                <a:ext cx="20843" cy="15385"/>
              </a:xfrm>
              <a:custGeom>
                <a:rect l="l" t="t" r="r" b="b"/>
                <a:pathLst>
                  <a:path w="1054" h="77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2"/>
                      <a:pt x="101" y="652"/>
                      <a:pt x="151" y="777"/>
                    </a:cubicBezTo>
                    <a:lnTo>
                      <a:pt x="1053" y="401"/>
                    </a:lnTo>
                    <a:cubicBezTo>
                      <a:pt x="1003" y="276"/>
                      <a:pt x="953" y="126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2661423" y="1945810"/>
                <a:ext cx="20843" cy="16374"/>
              </a:xfrm>
              <a:custGeom>
                <a:rect l="l" t="t" r="r" b="b"/>
                <a:pathLst>
                  <a:path w="1054" h="8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527"/>
                      <a:pt x="101" y="677"/>
                      <a:pt x="151" y="827"/>
                    </a:cubicBezTo>
                    <a:lnTo>
                      <a:pt x="1053" y="451"/>
                    </a:lnTo>
                    <a:cubicBezTo>
                      <a:pt x="1003" y="301"/>
                      <a:pt x="953" y="151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2664409" y="1954729"/>
                <a:ext cx="23315" cy="20843"/>
              </a:xfrm>
              <a:custGeom>
                <a:rect l="l" t="t" r="r" b="b"/>
                <a:pathLst>
                  <a:path w="1179" h="1054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602"/>
                      <a:pt x="176" y="828"/>
                      <a:pt x="276" y="1053"/>
                    </a:cubicBezTo>
                    <a:lnTo>
                      <a:pt x="1178" y="677"/>
                    </a:lnTo>
                    <a:cubicBezTo>
                      <a:pt x="1078" y="452"/>
                      <a:pt x="1003" y="226"/>
                      <a:pt x="902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2669847" y="1968117"/>
                <a:ext cx="26301" cy="25292"/>
              </a:xfrm>
              <a:custGeom>
                <a:rect l="l" t="t" r="r" b="b"/>
                <a:pathLst>
                  <a:path w="1330" h="12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77"/>
                      <a:pt x="277" y="978"/>
                      <a:pt x="427" y="1278"/>
                    </a:cubicBezTo>
                    <a:lnTo>
                      <a:pt x="1329" y="902"/>
                    </a:lnTo>
                    <a:cubicBezTo>
                      <a:pt x="1179" y="602"/>
                      <a:pt x="1028" y="301"/>
                      <a:pt x="903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2678272" y="1985955"/>
                <a:ext cx="25312" cy="21337"/>
              </a:xfrm>
              <a:custGeom>
                <a:rect l="l" t="t" r="r" b="b"/>
                <a:pathLst>
                  <a:path w="1280" h="10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26" y="627"/>
                      <a:pt x="252" y="853"/>
                      <a:pt x="377" y="1078"/>
                    </a:cubicBezTo>
                    <a:lnTo>
                      <a:pt x="1279" y="702"/>
                    </a:lnTo>
                    <a:cubicBezTo>
                      <a:pt x="1129" y="477"/>
                      <a:pt x="1028" y="251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2759571" y="1880391"/>
                <a:ext cx="20329" cy="8444"/>
              </a:xfrm>
              <a:custGeom>
                <a:rect l="l" t="t" r="r" b="b"/>
                <a:pathLst>
                  <a:path w="1028" h="427" extrusionOk="0">
                    <a:moveTo>
                      <a:pt x="1028" y="0"/>
                    </a:moveTo>
                    <a:cubicBezTo>
                      <a:pt x="978" y="0"/>
                      <a:pt x="928" y="25"/>
                      <a:pt x="877" y="50"/>
                    </a:cubicBezTo>
                    <a:lnTo>
                      <a:pt x="117" y="376"/>
                    </a:lnTo>
                    <a:lnTo>
                      <a:pt x="117" y="376"/>
                    </a:lnTo>
                    <a:cubicBezTo>
                      <a:pt x="120" y="376"/>
                      <a:pt x="123" y="376"/>
                      <a:pt x="126" y="376"/>
                    </a:cubicBezTo>
                    <a:lnTo>
                      <a:pt x="1028" y="0"/>
                    </a:lnTo>
                    <a:close/>
                    <a:moveTo>
                      <a:pt x="117" y="376"/>
                    </a:moveTo>
                    <a:lnTo>
                      <a:pt x="117" y="376"/>
                    </a:lnTo>
                    <a:cubicBezTo>
                      <a:pt x="70" y="379"/>
                      <a:pt x="24" y="403"/>
                      <a:pt x="0" y="426"/>
                    </a:cubicBezTo>
                    <a:lnTo>
                      <a:pt x="117" y="37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2762043" y="1879877"/>
                <a:ext cx="19854" cy="7950"/>
              </a:xfrm>
              <a:custGeom>
                <a:rect l="l" t="t" r="r" b="b"/>
                <a:pathLst>
                  <a:path w="1004" h="402" extrusionOk="0">
                    <a:moveTo>
                      <a:pt x="1003" y="1"/>
                    </a:moveTo>
                    <a:cubicBezTo>
                      <a:pt x="978" y="1"/>
                      <a:pt x="928" y="26"/>
                      <a:pt x="903" y="26"/>
                    </a:cubicBezTo>
                    <a:lnTo>
                      <a:pt x="1" y="402"/>
                    </a:lnTo>
                    <a:cubicBezTo>
                      <a:pt x="26" y="402"/>
                      <a:pt x="76" y="377"/>
                      <a:pt x="101" y="377"/>
                    </a:cubicBez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2764020" y="1879877"/>
                <a:ext cx="19854" cy="7455"/>
              </a:xfrm>
              <a:custGeom>
                <a:rect l="l" t="t" r="r" b="b"/>
                <a:pathLst>
                  <a:path w="100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101" y="377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2766017" y="1879877"/>
                <a:ext cx="19340" cy="7455"/>
              </a:xfrm>
              <a:custGeom>
                <a:rect l="l" t="t" r="r" b="b"/>
                <a:pathLst>
                  <a:path w="978" h="377" extrusionOk="0">
                    <a:moveTo>
                      <a:pt x="902" y="1"/>
                    </a:moveTo>
                    <a:lnTo>
                      <a:pt x="0" y="377"/>
                    </a:lnTo>
                    <a:lnTo>
                      <a:pt x="75" y="377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2767501" y="1879877"/>
                <a:ext cx="19340" cy="7950"/>
              </a:xfrm>
              <a:custGeom>
                <a:rect l="l" t="t" r="r" b="b"/>
                <a:pathLst>
                  <a:path w="978" h="4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75" y="402"/>
                    </a:cubicBezTo>
                    <a:lnTo>
                      <a:pt x="978" y="26"/>
                    </a:lnTo>
                    <a:cubicBezTo>
                      <a:pt x="953" y="26"/>
                      <a:pt x="928" y="26"/>
                      <a:pt x="902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2768984" y="1880391"/>
                <a:ext cx="19340" cy="7950"/>
              </a:xfrm>
              <a:custGeom>
                <a:rect l="l" t="t" r="r" b="b"/>
                <a:pathLst>
                  <a:path w="978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1" y="376"/>
                      <a:pt x="76" y="401"/>
                    </a:cubicBezTo>
                    <a:lnTo>
                      <a:pt x="978" y="25"/>
                    </a:lnTo>
                    <a:cubicBezTo>
                      <a:pt x="953" y="0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2770467" y="1880885"/>
                <a:ext cx="18846" cy="7455"/>
              </a:xfrm>
              <a:custGeom>
                <a:rect l="l" t="t" r="r" b="b"/>
                <a:pathLst>
                  <a:path w="953" h="377" extrusionOk="0">
                    <a:moveTo>
                      <a:pt x="903" y="0"/>
                    </a:moveTo>
                    <a:lnTo>
                      <a:pt x="1" y="376"/>
                    </a:lnTo>
                    <a:lnTo>
                      <a:pt x="76" y="376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2771950" y="1880885"/>
                <a:ext cx="18865" cy="7950"/>
              </a:xfrm>
              <a:custGeom>
                <a:rect l="l" t="t" r="r" b="b"/>
                <a:pathLst>
                  <a:path w="954" h="4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2772939" y="1881380"/>
                <a:ext cx="18865" cy="7950"/>
              </a:xfrm>
              <a:custGeom>
                <a:rect l="l" t="t" r="r" b="b"/>
                <a:pathLst>
                  <a:path w="954" h="4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51" y="401"/>
                    </a:cubicBezTo>
                    <a:lnTo>
                      <a:pt x="953" y="25"/>
                    </a:lnTo>
                    <a:cubicBezTo>
                      <a:pt x="928" y="25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2773948" y="1881874"/>
                <a:ext cx="19340" cy="7950"/>
              </a:xfrm>
              <a:custGeom>
                <a:rect l="l" t="t" r="r" b="b"/>
                <a:pathLst>
                  <a:path w="978" h="4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01"/>
                      <a:pt x="75" y="401"/>
                    </a:cubicBezTo>
                    <a:lnTo>
                      <a:pt x="977" y="25"/>
                    </a:lnTo>
                    <a:cubicBezTo>
                      <a:pt x="952" y="25"/>
                      <a:pt x="927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2775431" y="1882369"/>
                <a:ext cx="18846" cy="8444"/>
              </a:xfrm>
              <a:custGeom>
                <a:rect l="l" t="t" r="r" b="b"/>
                <a:pathLst>
                  <a:path w="9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01"/>
                      <a:pt x="50" y="426"/>
                    </a:cubicBezTo>
                    <a:lnTo>
                      <a:pt x="953" y="50"/>
                    </a:lnTo>
                    <a:cubicBezTo>
                      <a:pt x="928" y="25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2776420" y="1883357"/>
                <a:ext cx="18846" cy="7950"/>
              </a:xfrm>
              <a:custGeom>
                <a:rect l="l" t="t" r="r" b="b"/>
                <a:pathLst>
                  <a:path w="953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376"/>
                      <a:pt x="50" y="401"/>
                      <a:pt x="76" y="401"/>
                    </a:cubicBezTo>
                    <a:lnTo>
                      <a:pt x="953" y="25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2777903" y="1883852"/>
                <a:ext cx="18846" cy="8444"/>
              </a:xfrm>
              <a:custGeom>
                <a:rect l="l" t="t" r="r" b="b"/>
                <a:pathLst>
                  <a:path w="953" h="4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26" y="401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0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2778892" y="1884841"/>
                <a:ext cx="18865" cy="7950"/>
              </a:xfrm>
              <a:custGeom>
                <a:rect l="l" t="t" r="r" b="b"/>
                <a:pathLst>
                  <a:path w="954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377"/>
                      <a:pt x="26" y="402"/>
                      <a:pt x="51" y="402"/>
                    </a:cubicBezTo>
                    <a:lnTo>
                      <a:pt x="953" y="26"/>
                    </a:lnTo>
                    <a:cubicBezTo>
                      <a:pt x="92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2779880" y="1885335"/>
                <a:ext cx="18865" cy="8444"/>
              </a:xfrm>
              <a:custGeom>
                <a:rect l="l" t="t" r="r" b="b"/>
                <a:pathLst>
                  <a:path w="954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2780869" y="1886324"/>
                <a:ext cx="17877" cy="7455"/>
              </a:xfrm>
              <a:custGeom>
                <a:rect l="l" t="t" r="r" b="b"/>
                <a:pathLst>
                  <a:path w="90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377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2781364" y="1886324"/>
                <a:ext cx="18865" cy="8444"/>
              </a:xfrm>
              <a:custGeom>
                <a:rect l="l" t="t" r="r" b="b"/>
                <a:pathLst>
                  <a:path w="954" h="42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2782372" y="1887313"/>
                <a:ext cx="18846" cy="8444"/>
              </a:xfrm>
              <a:custGeom>
                <a:rect l="l" t="t" r="r" b="b"/>
                <a:pathLst>
                  <a:path w="953" h="4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52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2783361" y="1888321"/>
                <a:ext cx="19340" cy="8444"/>
              </a:xfrm>
              <a:custGeom>
                <a:rect l="l" t="t" r="r" b="b"/>
                <a:pathLst>
                  <a:path w="978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75" y="426"/>
                    </a:cubicBezTo>
                    <a:lnTo>
                      <a:pt x="978" y="50"/>
                    </a:lnTo>
                    <a:cubicBezTo>
                      <a:pt x="953" y="25"/>
                      <a:pt x="928" y="25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2784844" y="1889310"/>
                <a:ext cx="18846" cy="8938"/>
              </a:xfrm>
              <a:custGeom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6"/>
                      <a:pt x="51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2785833" y="1890793"/>
                <a:ext cx="19340" cy="8444"/>
              </a:xfrm>
              <a:custGeom>
                <a:rect l="l" t="t" r="r" b="b"/>
                <a:pathLst>
                  <a:path w="978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51" y="401"/>
                      <a:pt x="76" y="426"/>
                    </a:cubicBezTo>
                    <a:lnTo>
                      <a:pt x="978" y="50"/>
                    </a:lnTo>
                    <a:cubicBezTo>
                      <a:pt x="953" y="25"/>
                      <a:pt x="928" y="0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2787316" y="1891782"/>
                <a:ext cx="18865" cy="8938"/>
              </a:xfrm>
              <a:custGeom>
                <a:rect l="l" t="t" r="r" b="b"/>
                <a:pathLst>
                  <a:path w="95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2"/>
                      <a:pt x="26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03" y="26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2788305" y="1893265"/>
                <a:ext cx="18865" cy="8938"/>
              </a:xfrm>
              <a:custGeom>
                <a:rect l="l" t="t" r="r" b="b"/>
                <a:pathLst>
                  <a:path w="95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76" y="452"/>
                    </a:cubicBezTo>
                    <a:lnTo>
                      <a:pt x="953" y="76"/>
                    </a:lnTo>
                    <a:cubicBezTo>
                      <a:pt x="953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2789808" y="1894748"/>
                <a:ext cx="18846" cy="8938"/>
              </a:xfrm>
              <a:custGeom>
                <a:rect l="l" t="t" r="r" b="b"/>
                <a:pathLst>
                  <a:path w="953" h="4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0" y="402"/>
                      <a:pt x="25" y="427"/>
                      <a:pt x="50" y="452"/>
                    </a:cubicBezTo>
                    <a:lnTo>
                      <a:pt x="952" y="76"/>
                    </a:lnTo>
                    <a:cubicBezTo>
                      <a:pt x="927" y="51"/>
                      <a:pt x="902" y="26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2790797" y="1896251"/>
                <a:ext cx="18846" cy="8938"/>
              </a:xfrm>
              <a:custGeom>
                <a:rect l="l" t="t" r="r" b="b"/>
                <a:pathLst>
                  <a:path w="953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01"/>
                      <a:pt x="25" y="426"/>
                      <a:pt x="50" y="451"/>
                    </a:cubicBezTo>
                    <a:lnTo>
                      <a:pt x="953" y="75"/>
                    </a:lnTo>
                    <a:cubicBezTo>
                      <a:pt x="927" y="50"/>
                      <a:pt x="902" y="25"/>
                      <a:pt x="902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2791786" y="1897734"/>
                <a:ext cx="18846" cy="8938"/>
              </a:xfrm>
              <a:custGeom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0" y="426"/>
                      <a:pt x="50" y="451"/>
                    </a:cubicBezTo>
                    <a:lnTo>
                      <a:pt x="953" y="75"/>
                    </a:lnTo>
                    <a:cubicBezTo>
                      <a:pt x="92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2792774" y="1899218"/>
                <a:ext cx="18846" cy="8938"/>
              </a:xfrm>
              <a:custGeom>
                <a:rect l="l" t="t" r="r" b="b"/>
                <a:pathLst>
                  <a:path w="953" h="4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01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2793763" y="1900701"/>
                <a:ext cx="18846" cy="8938"/>
              </a:xfrm>
              <a:custGeom>
                <a:rect l="l" t="t" r="r" b="b"/>
                <a:pathLst>
                  <a:path w="953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27"/>
                      <a:pt x="51" y="452"/>
                    </a:cubicBezTo>
                    <a:lnTo>
                      <a:pt x="953" y="76"/>
                    </a:lnTo>
                    <a:cubicBezTo>
                      <a:pt x="928" y="51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2794752" y="1902184"/>
                <a:ext cx="18865" cy="9452"/>
              </a:xfrm>
              <a:custGeom>
                <a:rect l="l" t="t" r="r" b="b"/>
                <a:pathLst>
                  <a:path w="954" h="4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51" y="477"/>
                    </a:cubicBezTo>
                    <a:lnTo>
                      <a:pt x="953" y="101"/>
                    </a:lnTo>
                    <a:cubicBezTo>
                      <a:pt x="953" y="7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2795741" y="1904181"/>
                <a:ext cx="19854" cy="10421"/>
              </a:xfrm>
              <a:custGeom>
                <a:rect l="l" t="t" r="r" b="b"/>
                <a:pathLst>
                  <a:path w="1004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6"/>
                      <a:pt x="101" y="526"/>
                    </a:cubicBezTo>
                    <a:lnTo>
                      <a:pt x="1003" y="150"/>
                    </a:lnTo>
                    <a:cubicBezTo>
                      <a:pt x="953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2797738" y="1907148"/>
                <a:ext cx="19340" cy="11410"/>
              </a:xfrm>
              <a:custGeom>
                <a:rect l="l" t="t" r="r" b="b"/>
                <a:pathLst>
                  <a:path w="978" h="57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02"/>
                      <a:pt x="75" y="577"/>
                    </a:cubicBezTo>
                    <a:lnTo>
                      <a:pt x="977" y="201"/>
                    </a:lnTo>
                    <a:cubicBezTo>
                      <a:pt x="952" y="126"/>
                      <a:pt x="927" y="76"/>
                      <a:pt x="877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2799221" y="1911103"/>
                <a:ext cx="19340" cy="10441"/>
              </a:xfrm>
              <a:custGeom>
                <a:rect l="l" t="t" r="r" b="b"/>
                <a:pathLst>
                  <a:path w="978" h="5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50" y="477"/>
                      <a:pt x="75" y="527"/>
                    </a:cubicBezTo>
                    <a:lnTo>
                      <a:pt x="978" y="151"/>
                    </a:lnTo>
                    <a:cubicBezTo>
                      <a:pt x="953" y="101"/>
                      <a:pt x="928" y="51"/>
                      <a:pt x="902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2800704" y="1914089"/>
                <a:ext cx="18351" cy="9433"/>
              </a:xfrm>
              <a:custGeom>
                <a:rect l="l" t="t" r="r" b="b"/>
                <a:pathLst>
                  <a:path w="927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01"/>
                      <a:pt x="25" y="451"/>
                      <a:pt x="25" y="477"/>
                    </a:cubicBezTo>
                    <a:lnTo>
                      <a:pt x="928" y="101"/>
                    </a:lnTo>
                    <a:cubicBezTo>
                      <a:pt x="903" y="76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2801199" y="1916067"/>
                <a:ext cx="18351" cy="8938"/>
              </a:xfrm>
              <a:custGeom>
                <a:rect l="l" t="t" r="r" b="b"/>
                <a:pathLst>
                  <a:path w="927" h="45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27"/>
                      <a:pt x="26" y="452"/>
                    </a:cubicBezTo>
                    <a:lnTo>
                      <a:pt x="928" y="76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2801693" y="1917550"/>
                <a:ext cx="18351" cy="9433"/>
              </a:xfrm>
              <a:custGeom>
                <a:rect l="l" t="t" r="r" b="b"/>
                <a:pathLst>
                  <a:path w="927" h="4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26" y="477"/>
                    </a:lnTo>
                    <a:lnTo>
                      <a:pt x="928" y="101"/>
                    </a:lnTo>
                    <a:cubicBezTo>
                      <a:pt x="928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2802188" y="1919547"/>
                <a:ext cx="18351" cy="8938"/>
              </a:xfrm>
              <a:custGeom>
                <a:rect l="l" t="t" r="r" b="b"/>
                <a:pathLst>
                  <a:path w="927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2802682" y="1921030"/>
                <a:ext cx="18351" cy="8938"/>
              </a:xfrm>
              <a:custGeom>
                <a:rect l="l" t="t" r="r" b="b"/>
                <a:pathLst>
                  <a:path w="927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26" y="426"/>
                      <a:pt x="26" y="451"/>
                    </a:cubicBezTo>
                    <a:lnTo>
                      <a:pt x="928" y="75"/>
                    </a:lnTo>
                    <a:cubicBezTo>
                      <a:pt x="928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2803176" y="1922514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2"/>
                    </a:cubicBezTo>
                    <a:lnTo>
                      <a:pt x="928" y="76"/>
                    </a:lnTo>
                    <a:cubicBezTo>
                      <a:pt x="903" y="51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2803671" y="1923997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2803671" y="1925480"/>
                <a:ext cx="18371" cy="9433"/>
              </a:xfrm>
              <a:custGeom>
                <a:rect l="l" t="t" r="r" b="b"/>
                <a:pathLst>
                  <a:path w="929" h="47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02"/>
                      <a:pt x="26" y="452"/>
                      <a:pt x="26" y="477"/>
                    </a:cubicBezTo>
                    <a:lnTo>
                      <a:pt x="928" y="101"/>
                    </a:lnTo>
                    <a:cubicBezTo>
                      <a:pt x="928" y="7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2804165" y="1927477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26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2804660" y="1928961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878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2804660" y="1930444"/>
                <a:ext cx="17877" cy="9433"/>
              </a:xfrm>
              <a:custGeom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26"/>
                      <a:pt x="1" y="452"/>
                      <a:pt x="1" y="477"/>
                    </a:cubicBezTo>
                    <a:lnTo>
                      <a:pt x="903" y="101"/>
                    </a:lnTo>
                    <a:cubicBezTo>
                      <a:pt x="903" y="76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2804660" y="1932421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26" y="427"/>
                      <a:pt x="26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2805154" y="1933905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878" y="26"/>
                      <a:pt x="878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2805154" y="1935408"/>
                <a:ext cx="17877" cy="9433"/>
              </a:xfrm>
              <a:custGeom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76"/>
                    </a:cubicBezTo>
                    <a:lnTo>
                      <a:pt x="903" y="75"/>
                    </a:lnTo>
                    <a:cubicBezTo>
                      <a:pt x="903" y="50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2805154" y="1936891"/>
                <a:ext cx="17877" cy="9433"/>
              </a:xfrm>
              <a:custGeom>
                <a:rect l="l" t="t" r="r" b="b"/>
                <a:pathLst>
                  <a:path w="904" h="477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" y="426"/>
                      <a:pt x="1" y="451"/>
                      <a:pt x="1" y="476"/>
                    </a:cubicBezTo>
                    <a:lnTo>
                      <a:pt x="903" y="100"/>
                    </a:lnTo>
                    <a:cubicBezTo>
                      <a:pt x="903" y="7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2805154" y="1938868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7"/>
                      <a:pt x="1" y="452"/>
                    </a:cubicBezTo>
                    <a:lnTo>
                      <a:pt x="878" y="76"/>
                    </a:lnTo>
                    <a:cubicBezTo>
                      <a:pt x="878" y="51"/>
                      <a:pt x="878" y="26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2804660" y="1940351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26" y="377"/>
                    </a:lnTo>
                    <a:cubicBezTo>
                      <a:pt x="1" y="402"/>
                      <a:pt x="1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2804660" y="1941835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" y="402"/>
                      <a:pt x="1" y="427"/>
                      <a:pt x="1" y="427"/>
                    </a:cubicBezTo>
                    <a:cubicBezTo>
                      <a:pt x="1" y="452"/>
                      <a:pt x="1" y="452"/>
                      <a:pt x="1" y="452"/>
                    </a:cubicBezTo>
                    <a:lnTo>
                      <a:pt x="903" y="76"/>
                    </a:lnTo>
                    <a:cubicBezTo>
                      <a:pt x="903" y="76"/>
                      <a:pt x="903" y="51"/>
                      <a:pt x="903" y="51"/>
                    </a:cubicBezTo>
                    <a:cubicBezTo>
                      <a:pt x="903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2804165" y="1943338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26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2804165" y="1944821"/>
                <a:ext cx="17877" cy="8938"/>
              </a:xfrm>
              <a:custGeom>
                <a:rect l="l" t="t" r="r" b="b"/>
                <a:pathLst>
                  <a:path w="9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01"/>
                      <a:pt x="1" y="426"/>
                      <a:pt x="1" y="451"/>
                    </a:cubicBezTo>
                    <a:lnTo>
                      <a:pt x="903" y="50"/>
                    </a:lnTo>
                    <a:cubicBezTo>
                      <a:pt x="903" y="25"/>
                      <a:pt x="903" y="25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2803671" y="1945810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28" y="0"/>
                    </a:moveTo>
                    <a:lnTo>
                      <a:pt x="26" y="401"/>
                    </a:lnTo>
                    <a:cubicBezTo>
                      <a:pt x="26" y="426"/>
                      <a:pt x="1" y="426"/>
                      <a:pt x="1" y="451"/>
                    </a:cubicBezTo>
                    <a:lnTo>
                      <a:pt x="903" y="76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2803176" y="1947293"/>
                <a:ext cx="18371" cy="8938"/>
              </a:xfrm>
              <a:custGeom>
                <a:rect l="l" t="t" r="r" b="b"/>
                <a:pathLst>
                  <a:path w="929" h="452" extrusionOk="0">
                    <a:moveTo>
                      <a:pt x="928" y="1"/>
                    </a:moveTo>
                    <a:lnTo>
                      <a:pt x="26" y="376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2802682" y="1948776"/>
                <a:ext cx="18351" cy="8938"/>
              </a:xfrm>
              <a:custGeom>
                <a:rect l="l" t="t" r="r" b="b"/>
                <a:pathLst>
                  <a:path w="927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28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2802188" y="1950259"/>
                <a:ext cx="18351" cy="8958"/>
              </a:xfrm>
              <a:custGeom>
                <a:rect l="l" t="t" r="r" b="b"/>
                <a:pathLst>
                  <a:path w="927" h="45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02"/>
                      <a:pt x="26" y="427"/>
                      <a:pt x="1" y="452"/>
                    </a:cubicBezTo>
                    <a:lnTo>
                      <a:pt x="903" y="76"/>
                    </a:lnTo>
                    <a:cubicBezTo>
                      <a:pt x="903" y="51"/>
                      <a:pt x="928" y="26"/>
                      <a:pt x="92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2801693" y="1951762"/>
                <a:ext cx="18351" cy="8938"/>
              </a:xfrm>
              <a:custGeom>
                <a:rect l="l" t="t" r="r" b="b"/>
                <a:pathLst>
                  <a:path w="927" h="45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01"/>
                      <a:pt x="1" y="426"/>
                      <a:pt x="1" y="451"/>
                    </a:cubicBezTo>
                    <a:lnTo>
                      <a:pt x="903" y="75"/>
                    </a:lnTo>
                    <a:cubicBezTo>
                      <a:pt x="903" y="50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2800704" y="1953245"/>
                <a:ext cx="18351" cy="9433"/>
              </a:xfrm>
              <a:custGeom>
                <a:rect l="l" t="t" r="r" b="b"/>
                <a:pathLst>
                  <a:path w="927" h="477" extrusionOk="0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5" y="426"/>
                      <a:pt x="0" y="451"/>
                      <a:pt x="0" y="476"/>
                    </a:cubicBezTo>
                    <a:lnTo>
                      <a:pt x="903" y="101"/>
                    </a:lnTo>
                    <a:cubicBezTo>
                      <a:pt x="903" y="75"/>
                      <a:pt x="928" y="50"/>
                      <a:pt x="9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2799221" y="1955223"/>
                <a:ext cx="19340" cy="9433"/>
              </a:xfrm>
              <a:custGeom>
                <a:rect l="l" t="t" r="r" b="b"/>
                <a:pathLst>
                  <a:path w="978" h="477" extrusionOk="0">
                    <a:moveTo>
                      <a:pt x="978" y="1"/>
                    </a:moveTo>
                    <a:lnTo>
                      <a:pt x="75" y="376"/>
                    </a:lnTo>
                    <a:cubicBezTo>
                      <a:pt x="50" y="402"/>
                      <a:pt x="25" y="427"/>
                      <a:pt x="0" y="477"/>
                    </a:cubicBezTo>
                    <a:lnTo>
                      <a:pt x="902" y="101"/>
                    </a:lnTo>
                    <a:cubicBezTo>
                      <a:pt x="928" y="51"/>
                      <a:pt x="953" y="26"/>
                      <a:pt x="978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2793269" y="1957201"/>
                <a:ext cx="23809" cy="11924"/>
              </a:xfrm>
              <a:custGeom>
                <a:rect l="l" t="t" r="r" b="b"/>
                <a:pathLst>
                  <a:path w="1204" h="603" extrusionOk="0">
                    <a:moveTo>
                      <a:pt x="1203" y="1"/>
                    </a:moveTo>
                    <a:lnTo>
                      <a:pt x="301" y="377"/>
                    </a:lnTo>
                    <a:cubicBezTo>
                      <a:pt x="201" y="477"/>
                      <a:pt x="101" y="552"/>
                      <a:pt x="0" y="602"/>
                    </a:cubicBezTo>
                    <a:lnTo>
                      <a:pt x="903" y="226"/>
                    </a:lnTo>
                    <a:cubicBezTo>
                      <a:pt x="1003" y="176"/>
                      <a:pt x="1103" y="101"/>
                      <a:pt x="120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2745193" y="1845684"/>
                <a:ext cx="22326" cy="8938"/>
              </a:xfrm>
              <a:custGeom>
                <a:rect l="l" t="t" r="r" b="b"/>
                <a:pathLst>
                  <a:path w="1129" h="452" extrusionOk="0">
                    <a:moveTo>
                      <a:pt x="1128" y="1"/>
                    </a:moveTo>
                    <a:cubicBezTo>
                      <a:pt x="1053" y="26"/>
                      <a:pt x="978" y="51"/>
                      <a:pt x="903" y="76"/>
                    </a:cubicBezTo>
                    <a:lnTo>
                      <a:pt x="0" y="452"/>
                    </a:lnTo>
                    <a:cubicBezTo>
                      <a:pt x="76" y="427"/>
                      <a:pt x="151" y="402"/>
                      <a:pt x="251" y="377"/>
                    </a:cubicBez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2750157" y="1845190"/>
                <a:ext cx="21812" cy="7950"/>
              </a:xfrm>
              <a:custGeom>
                <a:rect l="l" t="t" r="r" b="b"/>
                <a:pathLst>
                  <a:path w="1103" h="402" extrusionOk="0">
                    <a:moveTo>
                      <a:pt x="1103" y="1"/>
                    </a:moveTo>
                    <a:cubicBezTo>
                      <a:pt x="1028" y="1"/>
                      <a:pt x="952" y="26"/>
                      <a:pt x="877" y="26"/>
                    </a:cubicBezTo>
                    <a:lnTo>
                      <a:pt x="0" y="402"/>
                    </a:lnTo>
                    <a:cubicBezTo>
                      <a:pt x="50" y="402"/>
                      <a:pt x="125" y="377"/>
                      <a:pt x="201" y="377"/>
                    </a:cubicBez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2754112" y="1845190"/>
                <a:ext cx="20843" cy="7455"/>
              </a:xfrm>
              <a:custGeom>
                <a:rect l="l" t="t" r="r" b="b"/>
                <a:pathLst>
                  <a:path w="1054" h="377" extrusionOk="0">
                    <a:moveTo>
                      <a:pt x="903" y="1"/>
                    </a:moveTo>
                    <a:lnTo>
                      <a:pt x="1" y="377"/>
                    </a:lnTo>
                    <a:lnTo>
                      <a:pt x="176" y="377"/>
                    </a:lnTo>
                    <a:lnTo>
                      <a:pt x="1053" y="1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2757573" y="1845190"/>
                <a:ext cx="20348" cy="7455"/>
              </a:xfrm>
              <a:custGeom>
                <a:rect l="l" t="t" r="r" b="b"/>
                <a:pathLst>
                  <a:path w="1029" h="377" extrusionOk="0">
                    <a:moveTo>
                      <a:pt x="878" y="1"/>
                    </a:moveTo>
                    <a:lnTo>
                      <a:pt x="1" y="377"/>
                    </a:lnTo>
                    <a:lnTo>
                      <a:pt x="151" y="377"/>
                    </a:lnTo>
                    <a:lnTo>
                      <a:pt x="1029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2760559" y="1845190"/>
                <a:ext cx="20329" cy="7950"/>
              </a:xfrm>
              <a:custGeom>
                <a:rect l="l" t="t" r="r" b="b"/>
                <a:pathLst>
                  <a:path w="1028" h="4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25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2763031" y="1845684"/>
                <a:ext cx="20348" cy="7950"/>
              </a:xfrm>
              <a:custGeom>
                <a:rect l="l" t="t" r="r" b="b"/>
                <a:pathLst>
                  <a:path w="10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2765503" y="1846179"/>
                <a:ext cx="20348" cy="8444"/>
              </a:xfrm>
              <a:custGeom>
                <a:rect l="l" t="t" r="r" b="b"/>
                <a:pathLst>
                  <a:path w="1029" h="4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02"/>
                      <a:pt x="126" y="427"/>
                    </a:cubicBezTo>
                    <a:lnTo>
                      <a:pt x="1029" y="51"/>
                    </a:lnTo>
                    <a:cubicBezTo>
                      <a:pt x="978" y="26"/>
                      <a:pt x="928" y="2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2767995" y="1847167"/>
                <a:ext cx="19834" cy="8444"/>
              </a:xfrm>
              <a:custGeom>
                <a:rect l="l" t="t" r="r" b="b"/>
                <a:pathLst>
                  <a:path w="1003" h="427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377"/>
                      <a:pt x="75" y="402"/>
                      <a:pt x="101" y="427"/>
                    </a:cubicBezTo>
                    <a:lnTo>
                      <a:pt x="1003" y="51"/>
                    </a:lnTo>
                    <a:cubicBezTo>
                      <a:pt x="978" y="26"/>
                      <a:pt x="928" y="1"/>
                      <a:pt x="903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2769973" y="1848156"/>
                <a:ext cx="20348" cy="7950"/>
              </a:xfrm>
              <a:custGeom>
                <a:rect l="l" t="t" r="r" b="b"/>
                <a:pathLst>
                  <a:path w="10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377"/>
                      <a:pt x="76" y="402"/>
                      <a:pt x="126" y="402"/>
                    </a:cubicBezTo>
                    <a:lnTo>
                      <a:pt x="1028" y="26"/>
                    </a:lnTo>
                    <a:cubicBezTo>
                      <a:pt x="978" y="26"/>
                      <a:pt x="953" y="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2772445" y="1848670"/>
                <a:ext cx="19854" cy="8938"/>
              </a:xfrm>
              <a:custGeom>
                <a:rect l="l" t="t" r="r" b="b"/>
                <a:pathLst>
                  <a:path w="10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6"/>
                      <a:pt x="101" y="451"/>
                    </a:cubicBezTo>
                    <a:lnTo>
                      <a:pt x="1003" y="50"/>
                    </a:lnTo>
                    <a:cubicBezTo>
                      <a:pt x="978" y="50"/>
                      <a:pt x="92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2774442" y="1849659"/>
                <a:ext cx="19834" cy="8938"/>
              </a:xfrm>
              <a:custGeom>
                <a:rect l="l" t="t" r="r" b="b"/>
                <a:pathLst>
                  <a:path w="1003" h="452" extrusionOk="0">
                    <a:moveTo>
                      <a:pt x="902" y="0"/>
                    </a:moveTo>
                    <a:lnTo>
                      <a:pt x="0" y="401"/>
                    </a:lnTo>
                    <a:cubicBezTo>
                      <a:pt x="50" y="401"/>
                      <a:pt x="75" y="426"/>
                      <a:pt x="125" y="451"/>
                    </a:cubicBezTo>
                    <a:lnTo>
                      <a:pt x="1003" y="75"/>
                    </a:lnTo>
                    <a:cubicBezTo>
                      <a:pt x="978" y="50"/>
                      <a:pt x="952" y="25"/>
                      <a:pt x="902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2776914" y="1851142"/>
                <a:ext cx="19834" cy="8444"/>
              </a:xfrm>
              <a:custGeom>
                <a:rect l="l" t="t" r="r" b="b"/>
                <a:pathLst>
                  <a:path w="1003" h="4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25" y="401"/>
                      <a:pt x="76" y="426"/>
                      <a:pt x="101" y="426"/>
                    </a:cubicBezTo>
                    <a:lnTo>
                      <a:pt x="1003" y="50"/>
                    </a:lnTo>
                    <a:cubicBezTo>
                      <a:pt x="953" y="25"/>
                      <a:pt x="928" y="25"/>
                      <a:pt x="878" y="0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2778892" y="1852131"/>
                <a:ext cx="19854" cy="8938"/>
              </a:xfrm>
              <a:custGeom>
                <a:rect l="l" t="t" r="r" b="b"/>
                <a:pathLst>
                  <a:path w="1004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01"/>
                      <a:pt x="76" y="427"/>
                      <a:pt x="101" y="452"/>
                    </a:cubicBezTo>
                    <a:lnTo>
                      <a:pt x="1003" y="76"/>
                    </a:lnTo>
                    <a:cubicBezTo>
                      <a:pt x="978" y="51"/>
                      <a:pt x="928" y="26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2780869" y="1853614"/>
                <a:ext cx="19854" cy="8938"/>
              </a:xfrm>
              <a:custGeom>
                <a:rect l="l" t="t" r="r" b="b"/>
                <a:pathLst>
                  <a:path w="1004" h="4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02"/>
                      <a:pt x="76" y="427"/>
                      <a:pt x="126" y="452"/>
                    </a:cubicBezTo>
                    <a:lnTo>
                      <a:pt x="1003" y="76"/>
                    </a:lnTo>
                    <a:cubicBezTo>
                      <a:pt x="978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2783361" y="1855098"/>
                <a:ext cx="19340" cy="8938"/>
              </a:xfrm>
              <a:custGeom>
                <a:rect l="l" t="t" r="r" b="b"/>
                <a:pathLst>
                  <a:path w="978" h="4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402"/>
                      <a:pt x="50" y="427"/>
                      <a:pt x="75" y="452"/>
                    </a:cubicBezTo>
                    <a:lnTo>
                      <a:pt x="978" y="76"/>
                    </a:lnTo>
                    <a:cubicBezTo>
                      <a:pt x="953" y="51"/>
                      <a:pt x="928" y="26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2719425" y="1852626"/>
                <a:ext cx="114003" cy="163084"/>
              </a:xfrm>
              <a:custGeom>
                <a:rect l="l" t="t" r="r" b="b"/>
                <a:pathLst>
                  <a:path w="5765" h="8247" extrusionOk="0">
                    <a:moveTo>
                      <a:pt x="226" y="1830"/>
                    </a:moveTo>
                    <a:cubicBezTo>
                      <a:pt x="0" y="3635"/>
                      <a:pt x="978" y="6016"/>
                      <a:pt x="2431" y="7143"/>
                    </a:cubicBezTo>
                    <a:lnTo>
                      <a:pt x="2431" y="7143"/>
                    </a:lnTo>
                    <a:cubicBezTo>
                      <a:pt x="3910" y="8246"/>
                      <a:pt x="5288" y="7695"/>
                      <a:pt x="5514" y="5865"/>
                    </a:cubicBezTo>
                    <a:lnTo>
                      <a:pt x="5514" y="5865"/>
                    </a:lnTo>
                    <a:cubicBezTo>
                      <a:pt x="5765" y="4061"/>
                      <a:pt x="4762" y="1680"/>
                      <a:pt x="3308" y="577"/>
                    </a:cubicBezTo>
                    <a:lnTo>
                      <a:pt x="3308" y="577"/>
                    </a:lnTo>
                    <a:cubicBezTo>
                      <a:pt x="2807" y="176"/>
                      <a:pt x="2306" y="1"/>
                      <a:pt x="1855" y="1"/>
                    </a:cubicBezTo>
                    <a:lnTo>
                      <a:pt x="1855" y="1"/>
                    </a:lnTo>
                    <a:cubicBezTo>
                      <a:pt x="1028" y="1"/>
                      <a:pt x="376" y="652"/>
                      <a:pt x="226" y="1830"/>
                    </a:cubicBezTo>
                    <a:close/>
                    <a:moveTo>
                      <a:pt x="2632" y="5640"/>
                    </a:moveTo>
                    <a:cubicBezTo>
                      <a:pt x="1855" y="5038"/>
                      <a:pt x="1303" y="3735"/>
                      <a:pt x="1429" y="2757"/>
                    </a:cubicBezTo>
                    <a:lnTo>
                      <a:pt x="1429" y="2757"/>
                    </a:lnTo>
                    <a:cubicBezTo>
                      <a:pt x="1579" y="1780"/>
                      <a:pt x="2306" y="1454"/>
                      <a:pt x="3108" y="2081"/>
                    </a:cubicBezTo>
                    <a:lnTo>
                      <a:pt x="3108" y="2081"/>
                    </a:lnTo>
                    <a:cubicBezTo>
                      <a:pt x="3910" y="2682"/>
                      <a:pt x="4436" y="3960"/>
                      <a:pt x="4311" y="4938"/>
                    </a:cubicBezTo>
                    <a:lnTo>
                      <a:pt x="4311" y="4938"/>
                    </a:lnTo>
                    <a:cubicBezTo>
                      <a:pt x="4236" y="5590"/>
                      <a:pt x="3885" y="5940"/>
                      <a:pt x="3434" y="5940"/>
                    </a:cubicBezTo>
                    <a:lnTo>
                      <a:pt x="3434" y="5940"/>
                    </a:lnTo>
                    <a:cubicBezTo>
                      <a:pt x="3183" y="5940"/>
                      <a:pt x="2907" y="5840"/>
                      <a:pt x="2632" y="564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2729828" y="1808506"/>
                <a:ext cx="24798" cy="9452"/>
              </a:xfrm>
              <a:custGeom>
                <a:rect l="l" t="t" r="r" b="b"/>
                <a:pathLst>
                  <a:path w="1254" h="478" extrusionOk="0">
                    <a:moveTo>
                      <a:pt x="1254" y="1"/>
                    </a:moveTo>
                    <a:lnTo>
                      <a:pt x="1254" y="1"/>
                    </a:lnTo>
                    <a:cubicBezTo>
                      <a:pt x="1128" y="26"/>
                      <a:pt x="1003" y="51"/>
                      <a:pt x="903" y="101"/>
                    </a:cubicBezTo>
                    <a:lnTo>
                      <a:pt x="0" y="477"/>
                    </a:lnTo>
                    <a:cubicBezTo>
                      <a:pt x="126" y="427"/>
                      <a:pt x="226" y="402"/>
                      <a:pt x="351" y="377"/>
                    </a:cubicBez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2736769" y="1807517"/>
                <a:ext cx="24303" cy="8444"/>
              </a:xfrm>
              <a:custGeom>
                <a:rect l="l" t="t" r="r" b="b"/>
                <a:pathLst>
                  <a:path w="1229" h="427" extrusionOk="0">
                    <a:moveTo>
                      <a:pt x="1228" y="1"/>
                    </a:moveTo>
                    <a:cubicBezTo>
                      <a:pt x="1103" y="1"/>
                      <a:pt x="1003" y="26"/>
                      <a:pt x="903" y="51"/>
                    </a:cubicBezTo>
                    <a:lnTo>
                      <a:pt x="0" y="427"/>
                    </a:lnTo>
                    <a:cubicBezTo>
                      <a:pt x="101" y="402"/>
                      <a:pt x="226" y="377"/>
                      <a:pt x="326" y="377"/>
                    </a:cubicBezTo>
                    <a:lnTo>
                      <a:pt x="1228" y="1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2743216" y="1807517"/>
                <a:ext cx="22820" cy="7455"/>
              </a:xfrm>
              <a:custGeom>
                <a:rect l="l" t="t" r="r" b="b"/>
                <a:pathLst>
                  <a:path w="1154" h="377" extrusionOk="0">
                    <a:moveTo>
                      <a:pt x="902" y="1"/>
                    </a:moveTo>
                    <a:lnTo>
                      <a:pt x="0" y="377"/>
                    </a:lnTo>
                    <a:lnTo>
                      <a:pt x="251" y="377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748160" y="1807517"/>
                <a:ext cx="22326" cy="7950"/>
              </a:xfrm>
              <a:custGeom>
                <a:rect l="l" t="t" r="r" b="b"/>
                <a:pathLst>
                  <a:path w="1129" h="4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377"/>
                      <a:pt x="151" y="377"/>
                      <a:pt x="226" y="402"/>
                    </a:cubicBezTo>
                    <a:lnTo>
                      <a:pt x="1129" y="26"/>
                    </a:lnTo>
                    <a:cubicBezTo>
                      <a:pt x="1028" y="1"/>
                      <a:pt x="978" y="1"/>
                      <a:pt x="9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752629" y="1808011"/>
                <a:ext cx="21337" cy="7950"/>
              </a:xfrm>
              <a:custGeom>
                <a:rect l="l" t="t" r="r" b="b"/>
                <a:pathLst>
                  <a:path w="1079" h="4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0" y="377"/>
                      <a:pt x="126" y="377"/>
                      <a:pt x="201" y="402"/>
                    </a:cubicBezTo>
                    <a:lnTo>
                      <a:pt x="1078" y="26"/>
                    </a:lnTo>
                    <a:cubicBezTo>
                      <a:pt x="1028" y="1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756584" y="1808506"/>
                <a:ext cx="21337" cy="8464"/>
              </a:xfrm>
              <a:custGeom>
                <a:rect l="l" t="t" r="r" b="b"/>
                <a:pathLst>
                  <a:path w="1079" h="42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51" y="377"/>
                      <a:pt x="126" y="402"/>
                      <a:pt x="176" y="427"/>
                    </a:cubicBezTo>
                    <a:lnTo>
                      <a:pt x="1079" y="51"/>
                    </a:lnTo>
                    <a:cubicBezTo>
                      <a:pt x="1003" y="26"/>
                      <a:pt x="953" y="1"/>
                      <a:pt x="878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2760065" y="1809514"/>
                <a:ext cx="21317" cy="8444"/>
              </a:xfrm>
              <a:custGeom>
                <a:rect l="l" t="t" r="r" b="b"/>
                <a:pathLst>
                  <a:path w="1078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5" y="376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0"/>
                      <a:pt x="9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2763526" y="1810503"/>
                <a:ext cx="21337" cy="8444"/>
              </a:xfrm>
              <a:custGeom>
                <a:rect l="l" t="t" r="r" b="b"/>
                <a:pathLst>
                  <a:path w="1079" h="4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26" y="401"/>
                      <a:pt x="176" y="426"/>
                    </a:cubicBezTo>
                    <a:lnTo>
                      <a:pt x="1078" y="50"/>
                    </a:lnTo>
                    <a:cubicBezTo>
                      <a:pt x="1028" y="2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2767006" y="1811492"/>
                <a:ext cx="21317" cy="8938"/>
              </a:xfrm>
              <a:custGeom>
                <a:rect l="l" t="t" r="r" b="b"/>
                <a:pathLst>
                  <a:path w="1078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25" y="426"/>
                      <a:pt x="176" y="451"/>
                    </a:cubicBezTo>
                    <a:lnTo>
                      <a:pt x="1078" y="76"/>
                    </a:lnTo>
                    <a:cubicBezTo>
                      <a:pt x="1028" y="50"/>
                      <a:pt x="953" y="25"/>
                      <a:pt x="90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2770467" y="1812975"/>
                <a:ext cx="20843" cy="8938"/>
              </a:xfrm>
              <a:custGeom>
                <a:rect l="l" t="t" r="r" b="b"/>
                <a:pathLst>
                  <a:path w="1054" h="4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02"/>
                      <a:pt x="101" y="427"/>
                      <a:pt x="176" y="452"/>
                    </a:cubicBezTo>
                    <a:lnTo>
                      <a:pt x="1053" y="76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2773948" y="1814458"/>
                <a:ext cx="20823" cy="9433"/>
              </a:xfrm>
              <a:custGeom>
                <a:rect l="l" t="t" r="r" b="b"/>
                <a:pathLst>
                  <a:path w="1053" h="477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02"/>
                      <a:pt x="100" y="452"/>
                      <a:pt x="150" y="477"/>
                    </a:cubicBezTo>
                    <a:lnTo>
                      <a:pt x="1053" y="101"/>
                    </a:lnTo>
                    <a:cubicBezTo>
                      <a:pt x="1003" y="76"/>
                      <a:pt x="952" y="26"/>
                      <a:pt x="877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2776914" y="1816436"/>
                <a:ext cx="20843" cy="9452"/>
              </a:xfrm>
              <a:custGeom>
                <a:rect l="l" t="t" r="r" b="b"/>
                <a:pathLst>
                  <a:path w="1054" h="4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02"/>
                      <a:pt x="101" y="427"/>
                      <a:pt x="176" y="477"/>
                    </a:cubicBezTo>
                    <a:lnTo>
                      <a:pt x="1053" y="101"/>
                    </a:lnTo>
                    <a:cubicBezTo>
                      <a:pt x="1003" y="51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2780375" y="1818433"/>
                <a:ext cx="20843" cy="9433"/>
              </a:xfrm>
              <a:custGeom>
                <a:rect l="l" t="t" r="r" b="b"/>
                <a:pathLst>
                  <a:path w="1054" h="47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01"/>
                      <a:pt x="101" y="426"/>
                      <a:pt x="151" y="476"/>
                    </a:cubicBezTo>
                    <a:lnTo>
                      <a:pt x="1053" y="100"/>
                    </a:lnTo>
                    <a:cubicBezTo>
                      <a:pt x="1003" y="50"/>
                      <a:pt x="953" y="25"/>
                      <a:pt x="878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2783361" y="1820411"/>
                <a:ext cx="20823" cy="9433"/>
              </a:xfrm>
              <a:custGeom>
                <a:rect l="l" t="t" r="r" b="b"/>
                <a:pathLst>
                  <a:path w="1053" h="4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01"/>
                      <a:pt x="100" y="452"/>
                      <a:pt x="176" y="477"/>
                    </a:cubicBezTo>
                    <a:lnTo>
                      <a:pt x="1053" y="101"/>
                    </a:lnTo>
                    <a:cubicBezTo>
                      <a:pt x="1003" y="76"/>
                      <a:pt x="953" y="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2786822" y="1822388"/>
                <a:ext cx="19854" cy="9433"/>
              </a:xfrm>
              <a:custGeom>
                <a:rect l="l" t="t" r="r" b="b"/>
                <a:pathLst>
                  <a:path w="1004" h="47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76" y="452"/>
                      <a:pt x="126" y="477"/>
                    </a:cubicBezTo>
                    <a:lnTo>
                      <a:pt x="1003" y="101"/>
                    </a:lnTo>
                    <a:cubicBezTo>
                      <a:pt x="978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2784844" y="1856601"/>
                <a:ext cx="18351" cy="7950"/>
              </a:xfrm>
              <a:custGeom>
                <a:rect l="l" t="t" r="r" b="b"/>
                <a:pathLst>
                  <a:path w="927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376"/>
                      <a:pt x="25" y="376"/>
                      <a:pt x="25" y="401"/>
                    </a:cubicBez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2785339" y="1856601"/>
                <a:ext cx="19834" cy="9433"/>
              </a:xfrm>
              <a:custGeom>
                <a:rect l="l" t="t" r="r" b="b"/>
                <a:pathLst>
                  <a:path w="1003" h="477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76" y="451"/>
                      <a:pt x="101" y="476"/>
                    </a:cubicBezTo>
                    <a:lnTo>
                      <a:pt x="1003" y="100"/>
                    </a:lnTo>
                    <a:cubicBezTo>
                      <a:pt x="978" y="75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2787316" y="1858578"/>
                <a:ext cx="20348" cy="9433"/>
              </a:xfrm>
              <a:custGeom>
                <a:rect l="l" t="t" r="r" b="b"/>
                <a:pathLst>
                  <a:path w="1029" h="4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01"/>
                      <a:pt x="76" y="451"/>
                      <a:pt x="126" y="476"/>
                    </a:cubicBezTo>
                    <a:lnTo>
                      <a:pt x="1028" y="101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2789808" y="1860556"/>
                <a:ext cx="19834" cy="9433"/>
              </a:xfrm>
              <a:custGeom>
                <a:rect l="l" t="t" r="r" b="b"/>
                <a:pathLst>
                  <a:path w="1003" h="477" extrusionOk="0">
                    <a:moveTo>
                      <a:pt x="902" y="1"/>
                    </a:moveTo>
                    <a:lnTo>
                      <a:pt x="0" y="376"/>
                    </a:lnTo>
                    <a:cubicBezTo>
                      <a:pt x="25" y="402"/>
                      <a:pt x="75" y="452"/>
                      <a:pt x="100" y="477"/>
                    </a:cubicBezTo>
                    <a:lnTo>
                      <a:pt x="1003" y="101"/>
                    </a:lnTo>
                    <a:cubicBezTo>
                      <a:pt x="977" y="7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2791786" y="1862533"/>
                <a:ext cx="20329" cy="9947"/>
              </a:xfrm>
              <a:custGeom>
                <a:rect l="l" t="t" r="r" b="b"/>
                <a:pathLst>
                  <a:path w="1028" h="502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427"/>
                      <a:pt x="75" y="452"/>
                      <a:pt x="126" y="502"/>
                    </a:cubicBezTo>
                    <a:lnTo>
                      <a:pt x="1028" y="101"/>
                    </a:lnTo>
                    <a:cubicBezTo>
                      <a:pt x="978" y="76"/>
                      <a:pt x="953" y="26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794257" y="1864531"/>
                <a:ext cx="19854" cy="9927"/>
              </a:xfrm>
              <a:custGeom>
                <a:rect l="l" t="t" r="r" b="b"/>
                <a:pathLst>
                  <a:path w="1004" h="502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26" y="426"/>
                      <a:pt x="76" y="476"/>
                      <a:pt x="101" y="501"/>
                    </a:cubicBezTo>
                    <a:lnTo>
                      <a:pt x="1003" y="125"/>
                    </a:lnTo>
                    <a:cubicBezTo>
                      <a:pt x="97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796235" y="1867003"/>
                <a:ext cx="20348" cy="9927"/>
              </a:xfrm>
              <a:custGeom>
                <a:rect l="l" t="t" r="r" b="b"/>
                <a:pathLst>
                  <a:path w="1029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26"/>
                      <a:pt x="76" y="477"/>
                      <a:pt x="126" y="502"/>
                    </a:cubicBezTo>
                    <a:lnTo>
                      <a:pt x="1028" y="126"/>
                    </a:lnTo>
                    <a:cubicBezTo>
                      <a:pt x="978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2798727" y="1869475"/>
                <a:ext cx="19834" cy="10421"/>
              </a:xfrm>
              <a:custGeom>
                <a:rect l="l" t="t" r="r" b="b"/>
                <a:pathLst>
                  <a:path w="1003" h="5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27"/>
                      <a:pt x="75" y="477"/>
                      <a:pt x="100" y="527"/>
                    </a:cubicBezTo>
                    <a:lnTo>
                      <a:pt x="1003" y="151"/>
                    </a:lnTo>
                    <a:cubicBezTo>
                      <a:pt x="978" y="101"/>
                      <a:pt x="927" y="51"/>
                      <a:pt x="90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2800704" y="1872461"/>
                <a:ext cx="19834" cy="9927"/>
              </a:xfrm>
              <a:custGeom>
                <a:rect l="l" t="t" r="r" b="b"/>
                <a:pathLst>
                  <a:path w="1003" h="5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01"/>
                      <a:pt x="76" y="451"/>
                      <a:pt x="126" y="501"/>
                    </a:cubicBezTo>
                    <a:lnTo>
                      <a:pt x="1003" y="125"/>
                    </a:lnTo>
                    <a:cubicBezTo>
                      <a:pt x="978" y="75"/>
                      <a:pt x="953" y="25"/>
                      <a:pt x="903" y="0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2803176" y="1874933"/>
                <a:ext cx="19360" cy="10421"/>
              </a:xfrm>
              <a:custGeom>
                <a:rect l="l" t="t" r="r" b="b"/>
                <a:pathLst>
                  <a:path w="979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426"/>
                      <a:pt x="51" y="477"/>
                      <a:pt x="101" y="527"/>
                    </a:cubicBezTo>
                    <a:lnTo>
                      <a:pt x="978" y="151"/>
                    </a:lnTo>
                    <a:cubicBezTo>
                      <a:pt x="953" y="101"/>
                      <a:pt x="928" y="50"/>
                      <a:pt x="878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2805154" y="1877899"/>
                <a:ext cx="19360" cy="9927"/>
              </a:xfrm>
              <a:custGeom>
                <a:rect l="l" t="t" r="r" b="b"/>
                <a:pathLst>
                  <a:path w="979" h="5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02"/>
                      <a:pt x="51" y="452"/>
                      <a:pt x="76" y="502"/>
                    </a:cubicBezTo>
                    <a:lnTo>
                      <a:pt x="978" y="126"/>
                    </a:lnTo>
                    <a:cubicBezTo>
                      <a:pt x="953" y="76"/>
                      <a:pt x="928" y="26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2806657" y="1880391"/>
                <a:ext cx="19834" cy="10421"/>
              </a:xfrm>
              <a:custGeom>
                <a:rect l="l" t="t" r="r" b="b"/>
                <a:pathLst>
                  <a:path w="1003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75" y="476"/>
                      <a:pt x="100" y="526"/>
                    </a:cubicBezTo>
                    <a:lnTo>
                      <a:pt x="1003" y="150"/>
                    </a:lnTo>
                    <a:cubicBezTo>
                      <a:pt x="978" y="100"/>
                      <a:pt x="953" y="50"/>
                      <a:pt x="902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2808635" y="1883357"/>
                <a:ext cx="19834" cy="10421"/>
              </a:xfrm>
              <a:custGeom>
                <a:rect l="l" t="t" r="r" b="b"/>
                <a:pathLst>
                  <a:path w="1003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26"/>
                      <a:pt x="76" y="477"/>
                      <a:pt x="101" y="527"/>
                    </a:cubicBezTo>
                    <a:lnTo>
                      <a:pt x="1003" y="151"/>
                    </a:lnTo>
                    <a:cubicBezTo>
                      <a:pt x="953" y="101"/>
                      <a:pt x="928" y="51"/>
                      <a:pt x="903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2810612" y="1886324"/>
                <a:ext cx="19854" cy="10936"/>
              </a:xfrm>
              <a:custGeom>
                <a:rect l="l" t="t" r="r" b="b"/>
                <a:pathLst>
                  <a:path w="1004" h="5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76" y="502"/>
                      <a:pt x="101" y="552"/>
                    </a:cubicBezTo>
                    <a:lnTo>
                      <a:pt x="1003" y="176"/>
                    </a:lnTo>
                    <a:cubicBezTo>
                      <a:pt x="978" y="126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2812590" y="1889804"/>
                <a:ext cx="20843" cy="12893"/>
              </a:xfrm>
              <a:custGeom>
                <a:rect l="l" t="t" r="r" b="b"/>
                <a:pathLst>
                  <a:path w="105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76"/>
                      <a:pt x="101" y="577"/>
                      <a:pt x="151" y="652"/>
                    </a:cubicBezTo>
                    <a:lnTo>
                      <a:pt x="1054" y="276"/>
                    </a:lnTo>
                    <a:cubicBezTo>
                      <a:pt x="1003" y="176"/>
                      <a:pt x="953" y="100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2815576" y="1895243"/>
                <a:ext cx="21317" cy="14891"/>
              </a:xfrm>
              <a:custGeom>
                <a:rect l="l" t="t" r="r" b="b"/>
                <a:pathLst>
                  <a:path w="1078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0" y="502"/>
                      <a:pt x="126" y="628"/>
                      <a:pt x="176" y="753"/>
                    </a:cubicBezTo>
                    <a:lnTo>
                      <a:pt x="1078" y="377"/>
                    </a:lnTo>
                    <a:cubicBezTo>
                      <a:pt x="1003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2819037" y="1902678"/>
                <a:ext cx="19854" cy="12913"/>
              </a:xfrm>
              <a:custGeom>
                <a:rect l="l" t="t" r="r" b="b"/>
                <a:pathLst>
                  <a:path w="1004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52"/>
                      <a:pt x="76" y="552"/>
                      <a:pt x="101" y="653"/>
                    </a:cubicBezTo>
                    <a:lnTo>
                      <a:pt x="1003" y="277"/>
                    </a:lnTo>
                    <a:cubicBezTo>
                      <a:pt x="953" y="176"/>
                      <a:pt x="928" y="76"/>
                      <a:pt x="878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2821014" y="1908137"/>
                <a:ext cx="18865" cy="10916"/>
              </a:xfrm>
              <a:custGeom>
                <a:rect l="l" t="t" r="r" b="b"/>
                <a:pathLst>
                  <a:path w="954" h="55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51" y="502"/>
                      <a:pt x="76" y="552"/>
                    </a:cubicBezTo>
                    <a:lnTo>
                      <a:pt x="953" y="176"/>
                    </a:lnTo>
                    <a:cubicBezTo>
                      <a:pt x="953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2822517" y="1911617"/>
                <a:ext cx="18846" cy="10421"/>
              </a:xfrm>
              <a:custGeom>
                <a:rect l="l" t="t" r="r" b="b"/>
                <a:pathLst>
                  <a:path w="953" h="5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50" y="526"/>
                    </a:cubicBezTo>
                    <a:lnTo>
                      <a:pt x="953" y="150"/>
                    </a:lnTo>
                    <a:cubicBezTo>
                      <a:pt x="928" y="100"/>
                      <a:pt x="902" y="50"/>
                      <a:pt x="877" y="0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2823506" y="1914583"/>
                <a:ext cx="18351" cy="10421"/>
              </a:xfrm>
              <a:custGeom>
                <a:rect l="l" t="t" r="r" b="b"/>
                <a:pathLst>
                  <a:path w="927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26"/>
                      <a:pt x="25" y="477"/>
                      <a:pt x="50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2824495" y="1917550"/>
                <a:ext cx="18351" cy="10441"/>
              </a:xfrm>
              <a:custGeom>
                <a:rect l="l" t="t" r="r" b="b"/>
                <a:pathLst>
                  <a:path w="927" h="528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0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878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2824989" y="1920536"/>
                <a:ext cx="18846" cy="10421"/>
              </a:xfrm>
              <a:custGeom>
                <a:rect l="l" t="t" r="r" b="b"/>
                <a:pathLst>
                  <a:path w="953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51" y="526"/>
                    </a:cubicBezTo>
                    <a:lnTo>
                      <a:pt x="953" y="151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2825978" y="1923502"/>
                <a:ext cx="18351" cy="10421"/>
              </a:xfrm>
              <a:custGeom>
                <a:rect l="l" t="t" r="r" b="b"/>
                <a:pathLst>
                  <a:path w="927" h="52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03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2826472" y="1926469"/>
                <a:ext cx="18351" cy="10441"/>
              </a:xfrm>
              <a:custGeom>
                <a:rect l="l" t="t" r="r" b="b"/>
                <a:pathLst>
                  <a:path w="927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2826967" y="1929455"/>
                <a:ext cx="18371" cy="10421"/>
              </a:xfrm>
              <a:custGeom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2827461" y="1932421"/>
                <a:ext cx="18371" cy="10421"/>
              </a:xfrm>
              <a:custGeom>
                <a:rect l="l" t="t" r="r" b="b"/>
                <a:pathLst>
                  <a:path w="92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27"/>
                      <a:pt x="26" y="477"/>
                      <a:pt x="26" y="527"/>
                    </a:cubicBezTo>
                    <a:lnTo>
                      <a:pt x="928" y="151"/>
                    </a:lnTo>
                    <a:cubicBezTo>
                      <a:pt x="928" y="101"/>
                      <a:pt x="928" y="51"/>
                      <a:pt x="903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2827956" y="1935408"/>
                <a:ext cx="18371" cy="10421"/>
              </a:xfrm>
              <a:custGeom>
                <a:rect l="l" t="t" r="r" b="b"/>
                <a:pathLst>
                  <a:path w="929" h="5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6"/>
                      <a:pt x="26" y="526"/>
                    </a:cubicBezTo>
                    <a:lnTo>
                      <a:pt x="928" y="150"/>
                    </a:lnTo>
                    <a:cubicBezTo>
                      <a:pt x="928" y="100"/>
                      <a:pt x="928" y="50"/>
                      <a:pt x="903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2828450" y="1938374"/>
                <a:ext cx="18371" cy="10916"/>
              </a:xfrm>
              <a:custGeom>
                <a:rect l="l" t="t" r="r" b="b"/>
                <a:pathLst>
                  <a:path w="929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26"/>
                      <a:pt x="26" y="477"/>
                      <a:pt x="26" y="552"/>
                    </a:cubicBezTo>
                    <a:lnTo>
                      <a:pt x="928" y="151"/>
                    </a:lnTo>
                    <a:cubicBezTo>
                      <a:pt x="928" y="101"/>
                      <a:pt x="903" y="51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828964" y="1941340"/>
                <a:ext cx="17857" cy="10936"/>
              </a:xfrm>
              <a:custGeom>
                <a:rect l="l" t="t" r="r" b="b"/>
                <a:pathLst>
                  <a:path w="903" h="553" extrusionOk="0">
                    <a:moveTo>
                      <a:pt x="902" y="1"/>
                    </a:moveTo>
                    <a:lnTo>
                      <a:pt x="0" y="402"/>
                    </a:lnTo>
                    <a:cubicBezTo>
                      <a:pt x="0" y="452"/>
                      <a:pt x="0" y="502"/>
                      <a:pt x="0" y="552"/>
                    </a:cubicBezTo>
                    <a:lnTo>
                      <a:pt x="902" y="176"/>
                    </a:lnTo>
                    <a:cubicBezTo>
                      <a:pt x="902" y="126"/>
                      <a:pt x="902" y="51"/>
                      <a:pt x="902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828964" y="1944821"/>
                <a:ext cx="17857" cy="10421"/>
              </a:xfrm>
              <a:custGeom>
                <a:rect l="l" t="t" r="r" b="b"/>
                <a:pathLst>
                  <a:path w="903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26"/>
                      <a:pt x="25" y="476"/>
                      <a:pt x="25" y="527"/>
                    </a:cubicBezTo>
                    <a:lnTo>
                      <a:pt x="902" y="126"/>
                    </a:lnTo>
                    <a:cubicBezTo>
                      <a:pt x="902" y="100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2829459" y="1947293"/>
                <a:ext cx="17857" cy="10421"/>
              </a:xfrm>
              <a:custGeom>
                <a:rect l="l" t="t" r="r" b="b"/>
                <a:pathLst>
                  <a:path w="903" h="527" extrusionOk="0">
                    <a:moveTo>
                      <a:pt x="877" y="1"/>
                    </a:moveTo>
                    <a:lnTo>
                      <a:pt x="0" y="402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877" y="51"/>
                      <a:pt x="877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2829459" y="1950259"/>
                <a:ext cx="17857" cy="10441"/>
              </a:xfrm>
              <a:custGeom>
                <a:rect l="l" t="t" r="r" b="b"/>
                <a:pathLst>
                  <a:path w="903" h="5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27"/>
                      <a:pt x="0" y="477"/>
                      <a:pt x="0" y="527"/>
                    </a:cubicBezTo>
                    <a:lnTo>
                      <a:pt x="877" y="151"/>
                    </a:lnTo>
                    <a:cubicBezTo>
                      <a:pt x="877" y="101"/>
                      <a:pt x="877" y="51"/>
                      <a:pt x="902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828964" y="1953245"/>
                <a:ext cx="17857" cy="10421"/>
              </a:xfrm>
              <a:custGeom>
                <a:rect l="l" t="t" r="r" b="b"/>
                <a:pathLst>
                  <a:path w="903" h="527" extrusionOk="0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426"/>
                      <a:pt x="0" y="476"/>
                      <a:pt x="0" y="527"/>
                    </a:cubicBezTo>
                    <a:lnTo>
                      <a:pt x="902" y="151"/>
                    </a:lnTo>
                    <a:cubicBezTo>
                      <a:pt x="902" y="101"/>
                      <a:pt x="902" y="50"/>
                      <a:pt x="90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828964" y="1956212"/>
                <a:ext cx="17857" cy="9927"/>
              </a:xfrm>
              <a:custGeom>
                <a:rect l="l" t="t" r="r" b="b"/>
                <a:pathLst>
                  <a:path w="903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402"/>
                      <a:pt x="0" y="452"/>
                      <a:pt x="0" y="502"/>
                    </a:cubicBezTo>
                    <a:lnTo>
                      <a:pt x="902" y="126"/>
                    </a:lnTo>
                    <a:cubicBezTo>
                      <a:pt x="902" y="76"/>
                      <a:pt x="902" y="26"/>
                      <a:pt x="902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828450" y="1958684"/>
                <a:ext cx="18371" cy="10441"/>
              </a:xfrm>
              <a:custGeom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1" y="477"/>
                      <a:pt x="1" y="502"/>
                    </a:cubicBezTo>
                    <a:cubicBezTo>
                      <a:pt x="1" y="502"/>
                      <a:pt x="1" y="527"/>
                      <a:pt x="1" y="527"/>
                    </a:cubicBezTo>
                    <a:lnTo>
                      <a:pt x="903" y="151"/>
                    </a:lnTo>
                    <a:cubicBezTo>
                      <a:pt x="903" y="126"/>
                      <a:pt x="903" y="126"/>
                      <a:pt x="903" y="126"/>
                    </a:cubicBez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827956" y="1961670"/>
                <a:ext cx="18371" cy="9927"/>
              </a:xfrm>
              <a:custGeom>
                <a:rect l="l" t="t" r="r" b="b"/>
                <a:pathLst>
                  <a:path w="929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26" y="451"/>
                      <a:pt x="1" y="502"/>
                    </a:cubicBezTo>
                    <a:lnTo>
                      <a:pt x="903" y="126"/>
                    </a:lnTo>
                    <a:cubicBezTo>
                      <a:pt x="928" y="76"/>
                      <a:pt x="928" y="25"/>
                      <a:pt x="92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827461" y="1964142"/>
                <a:ext cx="18371" cy="9927"/>
              </a:xfrm>
              <a:custGeom>
                <a:rect l="l" t="t" r="r" b="b"/>
                <a:pathLst>
                  <a:path w="929" h="502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02"/>
                    </a:cubicBezTo>
                    <a:lnTo>
                      <a:pt x="903" y="126"/>
                    </a:lnTo>
                    <a:cubicBezTo>
                      <a:pt x="928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826967" y="1966614"/>
                <a:ext cx="18371" cy="10441"/>
              </a:xfrm>
              <a:custGeom>
                <a:rect l="l" t="t" r="r" b="b"/>
                <a:pathLst>
                  <a:path w="929" h="52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826472" y="1969600"/>
                <a:ext cx="18351" cy="9927"/>
              </a:xfrm>
              <a:custGeom>
                <a:rect l="l" t="t" r="r" b="b"/>
                <a:pathLst>
                  <a:path w="927" h="502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26"/>
                      <a:pt x="1" y="451"/>
                      <a:pt x="1" y="502"/>
                    </a:cubicBezTo>
                    <a:lnTo>
                      <a:pt x="878" y="126"/>
                    </a:lnTo>
                    <a:cubicBezTo>
                      <a:pt x="903" y="76"/>
                      <a:pt x="903" y="50"/>
                      <a:pt x="928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2825484" y="1972072"/>
                <a:ext cx="18351" cy="10421"/>
              </a:xfrm>
              <a:custGeom>
                <a:rect l="l" t="t" r="r" b="b"/>
                <a:pathLst>
                  <a:path w="927" h="527" extrusionOk="0">
                    <a:moveTo>
                      <a:pt x="928" y="1"/>
                    </a:moveTo>
                    <a:lnTo>
                      <a:pt x="51" y="377"/>
                    </a:lnTo>
                    <a:cubicBezTo>
                      <a:pt x="26" y="427"/>
                      <a:pt x="1" y="477"/>
                      <a:pt x="1" y="527"/>
                    </a:cubicBezTo>
                    <a:lnTo>
                      <a:pt x="903" y="151"/>
                    </a:lnTo>
                    <a:cubicBezTo>
                      <a:pt x="903" y="101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2824000" y="1975058"/>
                <a:ext cx="19340" cy="9927"/>
              </a:xfrm>
              <a:custGeom>
                <a:rect l="l" t="t" r="r" b="b"/>
                <a:pathLst>
                  <a:path w="978" h="502" extrusionOk="0">
                    <a:moveTo>
                      <a:pt x="978" y="0"/>
                    </a:moveTo>
                    <a:lnTo>
                      <a:pt x="76" y="376"/>
                    </a:lnTo>
                    <a:cubicBezTo>
                      <a:pt x="51" y="426"/>
                      <a:pt x="25" y="451"/>
                      <a:pt x="0" y="501"/>
                    </a:cubicBezTo>
                    <a:lnTo>
                      <a:pt x="903" y="125"/>
                    </a:lnTo>
                    <a:cubicBezTo>
                      <a:pt x="928" y="75"/>
                      <a:pt x="953" y="50"/>
                      <a:pt x="978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2823012" y="1977530"/>
                <a:ext cx="18846" cy="10421"/>
              </a:xfrm>
              <a:custGeom>
                <a:rect l="l" t="t" r="r" b="b"/>
                <a:pathLst>
                  <a:path w="953" h="527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50" y="426"/>
                      <a:pt x="25" y="477"/>
                      <a:pt x="0" y="527"/>
                    </a:cubicBezTo>
                    <a:lnTo>
                      <a:pt x="877" y="151"/>
                    </a:lnTo>
                    <a:cubicBezTo>
                      <a:pt x="903" y="101"/>
                      <a:pt x="928" y="50"/>
                      <a:pt x="95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2821014" y="1980497"/>
                <a:ext cx="19360" cy="10441"/>
              </a:xfrm>
              <a:custGeom>
                <a:rect l="l" t="t" r="r" b="b"/>
                <a:pathLst>
                  <a:path w="979" h="528" extrusionOk="0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76" y="427"/>
                      <a:pt x="26" y="477"/>
                      <a:pt x="1" y="527"/>
                    </a:cubicBezTo>
                    <a:lnTo>
                      <a:pt x="903" y="151"/>
                    </a:lnTo>
                    <a:cubicBezTo>
                      <a:pt x="928" y="101"/>
                      <a:pt x="953" y="51"/>
                      <a:pt x="978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2818542" y="1983483"/>
                <a:ext cx="20348" cy="10916"/>
              </a:xfrm>
              <a:custGeom>
                <a:rect l="l" t="t" r="r" b="b"/>
                <a:pathLst>
                  <a:path w="1029" h="552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1"/>
                      <a:pt x="51" y="501"/>
                      <a:pt x="1" y="551"/>
                    </a:cubicBezTo>
                    <a:lnTo>
                      <a:pt x="903" y="176"/>
                    </a:lnTo>
                    <a:cubicBezTo>
                      <a:pt x="928" y="125"/>
                      <a:pt x="978" y="75"/>
                      <a:pt x="1028" y="0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2807646" y="1986944"/>
                <a:ext cx="28753" cy="15879"/>
              </a:xfrm>
              <a:custGeom>
                <a:rect l="l" t="t" r="r" b="b"/>
                <a:pathLst>
                  <a:path w="1454" h="803" extrusionOk="0">
                    <a:moveTo>
                      <a:pt x="1454" y="1"/>
                    </a:moveTo>
                    <a:lnTo>
                      <a:pt x="552" y="376"/>
                    </a:lnTo>
                    <a:cubicBezTo>
                      <a:pt x="399" y="551"/>
                      <a:pt x="245" y="688"/>
                      <a:pt x="76" y="770"/>
                    </a:cubicBezTo>
                    <a:lnTo>
                      <a:pt x="76" y="770"/>
                    </a:lnTo>
                    <a:lnTo>
                      <a:pt x="878" y="427"/>
                    </a:lnTo>
                    <a:cubicBezTo>
                      <a:pt x="1103" y="351"/>
                      <a:pt x="1279" y="201"/>
                      <a:pt x="1454" y="1"/>
                    </a:cubicBezTo>
                    <a:close/>
                    <a:moveTo>
                      <a:pt x="76" y="770"/>
                    </a:moveTo>
                    <a:lnTo>
                      <a:pt x="0" y="803"/>
                    </a:lnTo>
                    <a:cubicBezTo>
                      <a:pt x="26" y="793"/>
                      <a:pt x="51" y="782"/>
                      <a:pt x="76" y="77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2789294" y="1824366"/>
                <a:ext cx="18371" cy="7950"/>
              </a:xfrm>
              <a:custGeom>
                <a:rect l="l" t="t" r="r" b="b"/>
                <a:pathLst>
                  <a:path w="929" h="402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377"/>
                      <a:pt x="26" y="402"/>
                      <a:pt x="26" y="402"/>
                    </a:cubicBezTo>
                    <a:lnTo>
                      <a:pt x="928" y="26"/>
                    </a:lnTo>
                    <a:cubicBezTo>
                      <a:pt x="903" y="26"/>
                      <a:pt x="903" y="1"/>
                      <a:pt x="878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2789808" y="1824880"/>
                <a:ext cx="21317" cy="10421"/>
              </a:xfrm>
              <a:custGeom>
                <a:rect l="l" t="t" r="r" b="b"/>
                <a:pathLst>
                  <a:path w="1078" h="5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26"/>
                      <a:pt x="125" y="476"/>
                      <a:pt x="175" y="526"/>
                    </a:cubicBezTo>
                    <a:lnTo>
                      <a:pt x="1078" y="125"/>
                    </a:lnTo>
                    <a:cubicBezTo>
                      <a:pt x="1003" y="100"/>
                      <a:pt x="952" y="50"/>
                      <a:pt x="902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2793269" y="1827352"/>
                <a:ext cx="20843" cy="10421"/>
              </a:xfrm>
              <a:custGeom>
                <a:rect l="l" t="t" r="r" b="b"/>
                <a:pathLst>
                  <a:path w="1054" h="527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51" y="426"/>
                      <a:pt x="101" y="477"/>
                      <a:pt x="151" y="527"/>
                    </a:cubicBezTo>
                    <a:lnTo>
                      <a:pt x="1053" y="151"/>
                    </a:lnTo>
                    <a:cubicBezTo>
                      <a:pt x="1003" y="101"/>
                      <a:pt x="953" y="50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2796235" y="1830318"/>
                <a:ext cx="21337" cy="10441"/>
              </a:xfrm>
              <a:custGeom>
                <a:rect l="l" t="t" r="r" b="b"/>
                <a:pathLst>
                  <a:path w="1079" h="5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26" y="477"/>
                      <a:pt x="176" y="527"/>
                    </a:cubicBezTo>
                    <a:lnTo>
                      <a:pt x="1079" y="151"/>
                    </a:lnTo>
                    <a:cubicBezTo>
                      <a:pt x="1028" y="101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2799716" y="1833304"/>
                <a:ext cx="21317" cy="10916"/>
              </a:xfrm>
              <a:custGeom>
                <a:rect l="l" t="t" r="r" b="b"/>
                <a:pathLst>
                  <a:path w="1078" h="5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1"/>
                      <a:pt x="126" y="501"/>
                      <a:pt x="176" y="551"/>
                    </a:cubicBezTo>
                    <a:lnTo>
                      <a:pt x="1078" y="176"/>
                    </a:lnTo>
                    <a:cubicBezTo>
                      <a:pt x="1003" y="125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2803176" y="1836765"/>
                <a:ext cx="20843" cy="10916"/>
              </a:xfrm>
              <a:custGeom>
                <a:rect l="l" t="t" r="r" b="b"/>
                <a:pathLst>
                  <a:path w="1054" h="552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51" y="427"/>
                      <a:pt x="101" y="502"/>
                      <a:pt x="176" y="552"/>
                    </a:cubicBezTo>
                    <a:lnTo>
                      <a:pt x="1053" y="176"/>
                    </a:lnTo>
                    <a:cubicBezTo>
                      <a:pt x="1003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2806657" y="1840226"/>
                <a:ext cx="20823" cy="11430"/>
              </a:xfrm>
              <a:custGeom>
                <a:rect l="l" t="t" r="r" b="b"/>
                <a:pathLst>
                  <a:path w="1053" h="5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50" y="452"/>
                      <a:pt x="100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877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2809623" y="1844201"/>
                <a:ext cx="21337" cy="11410"/>
              </a:xfrm>
              <a:custGeom>
                <a:rect l="l" t="t" r="r" b="b"/>
                <a:pathLst>
                  <a:path w="1079" h="5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7"/>
                      <a:pt x="126" y="502"/>
                      <a:pt x="176" y="577"/>
                    </a:cubicBezTo>
                    <a:lnTo>
                      <a:pt x="1078" y="201"/>
                    </a:lnTo>
                    <a:cubicBezTo>
                      <a:pt x="1028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2813084" y="1848156"/>
                <a:ext cx="20843" cy="11430"/>
              </a:xfrm>
              <a:custGeom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27"/>
                      <a:pt x="101" y="502"/>
                      <a:pt x="151" y="577"/>
                    </a:cubicBezTo>
                    <a:lnTo>
                      <a:pt x="1054" y="201"/>
                    </a:lnTo>
                    <a:cubicBezTo>
                      <a:pt x="1004" y="126"/>
                      <a:pt x="953" y="51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2816070" y="1852131"/>
                <a:ext cx="20823" cy="11410"/>
              </a:xfrm>
              <a:custGeom>
                <a:rect l="l" t="t" r="r" b="b"/>
                <a:pathLst>
                  <a:path w="105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0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51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2819037" y="1856086"/>
                <a:ext cx="20843" cy="11430"/>
              </a:xfrm>
              <a:custGeom>
                <a:rect l="l" t="t" r="r" b="b"/>
                <a:pathLst>
                  <a:path w="10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02"/>
                      <a:pt x="151" y="577"/>
                    </a:cubicBezTo>
                    <a:lnTo>
                      <a:pt x="1053" y="201"/>
                    </a:lnTo>
                    <a:cubicBezTo>
                      <a:pt x="1003" y="12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2822023" y="1860061"/>
                <a:ext cx="20329" cy="11905"/>
              </a:xfrm>
              <a:custGeom>
                <a:rect l="l" t="t" r="r" b="b"/>
                <a:pathLst>
                  <a:path w="1028" h="6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50" y="452"/>
                      <a:pt x="100" y="527"/>
                      <a:pt x="125" y="602"/>
                    </a:cubicBezTo>
                    <a:lnTo>
                      <a:pt x="1028" y="226"/>
                    </a:lnTo>
                    <a:cubicBezTo>
                      <a:pt x="978" y="151"/>
                      <a:pt x="953" y="76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2824495" y="1864531"/>
                <a:ext cx="20843" cy="11905"/>
              </a:xfrm>
              <a:custGeom>
                <a:rect l="l" t="t" r="r" b="b"/>
                <a:pathLst>
                  <a:path w="1054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451"/>
                      <a:pt x="101" y="526"/>
                      <a:pt x="151" y="602"/>
                    </a:cubicBezTo>
                    <a:lnTo>
                      <a:pt x="1053" y="226"/>
                    </a:lnTo>
                    <a:cubicBezTo>
                      <a:pt x="1003" y="150"/>
                      <a:pt x="953" y="75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827461" y="1868980"/>
                <a:ext cx="20843" cy="12913"/>
              </a:xfrm>
              <a:custGeom>
                <a:rect l="l" t="t" r="r" b="b"/>
                <a:pathLst>
                  <a:path w="105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52"/>
                      <a:pt x="101" y="552"/>
                      <a:pt x="151" y="652"/>
                    </a:cubicBezTo>
                    <a:lnTo>
                      <a:pt x="1053" y="276"/>
                    </a:lnTo>
                    <a:cubicBezTo>
                      <a:pt x="1003" y="176"/>
                      <a:pt x="953" y="76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830447" y="1874438"/>
                <a:ext cx="22326" cy="15385"/>
              </a:xfrm>
              <a:custGeom>
                <a:rect l="l" t="t" r="r" b="b"/>
                <a:pathLst>
                  <a:path w="1129" h="77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502"/>
                      <a:pt x="151" y="652"/>
                      <a:pt x="226" y="777"/>
                    </a:cubicBezTo>
                    <a:lnTo>
                      <a:pt x="1128" y="401"/>
                    </a:lnTo>
                    <a:cubicBezTo>
                      <a:pt x="1053" y="276"/>
                      <a:pt x="978" y="126"/>
                      <a:pt x="902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834897" y="1882369"/>
                <a:ext cx="22820" cy="18351"/>
              </a:xfrm>
              <a:custGeom>
                <a:rect l="l" t="t" r="r" b="b"/>
                <a:pathLst>
                  <a:path w="1154" h="9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577"/>
                      <a:pt x="176" y="752"/>
                      <a:pt x="251" y="928"/>
                    </a:cubicBezTo>
                    <a:lnTo>
                      <a:pt x="1154" y="552"/>
                    </a:lnTo>
                    <a:cubicBezTo>
                      <a:pt x="1078" y="376"/>
                      <a:pt x="978" y="2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839861" y="1893265"/>
                <a:ext cx="20843" cy="15385"/>
              </a:xfrm>
              <a:custGeom>
                <a:rect l="l" t="t" r="r" b="b"/>
                <a:pathLst>
                  <a:path w="1054" h="7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26" y="652"/>
                      <a:pt x="176" y="778"/>
                    </a:cubicBezTo>
                    <a:lnTo>
                      <a:pt x="1053" y="402"/>
                    </a:lnTo>
                    <a:cubicBezTo>
                      <a:pt x="1003" y="276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843322" y="1901195"/>
                <a:ext cx="19360" cy="12913"/>
              </a:xfrm>
              <a:custGeom>
                <a:rect l="l" t="t" r="r" b="b"/>
                <a:pathLst>
                  <a:path w="979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26" y="477"/>
                      <a:pt x="51" y="577"/>
                      <a:pt x="101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878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845319" y="1906653"/>
                <a:ext cx="19340" cy="12399"/>
              </a:xfrm>
              <a:custGeom>
                <a:rect l="l" t="t" r="r" b="b"/>
                <a:pathLst>
                  <a:path w="978" h="627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25" y="452"/>
                      <a:pt x="50" y="527"/>
                      <a:pt x="75" y="627"/>
                    </a:cubicBezTo>
                    <a:lnTo>
                      <a:pt x="978" y="251"/>
                    </a:lnTo>
                    <a:cubicBezTo>
                      <a:pt x="952" y="151"/>
                      <a:pt x="902" y="76"/>
                      <a:pt x="87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846802" y="1911617"/>
                <a:ext cx="18846" cy="11410"/>
              </a:xfrm>
              <a:custGeom>
                <a:rect l="l" t="t" r="r" b="b"/>
                <a:pathLst>
                  <a:path w="95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50" y="501"/>
                      <a:pt x="50" y="576"/>
                    </a:cubicBezTo>
                    <a:lnTo>
                      <a:pt x="953" y="201"/>
                    </a:lnTo>
                    <a:cubicBezTo>
                      <a:pt x="928" y="125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847791" y="1915572"/>
                <a:ext cx="19340" cy="11924"/>
              </a:xfrm>
              <a:custGeom>
                <a:rect l="l" t="t" r="r" b="b"/>
                <a:pathLst>
                  <a:path w="978" h="603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25" y="452"/>
                      <a:pt x="51" y="527"/>
                      <a:pt x="76" y="602"/>
                    </a:cubicBezTo>
                    <a:lnTo>
                      <a:pt x="978" y="226"/>
                    </a:lnTo>
                    <a:cubicBezTo>
                      <a:pt x="953" y="151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849274" y="1920042"/>
                <a:ext cx="18846" cy="11905"/>
              </a:xfrm>
              <a:custGeom>
                <a:rect l="l" t="t" r="r" b="b"/>
                <a:pathLst>
                  <a:path w="953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26"/>
                      <a:pt x="51" y="602"/>
                    </a:cubicBezTo>
                    <a:lnTo>
                      <a:pt x="953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850263" y="1924491"/>
                <a:ext cx="18865" cy="11430"/>
              </a:xfrm>
              <a:custGeom>
                <a:rect l="l" t="t" r="r" b="b"/>
                <a:pathLst>
                  <a:path w="954" h="5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52"/>
                      <a:pt x="51" y="527"/>
                      <a:pt x="51" y="577"/>
                    </a:cubicBezTo>
                    <a:lnTo>
                      <a:pt x="953" y="201"/>
                    </a:lnTo>
                    <a:cubicBezTo>
                      <a:pt x="928" y="12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851252" y="1928466"/>
                <a:ext cx="18865" cy="12399"/>
              </a:xfrm>
              <a:custGeom>
                <a:rect l="l" t="t" r="r" b="b"/>
                <a:pathLst>
                  <a:path w="954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51"/>
                      <a:pt x="26" y="552"/>
                      <a:pt x="51" y="627"/>
                    </a:cubicBezTo>
                    <a:lnTo>
                      <a:pt x="953" y="226"/>
                    </a:lnTo>
                    <a:cubicBezTo>
                      <a:pt x="928" y="151"/>
                      <a:pt x="928" y="75"/>
                      <a:pt x="903" y="0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852240" y="1932916"/>
                <a:ext cx="18865" cy="12419"/>
              </a:xfrm>
              <a:custGeom>
                <a:rect l="l" t="t" r="r" b="b"/>
                <a:pathLst>
                  <a:path w="954" h="628" extrusionOk="0">
                    <a:moveTo>
                      <a:pt x="903" y="1"/>
                    </a:moveTo>
                    <a:lnTo>
                      <a:pt x="1" y="402"/>
                    </a:lnTo>
                    <a:cubicBezTo>
                      <a:pt x="26" y="477"/>
                      <a:pt x="26" y="552"/>
                      <a:pt x="51" y="627"/>
                    </a:cubicBezTo>
                    <a:lnTo>
                      <a:pt x="953" y="251"/>
                    </a:lnTo>
                    <a:cubicBezTo>
                      <a:pt x="928" y="176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853249" y="1937879"/>
                <a:ext cx="18351" cy="11905"/>
              </a:xfrm>
              <a:custGeom>
                <a:rect l="l" t="t" r="r" b="b"/>
                <a:pathLst>
                  <a:path w="927" h="6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451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853743" y="1942329"/>
                <a:ext cx="18351" cy="11924"/>
              </a:xfrm>
              <a:custGeom>
                <a:rect l="l" t="t" r="r" b="b"/>
                <a:pathLst>
                  <a:path w="927" h="6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52"/>
                      <a:pt x="25" y="527"/>
                      <a:pt x="25" y="602"/>
                    </a:cubicBezTo>
                    <a:lnTo>
                      <a:pt x="927" y="226"/>
                    </a:lnTo>
                    <a:cubicBezTo>
                      <a:pt x="927" y="151"/>
                      <a:pt x="902" y="76"/>
                      <a:pt x="902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854238" y="1946798"/>
                <a:ext cx="18351" cy="12419"/>
              </a:xfrm>
              <a:custGeom>
                <a:rect l="l" t="t" r="r" b="b"/>
                <a:pathLst>
                  <a:path w="927" h="6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52"/>
                      <a:pt x="25" y="552"/>
                      <a:pt x="25" y="627"/>
                    </a:cubicBezTo>
                    <a:lnTo>
                      <a:pt x="928" y="251"/>
                    </a:lnTo>
                    <a:cubicBezTo>
                      <a:pt x="928" y="151"/>
                      <a:pt x="928" y="76"/>
                      <a:pt x="90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854732" y="1951762"/>
                <a:ext cx="18351" cy="11905"/>
              </a:xfrm>
              <a:custGeom>
                <a:rect l="l" t="t" r="r" b="b"/>
                <a:pathLst>
                  <a:path w="927" h="6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51"/>
                      <a:pt x="25" y="526"/>
                      <a:pt x="25" y="602"/>
                    </a:cubicBezTo>
                    <a:lnTo>
                      <a:pt x="928" y="226"/>
                    </a:lnTo>
                    <a:cubicBezTo>
                      <a:pt x="928" y="150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855227" y="1956212"/>
                <a:ext cx="17857" cy="11924"/>
              </a:xfrm>
              <a:custGeom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01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855227" y="1960187"/>
                <a:ext cx="17857" cy="11905"/>
              </a:xfrm>
              <a:custGeom>
                <a:rect l="l" t="t" r="r" b="b"/>
                <a:pathLst>
                  <a:path w="903" h="602" extrusionOk="0">
                    <a:moveTo>
                      <a:pt x="903" y="0"/>
                    </a:moveTo>
                    <a:lnTo>
                      <a:pt x="0" y="401"/>
                    </a:lnTo>
                    <a:cubicBezTo>
                      <a:pt x="0" y="451"/>
                      <a:pt x="0" y="526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5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855227" y="1964636"/>
                <a:ext cx="17857" cy="11924"/>
              </a:xfrm>
              <a:custGeom>
                <a:rect l="l" t="t" r="r" b="b"/>
                <a:pathLst>
                  <a:path w="903" h="60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0" y="452"/>
                      <a:pt x="0" y="527"/>
                      <a:pt x="0" y="602"/>
                    </a:cubicBezTo>
                    <a:lnTo>
                      <a:pt x="903" y="226"/>
                    </a:lnTo>
                    <a:cubicBezTo>
                      <a:pt x="903" y="151"/>
                      <a:pt x="903" y="76"/>
                      <a:pt x="903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855227" y="1969106"/>
                <a:ext cx="17857" cy="11410"/>
              </a:xfrm>
              <a:custGeom>
                <a:rect l="l" t="t" r="r" b="b"/>
                <a:pathLst>
                  <a:path w="903" h="5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0" y="451"/>
                      <a:pt x="0" y="502"/>
                      <a:pt x="0" y="577"/>
                    </a:cubicBezTo>
                    <a:lnTo>
                      <a:pt x="903" y="201"/>
                    </a:lnTo>
                    <a:cubicBezTo>
                      <a:pt x="903" y="126"/>
                      <a:pt x="903" y="50"/>
                      <a:pt x="903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2854732" y="1973061"/>
                <a:ext cx="18351" cy="11430"/>
              </a:xfrm>
              <a:custGeom>
                <a:rect l="l" t="t" r="r" b="b"/>
                <a:pathLst>
                  <a:path w="927" h="578" extrusionOk="0">
                    <a:moveTo>
                      <a:pt x="928" y="1"/>
                    </a:moveTo>
                    <a:lnTo>
                      <a:pt x="25" y="377"/>
                    </a:lnTo>
                    <a:cubicBezTo>
                      <a:pt x="25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03" y="151"/>
                      <a:pt x="928" y="76"/>
                      <a:pt x="928" y="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2854238" y="1977036"/>
                <a:ext cx="18351" cy="11905"/>
              </a:xfrm>
              <a:custGeom>
                <a:rect l="l" t="t" r="r" b="b"/>
                <a:pathLst>
                  <a:path w="927" h="602" extrusionOk="0">
                    <a:moveTo>
                      <a:pt x="928" y="0"/>
                    </a:moveTo>
                    <a:lnTo>
                      <a:pt x="25" y="376"/>
                    </a:lnTo>
                    <a:cubicBezTo>
                      <a:pt x="25" y="451"/>
                      <a:pt x="25" y="527"/>
                      <a:pt x="0" y="577"/>
                    </a:cubicBezTo>
                    <a:cubicBezTo>
                      <a:pt x="0" y="577"/>
                      <a:pt x="0" y="577"/>
                      <a:pt x="0" y="602"/>
                    </a:cubicBezTo>
                    <a:lnTo>
                      <a:pt x="902" y="226"/>
                    </a:lnTo>
                    <a:cubicBezTo>
                      <a:pt x="902" y="201"/>
                      <a:pt x="902" y="201"/>
                      <a:pt x="902" y="201"/>
                    </a:cubicBezTo>
                    <a:cubicBezTo>
                      <a:pt x="928" y="126"/>
                      <a:pt x="928" y="75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>
                <a:off x="2853743" y="1981485"/>
                <a:ext cx="18351" cy="11430"/>
              </a:xfrm>
              <a:custGeom>
                <a:rect l="l" t="t" r="r" b="b"/>
                <a:pathLst>
                  <a:path w="927" h="578" extrusionOk="0">
                    <a:moveTo>
                      <a:pt x="927" y="1"/>
                    </a:moveTo>
                    <a:lnTo>
                      <a:pt x="25" y="377"/>
                    </a:lnTo>
                    <a:cubicBezTo>
                      <a:pt x="25" y="427"/>
                      <a:pt x="0" y="502"/>
                      <a:pt x="0" y="577"/>
                    </a:cubicBezTo>
                    <a:lnTo>
                      <a:pt x="902" y="201"/>
                    </a:lnTo>
                    <a:cubicBezTo>
                      <a:pt x="902" y="126"/>
                      <a:pt x="927" y="51"/>
                      <a:pt x="927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2852755" y="1985460"/>
                <a:ext cx="18846" cy="11410"/>
              </a:xfrm>
              <a:custGeom>
                <a:rect l="l" t="t" r="r" b="b"/>
                <a:pathLst>
                  <a:path w="953" h="577" extrusionOk="0">
                    <a:moveTo>
                      <a:pt x="952" y="0"/>
                    </a:moveTo>
                    <a:lnTo>
                      <a:pt x="50" y="376"/>
                    </a:lnTo>
                    <a:cubicBezTo>
                      <a:pt x="50" y="451"/>
                      <a:pt x="25" y="502"/>
                      <a:pt x="0" y="577"/>
                    </a:cubicBezTo>
                    <a:lnTo>
                      <a:pt x="902" y="201"/>
                    </a:lnTo>
                    <a:cubicBezTo>
                      <a:pt x="927" y="126"/>
                      <a:pt x="927" y="50"/>
                      <a:pt x="952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>
                <a:off x="2852240" y="1989416"/>
                <a:ext cx="18371" cy="11430"/>
              </a:xfrm>
              <a:custGeom>
                <a:rect l="l" t="t" r="r" b="b"/>
                <a:pathLst>
                  <a:path w="929" h="578" extrusionOk="0">
                    <a:moveTo>
                      <a:pt x="928" y="1"/>
                    </a:moveTo>
                    <a:lnTo>
                      <a:pt x="26" y="377"/>
                    </a:lnTo>
                    <a:cubicBezTo>
                      <a:pt x="26" y="452"/>
                      <a:pt x="1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51"/>
                      <a:pt x="92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2850757" y="1993390"/>
                <a:ext cx="18865" cy="11410"/>
              </a:xfrm>
              <a:custGeom>
                <a:rect l="l" t="t" r="r" b="b"/>
                <a:pathLst>
                  <a:path w="954" h="577" extrusionOk="0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51"/>
                      <a:pt x="26" y="502"/>
                      <a:pt x="1" y="577"/>
                    </a:cubicBezTo>
                    <a:lnTo>
                      <a:pt x="903" y="201"/>
                    </a:lnTo>
                    <a:cubicBezTo>
                      <a:pt x="928" y="126"/>
                      <a:pt x="953" y="76"/>
                      <a:pt x="95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2849769" y="1997346"/>
                <a:ext cx="18865" cy="11430"/>
              </a:xfrm>
              <a:custGeom>
                <a:rect l="l" t="t" r="r" b="b"/>
                <a:pathLst>
                  <a:path w="954" h="578" extrusionOk="0">
                    <a:moveTo>
                      <a:pt x="953" y="1"/>
                    </a:moveTo>
                    <a:lnTo>
                      <a:pt x="51" y="377"/>
                    </a:lnTo>
                    <a:cubicBezTo>
                      <a:pt x="26" y="452"/>
                      <a:pt x="26" y="502"/>
                      <a:pt x="1" y="577"/>
                    </a:cubicBezTo>
                    <a:lnTo>
                      <a:pt x="878" y="201"/>
                    </a:lnTo>
                    <a:cubicBezTo>
                      <a:pt x="903" y="126"/>
                      <a:pt x="928" y="76"/>
                      <a:pt x="953" y="1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847791" y="2001321"/>
                <a:ext cx="19340" cy="11410"/>
              </a:xfrm>
              <a:custGeom>
                <a:rect l="l" t="t" r="r" b="b"/>
                <a:pathLst>
                  <a:path w="978" h="577" extrusionOk="0">
                    <a:moveTo>
                      <a:pt x="978" y="0"/>
                    </a:moveTo>
                    <a:lnTo>
                      <a:pt x="101" y="376"/>
                    </a:lnTo>
                    <a:cubicBezTo>
                      <a:pt x="76" y="452"/>
                      <a:pt x="25" y="527"/>
                      <a:pt x="0" y="577"/>
                    </a:cubicBezTo>
                    <a:lnTo>
                      <a:pt x="903" y="201"/>
                    </a:lnTo>
                    <a:cubicBezTo>
                      <a:pt x="928" y="151"/>
                      <a:pt x="953" y="76"/>
                      <a:pt x="9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2845813" y="2005276"/>
                <a:ext cx="19834" cy="11924"/>
              </a:xfrm>
              <a:custGeom>
                <a:rect l="l" t="t" r="r" b="b"/>
                <a:pathLst>
                  <a:path w="1003" h="603" extrusionOk="0">
                    <a:moveTo>
                      <a:pt x="1003" y="1"/>
                    </a:moveTo>
                    <a:lnTo>
                      <a:pt x="100" y="377"/>
                    </a:lnTo>
                    <a:cubicBezTo>
                      <a:pt x="75" y="452"/>
                      <a:pt x="25" y="527"/>
                      <a:pt x="0" y="602"/>
                    </a:cubicBezTo>
                    <a:lnTo>
                      <a:pt x="902" y="226"/>
                    </a:lnTo>
                    <a:cubicBezTo>
                      <a:pt x="927" y="151"/>
                      <a:pt x="978" y="76"/>
                      <a:pt x="1003" y="1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843322" y="2009745"/>
                <a:ext cx="20348" cy="11905"/>
              </a:xfrm>
              <a:custGeom>
                <a:rect l="l" t="t" r="r" b="b"/>
                <a:pathLst>
                  <a:path w="1029" h="602" extrusionOk="0">
                    <a:moveTo>
                      <a:pt x="1028" y="0"/>
                    </a:moveTo>
                    <a:lnTo>
                      <a:pt x="126" y="376"/>
                    </a:lnTo>
                    <a:cubicBezTo>
                      <a:pt x="76" y="452"/>
                      <a:pt x="51" y="527"/>
                      <a:pt x="1" y="602"/>
                    </a:cubicBezTo>
                    <a:lnTo>
                      <a:pt x="903" y="226"/>
                    </a:lnTo>
                    <a:cubicBezTo>
                      <a:pt x="928" y="151"/>
                      <a:pt x="978" y="76"/>
                      <a:pt x="1028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2839366" y="2014214"/>
                <a:ext cx="21832" cy="12893"/>
              </a:xfrm>
              <a:custGeom>
                <a:rect l="l" t="t" r="r" b="b"/>
                <a:pathLst>
                  <a:path w="1104" h="652" extrusionOk="0">
                    <a:moveTo>
                      <a:pt x="1103" y="0"/>
                    </a:moveTo>
                    <a:lnTo>
                      <a:pt x="201" y="376"/>
                    </a:lnTo>
                    <a:cubicBezTo>
                      <a:pt x="126" y="476"/>
                      <a:pt x="76" y="576"/>
                      <a:pt x="0" y="652"/>
                    </a:cubicBezTo>
                    <a:lnTo>
                      <a:pt x="903" y="276"/>
                    </a:lnTo>
                    <a:cubicBezTo>
                      <a:pt x="953" y="201"/>
                      <a:pt x="1028" y="100"/>
                      <a:pt x="1103" y="0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2823012" y="2019653"/>
                <a:ext cx="34211" cy="19854"/>
              </a:xfrm>
              <a:custGeom>
                <a:rect l="l" t="t" r="r" b="b"/>
                <a:pathLst>
                  <a:path w="1730" h="1004" extrusionOk="0">
                    <a:moveTo>
                      <a:pt x="1730" y="1"/>
                    </a:moveTo>
                    <a:lnTo>
                      <a:pt x="827" y="377"/>
                    </a:lnTo>
                    <a:cubicBezTo>
                      <a:pt x="585" y="643"/>
                      <a:pt x="319" y="863"/>
                      <a:pt x="29" y="991"/>
                    </a:cubicBezTo>
                    <a:lnTo>
                      <a:pt x="29" y="991"/>
                    </a:lnTo>
                    <a:lnTo>
                      <a:pt x="877" y="627"/>
                    </a:lnTo>
                    <a:cubicBezTo>
                      <a:pt x="1203" y="502"/>
                      <a:pt x="1479" y="276"/>
                      <a:pt x="1730" y="1"/>
                    </a:cubicBezTo>
                    <a:close/>
                    <a:moveTo>
                      <a:pt x="29" y="991"/>
                    </a:moveTo>
                    <a:lnTo>
                      <a:pt x="0" y="1003"/>
                    </a:lnTo>
                    <a:cubicBezTo>
                      <a:pt x="10" y="999"/>
                      <a:pt x="20" y="995"/>
                      <a:pt x="29" y="99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2714956" y="1772335"/>
                <a:ext cx="27290" cy="10421"/>
              </a:xfrm>
              <a:custGeom>
                <a:rect l="l" t="t" r="r" b="b"/>
                <a:pathLst>
                  <a:path w="1380" h="527" extrusionOk="0">
                    <a:moveTo>
                      <a:pt x="1379" y="0"/>
                    </a:moveTo>
                    <a:lnTo>
                      <a:pt x="1379" y="0"/>
                    </a:lnTo>
                    <a:cubicBezTo>
                      <a:pt x="1204" y="25"/>
                      <a:pt x="1053" y="76"/>
                      <a:pt x="903" y="151"/>
                    </a:cubicBezTo>
                    <a:lnTo>
                      <a:pt x="215" y="437"/>
                    </a:lnTo>
                    <a:lnTo>
                      <a:pt x="215" y="437"/>
                    </a:lnTo>
                    <a:cubicBezTo>
                      <a:pt x="298" y="410"/>
                      <a:pt x="384" y="390"/>
                      <a:pt x="477" y="376"/>
                    </a:cubicBezTo>
                    <a:lnTo>
                      <a:pt x="1379" y="0"/>
                    </a:lnTo>
                    <a:close/>
                    <a:moveTo>
                      <a:pt x="215" y="437"/>
                    </a:moveTo>
                    <a:lnTo>
                      <a:pt x="215" y="437"/>
                    </a:lnTo>
                    <a:cubicBezTo>
                      <a:pt x="142" y="462"/>
                      <a:pt x="71" y="491"/>
                      <a:pt x="1" y="527"/>
                    </a:cubicBezTo>
                    <a:lnTo>
                      <a:pt x="215" y="437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2724369" y="1770852"/>
                <a:ext cx="25806" cy="8938"/>
              </a:xfrm>
              <a:custGeom>
                <a:rect l="l" t="t" r="r" b="b"/>
                <a:pathLst>
                  <a:path w="1305" h="452" extrusionOk="0">
                    <a:moveTo>
                      <a:pt x="1304" y="0"/>
                    </a:moveTo>
                    <a:cubicBezTo>
                      <a:pt x="1179" y="25"/>
                      <a:pt x="1028" y="50"/>
                      <a:pt x="903" y="75"/>
                    </a:cubicBezTo>
                    <a:lnTo>
                      <a:pt x="1" y="451"/>
                    </a:lnTo>
                    <a:cubicBezTo>
                      <a:pt x="126" y="426"/>
                      <a:pt x="276" y="401"/>
                      <a:pt x="402" y="401"/>
                    </a:cubicBez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2732300" y="1770852"/>
                <a:ext cx="24303" cy="7950"/>
              </a:xfrm>
              <a:custGeom>
                <a:rect l="l" t="t" r="r" b="b"/>
                <a:pathLst>
                  <a:path w="1229" h="402" extrusionOk="0">
                    <a:moveTo>
                      <a:pt x="903" y="0"/>
                    </a:moveTo>
                    <a:lnTo>
                      <a:pt x="1" y="401"/>
                    </a:lnTo>
                    <a:cubicBezTo>
                      <a:pt x="126" y="376"/>
                      <a:pt x="226" y="376"/>
                      <a:pt x="352" y="376"/>
                    </a:cubicBezTo>
                    <a:lnTo>
                      <a:pt x="1229" y="0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2739241" y="1770852"/>
                <a:ext cx="23315" cy="7950"/>
              </a:xfrm>
              <a:custGeom>
                <a:rect l="l" t="t" r="r" b="b"/>
                <a:pathLst>
                  <a:path w="1179" h="4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376"/>
                      <a:pt x="176" y="401"/>
                      <a:pt x="276" y="401"/>
                    </a:cubicBezTo>
                    <a:lnTo>
                      <a:pt x="1179" y="25"/>
                    </a:lnTo>
                    <a:cubicBezTo>
                      <a:pt x="1078" y="25"/>
                      <a:pt x="978" y="0"/>
                      <a:pt x="87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744699" y="1771347"/>
                <a:ext cx="23315" cy="8444"/>
              </a:xfrm>
              <a:custGeom>
                <a:rect l="l" t="t" r="r" b="b"/>
                <a:pathLst>
                  <a:path w="1179" h="4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01"/>
                      <a:pt x="176" y="401"/>
                      <a:pt x="276" y="426"/>
                    </a:cubicBezTo>
                    <a:lnTo>
                      <a:pt x="1178" y="50"/>
                    </a:lnTo>
                    <a:cubicBezTo>
                      <a:pt x="1078" y="25"/>
                      <a:pt x="1003" y="25"/>
                      <a:pt x="903" y="0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2750157" y="1772335"/>
                <a:ext cx="22801" cy="8444"/>
              </a:xfrm>
              <a:custGeom>
                <a:rect l="l" t="t" r="r" b="b"/>
                <a:pathLst>
                  <a:path w="1153" h="4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01"/>
                      <a:pt x="150" y="401"/>
                      <a:pt x="251" y="426"/>
                    </a:cubicBezTo>
                    <a:lnTo>
                      <a:pt x="1153" y="50"/>
                    </a:lnTo>
                    <a:cubicBezTo>
                      <a:pt x="1053" y="25"/>
                      <a:pt x="977" y="25"/>
                      <a:pt x="902" y="0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2755101" y="1773324"/>
                <a:ext cx="22326" cy="8938"/>
              </a:xfrm>
              <a:custGeom>
                <a:rect l="l" t="t" r="r" b="b"/>
                <a:pathLst>
                  <a:path w="1129" h="4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01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2759571" y="1774807"/>
                <a:ext cx="22326" cy="8938"/>
              </a:xfrm>
              <a:custGeom>
                <a:rect l="l" t="t" r="r" b="b"/>
                <a:pathLst>
                  <a:path w="1129" h="45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02"/>
                      <a:pt x="151" y="427"/>
                      <a:pt x="226" y="452"/>
                    </a:cubicBezTo>
                    <a:lnTo>
                      <a:pt x="1128" y="76"/>
                    </a:lnTo>
                    <a:cubicBezTo>
                      <a:pt x="1053" y="51"/>
                      <a:pt x="978" y="26"/>
                      <a:pt x="90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764020" y="1776291"/>
                <a:ext cx="22326" cy="9452"/>
              </a:xfrm>
              <a:custGeom>
                <a:rect l="l" t="t" r="r" b="b"/>
                <a:pathLst>
                  <a:path w="1129" h="4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6" y="477"/>
                    </a:cubicBezTo>
                    <a:lnTo>
                      <a:pt x="1129" y="101"/>
                    </a:lnTo>
                    <a:cubicBezTo>
                      <a:pt x="1053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2768489" y="1778288"/>
                <a:ext cx="22326" cy="9433"/>
              </a:xfrm>
              <a:custGeom>
                <a:rect l="l" t="t" r="r" b="b"/>
                <a:pathLst>
                  <a:path w="1129" h="4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01"/>
                      <a:pt x="151" y="451"/>
                      <a:pt x="226" y="476"/>
                    </a:cubicBezTo>
                    <a:lnTo>
                      <a:pt x="1128" y="100"/>
                    </a:lnTo>
                    <a:cubicBezTo>
                      <a:pt x="1053" y="75"/>
                      <a:pt x="978" y="25"/>
                      <a:pt x="90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2772939" y="1780266"/>
                <a:ext cx="21832" cy="9927"/>
              </a:xfrm>
              <a:custGeom>
                <a:rect l="l" t="t" r="r" b="b"/>
                <a:pathLst>
                  <a:path w="1104" h="5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51"/>
                      <a:pt x="226" y="502"/>
                    </a:cubicBezTo>
                    <a:lnTo>
                      <a:pt x="1104" y="126"/>
                    </a:lnTo>
                    <a:cubicBezTo>
                      <a:pt x="1028" y="76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777408" y="1782738"/>
                <a:ext cx="21832" cy="9927"/>
              </a:xfrm>
              <a:custGeom>
                <a:rect l="l" t="t" r="r" b="b"/>
                <a:pathLst>
                  <a:path w="1104" h="502" extrusionOk="0">
                    <a:moveTo>
                      <a:pt x="878" y="1"/>
                    </a:moveTo>
                    <a:lnTo>
                      <a:pt x="0" y="377"/>
                    </a:lnTo>
                    <a:cubicBezTo>
                      <a:pt x="51" y="427"/>
                      <a:pt x="126" y="452"/>
                      <a:pt x="201" y="502"/>
                    </a:cubicBezTo>
                    <a:lnTo>
                      <a:pt x="1103" y="126"/>
                    </a:lnTo>
                    <a:cubicBezTo>
                      <a:pt x="1028" y="76"/>
                      <a:pt x="953" y="26"/>
                      <a:pt x="87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2781364" y="1785209"/>
                <a:ext cx="21832" cy="9947"/>
              </a:xfrm>
              <a:custGeom>
                <a:rect l="l" t="t" r="r" b="b"/>
                <a:pathLst>
                  <a:path w="1104" h="502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427"/>
                      <a:pt x="151" y="452"/>
                      <a:pt x="227" y="502"/>
                    </a:cubicBezTo>
                    <a:lnTo>
                      <a:pt x="1104" y="126"/>
                    </a:lnTo>
                    <a:cubicBezTo>
                      <a:pt x="1054" y="7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2785833" y="1787701"/>
                <a:ext cx="21832" cy="10421"/>
              </a:xfrm>
              <a:custGeom>
                <a:rect l="l" t="t" r="r" b="b"/>
                <a:pathLst>
                  <a:path w="1104" h="527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51" y="426"/>
                      <a:pt x="126" y="477"/>
                      <a:pt x="201" y="527"/>
                    </a:cubicBezTo>
                    <a:lnTo>
                      <a:pt x="1103" y="151"/>
                    </a:lnTo>
                    <a:cubicBezTo>
                      <a:pt x="1028" y="101"/>
                      <a:pt x="953" y="50"/>
                      <a:pt x="87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2789808" y="1790668"/>
                <a:ext cx="21317" cy="9927"/>
              </a:xfrm>
              <a:custGeom>
                <a:rect l="l" t="t" r="r" b="b"/>
                <a:pathLst>
                  <a:path w="1078" h="502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50" y="427"/>
                      <a:pt x="125" y="477"/>
                      <a:pt x="175" y="502"/>
                    </a:cubicBezTo>
                    <a:lnTo>
                      <a:pt x="1078" y="126"/>
                    </a:lnTo>
                    <a:cubicBezTo>
                      <a:pt x="1003" y="101"/>
                      <a:pt x="952" y="51"/>
                      <a:pt x="902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793269" y="1793140"/>
                <a:ext cx="18846" cy="8464"/>
              </a:xfrm>
              <a:custGeom>
                <a:rect l="l" t="t" r="r" b="b"/>
                <a:pathLst>
                  <a:path w="953" h="4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6" y="402"/>
                      <a:pt x="26" y="402"/>
                      <a:pt x="51" y="427"/>
                    </a:cubicBezTo>
                    <a:lnTo>
                      <a:pt x="953" y="51"/>
                    </a:lnTo>
                    <a:cubicBezTo>
                      <a:pt x="928" y="26"/>
                      <a:pt x="903" y="26"/>
                      <a:pt x="903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2794257" y="1794148"/>
                <a:ext cx="21832" cy="10916"/>
              </a:xfrm>
              <a:custGeom>
                <a:rect l="l" t="t" r="r" b="b"/>
                <a:pathLst>
                  <a:path w="1104" h="5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26"/>
                      <a:pt x="151" y="476"/>
                      <a:pt x="226" y="552"/>
                    </a:cubicBezTo>
                    <a:lnTo>
                      <a:pt x="1103" y="176"/>
                    </a:lnTo>
                    <a:cubicBezTo>
                      <a:pt x="1053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798727" y="1797609"/>
                <a:ext cx="21812" cy="10916"/>
              </a:xfrm>
              <a:custGeom>
                <a:rect l="l" t="t" r="r" b="b"/>
                <a:pathLst>
                  <a:path w="1103" h="552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27"/>
                      <a:pt x="151" y="502"/>
                      <a:pt x="201" y="552"/>
                    </a:cubicBezTo>
                    <a:lnTo>
                      <a:pt x="1103" y="176"/>
                    </a:lnTo>
                    <a:cubicBezTo>
                      <a:pt x="1028" y="126"/>
                      <a:pt x="953" y="51"/>
                      <a:pt x="877" y="1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2802682" y="1801090"/>
                <a:ext cx="22326" cy="11905"/>
              </a:xfrm>
              <a:custGeom>
                <a:rect l="l" t="t" r="r" b="b"/>
                <a:pathLst>
                  <a:path w="1129" h="6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26"/>
                      <a:pt x="226" y="602"/>
                    </a:cubicBezTo>
                    <a:lnTo>
                      <a:pt x="1129" y="226"/>
                    </a:lnTo>
                    <a:cubicBezTo>
                      <a:pt x="1053" y="150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807151" y="1805539"/>
                <a:ext cx="22326" cy="11430"/>
              </a:xfrm>
              <a:custGeom>
                <a:rect l="l" t="t" r="r" b="b"/>
                <a:pathLst>
                  <a:path w="1129" h="5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5" y="452"/>
                      <a:pt x="151" y="502"/>
                      <a:pt x="226" y="577"/>
                    </a:cubicBezTo>
                    <a:lnTo>
                      <a:pt x="1128" y="201"/>
                    </a:lnTo>
                    <a:cubicBezTo>
                      <a:pt x="1053" y="126"/>
                      <a:pt x="978" y="5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811601" y="1809514"/>
                <a:ext cx="22326" cy="12399"/>
              </a:xfrm>
              <a:custGeom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76"/>
                      <a:pt x="151" y="551"/>
                      <a:pt x="226" y="627"/>
                    </a:cubicBezTo>
                    <a:lnTo>
                      <a:pt x="1129" y="251"/>
                    </a:lnTo>
                    <a:cubicBezTo>
                      <a:pt x="1053" y="176"/>
                      <a:pt x="978" y="100"/>
                      <a:pt x="903" y="0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816070" y="1814458"/>
                <a:ext cx="22326" cy="12419"/>
              </a:xfrm>
              <a:custGeom>
                <a:rect l="l" t="t" r="r" b="b"/>
                <a:pathLst>
                  <a:path w="1129" h="62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76" y="452"/>
                      <a:pt x="151" y="552"/>
                      <a:pt x="226" y="627"/>
                    </a:cubicBezTo>
                    <a:lnTo>
                      <a:pt x="1128" y="251"/>
                    </a:lnTo>
                    <a:cubicBezTo>
                      <a:pt x="1053" y="151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2820520" y="1819422"/>
                <a:ext cx="22326" cy="12399"/>
              </a:xfrm>
              <a:custGeom>
                <a:rect l="l" t="t" r="r" b="b"/>
                <a:pathLst>
                  <a:path w="1129" h="62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51" y="552"/>
                      <a:pt x="227" y="627"/>
                    </a:cubicBezTo>
                    <a:lnTo>
                      <a:pt x="1129" y="251"/>
                    </a:lnTo>
                    <a:cubicBezTo>
                      <a:pt x="1054" y="176"/>
                      <a:pt x="978" y="76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2824989" y="1824366"/>
                <a:ext cx="21832" cy="12913"/>
              </a:xfrm>
              <a:custGeom>
                <a:rect l="l" t="t" r="r" b="b"/>
                <a:pathLst>
                  <a:path w="1104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477"/>
                      <a:pt x="126" y="552"/>
                      <a:pt x="201" y="653"/>
                    </a:cubicBezTo>
                    <a:lnTo>
                      <a:pt x="1103" y="277"/>
                    </a:lnTo>
                    <a:cubicBezTo>
                      <a:pt x="1028" y="176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2828964" y="1829824"/>
                <a:ext cx="21812" cy="12913"/>
              </a:xfrm>
              <a:custGeom>
                <a:rect l="l" t="t" r="r" b="b"/>
                <a:pathLst>
                  <a:path w="1103" h="65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75" y="477"/>
                      <a:pt x="125" y="552"/>
                      <a:pt x="201" y="652"/>
                    </a:cubicBezTo>
                    <a:lnTo>
                      <a:pt x="1103" y="276"/>
                    </a:lnTo>
                    <a:cubicBezTo>
                      <a:pt x="1028" y="176"/>
                      <a:pt x="952" y="101"/>
                      <a:pt x="902" y="1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2832919" y="1835282"/>
                <a:ext cx="21337" cy="12893"/>
              </a:xfrm>
              <a:custGeom>
                <a:rect l="l" t="t" r="r" b="b"/>
                <a:pathLst>
                  <a:path w="1079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51" y="451"/>
                      <a:pt x="126" y="552"/>
                      <a:pt x="176" y="652"/>
                    </a:cubicBezTo>
                    <a:lnTo>
                      <a:pt x="1078" y="276"/>
                    </a:lnTo>
                    <a:cubicBezTo>
                      <a:pt x="1028" y="176"/>
                      <a:pt x="953" y="76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2836380" y="1840740"/>
                <a:ext cx="21832" cy="12893"/>
              </a:xfrm>
              <a:custGeom>
                <a:rect l="l" t="t" r="r" b="b"/>
                <a:pathLst>
                  <a:path w="1104" h="65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451"/>
                      <a:pt x="126" y="551"/>
                      <a:pt x="201" y="652"/>
                    </a:cubicBezTo>
                    <a:lnTo>
                      <a:pt x="1104" y="276"/>
                    </a:lnTo>
                    <a:cubicBezTo>
                      <a:pt x="1029" y="175"/>
                      <a:pt x="978" y="75"/>
                      <a:pt x="903" y="0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2840355" y="1846179"/>
                <a:ext cx="21337" cy="13407"/>
              </a:xfrm>
              <a:custGeom>
                <a:rect l="l" t="t" r="r" b="b"/>
                <a:pathLst>
                  <a:path w="1079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477"/>
                      <a:pt x="126" y="577"/>
                      <a:pt x="176" y="677"/>
                    </a:cubicBezTo>
                    <a:lnTo>
                      <a:pt x="1078" y="301"/>
                    </a:lnTo>
                    <a:cubicBezTo>
                      <a:pt x="1028" y="201"/>
                      <a:pt x="953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2843816" y="1852131"/>
                <a:ext cx="21832" cy="14396"/>
              </a:xfrm>
              <a:custGeom>
                <a:rect l="l" t="t" r="r" b="b"/>
                <a:pathLst>
                  <a:path w="1104" h="72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2"/>
                      <a:pt x="151" y="602"/>
                      <a:pt x="201" y="727"/>
                    </a:cubicBezTo>
                    <a:lnTo>
                      <a:pt x="1104" y="351"/>
                    </a:lnTo>
                    <a:cubicBezTo>
                      <a:pt x="1054" y="226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2847791" y="1859073"/>
                <a:ext cx="23809" cy="18351"/>
              </a:xfrm>
              <a:custGeom>
                <a:rect l="l" t="t" r="r" b="b"/>
                <a:pathLst>
                  <a:path w="1204" h="9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577"/>
                      <a:pt x="201" y="752"/>
                      <a:pt x="301" y="928"/>
                    </a:cubicBezTo>
                    <a:lnTo>
                      <a:pt x="1203" y="552"/>
                    </a:lnTo>
                    <a:cubicBezTo>
                      <a:pt x="1103" y="376"/>
                      <a:pt x="1003" y="176"/>
                      <a:pt x="903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2853743" y="1869969"/>
                <a:ext cx="24303" cy="21832"/>
              </a:xfrm>
              <a:custGeom>
                <a:rect l="l" t="t" r="r" b="b"/>
                <a:pathLst>
                  <a:path w="1229" h="1104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25" y="627"/>
                      <a:pt x="226" y="853"/>
                      <a:pt x="326" y="1103"/>
                    </a:cubicBezTo>
                    <a:lnTo>
                      <a:pt x="1228" y="728"/>
                    </a:lnTo>
                    <a:cubicBezTo>
                      <a:pt x="1128" y="477"/>
                      <a:pt x="1028" y="251"/>
                      <a:pt x="902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2860171" y="1884346"/>
                <a:ext cx="22326" cy="17857"/>
              </a:xfrm>
              <a:custGeom>
                <a:rect l="l" t="t" r="r" b="b"/>
                <a:pathLst>
                  <a:path w="1129" h="903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76" y="552"/>
                      <a:pt x="151" y="727"/>
                      <a:pt x="227" y="903"/>
                    </a:cubicBezTo>
                    <a:lnTo>
                      <a:pt x="1129" y="527"/>
                    </a:lnTo>
                    <a:cubicBezTo>
                      <a:pt x="1054" y="351"/>
                      <a:pt x="978" y="176"/>
                      <a:pt x="903" y="1"/>
                    </a:cubicBez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2864640" y="1894748"/>
                <a:ext cx="20348" cy="14891"/>
              </a:xfrm>
              <a:custGeom>
                <a:rect l="l" t="t" r="r" b="b"/>
                <a:pathLst>
                  <a:path w="10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7"/>
                      <a:pt x="126" y="753"/>
                    </a:cubicBezTo>
                    <a:lnTo>
                      <a:pt x="1028" y="377"/>
                    </a:lnTo>
                    <a:cubicBezTo>
                      <a:pt x="978" y="252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867112" y="1902184"/>
                <a:ext cx="19854" cy="13407"/>
              </a:xfrm>
              <a:custGeom>
                <a:rect l="l" t="t" r="r" b="b"/>
                <a:pathLst>
                  <a:path w="1004" h="6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76" y="577"/>
                      <a:pt x="101" y="678"/>
                    </a:cubicBezTo>
                    <a:lnTo>
                      <a:pt x="1003" y="302"/>
                    </a:lnTo>
                    <a:cubicBezTo>
                      <a:pt x="97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869109" y="1908137"/>
                <a:ext cx="19834" cy="13407"/>
              </a:xfrm>
              <a:custGeom>
                <a:rect l="l" t="t" r="r" b="b"/>
                <a:pathLst>
                  <a:path w="1003" h="67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75" y="577"/>
                      <a:pt x="100" y="677"/>
                    </a:cubicBezTo>
                    <a:lnTo>
                      <a:pt x="1003" y="301"/>
                    </a:lnTo>
                    <a:cubicBezTo>
                      <a:pt x="952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871087" y="1914089"/>
                <a:ext cx="19340" cy="12893"/>
              </a:xfrm>
              <a:custGeom>
                <a:rect l="l" t="t" r="r" b="b"/>
                <a:pathLst>
                  <a:path w="978" h="65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5" y="477"/>
                      <a:pt x="50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101"/>
                      <a:pt x="903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872570" y="1919547"/>
                <a:ext cx="19340" cy="13388"/>
              </a:xfrm>
              <a:custGeom>
                <a:rect l="l" t="t" r="r" b="b"/>
                <a:pathLst>
                  <a:path w="978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6"/>
                      <a:pt x="51" y="576"/>
                      <a:pt x="76" y="677"/>
                    </a:cubicBezTo>
                    <a:lnTo>
                      <a:pt x="978" y="301"/>
                    </a:lnTo>
                    <a:cubicBezTo>
                      <a:pt x="953" y="201"/>
                      <a:pt x="928" y="100"/>
                      <a:pt x="903" y="0"/>
                    </a:cubicBez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2874053" y="1925480"/>
                <a:ext cx="19360" cy="12913"/>
              </a:xfrm>
              <a:custGeom>
                <a:rect l="l" t="t" r="r" b="b"/>
                <a:pathLst>
                  <a:path w="979" h="6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477"/>
                      <a:pt x="51" y="552"/>
                      <a:pt x="76" y="652"/>
                    </a:cubicBezTo>
                    <a:lnTo>
                      <a:pt x="978" y="276"/>
                    </a:lnTo>
                    <a:cubicBezTo>
                      <a:pt x="953" y="176"/>
                      <a:pt x="928" y="76"/>
                      <a:pt x="903" y="1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875537" y="1930938"/>
                <a:ext cx="18865" cy="13407"/>
              </a:xfrm>
              <a:custGeom>
                <a:rect l="l" t="t" r="r" b="b"/>
                <a:pathLst>
                  <a:path w="954" h="67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26" y="477"/>
                      <a:pt x="26" y="577"/>
                      <a:pt x="51" y="677"/>
                    </a:cubicBezTo>
                    <a:lnTo>
                      <a:pt x="953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2876545" y="1936891"/>
                <a:ext cx="18846" cy="13388"/>
              </a:xfrm>
              <a:custGeom>
                <a:rect l="l" t="t" r="r" b="b"/>
                <a:pathLst>
                  <a:path w="953" h="67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476"/>
                      <a:pt x="50" y="577"/>
                      <a:pt x="50" y="677"/>
                    </a:cubicBezTo>
                    <a:lnTo>
                      <a:pt x="952" y="301"/>
                    </a:lnTo>
                    <a:cubicBezTo>
                      <a:pt x="952" y="201"/>
                      <a:pt x="927" y="100"/>
                      <a:pt x="902" y="0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2877534" y="1942823"/>
                <a:ext cx="18846" cy="13902"/>
              </a:xfrm>
              <a:custGeom>
                <a:rect l="l" t="t" r="r" b="b"/>
                <a:pathLst>
                  <a:path w="953" h="7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77"/>
                      <a:pt x="50" y="602"/>
                      <a:pt x="50" y="703"/>
                    </a:cubicBezTo>
                    <a:lnTo>
                      <a:pt x="953" y="327"/>
                    </a:lnTo>
                    <a:cubicBezTo>
                      <a:pt x="953" y="201"/>
                      <a:pt x="927" y="101"/>
                      <a:pt x="902" y="1"/>
                    </a:cubicBez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2878523" y="1949270"/>
                <a:ext cx="18846" cy="13407"/>
              </a:xfrm>
              <a:custGeom>
                <a:rect l="l" t="t" r="r" b="b"/>
                <a:pathLst>
                  <a:path w="953" h="678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477"/>
                      <a:pt x="25" y="577"/>
                      <a:pt x="50" y="677"/>
                    </a:cubicBezTo>
                    <a:lnTo>
                      <a:pt x="953" y="302"/>
                    </a:lnTo>
                    <a:cubicBezTo>
                      <a:pt x="928" y="201"/>
                      <a:pt x="928" y="101"/>
                      <a:pt x="903" y="1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2879511" y="1955223"/>
                <a:ext cx="18351" cy="13407"/>
              </a:xfrm>
              <a:custGeom>
                <a:rect l="l" t="t" r="r" b="b"/>
                <a:pathLst>
                  <a:path w="927" h="678" extrusionOk="0">
                    <a:moveTo>
                      <a:pt x="903" y="1"/>
                    </a:moveTo>
                    <a:lnTo>
                      <a:pt x="0" y="376"/>
                    </a:lnTo>
                    <a:cubicBezTo>
                      <a:pt x="0" y="477"/>
                      <a:pt x="25" y="577"/>
                      <a:pt x="25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2880006" y="1961176"/>
                <a:ext cx="18351" cy="13388"/>
              </a:xfrm>
              <a:custGeom>
                <a:rect l="l" t="t" r="r" b="b"/>
                <a:pathLst>
                  <a:path w="927" h="67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26" y="476"/>
                      <a:pt x="26" y="577"/>
                      <a:pt x="26" y="677"/>
                    </a:cubicBezTo>
                    <a:lnTo>
                      <a:pt x="928" y="301"/>
                    </a:lnTo>
                    <a:cubicBezTo>
                      <a:pt x="928" y="201"/>
                      <a:pt x="903" y="101"/>
                      <a:pt x="903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8"/>
              <p:cNvSpPr/>
              <p:nvPr/>
            </p:nvSpPr>
            <p:spPr>
              <a:xfrm>
                <a:off x="2880500" y="1967128"/>
                <a:ext cx="17857" cy="13388"/>
              </a:xfrm>
              <a:custGeom>
                <a:rect l="l" t="t" r="r" b="b"/>
                <a:pathLst>
                  <a:path w="903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6"/>
                      <a:pt x="26" y="677"/>
                    </a:cubicBezTo>
                    <a:lnTo>
                      <a:pt x="903" y="301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8"/>
              <p:cNvSpPr/>
              <p:nvPr/>
            </p:nvSpPr>
            <p:spPr>
              <a:xfrm>
                <a:off x="2880995" y="1973061"/>
                <a:ext cx="17857" cy="12913"/>
              </a:xfrm>
              <a:custGeom>
                <a:rect l="l" t="t" r="r" b="b"/>
                <a:pathLst>
                  <a:path w="903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477"/>
                      <a:pt x="1" y="552"/>
                      <a:pt x="1" y="652"/>
                    </a:cubicBezTo>
                    <a:lnTo>
                      <a:pt x="903" y="276"/>
                    </a:lnTo>
                    <a:cubicBezTo>
                      <a:pt x="903" y="176"/>
                      <a:pt x="878" y="101"/>
                      <a:pt x="878" y="1"/>
                    </a:cubicBez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2880500" y="1978519"/>
                <a:ext cx="18351" cy="12913"/>
              </a:xfrm>
              <a:custGeom>
                <a:rect l="l" t="t" r="r" b="b"/>
                <a:pathLst>
                  <a:path w="927" h="653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7"/>
                      <a:pt x="26" y="577"/>
                      <a:pt x="1" y="652"/>
                    </a:cubicBezTo>
                    <a:lnTo>
                      <a:pt x="903" y="276"/>
                    </a:lnTo>
                    <a:cubicBezTo>
                      <a:pt x="903" y="201"/>
                      <a:pt x="903" y="101"/>
                      <a:pt x="928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2880500" y="1983977"/>
                <a:ext cx="17857" cy="13388"/>
              </a:xfrm>
              <a:custGeom>
                <a:rect l="l" t="t" r="r" b="b"/>
                <a:pathLst>
                  <a:path w="903" h="677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" y="476"/>
                      <a:pt x="1" y="577"/>
                      <a:pt x="1" y="677"/>
                    </a:cubicBezTo>
                    <a:lnTo>
                      <a:pt x="903" y="276"/>
                    </a:lnTo>
                    <a:cubicBezTo>
                      <a:pt x="903" y="201"/>
                      <a:pt x="903" y="100"/>
                      <a:pt x="903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8"/>
              <p:cNvSpPr/>
              <p:nvPr/>
            </p:nvSpPr>
            <p:spPr>
              <a:xfrm>
                <a:off x="2880006" y="1989416"/>
                <a:ext cx="18351" cy="13407"/>
              </a:xfrm>
              <a:custGeom>
                <a:rect l="l" t="t" r="r" b="b"/>
                <a:pathLst>
                  <a:path w="927" h="678" extrusionOk="0">
                    <a:moveTo>
                      <a:pt x="928" y="1"/>
                    </a:moveTo>
                    <a:lnTo>
                      <a:pt x="26" y="402"/>
                    </a:lnTo>
                    <a:cubicBezTo>
                      <a:pt x="26" y="477"/>
                      <a:pt x="0" y="577"/>
                      <a:pt x="0" y="678"/>
                    </a:cubicBezTo>
                    <a:lnTo>
                      <a:pt x="903" y="277"/>
                    </a:lnTo>
                    <a:cubicBezTo>
                      <a:pt x="903" y="201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8"/>
              <p:cNvSpPr/>
              <p:nvPr/>
            </p:nvSpPr>
            <p:spPr>
              <a:xfrm>
                <a:off x="2879511" y="1994874"/>
                <a:ext cx="18351" cy="12913"/>
              </a:xfrm>
              <a:custGeom>
                <a:rect l="l" t="t" r="r" b="b"/>
                <a:pathLst>
                  <a:path w="927" h="653" extrusionOk="0">
                    <a:moveTo>
                      <a:pt x="928" y="1"/>
                    </a:moveTo>
                    <a:lnTo>
                      <a:pt x="25" y="402"/>
                    </a:lnTo>
                    <a:cubicBezTo>
                      <a:pt x="25" y="477"/>
                      <a:pt x="0" y="552"/>
                      <a:pt x="0" y="652"/>
                    </a:cubicBezTo>
                    <a:lnTo>
                      <a:pt x="903" y="276"/>
                    </a:lnTo>
                    <a:cubicBezTo>
                      <a:pt x="903" y="176"/>
                      <a:pt x="928" y="101"/>
                      <a:pt x="928" y="1"/>
                    </a:cubicBez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2878523" y="2000332"/>
                <a:ext cx="18846" cy="12893"/>
              </a:xfrm>
              <a:custGeom>
                <a:rect l="l" t="t" r="r" b="b"/>
                <a:pathLst>
                  <a:path w="953" h="652" extrusionOk="0">
                    <a:moveTo>
                      <a:pt x="953" y="0"/>
                    </a:moveTo>
                    <a:lnTo>
                      <a:pt x="50" y="376"/>
                    </a:lnTo>
                    <a:cubicBezTo>
                      <a:pt x="25" y="476"/>
                      <a:pt x="25" y="577"/>
                      <a:pt x="0" y="652"/>
                    </a:cubicBezTo>
                    <a:lnTo>
                      <a:pt x="903" y="276"/>
                    </a:lnTo>
                    <a:cubicBezTo>
                      <a:pt x="928" y="201"/>
                      <a:pt x="928" y="100"/>
                      <a:pt x="953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2877534" y="2005770"/>
                <a:ext cx="18846" cy="12913"/>
              </a:xfrm>
              <a:custGeom>
                <a:rect l="l" t="t" r="r" b="b"/>
                <a:pathLst>
                  <a:path w="953" h="653" extrusionOk="0">
                    <a:moveTo>
                      <a:pt x="953" y="1"/>
                    </a:moveTo>
                    <a:lnTo>
                      <a:pt x="50" y="377"/>
                    </a:lnTo>
                    <a:cubicBezTo>
                      <a:pt x="50" y="477"/>
                      <a:pt x="25" y="552"/>
                      <a:pt x="0" y="653"/>
                    </a:cubicBezTo>
                    <a:lnTo>
                      <a:pt x="902" y="277"/>
                    </a:lnTo>
                    <a:cubicBezTo>
                      <a:pt x="927" y="176"/>
                      <a:pt x="927" y="101"/>
                      <a:pt x="953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2876545" y="2011228"/>
                <a:ext cx="18846" cy="12419"/>
              </a:xfrm>
              <a:custGeom>
                <a:rect l="l" t="t" r="r" b="b"/>
                <a:pathLst>
                  <a:path w="953" h="628" extrusionOk="0">
                    <a:moveTo>
                      <a:pt x="952" y="1"/>
                    </a:moveTo>
                    <a:lnTo>
                      <a:pt x="50" y="377"/>
                    </a:lnTo>
                    <a:cubicBezTo>
                      <a:pt x="25" y="452"/>
                      <a:pt x="0" y="552"/>
                      <a:pt x="0" y="627"/>
                    </a:cubicBezTo>
                    <a:lnTo>
                      <a:pt x="877" y="251"/>
                    </a:lnTo>
                    <a:cubicBezTo>
                      <a:pt x="902" y="176"/>
                      <a:pt x="927" y="76"/>
                      <a:pt x="952" y="1"/>
                    </a:cubicBez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2875042" y="2016192"/>
                <a:ext cx="18865" cy="12893"/>
              </a:xfrm>
              <a:custGeom>
                <a:rect l="l" t="t" r="r" b="b"/>
                <a:pathLst>
                  <a:path w="954" h="652" extrusionOk="0">
                    <a:moveTo>
                      <a:pt x="953" y="0"/>
                    </a:moveTo>
                    <a:lnTo>
                      <a:pt x="76" y="376"/>
                    </a:lnTo>
                    <a:cubicBezTo>
                      <a:pt x="51" y="476"/>
                      <a:pt x="26" y="552"/>
                      <a:pt x="1" y="652"/>
                    </a:cubicBezTo>
                    <a:lnTo>
                      <a:pt x="878" y="276"/>
                    </a:lnTo>
                    <a:cubicBezTo>
                      <a:pt x="903" y="176"/>
                      <a:pt x="928" y="101"/>
                      <a:pt x="953" y="0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2873065" y="2021630"/>
                <a:ext cx="19360" cy="12913"/>
              </a:xfrm>
              <a:custGeom>
                <a:rect l="l" t="t" r="r" b="b"/>
                <a:pathLst>
                  <a:path w="979" h="653" extrusionOk="0">
                    <a:moveTo>
                      <a:pt x="978" y="1"/>
                    </a:moveTo>
                    <a:lnTo>
                      <a:pt x="101" y="377"/>
                    </a:lnTo>
                    <a:cubicBezTo>
                      <a:pt x="51" y="477"/>
                      <a:pt x="26" y="552"/>
                      <a:pt x="1" y="653"/>
                    </a:cubicBezTo>
                    <a:lnTo>
                      <a:pt x="903" y="277"/>
                    </a:lnTo>
                    <a:cubicBezTo>
                      <a:pt x="928" y="17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2870593" y="2027089"/>
                <a:ext cx="20329" cy="12913"/>
              </a:xfrm>
              <a:custGeom>
                <a:rect l="l" t="t" r="r" b="b"/>
                <a:pathLst>
                  <a:path w="1028" h="653" extrusionOk="0">
                    <a:moveTo>
                      <a:pt x="1028" y="1"/>
                    </a:moveTo>
                    <a:lnTo>
                      <a:pt x="126" y="377"/>
                    </a:lnTo>
                    <a:cubicBezTo>
                      <a:pt x="101" y="452"/>
                      <a:pt x="50" y="552"/>
                      <a:pt x="0" y="652"/>
                    </a:cubicBezTo>
                    <a:lnTo>
                      <a:pt x="903" y="276"/>
                    </a:lnTo>
                    <a:cubicBezTo>
                      <a:pt x="953" y="176"/>
                      <a:pt x="978" y="76"/>
                      <a:pt x="1028" y="1"/>
                    </a:cubicBez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2868101" y="2032547"/>
                <a:ext cx="20348" cy="12893"/>
              </a:xfrm>
              <a:custGeom>
                <a:rect l="l" t="t" r="r" b="b"/>
                <a:pathLst>
                  <a:path w="1029" h="652" extrusionOk="0">
                    <a:moveTo>
                      <a:pt x="1029" y="0"/>
                    </a:moveTo>
                    <a:lnTo>
                      <a:pt x="126" y="376"/>
                    </a:lnTo>
                    <a:cubicBezTo>
                      <a:pt x="101" y="477"/>
                      <a:pt x="51" y="552"/>
                      <a:pt x="1" y="652"/>
                    </a:cubicBezTo>
                    <a:lnTo>
                      <a:pt x="903" y="276"/>
                    </a:lnTo>
                    <a:cubicBezTo>
                      <a:pt x="953" y="176"/>
                      <a:pt x="1003" y="101"/>
                      <a:pt x="1029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2864640" y="2038005"/>
                <a:ext cx="21337" cy="13388"/>
              </a:xfrm>
              <a:custGeom>
                <a:rect l="l" t="t" r="r" b="b"/>
                <a:pathLst>
                  <a:path w="1079" h="677" extrusionOk="0">
                    <a:moveTo>
                      <a:pt x="1078" y="0"/>
                    </a:moveTo>
                    <a:lnTo>
                      <a:pt x="176" y="376"/>
                    </a:lnTo>
                    <a:cubicBezTo>
                      <a:pt x="126" y="476"/>
                      <a:pt x="51" y="576"/>
                      <a:pt x="1" y="677"/>
                    </a:cubicBezTo>
                    <a:lnTo>
                      <a:pt x="903" y="301"/>
                    </a:lnTo>
                    <a:cubicBezTo>
                      <a:pt x="953" y="201"/>
                      <a:pt x="1028" y="100"/>
                      <a:pt x="107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2859182" y="2043938"/>
                <a:ext cx="23315" cy="14396"/>
              </a:xfrm>
              <a:custGeom>
                <a:rect l="l" t="t" r="r" b="b"/>
                <a:pathLst>
                  <a:path w="1179" h="728" extrusionOk="0">
                    <a:moveTo>
                      <a:pt x="1179" y="1"/>
                    </a:moveTo>
                    <a:lnTo>
                      <a:pt x="277" y="377"/>
                    </a:lnTo>
                    <a:cubicBezTo>
                      <a:pt x="201" y="502"/>
                      <a:pt x="101" y="627"/>
                      <a:pt x="1" y="728"/>
                    </a:cubicBezTo>
                    <a:lnTo>
                      <a:pt x="903" y="352"/>
                    </a:lnTo>
                    <a:cubicBezTo>
                      <a:pt x="1003" y="251"/>
                      <a:pt x="1104" y="126"/>
                      <a:pt x="1179" y="1"/>
                    </a:cubicBez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2837883" y="2050879"/>
                <a:ext cx="39174" cy="23809"/>
              </a:xfrm>
              <a:custGeom>
                <a:rect l="l" t="t" r="r" b="b"/>
                <a:pathLst>
                  <a:path w="1981" h="1204" extrusionOk="0">
                    <a:moveTo>
                      <a:pt x="1980" y="1"/>
                    </a:moveTo>
                    <a:lnTo>
                      <a:pt x="1078" y="377"/>
                    </a:lnTo>
                    <a:cubicBezTo>
                      <a:pt x="818" y="702"/>
                      <a:pt x="502" y="970"/>
                      <a:pt x="161" y="1135"/>
                    </a:cubicBezTo>
                    <a:lnTo>
                      <a:pt x="161" y="1135"/>
                    </a:lnTo>
                    <a:lnTo>
                      <a:pt x="877" y="828"/>
                    </a:lnTo>
                    <a:cubicBezTo>
                      <a:pt x="1303" y="652"/>
                      <a:pt x="1679" y="377"/>
                      <a:pt x="1980" y="1"/>
                    </a:cubicBezTo>
                    <a:close/>
                    <a:moveTo>
                      <a:pt x="161" y="1135"/>
                    </a:moveTo>
                    <a:lnTo>
                      <a:pt x="0" y="1204"/>
                    </a:lnTo>
                    <a:cubicBezTo>
                      <a:pt x="54" y="1183"/>
                      <a:pt x="108" y="1160"/>
                      <a:pt x="161" y="1135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2698601" y="1732685"/>
                <a:ext cx="29761" cy="11410"/>
              </a:xfrm>
              <a:custGeom>
                <a:rect l="l" t="t" r="r" b="b"/>
                <a:pathLst>
                  <a:path w="1505" h="577" extrusionOk="0">
                    <a:moveTo>
                      <a:pt x="1504" y="0"/>
                    </a:moveTo>
                    <a:lnTo>
                      <a:pt x="1504" y="0"/>
                    </a:lnTo>
                    <a:cubicBezTo>
                      <a:pt x="1304" y="50"/>
                      <a:pt x="1103" y="126"/>
                      <a:pt x="903" y="201"/>
                    </a:cubicBezTo>
                    <a:lnTo>
                      <a:pt x="0" y="577"/>
                    </a:lnTo>
                    <a:cubicBezTo>
                      <a:pt x="201" y="502"/>
                      <a:pt x="401" y="426"/>
                      <a:pt x="602" y="376"/>
                    </a:cubicBez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2710487" y="1731201"/>
                <a:ext cx="28278" cy="8938"/>
              </a:xfrm>
              <a:custGeom>
                <a:rect l="l" t="t" r="r" b="b"/>
                <a:pathLst>
                  <a:path w="1430" h="452" extrusionOk="0">
                    <a:moveTo>
                      <a:pt x="1430" y="0"/>
                    </a:moveTo>
                    <a:cubicBezTo>
                      <a:pt x="1254" y="25"/>
                      <a:pt x="1079" y="50"/>
                      <a:pt x="903" y="75"/>
                    </a:cubicBezTo>
                    <a:lnTo>
                      <a:pt x="1" y="451"/>
                    </a:lnTo>
                    <a:cubicBezTo>
                      <a:pt x="176" y="426"/>
                      <a:pt x="352" y="401"/>
                      <a:pt x="527" y="376"/>
                    </a:cubicBezTo>
                    <a:lnTo>
                      <a:pt x="1430" y="0"/>
                    </a:ln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2720909" y="1731201"/>
                <a:ext cx="26281" cy="7455"/>
              </a:xfrm>
              <a:custGeom>
                <a:rect l="l" t="t" r="r" b="b"/>
                <a:pathLst>
                  <a:path w="1329" h="377" extrusionOk="0">
                    <a:moveTo>
                      <a:pt x="903" y="0"/>
                    </a:moveTo>
                    <a:lnTo>
                      <a:pt x="0" y="376"/>
                    </a:lnTo>
                    <a:lnTo>
                      <a:pt x="426" y="376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2729333" y="1731201"/>
                <a:ext cx="24798" cy="7950"/>
              </a:xfrm>
              <a:custGeom>
                <a:rect l="l" t="t" r="r" b="b"/>
                <a:pathLst>
                  <a:path w="1254" h="4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26" y="376"/>
                      <a:pt x="251" y="401"/>
                      <a:pt x="376" y="401"/>
                    </a:cubicBezTo>
                    <a:lnTo>
                      <a:pt x="1254" y="25"/>
                    </a:lnTo>
                    <a:cubicBezTo>
                      <a:pt x="1128" y="25"/>
                      <a:pt x="1003" y="0"/>
                      <a:pt x="903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2736769" y="1731696"/>
                <a:ext cx="24303" cy="8444"/>
              </a:xfrm>
              <a:custGeom>
                <a:rect l="l" t="t" r="r" b="b"/>
                <a:pathLst>
                  <a:path w="1229" h="427" extrusionOk="0">
                    <a:moveTo>
                      <a:pt x="878" y="0"/>
                    </a:moveTo>
                    <a:lnTo>
                      <a:pt x="0" y="376"/>
                    </a:lnTo>
                    <a:cubicBezTo>
                      <a:pt x="101" y="401"/>
                      <a:pt x="201" y="426"/>
                      <a:pt x="326" y="426"/>
                    </a:cubicBezTo>
                    <a:lnTo>
                      <a:pt x="1228" y="50"/>
                    </a:lnTo>
                    <a:cubicBezTo>
                      <a:pt x="1103" y="50"/>
                      <a:pt x="1003" y="25"/>
                      <a:pt x="87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2743216" y="1732685"/>
                <a:ext cx="23809" cy="8938"/>
              </a:xfrm>
              <a:custGeom>
                <a:rect l="l" t="t" r="r" b="b"/>
                <a:pathLst>
                  <a:path w="1204" h="4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01"/>
                      <a:pt x="201" y="426"/>
                      <a:pt x="301" y="451"/>
                    </a:cubicBezTo>
                    <a:lnTo>
                      <a:pt x="1203" y="76"/>
                    </a:lnTo>
                    <a:cubicBezTo>
                      <a:pt x="1103" y="50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8"/>
              <p:cNvSpPr/>
              <p:nvPr/>
            </p:nvSpPr>
            <p:spPr>
              <a:xfrm>
                <a:off x="2749149" y="1734168"/>
                <a:ext cx="23809" cy="9433"/>
              </a:xfrm>
              <a:custGeom>
                <a:rect l="l" t="t" r="r" b="b"/>
                <a:pathLst>
                  <a:path w="1204" h="477" extrusionOk="0">
                    <a:moveTo>
                      <a:pt x="903" y="1"/>
                    </a:moveTo>
                    <a:lnTo>
                      <a:pt x="1" y="376"/>
                    </a:lnTo>
                    <a:cubicBezTo>
                      <a:pt x="101" y="402"/>
                      <a:pt x="201" y="452"/>
                      <a:pt x="327" y="477"/>
                    </a:cubicBezTo>
                    <a:lnTo>
                      <a:pt x="1204" y="101"/>
                    </a:lnTo>
                    <a:cubicBezTo>
                      <a:pt x="1104" y="76"/>
                      <a:pt x="1003" y="26"/>
                      <a:pt x="903" y="1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2755596" y="1736145"/>
                <a:ext cx="23315" cy="9433"/>
              </a:xfrm>
              <a:custGeom>
                <a:rect l="l" t="t" r="r" b="b"/>
                <a:pathLst>
                  <a:path w="1179" h="477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02"/>
                      <a:pt x="176" y="452"/>
                      <a:pt x="276" y="477"/>
                    </a:cubicBezTo>
                    <a:lnTo>
                      <a:pt x="1179" y="101"/>
                    </a:lnTo>
                    <a:cubicBezTo>
                      <a:pt x="1078" y="76"/>
                      <a:pt x="978" y="26"/>
                      <a:pt x="8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2761054" y="1738143"/>
                <a:ext cx="23315" cy="9927"/>
              </a:xfrm>
              <a:custGeom>
                <a:rect l="l" t="t" r="r" b="b"/>
                <a:pathLst>
                  <a:path w="1179" h="502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51"/>
                      <a:pt x="276" y="501"/>
                    </a:cubicBezTo>
                    <a:lnTo>
                      <a:pt x="1178" y="125"/>
                    </a:lnTo>
                    <a:cubicBezTo>
                      <a:pt x="1078" y="75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2766512" y="1740615"/>
                <a:ext cx="23315" cy="9927"/>
              </a:xfrm>
              <a:custGeom>
                <a:rect l="l" t="t" r="r" b="b"/>
                <a:pathLst>
                  <a:path w="1179" h="50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426"/>
                      <a:pt x="176" y="451"/>
                      <a:pt x="276" y="502"/>
                    </a:cubicBezTo>
                    <a:lnTo>
                      <a:pt x="1178" y="126"/>
                    </a:lnTo>
                    <a:cubicBezTo>
                      <a:pt x="1078" y="76"/>
                      <a:pt x="1003" y="25"/>
                      <a:pt x="902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2771950" y="1743087"/>
                <a:ext cx="23315" cy="10421"/>
              </a:xfrm>
              <a:custGeom>
                <a:rect l="l" t="t" r="r" b="b"/>
                <a:pathLst>
                  <a:path w="1179" h="527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101" y="427"/>
                      <a:pt x="176" y="477"/>
                      <a:pt x="276" y="527"/>
                    </a:cubicBezTo>
                    <a:lnTo>
                      <a:pt x="1179" y="151"/>
                    </a:lnTo>
                    <a:cubicBezTo>
                      <a:pt x="1078" y="101"/>
                      <a:pt x="1003" y="51"/>
                      <a:pt x="903" y="1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2777408" y="1746073"/>
                <a:ext cx="23315" cy="10421"/>
              </a:xfrm>
              <a:custGeom>
                <a:rect l="l" t="t" r="r" b="b"/>
                <a:pathLst>
                  <a:path w="117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101" y="426"/>
                      <a:pt x="176" y="476"/>
                      <a:pt x="276" y="526"/>
                    </a:cubicBezTo>
                    <a:lnTo>
                      <a:pt x="1178" y="150"/>
                    </a:lnTo>
                    <a:cubicBezTo>
                      <a:pt x="1078" y="100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2782867" y="1749039"/>
                <a:ext cx="22820" cy="10916"/>
              </a:xfrm>
              <a:custGeom>
                <a:rect l="l" t="t" r="r" b="b"/>
                <a:pathLst>
                  <a:path w="1154" h="552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75" y="426"/>
                      <a:pt x="176" y="502"/>
                      <a:pt x="276" y="552"/>
                    </a:cubicBezTo>
                    <a:lnTo>
                      <a:pt x="1153" y="176"/>
                    </a:lnTo>
                    <a:cubicBezTo>
                      <a:pt x="1078" y="126"/>
                      <a:pt x="978" y="51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2788305" y="1752500"/>
                <a:ext cx="22820" cy="11430"/>
              </a:xfrm>
              <a:custGeom>
                <a:rect l="l" t="t" r="r" b="b"/>
                <a:pathLst>
                  <a:path w="1154" h="57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52"/>
                      <a:pt x="176" y="502"/>
                      <a:pt x="251" y="577"/>
                    </a:cubicBezTo>
                    <a:lnTo>
                      <a:pt x="1154" y="201"/>
                    </a:lnTo>
                    <a:cubicBezTo>
                      <a:pt x="1079" y="126"/>
                      <a:pt x="978" y="51"/>
                      <a:pt x="878" y="1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2793269" y="1756475"/>
                <a:ext cx="22326" cy="10421"/>
              </a:xfrm>
              <a:custGeom>
                <a:rect l="l" t="t" r="r" b="b"/>
                <a:pathLst>
                  <a:path w="1129" h="5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26"/>
                      <a:pt x="151" y="477"/>
                      <a:pt x="226" y="527"/>
                    </a:cubicBezTo>
                    <a:lnTo>
                      <a:pt x="1128" y="151"/>
                    </a:lnTo>
                    <a:cubicBezTo>
                      <a:pt x="1053" y="101"/>
                      <a:pt x="978" y="50"/>
                      <a:pt x="903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2797738" y="1759441"/>
                <a:ext cx="18846" cy="8444"/>
              </a:xfrm>
              <a:custGeom>
                <a:rect l="l" t="t" r="r" b="b"/>
                <a:pathLst>
                  <a:path w="953" h="427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25" y="402"/>
                      <a:pt x="50" y="402"/>
                      <a:pt x="50" y="427"/>
                    </a:cubicBezTo>
                    <a:lnTo>
                      <a:pt x="952" y="51"/>
                    </a:lnTo>
                    <a:cubicBezTo>
                      <a:pt x="927" y="26"/>
                      <a:pt x="927" y="26"/>
                      <a:pt x="902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2798727" y="1760430"/>
                <a:ext cx="23315" cy="11924"/>
              </a:xfrm>
              <a:custGeom>
                <a:rect l="l" t="t" r="r" b="b"/>
                <a:pathLst>
                  <a:path w="1179" h="603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100" y="452"/>
                      <a:pt x="201" y="527"/>
                      <a:pt x="301" y="602"/>
                    </a:cubicBezTo>
                    <a:lnTo>
                      <a:pt x="1178" y="226"/>
                    </a:lnTo>
                    <a:cubicBezTo>
                      <a:pt x="1103" y="151"/>
                      <a:pt x="1003" y="7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2804660" y="1764900"/>
                <a:ext cx="22820" cy="11905"/>
              </a:xfrm>
              <a:custGeom>
                <a:rect l="l" t="t" r="r" b="b"/>
                <a:pathLst>
                  <a:path w="1154" h="602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76" y="452"/>
                      <a:pt x="176" y="527"/>
                      <a:pt x="277" y="602"/>
                    </a:cubicBezTo>
                    <a:lnTo>
                      <a:pt x="1154" y="226"/>
                    </a:lnTo>
                    <a:cubicBezTo>
                      <a:pt x="1079" y="151"/>
                      <a:pt x="978" y="76"/>
                      <a:pt x="878" y="0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2810118" y="1769349"/>
                <a:ext cx="23315" cy="12913"/>
              </a:xfrm>
              <a:custGeom>
                <a:rect l="l" t="t" r="r" b="b"/>
                <a:pathLst>
                  <a:path w="1179" h="6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76" y="477"/>
                      <a:pt x="176" y="552"/>
                      <a:pt x="276" y="653"/>
                    </a:cubicBezTo>
                    <a:lnTo>
                      <a:pt x="1179" y="277"/>
                    </a:lnTo>
                    <a:cubicBezTo>
                      <a:pt x="1078" y="176"/>
                      <a:pt x="978" y="101"/>
                      <a:pt x="878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2815576" y="1774807"/>
                <a:ext cx="23315" cy="12913"/>
              </a:xfrm>
              <a:custGeom>
                <a:rect l="l" t="t" r="r" b="b"/>
                <a:pathLst>
                  <a:path w="1179" h="6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101" y="452"/>
                      <a:pt x="176" y="552"/>
                      <a:pt x="276" y="652"/>
                    </a:cubicBezTo>
                    <a:lnTo>
                      <a:pt x="1178" y="276"/>
                    </a:lnTo>
                    <a:cubicBezTo>
                      <a:pt x="1078" y="176"/>
                      <a:pt x="978" y="76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2821014" y="1780266"/>
                <a:ext cx="23315" cy="13407"/>
              </a:xfrm>
              <a:custGeom>
                <a:rect l="l" t="t" r="r" b="b"/>
                <a:pathLst>
                  <a:path w="1179" h="678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7"/>
                      <a:pt x="202" y="577"/>
                      <a:pt x="277" y="677"/>
                    </a:cubicBezTo>
                    <a:lnTo>
                      <a:pt x="1179" y="301"/>
                    </a:lnTo>
                    <a:cubicBezTo>
                      <a:pt x="1079" y="201"/>
                      <a:pt x="1004" y="101"/>
                      <a:pt x="903" y="0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2826472" y="1786218"/>
                <a:ext cx="23315" cy="13882"/>
              </a:xfrm>
              <a:custGeom>
                <a:rect l="l" t="t" r="r" b="b"/>
                <a:pathLst>
                  <a:path w="1179" h="702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476"/>
                      <a:pt x="201" y="577"/>
                      <a:pt x="301" y="702"/>
                    </a:cubicBezTo>
                    <a:lnTo>
                      <a:pt x="1179" y="301"/>
                    </a:lnTo>
                    <a:cubicBezTo>
                      <a:pt x="1103" y="201"/>
                      <a:pt x="1003" y="100"/>
                      <a:pt x="903" y="0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2832425" y="1792151"/>
                <a:ext cx="22820" cy="14396"/>
              </a:xfrm>
              <a:custGeom>
                <a:rect l="l" t="t" r="r" b="b"/>
                <a:pathLst>
                  <a:path w="1154" h="728" extrusionOk="0">
                    <a:moveTo>
                      <a:pt x="878" y="1"/>
                    </a:moveTo>
                    <a:lnTo>
                      <a:pt x="0" y="402"/>
                    </a:lnTo>
                    <a:cubicBezTo>
                      <a:pt x="76" y="502"/>
                      <a:pt x="176" y="602"/>
                      <a:pt x="276" y="728"/>
                    </a:cubicBezTo>
                    <a:lnTo>
                      <a:pt x="1153" y="352"/>
                    </a:lnTo>
                    <a:cubicBezTo>
                      <a:pt x="1078" y="226"/>
                      <a:pt x="978" y="126"/>
                      <a:pt x="878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2837883" y="1799092"/>
                <a:ext cx="22820" cy="13902"/>
              </a:xfrm>
              <a:custGeom>
                <a:rect l="l" t="t" r="r" b="b"/>
                <a:pathLst>
                  <a:path w="1154" h="703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75" y="477"/>
                      <a:pt x="176" y="602"/>
                      <a:pt x="251" y="703"/>
                    </a:cubicBezTo>
                    <a:lnTo>
                      <a:pt x="1153" y="327"/>
                    </a:lnTo>
                    <a:cubicBezTo>
                      <a:pt x="1053" y="226"/>
                      <a:pt x="978" y="101"/>
                      <a:pt x="877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2842827" y="1805539"/>
                <a:ext cx="22820" cy="14396"/>
              </a:xfrm>
              <a:custGeom>
                <a:rect l="l" t="t" r="r" b="b"/>
                <a:pathLst>
                  <a:path w="1154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76" y="502"/>
                      <a:pt x="176" y="602"/>
                      <a:pt x="251" y="727"/>
                    </a:cubicBezTo>
                    <a:lnTo>
                      <a:pt x="1154" y="351"/>
                    </a:lnTo>
                    <a:cubicBezTo>
                      <a:pt x="1078" y="226"/>
                      <a:pt x="978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2847791" y="1812480"/>
                <a:ext cx="22326" cy="14396"/>
              </a:xfrm>
              <a:custGeom>
                <a:rect l="l" t="t" r="r" b="b"/>
                <a:pathLst>
                  <a:path w="1129" h="728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76" y="477"/>
                      <a:pt x="176" y="602"/>
                      <a:pt x="251" y="727"/>
                    </a:cubicBezTo>
                    <a:lnTo>
                      <a:pt x="1128" y="351"/>
                    </a:lnTo>
                    <a:cubicBezTo>
                      <a:pt x="1053" y="226"/>
                      <a:pt x="978" y="101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2852755" y="1819422"/>
                <a:ext cx="22306" cy="14396"/>
              </a:xfrm>
              <a:custGeom>
                <a:rect l="l" t="t" r="r" b="b"/>
                <a:pathLst>
                  <a:path w="1128" h="728" extrusionOk="0">
                    <a:moveTo>
                      <a:pt x="877" y="0"/>
                    </a:moveTo>
                    <a:lnTo>
                      <a:pt x="0" y="376"/>
                    </a:lnTo>
                    <a:cubicBezTo>
                      <a:pt x="75" y="477"/>
                      <a:pt x="150" y="602"/>
                      <a:pt x="226" y="727"/>
                    </a:cubicBezTo>
                    <a:lnTo>
                      <a:pt x="1128" y="351"/>
                    </a:lnTo>
                    <a:cubicBezTo>
                      <a:pt x="1053" y="226"/>
                      <a:pt x="977" y="101"/>
                      <a:pt x="877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2857204" y="1826363"/>
                <a:ext cx="22326" cy="14891"/>
              </a:xfrm>
              <a:custGeom>
                <a:rect l="l" t="t" r="r" b="b"/>
                <a:pathLst>
                  <a:path w="1129" h="7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76" y="501"/>
                      <a:pt x="151" y="627"/>
                      <a:pt x="226" y="752"/>
                    </a:cubicBezTo>
                    <a:lnTo>
                      <a:pt x="1128" y="376"/>
                    </a:lnTo>
                    <a:cubicBezTo>
                      <a:pt x="1053" y="251"/>
                      <a:pt x="978" y="126"/>
                      <a:pt x="903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2861674" y="1833799"/>
                <a:ext cx="22820" cy="16374"/>
              </a:xfrm>
              <a:custGeom>
                <a:rect l="l" t="t" r="r" b="b"/>
                <a:pathLst>
                  <a:path w="1154" h="827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100" y="526"/>
                      <a:pt x="176" y="677"/>
                      <a:pt x="276" y="827"/>
                    </a:cubicBezTo>
                    <a:lnTo>
                      <a:pt x="1153" y="451"/>
                    </a:lnTo>
                    <a:cubicBezTo>
                      <a:pt x="1078" y="301"/>
                      <a:pt x="1003" y="151"/>
                      <a:pt x="902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2867112" y="1842718"/>
                <a:ext cx="24798" cy="21317"/>
              </a:xfrm>
              <a:custGeom>
                <a:rect l="l" t="t" r="r" b="b"/>
                <a:pathLst>
                  <a:path w="1254" h="1078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126" y="602"/>
                      <a:pt x="251" y="852"/>
                      <a:pt x="352" y="1078"/>
                    </a:cubicBezTo>
                    <a:lnTo>
                      <a:pt x="1254" y="702"/>
                    </a:lnTo>
                    <a:cubicBezTo>
                      <a:pt x="1129" y="476"/>
                      <a:pt x="1028" y="226"/>
                      <a:pt x="878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2874053" y="1856601"/>
                <a:ext cx="26301" cy="25292"/>
              </a:xfrm>
              <a:custGeom>
                <a:rect l="l" t="t" r="r" b="b"/>
                <a:pathLst>
                  <a:path w="1330" h="1279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51" y="677"/>
                      <a:pt x="301" y="977"/>
                      <a:pt x="427" y="1278"/>
                    </a:cubicBezTo>
                    <a:lnTo>
                      <a:pt x="1329" y="902"/>
                    </a:lnTo>
                    <a:cubicBezTo>
                      <a:pt x="1204" y="602"/>
                      <a:pt x="1053" y="301"/>
                      <a:pt x="903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2882478" y="1874438"/>
                <a:ext cx="23315" cy="20823"/>
              </a:xfrm>
              <a:custGeom>
                <a:rect l="l" t="t" r="r" b="b"/>
                <a:pathLst>
                  <a:path w="1179" h="1053" extrusionOk="0">
                    <a:moveTo>
                      <a:pt x="903" y="0"/>
                    </a:moveTo>
                    <a:lnTo>
                      <a:pt x="1" y="376"/>
                    </a:lnTo>
                    <a:cubicBezTo>
                      <a:pt x="101" y="602"/>
                      <a:pt x="176" y="827"/>
                      <a:pt x="276" y="1053"/>
                    </a:cubicBezTo>
                    <a:lnTo>
                      <a:pt x="1179" y="677"/>
                    </a:lnTo>
                    <a:cubicBezTo>
                      <a:pt x="1078" y="451"/>
                      <a:pt x="1003" y="226"/>
                      <a:pt x="903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2887936" y="1887807"/>
                <a:ext cx="20843" cy="16393"/>
              </a:xfrm>
              <a:custGeom>
                <a:rect l="l" t="t" r="r" b="b"/>
                <a:pathLst>
                  <a:path w="1054" h="829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51" y="527"/>
                      <a:pt x="101" y="678"/>
                      <a:pt x="176" y="828"/>
                    </a:cubicBezTo>
                    <a:lnTo>
                      <a:pt x="1053" y="452"/>
                    </a:lnTo>
                    <a:cubicBezTo>
                      <a:pt x="1003" y="302"/>
                      <a:pt x="953" y="151"/>
                      <a:pt x="903" y="1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2891397" y="1896746"/>
                <a:ext cx="20348" cy="15385"/>
              </a:xfrm>
              <a:custGeom>
                <a:rect l="l" t="t" r="r" b="b"/>
                <a:pathLst>
                  <a:path w="1029" h="778" extrusionOk="0">
                    <a:moveTo>
                      <a:pt x="878" y="0"/>
                    </a:moveTo>
                    <a:lnTo>
                      <a:pt x="1" y="376"/>
                    </a:lnTo>
                    <a:cubicBezTo>
                      <a:pt x="26" y="526"/>
                      <a:pt x="76" y="652"/>
                      <a:pt x="126" y="777"/>
                    </a:cubicBezTo>
                    <a:lnTo>
                      <a:pt x="1028" y="401"/>
                    </a:lnTo>
                    <a:cubicBezTo>
                      <a:pt x="978" y="276"/>
                      <a:pt x="928" y="151"/>
                      <a:pt x="87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2893889" y="1904676"/>
                <a:ext cx="19834" cy="14891"/>
              </a:xfrm>
              <a:custGeom>
                <a:rect l="l" t="t" r="r" b="b"/>
                <a:pathLst>
                  <a:path w="10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25" y="501"/>
                      <a:pt x="75" y="627"/>
                      <a:pt x="100" y="752"/>
                    </a:cubicBezTo>
                    <a:lnTo>
                      <a:pt x="1003" y="376"/>
                    </a:lnTo>
                    <a:cubicBezTo>
                      <a:pt x="978" y="251"/>
                      <a:pt x="928" y="125"/>
                      <a:pt x="902" y="0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2895866" y="1912111"/>
                <a:ext cx="19834" cy="14376"/>
              </a:xfrm>
              <a:custGeom>
                <a:rect l="l" t="t" r="r" b="b"/>
                <a:pathLst>
                  <a:path w="1003" h="727" extrusionOk="0">
                    <a:moveTo>
                      <a:pt x="903" y="0"/>
                    </a:moveTo>
                    <a:lnTo>
                      <a:pt x="0" y="376"/>
                    </a:lnTo>
                    <a:cubicBezTo>
                      <a:pt x="51" y="501"/>
                      <a:pt x="76" y="602"/>
                      <a:pt x="101" y="727"/>
                    </a:cubicBezTo>
                    <a:lnTo>
                      <a:pt x="1003" y="351"/>
                    </a:lnTo>
                    <a:cubicBezTo>
                      <a:pt x="978" y="226"/>
                      <a:pt x="953" y="125"/>
                      <a:pt x="903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2897844" y="1919033"/>
                <a:ext cx="19854" cy="14891"/>
              </a:xfrm>
              <a:custGeom>
                <a:rect l="l" t="t" r="r" b="b"/>
                <a:pathLst>
                  <a:path w="1004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51" y="502"/>
                      <a:pt x="76" y="628"/>
                      <a:pt x="101" y="753"/>
                    </a:cubicBezTo>
                    <a:lnTo>
                      <a:pt x="1003" y="377"/>
                    </a:lnTo>
                    <a:cubicBezTo>
                      <a:pt x="978" y="252"/>
                      <a:pt x="953" y="126"/>
                      <a:pt x="903" y="1"/>
                    </a:cubicBez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2899821" y="1926469"/>
                <a:ext cx="19360" cy="14396"/>
              </a:xfrm>
              <a:custGeom>
                <a:rect l="l" t="t" r="r" b="b"/>
                <a:pathLst>
                  <a:path w="979" h="72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76" y="627"/>
                      <a:pt x="101" y="728"/>
                    </a:cubicBezTo>
                    <a:lnTo>
                      <a:pt x="978" y="352"/>
                    </a:lnTo>
                    <a:cubicBezTo>
                      <a:pt x="953" y="226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2901819" y="1933410"/>
                <a:ext cx="19340" cy="15385"/>
              </a:xfrm>
              <a:custGeom>
                <a:rect l="l" t="t" r="r" b="b"/>
                <a:pathLst>
                  <a:path w="978" h="778" extrusionOk="0">
                    <a:moveTo>
                      <a:pt x="877" y="1"/>
                    </a:moveTo>
                    <a:lnTo>
                      <a:pt x="0" y="377"/>
                    </a:lnTo>
                    <a:cubicBezTo>
                      <a:pt x="25" y="502"/>
                      <a:pt x="50" y="627"/>
                      <a:pt x="75" y="778"/>
                    </a:cubicBezTo>
                    <a:lnTo>
                      <a:pt x="978" y="377"/>
                    </a:lnTo>
                    <a:cubicBezTo>
                      <a:pt x="953" y="251"/>
                      <a:pt x="928" y="126"/>
                      <a:pt x="877" y="1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2903302" y="1941340"/>
                <a:ext cx="18846" cy="14891"/>
              </a:xfrm>
              <a:custGeom>
                <a:rect l="l" t="t" r="r" b="b"/>
                <a:pathLst>
                  <a:path w="953" h="753" extrusionOk="0">
                    <a:moveTo>
                      <a:pt x="903" y="1"/>
                    </a:moveTo>
                    <a:lnTo>
                      <a:pt x="0" y="377"/>
                    </a:lnTo>
                    <a:cubicBezTo>
                      <a:pt x="25" y="502"/>
                      <a:pt x="51" y="627"/>
                      <a:pt x="76" y="753"/>
                    </a:cubicBezTo>
                    <a:lnTo>
                      <a:pt x="953" y="377"/>
                    </a:lnTo>
                    <a:cubicBezTo>
                      <a:pt x="953" y="251"/>
                      <a:pt x="928" y="126"/>
                      <a:pt x="903" y="1"/>
                    </a:cubicBez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2904785" y="1948776"/>
                <a:ext cx="18846" cy="14891"/>
              </a:xfrm>
              <a:custGeom>
                <a:rect l="l" t="t" r="r" b="b"/>
                <a:pathLst>
                  <a:path w="953" h="753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02"/>
                      <a:pt x="26" y="627"/>
                      <a:pt x="51" y="753"/>
                    </a:cubicBezTo>
                    <a:lnTo>
                      <a:pt x="953" y="377"/>
                    </a:lnTo>
                    <a:cubicBezTo>
                      <a:pt x="928" y="251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2905774" y="1956212"/>
                <a:ext cx="18865" cy="15385"/>
              </a:xfrm>
              <a:custGeom>
                <a:rect l="l" t="t" r="r" b="b"/>
                <a:pathLst>
                  <a:path w="954" h="778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27"/>
                      <a:pt x="26" y="652"/>
                      <a:pt x="51" y="778"/>
                    </a:cubicBezTo>
                    <a:lnTo>
                      <a:pt x="953" y="402"/>
                    </a:lnTo>
                    <a:cubicBezTo>
                      <a:pt x="928" y="276"/>
                      <a:pt x="928" y="151"/>
                      <a:pt x="903" y="1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2906763" y="1964142"/>
                <a:ext cx="18371" cy="14891"/>
              </a:xfrm>
              <a:custGeom>
                <a:rect l="l" t="t" r="r" b="b"/>
                <a:pathLst>
                  <a:path w="929" h="753" extrusionOk="0">
                    <a:moveTo>
                      <a:pt x="903" y="1"/>
                    </a:moveTo>
                    <a:lnTo>
                      <a:pt x="1" y="377"/>
                    </a:lnTo>
                    <a:cubicBezTo>
                      <a:pt x="26" y="502"/>
                      <a:pt x="26" y="627"/>
                      <a:pt x="51" y="753"/>
                    </a:cubicBezTo>
                    <a:lnTo>
                      <a:pt x="928" y="377"/>
                    </a:lnTo>
                    <a:cubicBezTo>
                      <a:pt x="928" y="251"/>
                      <a:pt x="903" y="126"/>
                      <a:pt x="903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2907751" y="1971578"/>
                <a:ext cx="18371" cy="15385"/>
              </a:xfrm>
              <a:custGeom>
                <a:rect l="l" t="t" r="r" b="b"/>
                <a:pathLst>
                  <a:path w="929" h="778" extrusionOk="0">
                    <a:moveTo>
                      <a:pt x="878" y="1"/>
                    </a:moveTo>
                    <a:lnTo>
                      <a:pt x="1" y="377"/>
                    </a:lnTo>
                    <a:cubicBezTo>
                      <a:pt x="1" y="527"/>
                      <a:pt x="1" y="652"/>
                      <a:pt x="26" y="778"/>
                    </a:cubicBezTo>
                    <a:lnTo>
                      <a:pt x="928" y="402"/>
                    </a:lnTo>
                    <a:cubicBezTo>
                      <a:pt x="903" y="276"/>
                      <a:pt x="903" y="126"/>
                      <a:pt x="878" y="1"/>
                    </a:cubicBezTo>
                    <a:close/>
                  </a:path>
                </a:pathLst>
              </a:custGeom>
              <a:solidFill>
                <a:srgbClr val="909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2908266" y="1979508"/>
                <a:ext cx="17857" cy="14396"/>
              </a:xfrm>
              <a:custGeom>
                <a:rect l="l" t="t" r="r" b="b"/>
                <a:pathLst>
                  <a:path w="903" h="728" extrusionOk="0">
                    <a:moveTo>
                      <a:pt x="902" y="1"/>
                    </a:moveTo>
                    <a:lnTo>
                      <a:pt x="0" y="377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2908266" y="1986449"/>
                <a:ext cx="17857" cy="14891"/>
              </a:xfrm>
              <a:custGeom>
                <a:rect l="l" t="t" r="r" b="b"/>
                <a:pathLst>
                  <a:path w="903" h="753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25" y="627"/>
                      <a:pt x="25" y="752"/>
                    </a:cubicBezTo>
                    <a:lnTo>
                      <a:pt x="902" y="376"/>
                    </a:lnTo>
                    <a:cubicBezTo>
                      <a:pt x="902" y="251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2908266" y="1993885"/>
                <a:ext cx="17857" cy="14396"/>
              </a:xfrm>
              <a:custGeom>
                <a:rect l="l" t="t" r="r" b="b"/>
                <a:pathLst>
                  <a:path w="903" h="728" extrusionOk="0">
                    <a:moveTo>
                      <a:pt x="902" y="0"/>
                    </a:moveTo>
                    <a:lnTo>
                      <a:pt x="25" y="376"/>
                    </a:lnTo>
                    <a:cubicBezTo>
                      <a:pt x="25" y="502"/>
                      <a:pt x="0" y="602"/>
                      <a:pt x="0" y="727"/>
                    </a:cubicBezTo>
                    <a:lnTo>
                      <a:pt x="902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2908266" y="2000826"/>
                <a:ext cx="17857" cy="14396"/>
              </a:xfrm>
              <a:custGeom>
                <a:rect l="l" t="t" r="r" b="b"/>
                <a:pathLst>
                  <a:path w="903" h="728" extrusionOk="0">
                    <a:moveTo>
                      <a:pt x="902" y="0"/>
                    </a:moveTo>
                    <a:lnTo>
                      <a:pt x="0" y="376"/>
                    </a:lnTo>
                    <a:cubicBezTo>
                      <a:pt x="0" y="502"/>
                      <a:pt x="0" y="602"/>
                      <a:pt x="0" y="727"/>
                    </a:cubicBezTo>
                    <a:lnTo>
                      <a:pt x="877" y="351"/>
                    </a:lnTo>
                    <a:cubicBezTo>
                      <a:pt x="902" y="226"/>
                      <a:pt x="902" y="126"/>
                      <a:pt x="902" y="0"/>
                    </a:cubicBez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2907257" y="2007768"/>
                <a:ext cx="18371" cy="14396"/>
              </a:xfrm>
              <a:custGeom>
                <a:rect l="l" t="t" r="r" b="b"/>
                <a:pathLst>
                  <a:path w="929" h="728" extrusionOk="0">
                    <a:moveTo>
                      <a:pt x="928" y="0"/>
                    </a:moveTo>
                    <a:lnTo>
                      <a:pt x="51" y="376"/>
                    </a:lnTo>
                    <a:cubicBezTo>
                      <a:pt x="26" y="501"/>
                      <a:pt x="26" y="602"/>
                      <a:pt x="1" y="727"/>
                    </a:cubicBezTo>
                    <a:lnTo>
                      <a:pt x="903" y="351"/>
                    </a:lnTo>
                    <a:cubicBezTo>
                      <a:pt x="928" y="226"/>
                      <a:pt x="928" y="126"/>
                      <a:pt x="928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2906763" y="2014709"/>
                <a:ext cx="18371" cy="14376"/>
              </a:xfrm>
              <a:custGeom>
                <a:rect l="l" t="t" r="r" b="b"/>
                <a:pathLst>
                  <a:path w="929" h="727" extrusionOk="0">
                    <a:moveTo>
                      <a:pt x="928" y="0"/>
                    </a:moveTo>
                    <a:lnTo>
                      <a:pt x="26" y="376"/>
                    </a:lnTo>
                    <a:cubicBezTo>
                      <a:pt x="26" y="476"/>
                      <a:pt x="26" y="577"/>
                      <a:pt x="1" y="702"/>
                    </a:cubicBezTo>
                    <a:cubicBezTo>
                      <a:pt x="1" y="702"/>
                      <a:pt x="1" y="702"/>
                      <a:pt x="1" y="727"/>
                    </a:cubicBezTo>
                    <a:lnTo>
                      <a:pt x="903" y="326"/>
                    </a:lnTo>
                    <a:cubicBezTo>
                      <a:pt x="903" y="201"/>
                      <a:pt x="928" y="100"/>
                      <a:pt x="928" y="0"/>
                    </a:cubicBez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2905774" y="2021136"/>
                <a:ext cx="18865" cy="14396"/>
              </a:xfrm>
              <a:custGeom>
                <a:rect l="l" t="t" r="r" b="b"/>
                <a:pathLst>
                  <a:path w="954" h="728" extrusionOk="0">
                    <a:moveTo>
                      <a:pt x="953" y="1"/>
                    </a:moveTo>
                    <a:lnTo>
                      <a:pt x="51" y="402"/>
                    </a:lnTo>
                    <a:cubicBezTo>
                      <a:pt x="26" y="502"/>
                      <a:pt x="26" y="627"/>
                      <a:pt x="1" y="728"/>
                    </a:cubicBezTo>
                    <a:lnTo>
                      <a:pt x="903" y="352"/>
                    </a:lnTo>
                    <a:cubicBezTo>
                      <a:pt x="903" y="252"/>
                      <a:pt x="928" y="126"/>
                      <a:pt x="953" y="1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2904291" y="2028077"/>
                <a:ext cx="19340" cy="14396"/>
              </a:xfrm>
              <a:custGeom>
                <a:rect l="l" t="t" r="r" b="b"/>
                <a:pathLst>
                  <a:path w="978" h="728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1" y="502"/>
                      <a:pt x="26" y="602"/>
                      <a:pt x="1" y="728"/>
                    </a:cubicBezTo>
                    <a:lnTo>
                      <a:pt x="903" y="352"/>
                    </a:lnTo>
                    <a:cubicBezTo>
                      <a:pt x="928" y="226"/>
                      <a:pt x="953" y="126"/>
                      <a:pt x="978" y="1"/>
                    </a:cubicBez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2902808" y="2035019"/>
                <a:ext cx="19340" cy="13902"/>
              </a:xfrm>
              <a:custGeom>
                <a:rect l="l" t="t" r="r" b="b"/>
                <a:pathLst>
                  <a:path w="978" h="703" extrusionOk="0">
                    <a:moveTo>
                      <a:pt x="978" y="1"/>
                    </a:moveTo>
                    <a:lnTo>
                      <a:pt x="76" y="377"/>
                    </a:lnTo>
                    <a:cubicBezTo>
                      <a:pt x="50" y="477"/>
                      <a:pt x="25" y="602"/>
                      <a:pt x="0" y="702"/>
                    </a:cubicBezTo>
                    <a:lnTo>
                      <a:pt x="903" y="326"/>
                    </a:lnTo>
                    <a:cubicBezTo>
                      <a:pt x="928" y="226"/>
                      <a:pt x="953" y="101"/>
                      <a:pt x="978" y="1"/>
                    </a:cubicBez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2900830" y="2041466"/>
                <a:ext cx="19834" cy="13902"/>
              </a:xfrm>
              <a:custGeom>
                <a:rect l="l" t="t" r="r" b="b"/>
                <a:pathLst>
                  <a:path w="1003" h="703" extrusionOk="0">
                    <a:moveTo>
                      <a:pt x="1003" y="0"/>
                    </a:moveTo>
                    <a:lnTo>
                      <a:pt x="100" y="376"/>
                    </a:lnTo>
                    <a:cubicBezTo>
                      <a:pt x="75" y="502"/>
                      <a:pt x="50" y="602"/>
                      <a:pt x="0" y="702"/>
                    </a:cubicBezTo>
                    <a:lnTo>
                      <a:pt x="902" y="326"/>
                    </a:lnTo>
                    <a:cubicBezTo>
                      <a:pt x="927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2898833" y="2047913"/>
                <a:ext cx="19854" cy="14396"/>
              </a:xfrm>
              <a:custGeom>
                <a:rect l="l" t="t" r="r" b="b"/>
                <a:pathLst>
                  <a:path w="1004" h="728" extrusionOk="0">
                    <a:moveTo>
                      <a:pt x="1003" y="0"/>
                    </a:moveTo>
                    <a:lnTo>
                      <a:pt x="101" y="376"/>
                    </a:lnTo>
                    <a:cubicBezTo>
                      <a:pt x="76" y="502"/>
                      <a:pt x="26" y="627"/>
                      <a:pt x="1" y="727"/>
                    </a:cubicBezTo>
                    <a:lnTo>
                      <a:pt x="878" y="351"/>
                    </a:lnTo>
                    <a:cubicBezTo>
                      <a:pt x="928" y="226"/>
                      <a:pt x="978" y="126"/>
                      <a:pt x="1003" y="0"/>
                    </a:cubicBez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2895866" y="2054854"/>
                <a:ext cx="20348" cy="14376"/>
              </a:xfrm>
              <a:custGeom>
                <a:rect l="l" t="t" r="r" b="b"/>
                <a:pathLst>
                  <a:path w="1029" h="727" extrusionOk="0">
                    <a:moveTo>
                      <a:pt x="1028" y="0"/>
                    </a:moveTo>
                    <a:lnTo>
                      <a:pt x="151" y="376"/>
                    </a:lnTo>
                    <a:cubicBezTo>
                      <a:pt x="101" y="501"/>
                      <a:pt x="51" y="602"/>
                      <a:pt x="0" y="727"/>
                    </a:cubicBezTo>
                    <a:lnTo>
                      <a:pt x="903" y="351"/>
                    </a:lnTo>
                    <a:cubicBezTo>
                      <a:pt x="953" y="226"/>
                      <a:pt x="1003" y="125"/>
                      <a:pt x="1028" y="0"/>
                    </a:cubicBez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2892405" y="2061795"/>
                <a:ext cx="21317" cy="14376"/>
              </a:xfrm>
              <a:custGeom>
                <a:rect l="l" t="t" r="r" b="b"/>
                <a:pathLst>
                  <a:path w="1078" h="727" extrusionOk="0">
                    <a:moveTo>
                      <a:pt x="1078" y="0"/>
                    </a:moveTo>
                    <a:lnTo>
                      <a:pt x="175" y="376"/>
                    </a:lnTo>
                    <a:cubicBezTo>
                      <a:pt x="125" y="501"/>
                      <a:pt x="50" y="627"/>
                      <a:pt x="0" y="727"/>
                    </a:cubicBezTo>
                    <a:lnTo>
                      <a:pt x="902" y="351"/>
                    </a:lnTo>
                    <a:cubicBezTo>
                      <a:pt x="952" y="251"/>
                      <a:pt x="1028" y="125"/>
                      <a:pt x="1078" y="0"/>
                    </a:cubicBezTo>
                    <a:close/>
                  </a:path>
                </a:pathLst>
              </a:custGeom>
              <a:solidFill>
                <a:srgbClr val="6363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2887936" y="2068717"/>
                <a:ext cx="22326" cy="15385"/>
              </a:xfrm>
              <a:custGeom>
                <a:rect l="l" t="t" r="r" b="b"/>
                <a:pathLst>
                  <a:path w="1129" h="778" extrusionOk="0">
                    <a:moveTo>
                      <a:pt x="1128" y="1"/>
                    </a:moveTo>
                    <a:lnTo>
                      <a:pt x="226" y="377"/>
                    </a:lnTo>
                    <a:cubicBezTo>
                      <a:pt x="151" y="527"/>
                      <a:pt x="76" y="653"/>
                      <a:pt x="0" y="778"/>
                    </a:cubicBezTo>
                    <a:lnTo>
                      <a:pt x="903" y="402"/>
                    </a:lnTo>
                    <a:cubicBezTo>
                      <a:pt x="978" y="277"/>
                      <a:pt x="1053" y="151"/>
                      <a:pt x="1128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2881489" y="2076647"/>
                <a:ext cx="24303" cy="16374"/>
              </a:xfrm>
              <a:custGeom>
                <a:rect l="l" t="t" r="r" b="b"/>
                <a:pathLst>
                  <a:path w="1229" h="827" extrusionOk="0">
                    <a:moveTo>
                      <a:pt x="1229" y="1"/>
                    </a:moveTo>
                    <a:lnTo>
                      <a:pt x="326" y="377"/>
                    </a:lnTo>
                    <a:cubicBezTo>
                      <a:pt x="226" y="527"/>
                      <a:pt x="126" y="678"/>
                      <a:pt x="1" y="828"/>
                    </a:cubicBezTo>
                    <a:lnTo>
                      <a:pt x="903" y="452"/>
                    </a:lnTo>
                    <a:cubicBezTo>
                      <a:pt x="1003" y="302"/>
                      <a:pt x="1128" y="151"/>
                      <a:pt x="1229" y="1"/>
                    </a:cubicBezTo>
                    <a:close/>
                  </a:path>
                </a:pathLst>
              </a:custGeom>
              <a:solidFill>
                <a:srgbClr val="5C5C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2853743" y="2085586"/>
                <a:ext cx="45601" cy="27764"/>
              </a:xfrm>
              <a:custGeom>
                <a:rect l="l" t="t" r="r" b="b"/>
                <a:pathLst>
                  <a:path w="2306" h="1404" extrusionOk="0">
                    <a:moveTo>
                      <a:pt x="2306" y="0"/>
                    </a:moveTo>
                    <a:lnTo>
                      <a:pt x="1404" y="376"/>
                    </a:lnTo>
                    <a:cubicBezTo>
                      <a:pt x="1047" y="800"/>
                      <a:pt x="630" y="1124"/>
                      <a:pt x="172" y="1332"/>
                    </a:cubicBezTo>
                    <a:lnTo>
                      <a:pt x="172" y="1332"/>
                    </a:lnTo>
                    <a:lnTo>
                      <a:pt x="902" y="1028"/>
                    </a:lnTo>
                    <a:cubicBezTo>
                      <a:pt x="1429" y="827"/>
                      <a:pt x="1905" y="476"/>
                      <a:pt x="2306" y="0"/>
                    </a:cubicBezTo>
                    <a:close/>
                    <a:moveTo>
                      <a:pt x="172" y="1332"/>
                    </a:moveTo>
                    <a:lnTo>
                      <a:pt x="0" y="1404"/>
                    </a:lnTo>
                    <a:cubicBezTo>
                      <a:pt x="58" y="1381"/>
                      <a:pt x="115" y="1358"/>
                      <a:pt x="172" y="133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2634171" y="1738637"/>
                <a:ext cx="284503" cy="380293"/>
              </a:xfrm>
              <a:custGeom>
                <a:rect l="l" t="t" r="r" b="b"/>
                <a:pathLst>
                  <a:path w="14386" h="19231" extrusionOk="0">
                    <a:moveTo>
                      <a:pt x="5190" y="2004"/>
                    </a:moveTo>
                    <a:cubicBezTo>
                      <a:pt x="6065" y="2004"/>
                      <a:pt x="7046" y="2368"/>
                      <a:pt x="8045" y="3133"/>
                    </a:cubicBezTo>
                    <a:cubicBezTo>
                      <a:pt x="10928" y="5338"/>
                      <a:pt x="12883" y="10025"/>
                      <a:pt x="12406" y="13609"/>
                    </a:cubicBezTo>
                    <a:cubicBezTo>
                      <a:pt x="12096" y="15933"/>
                      <a:pt x="10834" y="17220"/>
                      <a:pt x="9193" y="17220"/>
                    </a:cubicBezTo>
                    <a:cubicBezTo>
                      <a:pt x="8321" y="17220"/>
                      <a:pt x="7342" y="16856"/>
                      <a:pt x="6341" y="16090"/>
                    </a:cubicBezTo>
                    <a:cubicBezTo>
                      <a:pt x="3459" y="13885"/>
                      <a:pt x="1504" y="9198"/>
                      <a:pt x="1955" y="5639"/>
                    </a:cubicBezTo>
                    <a:cubicBezTo>
                      <a:pt x="2266" y="3298"/>
                      <a:pt x="3540" y="2004"/>
                      <a:pt x="5190" y="2004"/>
                    </a:cubicBezTo>
                    <a:close/>
                    <a:moveTo>
                      <a:pt x="4647" y="1"/>
                    </a:moveTo>
                    <a:cubicBezTo>
                      <a:pt x="2567" y="1"/>
                      <a:pt x="969" y="1627"/>
                      <a:pt x="577" y="4587"/>
                    </a:cubicBezTo>
                    <a:cubicBezTo>
                      <a:pt x="0" y="9098"/>
                      <a:pt x="2456" y="15013"/>
                      <a:pt x="6116" y="17820"/>
                    </a:cubicBezTo>
                    <a:cubicBezTo>
                      <a:pt x="7375" y="18775"/>
                      <a:pt x="8610" y="19231"/>
                      <a:pt x="9712" y="19231"/>
                    </a:cubicBezTo>
                    <a:cubicBezTo>
                      <a:pt x="11789" y="19231"/>
                      <a:pt x="13392" y="17610"/>
                      <a:pt x="13785" y="14662"/>
                    </a:cubicBezTo>
                    <a:cubicBezTo>
                      <a:pt x="14386" y="10125"/>
                      <a:pt x="11905" y="4211"/>
                      <a:pt x="8271" y="1429"/>
                    </a:cubicBezTo>
                    <a:cubicBezTo>
                      <a:pt x="6999" y="462"/>
                      <a:pt x="5755" y="1"/>
                      <a:pt x="46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2663914" y="1778288"/>
                <a:ext cx="225020" cy="322155"/>
              </a:xfrm>
              <a:custGeom>
                <a:rect l="l" t="t" r="r" b="b"/>
                <a:pathLst>
                  <a:path w="11379" h="16291" extrusionOk="0">
                    <a:moveTo>
                      <a:pt x="451" y="3634"/>
                    </a:moveTo>
                    <a:cubicBezTo>
                      <a:pt x="0" y="7193"/>
                      <a:pt x="1955" y="11880"/>
                      <a:pt x="4837" y="14085"/>
                    </a:cubicBezTo>
                    <a:lnTo>
                      <a:pt x="4837" y="14085"/>
                    </a:lnTo>
                    <a:cubicBezTo>
                      <a:pt x="7719" y="16291"/>
                      <a:pt x="10426" y="15163"/>
                      <a:pt x="10902" y="11604"/>
                    </a:cubicBezTo>
                    <a:lnTo>
                      <a:pt x="10902" y="11604"/>
                    </a:lnTo>
                    <a:cubicBezTo>
                      <a:pt x="11379" y="8020"/>
                      <a:pt x="9424" y="3333"/>
                      <a:pt x="6541" y="1128"/>
                    </a:cubicBezTo>
                    <a:lnTo>
                      <a:pt x="6541" y="1128"/>
                    </a:lnTo>
                    <a:cubicBezTo>
                      <a:pt x="5539" y="376"/>
                      <a:pt x="4562" y="0"/>
                      <a:pt x="3684" y="0"/>
                    </a:cubicBezTo>
                    <a:lnTo>
                      <a:pt x="3684" y="0"/>
                    </a:lnTo>
                    <a:cubicBezTo>
                      <a:pt x="2030" y="0"/>
                      <a:pt x="777" y="1303"/>
                      <a:pt x="451" y="3634"/>
                    </a:cubicBezTo>
                    <a:moveTo>
                      <a:pt x="5038" y="12506"/>
                    </a:moveTo>
                    <a:cubicBezTo>
                      <a:pt x="2857" y="10852"/>
                      <a:pt x="1379" y="7293"/>
                      <a:pt x="1729" y="4587"/>
                    </a:cubicBezTo>
                    <a:lnTo>
                      <a:pt x="1729" y="4587"/>
                    </a:lnTo>
                    <a:cubicBezTo>
                      <a:pt x="2080" y="1880"/>
                      <a:pt x="4135" y="1028"/>
                      <a:pt x="6341" y="2707"/>
                    </a:cubicBezTo>
                    <a:lnTo>
                      <a:pt x="6341" y="2707"/>
                    </a:lnTo>
                    <a:cubicBezTo>
                      <a:pt x="8521" y="4361"/>
                      <a:pt x="10000" y="7920"/>
                      <a:pt x="9624" y="10627"/>
                    </a:cubicBezTo>
                    <a:lnTo>
                      <a:pt x="9624" y="10627"/>
                    </a:lnTo>
                    <a:cubicBezTo>
                      <a:pt x="9399" y="12406"/>
                      <a:pt x="8446" y="13384"/>
                      <a:pt x="7193" y="13384"/>
                    </a:cubicBezTo>
                    <a:lnTo>
                      <a:pt x="7193" y="13384"/>
                    </a:lnTo>
                    <a:cubicBezTo>
                      <a:pt x="6541" y="13384"/>
                      <a:pt x="5790" y="13108"/>
                      <a:pt x="5038" y="125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2691166" y="1814755"/>
                <a:ext cx="170520" cy="227907"/>
              </a:xfrm>
              <a:custGeom>
                <a:rect l="l" t="t" r="r" b="b"/>
                <a:pathLst>
                  <a:path w="8623" h="11525" extrusionOk="0">
                    <a:moveTo>
                      <a:pt x="3292" y="1914"/>
                    </a:moveTo>
                    <a:cubicBezTo>
                      <a:pt x="3735" y="1914"/>
                      <a:pt x="4232" y="2100"/>
                      <a:pt x="4737" y="2492"/>
                    </a:cubicBezTo>
                    <a:cubicBezTo>
                      <a:pt x="6191" y="3595"/>
                      <a:pt x="7194" y="5976"/>
                      <a:pt x="6943" y="7780"/>
                    </a:cubicBezTo>
                    <a:cubicBezTo>
                      <a:pt x="6796" y="8975"/>
                      <a:pt x="6157" y="9625"/>
                      <a:pt x="5319" y="9625"/>
                    </a:cubicBezTo>
                    <a:cubicBezTo>
                      <a:pt x="4874" y="9625"/>
                      <a:pt x="4373" y="9441"/>
                      <a:pt x="3860" y="9058"/>
                    </a:cubicBezTo>
                    <a:cubicBezTo>
                      <a:pt x="2407" y="7931"/>
                      <a:pt x="1429" y="5550"/>
                      <a:pt x="1655" y="3745"/>
                    </a:cubicBezTo>
                    <a:cubicBezTo>
                      <a:pt x="1818" y="2568"/>
                      <a:pt x="2461" y="1914"/>
                      <a:pt x="3292" y="1914"/>
                    </a:cubicBezTo>
                    <a:close/>
                    <a:moveTo>
                      <a:pt x="2781" y="1"/>
                    </a:moveTo>
                    <a:cubicBezTo>
                      <a:pt x="1534" y="1"/>
                      <a:pt x="580" y="977"/>
                      <a:pt x="351" y="2743"/>
                    </a:cubicBezTo>
                    <a:cubicBezTo>
                      <a:pt x="1" y="5449"/>
                      <a:pt x="1479" y="9008"/>
                      <a:pt x="3660" y="10662"/>
                    </a:cubicBezTo>
                    <a:cubicBezTo>
                      <a:pt x="4418" y="11247"/>
                      <a:pt x="5162" y="11524"/>
                      <a:pt x="5823" y="11524"/>
                    </a:cubicBezTo>
                    <a:cubicBezTo>
                      <a:pt x="7064" y="11524"/>
                      <a:pt x="8017" y="10548"/>
                      <a:pt x="8246" y="8783"/>
                    </a:cubicBezTo>
                    <a:cubicBezTo>
                      <a:pt x="8622" y="6076"/>
                      <a:pt x="7143" y="2517"/>
                      <a:pt x="4963" y="863"/>
                    </a:cubicBezTo>
                    <a:cubicBezTo>
                      <a:pt x="4196" y="279"/>
                      <a:pt x="3447" y="1"/>
                      <a:pt x="2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2605417" y="1700964"/>
                <a:ext cx="341494" cy="455873"/>
              </a:xfrm>
              <a:custGeom>
                <a:rect l="l" t="t" r="r" b="b"/>
                <a:pathLst>
                  <a:path w="17269" h="23053" extrusionOk="0">
                    <a:moveTo>
                      <a:pt x="6101" y="1906"/>
                    </a:moveTo>
                    <a:cubicBezTo>
                      <a:pt x="7209" y="1906"/>
                      <a:pt x="8453" y="2367"/>
                      <a:pt x="9725" y="3334"/>
                    </a:cubicBezTo>
                    <a:cubicBezTo>
                      <a:pt x="13359" y="6116"/>
                      <a:pt x="15840" y="12030"/>
                      <a:pt x="15239" y="16567"/>
                    </a:cubicBezTo>
                    <a:cubicBezTo>
                      <a:pt x="14838" y="19524"/>
                      <a:pt x="13259" y="21128"/>
                      <a:pt x="11179" y="21128"/>
                    </a:cubicBezTo>
                    <a:cubicBezTo>
                      <a:pt x="10051" y="21128"/>
                      <a:pt x="8823" y="20677"/>
                      <a:pt x="7570" y="19725"/>
                    </a:cubicBezTo>
                    <a:cubicBezTo>
                      <a:pt x="3910" y="16918"/>
                      <a:pt x="1454" y="11003"/>
                      <a:pt x="2031" y="6492"/>
                    </a:cubicBezTo>
                    <a:cubicBezTo>
                      <a:pt x="2423" y="3532"/>
                      <a:pt x="4021" y="1906"/>
                      <a:pt x="6101" y="1906"/>
                    </a:cubicBezTo>
                    <a:close/>
                    <a:moveTo>
                      <a:pt x="5615" y="0"/>
                    </a:moveTo>
                    <a:cubicBezTo>
                      <a:pt x="3108" y="0"/>
                      <a:pt x="1204" y="1955"/>
                      <a:pt x="728" y="5489"/>
                    </a:cubicBezTo>
                    <a:cubicBezTo>
                      <a:pt x="1" y="10903"/>
                      <a:pt x="2983" y="17995"/>
                      <a:pt x="7344" y="21329"/>
                    </a:cubicBezTo>
                    <a:cubicBezTo>
                      <a:pt x="8861" y="22497"/>
                      <a:pt x="10351" y="23053"/>
                      <a:pt x="11678" y="23053"/>
                    </a:cubicBezTo>
                    <a:cubicBezTo>
                      <a:pt x="14167" y="23053"/>
                      <a:pt x="16084" y="21100"/>
                      <a:pt x="16542" y="17569"/>
                    </a:cubicBezTo>
                    <a:cubicBezTo>
                      <a:pt x="17269" y="12131"/>
                      <a:pt x="14312" y="5038"/>
                      <a:pt x="9926" y="1705"/>
                    </a:cubicBezTo>
                    <a:cubicBezTo>
                      <a:pt x="8422" y="552"/>
                      <a:pt x="6943" y="0"/>
                      <a:pt x="561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1AFDD"/>
                  </a:gs>
                  <a:gs pos="100000">
                    <a:srgbClr val="195B7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2745193" y="1887411"/>
                <a:ext cx="61975" cy="82857"/>
              </a:xfrm>
              <a:custGeom>
                <a:rect l="l" t="t" r="r" b="b"/>
                <a:pathLst>
                  <a:path w="3134" h="4190" extrusionOk="0">
                    <a:moveTo>
                      <a:pt x="1016" y="1"/>
                    </a:moveTo>
                    <a:cubicBezTo>
                      <a:pt x="567" y="1"/>
                      <a:pt x="224" y="361"/>
                      <a:pt x="126" y="998"/>
                    </a:cubicBezTo>
                    <a:cubicBezTo>
                      <a:pt x="0" y="1976"/>
                      <a:pt x="552" y="3279"/>
                      <a:pt x="1329" y="3881"/>
                    </a:cubicBezTo>
                    <a:cubicBezTo>
                      <a:pt x="1607" y="4089"/>
                      <a:pt x="1879" y="4189"/>
                      <a:pt x="2121" y="4189"/>
                    </a:cubicBezTo>
                    <a:cubicBezTo>
                      <a:pt x="2577" y="4189"/>
                      <a:pt x="2926" y="3834"/>
                      <a:pt x="3008" y="3179"/>
                    </a:cubicBezTo>
                    <a:cubicBezTo>
                      <a:pt x="3133" y="2201"/>
                      <a:pt x="2607" y="923"/>
                      <a:pt x="1805" y="322"/>
                    </a:cubicBezTo>
                    <a:cubicBezTo>
                      <a:pt x="1526" y="104"/>
                      <a:pt x="1256" y="1"/>
                      <a:pt x="10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2468133" y="1923997"/>
                <a:ext cx="309281" cy="185885"/>
              </a:xfrm>
              <a:custGeom>
                <a:rect l="l" t="t" r="r" b="b"/>
                <a:pathLst>
                  <a:path w="15639" h="9400" extrusionOk="0">
                    <a:moveTo>
                      <a:pt x="15138" y="26"/>
                    </a:moveTo>
                    <a:lnTo>
                      <a:pt x="0" y="8773"/>
                    </a:lnTo>
                    <a:lnTo>
                      <a:pt x="376" y="9399"/>
                    </a:lnTo>
                    <a:lnTo>
                      <a:pt x="15514" y="652"/>
                    </a:lnTo>
                    <a:cubicBezTo>
                      <a:pt x="15639" y="602"/>
                      <a:pt x="15639" y="402"/>
                      <a:pt x="15539" y="226"/>
                    </a:cubicBezTo>
                    <a:lnTo>
                      <a:pt x="15539" y="226"/>
                    </a:lnTo>
                    <a:cubicBezTo>
                      <a:pt x="15464" y="101"/>
                      <a:pt x="15339" y="1"/>
                      <a:pt x="15238" y="1"/>
                    </a:cubicBezTo>
                    <a:lnTo>
                      <a:pt x="15238" y="1"/>
                    </a:lnTo>
                    <a:cubicBezTo>
                      <a:pt x="15213" y="1"/>
                      <a:pt x="15163" y="26"/>
                      <a:pt x="15138" y="26"/>
                    </a:cubicBezTo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2465641" y="2096977"/>
                <a:ext cx="11924" cy="13407"/>
              </a:xfrm>
              <a:custGeom>
                <a:rect l="l" t="t" r="r" b="b"/>
                <a:pathLst>
                  <a:path w="603" h="678" extrusionOk="0">
                    <a:moveTo>
                      <a:pt x="205" y="0"/>
                    </a:moveTo>
                    <a:cubicBezTo>
                      <a:pt x="176" y="0"/>
                      <a:pt x="149" y="8"/>
                      <a:pt x="126" y="26"/>
                    </a:cubicBezTo>
                    <a:cubicBezTo>
                      <a:pt x="1" y="101"/>
                      <a:pt x="1" y="276"/>
                      <a:pt x="101" y="452"/>
                    </a:cubicBezTo>
                    <a:cubicBezTo>
                      <a:pt x="178" y="587"/>
                      <a:pt x="300" y="677"/>
                      <a:pt x="410" y="677"/>
                    </a:cubicBezTo>
                    <a:cubicBezTo>
                      <a:pt x="442" y="677"/>
                      <a:pt x="473" y="669"/>
                      <a:pt x="502" y="652"/>
                    </a:cubicBezTo>
                    <a:cubicBezTo>
                      <a:pt x="602" y="602"/>
                      <a:pt x="602" y="401"/>
                      <a:pt x="502" y="226"/>
                    </a:cubicBezTo>
                    <a:cubicBezTo>
                      <a:pt x="425" y="91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2376926" y="2093516"/>
                <a:ext cx="103107" cy="67907"/>
              </a:xfrm>
              <a:custGeom>
                <a:rect l="l" t="t" r="r" b="b"/>
                <a:pathLst>
                  <a:path w="5214" h="3433" extrusionOk="0">
                    <a:moveTo>
                      <a:pt x="5214" y="0"/>
                    </a:moveTo>
                    <a:lnTo>
                      <a:pt x="3008" y="627"/>
                    </a:lnTo>
                    <a:lnTo>
                      <a:pt x="1" y="2356"/>
                    </a:lnTo>
                    <a:lnTo>
                      <a:pt x="1404" y="2506"/>
                    </a:lnTo>
                    <a:lnTo>
                      <a:pt x="1880" y="3434"/>
                    </a:lnTo>
                    <a:lnTo>
                      <a:pt x="4913" y="1629"/>
                    </a:lnTo>
                    <a:lnTo>
                      <a:pt x="5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cxnSp>
          <p:nvCxnSpPr>
            <p:cNvPr id="1145" name="Google Shape;1145;p28"/>
            <p:cNvCxnSpPr/>
            <p:nvPr/>
          </p:nvCxnSpPr>
          <p:spPr>
            <a:xfrm flipH="1">
              <a:off x="3907550" y="217442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46" name="Google Shape;1146;p28"/>
          <p:cNvGrpSpPr/>
          <p:nvPr/>
        </p:nvGrpSpPr>
        <p:grpSpPr>
          <a:xfrm>
            <a:off x="6144317" y="1131350"/>
            <a:ext cx="1248521" cy="1390175"/>
            <a:chOff x="6144317" y="1131350"/>
            <a:chExt cx="1248521" cy="1390175"/>
          </a:xfrm>
        </p:grpSpPr>
        <p:grpSp>
          <p:nvGrpSpPr>
            <p:cNvPr id="1147" name="Google Shape;1147;p28"/>
            <p:cNvGrpSpPr/>
            <p:nvPr/>
          </p:nvGrpSpPr>
          <p:grpSpPr>
            <a:xfrm>
              <a:off x="6144317" y="1131350"/>
              <a:ext cx="1248521" cy="1281779"/>
              <a:chOff x="3466342" y="1278175"/>
              <a:chExt cx="1248521" cy="1281779"/>
            </a:xfrm>
          </p:grpSpPr>
          <p:sp>
            <p:nvSpPr>
              <p:cNvPr id="1148" name="Google Shape;1148;p28"/>
              <p:cNvSpPr/>
              <p:nvPr/>
            </p:nvSpPr>
            <p:spPr>
              <a:xfrm>
                <a:off x="3539197" y="1490311"/>
                <a:ext cx="177955" cy="89225"/>
              </a:xfrm>
              <a:custGeom>
                <a:rect l="l" t="t" r="r" b="b"/>
                <a:pathLst>
                  <a:path w="8999" h="4512" extrusionOk="0">
                    <a:moveTo>
                      <a:pt x="8999" y="1"/>
                    </a:moveTo>
                    <a:cubicBezTo>
                      <a:pt x="8748" y="26"/>
                      <a:pt x="8522" y="51"/>
                      <a:pt x="8297" y="101"/>
                    </a:cubicBezTo>
                    <a:cubicBezTo>
                      <a:pt x="8021" y="151"/>
                      <a:pt x="7770" y="226"/>
                      <a:pt x="7520" y="301"/>
                    </a:cubicBezTo>
                    <a:cubicBezTo>
                      <a:pt x="7495" y="326"/>
                      <a:pt x="7445" y="326"/>
                      <a:pt x="7420" y="326"/>
                    </a:cubicBezTo>
                    <a:cubicBezTo>
                      <a:pt x="7319" y="377"/>
                      <a:pt x="7244" y="402"/>
                      <a:pt x="7144" y="452"/>
                    </a:cubicBezTo>
                    <a:cubicBezTo>
                      <a:pt x="7069" y="477"/>
                      <a:pt x="6994" y="502"/>
                      <a:pt x="6943" y="527"/>
                    </a:cubicBezTo>
                    <a:cubicBezTo>
                      <a:pt x="6743" y="627"/>
                      <a:pt x="6567" y="702"/>
                      <a:pt x="6367" y="828"/>
                    </a:cubicBezTo>
                    <a:lnTo>
                      <a:pt x="1" y="4512"/>
                    </a:lnTo>
                    <a:cubicBezTo>
                      <a:pt x="176" y="4412"/>
                      <a:pt x="377" y="4311"/>
                      <a:pt x="552" y="4236"/>
                    </a:cubicBezTo>
                    <a:cubicBezTo>
                      <a:pt x="628" y="4211"/>
                      <a:pt x="678" y="4186"/>
                      <a:pt x="753" y="4161"/>
                    </a:cubicBezTo>
                    <a:cubicBezTo>
                      <a:pt x="878" y="4111"/>
                      <a:pt x="1003" y="4061"/>
                      <a:pt x="1129" y="4011"/>
                    </a:cubicBezTo>
                    <a:cubicBezTo>
                      <a:pt x="1379" y="3935"/>
                      <a:pt x="1655" y="3860"/>
                      <a:pt x="1931" y="3810"/>
                    </a:cubicBezTo>
                    <a:cubicBezTo>
                      <a:pt x="2156" y="3760"/>
                      <a:pt x="2382" y="3735"/>
                      <a:pt x="2608" y="3710"/>
                    </a:cubicBezTo>
                    <a:lnTo>
                      <a:pt x="8999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3659157" y="1278175"/>
                <a:ext cx="410885" cy="203228"/>
              </a:xfrm>
              <a:custGeom>
                <a:rect l="l" t="t" r="r" b="b"/>
                <a:pathLst>
                  <a:path w="20778" h="10277" extrusionOk="0">
                    <a:moveTo>
                      <a:pt x="9574" y="1"/>
                    </a:moveTo>
                    <a:cubicBezTo>
                      <a:pt x="9474" y="1"/>
                      <a:pt x="9399" y="1"/>
                      <a:pt x="9324" y="1"/>
                    </a:cubicBezTo>
                    <a:lnTo>
                      <a:pt x="9324" y="1"/>
                    </a:lnTo>
                    <a:cubicBezTo>
                      <a:pt x="9248" y="1"/>
                      <a:pt x="9198" y="26"/>
                      <a:pt x="9123" y="26"/>
                    </a:cubicBezTo>
                    <a:lnTo>
                      <a:pt x="9123" y="26"/>
                    </a:lnTo>
                    <a:cubicBezTo>
                      <a:pt x="9048" y="26"/>
                      <a:pt x="8998" y="26"/>
                      <a:pt x="8923" y="26"/>
                    </a:cubicBezTo>
                    <a:lnTo>
                      <a:pt x="8923" y="26"/>
                    </a:lnTo>
                    <a:cubicBezTo>
                      <a:pt x="8697" y="51"/>
                      <a:pt x="8446" y="76"/>
                      <a:pt x="8221" y="126"/>
                    </a:cubicBezTo>
                    <a:lnTo>
                      <a:pt x="8221" y="126"/>
                    </a:lnTo>
                    <a:cubicBezTo>
                      <a:pt x="8221" y="126"/>
                      <a:pt x="8221" y="126"/>
                      <a:pt x="8196" y="126"/>
                    </a:cubicBezTo>
                    <a:lnTo>
                      <a:pt x="8196" y="126"/>
                    </a:lnTo>
                    <a:cubicBezTo>
                      <a:pt x="8146" y="151"/>
                      <a:pt x="8095" y="176"/>
                      <a:pt x="8045" y="176"/>
                    </a:cubicBezTo>
                    <a:lnTo>
                      <a:pt x="8045" y="176"/>
                    </a:lnTo>
                    <a:cubicBezTo>
                      <a:pt x="7820" y="226"/>
                      <a:pt x="7594" y="276"/>
                      <a:pt x="7369" y="377"/>
                    </a:cubicBezTo>
                    <a:lnTo>
                      <a:pt x="7369" y="377"/>
                    </a:lnTo>
                    <a:cubicBezTo>
                      <a:pt x="7344" y="377"/>
                      <a:pt x="7319" y="377"/>
                      <a:pt x="7319" y="402"/>
                    </a:cubicBezTo>
                    <a:lnTo>
                      <a:pt x="7319" y="402"/>
                    </a:lnTo>
                    <a:cubicBezTo>
                      <a:pt x="6993" y="502"/>
                      <a:pt x="6667" y="652"/>
                      <a:pt x="6366" y="828"/>
                    </a:cubicBezTo>
                    <a:lnTo>
                      <a:pt x="6366" y="828"/>
                    </a:lnTo>
                    <a:lnTo>
                      <a:pt x="0" y="4537"/>
                    </a:lnTo>
                    <a:cubicBezTo>
                      <a:pt x="301" y="4362"/>
                      <a:pt x="602" y="4211"/>
                      <a:pt x="928" y="4086"/>
                    </a:cubicBezTo>
                    <a:lnTo>
                      <a:pt x="928" y="4086"/>
                    </a:lnTo>
                    <a:cubicBezTo>
                      <a:pt x="1178" y="4011"/>
                      <a:pt x="1429" y="3936"/>
                      <a:pt x="1679" y="3885"/>
                    </a:cubicBezTo>
                    <a:lnTo>
                      <a:pt x="1679" y="3885"/>
                    </a:lnTo>
                    <a:cubicBezTo>
                      <a:pt x="1730" y="3860"/>
                      <a:pt x="1780" y="3860"/>
                      <a:pt x="1830" y="3835"/>
                    </a:cubicBezTo>
                    <a:lnTo>
                      <a:pt x="1830" y="3835"/>
                    </a:lnTo>
                    <a:cubicBezTo>
                      <a:pt x="2131" y="3785"/>
                      <a:pt x="2431" y="3735"/>
                      <a:pt x="2757" y="3735"/>
                    </a:cubicBezTo>
                    <a:lnTo>
                      <a:pt x="2757" y="3735"/>
                    </a:lnTo>
                    <a:cubicBezTo>
                      <a:pt x="2807" y="3710"/>
                      <a:pt x="2882" y="3710"/>
                      <a:pt x="2933" y="3710"/>
                    </a:cubicBezTo>
                    <a:lnTo>
                      <a:pt x="2933" y="3710"/>
                    </a:lnTo>
                    <a:cubicBezTo>
                      <a:pt x="3233" y="3710"/>
                      <a:pt x="3559" y="3710"/>
                      <a:pt x="3860" y="3735"/>
                    </a:cubicBezTo>
                    <a:lnTo>
                      <a:pt x="3860" y="3735"/>
                    </a:lnTo>
                    <a:cubicBezTo>
                      <a:pt x="3910" y="3735"/>
                      <a:pt x="3935" y="3735"/>
                      <a:pt x="3985" y="3735"/>
                    </a:cubicBezTo>
                    <a:lnTo>
                      <a:pt x="3985" y="3735"/>
                    </a:lnTo>
                    <a:cubicBezTo>
                      <a:pt x="4311" y="3785"/>
                      <a:pt x="4662" y="3835"/>
                      <a:pt x="4988" y="3911"/>
                    </a:cubicBezTo>
                    <a:lnTo>
                      <a:pt x="4988" y="3911"/>
                    </a:lnTo>
                    <a:cubicBezTo>
                      <a:pt x="5038" y="3911"/>
                      <a:pt x="5063" y="3911"/>
                      <a:pt x="5113" y="3936"/>
                    </a:cubicBezTo>
                    <a:lnTo>
                      <a:pt x="5113" y="3936"/>
                    </a:lnTo>
                    <a:cubicBezTo>
                      <a:pt x="5464" y="4011"/>
                      <a:pt x="5815" y="4111"/>
                      <a:pt x="6191" y="4236"/>
                    </a:cubicBezTo>
                    <a:lnTo>
                      <a:pt x="6191" y="4236"/>
                    </a:lnTo>
                    <a:cubicBezTo>
                      <a:pt x="6216" y="4236"/>
                      <a:pt x="6241" y="4236"/>
                      <a:pt x="6266" y="4261"/>
                    </a:cubicBezTo>
                    <a:lnTo>
                      <a:pt x="6266" y="4261"/>
                    </a:lnTo>
                    <a:cubicBezTo>
                      <a:pt x="6642" y="4387"/>
                      <a:pt x="7018" y="4537"/>
                      <a:pt x="7419" y="4713"/>
                    </a:cubicBezTo>
                    <a:lnTo>
                      <a:pt x="7419" y="4713"/>
                    </a:lnTo>
                    <a:cubicBezTo>
                      <a:pt x="7444" y="4738"/>
                      <a:pt x="7469" y="4738"/>
                      <a:pt x="7494" y="4763"/>
                    </a:cubicBezTo>
                    <a:lnTo>
                      <a:pt x="7494" y="4763"/>
                    </a:lnTo>
                    <a:cubicBezTo>
                      <a:pt x="7895" y="4938"/>
                      <a:pt x="8296" y="5139"/>
                      <a:pt x="8722" y="5389"/>
                    </a:cubicBezTo>
                    <a:lnTo>
                      <a:pt x="8722" y="5389"/>
                    </a:lnTo>
                    <a:cubicBezTo>
                      <a:pt x="8948" y="5515"/>
                      <a:pt x="9198" y="5665"/>
                      <a:pt x="9424" y="5815"/>
                    </a:cubicBezTo>
                    <a:lnTo>
                      <a:pt x="9424" y="5815"/>
                    </a:lnTo>
                    <a:cubicBezTo>
                      <a:pt x="9474" y="5865"/>
                      <a:pt x="9524" y="5891"/>
                      <a:pt x="9574" y="5916"/>
                    </a:cubicBezTo>
                    <a:lnTo>
                      <a:pt x="9574" y="5916"/>
                    </a:lnTo>
                    <a:cubicBezTo>
                      <a:pt x="9775" y="6041"/>
                      <a:pt x="9950" y="6166"/>
                      <a:pt x="10126" y="6292"/>
                    </a:cubicBezTo>
                    <a:lnTo>
                      <a:pt x="10126" y="6292"/>
                    </a:lnTo>
                    <a:cubicBezTo>
                      <a:pt x="10176" y="6342"/>
                      <a:pt x="10251" y="6367"/>
                      <a:pt x="10301" y="6417"/>
                    </a:cubicBezTo>
                    <a:lnTo>
                      <a:pt x="10301" y="6417"/>
                    </a:lnTo>
                    <a:cubicBezTo>
                      <a:pt x="10527" y="6567"/>
                      <a:pt x="10727" y="6743"/>
                      <a:pt x="10953" y="6918"/>
                    </a:cubicBezTo>
                    <a:lnTo>
                      <a:pt x="10953" y="6918"/>
                    </a:lnTo>
                    <a:cubicBezTo>
                      <a:pt x="10978" y="6943"/>
                      <a:pt x="11028" y="6968"/>
                      <a:pt x="11053" y="6993"/>
                    </a:cubicBezTo>
                    <a:lnTo>
                      <a:pt x="11053" y="6993"/>
                    </a:lnTo>
                    <a:cubicBezTo>
                      <a:pt x="11228" y="7144"/>
                      <a:pt x="11429" y="7294"/>
                      <a:pt x="11604" y="7444"/>
                    </a:cubicBezTo>
                    <a:lnTo>
                      <a:pt x="11604" y="7444"/>
                    </a:lnTo>
                    <a:cubicBezTo>
                      <a:pt x="11679" y="7520"/>
                      <a:pt x="11730" y="7570"/>
                      <a:pt x="11805" y="7620"/>
                    </a:cubicBezTo>
                    <a:lnTo>
                      <a:pt x="11805" y="7620"/>
                    </a:lnTo>
                    <a:cubicBezTo>
                      <a:pt x="11955" y="7770"/>
                      <a:pt x="12131" y="7921"/>
                      <a:pt x="12281" y="8046"/>
                    </a:cubicBezTo>
                    <a:lnTo>
                      <a:pt x="12281" y="8046"/>
                    </a:lnTo>
                    <a:cubicBezTo>
                      <a:pt x="12331" y="8121"/>
                      <a:pt x="12406" y="8171"/>
                      <a:pt x="12456" y="8221"/>
                    </a:cubicBezTo>
                    <a:lnTo>
                      <a:pt x="12456" y="8221"/>
                    </a:lnTo>
                    <a:cubicBezTo>
                      <a:pt x="12682" y="8422"/>
                      <a:pt x="12882" y="8622"/>
                      <a:pt x="13083" y="8823"/>
                    </a:cubicBezTo>
                    <a:lnTo>
                      <a:pt x="13083" y="8823"/>
                    </a:lnTo>
                    <a:cubicBezTo>
                      <a:pt x="13083" y="8848"/>
                      <a:pt x="13108" y="8848"/>
                      <a:pt x="13108" y="8873"/>
                    </a:cubicBezTo>
                    <a:lnTo>
                      <a:pt x="13108" y="8873"/>
                    </a:lnTo>
                    <a:cubicBezTo>
                      <a:pt x="13309" y="9073"/>
                      <a:pt x="13484" y="9274"/>
                      <a:pt x="13684" y="9474"/>
                    </a:cubicBezTo>
                    <a:lnTo>
                      <a:pt x="13684" y="9474"/>
                    </a:lnTo>
                    <a:cubicBezTo>
                      <a:pt x="13735" y="9525"/>
                      <a:pt x="13810" y="9600"/>
                      <a:pt x="13860" y="9675"/>
                    </a:cubicBezTo>
                    <a:lnTo>
                      <a:pt x="13860" y="9675"/>
                    </a:lnTo>
                    <a:cubicBezTo>
                      <a:pt x="14035" y="9875"/>
                      <a:pt x="14211" y="10076"/>
                      <a:pt x="14411" y="10277"/>
                    </a:cubicBezTo>
                    <a:lnTo>
                      <a:pt x="14411" y="10277"/>
                    </a:lnTo>
                    <a:lnTo>
                      <a:pt x="20777" y="6592"/>
                    </a:lnTo>
                    <a:cubicBezTo>
                      <a:pt x="20677" y="6442"/>
                      <a:pt x="20552" y="6317"/>
                      <a:pt x="20451" y="6191"/>
                    </a:cubicBezTo>
                    <a:lnTo>
                      <a:pt x="20451" y="6191"/>
                    </a:lnTo>
                    <a:cubicBezTo>
                      <a:pt x="20376" y="6116"/>
                      <a:pt x="20301" y="6041"/>
                      <a:pt x="20226" y="5966"/>
                    </a:cubicBezTo>
                    <a:lnTo>
                      <a:pt x="20226" y="5966"/>
                    </a:lnTo>
                    <a:cubicBezTo>
                      <a:pt x="20176" y="5891"/>
                      <a:pt x="20126" y="5840"/>
                      <a:pt x="20050" y="5765"/>
                    </a:cubicBezTo>
                    <a:lnTo>
                      <a:pt x="20050" y="5765"/>
                    </a:lnTo>
                    <a:cubicBezTo>
                      <a:pt x="20025" y="5740"/>
                      <a:pt x="20000" y="5690"/>
                      <a:pt x="19950" y="5640"/>
                    </a:cubicBezTo>
                    <a:lnTo>
                      <a:pt x="19950" y="5640"/>
                    </a:lnTo>
                    <a:cubicBezTo>
                      <a:pt x="19800" y="5490"/>
                      <a:pt x="19649" y="5314"/>
                      <a:pt x="19499" y="5164"/>
                    </a:cubicBezTo>
                    <a:lnTo>
                      <a:pt x="19499" y="5164"/>
                    </a:lnTo>
                    <a:cubicBezTo>
                      <a:pt x="19474" y="5139"/>
                      <a:pt x="19474" y="5139"/>
                      <a:pt x="19449" y="5139"/>
                    </a:cubicBezTo>
                    <a:lnTo>
                      <a:pt x="19449" y="5139"/>
                    </a:lnTo>
                    <a:cubicBezTo>
                      <a:pt x="19449" y="5139"/>
                      <a:pt x="19449" y="5114"/>
                      <a:pt x="19449" y="5114"/>
                    </a:cubicBezTo>
                    <a:lnTo>
                      <a:pt x="19449" y="5114"/>
                    </a:lnTo>
                    <a:cubicBezTo>
                      <a:pt x="19273" y="4938"/>
                      <a:pt x="19098" y="4763"/>
                      <a:pt x="18923" y="4612"/>
                    </a:cubicBezTo>
                    <a:lnTo>
                      <a:pt x="18923" y="4612"/>
                    </a:lnTo>
                    <a:cubicBezTo>
                      <a:pt x="18898" y="4587"/>
                      <a:pt x="18872" y="4562"/>
                      <a:pt x="18847" y="4512"/>
                    </a:cubicBezTo>
                    <a:lnTo>
                      <a:pt x="18847" y="4512"/>
                    </a:lnTo>
                    <a:cubicBezTo>
                      <a:pt x="18772" y="4462"/>
                      <a:pt x="18722" y="4412"/>
                      <a:pt x="18647" y="4337"/>
                    </a:cubicBezTo>
                    <a:lnTo>
                      <a:pt x="18647" y="4337"/>
                    </a:lnTo>
                    <a:cubicBezTo>
                      <a:pt x="18572" y="4261"/>
                      <a:pt x="18471" y="4186"/>
                      <a:pt x="18396" y="4111"/>
                    </a:cubicBezTo>
                    <a:lnTo>
                      <a:pt x="18396" y="4111"/>
                    </a:lnTo>
                    <a:cubicBezTo>
                      <a:pt x="18321" y="4036"/>
                      <a:pt x="18246" y="3986"/>
                      <a:pt x="18196" y="3936"/>
                    </a:cubicBezTo>
                    <a:lnTo>
                      <a:pt x="18196" y="3936"/>
                    </a:lnTo>
                    <a:cubicBezTo>
                      <a:pt x="18121" y="3860"/>
                      <a:pt x="18045" y="3810"/>
                      <a:pt x="17995" y="3760"/>
                    </a:cubicBezTo>
                    <a:lnTo>
                      <a:pt x="17995" y="3760"/>
                    </a:lnTo>
                    <a:cubicBezTo>
                      <a:pt x="17945" y="3710"/>
                      <a:pt x="17895" y="3660"/>
                      <a:pt x="17845" y="3635"/>
                    </a:cubicBezTo>
                    <a:lnTo>
                      <a:pt x="17845" y="3635"/>
                    </a:lnTo>
                    <a:cubicBezTo>
                      <a:pt x="17720" y="3510"/>
                      <a:pt x="17569" y="3409"/>
                      <a:pt x="17444" y="3284"/>
                    </a:cubicBezTo>
                    <a:lnTo>
                      <a:pt x="17444" y="3284"/>
                    </a:lnTo>
                    <a:cubicBezTo>
                      <a:pt x="17394" y="3259"/>
                      <a:pt x="17369" y="3234"/>
                      <a:pt x="17319" y="3209"/>
                    </a:cubicBezTo>
                    <a:lnTo>
                      <a:pt x="17319" y="3209"/>
                    </a:lnTo>
                    <a:cubicBezTo>
                      <a:pt x="17319" y="3209"/>
                      <a:pt x="17319" y="3184"/>
                      <a:pt x="17294" y="3184"/>
                    </a:cubicBezTo>
                    <a:lnTo>
                      <a:pt x="17294" y="3184"/>
                    </a:lnTo>
                    <a:cubicBezTo>
                      <a:pt x="17118" y="3058"/>
                      <a:pt x="16943" y="2908"/>
                      <a:pt x="16767" y="2783"/>
                    </a:cubicBezTo>
                    <a:lnTo>
                      <a:pt x="16767" y="2783"/>
                    </a:lnTo>
                    <a:cubicBezTo>
                      <a:pt x="16742" y="2758"/>
                      <a:pt x="16692" y="2733"/>
                      <a:pt x="16667" y="2708"/>
                    </a:cubicBezTo>
                    <a:lnTo>
                      <a:pt x="16667" y="2708"/>
                    </a:lnTo>
                    <a:cubicBezTo>
                      <a:pt x="16617" y="2657"/>
                      <a:pt x="16567" y="2632"/>
                      <a:pt x="16491" y="2582"/>
                    </a:cubicBezTo>
                    <a:lnTo>
                      <a:pt x="16491" y="2582"/>
                    </a:lnTo>
                    <a:cubicBezTo>
                      <a:pt x="16416" y="2532"/>
                      <a:pt x="16341" y="2457"/>
                      <a:pt x="16241" y="2407"/>
                    </a:cubicBezTo>
                    <a:lnTo>
                      <a:pt x="16241" y="2407"/>
                    </a:lnTo>
                    <a:cubicBezTo>
                      <a:pt x="16141" y="2332"/>
                      <a:pt x="16065" y="2281"/>
                      <a:pt x="15965" y="2206"/>
                    </a:cubicBezTo>
                    <a:lnTo>
                      <a:pt x="15965" y="2206"/>
                    </a:lnTo>
                    <a:cubicBezTo>
                      <a:pt x="15915" y="2181"/>
                      <a:pt x="15865" y="2156"/>
                      <a:pt x="15815" y="2106"/>
                    </a:cubicBezTo>
                    <a:lnTo>
                      <a:pt x="15815" y="2106"/>
                    </a:lnTo>
                    <a:cubicBezTo>
                      <a:pt x="15790" y="2106"/>
                      <a:pt x="15740" y="2081"/>
                      <a:pt x="15715" y="2056"/>
                    </a:cubicBezTo>
                    <a:lnTo>
                      <a:pt x="15715" y="2056"/>
                    </a:lnTo>
                    <a:cubicBezTo>
                      <a:pt x="15564" y="1956"/>
                      <a:pt x="15389" y="1855"/>
                      <a:pt x="15213" y="1755"/>
                    </a:cubicBezTo>
                    <a:lnTo>
                      <a:pt x="15213" y="1755"/>
                    </a:lnTo>
                    <a:lnTo>
                      <a:pt x="15088" y="1680"/>
                    </a:lnTo>
                    <a:cubicBezTo>
                      <a:pt x="14963" y="1605"/>
                      <a:pt x="14837" y="1530"/>
                      <a:pt x="14712" y="1454"/>
                    </a:cubicBezTo>
                    <a:lnTo>
                      <a:pt x="14712" y="1454"/>
                    </a:lnTo>
                    <a:cubicBezTo>
                      <a:pt x="14537" y="1379"/>
                      <a:pt x="14361" y="1279"/>
                      <a:pt x="14211" y="1204"/>
                    </a:cubicBezTo>
                    <a:lnTo>
                      <a:pt x="14211" y="1204"/>
                    </a:lnTo>
                    <a:cubicBezTo>
                      <a:pt x="14085" y="1154"/>
                      <a:pt x="13985" y="1104"/>
                      <a:pt x="13885" y="1053"/>
                    </a:cubicBezTo>
                    <a:lnTo>
                      <a:pt x="13885" y="1053"/>
                    </a:lnTo>
                    <a:cubicBezTo>
                      <a:pt x="13860" y="1028"/>
                      <a:pt x="13835" y="1028"/>
                      <a:pt x="13810" y="1003"/>
                    </a:cubicBezTo>
                    <a:lnTo>
                      <a:pt x="13810" y="1003"/>
                    </a:lnTo>
                    <a:cubicBezTo>
                      <a:pt x="13760" y="1003"/>
                      <a:pt x="13735" y="978"/>
                      <a:pt x="13710" y="978"/>
                    </a:cubicBezTo>
                    <a:lnTo>
                      <a:pt x="13710" y="978"/>
                    </a:lnTo>
                    <a:cubicBezTo>
                      <a:pt x="13534" y="903"/>
                      <a:pt x="13384" y="828"/>
                      <a:pt x="13208" y="753"/>
                    </a:cubicBezTo>
                    <a:lnTo>
                      <a:pt x="13208" y="753"/>
                    </a:lnTo>
                    <a:cubicBezTo>
                      <a:pt x="13058" y="703"/>
                      <a:pt x="12882" y="627"/>
                      <a:pt x="12732" y="577"/>
                    </a:cubicBezTo>
                    <a:lnTo>
                      <a:pt x="12732" y="577"/>
                    </a:lnTo>
                    <a:cubicBezTo>
                      <a:pt x="12682" y="552"/>
                      <a:pt x="12657" y="552"/>
                      <a:pt x="12632" y="552"/>
                    </a:cubicBezTo>
                    <a:lnTo>
                      <a:pt x="12632" y="552"/>
                    </a:lnTo>
                    <a:cubicBezTo>
                      <a:pt x="12607" y="527"/>
                      <a:pt x="12582" y="527"/>
                      <a:pt x="12557" y="527"/>
                    </a:cubicBezTo>
                    <a:lnTo>
                      <a:pt x="12557" y="527"/>
                    </a:lnTo>
                    <a:cubicBezTo>
                      <a:pt x="12456" y="477"/>
                      <a:pt x="12331" y="452"/>
                      <a:pt x="12231" y="402"/>
                    </a:cubicBezTo>
                    <a:lnTo>
                      <a:pt x="12231" y="402"/>
                    </a:lnTo>
                    <a:cubicBezTo>
                      <a:pt x="12055" y="352"/>
                      <a:pt x="11880" y="327"/>
                      <a:pt x="11730" y="276"/>
                    </a:cubicBezTo>
                    <a:lnTo>
                      <a:pt x="11730" y="276"/>
                    </a:lnTo>
                    <a:cubicBezTo>
                      <a:pt x="11629" y="251"/>
                      <a:pt x="11554" y="226"/>
                      <a:pt x="11479" y="226"/>
                    </a:cubicBezTo>
                    <a:lnTo>
                      <a:pt x="11479" y="226"/>
                    </a:lnTo>
                    <a:cubicBezTo>
                      <a:pt x="11454" y="201"/>
                      <a:pt x="11404" y="201"/>
                      <a:pt x="11379" y="201"/>
                    </a:cubicBezTo>
                    <a:lnTo>
                      <a:pt x="11379" y="201"/>
                    </a:lnTo>
                    <a:cubicBezTo>
                      <a:pt x="11329" y="176"/>
                      <a:pt x="11278" y="176"/>
                      <a:pt x="11228" y="151"/>
                    </a:cubicBezTo>
                    <a:lnTo>
                      <a:pt x="11228" y="151"/>
                    </a:lnTo>
                    <a:cubicBezTo>
                      <a:pt x="11028" y="126"/>
                      <a:pt x="10852" y="101"/>
                      <a:pt x="10677" y="76"/>
                    </a:cubicBezTo>
                    <a:lnTo>
                      <a:pt x="10677" y="76"/>
                    </a:lnTo>
                    <a:cubicBezTo>
                      <a:pt x="10577" y="51"/>
                      <a:pt x="10476" y="51"/>
                      <a:pt x="10351" y="51"/>
                    </a:cubicBezTo>
                    <a:lnTo>
                      <a:pt x="10351" y="51"/>
                    </a:lnTo>
                    <a:cubicBezTo>
                      <a:pt x="10326" y="26"/>
                      <a:pt x="10276" y="26"/>
                      <a:pt x="10251" y="26"/>
                    </a:cubicBezTo>
                    <a:lnTo>
                      <a:pt x="10251" y="26"/>
                    </a:lnTo>
                    <a:cubicBezTo>
                      <a:pt x="10201" y="26"/>
                      <a:pt x="10176" y="26"/>
                      <a:pt x="10151" y="26"/>
                    </a:cubicBezTo>
                    <a:lnTo>
                      <a:pt x="10151" y="26"/>
                    </a:lnTo>
                    <a:cubicBezTo>
                      <a:pt x="9950" y="1"/>
                      <a:pt x="9775" y="1"/>
                      <a:pt x="9599" y="1"/>
                    </a:cubicBezTo>
                    <a:lnTo>
                      <a:pt x="9599" y="1"/>
                    </a:lnTo>
                    <a:lnTo>
                      <a:pt x="95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4449700" y="1976047"/>
                <a:ext cx="265163" cy="566989"/>
              </a:xfrm>
              <a:custGeom>
                <a:rect l="l" t="t" r="r" b="b"/>
                <a:pathLst>
                  <a:path w="13408" h="28672" extrusionOk="0">
                    <a:moveTo>
                      <a:pt x="6366" y="0"/>
                    </a:moveTo>
                    <a:lnTo>
                      <a:pt x="0" y="3709"/>
                    </a:lnTo>
                    <a:cubicBezTo>
                      <a:pt x="226" y="3960"/>
                      <a:pt x="451" y="4236"/>
                      <a:pt x="677" y="4511"/>
                    </a:cubicBezTo>
                    <a:cubicBezTo>
                      <a:pt x="727" y="4587"/>
                      <a:pt x="777" y="4637"/>
                      <a:pt x="827" y="4712"/>
                    </a:cubicBezTo>
                    <a:cubicBezTo>
                      <a:pt x="1053" y="4963"/>
                      <a:pt x="1253" y="5213"/>
                      <a:pt x="1429" y="5489"/>
                    </a:cubicBezTo>
                    <a:cubicBezTo>
                      <a:pt x="1454" y="5514"/>
                      <a:pt x="1479" y="5539"/>
                      <a:pt x="1504" y="5564"/>
                    </a:cubicBezTo>
                    <a:cubicBezTo>
                      <a:pt x="1579" y="5664"/>
                      <a:pt x="1654" y="5790"/>
                      <a:pt x="1730" y="5890"/>
                    </a:cubicBezTo>
                    <a:cubicBezTo>
                      <a:pt x="1905" y="6115"/>
                      <a:pt x="2055" y="6341"/>
                      <a:pt x="2231" y="6592"/>
                    </a:cubicBezTo>
                    <a:cubicBezTo>
                      <a:pt x="2256" y="6617"/>
                      <a:pt x="2281" y="6667"/>
                      <a:pt x="2306" y="6692"/>
                    </a:cubicBezTo>
                    <a:cubicBezTo>
                      <a:pt x="2632" y="7193"/>
                      <a:pt x="2958" y="7694"/>
                      <a:pt x="3258" y="8221"/>
                    </a:cubicBezTo>
                    <a:cubicBezTo>
                      <a:pt x="3309" y="8296"/>
                      <a:pt x="3359" y="8396"/>
                      <a:pt x="3409" y="8471"/>
                    </a:cubicBezTo>
                    <a:cubicBezTo>
                      <a:pt x="3509" y="8647"/>
                      <a:pt x="3609" y="8822"/>
                      <a:pt x="3685" y="8973"/>
                    </a:cubicBezTo>
                    <a:cubicBezTo>
                      <a:pt x="3785" y="9173"/>
                      <a:pt x="3910" y="9374"/>
                      <a:pt x="4010" y="9574"/>
                    </a:cubicBezTo>
                    <a:cubicBezTo>
                      <a:pt x="4061" y="9649"/>
                      <a:pt x="4086" y="9725"/>
                      <a:pt x="4136" y="9825"/>
                    </a:cubicBezTo>
                    <a:cubicBezTo>
                      <a:pt x="4286" y="10126"/>
                      <a:pt x="4436" y="10426"/>
                      <a:pt x="4587" y="10727"/>
                    </a:cubicBezTo>
                    <a:cubicBezTo>
                      <a:pt x="4587" y="10727"/>
                      <a:pt x="4587" y="10752"/>
                      <a:pt x="4612" y="10752"/>
                    </a:cubicBezTo>
                    <a:cubicBezTo>
                      <a:pt x="4762" y="11103"/>
                      <a:pt x="4913" y="11429"/>
                      <a:pt x="5063" y="11755"/>
                    </a:cubicBezTo>
                    <a:cubicBezTo>
                      <a:pt x="5063" y="11805"/>
                      <a:pt x="5088" y="11855"/>
                      <a:pt x="5113" y="11880"/>
                    </a:cubicBezTo>
                    <a:cubicBezTo>
                      <a:pt x="5238" y="12206"/>
                      <a:pt x="5364" y="12532"/>
                      <a:pt x="5489" y="12857"/>
                    </a:cubicBezTo>
                    <a:cubicBezTo>
                      <a:pt x="5514" y="12908"/>
                      <a:pt x="5539" y="12983"/>
                      <a:pt x="5564" y="13033"/>
                    </a:cubicBezTo>
                    <a:cubicBezTo>
                      <a:pt x="5665" y="13359"/>
                      <a:pt x="5790" y="13684"/>
                      <a:pt x="5890" y="13985"/>
                    </a:cubicBezTo>
                    <a:cubicBezTo>
                      <a:pt x="5915" y="14060"/>
                      <a:pt x="5940" y="14111"/>
                      <a:pt x="5940" y="14186"/>
                    </a:cubicBezTo>
                    <a:cubicBezTo>
                      <a:pt x="6066" y="14512"/>
                      <a:pt x="6166" y="14837"/>
                      <a:pt x="6241" y="15163"/>
                    </a:cubicBezTo>
                    <a:cubicBezTo>
                      <a:pt x="6266" y="15188"/>
                      <a:pt x="6266" y="15213"/>
                      <a:pt x="6266" y="15238"/>
                    </a:cubicBezTo>
                    <a:cubicBezTo>
                      <a:pt x="6366" y="15564"/>
                      <a:pt x="6441" y="15890"/>
                      <a:pt x="6517" y="16216"/>
                    </a:cubicBezTo>
                    <a:cubicBezTo>
                      <a:pt x="6517" y="16266"/>
                      <a:pt x="6542" y="16316"/>
                      <a:pt x="6542" y="16366"/>
                    </a:cubicBezTo>
                    <a:cubicBezTo>
                      <a:pt x="6617" y="16692"/>
                      <a:pt x="6667" y="17018"/>
                      <a:pt x="6742" y="17344"/>
                    </a:cubicBezTo>
                    <a:cubicBezTo>
                      <a:pt x="6742" y="17394"/>
                      <a:pt x="6767" y="17444"/>
                      <a:pt x="6767" y="17519"/>
                    </a:cubicBezTo>
                    <a:cubicBezTo>
                      <a:pt x="6817" y="17820"/>
                      <a:pt x="6868" y="18146"/>
                      <a:pt x="6893" y="18471"/>
                    </a:cubicBezTo>
                    <a:cubicBezTo>
                      <a:pt x="6918" y="18522"/>
                      <a:pt x="6918" y="18572"/>
                      <a:pt x="6918" y="18622"/>
                    </a:cubicBezTo>
                    <a:cubicBezTo>
                      <a:pt x="6968" y="18948"/>
                      <a:pt x="6993" y="19273"/>
                      <a:pt x="7018" y="19599"/>
                    </a:cubicBezTo>
                    <a:cubicBezTo>
                      <a:pt x="7018" y="19624"/>
                      <a:pt x="7018" y="19649"/>
                      <a:pt x="7018" y="19674"/>
                    </a:cubicBezTo>
                    <a:cubicBezTo>
                      <a:pt x="7043" y="20025"/>
                      <a:pt x="7043" y="20351"/>
                      <a:pt x="7043" y="20702"/>
                    </a:cubicBezTo>
                    <a:cubicBezTo>
                      <a:pt x="7043" y="21153"/>
                      <a:pt x="7018" y="21604"/>
                      <a:pt x="6968" y="22055"/>
                    </a:cubicBezTo>
                    <a:cubicBezTo>
                      <a:pt x="6968" y="22106"/>
                      <a:pt x="6968" y="22131"/>
                      <a:pt x="6968" y="22181"/>
                    </a:cubicBezTo>
                    <a:cubicBezTo>
                      <a:pt x="6918" y="22582"/>
                      <a:pt x="6868" y="22958"/>
                      <a:pt x="6792" y="23334"/>
                    </a:cubicBezTo>
                    <a:cubicBezTo>
                      <a:pt x="6792" y="23384"/>
                      <a:pt x="6767" y="23434"/>
                      <a:pt x="6767" y="23484"/>
                    </a:cubicBezTo>
                    <a:cubicBezTo>
                      <a:pt x="6692" y="23835"/>
                      <a:pt x="6592" y="24186"/>
                      <a:pt x="6492" y="24512"/>
                    </a:cubicBezTo>
                    <a:cubicBezTo>
                      <a:pt x="6467" y="24562"/>
                      <a:pt x="6441" y="24637"/>
                      <a:pt x="6441" y="24687"/>
                    </a:cubicBezTo>
                    <a:cubicBezTo>
                      <a:pt x="6316" y="25013"/>
                      <a:pt x="6216" y="25314"/>
                      <a:pt x="6066" y="25614"/>
                    </a:cubicBezTo>
                    <a:cubicBezTo>
                      <a:pt x="6066" y="25639"/>
                      <a:pt x="6066" y="25664"/>
                      <a:pt x="6040" y="25664"/>
                    </a:cubicBezTo>
                    <a:cubicBezTo>
                      <a:pt x="5890" y="25990"/>
                      <a:pt x="5715" y="26291"/>
                      <a:pt x="5539" y="26592"/>
                    </a:cubicBezTo>
                    <a:cubicBezTo>
                      <a:pt x="5514" y="26642"/>
                      <a:pt x="5464" y="26667"/>
                      <a:pt x="5439" y="26717"/>
                    </a:cubicBezTo>
                    <a:cubicBezTo>
                      <a:pt x="5289" y="26943"/>
                      <a:pt x="5138" y="27143"/>
                      <a:pt x="4988" y="27344"/>
                    </a:cubicBezTo>
                    <a:cubicBezTo>
                      <a:pt x="4913" y="27419"/>
                      <a:pt x="4837" y="27469"/>
                      <a:pt x="4787" y="27544"/>
                    </a:cubicBezTo>
                    <a:cubicBezTo>
                      <a:pt x="4637" y="27720"/>
                      <a:pt x="4487" y="27870"/>
                      <a:pt x="4311" y="27995"/>
                    </a:cubicBezTo>
                    <a:cubicBezTo>
                      <a:pt x="4236" y="28070"/>
                      <a:pt x="4186" y="28121"/>
                      <a:pt x="4111" y="28171"/>
                    </a:cubicBezTo>
                    <a:cubicBezTo>
                      <a:pt x="3885" y="28371"/>
                      <a:pt x="3634" y="28522"/>
                      <a:pt x="3384" y="28672"/>
                    </a:cubicBezTo>
                    <a:lnTo>
                      <a:pt x="9775" y="24963"/>
                    </a:lnTo>
                    <a:cubicBezTo>
                      <a:pt x="10025" y="24837"/>
                      <a:pt x="10251" y="24662"/>
                      <a:pt x="10477" y="24461"/>
                    </a:cubicBezTo>
                    <a:cubicBezTo>
                      <a:pt x="10552" y="24411"/>
                      <a:pt x="10627" y="24361"/>
                      <a:pt x="10702" y="24286"/>
                    </a:cubicBezTo>
                    <a:cubicBezTo>
                      <a:pt x="10853" y="24161"/>
                      <a:pt x="11003" y="24010"/>
                      <a:pt x="11153" y="23835"/>
                    </a:cubicBezTo>
                    <a:cubicBezTo>
                      <a:pt x="11228" y="23760"/>
                      <a:pt x="11304" y="23710"/>
                      <a:pt x="11354" y="23634"/>
                    </a:cubicBezTo>
                    <a:cubicBezTo>
                      <a:pt x="11529" y="23434"/>
                      <a:pt x="11680" y="23233"/>
                      <a:pt x="11830" y="23008"/>
                    </a:cubicBezTo>
                    <a:cubicBezTo>
                      <a:pt x="11855" y="22958"/>
                      <a:pt x="11880" y="22933"/>
                      <a:pt x="11930" y="22882"/>
                    </a:cubicBezTo>
                    <a:cubicBezTo>
                      <a:pt x="11930" y="22857"/>
                      <a:pt x="11930" y="22857"/>
                      <a:pt x="11930" y="22857"/>
                    </a:cubicBezTo>
                    <a:cubicBezTo>
                      <a:pt x="12106" y="22582"/>
                      <a:pt x="12281" y="22281"/>
                      <a:pt x="12406" y="21980"/>
                    </a:cubicBezTo>
                    <a:lnTo>
                      <a:pt x="12431" y="21980"/>
                    </a:lnTo>
                    <a:cubicBezTo>
                      <a:pt x="12431" y="21955"/>
                      <a:pt x="12431" y="21930"/>
                      <a:pt x="12457" y="21905"/>
                    </a:cubicBezTo>
                    <a:cubicBezTo>
                      <a:pt x="12532" y="21705"/>
                      <a:pt x="12632" y="21504"/>
                      <a:pt x="12707" y="21278"/>
                    </a:cubicBezTo>
                    <a:cubicBezTo>
                      <a:pt x="12757" y="21178"/>
                      <a:pt x="12782" y="21078"/>
                      <a:pt x="12807" y="21003"/>
                    </a:cubicBezTo>
                    <a:cubicBezTo>
                      <a:pt x="12832" y="20928"/>
                      <a:pt x="12858" y="20877"/>
                      <a:pt x="12883" y="20802"/>
                    </a:cubicBezTo>
                    <a:cubicBezTo>
                      <a:pt x="12883" y="20752"/>
                      <a:pt x="12908" y="20677"/>
                      <a:pt x="12933" y="20627"/>
                    </a:cubicBezTo>
                    <a:cubicBezTo>
                      <a:pt x="12983" y="20426"/>
                      <a:pt x="13058" y="20201"/>
                      <a:pt x="13108" y="20000"/>
                    </a:cubicBezTo>
                    <a:cubicBezTo>
                      <a:pt x="13108" y="19925"/>
                      <a:pt x="13133" y="19850"/>
                      <a:pt x="13133" y="19775"/>
                    </a:cubicBezTo>
                    <a:cubicBezTo>
                      <a:pt x="13158" y="19725"/>
                      <a:pt x="13158" y="19674"/>
                      <a:pt x="13158" y="19624"/>
                    </a:cubicBezTo>
                    <a:cubicBezTo>
                      <a:pt x="13183" y="19549"/>
                      <a:pt x="13208" y="19474"/>
                      <a:pt x="13208" y="19374"/>
                    </a:cubicBezTo>
                    <a:cubicBezTo>
                      <a:pt x="13259" y="19198"/>
                      <a:pt x="13284" y="18998"/>
                      <a:pt x="13309" y="18797"/>
                    </a:cubicBezTo>
                    <a:cubicBezTo>
                      <a:pt x="13309" y="18697"/>
                      <a:pt x="13334" y="18572"/>
                      <a:pt x="13334" y="18471"/>
                    </a:cubicBezTo>
                    <a:cubicBezTo>
                      <a:pt x="13334" y="18421"/>
                      <a:pt x="13359" y="18396"/>
                      <a:pt x="13359" y="18346"/>
                    </a:cubicBezTo>
                    <a:cubicBezTo>
                      <a:pt x="13359" y="18296"/>
                      <a:pt x="13359" y="18246"/>
                      <a:pt x="13359" y="18196"/>
                    </a:cubicBezTo>
                    <a:cubicBezTo>
                      <a:pt x="13384" y="17995"/>
                      <a:pt x="13384" y="17820"/>
                      <a:pt x="13409" y="17619"/>
                    </a:cubicBezTo>
                    <a:cubicBezTo>
                      <a:pt x="13409" y="17419"/>
                      <a:pt x="13409" y="17218"/>
                      <a:pt x="13409" y="17018"/>
                    </a:cubicBezTo>
                    <a:lnTo>
                      <a:pt x="13409" y="16993"/>
                    </a:lnTo>
                    <a:cubicBezTo>
                      <a:pt x="13409" y="16792"/>
                      <a:pt x="13409" y="16617"/>
                      <a:pt x="13409" y="16441"/>
                    </a:cubicBezTo>
                    <a:cubicBezTo>
                      <a:pt x="13409" y="16291"/>
                      <a:pt x="13409" y="16116"/>
                      <a:pt x="13384" y="15965"/>
                    </a:cubicBezTo>
                    <a:cubicBezTo>
                      <a:pt x="13384" y="15940"/>
                      <a:pt x="13384" y="15915"/>
                      <a:pt x="13384" y="15890"/>
                    </a:cubicBezTo>
                    <a:cubicBezTo>
                      <a:pt x="13384" y="15865"/>
                      <a:pt x="13384" y="15865"/>
                      <a:pt x="13384" y="15840"/>
                    </a:cubicBezTo>
                    <a:cubicBezTo>
                      <a:pt x="13359" y="15639"/>
                      <a:pt x="13359" y="15439"/>
                      <a:pt x="13334" y="15238"/>
                    </a:cubicBezTo>
                    <a:cubicBezTo>
                      <a:pt x="13334" y="15138"/>
                      <a:pt x="13309" y="15013"/>
                      <a:pt x="13309" y="14913"/>
                    </a:cubicBezTo>
                    <a:cubicBezTo>
                      <a:pt x="13284" y="14862"/>
                      <a:pt x="13284" y="14812"/>
                      <a:pt x="13284" y="14762"/>
                    </a:cubicBezTo>
                    <a:cubicBezTo>
                      <a:pt x="13284" y="14712"/>
                      <a:pt x="13284" y="14687"/>
                      <a:pt x="13259" y="14637"/>
                    </a:cubicBezTo>
                    <a:cubicBezTo>
                      <a:pt x="13233" y="14436"/>
                      <a:pt x="13208" y="14211"/>
                      <a:pt x="13183" y="14010"/>
                    </a:cubicBezTo>
                    <a:cubicBezTo>
                      <a:pt x="13158" y="13935"/>
                      <a:pt x="13158" y="13885"/>
                      <a:pt x="13133" y="13810"/>
                    </a:cubicBezTo>
                    <a:cubicBezTo>
                      <a:pt x="13133" y="13735"/>
                      <a:pt x="13133" y="13684"/>
                      <a:pt x="13108" y="13634"/>
                    </a:cubicBezTo>
                    <a:cubicBezTo>
                      <a:pt x="13108" y="13534"/>
                      <a:pt x="13083" y="13459"/>
                      <a:pt x="13083" y="13384"/>
                    </a:cubicBezTo>
                    <a:cubicBezTo>
                      <a:pt x="13033" y="13183"/>
                      <a:pt x="12983" y="12958"/>
                      <a:pt x="12933" y="12757"/>
                    </a:cubicBezTo>
                    <a:cubicBezTo>
                      <a:pt x="12933" y="12707"/>
                      <a:pt x="12933" y="12682"/>
                      <a:pt x="12908" y="12657"/>
                    </a:cubicBezTo>
                    <a:cubicBezTo>
                      <a:pt x="12908" y="12607"/>
                      <a:pt x="12908" y="12557"/>
                      <a:pt x="12883" y="12507"/>
                    </a:cubicBezTo>
                    <a:cubicBezTo>
                      <a:pt x="12858" y="12381"/>
                      <a:pt x="12832" y="12231"/>
                      <a:pt x="12782" y="12080"/>
                    </a:cubicBezTo>
                    <a:cubicBezTo>
                      <a:pt x="12732" y="11905"/>
                      <a:pt x="12682" y="11730"/>
                      <a:pt x="12657" y="11554"/>
                    </a:cubicBezTo>
                    <a:cubicBezTo>
                      <a:pt x="12632" y="11529"/>
                      <a:pt x="12632" y="11504"/>
                      <a:pt x="12632" y="11479"/>
                    </a:cubicBezTo>
                    <a:cubicBezTo>
                      <a:pt x="12632" y="11454"/>
                      <a:pt x="12607" y="11454"/>
                      <a:pt x="12607" y="11429"/>
                    </a:cubicBezTo>
                    <a:cubicBezTo>
                      <a:pt x="12557" y="11203"/>
                      <a:pt x="12482" y="11003"/>
                      <a:pt x="12431" y="10777"/>
                    </a:cubicBezTo>
                    <a:cubicBezTo>
                      <a:pt x="12381" y="10677"/>
                      <a:pt x="12356" y="10577"/>
                      <a:pt x="12331" y="10476"/>
                    </a:cubicBezTo>
                    <a:cubicBezTo>
                      <a:pt x="12306" y="10401"/>
                      <a:pt x="12281" y="10351"/>
                      <a:pt x="12256" y="10301"/>
                    </a:cubicBezTo>
                    <a:cubicBezTo>
                      <a:pt x="12256" y="10226"/>
                      <a:pt x="12231" y="10176"/>
                      <a:pt x="12206" y="10126"/>
                    </a:cubicBezTo>
                    <a:cubicBezTo>
                      <a:pt x="12156" y="9925"/>
                      <a:pt x="12081" y="9699"/>
                      <a:pt x="12005" y="9499"/>
                    </a:cubicBezTo>
                    <a:cubicBezTo>
                      <a:pt x="11980" y="9449"/>
                      <a:pt x="11955" y="9374"/>
                      <a:pt x="11930" y="9324"/>
                    </a:cubicBezTo>
                    <a:cubicBezTo>
                      <a:pt x="11905" y="9273"/>
                      <a:pt x="11880" y="9223"/>
                      <a:pt x="11880" y="9148"/>
                    </a:cubicBezTo>
                    <a:cubicBezTo>
                      <a:pt x="11830" y="9073"/>
                      <a:pt x="11805" y="8973"/>
                      <a:pt x="11755" y="8872"/>
                    </a:cubicBezTo>
                    <a:cubicBezTo>
                      <a:pt x="11680" y="8672"/>
                      <a:pt x="11604" y="8471"/>
                      <a:pt x="11529" y="8271"/>
                    </a:cubicBezTo>
                    <a:cubicBezTo>
                      <a:pt x="11504" y="8246"/>
                      <a:pt x="11504" y="8221"/>
                      <a:pt x="11479" y="8196"/>
                    </a:cubicBezTo>
                    <a:cubicBezTo>
                      <a:pt x="11454" y="8146"/>
                      <a:pt x="11454" y="8095"/>
                      <a:pt x="11429" y="8070"/>
                    </a:cubicBezTo>
                    <a:cubicBezTo>
                      <a:pt x="11379" y="7920"/>
                      <a:pt x="11329" y="7795"/>
                      <a:pt x="11254" y="7669"/>
                    </a:cubicBezTo>
                    <a:cubicBezTo>
                      <a:pt x="11178" y="7469"/>
                      <a:pt x="11078" y="7268"/>
                      <a:pt x="10978" y="7068"/>
                    </a:cubicBezTo>
                    <a:cubicBezTo>
                      <a:pt x="10978" y="7068"/>
                      <a:pt x="10978" y="7068"/>
                      <a:pt x="10978" y="7043"/>
                    </a:cubicBezTo>
                    <a:cubicBezTo>
                      <a:pt x="10978" y="7043"/>
                      <a:pt x="10978" y="7018"/>
                      <a:pt x="10953" y="7018"/>
                    </a:cubicBezTo>
                    <a:cubicBezTo>
                      <a:pt x="10878" y="6817"/>
                      <a:pt x="10777" y="6617"/>
                      <a:pt x="10677" y="6441"/>
                    </a:cubicBezTo>
                    <a:cubicBezTo>
                      <a:pt x="10627" y="6316"/>
                      <a:pt x="10577" y="6216"/>
                      <a:pt x="10502" y="6115"/>
                    </a:cubicBezTo>
                    <a:cubicBezTo>
                      <a:pt x="10477" y="6015"/>
                      <a:pt x="10426" y="5940"/>
                      <a:pt x="10376" y="5865"/>
                    </a:cubicBezTo>
                    <a:cubicBezTo>
                      <a:pt x="10351" y="5815"/>
                      <a:pt x="10326" y="5740"/>
                      <a:pt x="10301" y="5689"/>
                    </a:cubicBezTo>
                    <a:cubicBezTo>
                      <a:pt x="10226" y="5539"/>
                      <a:pt x="10151" y="5414"/>
                      <a:pt x="10076" y="5263"/>
                    </a:cubicBezTo>
                    <a:cubicBezTo>
                      <a:pt x="9975" y="5113"/>
                      <a:pt x="9875" y="4938"/>
                      <a:pt x="9800" y="4787"/>
                    </a:cubicBezTo>
                    <a:cubicBezTo>
                      <a:pt x="9775" y="4737"/>
                      <a:pt x="9750" y="4687"/>
                      <a:pt x="9725" y="4662"/>
                    </a:cubicBezTo>
                    <a:cubicBezTo>
                      <a:pt x="9700" y="4612"/>
                      <a:pt x="9650" y="4562"/>
                      <a:pt x="9624" y="4511"/>
                    </a:cubicBezTo>
                    <a:cubicBezTo>
                      <a:pt x="9324" y="3985"/>
                      <a:pt x="8998" y="3484"/>
                      <a:pt x="8672" y="3008"/>
                    </a:cubicBezTo>
                    <a:cubicBezTo>
                      <a:pt x="8672" y="2983"/>
                      <a:pt x="8647" y="2933"/>
                      <a:pt x="8622" y="2907"/>
                    </a:cubicBezTo>
                    <a:cubicBezTo>
                      <a:pt x="8622" y="2907"/>
                      <a:pt x="8597" y="2882"/>
                      <a:pt x="8597" y="2882"/>
                    </a:cubicBezTo>
                    <a:cubicBezTo>
                      <a:pt x="8446" y="2632"/>
                      <a:pt x="8271" y="2406"/>
                      <a:pt x="8121" y="2181"/>
                    </a:cubicBezTo>
                    <a:cubicBezTo>
                      <a:pt x="8045" y="2080"/>
                      <a:pt x="7970" y="1980"/>
                      <a:pt x="7895" y="1880"/>
                    </a:cubicBezTo>
                    <a:cubicBezTo>
                      <a:pt x="7870" y="1830"/>
                      <a:pt x="7845" y="1805"/>
                      <a:pt x="7820" y="1780"/>
                    </a:cubicBezTo>
                    <a:cubicBezTo>
                      <a:pt x="7670" y="1579"/>
                      <a:pt x="7519" y="1379"/>
                      <a:pt x="7369" y="1178"/>
                    </a:cubicBezTo>
                    <a:cubicBezTo>
                      <a:pt x="7319" y="1128"/>
                      <a:pt x="7269" y="1053"/>
                      <a:pt x="7218" y="1003"/>
                    </a:cubicBezTo>
                    <a:cubicBezTo>
                      <a:pt x="7168" y="927"/>
                      <a:pt x="7118" y="877"/>
                      <a:pt x="7068" y="802"/>
                    </a:cubicBezTo>
                    <a:cubicBezTo>
                      <a:pt x="6993" y="727"/>
                      <a:pt x="6943" y="652"/>
                      <a:pt x="6868" y="577"/>
                    </a:cubicBezTo>
                    <a:cubicBezTo>
                      <a:pt x="6717" y="401"/>
                      <a:pt x="6567" y="201"/>
                      <a:pt x="6391" y="25"/>
                    </a:cubicBezTo>
                    <a:cubicBezTo>
                      <a:pt x="6391" y="0"/>
                      <a:pt x="6391" y="0"/>
                      <a:pt x="636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3986765" y="1350535"/>
                <a:ext cx="606657" cy="698848"/>
              </a:xfrm>
              <a:custGeom>
                <a:rect l="l" t="t" r="r" b="b"/>
                <a:pathLst>
                  <a:path w="30678" h="35340" extrusionOk="0">
                    <a:moveTo>
                      <a:pt x="10076" y="1"/>
                    </a:moveTo>
                    <a:cubicBezTo>
                      <a:pt x="10026" y="1"/>
                      <a:pt x="9976" y="26"/>
                      <a:pt x="9926" y="26"/>
                    </a:cubicBezTo>
                    <a:cubicBezTo>
                      <a:pt x="9775" y="26"/>
                      <a:pt x="9625" y="26"/>
                      <a:pt x="9474" y="51"/>
                    </a:cubicBezTo>
                    <a:lnTo>
                      <a:pt x="9249" y="51"/>
                    </a:lnTo>
                    <a:cubicBezTo>
                      <a:pt x="9048" y="76"/>
                      <a:pt x="8823" y="101"/>
                      <a:pt x="8622" y="151"/>
                    </a:cubicBezTo>
                    <a:lnTo>
                      <a:pt x="8547" y="151"/>
                    </a:lnTo>
                    <a:cubicBezTo>
                      <a:pt x="8522" y="151"/>
                      <a:pt x="8522" y="176"/>
                      <a:pt x="8522" y="176"/>
                    </a:cubicBezTo>
                    <a:cubicBezTo>
                      <a:pt x="8221" y="226"/>
                      <a:pt x="7921" y="302"/>
                      <a:pt x="7645" y="402"/>
                    </a:cubicBezTo>
                    <a:cubicBezTo>
                      <a:pt x="7620" y="402"/>
                      <a:pt x="7595" y="427"/>
                      <a:pt x="7545" y="427"/>
                    </a:cubicBezTo>
                    <a:cubicBezTo>
                      <a:pt x="7520" y="427"/>
                      <a:pt x="7494" y="452"/>
                      <a:pt x="7469" y="452"/>
                    </a:cubicBezTo>
                    <a:cubicBezTo>
                      <a:pt x="7344" y="502"/>
                      <a:pt x="7219" y="552"/>
                      <a:pt x="7093" y="602"/>
                    </a:cubicBezTo>
                    <a:cubicBezTo>
                      <a:pt x="7043" y="653"/>
                      <a:pt x="6968" y="678"/>
                      <a:pt x="6918" y="703"/>
                    </a:cubicBezTo>
                    <a:cubicBezTo>
                      <a:pt x="6718" y="778"/>
                      <a:pt x="6542" y="878"/>
                      <a:pt x="6367" y="978"/>
                    </a:cubicBezTo>
                    <a:lnTo>
                      <a:pt x="1" y="4688"/>
                    </a:lnTo>
                    <a:cubicBezTo>
                      <a:pt x="176" y="4587"/>
                      <a:pt x="352" y="4487"/>
                      <a:pt x="527" y="4412"/>
                    </a:cubicBezTo>
                    <a:cubicBezTo>
                      <a:pt x="602" y="4362"/>
                      <a:pt x="652" y="4337"/>
                      <a:pt x="702" y="4312"/>
                    </a:cubicBezTo>
                    <a:cubicBezTo>
                      <a:pt x="853" y="4262"/>
                      <a:pt x="978" y="4211"/>
                      <a:pt x="1103" y="4161"/>
                    </a:cubicBezTo>
                    <a:cubicBezTo>
                      <a:pt x="1154" y="4136"/>
                      <a:pt x="1204" y="4136"/>
                      <a:pt x="1254" y="4111"/>
                    </a:cubicBezTo>
                    <a:cubicBezTo>
                      <a:pt x="1555" y="4011"/>
                      <a:pt x="1830" y="3936"/>
                      <a:pt x="2131" y="3886"/>
                    </a:cubicBezTo>
                    <a:cubicBezTo>
                      <a:pt x="2181" y="3861"/>
                      <a:pt x="2206" y="3861"/>
                      <a:pt x="2256" y="3861"/>
                    </a:cubicBezTo>
                    <a:cubicBezTo>
                      <a:pt x="2457" y="3810"/>
                      <a:pt x="2657" y="3785"/>
                      <a:pt x="2883" y="3760"/>
                    </a:cubicBezTo>
                    <a:cubicBezTo>
                      <a:pt x="2958" y="3760"/>
                      <a:pt x="3033" y="3760"/>
                      <a:pt x="3108" y="3735"/>
                    </a:cubicBezTo>
                    <a:lnTo>
                      <a:pt x="3535" y="3735"/>
                    </a:lnTo>
                    <a:cubicBezTo>
                      <a:pt x="3635" y="3735"/>
                      <a:pt x="3710" y="3710"/>
                      <a:pt x="3785" y="3710"/>
                    </a:cubicBezTo>
                    <a:cubicBezTo>
                      <a:pt x="3910" y="3710"/>
                      <a:pt x="4036" y="3735"/>
                      <a:pt x="4161" y="3735"/>
                    </a:cubicBezTo>
                    <a:cubicBezTo>
                      <a:pt x="4261" y="3735"/>
                      <a:pt x="4362" y="3735"/>
                      <a:pt x="4462" y="3760"/>
                    </a:cubicBezTo>
                    <a:cubicBezTo>
                      <a:pt x="4562" y="3760"/>
                      <a:pt x="4662" y="3760"/>
                      <a:pt x="4763" y="3785"/>
                    </a:cubicBezTo>
                    <a:cubicBezTo>
                      <a:pt x="4888" y="3785"/>
                      <a:pt x="4988" y="3810"/>
                      <a:pt x="5113" y="3810"/>
                    </a:cubicBezTo>
                    <a:cubicBezTo>
                      <a:pt x="5189" y="3836"/>
                      <a:pt x="5289" y="3861"/>
                      <a:pt x="5364" y="3861"/>
                    </a:cubicBezTo>
                    <a:cubicBezTo>
                      <a:pt x="5489" y="3886"/>
                      <a:pt x="5615" y="3911"/>
                      <a:pt x="5740" y="3936"/>
                    </a:cubicBezTo>
                    <a:cubicBezTo>
                      <a:pt x="5840" y="3961"/>
                      <a:pt x="5916" y="3961"/>
                      <a:pt x="5991" y="3986"/>
                    </a:cubicBezTo>
                    <a:cubicBezTo>
                      <a:pt x="6141" y="4011"/>
                      <a:pt x="6266" y="4061"/>
                      <a:pt x="6392" y="4086"/>
                    </a:cubicBezTo>
                    <a:cubicBezTo>
                      <a:pt x="6467" y="4111"/>
                      <a:pt x="6567" y="4136"/>
                      <a:pt x="6642" y="4161"/>
                    </a:cubicBezTo>
                    <a:cubicBezTo>
                      <a:pt x="6793" y="4186"/>
                      <a:pt x="6918" y="4237"/>
                      <a:pt x="7068" y="4287"/>
                    </a:cubicBezTo>
                    <a:cubicBezTo>
                      <a:pt x="7144" y="4312"/>
                      <a:pt x="7219" y="4337"/>
                      <a:pt x="7269" y="4362"/>
                    </a:cubicBezTo>
                    <a:cubicBezTo>
                      <a:pt x="7494" y="4437"/>
                      <a:pt x="7695" y="4512"/>
                      <a:pt x="7895" y="4587"/>
                    </a:cubicBezTo>
                    <a:lnTo>
                      <a:pt x="7921" y="4587"/>
                    </a:lnTo>
                    <a:cubicBezTo>
                      <a:pt x="8146" y="4688"/>
                      <a:pt x="8372" y="4788"/>
                      <a:pt x="8572" y="4888"/>
                    </a:cubicBezTo>
                    <a:cubicBezTo>
                      <a:pt x="8647" y="4913"/>
                      <a:pt x="8723" y="4938"/>
                      <a:pt x="8773" y="4963"/>
                    </a:cubicBezTo>
                    <a:cubicBezTo>
                      <a:pt x="8948" y="5039"/>
                      <a:pt x="9098" y="5114"/>
                      <a:pt x="9249" y="5214"/>
                    </a:cubicBezTo>
                    <a:cubicBezTo>
                      <a:pt x="9324" y="5239"/>
                      <a:pt x="9399" y="5289"/>
                      <a:pt x="9474" y="5314"/>
                    </a:cubicBezTo>
                    <a:cubicBezTo>
                      <a:pt x="9700" y="5440"/>
                      <a:pt x="9900" y="5540"/>
                      <a:pt x="10101" y="5665"/>
                    </a:cubicBezTo>
                    <a:cubicBezTo>
                      <a:pt x="10577" y="5941"/>
                      <a:pt x="11053" y="6242"/>
                      <a:pt x="11530" y="6567"/>
                    </a:cubicBezTo>
                    <a:cubicBezTo>
                      <a:pt x="11555" y="6592"/>
                      <a:pt x="11580" y="6618"/>
                      <a:pt x="11605" y="6643"/>
                    </a:cubicBezTo>
                    <a:cubicBezTo>
                      <a:pt x="12056" y="6943"/>
                      <a:pt x="12482" y="7269"/>
                      <a:pt x="12908" y="7595"/>
                    </a:cubicBezTo>
                    <a:cubicBezTo>
                      <a:pt x="12958" y="7645"/>
                      <a:pt x="13008" y="7670"/>
                      <a:pt x="13058" y="7720"/>
                    </a:cubicBezTo>
                    <a:cubicBezTo>
                      <a:pt x="13459" y="8046"/>
                      <a:pt x="13860" y="8397"/>
                      <a:pt x="14261" y="8773"/>
                    </a:cubicBezTo>
                    <a:cubicBezTo>
                      <a:pt x="14312" y="8823"/>
                      <a:pt x="14362" y="8873"/>
                      <a:pt x="14387" y="8898"/>
                    </a:cubicBezTo>
                    <a:cubicBezTo>
                      <a:pt x="14813" y="9274"/>
                      <a:pt x="15189" y="9675"/>
                      <a:pt x="15590" y="10076"/>
                    </a:cubicBezTo>
                    <a:cubicBezTo>
                      <a:pt x="15615" y="10126"/>
                      <a:pt x="15640" y="10151"/>
                      <a:pt x="15665" y="10201"/>
                    </a:cubicBezTo>
                    <a:cubicBezTo>
                      <a:pt x="16091" y="10628"/>
                      <a:pt x="16492" y="11079"/>
                      <a:pt x="16868" y="11555"/>
                    </a:cubicBezTo>
                    <a:cubicBezTo>
                      <a:pt x="16893" y="11555"/>
                      <a:pt x="16893" y="11555"/>
                      <a:pt x="16893" y="11580"/>
                    </a:cubicBezTo>
                    <a:cubicBezTo>
                      <a:pt x="17294" y="12056"/>
                      <a:pt x="17670" y="12557"/>
                      <a:pt x="18046" y="13059"/>
                    </a:cubicBezTo>
                    <a:cubicBezTo>
                      <a:pt x="18397" y="13510"/>
                      <a:pt x="18723" y="13986"/>
                      <a:pt x="19048" y="14487"/>
                    </a:cubicBezTo>
                    <a:cubicBezTo>
                      <a:pt x="19249" y="14788"/>
                      <a:pt x="19424" y="15089"/>
                      <a:pt x="19625" y="15389"/>
                    </a:cubicBezTo>
                    <a:cubicBezTo>
                      <a:pt x="19775" y="15640"/>
                      <a:pt x="19951" y="15916"/>
                      <a:pt x="20101" y="16166"/>
                    </a:cubicBezTo>
                    <a:cubicBezTo>
                      <a:pt x="20176" y="16292"/>
                      <a:pt x="20226" y="16417"/>
                      <a:pt x="20302" y="16542"/>
                    </a:cubicBezTo>
                    <a:cubicBezTo>
                      <a:pt x="20552" y="16968"/>
                      <a:pt x="20803" y="17420"/>
                      <a:pt x="21028" y="17871"/>
                    </a:cubicBezTo>
                    <a:cubicBezTo>
                      <a:pt x="21053" y="17921"/>
                      <a:pt x="21078" y="17971"/>
                      <a:pt x="21104" y="18021"/>
                    </a:cubicBezTo>
                    <a:cubicBezTo>
                      <a:pt x="21379" y="18547"/>
                      <a:pt x="21630" y="19099"/>
                      <a:pt x="21881" y="19650"/>
                    </a:cubicBezTo>
                    <a:cubicBezTo>
                      <a:pt x="21881" y="19675"/>
                      <a:pt x="21906" y="19725"/>
                      <a:pt x="21906" y="19750"/>
                    </a:cubicBezTo>
                    <a:cubicBezTo>
                      <a:pt x="22156" y="20277"/>
                      <a:pt x="22357" y="20828"/>
                      <a:pt x="22557" y="21379"/>
                    </a:cubicBezTo>
                    <a:cubicBezTo>
                      <a:pt x="22582" y="21430"/>
                      <a:pt x="22607" y="21455"/>
                      <a:pt x="22607" y="21505"/>
                    </a:cubicBezTo>
                    <a:cubicBezTo>
                      <a:pt x="22808" y="22056"/>
                      <a:pt x="23008" y="22633"/>
                      <a:pt x="23184" y="23184"/>
                    </a:cubicBezTo>
                    <a:cubicBezTo>
                      <a:pt x="23184" y="23234"/>
                      <a:pt x="23209" y="23259"/>
                      <a:pt x="23209" y="23284"/>
                    </a:cubicBezTo>
                    <a:cubicBezTo>
                      <a:pt x="23359" y="23836"/>
                      <a:pt x="23510" y="24387"/>
                      <a:pt x="23635" y="24913"/>
                    </a:cubicBezTo>
                    <a:cubicBezTo>
                      <a:pt x="23660" y="24963"/>
                      <a:pt x="23660" y="25039"/>
                      <a:pt x="23685" y="25089"/>
                    </a:cubicBezTo>
                    <a:cubicBezTo>
                      <a:pt x="23810" y="25640"/>
                      <a:pt x="23911" y="26192"/>
                      <a:pt x="24011" y="26743"/>
                    </a:cubicBezTo>
                    <a:cubicBezTo>
                      <a:pt x="24011" y="26768"/>
                      <a:pt x="24011" y="26768"/>
                      <a:pt x="24011" y="26793"/>
                    </a:cubicBezTo>
                    <a:cubicBezTo>
                      <a:pt x="24111" y="27344"/>
                      <a:pt x="24161" y="27896"/>
                      <a:pt x="24211" y="28447"/>
                    </a:cubicBezTo>
                    <a:cubicBezTo>
                      <a:pt x="24211" y="28497"/>
                      <a:pt x="24211" y="28547"/>
                      <a:pt x="24236" y="28598"/>
                    </a:cubicBezTo>
                    <a:cubicBezTo>
                      <a:pt x="24261" y="29149"/>
                      <a:pt x="24287" y="29700"/>
                      <a:pt x="24287" y="30227"/>
                    </a:cubicBezTo>
                    <a:cubicBezTo>
                      <a:pt x="24287" y="30728"/>
                      <a:pt x="24261" y="31179"/>
                      <a:pt x="24236" y="31630"/>
                    </a:cubicBezTo>
                    <a:cubicBezTo>
                      <a:pt x="24236" y="31655"/>
                      <a:pt x="24236" y="31680"/>
                      <a:pt x="24211" y="31705"/>
                    </a:cubicBezTo>
                    <a:cubicBezTo>
                      <a:pt x="24186" y="32156"/>
                      <a:pt x="24136" y="32557"/>
                      <a:pt x="24061" y="32958"/>
                    </a:cubicBezTo>
                    <a:cubicBezTo>
                      <a:pt x="24061" y="32984"/>
                      <a:pt x="24036" y="33009"/>
                      <a:pt x="24036" y="33034"/>
                    </a:cubicBezTo>
                    <a:cubicBezTo>
                      <a:pt x="23986" y="33410"/>
                      <a:pt x="23886" y="33761"/>
                      <a:pt x="23810" y="34086"/>
                    </a:cubicBezTo>
                    <a:cubicBezTo>
                      <a:pt x="23785" y="34136"/>
                      <a:pt x="23785" y="34212"/>
                      <a:pt x="23760" y="34262"/>
                    </a:cubicBezTo>
                    <a:cubicBezTo>
                      <a:pt x="23660" y="34638"/>
                      <a:pt x="23535" y="34989"/>
                      <a:pt x="23409" y="35339"/>
                    </a:cubicBezTo>
                    <a:lnTo>
                      <a:pt x="29775" y="31630"/>
                    </a:lnTo>
                    <a:cubicBezTo>
                      <a:pt x="29800" y="31580"/>
                      <a:pt x="29825" y="31530"/>
                      <a:pt x="29850" y="31480"/>
                    </a:cubicBezTo>
                    <a:cubicBezTo>
                      <a:pt x="29951" y="31204"/>
                      <a:pt x="30026" y="30953"/>
                      <a:pt x="30101" y="30678"/>
                    </a:cubicBezTo>
                    <a:cubicBezTo>
                      <a:pt x="30126" y="30628"/>
                      <a:pt x="30126" y="30603"/>
                      <a:pt x="30126" y="30552"/>
                    </a:cubicBezTo>
                    <a:cubicBezTo>
                      <a:pt x="30151" y="30502"/>
                      <a:pt x="30176" y="30452"/>
                      <a:pt x="30176" y="30377"/>
                    </a:cubicBezTo>
                    <a:cubicBezTo>
                      <a:pt x="30226" y="30227"/>
                      <a:pt x="30277" y="30076"/>
                      <a:pt x="30302" y="29926"/>
                    </a:cubicBezTo>
                    <a:cubicBezTo>
                      <a:pt x="30352" y="29725"/>
                      <a:pt x="30377" y="29525"/>
                      <a:pt x="30427" y="29324"/>
                    </a:cubicBezTo>
                    <a:cubicBezTo>
                      <a:pt x="30427" y="29299"/>
                      <a:pt x="30427" y="29274"/>
                      <a:pt x="30427" y="29249"/>
                    </a:cubicBezTo>
                    <a:cubicBezTo>
                      <a:pt x="30427" y="29249"/>
                      <a:pt x="30452" y="29224"/>
                      <a:pt x="30452" y="29224"/>
                    </a:cubicBezTo>
                    <a:cubicBezTo>
                      <a:pt x="30477" y="28999"/>
                      <a:pt x="30527" y="28773"/>
                      <a:pt x="30552" y="28547"/>
                    </a:cubicBezTo>
                    <a:cubicBezTo>
                      <a:pt x="30577" y="28372"/>
                      <a:pt x="30577" y="28197"/>
                      <a:pt x="30602" y="28021"/>
                    </a:cubicBezTo>
                    <a:cubicBezTo>
                      <a:pt x="30602" y="27971"/>
                      <a:pt x="30602" y="27946"/>
                      <a:pt x="30602" y="27921"/>
                    </a:cubicBezTo>
                    <a:cubicBezTo>
                      <a:pt x="30602" y="27921"/>
                      <a:pt x="30602" y="27896"/>
                      <a:pt x="30602" y="27871"/>
                    </a:cubicBezTo>
                    <a:cubicBezTo>
                      <a:pt x="30627" y="27670"/>
                      <a:pt x="30652" y="27445"/>
                      <a:pt x="30652" y="27219"/>
                    </a:cubicBezTo>
                    <a:cubicBezTo>
                      <a:pt x="30652" y="27019"/>
                      <a:pt x="30678" y="26793"/>
                      <a:pt x="30678" y="26567"/>
                    </a:cubicBezTo>
                    <a:lnTo>
                      <a:pt x="30678" y="26517"/>
                    </a:lnTo>
                    <a:cubicBezTo>
                      <a:pt x="30678" y="26317"/>
                      <a:pt x="30678" y="26091"/>
                      <a:pt x="30652" y="25891"/>
                    </a:cubicBezTo>
                    <a:cubicBezTo>
                      <a:pt x="30652" y="25665"/>
                      <a:pt x="30652" y="25440"/>
                      <a:pt x="30627" y="25189"/>
                    </a:cubicBezTo>
                    <a:cubicBezTo>
                      <a:pt x="30627" y="25089"/>
                      <a:pt x="30602" y="24989"/>
                      <a:pt x="30602" y="24888"/>
                    </a:cubicBezTo>
                    <a:cubicBezTo>
                      <a:pt x="30602" y="24838"/>
                      <a:pt x="30602" y="24788"/>
                      <a:pt x="30602" y="24738"/>
                    </a:cubicBezTo>
                    <a:cubicBezTo>
                      <a:pt x="30577" y="24663"/>
                      <a:pt x="30577" y="24588"/>
                      <a:pt x="30577" y="24512"/>
                    </a:cubicBezTo>
                    <a:cubicBezTo>
                      <a:pt x="30552" y="24287"/>
                      <a:pt x="30527" y="24036"/>
                      <a:pt x="30502" y="23811"/>
                    </a:cubicBezTo>
                    <a:cubicBezTo>
                      <a:pt x="30477" y="23585"/>
                      <a:pt x="30427" y="23334"/>
                      <a:pt x="30402" y="23109"/>
                    </a:cubicBezTo>
                    <a:cubicBezTo>
                      <a:pt x="30402" y="23084"/>
                      <a:pt x="30402" y="23084"/>
                      <a:pt x="30402" y="23084"/>
                    </a:cubicBezTo>
                    <a:cubicBezTo>
                      <a:pt x="30377" y="23059"/>
                      <a:pt x="30377" y="23059"/>
                      <a:pt x="30377" y="23059"/>
                    </a:cubicBezTo>
                    <a:cubicBezTo>
                      <a:pt x="30352" y="22833"/>
                      <a:pt x="30302" y="22608"/>
                      <a:pt x="30277" y="22382"/>
                    </a:cubicBezTo>
                    <a:cubicBezTo>
                      <a:pt x="30226" y="22131"/>
                      <a:pt x="30176" y="21881"/>
                      <a:pt x="30126" y="21630"/>
                    </a:cubicBezTo>
                    <a:cubicBezTo>
                      <a:pt x="30101" y="21555"/>
                      <a:pt x="30076" y="21455"/>
                      <a:pt x="30051" y="21379"/>
                    </a:cubicBezTo>
                    <a:cubicBezTo>
                      <a:pt x="30051" y="21329"/>
                      <a:pt x="30026" y="21279"/>
                      <a:pt x="30026" y="21204"/>
                    </a:cubicBezTo>
                    <a:cubicBezTo>
                      <a:pt x="30001" y="21104"/>
                      <a:pt x="29976" y="21004"/>
                      <a:pt x="29951" y="20903"/>
                    </a:cubicBezTo>
                    <a:cubicBezTo>
                      <a:pt x="29876" y="20628"/>
                      <a:pt x="29825" y="20377"/>
                      <a:pt x="29750" y="20126"/>
                    </a:cubicBezTo>
                    <a:cubicBezTo>
                      <a:pt x="29700" y="19951"/>
                      <a:pt x="29650" y="19775"/>
                      <a:pt x="29575" y="19575"/>
                    </a:cubicBezTo>
                    <a:cubicBezTo>
                      <a:pt x="29575" y="19550"/>
                      <a:pt x="29575" y="19525"/>
                      <a:pt x="29550" y="19475"/>
                    </a:cubicBezTo>
                    <a:cubicBezTo>
                      <a:pt x="29550" y="19450"/>
                      <a:pt x="29525" y="19425"/>
                      <a:pt x="29525" y="19374"/>
                    </a:cubicBezTo>
                    <a:cubicBezTo>
                      <a:pt x="29449" y="19149"/>
                      <a:pt x="29374" y="18898"/>
                      <a:pt x="29299" y="18648"/>
                    </a:cubicBezTo>
                    <a:cubicBezTo>
                      <a:pt x="29199" y="18397"/>
                      <a:pt x="29124" y="18171"/>
                      <a:pt x="29048" y="17921"/>
                    </a:cubicBezTo>
                    <a:cubicBezTo>
                      <a:pt x="29023" y="17871"/>
                      <a:pt x="28998" y="17821"/>
                      <a:pt x="28998" y="17796"/>
                    </a:cubicBezTo>
                    <a:cubicBezTo>
                      <a:pt x="28973" y="17745"/>
                      <a:pt x="28948" y="17720"/>
                      <a:pt x="28948" y="17670"/>
                    </a:cubicBezTo>
                    <a:cubicBezTo>
                      <a:pt x="28898" y="17520"/>
                      <a:pt x="28823" y="17369"/>
                      <a:pt x="28773" y="17219"/>
                    </a:cubicBezTo>
                    <a:cubicBezTo>
                      <a:pt x="28698" y="16993"/>
                      <a:pt x="28597" y="16768"/>
                      <a:pt x="28497" y="16542"/>
                    </a:cubicBezTo>
                    <a:cubicBezTo>
                      <a:pt x="28422" y="16367"/>
                      <a:pt x="28347" y="16191"/>
                      <a:pt x="28297" y="16041"/>
                    </a:cubicBezTo>
                    <a:cubicBezTo>
                      <a:pt x="28272" y="16016"/>
                      <a:pt x="28272" y="15991"/>
                      <a:pt x="28246" y="15941"/>
                    </a:cubicBezTo>
                    <a:cubicBezTo>
                      <a:pt x="28246" y="15916"/>
                      <a:pt x="28221" y="15891"/>
                      <a:pt x="28196" y="15866"/>
                    </a:cubicBezTo>
                    <a:cubicBezTo>
                      <a:pt x="28096" y="15615"/>
                      <a:pt x="27996" y="15389"/>
                      <a:pt x="27896" y="15164"/>
                    </a:cubicBezTo>
                    <a:cubicBezTo>
                      <a:pt x="27770" y="14913"/>
                      <a:pt x="27645" y="14663"/>
                      <a:pt x="27520" y="14412"/>
                    </a:cubicBezTo>
                    <a:cubicBezTo>
                      <a:pt x="27520" y="14387"/>
                      <a:pt x="27495" y="14337"/>
                      <a:pt x="27470" y="14312"/>
                    </a:cubicBezTo>
                    <a:cubicBezTo>
                      <a:pt x="27444" y="14262"/>
                      <a:pt x="27419" y="14212"/>
                      <a:pt x="27394" y="14161"/>
                    </a:cubicBezTo>
                    <a:cubicBezTo>
                      <a:pt x="27294" y="13961"/>
                      <a:pt x="27194" y="13760"/>
                      <a:pt x="27094" y="13560"/>
                    </a:cubicBezTo>
                    <a:cubicBezTo>
                      <a:pt x="26968" y="13309"/>
                      <a:pt x="26818" y="13084"/>
                      <a:pt x="26667" y="12833"/>
                    </a:cubicBezTo>
                    <a:cubicBezTo>
                      <a:pt x="26617" y="12708"/>
                      <a:pt x="26542" y="12582"/>
                      <a:pt x="26467" y="12457"/>
                    </a:cubicBezTo>
                    <a:cubicBezTo>
                      <a:pt x="26442" y="12407"/>
                      <a:pt x="26417" y="12357"/>
                      <a:pt x="26392" y="12307"/>
                    </a:cubicBezTo>
                    <a:cubicBezTo>
                      <a:pt x="26266" y="12106"/>
                      <a:pt x="26116" y="11906"/>
                      <a:pt x="25991" y="11680"/>
                    </a:cubicBezTo>
                    <a:cubicBezTo>
                      <a:pt x="25815" y="11379"/>
                      <a:pt x="25615" y="11079"/>
                      <a:pt x="25414" y="10778"/>
                    </a:cubicBezTo>
                    <a:cubicBezTo>
                      <a:pt x="25389" y="10728"/>
                      <a:pt x="25364" y="10678"/>
                      <a:pt x="25339" y="10628"/>
                    </a:cubicBezTo>
                    <a:cubicBezTo>
                      <a:pt x="25038" y="10201"/>
                      <a:pt x="24738" y="9775"/>
                      <a:pt x="24437" y="9349"/>
                    </a:cubicBezTo>
                    <a:cubicBezTo>
                      <a:pt x="24211" y="9074"/>
                      <a:pt x="24011" y="8798"/>
                      <a:pt x="23785" y="8522"/>
                    </a:cubicBezTo>
                    <a:cubicBezTo>
                      <a:pt x="23635" y="8297"/>
                      <a:pt x="23459" y="8071"/>
                      <a:pt x="23259" y="7871"/>
                    </a:cubicBezTo>
                    <a:cubicBezTo>
                      <a:pt x="23259" y="7846"/>
                      <a:pt x="23259" y="7846"/>
                      <a:pt x="23259" y="7846"/>
                    </a:cubicBezTo>
                    <a:cubicBezTo>
                      <a:pt x="23058" y="7620"/>
                      <a:pt x="22883" y="7394"/>
                      <a:pt x="22708" y="7194"/>
                    </a:cubicBezTo>
                    <a:cubicBezTo>
                      <a:pt x="22507" y="6993"/>
                      <a:pt x="22332" y="6768"/>
                      <a:pt x="22156" y="6567"/>
                    </a:cubicBezTo>
                    <a:cubicBezTo>
                      <a:pt x="22106" y="6542"/>
                      <a:pt x="22081" y="6517"/>
                      <a:pt x="22056" y="6492"/>
                    </a:cubicBezTo>
                    <a:cubicBezTo>
                      <a:pt x="22031" y="6442"/>
                      <a:pt x="21981" y="6417"/>
                      <a:pt x="21956" y="6392"/>
                    </a:cubicBezTo>
                    <a:cubicBezTo>
                      <a:pt x="21830" y="6242"/>
                      <a:pt x="21705" y="6116"/>
                      <a:pt x="21555" y="5966"/>
                    </a:cubicBezTo>
                    <a:cubicBezTo>
                      <a:pt x="21354" y="5765"/>
                      <a:pt x="21154" y="5565"/>
                      <a:pt x="20953" y="5364"/>
                    </a:cubicBezTo>
                    <a:cubicBezTo>
                      <a:pt x="20903" y="5314"/>
                      <a:pt x="20828" y="5264"/>
                      <a:pt x="20778" y="5214"/>
                    </a:cubicBezTo>
                    <a:cubicBezTo>
                      <a:pt x="20728" y="5164"/>
                      <a:pt x="20677" y="5114"/>
                      <a:pt x="20627" y="5064"/>
                    </a:cubicBezTo>
                    <a:cubicBezTo>
                      <a:pt x="20527" y="4988"/>
                      <a:pt x="20427" y="4888"/>
                      <a:pt x="20327" y="4788"/>
                    </a:cubicBezTo>
                    <a:cubicBezTo>
                      <a:pt x="20126" y="4612"/>
                      <a:pt x="19926" y="4412"/>
                      <a:pt x="19700" y="4237"/>
                    </a:cubicBezTo>
                    <a:cubicBezTo>
                      <a:pt x="19600" y="4161"/>
                      <a:pt x="19525" y="4086"/>
                      <a:pt x="19424" y="4011"/>
                    </a:cubicBezTo>
                    <a:cubicBezTo>
                      <a:pt x="19374" y="3986"/>
                      <a:pt x="19324" y="3936"/>
                      <a:pt x="19274" y="3886"/>
                    </a:cubicBezTo>
                    <a:cubicBezTo>
                      <a:pt x="19224" y="3836"/>
                      <a:pt x="19149" y="3785"/>
                      <a:pt x="19073" y="3735"/>
                    </a:cubicBezTo>
                    <a:cubicBezTo>
                      <a:pt x="18873" y="3560"/>
                      <a:pt x="18647" y="3409"/>
                      <a:pt x="18447" y="3259"/>
                    </a:cubicBezTo>
                    <a:cubicBezTo>
                      <a:pt x="18297" y="3134"/>
                      <a:pt x="18146" y="3034"/>
                      <a:pt x="17996" y="2933"/>
                    </a:cubicBezTo>
                    <a:cubicBezTo>
                      <a:pt x="17971" y="2908"/>
                      <a:pt x="17946" y="2883"/>
                      <a:pt x="17921" y="2858"/>
                    </a:cubicBezTo>
                    <a:cubicBezTo>
                      <a:pt x="17870" y="2858"/>
                      <a:pt x="17845" y="2833"/>
                      <a:pt x="17820" y="2808"/>
                    </a:cubicBezTo>
                    <a:cubicBezTo>
                      <a:pt x="17620" y="2683"/>
                      <a:pt x="17419" y="2532"/>
                      <a:pt x="17219" y="2407"/>
                    </a:cubicBezTo>
                    <a:cubicBezTo>
                      <a:pt x="17018" y="2282"/>
                      <a:pt x="16818" y="2156"/>
                      <a:pt x="16617" y="2031"/>
                    </a:cubicBezTo>
                    <a:cubicBezTo>
                      <a:pt x="16567" y="2006"/>
                      <a:pt x="16542" y="1981"/>
                      <a:pt x="16492" y="1956"/>
                    </a:cubicBezTo>
                    <a:cubicBezTo>
                      <a:pt x="16342" y="1881"/>
                      <a:pt x="16191" y="1780"/>
                      <a:pt x="16041" y="1705"/>
                    </a:cubicBezTo>
                    <a:cubicBezTo>
                      <a:pt x="15966" y="1680"/>
                      <a:pt x="15916" y="1655"/>
                      <a:pt x="15865" y="1605"/>
                    </a:cubicBezTo>
                    <a:cubicBezTo>
                      <a:pt x="15790" y="1580"/>
                      <a:pt x="15715" y="1530"/>
                      <a:pt x="15640" y="1505"/>
                    </a:cubicBezTo>
                    <a:cubicBezTo>
                      <a:pt x="15565" y="1480"/>
                      <a:pt x="15515" y="1430"/>
                      <a:pt x="15439" y="1404"/>
                    </a:cubicBezTo>
                    <a:cubicBezTo>
                      <a:pt x="15339" y="1354"/>
                      <a:pt x="15264" y="1304"/>
                      <a:pt x="15164" y="1279"/>
                    </a:cubicBezTo>
                    <a:cubicBezTo>
                      <a:pt x="15088" y="1229"/>
                      <a:pt x="15013" y="1204"/>
                      <a:pt x="14963" y="1179"/>
                    </a:cubicBezTo>
                    <a:cubicBezTo>
                      <a:pt x="14938" y="1154"/>
                      <a:pt x="14913" y="1154"/>
                      <a:pt x="14888" y="1129"/>
                    </a:cubicBezTo>
                    <a:cubicBezTo>
                      <a:pt x="14687" y="1054"/>
                      <a:pt x="14487" y="978"/>
                      <a:pt x="14312" y="903"/>
                    </a:cubicBezTo>
                    <a:cubicBezTo>
                      <a:pt x="14286" y="878"/>
                      <a:pt x="14286" y="878"/>
                      <a:pt x="14286" y="878"/>
                    </a:cubicBezTo>
                    <a:cubicBezTo>
                      <a:pt x="14111" y="803"/>
                      <a:pt x="13911" y="753"/>
                      <a:pt x="13735" y="678"/>
                    </a:cubicBezTo>
                    <a:cubicBezTo>
                      <a:pt x="13710" y="678"/>
                      <a:pt x="13685" y="653"/>
                      <a:pt x="13660" y="653"/>
                    </a:cubicBezTo>
                    <a:cubicBezTo>
                      <a:pt x="13585" y="627"/>
                      <a:pt x="13510" y="602"/>
                      <a:pt x="13459" y="577"/>
                    </a:cubicBezTo>
                    <a:cubicBezTo>
                      <a:pt x="13359" y="552"/>
                      <a:pt x="13259" y="527"/>
                      <a:pt x="13159" y="502"/>
                    </a:cubicBezTo>
                    <a:cubicBezTo>
                      <a:pt x="13109" y="477"/>
                      <a:pt x="13058" y="477"/>
                      <a:pt x="13008" y="452"/>
                    </a:cubicBezTo>
                    <a:cubicBezTo>
                      <a:pt x="12933" y="427"/>
                      <a:pt x="12858" y="402"/>
                      <a:pt x="12783" y="377"/>
                    </a:cubicBezTo>
                    <a:cubicBezTo>
                      <a:pt x="12708" y="377"/>
                      <a:pt x="12657" y="352"/>
                      <a:pt x="12582" y="327"/>
                    </a:cubicBezTo>
                    <a:cubicBezTo>
                      <a:pt x="12507" y="327"/>
                      <a:pt x="12457" y="302"/>
                      <a:pt x="12382" y="277"/>
                    </a:cubicBezTo>
                    <a:cubicBezTo>
                      <a:pt x="12281" y="277"/>
                      <a:pt x="12206" y="252"/>
                      <a:pt x="12131" y="226"/>
                    </a:cubicBezTo>
                    <a:cubicBezTo>
                      <a:pt x="12081" y="226"/>
                      <a:pt x="12031" y="201"/>
                      <a:pt x="12006" y="201"/>
                    </a:cubicBezTo>
                    <a:cubicBezTo>
                      <a:pt x="11906" y="176"/>
                      <a:pt x="11830" y="176"/>
                      <a:pt x="11755" y="151"/>
                    </a:cubicBezTo>
                    <a:cubicBezTo>
                      <a:pt x="11655" y="151"/>
                      <a:pt x="11580" y="126"/>
                      <a:pt x="11479" y="126"/>
                    </a:cubicBezTo>
                    <a:cubicBezTo>
                      <a:pt x="11454" y="101"/>
                      <a:pt x="11404" y="101"/>
                      <a:pt x="11379" y="101"/>
                    </a:cubicBezTo>
                    <a:cubicBezTo>
                      <a:pt x="11304" y="101"/>
                      <a:pt x="11229" y="76"/>
                      <a:pt x="11129" y="76"/>
                    </a:cubicBezTo>
                    <a:cubicBezTo>
                      <a:pt x="11028" y="51"/>
                      <a:pt x="10928" y="51"/>
                      <a:pt x="10828" y="51"/>
                    </a:cubicBezTo>
                    <a:cubicBezTo>
                      <a:pt x="10803" y="51"/>
                      <a:pt x="10778" y="26"/>
                      <a:pt x="10753" y="26"/>
                    </a:cubicBezTo>
                    <a:lnTo>
                      <a:pt x="10176" y="26"/>
                    </a:lnTo>
                    <a:cubicBezTo>
                      <a:pt x="10151" y="26"/>
                      <a:pt x="10101" y="1"/>
                      <a:pt x="100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3466342" y="1351544"/>
                <a:ext cx="1123101" cy="1208411"/>
              </a:xfrm>
              <a:custGeom>
                <a:rect l="l" t="t" r="r" b="b"/>
                <a:pathLst>
                  <a:path w="56794" h="61108" extrusionOk="0">
                    <a:moveTo>
                      <a:pt x="12958" y="0"/>
                    </a:moveTo>
                    <a:cubicBezTo>
                      <a:pt x="8948" y="0"/>
                      <a:pt x="6191" y="3183"/>
                      <a:pt x="6166" y="8672"/>
                    </a:cubicBezTo>
                    <a:cubicBezTo>
                      <a:pt x="6166" y="9348"/>
                      <a:pt x="6216" y="10025"/>
                      <a:pt x="6292" y="10727"/>
                    </a:cubicBezTo>
                    <a:cubicBezTo>
                      <a:pt x="2582" y="11078"/>
                      <a:pt x="51" y="14261"/>
                      <a:pt x="26" y="19524"/>
                    </a:cubicBezTo>
                    <a:cubicBezTo>
                      <a:pt x="1" y="27394"/>
                      <a:pt x="5615" y="37118"/>
                      <a:pt x="12482" y="41078"/>
                    </a:cubicBezTo>
                    <a:lnTo>
                      <a:pt x="44237" y="59399"/>
                    </a:lnTo>
                    <a:cubicBezTo>
                      <a:pt x="46236" y="60559"/>
                      <a:pt x="48132" y="61108"/>
                      <a:pt x="49815" y="61108"/>
                    </a:cubicBezTo>
                    <a:cubicBezTo>
                      <a:pt x="53912" y="61108"/>
                      <a:pt x="56750" y="57859"/>
                      <a:pt x="56768" y="52281"/>
                    </a:cubicBezTo>
                    <a:cubicBezTo>
                      <a:pt x="56793" y="46617"/>
                      <a:pt x="53886" y="40025"/>
                      <a:pt x="49725" y="35288"/>
                    </a:cubicBezTo>
                    <a:cubicBezTo>
                      <a:pt x="50277" y="33860"/>
                      <a:pt x="50603" y="32156"/>
                      <a:pt x="50603" y="30176"/>
                    </a:cubicBezTo>
                    <a:cubicBezTo>
                      <a:pt x="50628" y="21153"/>
                      <a:pt x="44287" y="10150"/>
                      <a:pt x="36417" y="5614"/>
                    </a:cubicBezTo>
                    <a:cubicBezTo>
                      <a:pt x="34126" y="4292"/>
                      <a:pt x="31961" y="3668"/>
                      <a:pt x="30043" y="3668"/>
                    </a:cubicBezTo>
                    <a:cubicBezTo>
                      <a:pt x="27596" y="3668"/>
                      <a:pt x="25552" y="4684"/>
                      <a:pt x="24161" y="6567"/>
                    </a:cubicBezTo>
                    <a:cubicBezTo>
                      <a:pt x="22457" y="4561"/>
                      <a:pt x="20527" y="2857"/>
                      <a:pt x="18472" y="1679"/>
                    </a:cubicBezTo>
                    <a:cubicBezTo>
                      <a:pt x="16492" y="526"/>
                      <a:pt x="14612" y="0"/>
                      <a:pt x="129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DD8EB"/>
                  </a:gs>
                  <a:gs pos="100000">
                    <a:srgbClr val="4BA4CA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3" name="Google Shape;1153;p28"/>
            <p:cNvGrpSpPr/>
            <p:nvPr/>
          </p:nvGrpSpPr>
          <p:grpSpPr>
            <a:xfrm>
              <a:off x="6420435" y="1565793"/>
              <a:ext cx="454011" cy="349424"/>
              <a:chOff x="3742460" y="1712618"/>
              <a:chExt cx="454011" cy="349424"/>
            </a:xfrm>
          </p:grpSpPr>
          <p:sp>
            <p:nvSpPr>
              <p:cNvPr id="1154" name="Google Shape;1154;p28"/>
              <p:cNvSpPr/>
              <p:nvPr/>
            </p:nvSpPr>
            <p:spPr>
              <a:xfrm>
                <a:off x="3924862" y="1712618"/>
                <a:ext cx="271610" cy="349424"/>
              </a:xfrm>
              <a:custGeom>
                <a:rect l="l" t="t" r="r" b="b"/>
                <a:pathLst>
                  <a:path w="13735" h="17670" extrusionOk="0">
                    <a:moveTo>
                      <a:pt x="5562" y="4517"/>
                    </a:moveTo>
                    <a:cubicBezTo>
                      <a:pt x="6128" y="4517"/>
                      <a:pt x="6767" y="4733"/>
                      <a:pt x="7419" y="5188"/>
                    </a:cubicBezTo>
                    <a:cubicBezTo>
                      <a:pt x="9248" y="6467"/>
                      <a:pt x="10476" y="9123"/>
                      <a:pt x="10176" y="11153"/>
                    </a:cubicBezTo>
                    <a:cubicBezTo>
                      <a:pt x="9975" y="12432"/>
                      <a:pt x="9198" y="13158"/>
                      <a:pt x="8196" y="13158"/>
                    </a:cubicBezTo>
                    <a:cubicBezTo>
                      <a:pt x="7619" y="13158"/>
                      <a:pt x="6993" y="12933"/>
                      <a:pt x="6341" y="12482"/>
                    </a:cubicBezTo>
                    <a:cubicBezTo>
                      <a:pt x="4511" y="11204"/>
                      <a:pt x="3283" y="8522"/>
                      <a:pt x="3559" y="6517"/>
                    </a:cubicBezTo>
                    <a:cubicBezTo>
                      <a:pt x="3753" y="5226"/>
                      <a:pt x="4539" y="4517"/>
                      <a:pt x="5562" y="4517"/>
                    </a:cubicBezTo>
                    <a:close/>
                    <a:moveTo>
                      <a:pt x="3860" y="0"/>
                    </a:moveTo>
                    <a:lnTo>
                      <a:pt x="2005" y="652"/>
                    </a:lnTo>
                    <a:lnTo>
                      <a:pt x="2907" y="2983"/>
                    </a:lnTo>
                    <a:cubicBezTo>
                      <a:pt x="2632" y="3259"/>
                      <a:pt x="2381" y="3584"/>
                      <a:pt x="2206" y="3960"/>
                    </a:cubicBezTo>
                    <a:lnTo>
                      <a:pt x="376" y="2908"/>
                    </a:lnTo>
                    <a:lnTo>
                      <a:pt x="0" y="5389"/>
                    </a:lnTo>
                    <a:lnTo>
                      <a:pt x="1780" y="6868"/>
                    </a:lnTo>
                    <a:cubicBezTo>
                      <a:pt x="1830" y="7419"/>
                      <a:pt x="1930" y="7970"/>
                      <a:pt x="2080" y="8547"/>
                    </a:cubicBezTo>
                    <a:lnTo>
                      <a:pt x="702" y="9299"/>
                    </a:lnTo>
                    <a:lnTo>
                      <a:pt x="2055" y="12181"/>
                    </a:lnTo>
                    <a:lnTo>
                      <a:pt x="3634" y="11905"/>
                    </a:lnTo>
                    <a:cubicBezTo>
                      <a:pt x="3985" y="12407"/>
                      <a:pt x="4361" y="12858"/>
                      <a:pt x="4762" y="13284"/>
                    </a:cubicBezTo>
                    <a:lnTo>
                      <a:pt x="4662" y="15414"/>
                    </a:lnTo>
                    <a:lnTo>
                      <a:pt x="6917" y="16993"/>
                    </a:lnTo>
                    <a:lnTo>
                      <a:pt x="7394" y="15138"/>
                    </a:lnTo>
                    <a:cubicBezTo>
                      <a:pt x="7845" y="15314"/>
                      <a:pt x="8271" y="15414"/>
                      <a:pt x="8672" y="15439"/>
                    </a:cubicBezTo>
                    <a:lnTo>
                      <a:pt x="9900" y="17670"/>
                    </a:lnTo>
                    <a:lnTo>
                      <a:pt x="11755" y="17018"/>
                    </a:lnTo>
                    <a:lnTo>
                      <a:pt x="10852" y="14687"/>
                    </a:lnTo>
                    <a:cubicBezTo>
                      <a:pt x="11128" y="14412"/>
                      <a:pt x="11354" y="14086"/>
                      <a:pt x="11529" y="13710"/>
                    </a:cubicBezTo>
                    <a:lnTo>
                      <a:pt x="13359" y="14762"/>
                    </a:lnTo>
                    <a:lnTo>
                      <a:pt x="13734" y="12256"/>
                    </a:lnTo>
                    <a:lnTo>
                      <a:pt x="11980" y="10803"/>
                    </a:lnTo>
                    <a:cubicBezTo>
                      <a:pt x="11930" y="10251"/>
                      <a:pt x="11830" y="9675"/>
                      <a:pt x="11654" y="9123"/>
                    </a:cubicBezTo>
                    <a:lnTo>
                      <a:pt x="13033" y="8371"/>
                    </a:lnTo>
                    <a:lnTo>
                      <a:pt x="11704" y="5489"/>
                    </a:lnTo>
                    <a:lnTo>
                      <a:pt x="10100" y="5765"/>
                    </a:lnTo>
                    <a:cubicBezTo>
                      <a:pt x="9775" y="5264"/>
                      <a:pt x="9399" y="4787"/>
                      <a:pt x="8998" y="4386"/>
                    </a:cubicBezTo>
                    <a:lnTo>
                      <a:pt x="9098" y="2256"/>
                    </a:lnTo>
                    <a:lnTo>
                      <a:pt x="6842" y="677"/>
                    </a:lnTo>
                    <a:lnTo>
                      <a:pt x="6366" y="2532"/>
                    </a:lnTo>
                    <a:cubicBezTo>
                      <a:pt x="5915" y="2356"/>
                      <a:pt x="5489" y="2256"/>
                      <a:pt x="5063" y="2231"/>
                    </a:cubicBezTo>
                    <a:lnTo>
                      <a:pt x="3860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3742460" y="1759463"/>
                <a:ext cx="195792" cy="252289"/>
              </a:xfrm>
              <a:custGeom>
                <a:rect l="l" t="t" r="r" b="b"/>
                <a:pathLst>
                  <a:path w="9901" h="12758" extrusionOk="0">
                    <a:moveTo>
                      <a:pt x="4007" y="3263"/>
                    </a:moveTo>
                    <a:cubicBezTo>
                      <a:pt x="4412" y="3263"/>
                      <a:pt x="4869" y="3416"/>
                      <a:pt x="5339" y="3735"/>
                    </a:cubicBezTo>
                    <a:cubicBezTo>
                      <a:pt x="6667" y="4662"/>
                      <a:pt x="7544" y="6592"/>
                      <a:pt x="7344" y="8046"/>
                    </a:cubicBezTo>
                    <a:cubicBezTo>
                      <a:pt x="7194" y="8973"/>
                      <a:pt x="6642" y="9499"/>
                      <a:pt x="5890" y="9499"/>
                    </a:cubicBezTo>
                    <a:cubicBezTo>
                      <a:pt x="5489" y="9499"/>
                      <a:pt x="5038" y="9324"/>
                      <a:pt x="4562" y="8998"/>
                    </a:cubicBezTo>
                    <a:cubicBezTo>
                      <a:pt x="3234" y="8071"/>
                      <a:pt x="2356" y="6166"/>
                      <a:pt x="2557" y="4712"/>
                    </a:cubicBezTo>
                    <a:cubicBezTo>
                      <a:pt x="2703" y="3773"/>
                      <a:pt x="3267" y="3263"/>
                      <a:pt x="4007" y="3263"/>
                    </a:cubicBezTo>
                    <a:close/>
                    <a:moveTo>
                      <a:pt x="2757" y="0"/>
                    </a:moveTo>
                    <a:lnTo>
                      <a:pt x="1429" y="452"/>
                    </a:lnTo>
                    <a:lnTo>
                      <a:pt x="2081" y="2156"/>
                    </a:lnTo>
                    <a:cubicBezTo>
                      <a:pt x="1880" y="2331"/>
                      <a:pt x="1705" y="2582"/>
                      <a:pt x="1579" y="2858"/>
                    </a:cubicBezTo>
                    <a:lnTo>
                      <a:pt x="251" y="2106"/>
                    </a:lnTo>
                    <a:lnTo>
                      <a:pt x="1" y="3885"/>
                    </a:lnTo>
                    <a:lnTo>
                      <a:pt x="1279" y="4963"/>
                    </a:lnTo>
                    <a:cubicBezTo>
                      <a:pt x="1304" y="5339"/>
                      <a:pt x="1379" y="5765"/>
                      <a:pt x="1479" y="6166"/>
                    </a:cubicBezTo>
                    <a:lnTo>
                      <a:pt x="502" y="6717"/>
                    </a:lnTo>
                    <a:lnTo>
                      <a:pt x="1454" y="8772"/>
                    </a:lnTo>
                    <a:lnTo>
                      <a:pt x="2607" y="8597"/>
                    </a:lnTo>
                    <a:cubicBezTo>
                      <a:pt x="2858" y="8948"/>
                      <a:pt x="3133" y="9274"/>
                      <a:pt x="3434" y="9599"/>
                    </a:cubicBezTo>
                    <a:lnTo>
                      <a:pt x="3334" y="11128"/>
                    </a:lnTo>
                    <a:lnTo>
                      <a:pt x="4988" y="12256"/>
                    </a:lnTo>
                    <a:lnTo>
                      <a:pt x="5314" y="10928"/>
                    </a:lnTo>
                    <a:cubicBezTo>
                      <a:pt x="5640" y="11053"/>
                      <a:pt x="5965" y="11128"/>
                      <a:pt x="6241" y="11128"/>
                    </a:cubicBezTo>
                    <a:lnTo>
                      <a:pt x="7143" y="12757"/>
                    </a:lnTo>
                    <a:lnTo>
                      <a:pt x="8472" y="12281"/>
                    </a:lnTo>
                    <a:lnTo>
                      <a:pt x="7820" y="10602"/>
                    </a:lnTo>
                    <a:cubicBezTo>
                      <a:pt x="8021" y="10401"/>
                      <a:pt x="8196" y="10176"/>
                      <a:pt x="8321" y="9900"/>
                    </a:cubicBezTo>
                    <a:lnTo>
                      <a:pt x="9650" y="10652"/>
                    </a:lnTo>
                    <a:lnTo>
                      <a:pt x="9900" y="8848"/>
                    </a:lnTo>
                    <a:lnTo>
                      <a:pt x="8622" y="7795"/>
                    </a:lnTo>
                    <a:cubicBezTo>
                      <a:pt x="8597" y="7394"/>
                      <a:pt x="8522" y="6993"/>
                      <a:pt x="8422" y="6592"/>
                    </a:cubicBezTo>
                    <a:lnTo>
                      <a:pt x="9399" y="6041"/>
                    </a:lnTo>
                    <a:lnTo>
                      <a:pt x="8447" y="3960"/>
                    </a:lnTo>
                    <a:lnTo>
                      <a:pt x="7294" y="4161"/>
                    </a:lnTo>
                    <a:cubicBezTo>
                      <a:pt x="7043" y="3810"/>
                      <a:pt x="6767" y="3459"/>
                      <a:pt x="6467" y="3158"/>
                    </a:cubicBezTo>
                    <a:lnTo>
                      <a:pt x="6542" y="1630"/>
                    </a:lnTo>
                    <a:lnTo>
                      <a:pt x="4913" y="477"/>
                    </a:lnTo>
                    <a:lnTo>
                      <a:pt x="4587" y="1830"/>
                    </a:lnTo>
                    <a:cubicBezTo>
                      <a:pt x="4261" y="1705"/>
                      <a:pt x="3935" y="1630"/>
                      <a:pt x="3635" y="1604"/>
                    </a:cubicBezTo>
                    <a:lnTo>
                      <a:pt x="27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1A85C8"/>
                  </a:gs>
                  <a:gs pos="100000">
                    <a:srgbClr val="0F3750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  <p:cxnSp>
          <p:nvCxnSpPr>
            <p:cNvPr id="1156" name="Google Shape;1156;p28"/>
            <p:cNvCxnSpPr/>
            <p:nvPr/>
          </p:nvCxnSpPr>
          <p:spPr>
            <a:xfrm flipH="1">
              <a:off x="6645275" y="2174425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dash"/>
              <a:round/>
              <a:headEnd type="none" w="med" len="med"/>
              <a:tailEnd type="oval" w="med" len="med"/>
            </a:ln>
          </p:spPr>
        </p:cxnSp>
      </p:grpSp>
      <p:sp>
        <p:nvSpPr>
          <p:cNvPr id="1157" name="Google Shape;1157;p28"/>
          <p:cNvSpPr txBox="1"/>
          <p:nvPr/>
        </p:nvSpPr>
        <p:spPr>
          <a:xfrm>
            <a:off x="501556" y="2573650"/>
            <a:ext cx="1168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Roboto"/>
                <a:ea typeface="Roboto"/>
                <a:sym typeface="Roboto"/>
              </a:rPr>
              <a:t>Low Cost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1158" name="Google Shape;1158;p28"/>
          <p:cNvSpPr txBox="1"/>
          <p:nvPr/>
        </p:nvSpPr>
        <p:spPr>
          <a:xfrm>
            <a:off x="1375201" y="3746800"/>
            <a:ext cx="2039854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Roboto"/>
                <a:ea typeface="Roboto"/>
                <a:sym typeface="Roboto"/>
              </a:rPr>
              <a:t>Unlimited storage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159" name="Google Shape;1159;p28"/>
          <p:cNvSpPr txBox="1"/>
          <p:nvPr/>
        </p:nvSpPr>
        <p:spPr>
          <a:xfrm>
            <a:off x="2975393" y="2573650"/>
            <a:ext cx="1733629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Roboto"/>
                <a:ea typeface="Roboto"/>
                <a:sym typeface="Roboto"/>
              </a:rPr>
              <a:t>Data Recovery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1160" name="Google Shape;1160;p28"/>
          <p:cNvSpPr txBox="1"/>
          <p:nvPr/>
        </p:nvSpPr>
        <p:spPr>
          <a:xfrm>
            <a:off x="3773330" y="3749238"/>
            <a:ext cx="2370987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Roboto"/>
                <a:ea typeface="Roboto"/>
                <a:sym typeface="Roboto"/>
              </a:rPr>
              <a:t>Any time Any where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161" name="Google Shape;1161;p28"/>
          <p:cNvSpPr txBox="1"/>
          <p:nvPr/>
        </p:nvSpPr>
        <p:spPr>
          <a:xfrm>
            <a:off x="5789862" y="2580950"/>
            <a:ext cx="1698453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"/>
                <a:ea typeface="Roboto"/>
                <a:sym typeface="Roboto"/>
              </a:rPr>
              <a:t>Auto Upgrade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162" name="Google Shape;1162;p28"/>
          <p:cNvSpPr txBox="1"/>
          <p:nvPr/>
        </p:nvSpPr>
        <p:spPr>
          <a:xfrm>
            <a:off x="6664740" y="3746788"/>
            <a:ext cx="1830625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rgbClr val="AAAAEB"/>
                </a:solidFill>
                <a:latin typeface="Roboto"/>
                <a:ea typeface="Roboto"/>
                <a:sym typeface="Roboto"/>
              </a:rPr>
              <a:t>Easy for startup</a:t>
            </a:r>
            <a:endParaRPr sz="1600">
              <a:solidFill>
                <a:srgbClr val="AAAAEB"/>
              </a:solidFill>
            </a:endParaRP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166"/>
        <p:cNvGrpSpPr/>
        <p:nvPr/>
      </p:nvGrpSpPr>
      <p:grpSpPr>
        <a:xfrm>
          <a:off x="0" y="0"/>
          <a:ext cx="0" cy="0"/>
        </a:xfrm>
      </p:grpSpPr>
      <p:cxnSp>
        <p:nvCxnSpPr>
          <p:cNvPr id="1167" name="Google Shape;1167;p29"/>
          <p:cNvCxnSpPr/>
          <p:nvPr/>
        </p:nvCxnSpPr>
        <p:spPr>
          <a:xfrm>
            <a:off x="2102300" y="1836975"/>
            <a:ext cx="1724700" cy="418500"/>
          </a:xfrm>
          <a:prstGeom prst="curvedConnector3">
            <a:avLst>
              <a:gd name="adj1" fmla="val 6213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29"/>
          <p:cNvCxnSpPr/>
          <p:nvPr/>
        </p:nvCxnSpPr>
        <p:spPr>
          <a:xfrm>
            <a:off x="1765525" y="2132925"/>
            <a:ext cx="1041000" cy="9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29"/>
          <p:cNvCxnSpPr/>
          <p:nvPr/>
        </p:nvCxnSpPr>
        <p:spPr>
          <a:xfrm rot="5400000" flipH="1">
            <a:off x="642700" y="2908275"/>
            <a:ext cx="1214700" cy="132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70" name="Google Shape;1170;p29"/>
          <p:cNvGrpSpPr/>
          <p:nvPr/>
        </p:nvGrpSpPr>
        <p:grpSpPr>
          <a:xfrm>
            <a:off x="3588150" y="1296825"/>
            <a:ext cx="1194875" cy="1498775"/>
            <a:chOff x="673875" y="2871950"/>
            <a:chExt cx="1194875" cy="1498775"/>
          </a:xfrm>
        </p:grpSpPr>
        <p:sp>
          <p:nvSpPr>
            <p:cNvPr id="1171" name="Google Shape;1171;p29"/>
            <p:cNvSpPr/>
            <p:nvPr/>
          </p:nvSpPr>
          <p:spPr>
            <a:xfrm>
              <a:off x="673875" y="3990375"/>
              <a:ext cx="597125" cy="380350"/>
            </a:xfrm>
            <a:custGeom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270975" y="3990375"/>
              <a:ext cx="597775" cy="380350"/>
            </a:xfrm>
            <a:custGeom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673875" y="3645150"/>
              <a:ext cx="1194875" cy="690500"/>
            </a:xfrm>
            <a:custGeom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880625" y="3095025"/>
              <a:ext cx="399775" cy="1122825"/>
            </a:xfrm>
            <a:custGeom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280375" y="3095025"/>
              <a:ext cx="399775" cy="1122825"/>
            </a:xfrm>
            <a:custGeom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880625" y="2871950"/>
              <a:ext cx="799525" cy="458675"/>
            </a:xfrm>
            <a:custGeom>
              <a:rect l="l" t="t" r="r" b="b"/>
              <a:pathLst>
                <a:path w="31980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049175" y="2876350"/>
              <a:ext cx="462425" cy="265675"/>
            </a:xfrm>
            <a:custGeom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049175" y="3006050"/>
              <a:ext cx="231225" cy="246875"/>
            </a:xfrm>
            <a:custGeom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80375" y="3005425"/>
              <a:ext cx="230600" cy="247500"/>
            </a:xfrm>
            <a:custGeom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143800" y="2923325"/>
              <a:ext cx="159800" cy="90250"/>
            </a:xfrm>
            <a:custGeom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1184525" y="2945900"/>
              <a:ext cx="159800" cy="90875"/>
            </a:xfrm>
            <a:custGeom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1225875" y="2969075"/>
              <a:ext cx="159800" cy="90875"/>
            </a:xfrm>
            <a:custGeom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1266600" y="2992250"/>
              <a:ext cx="159800" cy="90875"/>
            </a:xfrm>
            <a:custGeom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1222750" y="3335000"/>
              <a:ext cx="36975" cy="37600"/>
            </a:xfrm>
            <a:custGeom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1219600" y="3338750"/>
              <a:ext cx="33250" cy="33850"/>
            </a:xfrm>
            <a:custGeom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894425" y="3143875"/>
              <a:ext cx="37600" cy="37625"/>
            </a:xfrm>
            <a:custGeom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891275" y="3147650"/>
              <a:ext cx="33875" cy="33850"/>
            </a:xfrm>
            <a:custGeom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222750" y="4147650"/>
              <a:ext cx="36975" cy="37000"/>
            </a:xfrm>
            <a:custGeom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219600" y="4151400"/>
              <a:ext cx="33250" cy="33250"/>
            </a:xfrm>
            <a:custGeom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894425" y="3955925"/>
              <a:ext cx="37600" cy="37625"/>
            </a:xfrm>
            <a:custGeom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891275" y="3959675"/>
              <a:ext cx="33875" cy="33875"/>
            </a:xfrm>
            <a:custGeom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1363100" y="3254800"/>
              <a:ext cx="246875" cy="238100"/>
            </a:xfrm>
            <a:custGeom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363100" y="3405800"/>
              <a:ext cx="246875" cy="238125"/>
            </a:xfrm>
            <a:custGeom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363100" y="3556175"/>
              <a:ext cx="246875" cy="238750"/>
            </a:xfrm>
            <a:custGeom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363100" y="3707175"/>
              <a:ext cx="246875" cy="238750"/>
            </a:xfrm>
            <a:custGeom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363100" y="3854425"/>
              <a:ext cx="246875" cy="238750"/>
            </a:xfrm>
            <a:custGeom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918225" y="3260425"/>
              <a:ext cx="319575" cy="308300"/>
            </a:xfrm>
            <a:custGeom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918225" y="3429600"/>
              <a:ext cx="319575" cy="308925"/>
            </a:xfrm>
            <a:custGeom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918225" y="3599400"/>
              <a:ext cx="319575" cy="308300"/>
            </a:xfrm>
            <a:custGeom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918225" y="3768575"/>
              <a:ext cx="319575" cy="308300"/>
            </a:xfrm>
            <a:custGeom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9"/>
          <p:cNvGrpSpPr/>
          <p:nvPr/>
        </p:nvGrpSpPr>
        <p:grpSpPr>
          <a:xfrm>
            <a:off x="2264138" y="2185713"/>
            <a:ext cx="1194875" cy="1498775"/>
            <a:chOff x="673875" y="2871950"/>
            <a:chExt cx="1194875" cy="1498775"/>
          </a:xfrm>
        </p:grpSpPr>
        <p:sp>
          <p:nvSpPr>
            <p:cNvPr id="1202" name="Google Shape;1202;p29"/>
            <p:cNvSpPr/>
            <p:nvPr/>
          </p:nvSpPr>
          <p:spPr>
            <a:xfrm>
              <a:off x="673875" y="3990375"/>
              <a:ext cx="597125" cy="380350"/>
            </a:xfrm>
            <a:custGeom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70975" y="3990375"/>
              <a:ext cx="597775" cy="380350"/>
            </a:xfrm>
            <a:custGeom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673875" y="3645150"/>
              <a:ext cx="1194875" cy="690500"/>
            </a:xfrm>
            <a:custGeom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880625" y="3095025"/>
              <a:ext cx="399775" cy="1122825"/>
            </a:xfrm>
            <a:custGeom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280375" y="3095025"/>
              <a:ext cx="399775" cy="1122825"/>
            </a:xfrm>
            <a:custGeom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880625" y="2871950"/>
              <a:ext cx="799525" cy="458675"/>
            </a:xfrm>
            <a:custGeom>
              <a:rect l="l" t="t" r="r" b="b"/>
              <a:pathLst>
                <a:path w="31980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049175" y="2876350"/>
              <a:ext cx="462425" cy="265675"/>
            </a:xfrm>
            <a:custGeom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049175" y="3006050"/>
              <a:ext cx="231225" cy="246875"/>
            </a:xfrm>
            <a:custGeom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80375" y="3005425"/>
              <a:ext cx="230600" cy="247500"/>
            </a:xfrm>
            <a:custGeom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143800" y="2923325"/>
              <a:ext cx="159800" cy="90250"/>
            </a:xfrm>
            <a:custGeom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184525" y="2945900"/>
              <a:ext cx="159800" cy="90875"/>
            </a:xfrm>
            <a:custGeom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225875" y="2969075"/>
              <a:ext cx="159800" cy="90875"/>
            </a:xfrm>
            <a:custGeom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266600" y="2992250"/>
              <a:ext cx="159800" cy="90875"/>
            </a:xfrm>
            <a:custGeom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1222750" y="3335000"/>
              <a:ext cx="36975" cy="37600"/>
            </a:xfrm>
            <a:custGeom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219600" y="3338750"/>
              <a:ext cx="33250" cy="33850"/>
            </a:xfrm>
            <a:custGeom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894425" y="3143875"/>
              <a:ext cx="37600" cy="37625"/>
            </a:xfrm>
            <a:custGeom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891275" y="3147650"/>
              <a:ext cx="33875" cy="33850"/>
            </a:xfrm>
            <a:custGeom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222750" y="4147650"/>
              <a:ext cx="36975" cy="37000"/>
            </a:xfrm>
            <a:custGeom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1219600" y="4151400"/>
              <a:ext cx="33250" cy="33250"/>
            </a:xfrm>
            <a:custGeom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894425" y="3955925"/>
              <a:ext cx="37600" cy="37625"/>
            </a:xfrm>
            <a:custGeom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891275" y="3959675"/>
              <a:ext cx="33875" cy="33875"/>
            </a:xfrm>
            <a:custGeom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363100" y="3254800"/>
              <a:ext cx="246875" cy="238100"/>
            </a:xfrm>
            <a:custGeom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1363100" y="3405800"/>
              <a:ext cx="246875" cy="238125"/>
            </a:xfrm>
            <a:custGeom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1363100" y="3556175"/>
              <a:ext cx="246875" cy="238750"/>
            </a:xfrm>
            <a:custGeom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363100" y="3707175"/>
              <a:ext cx="246875" cy="238750"/>
            </a:xfrm>
            <a:custGeom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63100" y="3854425"/>
              <a:ext cx="246875" cy="238750"/>
            </a:xfrm>
            <a:custGeom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918225" y="3260425"/>
              <a:ext cx="319575" cy="308300"/>
            </a:xfrm>
            <a:custGeom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918225" y="3429600"/>
              <a:ext cx="319575" cy="308925"/>
            </a:xfrm>
            <a:custGeom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918225" y="3599400"/>
              <a:ext cx="319575" cy="308300"/>
            </a:xfrm>
            <a:custGeom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918225" y="3768575"/>
              <a:ext cx="319575" cy="308300"/>
            </a:xfrm>
            <a:custGeom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2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Disadvantage</a:t>
            </a:r>
            <a:endParaRPr/>
          </a:p>
        </p:txBody>
      </p:sp>
      <p:grpSp>
        <p:nvGrpSpPr>
          <p:cNvPr id="1233" name="Google Shape;1233;p29"/>
          <p:cNvGrpSpPr/>
          <p:nvPr/>
        </p:nvGrpSpPr>
        <p:grpSpPr>
          <a:xfrm>
            <a:off x="935125" y="3069925"/>
            <a:ext cx="1194875" cy="1498775"/>
            <a:chOff x="673875" y="2871950"/>
            <a:chExt cx="1194875" cy="1498775"/>
          </a:xfrm>
        </p:grpSpPr>
        <p:sp>
          <p:nvSpPr>
            <p:cNvPr id="1234" name="Google Shape;1234;p29"/>
            <p:cNvSpPr/>
            <p:nvPr/>
          </p:nvSpPr>
          <p:spPr>
            <a:xfrm>
              <a:off x="673875" y="3990375"/>
              <a:ext cx="597125" cy="380350"/>
            </a:xfrm>
            <a:custGeom>
              <a:rect l="l" t="t" r="r" b="b"/>
              <a:pathLst>
                <a:path w="23885" h="15214" extrusionOk="0">
                  <a:moveTo>
                    <a:pt x="0" y="1"/>
                  </a:moveTo>
                  <a:lnTo>
                    <a:pt x="0" y="1404"/>
                  </a:lnTo>
                  <a:lnTo>
                    <a:pt x="23885" y="15214"/>
                  </a:lnTo>
                  <a:lnTo>
                    <a:pt x="23885" y="1381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1270975" y="3990375"/>
              <a:ext cx="597775" cy="380350"/>
            </a:xfrm>
            <a:custGeom>
              <a:rect l="l" t="t" r="r" b="b"/>
              <a:pathLst>
                <a:path w="23911" h="15214" extrusionOk="0">
                  <a:moveTo>
                    <a:pt x="1" y="13810"/>
                  </a:moveTo>
                  <a:lnTo>
                    <a:pt x="1" y="15214"/>
                  </a:lnTo>
                  <a:lnTo>
                    <a:pt x="23911" y="1404"/>
                  </a:lnTo>
                  <a:lnTo>
                    <a:pt x="2391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73875" y="3645150"/>
              <a:ext cx="1194875" cy="690500"/>
            </a:xfrm>
            <a:custGeom>
              <a:rect l="l" t="t" r="r" b="b"/>
              <a:pathLst>
                <a:path w="47795" h="27620" extrusionOk="0">
                  <a:moveTo>
                    <a:pt x="23885" y="0"/>
                  </a:moveTo>
                  <a:lnTo>
                    <a:pt x="0" y="13810"/>
                  </a:lnTo>
                  <a:lnTo>
                    <a:pt x="23885" y="27619"/>
                  </a:lnTo>
                  <a:lnTo>
                    <a:pt x="47795" y="13785"/>
                  </a:lnTo>
                  <a:lnTo>
                    <a:pt x="23885" y="0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880625" y="3095025"/>
              <a:ext cx="399775" cy="1122825"/>
            </a:xfrm>
            <a:custGeom>
              <a:rect l="l" t="t" r="r" b="b"/>
              <a:pathLst>
                <a:path w="15991" h="44913" extrusionOk="0">
                  <a:moveTo>
                    <a:pt x="1" y="0"/>
                  </a:moveTo>
                  <a:lnTo>
                    <a:pt x="1" y="35840"/>
                  </a:lnTo>
                  <a:lnTo>
                    <a:pt x="15991" y="44913"/>
                  </a:lnTo>
                  <a:lnTo>
                    <a:pt x="15991" y="942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1280375" y="3095025"/>
              <a:ext cx="399775" cy="1122825"/>
            </a:xfrm>
            <a:custGeom>
              <a:rect l="l" t="t" r="r" b="b"/>
              <a:pathLst>
                <a:path w="15991" h="44913" extrusionOk="0">
                  <a:moveTo>
                    <a:pt x="1" y="9424"/>
                  </a:moveTo>
                  <a:lnTo>
                    <a:pt x="1" y="44913"/>
                  </a:lnTo>
                  <a:lnTo>
                    <a:pt x="15991" y="35489"/>
                  </a:lnTo>
                  <a:lnTo>
                    <a:pt x="15991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880625" y="2871950"/>
              <a:ext cx="799525" cy="458675"/>
            </a:xfrm>
            <a:custGeom>
              <a:rect l="l" t="t" r="r" b="b"/>
              <a:pathLst>
                <a:path w="31980" h="18347" extrusionOk="0">
                  <a:moveTo>
                    <a:pt x="15490" y="1"/>
                  </a:moveTo>
                  <a:lnTo>
                    <a:pt x="1" y="8923"/>
                  </a:lnTo>
                  <a:lnTo>
                    <a:pt x="15991" y="18347"/>
                  </a:lnTo>
                  <a:lnTo>
                    <a:pt x="31981" y="8923"/>
                  </a:lnTo>
                  <a:lnTo>
                    <a:pt x="15490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049175" y="2876350"/>
              <a:ext cx="462425" cy="265675"/>
            </a:xfrm>
            <a:custGeom>
              <a:rect l="l" t="t" r="r" b="b"/>
              <a:pathLst>
                <a:path w="18497" h="10627" extrusionOk="0">
                  <a:moveTo>
                    <a:pt x="8948" y="0"/>
                  </a:moveTo>
                  <a:lnTo>
                    <a:pt x="1" y="5163"/>
                  </a:lnTo>
                  <a:lnTo>
                    <a:pt x="9249" y="10627"/>
                  </a:lnTo>
                  <a:lnTo>
                    <a:pt x="18497" y="5163"/>
                  </a:lnTo>
                  <a:lnTo>
                    <a:pt x="8948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1049175" y="3006050"/>
              <a:ext cx="231225" cy="246875"/>
            </a:xfrm>
            <a:custGeom>
              <a:rect l="l" t="t" r="r" b="b"/>
              <a:pathLst>
                <a:path w="9249" h="9875" extrusionOk="0">
                  <a:moveTo>
                    <a:pt x="1" y="0"/>
                  </a:moveTo>
                  <a:lnTo>
                    <a:pt x="1" y="4361"/>
                  </a:lnTo>
                  <a:lnTo>
                    <a:pt x="9249" y="9875"/>
                  </a:lnTo>
                  <a:lnTo>
                    <a:pt x="9249" y="541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1280375" y="3005425"/>
              <a:ext cx="230600" cy="247500"/>
            </a:xfrm>
            <a:custGeom>
              <a:rect l="l" t="t" r="r" b="b"/>
              <a:pathLst>
                <a:path w="9224" h="9900" extrusionOk="0">
                  <a:moveTo>
                    <a:pt x="1" y="5439"/>
                  </a:moveTo>
                  <a:lnTo>
                    <a:pt x="1" y="9900"/>
                  </a:lnTo>
                  <a:lnTo>
                    <a:pt x="9099" y="4436"/>
                  </a:lnTo>
                  <a:lnTo>
                    <a:pt x="9224" y="0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1143800" y="2923325"/>
              <a:ext cx="159800" cy="90250"/>
            </a:xfrm>
            <a:custGeom>
              <a:rect l="l" t="t" r="r" b="b"/>
              <a:pathLst>
                <a:path w="6392" h="3610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10"/>
                  </a:lnTo>
                  <a:lnTo>
                    <a:pt x="6391" y="402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1184525" y="2945900"/>
              <a:ext cx="159800" cy="90875"/>
            </a:xfrm>
            <a:custGeom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1225875" y="2969075"/>
              <a:ext cx="159800" cy="90875"/>
            </a:xfrm>
            <a:custGeom>
              <a:rect l="l" t="t" r="r" b="b"/>
              <a:pathLst>
                <a:path w="6392" h="3635" extrusionOk="0">
                  <a:moveTo>
                    <a:pt x="5389" y="0"/>
                  </a:moveTo>
                  <a:lnTo>
                    <a:pt x="0" y="3133"/>
                  </a:lnTo>
                  <a:lnTo>
                    <a:pt x="752" y="3634"/>
                  </a:lnTo>
                  <a:lnTo>
                    <a:pt x="6391" y="426"/>
                  </a:lnTo>
                  <a:lnTo>
                    <a:pt x="5389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1266600" y="2992250"/>
              <a:ext cx="159800" cy="90875"/>
            </a:xfrm>
            <a:custGeom>
              <a:rect l="l" t="t" r="r" b="b"/>
              <a:pathLst>
                <a:path w="6392" h="3635" extrusionOk="0">
                  <a:moveTo>
                    <a:pt x="5389" y="1"/>
                  </a:moveTo>
                  <a:lnTo>
                    <a:pt x="0" y="3109"/>
                  </a:lnTo>
                  <a:lnTo>
                    <a:pt x="752" y="3635"/>
                  </a:lnTo>
                  <a:lnTo>
                    <a:pt x="6391" y="427"/>
                  </a:lnTo>
                  <a:lnTo>
                    <a:pt x="5389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222750" y="3335000"/>
              <a:ext cx="36975" cy="37600"/>
            </a:xfrm>
            <a:custGeom>
              <a:rect l="l" t="t" r="r" b="b"/>
              <a:pathLst>
                <a:path w="1479" h="1504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5" y="1504"/>
                    <a:pt x="526" y="1504"/>
                  </a:cubicBezTo>
                  <a:lnTo>
                    <a:pt x="526" y="1504"/>
                  </a:lnTo>
                  <a:cubicBezTo>
                    <a:pt x="902" y="1504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51"/>
                    <a:pt x="1253" y="0"/>
                    <a:pt x="827" y="0"/>
                  </a:cubicBezTo>
                  <a:lnTo>
                    <a:pt x="827" y="0"/>
                  </a:lnTo>
                  <a:cubicBezTo>
                    <a:pt x="677" y="0"/>
                    <a:pt x="501" y="50"/>
                    <a:pt x="301" y="201"/>
                  </a:cubicBezTo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1219600" y="3338750"/>
              <a:ext cx="33250" cy="33850"/>
            </a:xfrm>
            <a:custGeom>
              <a:rect l="l" t="t" r="r" b="b"/>
              <a:pathLst>
                <a:path w="1330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28" y="1354"/>
                    <a:pt x="1329" y="1053"/>
                    <a:pt x="1329" y="677"/>
                  </a:cubicBezTo>
                  <a:cubicBezTo>
                    <a:pt x="1329" y="301"/>
                    <a:pt x="1028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894425" y="3143875"/>
              <a:ext cx="37600" cy="37625"/>
            </a:xfrm>
            <a:custGeom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02"/>
                    <a:pt x="125" y="452"/>
                    <a:pt x="125" y="828"/>
                  </a:cubicBezTo>
                  <a:lnTo>
                    <a:pt x="125" y="828"/>
                  </a:lnTo>
                  <a:cubicBezTo>
                    <a:pt x="125" y="1204"/>
                    <a:pt x="176" y="1505"/>
                    <a:pt x="551" y="1505"/>
                  </a:cubicBezTo>
                  <a:lnTo>
                    <a:pt x="551" y="1505"/>
                  </a:lnTo>
                  <a:cubicBezTo>
                    <a:pt x="927" y="1505"/>
                    <a:pt x="1504" y="1079"/>
                    <a:pt x="1504" y="703"/>
                  </a:cubicBezTo>
                  <a:lnTo>
                    <a:pt x="1504" y="703"/>
                  </a:lnTo>
                  <a:cubicBezTo>
                    <a:pt x="1504" y="427"/>
                    <a:pt x="1278" y="1"/>
                    <a:pt x="852" y="1"/>
                  </a:cubicBezTo>
                  <a:lnTo>
                    <a:pt x="852" y="1"/>
                  </a:lnTo>
                  <a:cubicBezTo>
                    <a:pt x="702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91275" y="3147650"/>
              <a:ext cx="33875" cy="33850"/>
            </a:xfrm>
            <a:custGeom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1222750" y="4147650"/>
              <a:ext cx="36975" cy="37000"/>
            </a:xfrm>
            <a:custGeom>
              <a:rect l="l" t="t" r="r" b="b"/>
              <a:pathLst>
                <a:path w="1479" h="1480" extrusionOk="0">
                  <a:moveTo>
                    <a:pt x="301" y="201"/>
                  </a:moveTo>
                  <a:cubicBezTo>
                    <a:pt x="0" y="402"/>
                    <a:pt x="125" y="452"/>
                    <a:pt x="125" y="803"/>
                  </a:cubicBezTo>
                  <a:lnTo>
                    <a:pt x="125" y="803"/>
                  </a:lnTo>
                  <a:cubicBezTo>
                    <a:pt x="125" y="1178"/>
                    <a:pt x="175" y="1479"/>
                    <a:pt x="526" y="1479"/>
                  </a:cubicBezTo>
                  <a:lnTo>
                    <a:pt x="526" y="1479"/>
                  </a:lnTo>
                  <a:cubicBezTo>
                    <a:pt x="902" y="1479"/>
                    <a:pt x="1479" y="1078"/>
                    <a:pt x="1479" y="702"/>
                  </a:cubicBezTo>
                  <a:lnTo>
                    <a:pt x="1479" y="702"/>
                  </a:lnTo>
                  <a:cubicBezTo>
                    <a:pt x="1479" y="427"/>
                    <a:pt x="1253" y="1"/>
                    <a:pt x="827" y="1"/>
                  </a:cubicBezTo>
                  <a:lnTo>
                    <a:pt x="827" y="1"/>
                  </a:lnTo>
                  <a:cubicBezTo>
                    <a:pt x="677" y="1"/>
                    <a:pt x="501" y="51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219600" y="4151400"/>
              <a:ext cx="33250" cy="33250"/>
            </a:xfrm>
            <a:custGeom>
              <a:rect l="l" t="t" r="r" b="b"/>
              <a:pathLst>
                <a:path w="1330" h="1330" extrusionOk="0">
                  <a:moveTo>
                    <a:pt x="677" y="1"/>
                  </a:moveTo>
                  <a:cubicBezTo>
                    <a:pt x="301" y="1"/>
                    <a:pt x="1" y="302"/>
                    <a:pt x="1" y="653"/>
                  </a:cubicBezTo>
                  <a:cubicBezTo>
                    <a:pt x="1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53"/>
                  </a:cubicBezTo>
                  <a:cubicBezTo>
                    <a:pt x="1329" y="302"/>
                    <a:pt x="1028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894425" y="3955925"/>
              <a:ext cx="37600" cy="37625"/>
            </a:xfrm>
            <a:custGeom>
              <a:rect l="l" t="t" r="r" b="b"/>
              <a:pathLst>
                <a:path w="1504" h="1505" extrusionOk="0">
                  <a:moveTo>
                    <a:pt x="301" y="201"/>
                  </a:moveTo>
                  <a:cubicBezTo>
                    <a:pt x="0" y="426"/>
                    <a:pt x="125" y="451"/>
                    <a:pt x="125" y="827"/>
                  </a:cubicBezTo>
                  <a:lnTo>
                    <a:pt x="125" y="827"/>
                  </a:lnTo>
                  <a:cubicBezTo>
                    <a:pt x="125" y="1203"/>
                    <a:pt x="176" y="1504"/>
                    <a:pt x="551" y="1504"/>
                  </a:cubicBezTo>
                  <a:lnTo>
                    <a:pt x="551" y="1504"/>
                  </a:lnTo>
                  <a:cubicBezTo>
                    <a:pt x="927" y="1504"/>
                    <a:pt x="1504" y="1078"/>
                    <a:pt x="1504" y="702"/>
                  </a:cubicBezTo>
                  <a:lnTo>
                    <a:pt x="1504" y="702"/>
                  </a:lnTo>
                  <a:cubicBezTo>
                    <a:pt x="1504" y="426"/>
                    <a:pt x="1278" y="0"/>
                    <a:pt x="852" y="0"/>
                  </a:cubicBezTo>
                  <a:lnTo>
                    <a:pt x="852" y="0"/>
                  </a:lnTo>
                  <a:cubicBezTo>
                    <a:pt x="702" y="0"/>
                    <a:pt x="501" y="50"/>
                    <a:pt x="301" y="201"/>
                  </a:cubicBezTo>
                  <a:close/>
                </a:path>
              </a:pathLst>
            </a:custGeom>
            <a:solidFill>
              <a:srgbClr val="AA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891275" y="3959675"/>
              <a:ext cx="33875" cy="33875"/>
            </a:xfrm>
            <a:custGeom>
              <a:rect l="l" t="t" r="r" b="b"/>
              <a:pathLst>
                <a:path w="1355" h="1355" extrusionOk="0">
                  <a:moveTo>
                    <a:pt x="677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53"/>
                    <a:pt x="302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363100" y="3254800"/>
              <a:ext cx="246875" cy="238100"/>
            </a:xfrm>
            <a:custGeom>
              <a:rect l="l" t="t" r="r" b="b"/>
              <a:pathLst>
                <a:path w="9875" h="9524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363100" y="3405800"/>
              <a:ext cx="246875" cy="238125"/>
            </a:xfrm>
            <a:custGeom>
              <a:rect l="l" t="t" r="r" b="b"/>
              <a:pathLst>
                <a:path w="9875" h="9525" extrusionOk="0">
                  <a:moveTo>
                    <a:pt x="9875" y="0"/>
                  </a:moveTo>
                  <a:lnTo>
                    <a:pt x="0" y="5689"/>
                  </a:lnTo>
                  <a:lnTo>
                    <a:pt x="0" y="9524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363100" y="3556175"/>
              <a:ext cx="246875" cy="238750"/>
            </a:xfrm>
            <a:custGeom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363100" y="3707175"/>
              <a:ext cx="246875" cy="238750"/>
            </a:xfrm>
            <a:custGeom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5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363100" y="3854425"/>
              <a:ext cx="246875" cy="238750"/>
            </a:xfrm>
            <a:custGeom>
              <a:rect l="l" t="t" r="r" b="b"/>
              <a:pathLst>
                <a:path w="9875" h="9550" extrusionOk="0">
                  <a:moveTo>
                    <a:pt x="9875" y="0"/>
                  </a:moveTo>
                  <a:lnTo>
                    <a:pt x="0" y="5714"/>
                  </a:lnTo>
                  <a:lnTo>
                    <a:pt x="0" y="9549"/>
                  </a:lnTo>
                  <a:lnTo>
                    <a:pt x="9875" y="3835"/>
                  </a:lnTo>
                  <a:lnTo>
                    <a:pt x="9875" y="0"/>
                  </a:ln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918225" y="3260425"/>
              <a:ext cx="319575" cy="308300"/>
            </a:xfrm>
            <a:custGeom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918225" y="3429600"/>
              <a:ext cx="319575" cy="308925"/>
            </a:xfrm>
            <a:custGeom>
              <a:rect l="l" t="t" r="r" b="b"/>
              <a:pathLst>
                <a:path w="12783" h="12357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57"/>
                  </a:lnTo>
                  <a:lnTo>
                    <a:pt x="12783" y="73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918225" y="3599400"/>
              <a:ext cx="319575" cy="308300"/>
            </a:xfrm>
            <a:custGeom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8225" y="3768575"/>
              <a:ext cx="319575" cy="308300"/>
            </a:xfrm>
            <a:custGeom>
              <a:rect l="l" t="t" r="r" b="b"/>
              <a:pathLst>
                <a:path w="12783" h="12332" extrusionOk="0">
                  <a:moveTo>
                    <a:pt x="1" y="1"/>
                  </a:moveTo>
                  <a:lnTo>
                    <a:pt x="1" y="4963"/>
                  </a:lnTo>
                  <a:lnTo>
                    <a:pt x="12783" y="12331"/>
                  </a:lnTo>
                  <a:lnTo>
                    <a:pt x="12783" y="736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180B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632767" y="835778"/>
            <a:ext cx="1896113" cy="1705894"/>
            <a:chOff x="763450" y="970825"/>
            <a:chExt cx="1700550" cy="1529950"/>
          </a:xfrm>
        </p:grpSpPr>
        <p:sp>
          <p:nvSpPr>
            <p:cNvPr id="1265" name="Google Shape;1265;p29"/>
            <p:cNvSpPr/>
            <p:nvPr/>
          </p:nvSpPr>
          <p:spPr>
            <a:xfrm>
              <a:off x="763450" y="970825"/>
              <a:ext cx="1600300" cy="1517075"/>
            </a:xfrm>
            <a:custGeom>
              <a:rect l="l" t="t" r="r" b="b"/>
              <a:pathLst>
                <a:path w="64011" h="60683" extrusionOk="0">
                  <a:moveTo>
                    <a:pt x="33370" y="1"/>
                  </a:moveTo>
                  <a:cubicBezTo>
                    <a:pt x="31472" y="1"/>
                    <a:pt x="29377" y="603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2"/>
                    <a:pt x="9600" y="31083"/>
                    <a:pt x="8522" y="31710"/>
                  </a:cubicBezTo>
                  <a:cubicBezTo>
                    <a:pt x="3811" y="34416"/>
                    <a:pt x="1" y="41710"/>
                    <a:pt x="1" y="47975"/>
                  </a:cubicBezTo>
                  <a:cubicBezTo>
                    <a:pt x="1" y="51484"/>
                    <a:pt x="1179" y="53915"/>
                    <a:pt x="3059" y="54918"/>
                  </a:cubicBezTo>
                  <a:lnTo>
                    <a:pt x="3059" y="54943"/>
                  </a:lnTo>
                  <a:lnTo>
                    <a:pt x="13034" y="60682"/>
                  </a:lnTo>
                  <a:lnTo>
                    <a:pt x="13435" y="51609"/>
                  </a:lnTo>
                  <a:lnTo>
                    <a:pt x="46593" y="32461"/>
                  </a:lnTo>
                  <a:cubicBezTo>
                    <a:pt x="52909" y="28802"/>
                    <a:pt x="58046" y="19003"/>
                    <a:pt x="58046" y="10582"/>
                  </a:cubicBezTo>
                  <a:cubicBezTo>
                    <a:pt x="58046" y="10356"/>
                    <a:pt x="58021" y="10131"/>
                    <a:pt x="58021" y="9930"/>
                  </a:cubicBezTo>
                  <a:lnTo>
                    <a:pt x="64011" y="7048"/>
                  </a:lnTo>
                  <a:lnTo>
                    <a:pt x="54187" y="1384"/>
                  </a:lnTo>
                  <a:lnTo>
                    <a:pt x="54187" y="1409"/>
                  </a:lnTo>
                  <a:cubicBezTo>
                    <a:pt x="53289" y="858"/>
                    <a:pt x="52259" y="570"/>
                    <a:pt x="51133" y="570"/>
                  </a:cubicBezTo>
                  <a:cubicBezTo>
                    <a:pt x="49746" y="570"/>
                    <a:pt x="48211" y="1008"/>
                    <a:pt x="46593" y="1935"/>
                  </a:cubicBezTo>
                  <a:cubicBezTo>
                    <a:pt x="45465" y="2587"/>
                    <a:pt x="44387" y="3464"/>
                    <a:pt x="43360" y="4466"/>
                  </a:cubicBezTo>
                  <a:lnTo>
                    <a:pt x="37345" y="983"/>
                  </a:lnTo>
                  <a:lnTo>
                    <a:pt x="37319" y="1008"/>
                  </a:lnTo>
                  <a:cubicBezTo>
                    <a:pt x="36140" y="348"/>
                    <a:pt x="34812" y="1"/>
                    <a:pt x="33370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1012825" y="1114300"/>
              <a:ext cx="1451175" cy="1386475"/>
            </a:xfrm>
            <a:custGeom>
              <a:rect l="l" t="t" r="r" b="b"/>
              <a:pathLst>
                <a:path w="58047" h="55458" extrusionOk="0">
                  <a:moveTo>
                    <a:pt x="33391" y="0"/>
                  </a:moveTo>
                  <a:cubicBezTo>
                    <a:pt x="31482" y="0"/>
                    <a:pt x="29378" y="606"/>
                    <a:pt x="27169" y="1885"/>
                  </a:cubicBezTo>
                  <a:cubicBezTo>
                    <a:pt x="18798" y="6722"/>
                    <a:pt x="11956" y="19429"/>
                    <a:pt x="11530" y="30707"/>
                  </a:cubicBezTo>
                  <a:cubicBezTo>
                    <a:pt x="10603" y="30783"/>
                    <a:pt x="9600" y="31083"/>
                    <a:pt x="8522" y="31710"/>
                  </a:cubicBezTo>
                  <a:cubicBezTo>
                    <a:pt x="3811" y="34417"/>
                    <a:pt x="1" y="41710"/>
                    <a:pt x="1" y="48001"/>
                  </a:cubicBezTo>
                  <a:cubicBezTo>
                    <a:pt x="1" y="52669"/>
                    <a:pt x="2115" y="55459"/>
                    <a:pt x="5142" y="55459"/>
                  </a:cubicBezTo>
                  <a:cubicBezTo>
                    <a:pt x="6178" y="55459"/>
                    <a:pt x="7321" y="55132"/>
                    <a:pt x="8522" y="54442"/>
                  </a:cubicBezTo>
                  <a:lnTo>
                    <a:pt x="46593" y="32462"/>
                  </a:lnTo>
                  <a:cubicBezTo>
                    <a:pt x="52909" y="28803"/>
                    <a:pt x="58046" y="19028"/>
                    <a:pt x="58046" y="10582"/>
                  </a:cubicBezTo>
                  <a:cubicBezTo>
                    <a:pt x="58046" y="4310"/>
                    <a:pt x="55196" y="568"/>
                    <a:pt x="51132" y="568"/>
                  </a:cubicBezTo>
                  <a:cubicBezTo>
                    <a:pt x="49740" y="568"/>
                    <a:pt x="48205" y="1008"/>
                    <a:pt x="46593" y="1935"/>
                  </a:cubicBezTo>
                  <a:cubicBezTo>
                    <a:pt x="44813" y="2963"/>
                    <a:pt x="43134" y="4492"/>
                    <a:pt x="41630" y="6346"/>
                  </a:cubicBezTo>
                  <a:cubicBezTo>
                    <a:pt x="40059" y="2279"/>
                    <a:pt x="37092" y="0"/>
                    <a:pt x="33391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267" name="Google Shape;1267;p29"/>
          <p:cNvSpPr/>
          <p:nvPr/>
        </p:nvSpPr>
        <p:spPr>
          <a:xfrm>
            <a:off x="5384675" y="1688725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8" name="Google Shape;1268;p29"/>
          <p:cNvCxnSpPr>
            <a:stCxn id="1267" idx="1"/>
          </p:cNvCxnSpPr>
          <p:nvPr/>
        </p:nvCxnSpPr>
        <p:spPr>
          <a:xfrm rot="10800000">
            <a:off x="4912175" y="2116825"/>
            <a:ext cx="4725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9" name="Google Shape;1269;p29"/>
          <p:cNvSpPr/>
          <p:nvPr/>
        </p:nvSpPr>
        <p:spPr>
          <a:xfrm>
            <a:off x="5513825" y="1830475"/>
            <a:ext cx="572700" cy="572700"/>
          </a:xfrm>
          <a:prstGeom prst="ellipse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70" name="Google Shape;1270;p29"/>
          <p:cNvSpPr/>
          <p:nvPr/>
        </p:nvSpPr>
        <p:spPr>
          <a:xfrm>
            <a:off x="5384675" y="3873050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 indent="0" algn="r" rtl="0">
              <a:spcBef>
                <a:spcPct val="0"/>
              </a:spcBef>
              <a:spcAft>
                <a:spcPts val="50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Uncontrolled Process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1" name="Google Shape;1271;p29"/>
          <p:cNvCxnSpPr/>
          <p:nvPr/>
        </p:nvCxnSpPr>
        <p:spPr>
          <a:xfrm rot="10800000">
            <a:off x="2313300" y="4301150"/>
            <a:ext cx="3088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2" name="Google Shape;1272;p29"/>
          <p:cNvSpPr/>
          <p:nvPr/>
        </p:nvSpPr>
        <p:spPr>
          <a:xfrm>
            <a:off x="5513825" y="4014725"/>
            <a:ext cx="572700" cy="572700"/>
          </a:xfrm>
          <a:prstGeom prst="ellipse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73" name="Google Shape;1273;p29"/>
          <p:cNvSpPr/>
          <p:nvPr/>
        </p:nvSpPr>
        <p:spPr>
          <a:xfrm>
            <a:off x="5384675" y="2780850"/>
            <a:ext cx="3302100" cy="8562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457200" lvl="0" indent="0" algn="r" rtl="0">
              <a:spcBef>
                <a:spcPct val="0"/>
              </a:spcBef>
              <a:spcAft>
                <a:spcPts val="50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4" name="Google Shape;1274;p29"/>
          <p:cNvCxnSpPr/>
          <p:nvPr/>
        </p:nvCxnSpPr>
        <p:spPr>
          <a:xfrm rot="10800000">
            <a:off x="3742200" y="3208950"/>
            <a:ext cx="1659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75" name="Google Shape;1275;p29"/>
          <p:cNvSpPr/>
          <p:nvPr/>
        </p:nvSpPr>
        <p:spPr>
          <a:xfrm>
            <a:off x="5513825" y="2922600"/>
            <a:ext cx="572700" cy="572700"/>
          </a:xfrm>
          <a:prstGeom prst="ellipse">
            <a:avLst/>
          </a:pr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649524E-57D2-4CE7-84AA-25C2C17D0084}"/>
              </a:ext>
            </a:extLst>
          </p:cNvPr>
          <p:cNvSpPr/>
          <p:nvPr/>
        </p:nvSpPr>
        <p:spPr>
          <a:xfrm rot="21094380">
            <a:off x="3079841" y="136222"/>
            <a:ext cx="279306" cy="4894507"/>
          </a:xfrm>
          <a:prstGeom prst="triangle">
            <a:avLst>
              <a:gd name="adj" fmla="val 294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9F8E0-C087-4931-BD98-2BE4E3874514}"/>
              </a:ext>
            </a:extLst>
          </p:cNvPr>
          <p:cNvCxnSpPr/>
          <p:nvPr/>
        </p:nvCxnSpPr>
        <p:spPr>
          <a:xfrm>
            <a:off x="2860271" y="222456"/>
            <a:ext cx="1267766" cy="1359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43B517-61DB-43EC-AAB9-C1CF2026D985}"/>
              </a:ext>
            </a:extLst>
          </p:cNvPr>
          <p:cNvCxnSpPr/>
          <p:nvPr/>
        </p:nvCxnSpPr>
        <p:spPr>
          <a:xfrm>
            <a:off x="2845556" y="210321"/>
            <a:ext cx="1282481" cy="1383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817E0CB-11C0-49DA-BDDD-9175DE6D3F09}"/>
              </a:ext>
            </a:extLst>
          </p:cNvPr>
          <p:cNvSpPr/>
          <p:nvPr/>
        </p:nvSpPr>
        <p:spPr>
          <a:xfrm rot="21048674">
            <a:off x="3037151" y="-24726"/>
            <a:ext cx="1245929" cy="1899626"/>
          </a:xfrm>
          <a:custGeom>
            <a:gdLst>
              <a:gd name="connsiteX0" fmla="*/ 11736 w 1661239"/>
              <a:gd name="connsiteY0" fmla="*/ 0 h 2359159"/>
              <a:gd name="connsiteX1" fmla="*/ 417139 w 1661239"/>
              <a:gd name="connsiteY1" fmla="*/ 0 h 2359159"/>
              <a:gd name="connsiteX2" fmla="*/ 1661239 w 1661239"/>
              <a:gd name="connsiteY2" fmla="*/ 2359159 h 2359159"/>
              <a:gd name="connsiteX3" fmla="*/ 0 w 1661239"/>
              <a:gd name="connsiteY3" fmla="*/ 6774 h 2359159"/>
              <a:gd name="connsiteX4" fmla="*/ 11736 w 1661239"/>
              <a:gd name="connsiteY4" fmla="*/ 0 h 23591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1239" h="2359159">
                <a:moveTo>
                  <a:pt x="11736" y="0"/>
                </a:moveTo>
                <a:lnTo>
                  <a:pt x="417139" y="0"/>
                </a:lnTo>
                <a:lnTo>
                  <a:pt x="1661239" y="2359159"/>
                </a:lnTo>
                <a:lnTo>
                  <a:pt x="0" y="6774"/>
                </a:lnTo>
                <a:lnTo>
                  <a:pt x="1173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293ED8-48CB-4D40-A07F-8BA87E513C84}"/>
              </a:ext>
            </a:extLst>
          </p:cNvPr>
          <p:cNvCxnSpPr/>
          <p:nvPr/>
        </p:nvCxnSpPr>
        <p:spPr>
          <a:xfrm>
            <a:off x="2491850" y="142178"/>
            <a:ext cx="918434" cy="485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1D62158-D55F-428E-AAA1-B702750871D9}"/>
              </a:ext>
            </a:extLst>
          </p:cNvPr>
          <p:cNvSpPr/>
          <p:nvPr/>
        </p:nvSpPr>
        <p:spPr>
          <a:xfrm>
            <a:off x="3393639" y="1809904"/>
            <a:ext cx="3799115" cy="2080247"/>
          </a:xfrm>
          <a:custGeom>
            <a:gdLst>
              <a:gd name="connsiteX0" fmla="*/ 0 w 5065486"/>
              <a:gd name="connsiteY0" fmla="*/ 0 h 2773663"/>
              <a:gd name="connsiteX1" fmla="*/ 5065486 w 5065486"/>
              <a:gd name="connsiteY1" fmla="*/ 0 h 2773663"/>
              <a:gd name="connsiteX2" fmla="*/ 5065486 w 5065486"/>
              <a:gd name="connsiteY2" fmla="*/ 2773663 h 2773663"/>
              <a:gd name="connsiteX3" fmla="*/ 549130 w 5065486"/>
              <a:gd name="connsiteY3" fmla="*/ 2773663 h 2773663"/>
              <a:gd name="connsiteX4" fmla="*/ 0 w 5065486"/>
              <a:gd name="connsiteY4" fmla="*/ 0 h 27736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5486" h="2773663">
                <a:moveTo>
                  <a:pt x="0" y="0"/>
                </a:moveTo>
                <a:lnTo>
                  <a:pt x="5065486" y="0"/>
                </a:lnTo>
                <a:lnTo>
                  <a:pt x="5065486" y="2773663"/>
                </a:lnTo>
                <a:lnTo>
                  <a:pt x="549130" y="27736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F6061F-DEF7-412D-A3B6-61E65A4D482F}"/>
              </a:ext>
            </a:extLst>
          </p:cNvPr>
          <p:cNvSpPr/>
          <p:nvPr/>
        </p:nvSpPr>
        <p:spPr>
          <a:xfrm>
            <a:off x="3966366" y="2136478"/>
            <a:ext cx="2971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val="3751893701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3041316" y="413376"/>
            <a:ext cx="3032197" cy="4123243"/>
          </a:xfrm>
          <a:prstGeom prst="rect">
            <a:avLst/>
          </a:prstGeom>
        </p:spPr>
        <p:txBody>
          <a:bodyPr vert="horz" wrap="square" lIns="0" tIns="6494" rIns="0" bIns="0" rtlCol="0">
            <a:spAutoFit/>
          </a:bodyPr>
          <a:lstStyle/>
          <a:p>
            <a:pPr marL="879980" marR="854328" algn="ctr">
              <a:lnSpc>
                <a:spcPct val="151200"/>
              </a:lnSpc>
              <a:spcBef>
                <a:spcPts val="51"/>
              </a:spcBef>
            </a:pPr>
            <a:r>
              <a:rPr sz="818" b="1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Questi</a:t>
            </a:r>
            <a:r>
              <a:rPr sz="818" b="1">
                <a:latin typeface="Calibri"/>
                <a:cs typeface="Calibri"/>
              </a:rPr>
              <a:t>o</a:t>
            </a:r>
            <a:r>
              <a:rPr sz="818" b="1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818" b="1" u="sng" spc="-26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18" b="1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sz="818" b="1" u="sng" spc="-23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18" b="1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Cloud</a:t>
            </a:r>
            <a:r>
              <a:rPr sz="818" b="1" u="sng" spc="-23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18" b="1" u="sng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Computing</a:t>
            </a:r>
            <a:r>
              <a:rPr sz="818" b="1" spc="-5">
                <a:latin typeface="Calibri"/>
                <a:cs typeface="Calibri"/>
              </a:rPr>
              <a:t> </a:t>
            </a:r>
            <a:r>
              <a:rPr sz="818" b="1" u="sng" spc="-13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Team</a:t>
            </a:r>
            <a:r>
              <a:rPr sz="818" b="1" u="sng" spc="-33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18" b="1" u="sng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Theag</a:t>
            </a:r>
            <a:endParaRPr sz="818">
              <a:latin typeface="Calibri"/>
              <a:cs typeface="Calibri"/>
            </a:endParaRPr>
          </a:p>
          <a:p>
            <a:pPr marL="473760" marR="448433" algn="ctr">
              <a:lnSpc>
                <a:spcPct val="109400"/>
              </a:lnSpc>
              <a:spcBef>
                <a:spcPts val="417"/>
              </a:spcBef>
            </a:pPr>
            <a:r>
              <a:rPr sz="818" b="1" u="sng" spc="-13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Team </a:t>
            </a:r>
            <a:r>
              <a:rPr sz="818" b="1" u="sng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Members:</a:t>
            </a:r>
            <a:r>
              <a:rPr sz="818" spc="-5">
                <a:latin typeface="Calibri"/>
                <a:cs typeface="Calibri"/>
              </a:rPr>
              <a:t>Redwan</a:t>
            </a:r>
            <a:r>
              <a:rPr sz="818" spc="-13">
                <a:latin typeface="Calibri"/>
                <a:cs typeface="Calibri"/>
              </a:rPr>
              <a:t> </a:t>
            </a:r>
            <a:r>
              <a:rPr sz="818">
                <a:latin typeface="Calibri"/>
                <a:cs typeface="Calibri"/>
              </a:rPr>
              <a:t>Bin</a:t>
            </a:r>
            <a:r>
              <a:rPr sz="818" spc="-15">
                <a:latin typeface="Calibri"/>
                <a:cs typeface="Calibri"/>
              </a:rPr>
              <a:t> </a:t>
            </a:r>
            <a:r>
              <a:rPr sz="818" spc="-5">
                <a:latin typeface="Calibri"/>
                <a:cs typeface="Calibri"/>
              </a:rPr>
              <a:t>Jalal(2101006),Atikur </a:t>
            </a:r>
            <a:r>
              <a:rPr sz="818" spc="-10">
                <a:latin typeface="Calibri"/>
                <a:cs typeface="Calibri"/>
              </a:rPr>
              <a:t>Rahman(2101040),Talha</a:t>
            </a:r>
            <a:r>
              <a:rPr sz="818" spc="31">
                <a:latin typeface="Calibri"/>
                <a:cs typeface="Calibri"/>
              </a:rPr>
              <a:t> </a:t>
            </a:r>
            <a:r>
              <a:rPr sz="818" spc="-5">
                <a:latin typeface="Calibri"/>
                <a:cs typeface="Calibri"/>
              </a:rPr>
              <a:t>Zobaer(2101036)</a:t>
            </a:r>
            <a:endParaRPr sz="818">
              <a:latin typeface="Calibri"/>
              <a:cs typeface="Calibri"/>
            </a:endParaRPr>
          </a:p>
          <a:p>
            <a:pPr marL="11040">
              <a:lnSpc>
                <a:spcPct val="100000"/>
              </a:lnSpc>
              <a:spcBef>
                <a:spcPts val="514"/>
              </a:spcBef>
            </a:pPr>
            <a:r>
              <a:rPr sz="716" b="1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Question</a:t>
            </a:r>
            <a:r>
              <a:rPr sz="716" b="1" u="sng" spc="-26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716" b="1" u="sng" spc="-13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</a:t>
            </a:r>
            <a:endParaRPr sz="716">
              <a:latin typeface="Calibri"/>
              <a:cs typeface="Calibri"/>
            </a:endParaRPr>
          </a:p>
          <a:p>
            <a:pPr marL="11040" marR="13638">
              <a:lnSpc>
                <a:spcPct val="110300"/>
              </a:lnSpc>
              <a:spcBef>
                <a:spcPts val="419"/>
              </a:spcBef>
            </a:pPr>
            <a:r>
              <a:rPr sz="614">
                <a:latin typeface="Calibri"/>
                <a:cs typeface="Calibri"/>
              </a:rPr>
              <a:t>A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startup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 spc="-10">
                <a:latin typeface="Calibri"/>
                <a:cs typeface="Calibri"/>
              </a:rPr>
              <a:t>company,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b="1">
                <a:latin typeface="Calibri"/>
                <a:cs typeface="Calibri"/>
              </a:rPr>
              <a:t>"MediSync,"</a:t>
            </a:r>
            <a:r>
              <a:rPr sz="614" b="1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is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developing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telemedicine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platform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to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connect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doctors</a:t>
            </a:r>
            <a:r>
              <a:rPr sz="614" spc="-10">
                <a:latin typeface="Calibri"/>
                <a:cs typeface="Calibri"/>
              </a:rPr>
              <a:t> with </a:t>
            </a:r>
            <a:r>
              <a:rPr sz="614">
                <a:latin typeface="Calibri"/>
                <a:cs typeface="Calibri"/>
              </a:rPr>
              <a:t>patients</a:t>
            </a:r>
            <a:r>
              <a:rPr sz="614" spc="-2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remotely.</a:t>
            </a:r>
            <a:r>
              <a:rPr sz="614" spc="-2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platform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requires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secure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video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consultations,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patient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data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storage,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13">
                <a:latin typeface="Calibri"/>
                <a:cs typeface="Calibri"/>
              </a:rPr>
              <a:t>and </a:t>
            </a:r>
            <a:r>
              <a:rPr sz="614" spc="-5">
                <a:latin typeface="Calibri"/>
                <a:cs typeface="Calibri"/>
              </a:rPr>
              <a:t>real-</a:t>
            </a:r>
            <a:r>
              <a:rPr sz="614">
                <a:latin typeface="Calibri"/>
                <a:cs typeface="Calibri"/>
              </a:rPr>
              <a:t>time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access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to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medical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records.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company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is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considering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adopting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cloud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computing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13">
                <a:latin typeface="Calibri"/>
                <a:cs typeface="Calibri"/>
              </a:rPr>
              <a:t>to </a:t>
            </a:r>
            <a:r>
              <a:rPr sz="614">
                <a:latin typeface="Calibri"/>
                <a:cs typeface="Calibri"/>
              </a:rPr>
              <a:t>ensure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scalability,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data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security,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seamless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user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experience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while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managing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costs.</a:t>
            </a:r>
            <a:endParaRPr sz="614">
              <a:latin typeface="Calibri"/>
              <a:cs typeface="Calibri"/>
            </a:endParaRPr>
          </a:p>
          <a:p>
            <a:pPr marL="244186" marR="258799" indent="-116248">
              <a:lnSpc>
                <a:spcPct val="106700"/>
              </a:lnSpc>
              <a:spcBef>
                <a:spcPts val="534"/>
              </a:spcBef>
              <a:buSzPct val="133333"/>
              <a:buFont typeface="Calibri"/>
              <a:buAutoNum type="alphaLcParenR"/>
              <a:tabLst>
                <a:tab pos="244836"/>
              </a:tabLst>
            </a:pPr>
            <a:r>
              <a:rPr sz="614">
                <a:latin typeface="Calibri"/>
                <a:cs typeface="Calibri"/>
              </a:rPr>
              <a:t>Define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cloud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computing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explain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how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"MediSync"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can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benefit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from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its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13">
                <a:latin typeface="Calibri"/>
                <a:cs typeface="Calibri"/>
              </a:rPr>
              <a:t>key 	</a:t>
            </a:r>
            <a:r>
              <a:rPr sz="614" spc="-5">
                <a:latin typeface="Calibri"/>
                <a:cs typeface="Calibri"/>
              </a:rPr>
              <a:t>characteristics, </a:t>
            </a:r>
            <a:r>
              <a:rPr sz="614">
                <a:latin typeface="Calibri"/>
                <a:cs typeface="Calibri"/>
              </a:rPr>
              <a:t>such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as</a:t>
            </a:r>
            <a:r>
              <a:rPr sz="614" spc="-5">
                <a:latin typeface="Calibri"/>
                <a:cs typeface="Calibri"/>
              </a:rPr>
              <a:t> scalability, reliability,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10">
                <a:latin typeface="Calibri"/>
                <a:cs typeface="Calibri"/>
              </a:rPr>
              <a:t>costefficiency,</a:t>
            </a:r>
            <a:r>
              <a:rPr sz="614" spc="-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to</a:t>
            </a:r>
            <a:r>
              <a:rPr sz="614" spc="-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enhance</a:t>
            </a:r>
            <a:r>
              <a:rPr sz="614" spc="-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their 	telemedicine</a:t>
            </a:r>
            <a:r>
              <a:rPr sz="614" spc="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platform.</a:t>
            </a:r>
            <a:endParaRPr sz="614">
              <a:latin typeface="Calibri"/>
              <a:cs typeface="Calibri"/>
            </a:endParaRPr>
          </a:p>
          <a:p>
            <a:pPr marL="244836" marR="16236" indent="-116898">
              <a:lnSpc>
                <a:spcPct val="103299"/>
              </a:lnSpc>
              <a:spcBef>
                <a:spcPts val="161"/>
              </a:spcBef>
              <a:buSzPct val="133333"/>
              <a:buFont typeface="Calibri"/>
              <a:buAutoNum type="alphaLcParenR"/>
              <a:tabLst>
                <a:tab pos="244836"/>
              </a:tabLst>
            </a:pPr>
            <a:r>
              <a:rPr sz="614">
                <a:latin typeface="Calibri"/>
                <a:cs typeface="Calibri"/>
              </a:rPr>
              <a:t>"MediSync"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plans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to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use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cloud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service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models.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Describe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each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service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model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explain </a:t>
            </a:r>
            <a:r>
              <a:rPr sz="614">
                <a:latin typeface="Calibri"/>
                <a:cs typeface="Calibri"/>
              </a:rPr>
              <a:t>how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it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addresses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specific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needs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of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"MediSync."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Provide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relevant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examples.</a:t>
            </a:r>
            <a:endParaRPr sz="614">
              <a:latin typeface="Calibri"/>
              <a:cs typeface="Calibri"/>
            </a:endParaRPr>
          </a:p>
          <a:p>
            <a:pPr marL="244836" marR="7793" indent="-116898">
              <a:lnSpc>
                <a:spcPct val="103299"/>
              </a:lnSpc>
              <a:spcBef>
                <a:spcPts val="161"/>
              </a:spcBef>
              <a:buSzPct val="133333"/>
              <a:buFont typeface="Calibri"/>
              <a:buAutoNum type="alphaLcParenR"/>
              <a:tabLst>
                <a:tab pos="244836"/>
              </a:tabLst>
            </a:pPr>
            <a:r>
              <a:rPr sz="614">
                <a:latin typeface="Calibri"/>
                <a:cs typeface="Calibri"/>
              </a:rPr>
              <a:t>Discuss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two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advantages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"MediSync"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might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experience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by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adopting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cloud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computing</a:t>
            </a:r>
            <a:r>
              <a:rPr sz="614" spc="-13">
                <a:latin typeface="Calibri"/>
                <a:cs typeface="Calibri"/>
              </a:rPr>
              <a:t> and </a:t>
            </a:r>
            <a:r>
              <a:rPr sz="614">
                <a:latin typeface="Calibri"/>
                <a:cs typeface="Calibri"/>
              </a:rPr>
              <a:t>two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potential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challenges</a:t>
            </a:r>
            <a:r>
              <a:rPr sz="614" spc="-2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they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need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to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address,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particularly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regarding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patient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10">
                <a:latin typeface="Calibri"/>
                <a:cs typeface="Calibri"/>
              </a:rPr>
              <a:t>data</a:t>
            </a:r>
            <a:endParaRPr sz="614">
              <a:latin typeface="Calibri"/>
              <a:cs typeface="Calibri"/>
            </a:endParaRPr>
          </a:p>
          <a:p>
            <a:pPr marL="244836">
              <a:lnSpc>
                <a:spcPct val="100000"/>
              </a:lnSpc>
              <a:spcBef>
                <a:spcPts val="82"/>
              </a:spcBef>
            </a:pPr>
            <a:r>
              <a:rPr sz="614" spc="-5">
                <a:latin typeface="Calibri"/>
                <a:cs typeface="Calibri"/>
              </a:rPr>
              <a:t>security.</a:t>
            </a:r>
            <a:endParaRPr sz="614">
              <a:latin typeface="Calibri"/>
              <a:cs typeface="Calibri"/>
            </a:endParaRPr>
          </a:p>
          <a:p>
            <a:pPr marL="6494">
              <a:lnSpc>
                <a:spcPct val="100000"/>
              </a:lnSpc>
              <a:spcBef>
                <a:spcPts val="468"/>
              </a:spcBef>
            </a:pPr>
            <a:r>
              <a:rPr sz="716" b="1" u="sng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Question</a:t>
            </a:r>
            <a:r>
              <a:rPr sz="716" b="1" u="sng" spc="-26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716" b="1" u="sng" spc="-13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2:</a:t>
            </a:r>
            <a:endParaRPr sz="716">
              <a:latin typeface="Calibri"/>
              <a:cs typeface="Calibri"/>
            </a:endParaRPr>
          </a:p>
          <a:p>
            <a:pPr marL="11040" marR="79880">
              <a:lnSpc>
                <a:spcPct val="110000"/>
              </a:lnSpc>
              <a:spcBef>
                <a:spcPts val="427"/>
              </a:spcBef>
            </a:pPr>
            <a:r>
              <a:rPr sz="614">
                <a:latin typeface="Calibri"/>
                <a:cs typeface="Calibri"/>
              </a:rPr>
              <a:t>A</a:t>
            </a:r>
            <a:r>
              <a:rPr sz="614" spc="-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retail</a:t>
            </a:r>
            <a:r>
              <a:rPr sz="614" spc="-5">
                <a:latin typeface="Calibri"/>
                <a:cs typeface="Calibri"/>
              </a:rPr>
              <a:t> </a:t>
            </a:r>
            <a:r>
              <a:rPr sz="614" spc="-10">
                <a:latin typeface="Calibri"/>
                <a:cs typeface="Calibri"/>
              </a:rPr>
              <a:t>company,</a:t>
            </a:r>
            <a:r>
              <a:rPr sz="614" spc="-5">
                <a:latin typeface="Calibri"/>
                <a:cs typeface="Calibri"/>
              </a:rPr>
              <a:t> </a:t>
            </a:r>
            <a:r>
              <a:rPr sz="614" b="1" spc="-5">
                <a:latin typeface="Calibri"/>
                <a:cs typeface="Calibri"/>
              </a:rPr>
              <a:t>"ShopEase,"</a:t>
            </a:r>
            <a:r>
              <a:rPr sz="614" b="1" spc="-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operates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e-</a:t>
            </a:r>
            <a:r>
              <a:rPr sz="614" spc="-5">
                <a:latin typeface="Calibri"/>
                <a:cs typeface="Calibri"/>
              </a:rPr>
              <a:t>commerce platform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offering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wide</a:t>
            </a:r>
            <a:r>
              <a:rPr sz="614" spc="-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range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 spc="-13">
                <a:latin typeface="Calibri"/>
                <a:cs typeface="Calibri"/>
              </a:rPr>
              <a:t>of </a:t>
            </a:r>
            <a:r>
              <a:rPr sz="614">
                <a:latin typeface="Calibri"/>
                <a:cs typeface="Calibri"/>
              </a:rPr>
              <a:t>products.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During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festive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seasons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like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Christmas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Black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10">
                <a:latin typeface="Calibri"/>
                <a:cs typeface="Calibri"/>
              </a:rPr>
              <a:t>Friday,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they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experience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significant </a:t>
            </a:r>
            <a:r>
              <a:rPr sz="614">
                <a:latin typeface="Calibri"/>
                <a:cs typeface="Calibri"/>
              </a:rPr>
              <a:t>surge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in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user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traffic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transactions.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28">
                <a:latin typeface="Calibri"/>
                <a:cs typeface="Calibri"/>
              </a:rPr>
              <a:t>To</a:t>
            </a:r>
            <a:r>
              <a:rPr sz="614" spc="-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handle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this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increased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demand,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they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are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considering </a:t>
            </a:r>
            <a:r>
              <a:rPr sz="614">
                <a:latin typeface="Calibri"/>
                <a:cs typeface="Calibri"/>
              </a:rPr>
              <a:t>moving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their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platform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to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cloud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to</a:t>
            </a:r>
            <a:r>
              <a:rPr sz="614" spc="-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ensure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reliability,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scalability,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10">
                <a:latin typeface="Calibri"/>
                <a:cs typeface="Calibri"/>
              </a:rPr>
              <a:t> cost-</a:t>
            </a:r>
            <a:r>
              <a:rPr sz="614" spc="-5">
                <a:latin typeface="Calibri"/>
                <a:cs typeface="Calibri"/>
              </a:rPr>
              <a:t>effectiveness.</a:t>
            </a:r>
            <a:endParaRPr sz="614">
              <a:latin typeface="Calibri"/>
              <a:cs typeface="Calibri"/>
            </a:endParaRPr>
          </a:p>
          <a:p>
            <a:pPr marL="9417" marR="14288" indent="214312">
              <a:lnSpc>
                <a:spcPct val="110800"/>
              </a:lnSpc>
              <a:spcBef>
                <a:spcPts val="366"/>
              </a:spcBef>
              <a:buSzPct val="133333"/>
              <a:buFont typeface="Calibri"/>
              <a:buAutoNum type="alphaLcParenR"/>
              <a:tabLst>
                <a:tab pos="223729"/>
              </a:tabLst>
            </a:pPr>
            <a:r>
              <a:rPr sz="614">
                <a:latin typeface="Calibri"/>
                <a:cs typeface="Calibri"/>
              </a:rPr>
              <a:t>"ShopEase"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is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expecting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surge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in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platform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usage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during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festive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seasons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when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customer </a:t>
            </a:r>
            <a:r>
              <a:rPr sz="614">
                <a:latin typeface="Calibri"/>
                <a:cs typeface="Calibri"/>
              </a:rPr>
              <a:t>transactions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increase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drastically.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Recommend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suitable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cloud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deployment</a:t>
            </a:r>
            <a:r>
              <a:rPr sz="614" spc="-2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model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(Public,</a:t>
            </a:r>
            <a:endParaRPr sz="614">
              <a:latin typeface="Calibri"/>
              <a:cs typeface="Calibri"/>
            </a:endParaRPr>
          </a:p>
          <a:p>
            <a:pPr marL="9417">
              <a:lnSpc>
                <a:spcPct val="100000"/>
              </a:lnSpc>
              <a:spcBef>
                <a:spcPts val="82"/>
              </a:spcBef>
            </a:pPr>
            <a:r>
              <a:rPr sz="614">
                <a:latin typeface="Calibri"/>
                <a:cs typeface="Calibri"/>
              </a:rPr>
              <a:t>Private,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Hybrid,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or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Community)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for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"ShopEase"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justify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why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it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is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ideal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for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their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platform.</a:t>
            </a:r>
            <a:endParaRPr sz="614">
              <a:latin typeface="Calibri"/>
              <a:cs typeface="Calibri"/>
            </a:endParaRPr>
          </a:p>
          <a:p>
            <a:pPr marL="9417" marR="2598" indent="219183">
              <a:lnSpc>
                <a:spcPts val="889"/>
              </a:lnSpc>
              <a:spcBef>
                <a:spcPts val="171"/>
              </a:spcBef>
              <a:buSzPct val="133333"/>
              <a:buFont typeface="Calibri"/>
              <a:buAutoNum type="alphaLcParenR" startAt="2"/>
              <a:tabLst>
                <a:tab pos="228600"/>
              </a:tabLst>
            </a:pPr>
            <a:r>
              <a:rPr sz="614">
                <a:latin typeface="Calibri"/>
                <a:cs typeface="Calibri"/>
              </a:rPr>
              <a:t>Explain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how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cloud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elasticity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can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enable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"ShopEase"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to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handle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seasonal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surge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in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users </a:t>
            </a:r>
            <a:r>
              <a:rPr sz="614">
                <a:latin typeface="Calibri"/>
                <a:cs typeface="Calibri"/>
              </a:rPr>
              <a:t>while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maintaining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performance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minimizing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costs.</a:t>
            </a:r>
            <a:endParaRPr sz="614">
              <a:latin typeface="Calibri"/>
              <a:cs typeface="Calibri"/>
            </a:endParaRPr>
          </a:p>
          <a:p>
            <a:pPr marL="9417" marR="41888" indent="206844">
              <a:lnSpc>
                <a:spcPct val="110700"/>
              </a:lnSpc>
              <a:spcBef>
                <a:spcPts val="304"/>
              </a:spcBef>
              <a:buSzPct val="133333"/>
              <a:buFont typeface="Calibri"/>
              <a:buAutoNum type="alphaLcParenR" startAt="2"/>
              <a:tabLst>
                <a:tab pos="216260"/>
              </a:tabLst>
            </a:pPr>
            <a:r>
              <a:rPr sz="614">
                <a:latin typeface="Calibri"/>
                <a:cs typeface="Calibri"/>
              </a:rPr>
              <a:t>As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"ShopEase"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processes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sensitive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customer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data,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such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as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payment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details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and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personal information,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identify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two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security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risks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associated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with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cloud</a:t>
            </a:r>
            <a:r>
              <a:rPr sz="614" spc="-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computing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(e.g.,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data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breaches, </a:t>
            </a:r>
            <a:r>
              <a:rPr sz="614">
                <a:latin typeface="Calibri"/>
                <a:cs typeface="Calibri"/>
              </a:rPr>
              <a:t>unauthorized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access).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Suggest</a:t>
            </a:r>
            <a:r>
              <a:rPr sz="614" spc="-15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practical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measures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to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mitigate</a:t>
            </a:r>
            <a:r>
              <a:rPr sz="614" spc="-1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these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risks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while</a:t>
            </a:r>
            <a:r>
              <a:rPr sz="614" spc="-13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ensuring</a:t>
            </a:r>
            <a:endParaRPr sz="614">
              <a:latin typeface="Calibri"/>
              <a:cs typeface="Calibri"/>
            </a:endParaRPr>
          </a:p>
          <a:p>
            <a:pPr marL="9417">
              <a:lnSpc>
                <a:spcPct val="100000"/>
              </a:lnSpc>
              <a:spcBef>
                <a:spcPts val="72"/>
              </a:spcBef>
            </a:pPr>
            <a:r>
              <a:rPr sz="614">
                <a:latin typeface="Calibri"/>
                <a:cs typeface="Calibri"/>
              </a:rPr>
              <a:t>compliance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with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>
                <a:latin typeface="Calibri"/>
                <a:cs typeface="Calibri"/>
              </a:rPr>
              <a:t>data</a:t>
            </a:r>
            <a:r>
              <a:rPr sz="614" spc="-18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protection</a:t>
            </a:r>
            <a:r>
              <a:rPr sz="614" spc="-20">
                <a:latin typeface="Calibri"/>
                <a:cs typeface="Calibri"/>
              </a:rPr>
              <a:t> </a:t>
            </a:r>
            <a:r>
              <a:rPr sz="614" spc="-5">
                <a:latin typeface="Calibri"/>
                <a:cs typeface="Calibri"/>
              </a:rPr>
              <a:t>regulations.</a:t>
            </a:r>
            <a:endParaRPr sz="614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70"/>
        <p:cNvGrpSpPr/>
        <p:nvPr/>
      </p:nvGrpSpPr>
      <p:grpSpPr>
        <a:xfrm>
          <a:off x="0" y="0"/>
          <a: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Table Of Content Elements</a:t>
            </a:r>
            <a:endParaRPr/>
          </a:p>
        </p:txBody>
      </p:sp>
      <p:grpSp>
        <p:nvGrpSpPr>
          <p:cNvPr id="72" name="Google Shape;72;p18"/>
          <p:cNvGrpSpPr/>
          <p:nvPr/>
        </p:nvGrpSpPr>
        <p:grpSpPr>
          <a:xfrm>
            <a:off x="567846" y="1504275"/>
            <a:ext cx="1541203" cy="2932635"/>
            <a:chOff x="589746" y="1504275"/>
            <a:chExt cx="1541203" cy="2932635"/>
          </a:xfrm>
        </p:grpSpPr>
        <p:sp>
          <p:nvSpPr>
            <p:cNvPr id="73" name="Google Shape;73;p18"/>
            <p:cNvSpPr/>
            <p:nvPr/>
          </p:nvSpPr>
          <p:spPr>
            <a:xfrm rot="5400000">
              <a:off x="870651" y="1259875"/>
              <a:ext cx="326488" cy="815287"/>
            </a:xfrm>
            <a:custGeom>
              <a:rect l="l" t="t" r="r" b="b"/>
              <a:pathLst>
                <a:path w="16302" h="41538" extrusionOk="0">
                  <a:moveTo>
                    <a:pt x="11756" y="0"/>
                  </a:moveTo>
                  <a:cubicBezTo>
                    <a:pt x="9233" y="0"/>
                    <a:pt x="7195" y="2038"/>
                    <a:pt x="7195" y="4546"/>
                  </a:cubicBezTo>
                  <a:cubicBezTo>
                    <a:pt x="7195" y="5784"/>
                    <a:pt x="7696" y="6913"/>
                    <a:pt x="8511" y="7728"/>
                  </a:cubicBezTo>
                  <a:cubicBezTo>
                    <a:pt x="6944" y="10690"/>
                    <a:pt x="4985" y="15173"/>
                    <a:pt x="3699" y="20926"/>
                  </a:cubicBezTo>
                  <a:cubicBezTo>
                    <a:pt x="2007" y="28402"/>
                    <a:pt x="1583" y="34092"/>
                    <a:pt x="1474" y="37023"/>
                  </a:cubicBezTo>
                  <a:cubicBezTo>
                    <a:pt x="612" y="37352"/>
                    <a:pt x="0" y="38199"/>
                    <a:pt x="0" y="39186"/>
                  </a:cubicBezTo>
                  <a:cubicBezTo>
                    <a:pt x="0" y="40487"/>
                    <a:pt x="1035" y="41537"/>
                    <a:pt x="2336" y="41537"/>
                  </a:cubicBezTo>
                  <a:cubicBezTo>
                    <a:pt x="3621" y="41537"/>
                    <a:pt x="4671" y="40487"/>
                    <a:pt x="4671" y="39186"/>
                  </a:cubicBezTo>
                  <a:cubicBezTo>
                    <a:pt x="4671" y="38214"/>
                    <a:pt x="4076" y="37384"/>
                    <a:pt x="3229" y="37039"/>
                  </a:cubicBezTo>
                  <a:cubicBezTo>
                    <a:pt x="3339" y="34155"/>
                    <a:pt x="3762" y="28559"/>
                    <a:pt x="5392" y="21302"/>
                  </a:cubicBezTo>
                  <a:cubicBezTo>
                    <a:pt x="6615" y="15894"/>
                    <a:pt x="8480" y="11599"/>
                    <a:pt x="9969" y="8731"/>
                  </a:cubicBezTo>
                  <a:cubicBezTo>
                    <a:pt x="10518" y="8966"/>
                    <a:pt x="11113" y="9107"/>
                    <a:pt x="11756" y="9107"/>
                  </a:cubicBezTo>
                  <a:cubicBezTo>
                    <a:pt x="14264" y="9107"/>
                    <a:pt x="16302" y="7054"/>
                    <a:pt x="16302" y="4546"/>
                  </a:cubicBezTo>
                  <a:cubicBezTo>
                    <a:pt x="16302" y="2038"/>
                    <a:pt x="14264" y="0"/>
                    <a:pt x="1175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 rot="5400000">
              <a:off x="1297072" y="1698015"/>
              <a:ext cx="662390" cy="637168"/>
            </a:xfrm>
            <a:custGeom>
              <a:rect l="l" t="t" r="r" b="b"/>
              <a:pathLst>
                <a:path w="33074" h="32463" extrusionOk="0">
                  <a:moveTo>
                    <a:pt x="27880" y="1"/>
                  </a:moveTo>
                  <a:cubicBezTo>
                    <a:pt x="26289" y="1"/>
                    <a:pt x="24748" y="837"/>
                    <a:pt x="23919" y="2313"/>
                  </a:cubicBezTo>
                  <a:cubicBezTo>
                    <a:pt x="23308" y="3395"/>
                    <a:pt x="23183" y="4633"/>
                    <a:pt x="23481" y="5730"/>
                  </a:cubicBezTo>
                  <a:cubicBezTo>
                    <a:pt x="20675" y="7548"/>
                    <a:pt x="16772" y="10495"/>
                    <a:pt x="12822" y="14868"/>
                  </a:cubicBezTo>
                  <a:cubicBezTo>
                    <a:pt x="7681" y="20558"/>
                    <a:pt x="4530" y="25307"/>
                    <a:pt x="2994" y="27815"/>
                  </a:cubicBezTo>
                  <a:cubicBezTo>
                    <a:pt x="2880" y="27798"/>
                    <a:pt x="2765" y="27789"/>
                    <a:pt x="2651" y="27789"/>
                  </a:cubicBezTo>
                  <a:cubicBezTo>
                    <a:pt x="1844" y="27789"/>
                    <a:pt x="1069" y="28220"/>
                    <a:pt x="643" y="28975"/>
                  </a:cubicBezTo>
                  <a:cubicBezTo>
                    <a:pt x="0" y="30104"/>
                    <a:pt x="408" y="31530"/>
                    <a:pt x="1537" y="32157"/>
                  </a:cubicBezTo>
                  <a:cubicBezTo>
                    <a:pt x="1895" y="32364"/>
                    <a:pt x="2286" y="32462"/>
                    <a:pt x="2673" y="32462"/>
                  </a:cubicBezTo>
                  <a:cubicBezTo>
                    <a:pt x="3487" y="32462"/>
                    <a:pt x="4283" y="32029"/>
                    <a:pt x="4718" y="31264"/>
                  </a:cubicBezTo>
                  <a:cubicBezTo>
                    <a:pt x="5189" y="30417"/>
                    <a:pt x="5079" y="29398"/>
                    <a:pt x="4515" y="28677"/>
                  </a:cubicBezTo>
                  <a:cubicBezTo>
                    <a:pt x="6019" y="26232"/>
                    <a:pt x="9139" y="21561"/>
                    <a:pt x="14123" y="16044"/>
                  </a:cubicBezTo>
                  <a:cubicBezTo>
                    <a:pt x="17838" y="11922"/>
                    <a:pt x="21568" y="9085"/>
                    <a:pt x="24264" y="7329"/>
                  </a:cubicBezTo>
                  <a:cubicBezTo>
                    <a:pt x="24625" y="7799"/>
                    <a:pt x="25095" y="8207"/>
                    <a:pt x="25644" y="8520"/>
                  </a:cubicBezTo>
                  <a:cubicBezTo>
                    <a:pt x="26350" y="8919"/>
                    <a:pt x="27116" y="9108"/>
                    <a:pt x="27872" y="9108"/>
                  </a:cubicBezTo>
                  <a:cubicBezTo>
                    <a:pt x="29465" y="9108"/>
                    <a:pt x="31011" y="8268"/>
                    <a:pt x="31851" y="6780"/>
                  </a:cubicBezTo>
                  <a:cubicBezTo>
                    <a:pt x="33073" y="4602"/>
                    <a:pt x="32305" y="1827"/>
                    <a:pt x="30111" y="589"/>
                  </a:cubicBezTo>
                  <a:cubicBezTo>
                    <a:pt x="29404" y="190"/>
                    <a:pt x="28636" y="1"/>
                    <a:pt x="278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5" name="Google Shape;75;p18"/>
            <p:cNvSpPr/>
            <p:nvPr/>
          </p:nvSpPr>
          <p:spPr>
            <a:xfrm rot="5400000">
              <a:off x="1546508" y="2458669"/>
              <a:ext cx="852290" cy="316592"/>
            </a:xfrm>
            <a:custGeom>
              <a:rect l="l" t="t" r="r" b="b"/>
              <a:pathLst>
                <a:path w="42556" h="16129" extrusionOk="0">
                  <a:moveTo>
                    <a:pt x="37358" y="0"/>
                  </a:moveTo>
                  <a:cubicBezTo>
                    <a:pt x="36584" y="0"/>
                    <a:pt x="35799" y="197"/>
                    <a:pt x="35079" y="611"/>
                  </a:cubicBezTo>
                  <a:cubicBezTo>
                    <a:pt x="33998" y="1238"/>
                    <a:pt x="33277" y="2226"/>
                    <a:pt x="32979" y="3339"/>
                  </a:cubicBezTo>
                  <a:cubicBezTo>
                    <a:pt x="29625" y="3480"/>
                    <a:pt x="24766" y="4028"/>
                    <a:pt x="19154" y="5800"/>
                  </a:cubicBezTo>
                  <a:cubicBezTo>
                    <a:pt x="11834" y="8088"/>
                    <a:pt x="6709" y="10580"/>
                    <a:pt x="4122" y="11960"/>
                  </a:cubicBezTo>
                  <a:cubicBezTo>
                    <a:pt x="3704" y="11630"/>
                    <a:pt x="3189" y="11452"/>
                    <a:pt x="2664" y="11452"/>
                  </a:cubicBezTo>
                  <a:cubicBezTo>
                    <a:pt x="2266" y="11452"/>
                    <a:pt x="1861" y="11555"/>
                    <a:pt x="1489" y="11772"/>
                  </a:cubicBezTo>
                  <a:cubicBezTo>
                    <a:pt x="376" y="12414"/>
                    <a:pt x="0" y="13841"/>
                    <a:pt x="643" y="14969"/>
                  </a:cubicBezTo>
                  <a:cubicBezTo>
                    <a:pt x="1083" y="15714"/>
                    <a:pt x="1868" y="16129"/>
                    <a:pt x="2673" y="16129"/>
                  </a:cubicBezTo>
                  <a:cubicBezTo>
                    <a:pt x="3070" y="16129"/>
                    <a:pt x="3472" y="16028"/>
                    <a:pt x="3840" y="15816"/>
                  </a:cubicBezTo>
                  <a:cubicBezTo>
                    <a:pt x="4687" y="15330"/>
                    <a:pt x="5110" y="14389"/>
                    <a:pt x="4985" y="13480"/>
                  </a:cubicBezTo>
                  <a:cubicBezTo>
                    <a:pt x="7524" y="12132"/>
                    <a:pt x="12587" y="9687"/>
                    <a:pt x="19687" y="7461"/>
                  </a:cubicBezTo>
                  <a:cubicBezTo>
                    <a:pt x="24969" y="5800"/>
                    <a:pt x="29609" y="5251"/>
                    <a:pt x="32838" y="5110"/>
                  </a:cubicBezTo>
                  <a:cubicBezTo>
                    <a:pt x="32916" y="5690"/>
                    <a:pt x="33104" y="6286"/>
                    <a:pt x="33418" y="6834"/>
                  </a:cubicBezTo>
                  <a:cubicBezTo>
                    <a:pt x="34266" y="8290"/>
                    <a:pt x="35793" y="9102"/>
                    <a:pt x="37358" y="9102"/>
                  </a:cubicBezTo>
                  <a:cubicBezTo>
                    <a:pt x="38136" y="9102"/>
                    <a:pt x="38923" y="8901"/>
                    <a:pt x="39640" y="8480"/>
                  </a:cubicBezTo>
                  <a:cubicBezTo>
                    <a:pt x="41819" y="7226"/>
                    <a:pt x="42556" y="4436"/>
                    <a:pt x="41302" y="2257"/>
                  </a:cubicBezTo>
                  <a:cubicBezTo>
                    <a:pt x="40452" y="809"/>
                    <a:pt x="38927" y="0"/>
                    <a:pt x="37358" y="0"/>
                  </a:cubicBezTo>
                  <a:close/>
                </a:path>
              </a:pathLst>
            </a:cu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 rot="5400000">
              <a:off x="1516681" y="3156604"/>
              <a:ext cx="835047" cy="311057"/>
            </a:xfrm>
            <a:custGeom>
              <a:rect l="l" t="t" r="r" b="b"/>
              <a:pathLst>
                <a:path w="41695" h="15848" extrusionOk="0">
                  <a:moveTo>
                    <a:pt x="2359" y="0"/>
                  </a:moveTo>
                  <a:cubicBezTo>
                    <a:pt x="2346" y="0"/>
                    <a:pt x="2333" y="0"/>
                    <a:pt x="2321" y="1"/>
                  </a:cubicBezTo>
                  <a:cubicBezTo>
                    <a:pt x="1035" y="16"/>
                    <a:pt x="1" y="1066"/>
                    <a:pt x="17" y="2367"/>
                  </a:cubicBezTo>
                  <a:cubicBezTo>
                    <a:pt x="32" y="3643"/>
                    <a:pt x="1082" y="4672"/>
                    <a:pt x="2355" y="4672"/>
                  </a:cubicBezTo>
                  <a:cubicBezTo>
                    <a:pt x="2364" y="4672"/>
                    <a:pt x="2374" y="4672"/>
                    <a:pt x="2383" y="4671"/>
                  </a:cubicBezTo>
                  <a:cubicBezTo>
                    <a:pt x="3355" y="4656"/>
                    <a:pt x="4186" y="4060"/>
                    <a:pt x="4515" y="3198"/>
                  </a:cubicBezTo>
                  <a:cubicBezTo>
                    <a:pt x="7399" y="3276"/>
                    <a:pt x="13011" y="3621"/>
                    <a:pt x="20283" y="5157"/>
                  </a:cubicBezTo>
                  <a:cubicBezTo>
                    <a:pt x="25707" y="6317"/>
                    <a:pt x="30017" y="8120"/>
                    <a:pt x="32901" y="9562"/>
                  </a:cubicBezTo>
                  <a:cubicBezTo>
                    <a:pt x="32682" y="10126"/>
                    <a:pt x="32556" y="10722"/>
                    <a:pt x="32572" y="11364"/>
                  </a:cubicBezTo>
                  <a:cubicBezTo>
                    <a:pt x="32603" y="13853"/>
                    <a:pt x="34625" y="15848"/>
                    <a:pt x="37122" y="15848"/>
                  </a:cubicBezTo>
                  <a:cubicBezTo>
                    <a:pt x="37141" y="15848"/>
                    <a:pt x="37161" y="15847"/>
                    <a:pt x="37180" y="15847"/>
                  </a:cubicBezTo>
                  <a:cubicBezTo>
                    <a:pt x="39688" y="15816"/>
                    <a:pt x="41695" y="13747"/>
                    <a:pt x="41663" y="11239"/>
                  </a:cubicBezTo>
                  <a:cubicBezTo>
                    <a:pt x="41632" y="8760"/>
                    <a:pt x="39610" y="6755"/>
                    <a:pt x="37141" y="6755"/>
                  </a:cubicBezTo>
                  <a:cubicBezTo>
                    <a:pt x="37112" y="6755"/>
                    <a:pt x="37084" y="6756"/>
                    <a:pt x="37055" y="6756"/>
                  </a:cubicBezTo>
                  <a:cubicBezTo>
                    <a:pt x="35817" y="6772"/>
                    <a:pt x="34704" y="7273"/>
                    <a:pt x="33889" y="8088"/>
                  </a:cubicBezTo>
                  <a:cubicBezTo>
                    <a:pt x="30911" y="6568"/>
                    <a:pt x="26396" y="4671"/>
                    <a:pt x="20644" y="3449"/>
                  </a:cubicBezTo>
                  <a:cubicBezTo>
                    <a:pt x="13136" y="1866"/>
                    <a:pt x="7446" y="1505"/>
                    <a:pt x="4515" y="1458"/>
                  </a:cubicBezTo>
                  <a:cubicBezTo>
                    <a:pt x="4175" y="592"/>
                    <a:pt x="3330" y="0"/>
                    <a:pt x="235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 rot="5400000">
              <a:off x="1259970" y="3596660"/>
              <a:ext cx="661128" cy="638286"/>
            </a:xfrm>
            <a:custGeom>
              <a:rect l="l" t="t" r="r" b="b"/>
              <a:pathLst>
                <a:path w="33011" h="32520" extrusionOk="0">
                  <a:moveTo>
                    <a:pt x="2672" y="1"/>
                  </a:moveTo>
                  <a:cubicBezTo>
                    <a:pt x="1867" y="1"/>
                    <a:pt x="1081" y="415"/>
                    <a:pt x="643" y="1156"/>
                  </a:cubicBezTo>
                  <a:cubicBezTo>
                    <a:pt x="0" y="2284"/>
                    <a:pt x="377" y="3711"/>
                    <a:pt x="1489" y="4369"/>
                  </a:cubicBezTo>
                  <a:cubicBezTo>
                    <a:pt x="1855" y="4583"/>
                    <a:pt x="2260" y="4684"/>
                    <a:pt x="2660" y="4684"/>
                  </a:cubicBezTo>
                  <a:cubicBezTo>
                    <a:pt x="3170" y="4684"/>
                    <a:pt x="3672" y="4520"/>
                    <a:pt x="4076" y="4212"/>
                  </a:cubicBezTo>
                  <a:cubicBezTo>
                    <a:pt x="6505" y="5748"/>
                    <a:pt x="11129" y="8946"/>
                    <a:pt x="16568" y="14025"/>
                  </a:cubicBezTo>
                  <a:cubicBezTo>
                    <a:pt x="20612" y="17802"/>
                    <a:pt x="23387" y="21580"/>
                    <a:pt x="25111" y="24307"/>
                  </a:cubicBezTo>
                  <a:cubicBezTo>
                    <a:pt x="24625" y="24667"/>
                    <a:pt x="24202" y="25122"/>
                    <a:pt x="23888" y="25671"/>
                  </a:cubicBezTo>
                  <a:cubicBezTo>
                    <a:pt x="22618" y="27834"/>
                    <a:pt x="23339" y="30624"/>
                    <a:pt x="25518" y="31893"/>
                  </a:cubicBezTo>
                  <a:cubicBezTo>
                    <a:pt x="26240" y="32317"/>
                    <a:pt x="27032" y="32519"/>
                    <a:pt x="27814" y="32519"/>
                  </a:cubicBezTo>
                  <a:cubicBezTo>
                    <a:pt x="29375" y="32519"/>
                    <a:pt x="30895" y="31715"/>
                    <a:pt x="31741" y="30263"/>
                  </a:cubicBezTo>
                  <a:cubicBezTo>
                    <a:pt x="33011" y="28100"/>
                    <a:pt x="32290" y="25310"/>
                    <a:pt x="30111" y="24040"/>
                  </a:cubicBezTo>
                  <a:cubicBezTo>
                    <a:pt x="29392" y="23617"/>
                    <a:pt x="28602" y="23416"/>
                    <a:pt x="27822" y="23416"/>
                  </a:cubicBezTo>
                  <a:cubicBezTo>
                    <a:pt x="27446" y="23416"/>
                    <a:pt x="27072" y="23463"/>
                    <a:pt x="26709" y="23554"/>
                  </a:cubicBezTo>
                  <a:cubicBezTo>
                    <a:pt x="24938" y="20717"/>
                    <a:pt x="22054" y="16768"/>
                    <a:pt x="17759" y="12739"/>
                  </a:cubicBezTo>
                  <a:cubicBezTo>
                    <a:pt x="12148" y="7504"/>
                    <a:pt x="7461" y="4275"/>
                    <a:pt x="4985" y="2708"/>
                  </a:cubicBezTo>
                  <a:cubicBezTo>
                    <a:pt x="5126" y="1783"/>
                    <a:pt x="4703" y="827"/>
                    <a:pt x="3856" y="325"/>
                  </a:cubicBezTo>
                  <a:cubicBezTo>
                    <a:pt x="3484" y="105"/>
                    <a:pt x="3076" y="1"/>
                    <a:pt x="2672" y="1"/>
                  </a:cubicBezTo>
                  <a:close/>
                </a:path>
              </a:pathLst>
            </a:cu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 rot="5400000">
              <a:off x="825259" y="3856704"/>
              <a:ext cx="344693" cy="815719"/>
            </a:xfrm>
            <a:custGeom>
              <a:rect l="l" t="t" r="r" b="b"/>
              <a:pathLst>
                <a:path w="17211" h="41560" extrusionOk="0">
                  <a:moveTo>
                    <a:pt x="2670" y="1"/>
                  </a:moveTo>
                  <a:cubicBezTo>
                    <a:pt x="2269" y="1"/>
                    <a:pt x="1861" y="105"/>
                    <a:pt x="1490" y="325"/>
                  </a:cubicBezTo>
                  <a:cubicBezTo>
                    <a:pt x="377" y="968"/>
                    <a:pt x="0" y="2410"/>
                    <a:pt x="643" y="3523"/>
                  </a:cubicBezTo>
                  <a:cubicBezTo>
                    <a:pt x="1073" y="4257"/>
                    <a:pt x="1857" y="4673"/>
                    <a:pt x="2662" y="4673"/>
                  </a:cubicBezTo>
                  <a:cubicBezTo>
                    <a:pt x="2767" y="4673"/>
                    <a:pt x="2873" y="4666"/>
                    <a:pt x="2979" y="4651"/>
                  </a:cubicBezTo>
                  <a:cubicBezTo>
                    <a:pt x="4342" y="7191"/>
                    <a:pt x="6787" y="12238"/>
                    <a:pt x="9045" y="19323"/>
                  </a:cubicBezTo>
                  <a:cubicBezTo>
                    <a:pt x="10722" y="24621"/>
                    <a:pt x="11286" y="29260"/>
                    <a:pt x="11443" y="32489"/>
                  </a:cubicBezTo>
                  <a:cubicBezTo>
                    <a:pt x="10847" y="32567"/>
                    <a:pt x="10251" y="32756"/>
                    <a:pt x="9719" y="33069"/>
                  </a:cubicBezTo>
                  <a:cubicBezTo>
                    <a:pt x="7540" y="34339"/>
                    <a:pt x="6803" y="37129"/>
                    <a:pt x="8073" y="39292"/>
                  </a:cubicBezTo>
                  <a:cubicBezTo>
                    <a:pt x="8921" y="40747"/>
                    <a:pt x="10448" y="41559"/>
                    <a:pt x="12013" y="41559"/>
                  </a:cubicBezTo>
                  <a:cubicBezTo>
                    <a:pt x="12791" y="41559"/>
                    <a:pt x="13578" y="41359"/>
                    <a:pt x="14295" y="40938"/>
                  </a:cubicBezTo>
                  <a:cubicBezTo>
                    <a:pt x="16474" y="39668"/>
                    <a:pt x="17211" y="36878"/>
                    <a:pt x="15941" y="34699"/>
                  </a:cubicBezTo>
                  <a:cubicBezTo>
                    <a:pt x="15314" y="33633"/>
                    <a:pt x="14311" y="32912"/>
                    <a:pt x="13198" y="32614"/>
                  </a:cubicBezTo>
                  <a:cubicBezTo>
                    <a:pt x="13057" y="29276"/>
                    <a:pt x="12493" y="24417"/>
                    <a:pt x="10706" y="18805"/>
                  </a:cubicBezTo>
                  <a:cubicBezTo>
                    <a:pt x="8386" y="11485"/>
                    <a:pt x="5894" y="6360"/>
                    <a:pt x="4499" y="3789"/>
                  </a:cubicBezTo>
                  <a:cubicBezTo>
                    <a:pt x="5079" y="3053"/>
                    <a:pt x="5189" y="2018"/>
                    <a:pt x="4687" y="1156"/>
                  </a:cubicBezTo>
                  <a:cubicBezTo>
                    <a:pt x="4249" y="415"/>
                    <a:pt x="3470" y="1"/>
                    <a:pt x="2670" y="1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8"/>
          <p:cNvGrpSpPr/>
          <p:nvPr/>
        </p:nvGrpSpPr>
        <p:grpSpPr>
          <a:xfrm>
            <a:off x="1761007" y="1220100"/>
            <a:ext cx="480179" cy="429901"/>
            <a:chOff x="1584882" y="1341000"/>
            <a:chExt cx="480179" cy="429901"/>
          </a:xfrm>
        </p:grpSpPr>
        <p:sp>
          <p:nvSpPr>
            <p:cNvPr id="80" name="Google Shape;80;p18"/>
            <p:cNvSpPr/>
            <p:nvPr/>
          </p:nvSpPr>
          <p:spPr>
            <a:xfrm>
              <a:off x="1584882" y="1341000"/>
              <a:ext cx="480179" cy="429901"/>
            </a:xfrm>
            <a:custGeom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81" name="Google Shape;81;p18"/>
            <p:cNvGrpSpPr/>
            <p:nvPr/>
          </p:nvGrpSpPr>
          <p:grpSpPr>
            <a:xfrm>
              <a:off x="1726556" y="1413360"/>
              <a:ext cx="197017" cy="210379"/>
              <a:chOff x="3698760" y="1422121"/>
              <a:chExt cx="382929" cy="408901"/>
            </a:xfrm>
          </p:grpSpPr>
          <p:sp>
            <p:nvSpPr>
              <p:cNvPr id="82" name="Google Shape;82;p18"/>
              <p:cNvSpPr/>
              <p:nvPr/>
            </p:nvSpPr>
            <p:spPr>
              <a:xfrm>
                <a:off x="3698760" y="1422121"/>
                <a:ext cx="382929" cy="408901"/>
              </a:xfrm>
              <a:custGeom>
                <a:rect l="l" t="t" r="r" b="b"/>
                <a:pathLst>
                  <a:path w="8057" h="8603" extrusionOk="0">
                    <a:moveTo>
                      <a:pt x="3574" y="0"/>
                    </a:moveTo>
                    <a:lnTo>
                      <a:pt x="3574" y="1254"/>
                    </a:lnTo>
                    <a:cubicBezTo>
                      <a:pt x="5157" y="1285"/>
                      <a:pt x="6301" y="2414"/>
                      <a:pt x="6552" y="3683"/>
                    </a:cubicBezTo>
                    <a:cubicBezTo>
                      <a:pt x="6819" y="5000"/>
                      <a:pt x="6192" y="6348"/>
                      <a:pt x="5016" y="6975"/>
                    </a:cubicBezTo>
                    <a:cubicBezTo>
                      <a:pt x="4572" y="7214"/>
                      <a:pt x="4095" y="7346"/>
                      <a:pt x="3602" y="7346"/>
                    </a:cubicBezTo>
                    <a:cubicBezTo>
                      <a:pt x="3417" y="7346"/>
                      <a:pt x="3230" y="7327"/>
                      <a:pt x="3041" y="7289"/>
                    </a:cubicBezTo>
                    <a:cubicBezTo>
                      <a:pt x="2226" y="7148"/>
                      <a:pt x="1583" y="6724"/>
                      <a:pt x="1097" y="6066"/>
                    </a:cubicBezTo>
                    <a:cubicBezTo>
                      <a:pt x="1066" y="6082"/>
                      <a:pt x="1035" y="6097"/>
                      <a:pt x="1019" y="6113"/>
                    </a:cubicBezTo>
                    <a:cubicBezTo>
                      <a:pt x="706" y="6285"/>
                      <a:pt x="392" y="6474"/>
                      <a:pt x="79" y="6662"/>
                    </a:cubicBezTo>
                    <a:cubicBezTo>
                      <a:pt x="63" y="6677"/>
                      <a:pt x="32" y="6693"/>
                      <a:pt x="0" y="6693"/>
                    </a:cubicBezTo>
                    <a:lnTo>
                      <a:pt x="0" y="6709"/>
                    </a:lnTo>
                    <a:cubicBezTo>
                      <a:pt x="188" y="6928"/>
                      <a:pt x="361" y="7163"/>
                      <a:pt x="564" y="7367"/>
                    </a:cubicBezTo>
                    <a:cubicBezTo>
                      <a:pt x="1160" y="7963"/>
                      <a:pt x="1865" y="8354"/>
                      <a:pt x="2681" y="8511"/>
                    </a:cubicBezTo>
                    <a:cubicBezTo>
                      <a:pt x="2996" y="8572"/>
                      <a:pt x="3305" y="8603"/>
                      <a:pt x="3606" y="8603"/>
                    </a:cubicBezTo>
                    <a:cubicBezTo>
                      <a:pt x="4619" y="8603"/>
                      <a:pt x="5546" y="8256"/>
                      <a:pt x="6380" y="7555"/>
                    </a:cubicBezTo>
                    <a:cubicBezTo>
                      <a:pt x="7132" y="6928"/>
                      <a:pt x="7602" y="6113"/>
                      <a:pt x="7790" y="5157"/>
                    </a:cubicBezTo>
                    <a:cubicBezTo>
                      <a:pt x="8057" y="3793"/>
                      <a:pt x="7728" y="2555"/>
                      <a:pt x="6834" y="1489"/>
                    </a:cubicBezTo>
                    <a:cubicBezTo>
                      <a:pt x="6192" y="737"/>
                      <a:pt x="5392" y="282"/>
                      <a:pt x="4420" y="78"/>
                    </a:cubicBezTo>
                    <a:cubicBezTo>
                      <a:pt x="4248" y="47"/>
                      <a:pt x="4076" y="31"/>
                      <a:pt x="3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8"/>
              <p:cNvSpPr/>
              <p:nvPr/>
            </p:nvSpPr>
            <p:spPr>
              <a:xfrm>
                <a:off x="3761306" y="1519700"/>
                <a:ext cx="213874" cy="213125"/>
              </a:xfrm>
              <a:custGeom>
                <a:rect l="l" t="t" r="r" b="b"/>
                <a:pathLst>
                  <a:path w="4500" h="4484" extrusionOk="0">
                    <a:moveTo>
                      <a:pt x="2258" y="0"/>
                    </a:moveTo>
                    <a:cubicBezTo>
                      <a:pt x="1035" y="0"/>
                      <a:pt x="17" y="988"/>
                      <a:pt x="17" y="2242"/>
                    </a:cubicBezTo>
                    <a:cubicBezTo>
                      <a:pt x="1" y="3480"/>
                      <a:pt x="1020" y="4483"/>
                      <a:pt x="2258" y="4483"/>
                    </a:cubicBezTo>
                    <a:cubicBezTo>
                      <a:pt x="2267" y="4483"/>
                      <a:pt x="2277" y="4483"/>
                      <a:pt x="2286" y="4483"/>
                    </a:cubicBezTo>
                    <a:cubicBezTo>
                      <a:pt x="3496" y="4483"/>
                      <a:pt x="4499" y="3486"/>
                      <a:pt x="4499" y="2257"/>
                    </a:cubicBezTo>
                    <a:cubicBezTo>
                      <a:pt x="4499" y="1019"/>
                      <a:pt x="3528" y="16"/>
                      <a:pt x="2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4" name="Google Shape;84;p18"/>
          <p:cNvCxnSpPr/>
          <p:nvPr/>
        </p:nvCxnSpPr>
        <p:spPr>
          <a:xfrm>
            <a:off x="2527750" y="1402087"/>
            <a:ext cx="2106300" cy="0"/>
          </a:xfrm>
          <a:prstGeom prst="straightConnector1">
            <a:avLst/>
          </a:prstGeom>
          <a:noFill/>
          <a:ln w="19050" cap="flat" cmpd="sng">
            <a:solidFill>
              <a:srgbClr val="9B96F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" name="Google Shape;85;p18"/>
          <p:cNvSpPr txBox="1"/>
          <p:nvPr/>
        </p:nvSpPr>
        <p:spPr>
          <a:xfrm>
            <a:off x="5385600" y="1165350"/>
            <a:ext cx="1616122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rgbClr val="9B96F2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1800" b="1">
              <a:solidFill>
                <a:srgbClr val="9B96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2587681" y="2725014"/>
            <a:ext cx="480179" cy="429901"/>
            <a:chOff x="2435281" y="2685404"/>
            <a:chExt cx="480179" cy="429901"/>
          </a:xfrm>
        </p:grpSpPr>
        <p:sp>
          <p:nvSpPr>
            <p:cNvPr id="88" name="Google Shape;88;p18"/>
            <p:cNvSpPr/>
            <p:nvPr/>
          </p:nvSpPr>
          <p:spPr>
            <a:xfrm>
              <a:off x="2435281" y="2685404"/>
              <a:ext cx="480179" cy="429901"/>
            </a:xfrm>
            <a:custGeom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89" name="Google Shape;89;p18"/>
            <p:cNvGrpSpPr/>
            <p:nvPr/>
          </p:nvGrpSpPr>
          <p:grpSpPr>
            <a:xfrm>
              <a:off x="2576945" y="2780029"/>
              <a:ext cx="197027" cy="197062"/>
              <a:chOff x="5908819" y="3557156"/>
              <a:chExt cx="378461" cy="378529"/>
            </a:xfrm>
          </p:grpSpPr>
          <p:sp>
            <p:nvSpPr>
              <p:cNvPr id="90" name="Google Shape;90;p18"/>
              <p:cNvSpPr/>
              <p:nvPr/>
            </p:nvSpPr>
            <p:spPr>
              <a:xfrm>
                <a:off x="5978827" y="3846234"/>
                <a:ext cx="208646" cy="89451"/>
              </a:xfrm>
              <a:custGeom>
                <a:rect l="l" t="t" r="r" b="b"/>
                <a:pathLst>
                  <a:path w="4390" h="1882" extrusionOk="0">
                    <a:moveTo>
                      <a:pt x="3402" y="0"/>
                    </a:moveTo>
                    <a:cubicBezTo>
                      <a:pt x="2955" y="355"/>
                      <a:pt x="2494" y="532"/>
                      <a:pt x="2019" y="532"/>
                    </a:cubicBezTo>
                    <a:cubicBezTo>
                      <a:pt x="1612" y="532"/>
                      <a:pt x="1195" y="402"/>
                      <a:pt x="769" y="141"/>
                    </a:cubicBezTo>
                    <a:cubicBezTo>
                      <a:pt x="518" y="502"/>
                      <a:pt x="267" y="862"/>
                      <a:pt x="0" y="1238"/>
                    </a:cubicBezTo>
                    <a:cubicBezTo>
                      <a:pt x="16" y="1238"/>
                      <a:pt x="16" y="1254"/>
                      <a:pt x="16" y="1254"/>
                    </a:cubicBezTo>
                    <a:cubicBezTo>
                      <a:pt x="392" y="1505"/>
                      <a:pt x="784" y="1693"/>
                      <a:pt x="1223" y="1787"/>
                    </a:cubicBezTo>
                    <a:cubicBezTo>
                      <a:pt x="1411" y="1834"/>
                      <a:pt x="1615" y="1850"/>
                      <a:pt x="1819" y="1881"/>
                    </a:cubicBezTo>
                    <a:lnTo>
                      <a:pt x="2226" y="1881"/>
                    </a:lnTo>
                    <a:cubicBezTo>
                      <a:pt x="2273" y="1881"/>
                      <a:pt x="2320" y="1865"/>
                      <a:pt x="2383" y="1865"/>
                    </a:cubicBezTo>
                    <a:cubicBezTo>
                      <a:pt x="2900" y="1803"/>
                      <a:pt x="3386" y="1630"/>
                      <a:pt x="3841" y="1348"/>
                    </a:cubicBezTo>
                    <a:cubicBezTo>
                      <a:pt x="4029" y="1238"/>
                      <a:pt x="4201" y="1097"/>
                      <a:pt x="4389" y="941"/>
                    </a:cubicBezTo>
                    <a:cubicBezTo>
                      <a:pt x="4044" y="611"/>
                      <a:pt x="3731" y="314"/>
                      <a:pt x="34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5908819" y="3697227"/>
                <a:ext cx="75284" cy="91685"/>
              </a:xfrm>
              <a:custGeom>
                <a:rect l="l" t="t" r="r" b="b"/>
                <a:pathLst>
                  <a:path w="1584" h="1929" extrusionOk="0">
                    <a:moveTo>
                      <a:pt x="392" y="0"/>
                    </a:moveTo>
                    <a:cubicBezTo>
                      <a:pt x="376" y="16"/>
                      <a:pt x="361" y="16"/>
                      <a:pt x="361" y="32"/>
                    </a:cubicBezTo>
                    <a:cubicBezTo>
                      <a:pt x="220" y="329"/>
                      <a:pt x="110" y="659"/>
                      <a:pt x="47" y="1003"/>
                    </a:cubicBezTo>
                    <a:cubicBezTo>
                      <a:pt x="31" y="1097"/>
                      <a:pt x="16" y="1207"/>
                      <a:pt x="0" y="1317"/>
                    </a:cubicBezTo>
                    <a:lnTo>
                      <a:pt x="0" y="1771"/>
                    </a:lnTo>
                    <a:cubicBezTo>
                      <a:pt x="16" y="1819"/>
                      <a:pt x="31" y="1881"/>
                      <a:pt x="31" y="1928"/>
                    </a:cubicBezTo>
                    <a:cubicBezTo>
                      <a:pt x="486" y="1866"/>
                      <a:pt x="925" y="1803"/>
                      <a:pt x="1379" y="1724"/>
                    </a:cubicBezTo>
                    <a:cubicBezTo>
                      <a:pt x="1348" y="1333"/>
                      <a:pt x="1411" y="972"/>
                      <a:pt x="1583" y="627"/>
                    </a:cubicBezTo>
                    <a:cubicBezTo>
                      <a:pt x="1176" y="408"/>
                      <a:pt x="784" y="204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73455" y="3557156"/>
                <a:ext cx="142297" cy="77521"/>
              </a:xfrm>
              <a:custGeom>
                <a:rect l="l" t="t" r="r" b="b"/>
                <a:pathLst>
                  <a:path w="2994" h="1630" extrusionOk="0">
                    <a:moveTo>
                      <a:pt x="0" y="1"/>
                    </a:moveTo>
                    <a:lnTo>
                      <a:pt x="0" y="690"/>
                    </a:lnTo>
                    <a:cubicBezTo>
                      <a:pt x="956" y="690"/>
                      <a:pt x="1787" y="1019"/>
                      <a:pt x="2508" y="1631"/>
                    </a:cubicBezTo>
                    <a:cubicBezTo>
                      <a:pt x="2680" y="1458"/>
                      <a:pt x="2837" y="1301"/>
                      <a:pt x="2994" y="1145"/>
                    </a:cubicBezTo>
                    <a:cubicBezTo>
                      <a:pt x="2994" y="1145"/>
                      <a:pt x="2978" y="1129"/>
                      <a:pt x="2978" y="1129"/>
                    </a:cubicBezTo>
                    <a:cubicBezTo>
                      <a:pt x="2304" y="533"/>
                      <a:pt x="1521" y="173"/>
                      <a:pt x="643" y="48"/>
                    </a:cubicBezTo>
                    <a:cubicBezTo>
                      <a:pt x="517" y="32"/>
                      <a:pt x="392" y="16"/>
                      <a:pt x="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6245504" y="3734491"/>
                <a:ext cx="41777" cy="105089"/>
              </a:xfrm>
              <a:custGeom>
                <a:rect l="l" t="t" r="r" b="b"/>
                <a:pathLst>
                  <a:path w="879" h="2211" extrusionOk="0">
                    <a:moveTo>
                      <a:pt x="816" y="0"/>
                    </a:moveTo>
                    <a:cubicBezTo>
                      <a:pt x="597" y="47"/>
                      <a:pt x="377" y="78"/>
                      <a:pt x="142" y="125"/>
                    </a:cubicBezTo>
                    <a:cubicBezTo>
                      <a:pt x="252" y="752"/>
                      <a:pt x="205" y="1364"/>
                      <a:pt x="1" y="1959"/>
                    </a:cubicBezTo>
                    <a:cubicBezTo>
                      <a:pt x="220" y="2053"/>
                      <a:pt x="424" y="2132"/>
                      <a:pt x="659" y="2210"/>
                    </a:cubicBezTo>
                    <a:cubicBezTo>
                      <a:pt x="722" y="1959"/>
                      <a:pt x="769" y="1724"/>
                      <a:pt x="816" y="1489"/>
                    </a:cubicBezTo>
                    <a:cubicBezTo>
                      <a:pt x="847" y="1332"/>
                      <a:pt x="863" y="1176"/>
                      <a:pt x="879" y="1019"/>
                    </a:cubicBezTo>
                    <a:lnTo>
                      <a:pt x="879" y="517"/>
                    </a:lnTo>
                    <a:cubicBezTo>
                      <a:pt x="879" y="486"/>
                      <a:pt x="879" y="455"/>
                      <a:pt x="863" y="408"/>
                    </a:cubicBezTo>
                    <a:cubicBezTo>
                      <a:pt x="847" y="282"/>
                      <a:pt x="832" y="141"/>
                      <a:pt x="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6147170" y="3769473"/>
                <a:ext cx="95435" cy="114785"/>
              </a:xfrm>
              <a:custGeom>
                <a:rect l="l" t="t" r="r" b="b"/>
                <a:pathLst>
                  <a:path w="2008" h="2415" extrusionOk="0">
                    <a:moveTo>
                      <a:pt x="581" y="1"/>
                    </a:moveTo>
                    <a:cubicBezTo>
                      <a:pt x="565" y="565"/>
                      <a:pt x="377" y="1051"/>
                      <a:pt x="1" y="1474"/>
                    </a:cubicBezTo>
                    <a:cubicBezTo>
                      <a:pt x="330" y="1788"/>
                      <a:pt x="644" y="2101"/>
                      <a:pt x="973" y="2415"/>
                    </a:cubicBezTo>
                    <a:cubicBezTo>
                      <a:pt x="1506" y="1960"/>
                      <a:pt x="2007" y="706"/>
                      <a:pt x="19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11766" y="3788105"/>
                <a:ext cx="96909" cy="111791"/>
              </a:xfrm>
              <a:custGeom>
                <a:rect l="l" t="t" r="r" b="b"/>
                <a:pathLst>
                  <a:path w="2039" h="2352" extrusionOk="0">
                    <a:moveTo>
                      <a:pt x="1333" y="1"/>
                    </a:moveTo>
                    <a:cubicBezTo>
                      <a:pt x="894" y="63"/>
                      <a:pt x="455" y="126"/>
                      <a:pt x="1" y="204"/>
                    </a:cubicBezTo>
                    <a:cubicBezTo>
                      <a:pt x="158" y="1082"/>
                      <a:pt x="581" y="1787"/>
                      <a:pt x="1270" y="2352"/>
                    </a:cubicBezTo>
                    <a:cubicBezTo>
                      <a:pt x="1537" y="1976"/>
                      <a:pt x="1788" y="1615"/>
                      <a:pt x="2038" y="1239"/>
                    </a:cubicBezTo>
                    <a:cubicBezTo>
                      <a:pt x="1662" y="910"/>
                      <a:pt x="1427" y="486"/>
                      <a:pt x="1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6096553" y="3610818"/>
                <a:ext cx="102089" cy="90164"/>
              </a:xfrm>
              <a:custGeom>
                <a:rect l="l" t="t" r="r" b="b"/>
                <a:pathLst>
                  <a:path w="2148" h="1897" extrusionOk="0">
                    <a:moveTo>
                      <a:pt x="329" y="0"/>
                    </a:moveTo>
                    <a:cubicBezTo>
                      <a:pt x="219" y="439"/>
                      <a:pt x="110" y="878"/>
                      <a:pt x="0" y="1285"/>
                    </a:cubicBezTo>
                    <a:cubicBezTo>
                      <a:pt x="204" y="1379"/>
                      <a:pt x="392" y="1442"/>
                      <a:pt x="564" y="1536"/>
                    </a:cubicBezTo>
                    <a:cubicBezTo>
                      <a:pt x="737" y="1646"/>
                      <a:pt x="893" y="1771"/>
                      <a:pt x="1066" y="1897"/>
                    </a:cubicBezTo>
                    <a:cubicBezTo>
                      <a:pt x="1411" y="1630"/>
                      <a:pt x="1771" y="1364"/>
                      <a:pt x="2147" y="1097"/>
                    </a:cubicBezTo>
                    <a:cubicBezTo>
                      <a:pt x="1646" y="533"/>
                      <a:pt x="1050" y="172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/>
              <p:nvPr/>
            </p:nvSpPr>
            <p:spPr>
              <a:xfrm>
                <a:off x="6152398" y="3669660"/>
                <a:ext cx="85740" cy="90925"/>
              </a:xfrm>
              <a:custGeom>
                <a:rect l="l" t="t" r="r" b="b"/>
                <a:pathLst>
                  <a:path w="1804" h="1912" extrusionOk="0">
                    <a:moveTo>
                      <a:pt x="1082" y="0"/>
                    </a:moveTo>
                    <a:cubicBezTo>
                      <a:pt x="706" y="267"/>
                      <a:pt x="361" y="533"/>
                      <a:pt x="1" y="800"/>
                    </a:cubicBezTo>
                    <a:cubicBezTo>
                      <a:pt x="251" y="1129"/>
                      <a:pt x="408" y="1505"/>
                      <a:pt x="455" y="1913"/>
                    </a:cubicBezTo>
                    <a:lnTo>
                      <a:pt x="1803" y="1913"/>
                    </a:lnTo>
                    <a:cubicBezTo>
                      <a:pt x="1756" y="1192"/>
                      <a:pt x="1521" y="565"/>
                      <a:pt x="10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5930397" y="3622700"/>
                <a:ext cx="97621" cy="96153"/>
              </a:xfrm>
              <a:custGeom>
                <a:rect l="l" t="t" r="r" b="b"/>
                <a:pathLst>
                  <a:path w="2054" h="2023" extrusionOk="0">
                    <a:moveTo>
                      <a:pt x="1505" y="1"/>
                    </a:moveTo>
                    <a:cubicBezTo>
                      <a:pt x="863" y="330"/>
                      <a:pt x="361" y="785"/>
                      <a:pt x="1" y="1412"/>
                    </a:cubicBezTo>
                    <a:cubicBezTo>
                      <a:pt x="424" y="1615"/>
                      <a:pt x="816" y="1819"/>
                      <a:pt x="1223" y="2023"/>
                    </a:cubicBezTo>
                    <a:cubicBezTo>
                      <a:pt x="1427" y="1694"/>
                      <a:pt x="1709" y="1427"/>
                      <a:pt x="2054" y="1255"/>
                    </a:cubicBezTo>
                    <a:cubicBezTo>
                      <a:pt x="1866" y="832"/>
                      <a:pt x="1693" y="424"/>
                      <a:pt x="15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009388" y="3606017"/>
                <a:ext cx="94627" cy="72626"/>
              </a:xfrm>
              <a:custGeom>
                <a:rect l="l" t="t" r="r" b="b"/>
                <a:pathLst>
                  <a:path w="1990" h="1528" extrusionOk="0">
                    <a:moveTo>
                      <a:pt x="1358" y="1"/>
                    </a:moveTo>
                    <a:cubicBezTo>
                      <a:pt x="905" y="1"/>
                      <a:pt x="421" y="95"/>
                      <a:pt x="0" y="273"/>
                    </a:cubicBezTo>
                    <a:cubicBezTo>
                      <a:pt x="188" y="697"/>
                      <a:pt x="361" y="1104"/>
                      <a:pt x="549" y="1527"/>
                    </a:cubicBezTo>
                    <a:cubicBezTo>
                      <a:pt x="806" y="1415"/>
                      <a:pt x="1064" y="1359"/>
                      <a:pt x="1327" y="1359"/>
                    </a:cubicBezTo>
                    <a:cubicBezTo>
                      <a:pt x="1432" y="1359"/>
                      <a:pt x="1538" y="1368"/>
                      <a:pt x="1646" y="1386"/>
                    </a:cubicBezTo>
                    <a:cubicBezTo>
                      <a:pt x="1771" y="932"/>
                      <a:pt x="1881" y="493"/>
                      <a:pt x="1991" y="70"/>
                    </a:cubicBezTo>
                    <a:cubicBezTo>
                      <a:pt x="1795" y="23"/>
                      <a:pt x="1580" y="1"/>
                      <a:pt x="1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200068" y="3617519"/>
                <a:ext cx="82745" cy="114737"/>
              </a:xfrm>
              <a:custGeom>
                <a:rect l="l" t="t" r="r" b="b"/>
                <a:pathLst>
                  <a:path w="1741" h="2414" extrusionOk="0">
                    <a:moveTo>
                      <a:pt x="471" y="0"/>
                    </a:moveTo>
                    <a:cubicBezTo>
                      <a:pt x="314" y="173"/>
                      <a:pt x="158" y="329"/>
                      <a:pt x="1" y="486"/>
                    </a:cubicBezTo>
                    <a:cubicBezTo>
                      <a:pt x="534" y="1019"/>
                      <a:pt x="894" y="1662"/>
                      <a:pt x="1067" y="2414"/>
                    </a:cubicBezTo>
                    <a:cubicBezTo>
                      <a:pt x="1302" y="2367"/>
                      <a:pt x="1506" y="2320"/>
                      <a:pt x="1741" y="2289"/>
                    </a:cubicBezTo>
                    <a:cubicBezTo>
                      <a:pt x="1537" y="1395"/>
                      <a:pt x="1114" y="643"/>
                      <a:pt x="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6206769" y="3835777"/>
                <a:ext cx="66348" cy="81276"/>
              </a:xfrm>
              <a:custGeom>
                <a:rect l="l" t="t" r="r" b="b"/>
                <a:pathLst>
                  <a:path w="1396" h="1710" extrusionOk="0">
                    <a:moveTo>
                      <a:pt x="769" y="1"/>
                    </a:moveTo>
                    <a:cubicBezTo>
                      <a:pt x="581" y="471"/>
                      <a:pt x="314" y="878"/>
                      <a:pt x="1" y="1223"/>
                    </a:cubicBezTo>
                    <a:cubicBezTo>
                      <a:pt x="158" y="1396"/>
                      <a:pt x="314" y="1552"/>
                      <a:pt x="471" y="1709"/>
                    </a:cubicBezTo>
                    <a:cubicBezTo>
                      <a:pt x="879" y="1286"/>
                      <a:pt x="1176" y="800"/>
                      <a:pt x="1396" y="252"/>
                    </a:cubicBezTo>
                    <a:cubicBezTo>
                      <a:pt x="1176" y="157"/>
                      <a:pt x="973" y="79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2" name="Google Shape;102;p18"/>
          <p:cNvCxnSpPr/>
          <p:nvPr/>
        </p:nvCxnSpPr>
        <p:spPr>
          <a:xfrm>
            <a:off x="3426250" y="2902250"/>
            <a:ext cx="1207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5427225" y="2600346"/>
            <a:ext cx="126165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307718" y="3456833"/>
            <a:ext cx="480179" cy="429901"/>
          </a:xfrm>
          <a:custGeom>
            <a:rect l="l" t="t" r="r" b="b"/>
            <a:pathLst>
              <a:path w="37008" h="33133" extrusionOk="0">
                <a:moveTo>
                  <a:pt x="13749" y="1"/>
                </a:moveTo>
                <a:cubicBezTo>
                  <a:pt x="13098" y="1"/>
                  <a:pt x="12410" y="79"/>
                  <a:pt x="11693" y="264"/>
                </a:cubicBezTo>
                <a:cubicBezTo>
                  <a:pt x="11051" y="436"/>
                  <a:pt x="10361" y="703"/>
                  <a:pt x="9671" y="1063"/>
                </a:cubicBezTo>
                <a:cubicBezTo>
                  <a:pt x="5329" y="3352"/>
                  <a:pt x="5126" y="6972"/>
                  <a:pt x="5314" y="8728"/>
                </a:cubicBezTo>
                <a:cubicBezTo>
                  <a:pt x="5376" y="9339"/>
                  <a:pt x="5502" y="9731"/>
                  <a:pt x="5502" y="9731"/>
                </a:cubicBezTo>
                <a:cubicBezTo>
                  <a:pt x="5502" y="9731"/>
                  <a:pt x="4326" y="10201"/>
                  <a:pt x="3072" y="11283"/>
                </a:cubicBezTo>
                <a:cubicBezTo>
                  <a:pt x="1113" y="12991"/>
                  <a:pt x="0" y="15405"/>
                  <a:pt x="63" y="18023"/>
                </a:cubicBezTo>
                <a:cubicBezTo>
                  <a:pt x="204" y="23430"/>
                  <a:pt x="4499" y="25985"/>
                  <a:pt x="8041" y="26377"/>
                </a:cubicBezTo>
                <a:cubicBezTo>
                  <a:pt x="8410" y="26419"/>
                  <a:pt x="8784" y="26436"/>
                  <a:pt x="9159" y="26436"/>
                </a:cubicBezTo>
                <a:cubicBezTo>
                  <a:pt x="9757" y="26436"/>
                  <a:pt x="10360" y="26394"/>
                  <a:pt x="10957" y="26346"/>
                </a:cubicBezTo>
                <a:lnTo>
                  <a:pt x="10957" y="26346"/>
                </a:lnTo>
                <a:cubicBezTo>
                  <a:pt x="11145" y="28180"/>
                  <a:pt x="10972" y="29982"/>
                  <a:pt x="9797" y="33133"/>
                </a:cubicBezTo>
                <a:cubicBezTo>
                  <a:pt x="10831" y="32992"/>
                  <a:pt x="11772" y="32678"/>
                  <a:pt x="12602" y="32271"/>
                </a:cubicBezTo>
                <a:cubicBezTo>
                  <a:pt x="15831" y="30703"/>
                  <a:pt x="17618" y="27662"/>
                  <a:pt x="18198" y="26534"/>
                </a:cubicBezTo>
                <a:cubicBezTo>
                  <a:pt x="18339" y="26252"/>
                  <a:pt x="18418" y="26095"/>
                  <a:pt x="18418" y="26095"/>
                </a:cubicBezTo>
                <a:cubicBezTo>
                  <a:pt x="18418" y="26095"/>
                  <a:pt x="24358" y="26142"/>
                  <a:pt x="27587" y="26158"/>
                </a:cubicBezTo>
                <a:lnTo>
                  <a:pt x="29452" y="26158"/>
                </a:lnTo>
                <a:cubicBezTo>
                  <a:pt x="30048" y="26158"/>
                  <a:pt x="31427" y="25970"/>
                  <a:pt x="32854" y="25217"/>
                </a:cubicBezTo>
                <a:cubicBezTo>
                  <a:pt x="34374" y="24434"/>
                  <a:pt x="35941" y="23023"/>
                  <a:pt x="36631" y="20562"/>
                </a:cubicBezTo>
                <a:cubicBezTo>
                  <a:pt x="36882" y="19669"/>
                  <a:pt x="37007" y="18634"/>
                  <a:pt x="36976" y="17443"/>
                </a:cubicBezTo>
                <a:cubicBezTo>
                  <a:pt x="36898" y="14183"/>
                  <a:pt x="35691" y="12192"/>
                  <a:pt x="34343" y="10969"/>
                </a:cubicBezTo>
                <a:cubicBezTo>
                  <a:pt x="33386" y="10092"/>
                  <a:pt x="32352" y="9606"/>
                  <a:pt x="31615" y="9355"/>
                </a:cubicBezTo>
                <a:cubicBezTo>
                  <a:pt x="31004" y="9151"/>
                  <a:pt x="30596" y="9088"/>
                  <a:pt x="30596" y="9088"/>
                </a:cubicBezTo>
                <a:cubicBezTo>
                  <a:pt x="30596" y="9088"/>
                  <a:pt x="30659" y="6816"/>
                  <a:pt x="27430" y="4041"/>
                </a:cubicBezTo>
                <a:cubicBezTo>
                  <a:pt x="26161" y="2944"/>
                  <a:pt x="24750" y="2489"/>
                  <a:pt x="23512" y="2348"/>
                </a:cubicBezTo>
                <a:cubicBezTo>
                  <a:pt x="23180" y="2310"/>
                  <a:pt x="22859" y="2294"/>
                  <a:pt x="22557" y="2294"/>
                </a:cubicBezTo>
                <a:cubicBezTo>
                  <a:pt x="21129" y="2294"/>
                  <a:pt x="20095" y="2646"/>
                  <a:pt x="20095" y="2646"/>
                </a:cubicBezTo>
                <a:cubicBezTo>
                  <a:pt x="20095" y="2646"/>
                  <a:pt x="17529" y="1"/>
                  <a:pt x="137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470813" y="3557149"/>
            <a:ext cx="153590" cy="159790"/>
            <a:chOff x="4597906" y="3571259"/>
            <a:chExt cx="350183" cy="364317"/>
          </a:xfrm>
        </p:grpSpPr>
        <p:sp>
          <p:nvSpPr>
            <p:cNvPr id="107" name="Google Shape;107;p18"/>
            <p:cNvSpPr/>
            <p:nvPr/>
          </p:nvSpPr>
          <p:spPr>
            <a:xfrm>
              <a:off x="4849707" y="3571259"/>
              <a:ext cx="98382" cy="364317"/>
            </a:xfrm>
            <a:custGeom>
              <a:rect l="l" t="t" r="r" b="b"/>
              <a:pathLst>
                <a:path w="2070" h="7665" extrusionOk="0">
                  <a:moveTo>
                    <a:pt x="236" y="0"/>
                  </a:moveTo>
                  <a:cubicBezTo>
                    <a:pt x="64" y="63"/>
                    <a:pt x="1" y="204"/>
                    <a:pt x="1" y="376"/>
                  </a:cubicBezTo>
                  <a:cubicBezTo>
                    <a:pt x="1" y="2681"/>
                    <a:pt x="1" y="4985"/>
                    <a:pt x="1" y="7289"/>
                  </a:cubicBezTo>
                  <a:cubicBezTo>
                    <a:pt x="1" y="7461"/>
                    <a:pt x="64" y="7602"/>
                    <a:pt x="236" y="7665"/>
                  </a:cubicBezTo>
                  <a:lnTo>
                    <a:pt x="1850" y="7665"/>
                  </a:lnTo>
                  <a:cubicBezTo>
                    <a:pt x="1944" y="7618"/>
                    <a:pt x="2023" y="7540"/>
                    <a:pt x="2070" y="7430"/>
                  </a:cubicBezTo>
                  <a:lnTo>
                    <a:pt x="2070" y="235"/>
                  </a:lnTo>
                  <a:cubicBezTo>
                    <a:pt x="2023" y="126"/>
                    <a:pt x="1944" y="47"/>
                    <a:pt x="1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723807" y="3655434"/>
              <a:ext cx="98382" cy="280142"/>
            </a:xfrm>
            <a:custGeom>
              <a:rect l="l" t="t" r="r" b="b"/>
              <a:pathLst>
                <a:path w="2070" h="5894" extrusionOk="0">
                  <a:moveTo>
                    <a:pt x="314" y="0"/>
                  </a:moveTo>
                  <a:cubicBezTo>
                    <a:pt x="126" y="0"/>
                    <a:pt x="1" y="126"/>
                    <a:pt x="1" y="314"/>
                  </a:cubicBezTo>
                  <a:cubicBezTo>
                    <a:pt x="1" y="2069"/>
                    <a:pt x="1" y="3825"/>
                    <a:pt x="1" y="5581"/>
                  </a:cubicBezTo>
                  <a:cubicBezTo>
                    <a:pt x="1" y="5722"/>
                    <a:pt x="79" y="5816"/>
                    <a:pt x="205" y="5863"/>
                  </a:cubicBezTo>
                  <a:cubicBezTo>
                    <a:pt x="220" y="5878"/>
                    <a:pt x="220" y="5878"/>
                    <a:pt x="236" y="5894"/>
                  </a:cubicBezTo>
                  <a:lnTo>
                    <a:pt x="1835" y="5894"/>
                  </a:lnTo>
                  <a:cubicBezTo>
                    <a:pt x="2007" y="5831"/>
                    <a:pt x="2070" y="5690"/>
                    <a:pt x="2070" y="5518"/>
                  </a:cubicBezTo>
                  <a:cubicBezTo>
                    <a:pt x="2070" y="3794"/>
                    <a:pt x="2070" y="2085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26"/>
                    <a:pt x="1944" y="0"/>
                    <a:pt x="1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97906" y="3739610"/>
              <a:ext cx="98382" cy="195966"/>
            </a:xfrm>
            <a:custGeom>
              <a:rect l="l" t="t" r="r" b="b"/>
              <a:pathLst>
                <a:path w="2070" h="4123" extrusionOk="0">
                  <a:moveTo>
                    <a:pt x="330" y="1"/>
                  </a:moveTo>
                  <a:cubicBezTo>
                    <a:pt x="236" y="1"/>
                    <a:pt x="158" y="16"/>
                    <a:pt x="95" y="95"/>
                  </a:cubicBezTo>
                  <a:cubicBezTo>
                    <a:pt x="17" y="157"/>
                    <a:pt x="1" y="251"/>
                    <a:pt x="1" y="345"/>
                  </a:cubicBezTo>
                  <a:cubicBezTo>
                    <a:pt x="1" y="1474"/>
                    <a:pt x="17" y="2603"/>
                    <a:pt x="1" y="3731"/>
                  </a:cubicBezTo>
                  <a:cubicBezTo>
                    <a:pt x="1" y="3919"/>
                    <a:pt x="64" y="4045"/>
                    <a:pt x="236" y="4123"/>
                  </a:cubicBezTo>
                  <a:lnTo>
                    <a:pt x="1835" y="4123"/>
                  </a:lnTo>
                  <a:cubicBezTo>
                    <a:pt x="2007" y="4060"/>
                    <a:pt x="2070" y="3919"/>
                    <a:pt x="2070" y="3747"/>
                  </a:cubicBezTo>
                  <a:cubicBezTo>
                    <a:pt x="2070" y="2618"/>
                    <a:pt x="2070" y="1490"/>
                    <a:pt x="2070" y="377"/>
                  </a:cubicBezTo>
                  <a:cubicBezTo>
                    <a:pt x="2070" y="345"/>
                    <a:pt x="2070" y="330"/>
                    <a:pt x="2070" y="298"/>
                  </a:cubicBezTo>
                  <a:cubicBezTo>
                    <a:pt x="2054" y="110"/>
                    <a:pt x="1945" y="1"/>
                    <a:pt x="1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cxnSp>
        <p:nvCxnSpPr>
          <p:cNvPr id="110" name="Google Shape;110;p18"/>
          <p:cNvCxnSpPr/>
          <p:nvPr/>
        </p:nvCxnSpPr>
        <p:spPr>
          <a:xfrm>
            <a:off x="3102850" y="3637062"/>
            <a:ext cx="1531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5544053" y="3312132"/>
            <a:ext cx="1616122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sz="18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322195" y="1978731"/>
            <a:ext cx="480179" cy="429901"/>
            <a:chOff x="2169795" y="1961000"/>
            <a:chExt cx="480179" cy="429901"/>
          </a:xfrm>
        </p:grpSpPr>
        <p:sp>
          <p:nvSpPr>
            <p:cNvPr id="114" name="Google Shape;114;p18"/>
            <p:cNvSpPr/>
            <p:nvPr/>
          </p:nvSpPr>
          <p:spPr>
            <a:xfrm>
              <a:off x="2169795" y="1961000"/>
              <a:ext cx="480179" cy="429901"/>
            </a:xfrm>
            <a:custGeom>
              <a:rect l="l" t="t" r="r" b="b"/>
              <a:pathLst>
                <a:path w="37008" h="33133" extrusionOk="0">
                  <a:moveTo>
                    <a:pt x="13749" y="1"/>
                  </a:moveTo>
                  <a:cubicBezTo>
                    <a:pt x="13098" y="1"/>
                    <a:pt x="12410" y="79"/>
                    <a:pt x="11693" y="264"/>
                  </a:cubicBezTo>
                  <a:cubicBezTo>
                    <a:pt x="11051" y="436"/>
                    <a:pt x="10361" y="703"/>
                    <a:pt x="9671" y="1063"/>
                  </a:cubicBezTo>
                  <a:cubicBezTo>
                    <a:pt x="5329" y="3352"/>
                    <a:pt x="5126" y="6972"/>
                    <a:pt x="5314" y="8728"/>
                  </a:cubicBezTo>
                  <a:cubicBezTo>
                    <a:pt x="5376" y="9339"/>
                    <a:pt x="5502" y="9731"/>
                    <a:pt x="5502" y="9731"/>
                  </a:cubicBezTo>
                  <a:cubicBezTo>
                    <a:pt x="5502" y="9731"/>
                    <a:pt x="4326" y="10201"/>
                    <a:pt x="3072" y="11283"/>
                  </a:cubicBezTo>
                  <a:cubicBezTo>
                    <a:pt x="1113" y="12991"/>
                    <a:pt x="0" y="15405"/>
                    <a:pt x="63" y="18023"/>
                  </a:cubicBezTo>
                  <a:cubicBezTo>
                    <a:pt x="204" y="23430"/>
                    <a:pt x="4499" y="25985"/>
                    <a:pt x="8041" y="26377"/>
                  </a:cubicBezTo>
                  <a:cubicBezTo>
                    <a:pt x="8410" y="26419"/>
                    <a:pt x="8784" y="26436"/>
                    <a:pt x="9159" y="26436"/>
                  </a:cubicBezTo>
                  <a:cubicBezTo>
                    <a:pt x="9757" y="26436"/>
                    <a:pt x="10360" y="26394"/>
                    <a:pt x="10957" y="26346"/>
                  </a:cubicBezTo>
                  <a:lnTo>
                    <a:pt x="10957" y="26346"/>
                  </a:lnTo>
                  <a:cubicBezTo>
                    <a:pt x="11145" y="28180"/>
                    <a:pt x="10972" y="29982"/>
                    <a:pt x="9797" y="33133"/>
                  </a:cubicBezTo>
                  <a:cubicBezTo>
                    <a:pt x="10831" y="32992"/>
                    <a:pt x="11772" y="32678"/>
                    <a:pt x="12602" y="32271"/>
                  </a:cubicBezTo>
                  <a:cubicBezTo>
                    <a:pt x="15831" y="30703"/>
                    <a:pt x="17618" y="27662"/>
                    <a:pt x="18198" y="26534"/>
                  </a:cubicBezTo>
                  <a:cubicBezTo>
                    <a:pt x="18339" y="26252"/>
                    <a:pt x="18418" y="26095"/>
                    <a:pt x="18418" y="26095"/>
                  </a:cubicBezTo>
                  <a:cubicBezTo>
                    <a:pt x="18418" y="26095"/>
                    <a:pt x="24358" y="26142"/>
                    <a:pt x="27587" y="26158"/>
                  </a:cubicBezTo>
                  <a:lnTo>
                    <a:pt x="29452" y="26158"/>
                  </a:lnTo>
                  <a:cubicBezTo>
                    <a:pt x="30048" y="26158"/>
                    <a:pt x="31427" y="25970"/>
                    <a:pt x="32854" y="25217"/>
                  </a:cubicBezTo>
                  <a:cubicBezTo>
                    <a:pt x="34374" y="24434"/>
                    <a:pt x="35941" y="23023"/>
                    <a:pt x="36631" y="20562"/>
                  </a:cubicBezTo>
                  <a:cubicBezTo>
                    <a:pt x="36882" y="19669"/>
                    <a:pt x="37007" y="18634"/>
                    <a:pt x="36976" y="17443"/>
                  </a:cubicBezTo>
                  <a:cubicBezTo>
                    <a:pt x="36898" y="14183"/>
                    <a:pt x="35691" y="12192"/>
                    <a:pt x="34343" y="10969"/>
                  </a:cubicBezTo>
                  <a:cubicBezTo>
                    <a:pt x="33386" y="10092"/>
                    <a:pt x="32352" y="9606"/>
                    <a:pt x="31615" y="9355"/>
                  </a:cubicBezTo>
                  <a:cubicBezTo>
                    <a:pt x="31004" y="9151"/>
                    <a:pt x="30596" y="9088"/>
                    <a:pt x="30596" y="9088"/>
                  </a:cubicBezTo>
                  <a:cubicBezTo>
                    <a:pt x="30596" y="9088"/>
                    <a:pt x="30659" y="6816"/>
                    <a:pt x="27430" y="4041"/>
                  </a:cubicBezTo>
                  <a:cubicBezTo>
                    <a:pt x="26161" y="2944"/>
                    <a:pt x="24750" y="2489"/>
                    <a:pt x="23512" y="2348"/>
                  </a:cubicBezTo>
                  <a:cubicBezTo>
                    <a:pt x="23180" y="2310"/>
                    <a:pt x="22859" y="2294"/>
                    <a:pt x="22557" y="2294"/>
                  </a:cubicBezTo>
                  <a:cubicBezTo>
                    <a:pt x="21129" y="2294"/>
                    <a:pt x="20095" y="2646"/>
                    <a:pt x="20095" y="2646"/>
                  </a:cubicBezTo>
                  <a:cubicBezTo>
                    <a:pt x="20095" y="2646"/>
                    <a:pt x="17529" y="1"/>
                    <a:pt x="137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2328214" y="2066087"/>
              <a:ext cx="163691" cy="163700"/>
              <a:chOff x="4106192" y="1959639"/>
              <a:chExt cx="406788" cy="406809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4106192" y="1959639"/>
                <a:ext cx="406788" cy="406809"/>
              </a:xfrm>
              <a:custGeom>
                <a:rect l="l" t="t" r="r" b="b"/>
                <a:pathLst>
                  <a:path w="8559" h="8559" extrusionOk="0">
                    <a:moveTo>
                      <a:pt x="0" y="0"/>
                    </a:moveTo>
                    <a:lnTo>
                      <a:pt x="0" y="8558"/>
                    </a:lnTo>
                    <a:lnTo>
                      <a:pt x="8558" y="8558"/>
                    </a:lnTo>
                    <a:lnTo>
                      <a:pt x="8558" y="8245"/>
                    </a:lnTo>
                    <a:lnTo>
                      <a:pt x="314" y="8245"/>
                    </a:lnTo>
                    <a:lnTo>
                      <a:pt x="314" y="8135"/>
                    </a:lnTo>
                    <a:cubicBezTo>
                      <a:pt x="314" y="5455"/>
                      <a:pt x="314" y="2774"/>
                      <a:pt x="314" y="94"/>
                    </a:cubicBezTo>
                    <a:cubicBezTo>
                      <a:pt x="314" y="63"/>
                      <a:pt x="314" y="31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4167265" y="1992387"/>
                <a:ext cx="314394" cy="304002"/>
              </a:xfrm>
              <a:custGeom>
                <a:rect l="l" t="t" r="r" b="b"/>
                <a:pathLst>
                  <a:path w="6615" h="6396" extrusionOk="0">
                    <a:moveTo>
                      <a:pt x="6349" y="1"/>
                    </a:moveTo>
                    <a:cubicBezTo>
                      <a:pt x="5769" y="440"/>
                      <a:pt x="5204" y="879"/>
                      <a:pt x="4624" y="1302"/>
                    </a:cubicBezTo>
                    <a:cubicBezTo>
                      <a:pt x="4875" y="1411"/>
                      <a:pt x="5095" y="1506"/>
                      <a:pt x="5330" y="1600"/>
                    </a:cubicBezTo>
                    <a:cubicBezTo>
                      <a:pt x="5063" y="2227"/>
                      <a:pt x="4812" y="2838"/>
                      <a:pt x="4562" y="3449"/>
                    </a:cubicBezTo>
                    <a:cubicBezTo>
                      <a:pt x="4201" y="3026"/>
                      <a:pt x="3841" y="2634"/>
                      <a:pt x="3496" y="2227"/>
                    </a:cubicBezTo>
                    <a:cubicBezTo>
                      <a:pt x="3120" y="2932"/>
                      <a:pt x="2759" y="3622"/>
                      <a:pt x="2383" y="4327"/>
                    </a:cubicBezTo>
                    <a:cubicBezTo>
                      <a:pt x="2007" y="3966"/>
                      <a:pt x="1631" y="3606"/>
                      <a:pt x="1270" y="3245"/>
                    </a:cubicBezTo>
                    <a:cubicBezTo>
                      <a:pt x="847" y="4217"/>
                      <a:pt x="424" y="5173"/>
                      <a:pt x="0" y="6145"/>
                    </a:cubicBezTo>
                    <a:cubicBezTo>
                      <a:pt x="188" y="6223"/>
                      <a:pt x="377" y="6302"/>
                      <a:pt x="565" y="6396"/>
                    </a:cubicBezTo>
                    <a:cubicBezTo>
                      <a:pt x="862" y="5691"/>
                      <a:pt x="1176" y="5017"/>
                      <a:pt x="1474" y="4311"/>
                    </a:cubicBezTo>
                    <a:cubicBezTo>
                      <a:pt x="1834" y="4672"/>
                      <a:pt x="2179" y="5001"/>
                      <a:pt x="2540" y="5346"/>
                    </a:cubicBezTo>
                    <a:cubicBezTo>
                      <a:pt x="2900" y="4672"/>
                      <a:pt x="3261" y="3998"/>
                      <a:pt x="3621" y="3308"/>
                    </a:cubicBezTo>
                    <a:cubicBezTo>
                      <a:pt x="3997" y="3747"/>
                      <a:pt x="4358" y="4170"/>
                      <a:pt x="4734" y="4609"/>
                    </a:cubicBezTo>
                    <a:cubicBezTo>
                      <a:pt x="5126" y="3684"/>
                      <a:pt x="5518" y="2759"/>
                      <a:pt x="5894" y="1850"/>
                    </a:cubicBezTo>
                    <a:cubicBezTo>
                      <a:pt x="6145" y="1944"/>
                      <a:pt x="6364" y="2038"/>
                      <a:pt x="6615" y="2148"/>
                    </a:cubicBezTo>
                    <a:cubicBezTo>
                      <a:pt x="6521" y="1427"/>
                      <a:pt x="6443" y="722"/>
                      <a:pt x="6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8" name="Google Shape;118;p18"/>
          <p:cNvCxnSpPr/>
          <p:nvPr/>
        </p:nvCxnSpPr>
        <p:spPr>
          <a:xfrm>
            <a:off x="3081550" y="2148713"/>
            <a:ext cx="1552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" name="Google Shape;119;p18"/>
          <p:cNvSpPr txBox="1"/>
          <p:nvPr/>
        </p:nvSpPr>
        <p:spPr>
          <a:xfrm>
            <a:off x="5486400" y="1784643"/>
            <a:ext cx="126165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8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2518150" y="4371140"/>
            <a:ext cx="2115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2" name="Google Shape;122;p18"/>
          <p:cNvGrpSpPr/>
          <p:nvPr/>
        </p:nvGrpSpPr>
        <p:grpSpPr>
          <a:xfrm>
            <a:off x="1732400" y="4215598"/>
            <a:ext cx="490144" cy="455500"/>
            <a:chOff x="1580000" y="4130758"/>
            <a:chExt cx="490144" cy="455500"/>
          </a:xfrm>
        </p:grpSpPr>
        <p:sp>
          <p:nvSpPr>
            <p:cNvPr id="123" name="Google Shape;123;p18"/>
            <p:cNvSpPr/>
            <p:nvPr/>
          </p:nvSpPr>
          <p:spPr>
            <a:xfrm>
              <a:off x="1580000" y="4130758"/>
              <a:ext cx="490144" cy="455500"/>
            </a:xfrm>
            <a:custGeom>
              <a:rect l="l" t="t" r="r" b="b"/>
              <a:pathLst>
                <a:path w="37776" h="35106" extrusionOk="0">
                  <a:moveTo>
                    <a:pt x="14439" y="0"/>
                  </a:moveTo>
                  <a:cubicBezTo>
                    <a:pt x="13920" y="0"/>
                    <a:pt x="13376" y="42"/>
                    <a:pt x="12806" y="136"/>
                  </a:cubicBezTo>
                  <a:cubicBezTo>
                    <a:pt x="12258" y="214"/>
                    <a:pt x="11678" y="355"/>
                    <a:pt x="11066" y="543"/>
                  </a:cubicBezTo>
                  <a:cubicBezTo>
                    <a:pt x="6364" y="2079"/>
                    <a:pt x="5533" y="5935"/>
                    <a:pt x="5471" y="8192"/>
                  </a:cubicBezTo>
                  <a:cubicBezTo>
                    <a:pt x="5439" y="9211"/>
                    <a:pt x="5580" y="9901"/>
                    <a:pt x="5580" y="9901"/>
                  </a:cubicBezTo>
                  <a:cubicBezTo>
                    <a:pt x="5580" y="9901"/>
                    <a:pt x="4812" y="10199"/>
                    <a:pt x="3872" y="10904"/>
                  </a:cubicBezTo>
                  <a:cubicBezTo>
                    <a:pt x="1270" y="12848"/>
                    <a:pt x="0" y="16139"/>
                    <a:pt x="486" y="19353"/>
                  </a:cubicBezTo>
                  <a:cubicBezTo>
                    <a:pt x="1113" y="23459"/>
                    <a:pt x="4671" y="26516"/>
                    <a:pt x="8292" y="26531"/>
                  </a:cubicBezTo>
                  <a:lnTo>
                    <a:pt x="10565" y="26531"/>
                  </a:lnTo>
                  <a:cubicBezTo>
                    <a:pt x="10189" y="30716"/>
                    <a:pt x="7696" y="35105"/>
                    <a:pt x="7696" y="35105"/>
                  </a:cubicBezTo>
                  <a:cubicBezTo>
                    <a:pt x="7696" y="35105"/>
                    <a:pt x="8355" y="35074"/>
                    <a:pt x="9342" y="34886"/>
                  </a:cubicBezTo>
                  <a:cubicBezTo>
                    <a:pt x="10894" y="34588"/>
                    <a:pt x="13229" y="33883"/>
                    <a:pt x="15016" y="32174"/>
                  </a:cubicBezTo>
                  <a:cubicBezTo>
                    <a:pt x="16019" y="31234"/>
                    <a:pt x="16740" y="30168"/>
                    <a:pt x="17242" y="29212"/>
                  </a:cubicBezTo>
                  <a:cubicBezTo>
                    <a:pt x="18057" y="27738"/>
                    <a:pt x="18339" y="26531"/>
                    <a:pt x="18339" y="26531"/>
                  </a:cubicBezTo>
                  <a:lnTo>
                    <a:pt x="30612" y="26531"/>
                  </a:lnTo>
                  <a:cubicBezTo>
                    <a:pt x="31051" y="26531"/>
                    <a:pt x="32211" y="26453"/>
                    <a:pt x="33465" y="25873"/>
                  </a:cubicBezTo>
                  <a:cubicBezTo>
                    <a:pt x="34938" y="25199"/>
                    <a:pt x="36568" y="23820"/>
                    <a:pt x="37305" y="21092"/>
                  </a:cubicBezTo>
                  <a:cubicBezTo>
                    <a:pt x="37525" y="20262"/>
                    <a:pt x="37666" y="19290"/>
                    <a:pt x="37697" y="18193"/>
                  </a:cubicBezTo>
                  <a:cubicBezTo>
                    <a:pt x="37775" y="14948"/>
                    <a:pt x="36631" y="12863"/>
                    <a:pt x="35267" y="11531"/>
                  </a:cubicBezTo>
                  <a:cubicBezTo>
                    <a:pt x="34029" y="10308"/>
                    <a:pt x="32603" y="9713"/>
                    <a:pt x="31772" y="9462"/>
                  </a:cubicBezTo>
                  <a:cubicBezTo>
                    <a:pt x="31333" y="9321"/>
                    <a:pt x="31051" y="9274"/>
                    <a:pt x="31051" y="9274"/>
                  </a:cubicBezTo>
                  <a:cubicBezTo>
                    <a:pt x="31051" y="9274"/>
                    <a:pt x="31114" y="7001"/>
                    <a:pt x="28339" y="4791"/>
                  </a:cubicBezTo>
                  <a:cubicBezTo>
                    <a:pt x="26584" y="3396"/>
                    <a:pt x="24969" y="3036"/>
                    <a:pt x="23778" y="3036"/>
                  </a:cubicBezTo>
                  <a:cubicBezTo>
                    <a:pt x="22493" y="3036"/>
                    <a:pt x="21694" y="3459"/>
                    <a:pt x="21694" y="3459"/>
                  </a:cubicBezTo>
                  <a:cubicBezTo>
                    <a:pt x="21694" y="3459"/>
                    <a:pt x="19138" y="0"/>
                    <a:pt x="144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24" name="Google Shape;124;p18"/>
            <p:cNvGrpSpPr/>
            <p:nvPr/>
          </p:nvGrpSpPr>
          <p:grpSpPr>
            <a:xfrm>
              <a:off x="1716295" y="4226587"/>
              <a:ext cx="197006" cy="196004"/>
              <a:chOff x="3435663" y="3579351"/>
              <a:chExt cx="379222" cy="377293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435663" y="3579351"/>
                <a:ext cx="178086" cy="304002"/>
              </a:xfrm>
              <a:custGeom>
                <a:rect l="l" t="t" r="r" b="b"/>
                <a:pathLst>
                  <a:path w="3747" h="6396" extrusionOk="0">
                    <a:moveTo>
                      <a:pt x="3511" y="1"/>
                    </a:moveTo>
                    <a:cubicBezTo>
                      <a:pt x="3355" y="16"/>
                      <a:pt x="3213" y="32"/>
                      <a:pt x="3072" y="63"/>
                    </a:cubicBezTo>
                    <a:cubicBezTo>
                      <a:pt x="2101" y="252"/>
                      <a:pt x="1301" y="737"/>
                      <a:pt x="721" y="1537"/>
                    </a:cubicBezTo>
                    <a:cubicBezTo>
                      <a:pt x="298" y="2117"/>
                      <a:pt x="63" y="2759"/>
                      <a:pt x="16" y="3465"/>
                    </a:cubicBezTo>
                    <a:cubicBezTo>
                      <a:pt x="16" y="3480"/>
                      <a:pt x="0" y="3496"/>
                      <a:pt x="0" y="3512"/>
                    </a:cubicBezTo>
                    <a:lnTo>
                      <a:pt x="0" y="3982"/>
                    </a:lnTo>
                    <a:cubicBezTo>
                      <a:pt x="0" y="3998"/>
                      <a:pt x="16" y="4013"/>
                      <a:pt x="16" y="4045"/>
                    </a:cubicBezTo>
                    <a:cubicBezTo>
                      <a:pt x="63" y="4750"/>
                      <a:pt x="298" y="5393"/>
                      <a:pt x="721" y="5973"/>
                    </a:cubicBezTo>
                    <a:cubicBezTo>
                      <a:pt x="847" y="6114"/>
                      <a:pt x="972" y="6255"/>
                      <a:pt x="1082" y="6396"/>
                    </a:cubicBezTo>
                    <a:cubicBezTo>
                      <a:pt x="1113" y="6380"/>
                      <a:pt x="1129" y="6365"/>
                      <a:pt x="1129" y="6365"/>
                    </a:cubicBezTo>
                    <a:cubicBezTo>
                      <a:pt x="1991" y="5502"/>
                      <a:pt x="2837" y="4656"/>
                      <a:pt x="3699" y="3794"/>
                    </a:cubicBezTo>
                    <a:cubicBezTo>
                      <a:pt x="3715" y="3763"/>
                      <a:pt x="3731" y="3716"/>
                      <a:pt x="3731" y="3684"/>
                    </a:cubicBezTo>
                    <a:cubicBezTo>
                      <a:pt x="3746" y="2462"/>
                      <a:pt x="3746" y="1223"/>
                      <a:pt x="3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3636799" y="3579351"/>
                <a:ext cx="178086" cy="178095"/>
              </a:xfrm>
              <a:custGeom>
                <a:rect l="l" t="t" r="r" b="b"/>
                <a:pathLst>
                  <a:path w="3747" h="3747" extrusionOk="0">
                    <a:moveTo>
                      <a:pt x="0" y="1"/>
                    </a:moveTo>
                    <a:lnTo>
                      <a:pt x="0" y="3747"/>
                    </a:lnTo>
                    <a:lnTo>
                      <a:pt x="3746" y="3747"/>
                    </a:lnTo>
                    <a:cubicBezTo>
                      <a:pt x="3746" y="3716"/>
                      <a:pt x="3746" y="3684"/>
                      <a:pt x="3746" y="3653"/>
                    </a:cubicBezTo>
                    <a:cubicBezTo>
                      <a:pt x="3731" y="3010"/>
                      <a:pt x="3558" y="2383"/>
                      <a:pt x="3214" y="1835"/>
                    </a:cubicBezTo>
                    <a:cubicBezTo>
                      <a:pt x="2634" y="863"/>
                      <a:pt x="1787" y="283"/>
                      <a:pt x="674" y="63"/>
                    </a:cubicBezTo>
                    <a:cubicBezTo>
                      <a:pt x="533" y="32"/>
                      <a:pt x="376" y="16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3502676" y="3779024"/>
                <a:ext cx="304033" cy="177620"/>
              </a:xfrm>
              <a:custGeom>
                <a:rect l="l" t="t" r="r" b="b"/>
                <a:pathLst>
                  <a:path w="6396" h="3737" extrusionOk="0">
                    <a:moveTo>
                      <a:pt x="2713" y="0"/>
                    </a:moveTo>
                    <a:cubicBezTo>
                      <a:pt x="2681" y="0"/>
                      <a:pt x="2634" y="16"/>
                      <a:pt x="2603" y="47"/>
                    </a:cubicBezTo>
                    <a:cubicBezTo>
                      <a:pt x="1756" y="894"/>
                      <a:pt x="894" y="1740"/>
                      <a:pt x="48" y="2602"/>
                    </a:cubicBezTo>
                    <a:cubicBezTo>
                      <a:pt x="32" y="2618"/>
                      <a:pt x="17" y="2634"/>
                      <a:pt x="1" y="2634"/>
                    </a:cubicBezTo>
                    <a:cubicBezTo>
                      <a:pt x="656" y="3310"/>
                      <a:pt x="1620" y="3737"/>
                      <a:pt x="2646" y="3737"/>
                    </a:cubicBezTo>
                    <a:cubicBezTo>
                      <a:pt x="3117" y="3737"/>
                      <a:pt x="3602" y="3646"/>
                      <a:pt x="4076" y="3449"/>
                    </a:cubicBezTo>
                    <a:cubicBezTo>
                      <a:pt x="5628" y="2806"/>
                      <a:pt x="6396" y="1317"/>
                      <a:pt x="6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8"/>
          <p:cNvSpPr txBox="1"/>
          <p:nvPr/>
        </p:nvSpPr>
        <p:spPr>
          <a:xfrm>
            <a:off x="5385600" y="4111490"/>
            <a:ext cx="19728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Disadvantage</a:t>
            </a:r>
            <a:endParaRPr sz="18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3"/>
        <p:cNvGrpSpPr/>
        <p:nvPr/>
      </p:nvGrpSpPr>
      <p:grpSpPr>
        <a:xfrm>
          <a:off x="0" y="0"/>
          <a:ext cx="0" cy="0"/>
        </a:xfrm>
      </p:grpSpPr>
      <p:sp>
        <p:nvSpPr>
          <p:cNvPr id="134" name="Google Shape;134;p19"/>
          <p:cNvSpPr txBox="1"/>
          <p:nvPr/>
        </p:nvSpPr>
        <p:spPr>
          <a:xfrm>
            <a:off x="427380" y="2372785"/>
            <a:ext cx="1573800" cy="236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/>
              <a:t>Cloud computing is the delivery of computing services—including servers, storage, databases, networking, software, analytics, and intelligence—over the Internet (“the cloud”).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865247" y="2677676"/>
            <a:ext cx="1308786" cy="1179851"/>
          </a:xfrm>
          <a:custGeom>
            <a:rect l="l" t="t" r="r" b="b"/>
            <a:pathLst>
              <a:path w="77846" h="70177" extrusionOk="0">
                <a:moveTo>
                  <a:pt x="32707" y="1"/>
                </a:moveTo>
                <a:cubicBezTo>
                  <a:pt x="32607" y="26"/>
                  <a:pt x="32507" y="26"/>
                  <a:pt x="32406" y="26"/>
                </a:cubicBezTo>
                <a:cubicBezTo>
                  <a:pt x="32356" y="26"/>
                  <a:pt x="32306" y="26"/>
                  <a:pt x="32256" y="51"/>
                </a:cubicBezTo>
                <a:cubicBezTo>
                  <a:pt x="32131" y="51"/>
                  <a:pt x="32005" y="76"/>
                  <a:pt x="31880" y="76"/>
                </a:cubicBezTo>
                <a:cubicBezTo>
                  <a:pt x="31629" y="126"/>
                  <a:pt x="31354" y="151"/>
                  <a:pt x="31078" y="227"/>
                </a:cubicBezTo>
                <a:cubicBezTo>
                  <a:pt x="27369" y="978"/>
                  <a:pt x="24261" y="3685"/>
                  <a:pt x="22732" y="6768"/>
                </a:cubicBezTo>
                <a:cubicBezTo>
                  <a:pt x="22557" y="7094"/>
                  <a:pt x="22431" y="7395"/>
                  <a:pt x="22306" y="7720"/>
                </a:cubicBezTo>
                <a:cubicBezTo>
                  <a:pt x="21905" y="8723"/>
                  <a:pt x="21679" y="9775"/>
                  <a:pt x="21679" y="10778"/>
                </a:cubicBezTo>
                <a:cubicBezTo>
                  <a:pt x="21629" y="17119"/>
                  <a:pt x="25389" y="18447"/>
                  <a:pt x="25940" y="20753"/>
                </a:cubicBezTo>
                <a:cubicBezTo>
                  <a:pt x="26291" y="22307"/>
                  <a:pt x="25088" y="23259"/>
                  <a:pt x="21805" y="23259"/>
                </a:cubicBezTo>
                <a:cubicBezTo>
                  <a:pt x="14662" y="23284"/>
                  <a:pt x="7494" y="23309"/>
                  <a:pt x="351" y="23334"/>
                </a:cubicBezTo>
                <a:lnTo>
                  <a:pt x="176" y="36944"/>
                </a:lnTo>
                <a:cubicBezTo>
                  <a:pt x="176" y="39846"/>
                  <a:pt x="870" y="41128"/>
                  <a:pt x="2107" y="41128"/>
                </a:cubicBezTo>
                <a:cubicBezTo>
                  <a:pt x="2280" y="41128"/>
                  <a:pt x="2463" y="41103"/>
                  <a:pt x="2657" y="41054"/>
                </a:cubicBezTo>
                <a:cubicBezTo>
                  <a:pt x="4963" y="40502"/>
                  <a:pt x="6341" y="36718"/>
                  <a:pt x="12682" y="36718"/>
                </a:cubicBezTo>
                <a:cubicBezTo>
                  <a:pt x="12694" y="36718"/>
                  <a:pt x="12706" y="36718"/>
                  <a:pt x="12718" y="36718"/>
                </a:cubicBezTo>
                <a:cubicBezTo>
                  <a:pt x="17672" y="36718"/>
                  <a:pt x="23384" y="41796"/>
                  <a:pt x="23334" y="48046"/>
                </a:cubicBezTo>
                <a:cubicBezTo>
                  <a:pt x="23283" y="54337"/>
                  <a:pt x="17469" y="59450"/>
                  <a:pt x="12506" y="59450"/>
                </a:cubicBezTo>
                <a:cubicBezTo>
                  <a:pt x="12486" y="59450"/>
                  <a:pt x="12465" y="59450"/>
                  <a:pt x="12444" y="59450"/>
                </a:cubicBezTo>
                <a:cubicBezTo>
                  <a:pt x="6157" y="59450"/>
                  <a:pt x="4855" y="55689"/>
                  <a:pt x="2557" y="55164"/>
                </a:cubicBezTo>
                <a:cubicBezTo>
                  <a:pt x="2363" y="55115"/>
                  <a:pt x="2179" y="55090"/>
                  <a:pt x="2005" y="55090"/>
                </a:cubicBezTo>
                <a:cubicBezTo>
                  <a:pt x="764" y="55090"/>
                  <a:pt x="47" y="56372"/>
                  <a:pt x="25" y="59274"/>
                </a:cubicBezTo>
                <a:lnTo>
                  <a:pt x="0" y="69650"/>
                </a:lnTo>
                <a:cubicBezTo>
                  <a:pt x="3890" y="69610"/>
                  <a:pt x="7765" y="69584"/>
                  <a:pt x="11619" y="69584"/>
                </a:cubicBezTo>
                <a:cubicBezTo>
                  <a:pt x="14966" y="69584"/>
                  <a:pt x="18296" y="69604"/>
                  <a:pt x="21604" y="69650"/>
                </a:cubicBezTo>
                <a:cubicBezTo>
                  <a:pt x="21880" y="69650"/>
                  <a:pt x="22181" y="69650"/>
                  <a:pt x="22481" y="69676"/>
                </a:cubicBezTo>
                <a:cubicBezTo>
                  <a:pt x="25414" y="69701"/>
                  <a:pt x="28321" y="69776"/>
                  <a:pt x="31203" y="69851"/>
                </a:cubicBezTo>
                <a:cubicBezTo>
                  <a:pt x="31504" y="69876"/>
                  <a:pt x="31805" y="69876"/>
                  <a:pt x="32081" y="69876"/>
                </a:cubicBezTo>
                <a:cubicBezTo>
                  <a:pt x="32406" y="69901"/>
                  <a:pt x="32732" y="69901"/>
                  <a:pt x="33058" y="69901"/>
                </a:cubicBezTo>
                <a:cubicBezTo>
                  <a:pt x="34336" y="69951"/>
                  <a:pt x="35589" y="70001"/>
                  <a:pt x="36842" y="70051"/>
                </a:cubicBezTo>
                <a:cubicBezTo>
                  <a:pt x="37118" y="70051"/>
                  <a:pt x="37419" y="70077"/>
                  <a:pt x="37720" y="70077"/>
                </a:cubicBezTo>
                <a:cubicBezTo>
                  <a:pt x="37845" y="70077"/>
                  <a:pt x="37970" y="70102"/>
                  <a:pt x="38121" y="70102"/>
                </a:cubicBezTo>
                <a:cubicBezTo>
                  <a:pt x="38672" y="70127"/>
                  <a:pt x="39223" y="70152"/>
                  <a:pt x="39775" y="70177"/>
                </a:cubicBezTo>
                <a:lnTo>
                  <a:pt x="40752" y="70177"/>
                </a:lnTo>
                <a:cubicBezTo>
                  <a:pt x="41003" y="70152"/>
                  <a:pt x="41228" y="70152"/>
                  <a:pt x="41454" y="70152"/>
                </a:cubicBezTo>
                <a:cubicBezTo>
                  <a:pt x="41680" y="70127"/>
                  <a:pt x="41905" y="70127"/>
                  <a:pt x="42106" y="70102"/>
                </a:cubicBezTo>
                <a:cubicBezTo>
                  <a:pt x="42381" y="70102"/>
                  <a:pt x="42632" y="70077"/>
                  <a:pt x="42883" y="70051"/>
                </a:cubicBezTo>
                <a:cubicBezTo>
                  <a:pt x="43083" y="70026"/>
                  <a:pt x="43309" y="70026"/>
                  <a:pt x="43509" y="70001"/>
                </a:cubicBezTo>
                <a:cubicBezTo>
                  <a:pt x="43609" y="69976"/>
                  <a:pt x="43685" y="69976"/>
                  <a:pt x="43760" y="69976"/>
                </a:cubicBezTo>
                <a:cubicBezTo>
                  <a:pt x="43985" y="69951"/>
                  <a:pt x="44186" y="69926"/>
                  <a:pt x="44386" y="69901"/>
                </a:cubicBezTo>
                <a:cubicBezTo>
                  <a:pt x="45063" y="69826"/>
                  <a:pt x="45740" y="69726"/>
                  <a:pt x="46391" y="69600"/>
                </a:cubicBezTo>
                <a:cubicBezTo>
                  <a:pt x="46667" y="69550"/>
                  <a:pt x="46968" y="69500"/>
                  <a:pt x="47244" y="69450"/>
                </a:cubicBezTo>
                <a:cubicBezTo>
                  <a:pt x="47269" y="69450"/>
                  <a:pt x="47294" y="69450"/>
                  <a:pt x="47319" y="69425"/>
                </a:cubicBezTo>
                <a:cubicBezTo>
                  <a:pt x="47494" y="69400"/>
                  <a:pt x="47695" y="69350"/>
                  <a:pt x="47895" y="69325"/>
                </a:cubicBezTo>
                <a:cubicBezTo>
                  <a:pt x="47920" y="69300"/>
                  <a:pt x="47945" y="69300"/>
                  <a:pt x="47995" y="69300"/>
                </a:cubicBezTo>
                <a:cubicBezTo>
                  <a:pt x="48171" y="69249"/>
                  <a:pt x="48346" y="69224"/>
                  <a:pt x="48547" y="69174"/>
                </a:cubicBezTo>
                <a:cubicBezTo>
                  <a:pt x="49098" y="69049"/>
                  <a:pt x="49650" y="68899"/>
                  <a:pt x="50201" y="68748"/>
                </a:cubicBezTo>
                <a:cubicBezTo>
                  <a:pt x="50502" y="68648"/>
                  <a:pt x="50802" y="68573"/>
                  <a:pt x="51103" y="68473"/>
                </a:cubicBezTo>
                <a:cubicBezTo>
                  <a:pt x="51404" y="68372"/>
                  <a:pt x="51705" y="68272"/>
                  <a:pt x="51980" y="68172"/>
                </a:cubicBezTo>
                <a:lnTo>
                  <a:pt x="52056" y="68172"/>
                </a:lnTo>
                <a:cubicBezTo>
                  <a:pt x="52331" y="68072"/>
                  <a:pt x="52607" y="67971"/>
                  <a:pt x="52883" y="67871"/>
                </a:cubicBezTo>
                <a:cubicBezTo>
                  <a:pt x="53183" y="67746"/>
                  <a:pt x="53509" y="67645"/>
                  <a:pt x="53835" y="67495"/>
                </a:cubicBezTo>
                <a:cubicBezTo>
                  <a:pt x="54086" y="67395"/>
                  <a:pt x="54336" y="67295"/>
                  <a:pt x="54587" y="67194"/>
                </a:cubicBezTo>
                <a:cubicBezTo>
                  <a:pt x="54888" y="67069"/>
                  <a:pt x="55163" y="66944"/>
                  <a:pt x="55439" y="66818"/>
                </a:cubicBezTo>
                <a:cubicBezTo>
                  <a:pt x="55715" y="66693"/>
                  <a:pt x="56015" y="66568"/>
                  <a:pt x="56291" y="66417"/>
                </a:cubicBezTo>
                <a:cubicBezTo>
                  <a:pt x="56567" y="66292"/>
                  <a:pt x="56843" y="66167"/>
                  <a:pt x="57118" y="66016"/>
                </a:cubicBezTo>
                <a:cubicBezTo>
                  <a:pt x="57143" y="65991"/>
                  <a:pt x="57193" y="65991"/>
                  <a:pt x="57218" y="65966"/>
                </a:cubicBezTo>
                <a:cubicBezTo>
                  <a:pt x="57444" y="65841"/>
                  <a:pt x="57695" y="65716"/>
                  <a:pt x="57920" y="65590"/>
                </a:cubicBezTo>
                <a:cubicBezTo>
                  <a:pt x="58196" y="65440"/>
                  <a:pt x="58472" y="65290"/>
                  <a:pt x="58722" y="65139"/>
                </a:cubicBezTo>
                <a:cubicBezTo>
                  <a:pt x="58998" y="64989"/>
                  <a:pt x="59274" y="64838"/>
                  <a:pt x="59524" y="64663"/>
                </a:cubicBezTo>
                <a:cubicBezTo>
                  <a:pt x="59725" y="64538"/>
                  <a:pt x="59900" y="64437"/>
                  <a:pt x="60101" y="64312"/>
                </a:cubicBezTo>
                <a:cubicBezTo>
                  <a:pt x="60351" y="64162"/>
                  <a:pt x="60602" y="63986"/>
                  <a:pt x="60853" y="63836"/>
                </a:cubicBezTo>
                <a:cubicBezTo>
                  <a:pt x="61003" y="63736"/>
                  <a:pt x="61153" y="63610"/>
                  <a:pt x="61304" y="63510"/>
                </a:cubicBezTo>
                <a:cubicBezTo>
                  <a:pt x="61905" y="63109"/>
                  <a:pt x="62507" y="62658"/>
                  <a:pt x="63083" y="62232"/>
                </a:cubicBezTo>
                <a:cubicBezTo>
                  <a:pt x="63209" y="62107"/>
                  <a:pt x="63359" y="62006"/>
                  <a:pt x="63484" y="61906"/>
                </a:cubicBezTo>
                <a:cubicBezTo>
                  <a:pt x="63584" y="61831"/>
                  <a:pt x="63660" y="61756"/>
                  <a:pt x="63760" y="61681"/>
                </a:cubicBezTo>
                <a:cubicBezTo>
                  <a:pt x="63885" y="61580"/>
                  <a:pt x="64011" y="61455"/>
                  <a:pt x="64161" y="61355"/>
                </a:cubicBezTo>
                <a:cubicBezTo>
                  <a:pt x="64612" y="60979"/>
                  <a:pt x="65038" y="60603"/>
                  <a:pt x="65489" y="60202"/>
                </a:cubicBezTo>
                <a:cubicBezTo>
                  <a:pt x="65640" y="60051"/>
                  <a:pt x="65790" y="59901"/>
                  <a:pt x="65940" y="59776"/>
                </a:cubicBezTo>
                <a:cubicBezTo>
                  <a:pt x="66216" y="59525"/>
                  <a:pt x="66467" y="59274"/>
                  <a:pt x="66717" y="58999"/>
                </a:cubicBezTo>
                <a:cubicBezTo>
                  <a:pt x="73584" y="52132"/>
                  <a:pt x="77845" y="42658"/>
                  <a:pt x="77845" y="32131"/>
                </a:cubicBezTo>
                <a:cubicBezTo>
                  <a:pt x="77845" y="30578"/>
                  <a:pt x="77745" y="29049"/>
                  <a:pt x="77569" y="27570"/>
                </a:cubicBezTo>
                <a:cubicBezTo>
                  <a:pt x="77469" y="26818"/>
                  <a:pt x="77369" y="26066"/>
                  <a:pt x="77244" y="25339"/>
                </a:cubicBezTo>
                <a:cubicBezTo>
                  <a:pt x="77168" y="24964"/>
                  <a:pt x="77093" y="24613"/>
                  <a:pt x="77018" y="24237"/>
                </a:cubicBezTo>
                <a:cubicBezTo>
                  <a:pt x="76943" y="23861"/>
                  <a:pt x="76868" y="23510"/>
                  <a:pt x="76767" y="23159"/>
                </a:cubicBezTo>
                <a:lnTo>
                  <a:pt x="65589" y="23159"/>
                </a:lnTo>
                <a:cubicBezTo>
                  <a:pt x="57093" y="23184"/>
                  <a:pt x="48071" y="23184"/>
                  <a:pt x="44136" y="23184"/>
                </a:cubicBezTo>
                <a:cubicBezTo>
                  <a:pt x="44092" y="23184"/>
                  <a:pt x="44049" y="23185"/>
                  <a:pt x="44006" y="23185"/>
                </a:cubicBezTo>
                <a:cubicBezTo>
                  <a:pt x="40797" y="23185"/>
                  <a:pt x="39654" y="22261"/>
                  <a:pt x="40025" y="20703"/>
                </a:cubicBezTo>
                <a:cubicBezTo>
                  <a:pt x="40602" y="18397"/>
                  <a:pt x="44386" y="17044"/>
                  <a:pt x="44436" y="10728"/>
                </a:cubicBezTo>
                <a:cubicBezTo>
                  <a:pt x="44462" y="6643"/>
                  <a:pt x="41078" y="2056"/>
                  <a:pt x="36416" y="527"/>
                </a:cubicBezTo>
                <a:cubicBezTo>
                  <a:pt x="35364" y="176"/>
                  <a:pt x="34261" y="1"/>
                  <a:pt x="33133" y="1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489536" y="1568307"/>
            <a:ext cx="1672003" cy="1011726"/>
          </a:xfrm>
          <a:custGeom>
            <a:rect l="l" t="t" r="r" b="b"/>
            <a:pathLst>
              <a:path w="99450" h="60177" extrusionOk="0">
                <a:moveTo>
                  <a:pt x="23484" y="0"/>
                </a:moveTo>
                <a:cubicBezTo>
                  <a:pt x="23434" y="5464"/>
                  <a:pt x="23409" y="16517"/>
                  <a:pt x="23359" y="21980"/>
                </a:cubicBezTo>
                <a:cubicBezTo>
                  <a:pt x="23337" y="24902"/>
                  <a:pt x="22591" y="26182"/>
                  <a:pt x="21347" y="26182"/>
                </a:cubicBezTo>
                <a:cubicBezTo>
                  <a:pt x="21182" y="26182"/>
                  <a:pt x="21009" y="26160"/>
                  <a:pt x="20828" y="26116"/>
                </a:cubicBezTo>
                <a:cubicBezTo>
                  <a:pt x="18522" y="25564"/>
                  <a:pt x="17218" y="21805"/>
                  <a:pt x="10878" y="21805"/>
                </a:cubicBezTo>
                <a:cubicBezTo>
                  <a:pt x="5890" y="21830"/>
                  <a:pt x="76" y="26943"/>
                  <a:pt x="50" y="33234"/>
                </a:cubicBezTo>
                <a:cubicBezTo>
                  <a:pt x="0" y="39484"/>
                  <a:pt x="5687" y="44562"/>
                  <a:pt x="10665" y="44562"/>
                </a:cubicBezTo>
                <a:cubicBezTo>
                  <a:pt x="10678" y="44562"/>
                  <a:pt x="10690" y="44562"/>
                  <a:pt x="10702" y="44562"/>
                </a:cubicBezTo>
                <a:cubicBezTo>
                  <a:pt x="17043" y="44537"/>
                  <a:pt x="18396" y="40777"/>
                  <a:pt x="20702" y="40201"/>
                </a:cubicBezTo>
                <a:cubicBezTo>
                  <a:pt x="20889" y="40157"/>
                  <a:pt x="21067" y="40134"/>
                  <a:pt x="21235" y="40134"/>
                </a:cubicBezTo>
                <a:cubicBezTo>
                  <a:pt x="22487" y="40134"/>
                  <a:pt x="23206" y="41395"/>
                  <a:pt x="23183" y="44311"/>
                </a:cubicBezTo>
                <a:cubicBezTo>
                  <a:pt x="23133" y="51479"/>
                  <a:pt x="23083" y="53033"/>
                  <a:pt x="23033" y="60176"/>
                </a:cubicBezTo>
                <a:lnTo>
                  <a:pt x="44462" y="60126"/>
                </a:lnTo>
                <a:cubicBezTo>
                  <a:pt x="47770" y="60101"/>
                  <a:pt x="48973" y="59174"/>
                  <a:pt x="48597" y="57595"/>
                </a:cubicBezTo>
                <a:cubicBezTo>
                  <a:pt x="48071" y="55289"/>
                  <a:pt x="44311" y="53961"/>
                  <a:pt x="44361" y="47645"/>
                </a:cubicBezTo>
                <a:cubicBezTo>
                  <a:pt x="44412" y="42657"/>
                  <a:pt x="49524" y="36868"/>
                  <a:pt x="55815" y="36843"/>
                </a:cubicBezTo>
                <a:cubicBezTo>
                  <a:pt x="62081" y="36843"/>
                  <a:pt x="67144" y="42582"/>
                  <a:pt x="67093" y="47570"/>
                </a:cubicBezTo>
                <a:cubicBezTo>
                  <a:pt x="67043" y="53910"/>
                  <a:pt x="63284" y="55264"/>
                  <a:pt x="62707" y="57544"/>
                </a:cubicBezTo>
                <a:cubicBezTo>
                  <a:pt x="62306" y="59123"/>
                  <a:pt x="63484" y="60051"/>
                  <a:pt x="66793" y="60051"/>
                </a:cubicBezTo>
                <a:lnTo>
                  <a:pt x="99449" y="60001"/>
                </a:lnTo>
                <a:cubicBezTo>
                  <a:pt x="97845" y="53334"/>
                  <a:pt x="94487" y="47369"/>
                  <a:pt x="89875" y="42607"/>
                </a:cubicBezTo>
                <a:cubicBezTo>
                  <a:pt x="83585" y="36091"/>
                  <a:pt x="74963" y="31780"/>
                  <a:pt x="65364" y="31028"/>
                </a:cubicBezTo>
                <a:cubicBezTo>
                  <a:pt x="62156" y="22131"/>
                  <a:pt x="56291" y="14386"/>
                  <a:pt x="48773" y="8923"/>
                </a:cubicBezTo>
                <a:cubicBezTo>
                  <a:pt x="41605" y="3685"/>
                  <a:pt x="32908" y="451"/>
                  <a:pt x="23484" y="0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983547" y="1568307"/>
            <a:ext cx="1222403" cy="1404853"/>
          </a:xfrm>
          <a:custGeom>
            <a:rect l="l" t="t" r="r" b="b"/>
            <a:pathLst>
              <a:path w="72708" h="83560" extrusionOk="0">
                <a:moveTo>
                  <a:pt x="70427" y="0"/>
                </a:moveTo>
                <a:cubicBezTo>
                  <a:pt x="65991" y="0"/>
                  <a:pt x="61705" y="627"/>
                  <a:pt x="57620" y="1755"/>
                </a:cubicBezTo>
                <a:cubicBezTo>
                  <a:pt x="57545" y="1780"/>
                  <a:pt x="57470" y="1805"/>
                  <a:pt x="57395" y="1830"/>
                </a:cubicBezTo>
                <a:cubicBezTo>
                  <a:pt x="56893" y="1980"/>
                  <a:pt x="56392" y="2131"/>
                  <a:pt x="55891" y="2306"/>
                </a:cubicBezTo>
                <a:cubicBezTo>
                  <a:pt x="55866" y="2306"/>
                  <a:pt x="55841" y="2306"/>
                  <a:pt x="55816" y="2331"/>
                </a:cubicBezTo>
                <a:cubicBezTo>
                  <a:pt x="48723" y="4637"/>
                  <a:pt x="42357" y="8597"/>
                  <a:pt x="37194" y="13760"/>
                </a:cubicBezTo>
                <a:cubicBezTo>
                  <a:pt x="28698" y="22231"/>
                  <a:pt x="23409" y="34011"/>
                  <a:pt x="23409" y="46968"/>
                </a:cubicBezTo>
                <a:lnTo>
                  <a:pt x="23460" y="47394"/>
                </a:lnTo>
                <a:cubicBezTo>
                  <a:pt x="15665" y="47720"/>
                  <a:pt x="8698" y="51003"/>
                  <a:pt x="3560" y="56116"/>
                </a:cubicBezTo>
                <a:cubicBezTo>
                  <a:pt x="2256" y="57419"/>
                  <a:pt x="1053" y="58873"/>
                  <a:pt x="1" y="60402"/>
                </a:cubicBezTo>
                <a:cubicBezTo>
                  <a:pt x="10978" y="60377"/>
                  <a:pt x="24061" y="60377"/>
                  <a:pt x="28497" y="60352"/>
                </a:cubicBezTo>
                <a:cubicBezTo>
                  <a:pt x="31806" y="60352"/>
                  <a:pt x="32983" y="61279"/>
                  <a:pt x="32582" y="62858"/>
                </a:cubicBezTo>
                <a:cubicBezTo>
                  <a:pt x="32031" y="65139"/>
                  <a:pt x="28247" y="66517"/>
                  <a:pt x="28196" y="72833"/>
                </a:cubicBezTo>
                <a:cubicBezTo>
                  <a:pt x="28146" y="77809"/>
                  <a:pt x="33162" y="83560"/>
                  <a:pt x="39434" y="83560"/>
                </a:cubicBezTo>
                <a:cubicBezTo>
                  <a:pt x="39447" y="83560"/>
                  <a:pt x="39461" y="83560"/>
                  <a:pt x="39475" y="83560"/>
                </a:cubicBezTo>
                <a:cubicBezTo>
                  <a:pt x="45765" y="83535"/>
                  <a:pt x="50903" y="77770"/>
                  <a:pt x="50928" y="72783"/>
                </a:cubicBezTo>
                <a:cubicBezTo>
                  <a:pt x="50979" y="66442"/>
                  <a:pt x="47219" y="65113"/>
                  <a:pt x="46693" y="62833"/>
                </a:cubicBezTo>
                <a:cubicBezTo>
                  <a:pt x="46317" y="61254"/>
                  <a:pt x="47520" y="60301"/>
                  <a:pt x="50828" y="60301"/>
                </a:cubicBezTo>
                <a:cubicBezTo>
                  <a:pt x="57971" y="60276"/>
                  <a:pt x="65114" y="60251"/>
                  <a:pt x="72282" y="60226"/>
                </a:cubicBezTo>
                <a:lnTo>
                  <a:pt x="72432" y="44387"/>
                </a:lnTo>
                <a:cubicBezTo>
                  <a:pt x="72454" y="41484"/>
                  <a:pt x="71743" y="40202"/>
                  <a:pt x="70502" y="40202"/>
                </a:cubicBezTo>
                <a:cubicBezTo>
                  <a:pt x="70329" y="40202"/>
                  <a:pt x="70145" y="40227"/>
                  <a:pt x="69951" y="40276"/>
                </a:cubicBezTo>
                <a:cubicBezTo>
                  <a:pt x="67645" y="40828"/>
                  <a:pt x="66267" y="44612"/>
                  <a:pt x="59951" y="44612"/>
                </a:cubicBezTo>
                <a:cubicBezTo>
                  <a:pt x="59939" y="44612"/>
                  <a:pt x="59927" y="44612"/>
                  <a:pt x="59914" y="44612"/>
                </a:cubicBezTo>
                <a:cubicBezTo>
                  <a:pt x="54936" y="44612"/>
                  <a:pt x="49249" y="39534"/>
                  <a:pt x="49274" y="33284"/>
                </a:cubicBezTo>
                <a:cubicBezTo>
                  <a:pt x="49324" y="26993"/>
                  <a:pt x="55139" y="21880"/>
                  <a:pt x="60126" y="21880"/>
                </a:cubicBezTo>
                <a:cubicBezTo>
                  <a:pt x="60147" y="21880"/>
                  <a:pt x="60168" y="21880"/>
                  <a:pt x="60189" y="21880"/>
                </a:cubicBezTo>
                <a:cubicBezTo>
                  <a:pt x="66451" y="21880"/>
                  <a:pt x="67778" y="25641"/>
                  <a:pt x="70051" y="26166"/>
                </a:cubicBezTo>
                <a:cubicBezTo>
                  <a:pt x="70238" y="26210"/>
                  <a:pt x="70416" y="26233"/>
                  <a:pt x="70585" y="26233"/>
                </a:cubicBezTo>
                <a:cubicBezTo>
                  <a:pt x="71843" y="26233"/>
                  <a:pt x="72586" y="24972"/>
                  <a:pt x="72608" y="22056"/>
                </a:cubicBezTo>
                <a:lnTo>
                  <a:pt x="72708" y="76"/>
                </a:lnTo>
                <a:cubicBezTo>
                  <a:pt x="71956" y="25"/>
                  <a:pt x="71204" y="0"/>
                  <a:pt x="70427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952612" y="3081462"/>
            <a:ext cx="1690127" cy="787985"/>
          </a:xfrm>
          <a:custGeom>
            <a:rect l="l" t="t" r="r" b="b"/>
            <a:pathLst>
              <a:path w="100528" h="46869" extrusionOk="0">
                <a:moveTo>
                  <a:pt x="77520" y="1"/>
                </a:moveTo>
                <a:lnTo>
                  <a:pt x="56041" y="76"/>
                </a:lnTo>
                <a:cubicBezTo>
                  <a:pt x="52758" y="76"/>
                  <a:pt x="51555" y="1028"/>
                  <a:pt x="51906" y="2607"/>
                </a:cubicBezTo>
                <a:cubicBezTo>
                  <a:pt x="52407" y="4713"/>
                  <a:pt x="55640" y="6016"/>
                  <a:pt x="56116" y="11154"/>
                </a:cubicBezTo>
                <a:cubicBezTo>
                  <a:pt x="56141" y="11605"/>
                  <a:pt x="56167" y="12056"/>
                  <a:pt x="56167" y="12532"/>
                </a:cubicBezTo>
                <a:cubicBezTo>
                  <a:pt x="56141" y="15314"/>
                  <a:pt x="54537" y="18347"/>
                  <a:pt x="52031" y="20477"/>
                </a:cubicBezTo>
                <a:cubicBezTo>
                  <a:pt x="51580" y="20878"/>
                  <a:pt x="51079" y="21254"/>
                  <a:pt x="50578" y="21580"/>
                </a:cubicBezTo>
                <a:cubicBezTo>
                  <a:pt x="48848" y="22658"/>
                  <a:pt x="46843" y="23334"/>
                  <a:pt x="44713" y="23334"/>
                </a:cubicBezTo>
                <a:cubicBezTo>
                  <a:pt x="44412" y="23334"/>
                  <a:pt x="44086" y="23334"/>
                  <a:pt x="43786" y="23284"/>
                </a:cubicBezTo>
                <a:cubicBezTo>
                  <a:pt x="37946" y="22783"/>
                  <a:pt x="33384" y="17344"/>
                  <a:pt x="33435" y="12607"/>
                </a:cubicBezTo>
                <a:cubicBezTo>
                  <a:pt x="33485" y="6292"/>
                  <a:pt x="37244" y="4938"/>
                  <a:pt x="37821" y="2632"/>
                </a:cubicBezTo>
                <a:cubicBezTo>
                  <a:pt x="38222" y="1053"/>
                  <a:pt x="37044" y="126"/>
                  <a:pt x="33735" y="126"/>
                </a:cubicBezTo>
                <a:lnTo>
                  <a:pt x="5239" y="176"/>
                </a:lnTo>
                <a:cubicBezTo>
                  <a:pt x="2657" y="3961"/>
                  <a:pt x="903" y="8372"/>
                  <a:pt x="277" y="13109"/>
                </a:cubicBezTo>
                <a:cubicBezTo>
                  <a:pt x="176" y="13835"/>
                  <a:pt x="101" y="14562"/>
                  <a:pt x="76" y="15314"/>
                </a:cubicBezTo>
                <a:cubicBezTo>
                  <a:pt x="26" y="15865"/>
                  <a:pt x="1" y="16442"/>
                  <a:pt x="1" y="17018"/>
                </a:cubicBezTo>
                <a:cubicBezTo>
                  <a:pt x="1" y="17244"/>
                  <a:pt x="26" y="17470"/>
                  <a:pt x="26" y="17720"/>
                </a:cubicBezTo>
                <a:cubicBezTo>
                  <a:pt x="26" y="17946"/>
                  <a:pt x="26" y="18146"/>
                  <a:pt x="51" y="18372"/>
                </a:cubicBezTo>
                <a:cubicBezTo>
                  <a:pt x="76" y="18898"/>
                  <a:pt x="101" y="19399"/>
                  <a:pt x="151" y="19926"/>
                </a:cubicBezTo>
                <a:cubicBezTo>
                  <a:pt x="176" y="20101"/>
                  <a:pt x="201" y="20302"/>
                  <a:pt x="201" y="20477"/>
                </a:cubicBezTo>
                <a:cubicBezTo>
                  <a:pt x="226" y="20652"/>
                  <a:pt x="251" y="20828"/>
                  <a:pt x="277" y="21003"/>
                </a:cubicBezTo>
                <a:cubicBezTo>
                  <a:pt x="327" y="21354"/>
                  <a:pt x="377" y="21680"/>
                  <a:pt x="427" y="22031"/>
                </a:cubicBezTo>
                <a:cubicBezTo>
                  <a:pt x="552" y="22733"/>
                  <a:pt x="703" y="23434"/>
                  <a:pt x="878" y="24111"/>
                </a:cubicBezTo>
                <a:cubicBezTo>
                  <a:pt x="2181" y="29500"/>
                  <a:pt x="4988" y="34337"/>
                  <a:pt x="8798" y="38146"/>
                </a:cubicBezTo>
                <a:cubicBezTo>
                  <a:pt x="8973" y="38322"/>
                  <a:pt x="9149" y="38497"/>
                  <a:pt x="9324" y="38673"/>
                </a:cubicBezTo>
                <a:cubicBezTo>
                  <a:pt x="9550" y="38848"/>
                  <a:pt x="9750" y="39049"/>
                  <a:pt x="9951" y="39249"/>
                </a:cubicBezTo>
                <a:cubicBezTo>
                  <a:pt x="10602" y="39826"/>
                  <a:pt x="11304" y="40402"/>
                  <a:pt x="12006" y="40928"/>
                </a:cubicBezTo>
                <a:cubicBezTo>
                  <a:pt x="12056" y="40978"/>
                  <a:pt x="12131" y="41029"/>
                  <a:pt x="12181" y="41054"/>
                </a:cubicBezTo>
                <a:cubicBezTo>
                  <a:pt x="12607" y="41379"/>
                  <a:pt x="13059" y="41705"/>
                  <a:pt x="13510" y="42006"/>
                </a:cubicBezTo>
                <a:lnTo>
                  <a:pt x="13535" y="42006"/>
                </a:lnTo>
                <a:cubicBezTo>
                  <a:pt x="14211" y="42457"/>
                  <a:pt x="14913" y="42858"/>
                  <a:pt x="15615" y="43259"/>
                </a:cubicBezTo>
                <a:cubicBezTo>
                  <a:pt x="15690" y="43284"/>
                  <a:pt x="15740" y="43309"/>
                  <a:pt x="15790" y="43334"/>
                </a:cubicBezTo>
                <a:cubicBezTo>
                  <a:pt x="19976" y="45590"/>
                  <a:pt x="24788" y="46868"/>
                  <a:pt x="29876" y="46868"/>
                </a:cubicBezTo>
                <a:cubicBezTo>
                  <a:pt x="35064" y="46868"/>
                  <a:pt x="40402" y="46818"/>
                  <a:pt x="45765" y="46768"/>
                </a:cubicBezTo>
                <a:cubicBezTo>
                  <a:pt x="46442" y="46743"/>
                  <a:pt x="47144" y="46743"/>
                  <a:pt x="47821" y="46718"/>
                </a:cubicBezTo>
                <a:lnTo>
                  <a:pt x="49375" y="46718"/>
                </a:lnTo>
                <a:cubicBezTo>
                  <a:pt x="50126" y="46693"/>
                  <a:pt x="50853" y="46693"/>
                  <a:pt x="51605" y="46668"/>
                </a:cubicBezTo>
                <a:cubicBezTo>
                  <a:pt x="60026" y="46542"/>
                  <a:pt x="68598" y="46417"/>
                  <a:pt x="77144" y="46317"/>
                </a:cubicBezTo>
                <a:cubicBezTo>
                  <a:pt x="77169" y="45490"/>
                  <a:pt x="77169" y="36818"/>
                  <a:pt x="77169" y="35966"/>
                </a:cubicBezTo>
                <a:cubicBezTo>
                  <a:pt x="77191" y="33044"/>
                  <a:pt x="77937" y="31764"/>
                  <a:pt x="79181" y="31764"/>
                </a:cubicBezTo>
                <a:cubicBezTo>
                  <a:pt x="79346" y="31764"/>
                  <a:pt x="79519" y="31787"/>
                  <a:pt x="79701" y="31830"/>
                </a:cubicBezTo>
                <a:cubicBezTo>
                  <a:pt x="82006" y="32382"/>
                  <a:pt x="83310" y="36141"/>
                  <a:pt x="89650" y="36141"/>
                </a:cubicBezTo>
                <a:cubicBezTo>
                  <a:pt x="94638" y="36116"/>
                  <a:pt x="100452" y="31003"/>
                  <a:pt x="100478" y="24738"/>
                </a:cubicBezTo>
                <a:cubicBezTo>
                  <a:pt x="100528" y="18447"/>
                  <a:pt x="94788" y="13384"/>
                  <a:pt x="89826" y="13384"/>
                </a:cubicBezTo>
                <a:cubicBezTo>
                  <a:pt x="83485" y="13409"/>
                  <a:pt x="82107" y="17194"/>
                  <a:pt x="79826" y="17745"/>
                </a:cubicBezTo>
                <a:cubicBezTo>
                  <a:pt x="79639" y="17790"/>
                  <a:pt x="79461" y="17812"/>
                  <a:pt x="79293" y="17812"/>
                </a:cubicBezTo>
                <a:cubicBezTo>
                  <a:pt x="78041" y="17812"/>
                  <a:pt x="77323" y="16552"/>
                  <a:pt x="77345" y="13635"/>
                </a:cubicBezTo>
                <a:cubicBezTo>
                  <a:pt x="77395" y="6492"/>
                  <a:pt x="77445" y="7169"/>
                  <a:pt x="77520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155175" y="3208994"/>
            <a:ext cx="587400" cy="587400"/>
            <a:chOff x="2155175" y="3208994"/>
            <a:chExt cx="587400" cy="587400"/>
          </a:xfrm>
        </p:grpSpPr>
        <p:sp>
          <p:nvSpPr>
            <p:cNvPr id="141" name="Google Shape;141;p19"/>
            <p:cNvSpPr/>
            <p:nvPr/>
          </p:nvSpPr>
          <p:spPr>
            <a:xfrm>
              <a:off x="215517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58CBDF"/>
                </a:gs>
                <a:gs pos="100000">
                  <a:srgbClr val="23819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265462" y="3349425"/>
              <a:ext cx="366813" cy="306555"/>
            </a:xfrm>
            <a:custGeom>
              <a:rect l="l" t="t" r="r" b="b"/>
              <a:pathLst>
                <a:path w="10452" h="8735" extrusionOk="0">
                  <a:moveTo>
                    <a:pt x="4213" y="1933"/>
                  </a:moveTo>
                  <a:cubicBezTo>
                    <a:pt x="4371" y="1933"/>
                    <a:pt x="4466" y="2059"/>
                    <a:pt x="4466" y="2186"/>
                  </a:cubicBezTo>
                  <a:cubicBezTo>
                    <a:pt x="4466" y="2313"/>
                    <a:pt x="4371" y="2439"/>
                    <a:pt x="4213" y="2439"/>
                  </a:cubicBezTo>
                  <a:cubicBezTo>
                    <a:pt x="3769" y="2439"/>
                    <a:pt x="3389" y="2788"/>
                    <a:pt x="3389" y="3263"/>
                  </a:cubicBezTo>
                  <a:cubicBezTo>
                    <a:pt x="3389" y="3390"/>
                    <a:pt x="3262" y="3516"/>
                    <a:pt x="3136" y="3516"/>
                  </a:cubicBezTo>
                  <a:cubicBezTo>
                    <a:pt x="3009" y="3516"/>
                    <a:pt x="2882" y="3390"/>
                    <a:pt x="2882" y="3263"/>
                  </a:cubicBezTo>
                  <a:cubicBezTo>
                    <a:pt x="2914" y="2535"/>
                    <a:pt x="3484" y="1933"/>
                    <a:pt x="4213" y="1933"/>
                  </a:cubicBezTo>
                  <a:close/>
                  <a:moveTo>
                    <a:pt x="7020" y="3147"/>
                  </a:moveTo>
                  <a:cubicBezTo>
                    <a:pt x="7073" y="3147"/>
                    <a:pt x="7121" y="3162"/>
                    <a:pt x="7158" y="3200"/>
                  </a:cubicBezTo>
                  <a:cubicBezTo>
                    <a:pt x="7221" y="3263"/>
                    <a:pt x="7253" y="3358"/>
                    <a:pt x="7221" y="3421"/>
                  </a:cubicBezTo>
                  <a:cubicBezTo>
                    <a:pt x="7094" y="4150"/>
                    <a:pt x="6493" y="4720"/>
                    <a:pt x="5764" y="4846"/>
                  </a:cubicBezTo>
                  <a:cubicBezTo>
                    <a:pt x="5543" y="5416"/>
                    <a:pt x="5004" y="5796"/>
                    <a:pt x="4403" y="5796"/>
                  </a:cubicBezTo>
                  <a:cubicBezTo>
                    <a:pt x="4244" y="5796"/>
                    <a:pt x="4149" y="5670"/>
                    <a:pt x="4149" y="5543"/>
                  </a:cubicBezTo>
                  <a:cubicBezTo>
                    <a:pt x="4149" y="5416"/>
                    <a:pt x="4276" y="5290"/>
                    <a:pt x="4403" y="5290"/>
                  </a:cubicBezTo>
                  <a:cubicBezTo>
                    <a:pt x="4751" y="5290"/>
                    <a:pt x="5068" y="5131"/>
                    <a:pt x="5226" y="4815"/>
                  </a:cubicBezTo>
                  <a:cubicBezTo>
                    <a:pt x="4846" y="4751"/>
                    <a:pt x="4466" y="4561"/>
                    <a:pt x="4213" y="4276"/>
                  </a:cubicBezTo>
                  <a:cubicBezTo>
                    <a:pt x="4118" y="4181"/>
                    <a:pt x="4118" y="4023"/>
                    <a:pt x="4213" y="3928"/>
                  </a:cubicBezTo>
                  <a:cubicBezTo>
                    <a:pt x="4271" y="3884"/>
                    <a:pt x="4330" y="3860"/>
                    <a:pt x="4386" y="3860"/>
                  </a:cubicBezTo>
                  <a:cubicBezTo>
                    <a:pt x="4450" y="3860"/>
                    <a:pt x="4510" y="3892"/>
                    <a:pt x="4561" y="3960"/>
                  </a:cubicBezTo>
                  <a:cubicBezTo>
                    <a:pt x="4814" y="4213"/>
                    <a:pt x="5163" y="4371"/>
                    <a:pt x="5511" y="4371"/>
                  </a:cubicBezTo>
                  <a:cubicBezTo>
                    <a:pt x="6113" y="4371"/>
                    <a:pt x="6651" y="3928"/>
                    <a:pt x="6746" y="3326"/>
                  </a:cubicBezTo>
                  <a:cubicBezTo>
                    <a:pt x="6778" y="3263"/>
                    <a:pt x="6841" y="3168"/>
                    <a:pt x="6904" y="3168"/>
                  </a:cubicBezTo>
                  <a:cubicBezTo>
                    <a:pt x="6944" y="3155"/>
                    <a:pt x="6983" y="3147"/>
                    <a:pt x="7020" y="3147"/>
                  </a:cubicBezTo>
                  <a:close/>
                  <a:moveTo>
                    <a:pt x="6113" y="1"/>
                  </a:moveTo>
                  <a:cubicBezTo>
                    <a:pt x="5994" y="1"/>
                    <a:pt x="5875" y="33"/>
                    <a:pt x="5764" y="96"/>
                  </a:cubicBezTo>
                  <a:cubicBezTo>
                    <a:pt x="5543" y="223"/>
                    <a:pt x="5416" y="444"/>
                    <a:pt x="5416" y="698"/>
                  </a:cubicBezTo>
                  <a:cubicBezTo>
                    <a:pt x="5416" y="856"/>
                    <a:pt x="5321" y="951"/>
                    <a:pt x="5163" y="951"/>
                  </a:cubicBezTo>
                  <a:cubicBezTo>
                    <a:pt x="5036" y="951"/>
                    <a:pt x="4941" y="856"/>
                    <a:pt x="4941" y="698"/>
                  </a:cubicBezTo>
                  <a:cubicBezTo>
                    <a:pt x="4941" y="571"/>
                    <a:pt x="4973" y="413"/>
                    <a:pt x="5004" y="286"/>
                  </a:cubicBezTo>
                  <a:cubicBezTo>
                    <a:pt x="4751" y="128"/>
                    <a:pt x="4466" y="33"/>
                    <a:pt x="4149" y="33"/>
                  </a:cubicBezTo>
                  <a:cubicBezTo>
                    <a:pt x="3452" y="33"/>
                    <a:pt x="2851" y="476"/>
                    <a:pt x="2661" y="1173"/>
                  </a:cubicBezTo>
                  <a:cubicBezTo>
                    <a:pt x="2635" y="1278"/>
                    <a:pt x="2543" y="1339"/>
                    <a:pt x="2440" y="1339"/>
                  </a:cubicBezTo>
                  <a:cubicBezTo>
                    <a:pt x="2419" y="1339"/>
                    <a:pt x="2397" y="1337"/>
                    <a:pt x="2376" y="1331"/>
                  </a:cubicBezTo>
                  <a:cubicBezTo>
                    <a:pt x="2249" y="1299"/>
                    <a:pt x="2186" y="1173"/>
                    <a:pt x="2186" y="1046"/>
                  </a:cubicBezTo>
                  <a:cubicBezTo>
                    <a:pt x="2217" y="951"/>
                    <a:pt x="2249" y="856"/>
                    <a:pt x="2281" y="793"/>
                  </a:cubicBezTo>
                  <a:cubicBezTo>
                    <a:pt x="2217" y="761"/>
                    <a:pt x="2154" y="761"/>
                    <a:pt x="2091" y="761"/>
                  </a:cubicBezTo>
                  <a:cubicBezTo>
                    <a:pt x="1616" y="761"/>
                    <a:pt x="1204" y="1109"/>
                    <a:pt x="1141" y="1584"/>
                  </a:cubicBezTo>
                  <a:cubicBezTo>
                    <a:pt x="1489" y="1616"/>
                    <a:pt x="1806" y="1774"/>
                    <a:pt x="1996" y="2059"/>
                  </a:cubicBezTo>
                  <a:cubicBezTo>
                    <a:pt x="2091" y="2186"/>
                    <a:pt x="2059" y="2313"/>
                    <a:pt x="1964" y="2408"/>
                  </a:cubicBezTo>
                  <a:cubicBezTo>
                    <a:pt x="1925" y="2434"/>
                    <a:pt x="1874" y="2449"/>
                    <a:pt x="1822" y="2449"/>
                  </a:cubicBezTo>
                  <a:cubicBezTo>
                    <a:pt x="1749" y="2449"/>
                    <a:pt x="1671" y="2419"/>
                    <a:pt x="1616" y="2344"/>
                  </a:cubicBezTo>
                  <a:cubicBezTo>
                    <a:pt x="1502" y="2203"/>
                    <a:pt x="1338" y="2086"/>
                    <a:pt x="1146" y="2086"/>
                  </a:cubicBezTo>
                  <a:cubicBezTo>
                    <a:pt x="1123" y="2086"/>
                    <a:pt x="1100" y="2088"/>
                    <a:pt x="1077" y="2091"/>
                  </a:cubicBezTo>
                  <a:cubicBezTo>
                    <a:pt x="761" y="2091"/>
                    <a:pt x="476" y="2281"/>
                    <a:pt x="412" y="2598"/>
                  </a:cubicBezTo>
                  <a:cubicBezTo>
                    <a:pt x="317" y="2883"/>
                    <a:pt x="444" y="3200"/>
                    <a:pt x="729" y="3358"/>
                  </a:cubicBezTo>
                  <a:cubicBezTo>
                    <a:pt x="824" y="3421"/>
                    <a:pt x="856" y="3580"/>
                    <a:pt x="792" y="3706"/>
                  </a:cubicBezTo>
                  <a:cubicBezTo>
                    <a:pt x="751" y="3768"/>
                    <a:pt x="671" y="3803"/>
                    <a:pt x="593" y="3803"/>
                  </a:cubicBezTo>
                  <a:cubicBezTo>
                    <a:pt x="551" y="3803"/>
                    <a:pt x="509" y="3792"/>
                    <a:pt x="476" y="3770"/>
                  </a:cubicBezTo>
                  <a:cubicBezTo>
                    <a:pt x="381" y="3706"/>
                    <a:pt x="286" y="3643"/>
                    <a:pt x="191" y="3548"/>
                  </a:cubicBezTo>
                  <a:cubicBezTo>
                    <a:pt x="64" y="3801"/>
                    <a:pt x="1" y="4086"/>
                    <a:pt x="1" y="4371"/>
                  </a:cubicBezTo>
                  <a:cubicBezTo>
                    <a:pt x="1" y="5416"/>
                    <a:pt x="856" y="6271"/>
                    <a:pt x="1932" y="6271"/>
                  </a:cubicBezTo>
                  <a:cubicBezTo>
                    <a:pt x="2059" y="6271"/>
                    <a:pt x="2217" y="6240"/>
                    <a:pt x="2376" y="6208"/>
                  </a:cubicBezTo>
                  <a:cubicBezTo>
                    <a:pt x="2344" y="6081"/>
                    <a:pt x="2344" y="5986"/>
                    <a:pt x="2344" y="5860"/>
                  </a:cubicBezTo>
                  <a:cubicBezTo>
                    <a:pt x="2344" y="5828"/>
                    <a:pt x="2344" y="5828"/>
                    <a:pt x="2344" y="5796"/>
                  </a:cubicBezTo>
                  <a:cubicBezTo>
                    <a:pt x="1806" y="5796"/>
                    <a:pt x="1394" y="5353"/>
                    <a:pt x="1394" y="4815"/>
                  </a:cubicBezTo>
                  <a:cubicBezTo>
                    <a:pt x="1394" y="4688"/>
                    <a:pt x="1521" y="4593"/>
                    <a:pt x="1647" y="4593"/>
                  </a:cubicBezTo>
                  <a:cubicBezTo>
                    <a:pt x="1711" y="4593"/>
                    <a:pt x="1774" y="4593"/>
                    <a:pt x="1806" y="4656"/>
                  </a:cubicBezTo>
                  <a:cubicBezTo>
                    <a:pt x="1869" y="4688"/>
                    <a:pt x="1869" y="4751"/>
                    <a:pt x="1869" y="4815"/>
                  </a:cubicBezTo>
                  <a:cubicBezTo>
                    <a:pt x="1869" y="4973"/>
                    <a:pt x="1932" y="5100"/>
                    <a:pt x="2027" y="5195"/>
                  </a:cubicBezTo>
                  <a:cubicBezTo>
                    <a:pt x="2106" y="5273"/>
                    <a:pt x="2227" y="5330"/>
                    <a:pt x="2338" y="5330"/>
                  </a:cubicBezTo>
                  <a:cubicBezTo>
                    <a:pt x="2362" y="5330"/>
                    <a:pt x="2385" y="5327"/>
                    <a:pt x="2407" y="5321"/>
                  </a:cubicBezTo>
                  <a:cubicBezTo>
                    <a:pt x="2439" y="5195"/>
                    <a:pt x="2502" y="5036"/>
                    <a:pt x="2597" y="4910"/>
                  </a:cubicBezTo>
                  <a:cubicBezTo>
                    <a:pt x="2629" y="4846"/>
                    <a:pt x="2724" y="4783"/>
                    <a:pt x="2787" y="4783"/>
                  </a:cubicBezTo>
                  <a:cubicBezTo>
                    <a:pt x="2882" y="4783"/>
                    <a:pt x="2977" y="4846"/>
                    <a:pt x="3009" y="4910"/>
                  </a:cubicBezTo>
                  <a:cubicBezTo>
                    <a:pt x="3041" y="5005"/>
                    <a:pt x="3041" y="5100"/>
                    <a:pt x="3009" y="5163"/>
                  </a:cubicBezTo>
                  <a:cubicBezTo>
                    <a:pt x="2787" y="5511"/>
                    <a:pt x="2756" y="5923"/>
                    <a:pt x="2882" y="6303"/>
                  </a:cubicBezTo>
                  <a:cubicBezTo>
                    <a:pt x="3041" y="6746"/>
                    <a:pt x="3421" y="7095"/>
                    <a:pt x="3896" y="7190"/>
                  </a:cubicBezTo>
                  <a:cubicBezTo>
                    <a:pt x="3964" y="7199"/>
                    <a:pt x="4033" y="7203"/>
                    <a:pt x="4101" y="7203"/>
                  </a:cubicBezTo>
                  <a:cubicBezTo>
                    <a:pt x="4505" y="7203"/>
                    <a:pt x="4892" y="7045"/>
                    <a:pt x="5163" y="6746"/>
                  </a:cubicBezTo>
                  <a:cubicBezTo>
                    <a:pt x="5258" y="6651"/>
                    <a:pt x="5353" y="6651"/>
                    <a:pt x="5448" y="6651"/>
                  </a:cubicBezTo>
                  <a:cubicBezTo>
                    <a:pt x="5693" y="6774"/>
                    <a:pt x="5958" y="6821"/>
                    <a:pt x="6227" y="6821"/>
                  </a:cubicBezTo>
                  <a:cubicBezTo>
                    <a:pt x="6304" y="6821"/>
                    <a:pt x="6383" y="6817"/>
                    <a:pt x="6461" y="6810"/>
                  </a:cubicBezTo>
                  <a:cubicBezTo>
                    <a:pt x="6651" y="6810"/>
                    <a:pt x="6841" y="6778"/>
                    <a:pt x="6999" y="6715"/>
                  </a:cubicBezTo>
                  <a:cubicBezTo>
                    <a:pt x="7025" y="6706"/>
                    <a:pt x="7048" y="6702"/>
                    <a:pt x="7070" y="6702"/>
                  </a:cubicBezTo>
                  <a:cubicBezTo>
                    <a:pt x="7128" y="6702"/>
                    <a:pt x="7175" y="6732"/>
                    <a:pt x="7221" y="6778"/>
                  </a:cubicBezTo>
                  <a:cubicBezTo>
                    <a:pt x="7284" y="6841"/>
                    <a:pt x="7316" y="6936"/>
                    <a:pt x="7316" y="7000"/>
                  </a:cubicBezTo>
                  <a:cubicBezTo>
                    <a:pt x="7284" y="7095"/>
                    <a:pt x="7221" y="7158"/>
                    <a:pt x="7126" y="7190"/>
                  </a:cubicBezTo>
                  <a:cubicBezTo>
                    <a:pt x="6968" y="7221"/>
                    <a:pt x="6778" y="7253"/>
                    <a:pt x="6619" y="7285"/>
                  </a:cubicBezTo>
                  <a:cubicBezTo>
                    <a:pt x="6714" y="7570"/>
                    <a:pt x="6968" y="7792"/>
                    <a:pt x="7696" y="8013"/>
                  </a:cubicBezTo>
                  <a:cubicBezTo>
                    <a:pt x="8013" y="8108"/>
                    <a:pt x="8298" y="8330"/>
                    <a:pt x="8520" y="8583"/>
                  </a:cubicBezTo>
                  <a:cubicBezTo>
                    <a:pt x="8612" y="8676"/>
                    <a:pt x="8739" y="8735"/>
                    <a:pt x="8862" y="8735"/>
                  </a:cubicBezTo>
                  <a:cubicBezTo>
                    <a:pt x="8907" y="8735"/>
                    <a:pt x="8952" y="8727"/>
                    <a:pt x="8995" y="8710"/>
                  </a:cubicBezTo>
                  <a:cubicBezTo>
                    <a:pt x="9121" y="8647"/>
                    <a:pt x="9216" y="8488"/>
                    <a:pt x="9216" y="8362"/>
                  </a:cubicBezTo>
                  <a:cubicBezTo>
                    <a:pt x="9216" y="8298"/>
                    <a:pt x="9216" y="8267"/>
                    <a:pt x="9216" y="8235"/>
                  </a:cubicBezTo>
                  <a:cubicBezTo>
                    <a:pt x="9153" y="8045"/>
                    <a:pt x="9058" y="7855"/>
                    <a:pt x="8963" y="7665"/>
                  </a:cubicBezTo>
                  <a:cubicBezTo>
                    <a:pt x="8773" y="7760"/>
                    <a:pt x="8583" y="7792"/>
                    <a:pt x="8393" y="7823"/>
                  </a:cubicBezTo>
                  <a:lnTo>
                    <a:pt x="8330" y="7823"/>
                  </a:lnTo>
                  <a:cubicBezTo>
                    <a:pt x="8203" y="7823"/>
                    <a:pt x="8108" y="7728"/>
                    <a:pt x="8108" y="7602"/>
                  </a:cubicBezTo>
                  <a:cubicBezTo>
                    <a:pt x="8108" y="7475"/>
                    <a:pt x="8171" y="7380"/>
                    <a:pt x="8298" y="7348"/>
                  </a:cubicBezTo>
                  <a:cubicBezTo>
                    <a:pt x="8868" y="7253"/>
                    <a:pt x="9375" y="6936"/>
                    <a:pt x="9691" y="6430"/>
                  </a:cubicBezTo>
                  <a:lnTo>
                    <a:pt x="9691" y="6430"/>
                  </a:lnTo>
                  <a:cubicBezTo>
                    <a:pt x="9467" y="6514"/>
                    <a:pt x="9237" y="6555"/>
                    <a:pt x="9008" y="6555"/>
                  </a:cubicBezTo>
                  <a:cubicBezTo>
                    <a:pt x="8720" y="6555"/>
                    <a:pt x="8436" y="6490"/>
                    <a:pt x="8171" y="6366"/>
                  </a:cubicBezTo>
                  <a:cubicBezTo>
                    <a:pt x="8045" y="6271"/>
                    <a:pt x="7918" y="6208"/>
                    <a:pt x="7791" y="6113"/>
                  </a:cubicBezTo>
                  <a:cubicBezTo>
                    <a:pt x="7668" y="6162"/>
                    <a:pt x="7541" y="6186"/>
                    <a:pt x="7416" y="6186"/>
                  </a:cubicBezTo>
                  <a:cubicBezTo>
                    <a:pt x="7057" y="6186"/>
                    <a:pt x="6712" y="5990"/>
                    <a:pt x="6524" y="5638"/>
                  </a:cubicBezTo>
                  <a:cubicBezTo>
                    <a:pt x="6461" y="5511"/>
                    <a:pt x="6524" y="5385"/>
                    <a:pt x="6651" y="5321"/>
                  </a:cubicBezTo>
                  <a:cubicBezTo>
                    <a:pt x="6683" y="5300"/>
                    <a:pt x="6721" y="5290"/>
                    <a:pt x="6761" y="5290"/>
                  </a:cubicBezTo>
                  <a:cubicBezTo>
                    <a:pt x="6841" y="5290"/>
                    <a:pt x="6926" y="5332"/>
                    <a:pt x="6968" y="5416"/>
                  </a:cubicBezTo>
                  <a:cubicBezTo>
                    <a:pt x="7031" y="5543"/>
                    <a:pt x="7158" y="5638"/>
                    <a:pt x="7284" y="5670"/>
                  </a:cubicBezTo>
                  <a:cubicBezTo>
                    <a:pt x="7342" y="5681"/>
                    <a:pt x="7396" y="5689"/>
                    <a:pt x="7447" y="5689"/>
                  </a:cubicBezTo>
                  <a:cubicBezTo>
                    <a:pt x="7536" y="5689"/>
                    <a:pt x="7616" y="5667"/>
                    <a:pt x="7696" y="5606"/>
                  </a:cubicBezTo>
                  <a:cubicBezTo>
                    <a:pt x="7918" y="5480"/>
                    <a:pt x="7981" y="5195"/>
                    <a:pt x="7855" y="4973"/>
                  </a:cubicBezTo>
                  <a:cubicBezTo>
                    <a:pt x="7823" y="4846"/>
                    <a:pt x="7855" y="4720"/>
                    <a:pt x="7981" y="4656"/>
                  </a:cubicBezTo>
                  <a:cubicBezTo>
                    <a:pt x="8023" y="4635"/>
                    <a:pt x="8066" y="4625"/>
                    <a:pt x="8106" y="4625"/>
                  </a:cubicBezTo>
                  <a:cubicBezTo>
                    <a:pt x="8185" y="4625"/>
                    <a:pt x="8256" y="4667"/>
                    <a:pt x="8298" y="4751"/>
                  </a:cubicBezTo>
                  <a:cubicBezTo>
                    <a:pt x="8456" y="5100"/>
                    <a:pt x="8425" y="5511"/>
                    <a:pt x="8203" y="5796"/>
                  </a:cubicBezTo>
                  <a:cubicBezTo>
                    <a:pt x="8266" y="5860"/>
                    <a:pt x="8330" y="5891"/>
                    <a:pt x="8393" y="5923"/>
                  </a:cubicBezTo>
                  <a:cubicBezTo>
                    <a:pt x="8587" y="6026"/>
                    <a:pt x="8798" y="6075"/>
                    <a:pt x="9008" y="6075"/>
                  </a:cubicBezTo>
                  <a:cubicBezTo>
                    <a:pt x="9379" y="6075"/>
                    <a:pt x="9745" y="5921"/>
                    <a:pt x="10008" y="5638"/>
                  </a:cubicBezTo>
                  <a:cubicBezTo>
                    <a:pt x="10356" y="5258"/>
                    <a:pt x="10451" y="4688"/>
                    <a:pt x="10230" y="4213"/>
                  </a:cubicBezTo>
                  <a:lnTo>
                    <a:pt x="10230" y="4213"/>
                  </a:lnTo>
                  <a:cubicBezTo>
                    <a:pt x="10166" y="4276"/>
                    <a:pt x="10071" y="4340"/>
                    <a:pt x="9976" y="4403"/>
                  </a:cubicBezTo>
                  <a:cubicBezTo>
                    <a:pt x="9946" y="4410"/>
                    <a:pt x="9915" y="4414"/>
                    <a:pt x="9883" y="4414"/>
                  </a:cubicBezTo>
                  <a:cubicBezTo>
                    <a:pt x="9782" y="4414"/>
                    <a:pt x="9684" y="4373"/>
                    <a:pt x="9660" y="4276"/>
                  </a:cubicBezTo>
                  <a:cubicBezTo>
                    <a:pt x="9596" y="4150"/>
                    <a:pt x="9628" y="4023"/>
                    <a:pt x="9755" y="3960"/>
                  </a:cubicBezTo>
                  <a:cubicBezTo>
                    <a:pt x="9881" y="3896"/>
                    <a:pt x="10008" y="3801"/>
                    <a:pt x="10071" y="3675"/>
                  </a:cubicBezTo>
                  <a:cubicBezTo>
                    <a:pt x="10230" y="3390"/>
                    <a:pt x="10166" y="3010"/>
                    <a:pt x="9945" y="2820"/>
                  </a:cubicBezTo>
                  <a:cubicBezTo>
                    <a:pt x="9803" y="2696"/>
                    <a:pt x="9623" y="2631"/>
                    <a:pt x="9447" y="2631"/>
                  </a:cubicBezTo>
                  <a:cubicBezTo>
                    <a:pt x="9307" y="2631"/>
                    <a:pt x="9170" y="2672"/>
                    <a:pt x="9058" y="2756"/>
                  </a:cubicBezTo>
                  <a:cubicBezTo>
                    <a:pt x="9018" y="2796"/>
                    <a:pt x="8967" y="2814"/>
                    <a:pt x="8915" y="2814"/>
                  </a:cubicBezTo>
                  <a:cubicBezTo>
                    <a:pt x="8841" y="2814"/>
                    <a:pt x="8765" y="2780"/>
                    <a:pt x="8710" y="2725"/>
                  </a:cubicBezTo>
                  <a:cubicBezTo>
                    <a:pt x="8646" y="2630"/>
                    <a:pt x="8646" y="2471"/>
                    <a:pt x="8773" y="2376"/>
                  </a:cubicBezTo>
                  <a:cubicBezTo>
                    <a:pt x="8900" y="2281"/>
                    <a:pt x="9026" y="2218"/>
                    <a:pt x="9185" y="2186"/>
                  </a:cubicBezTo>
                  <a:cubicBezTo>
                    <a:pt x="8995" y="1268"/>
                    <a:pt x="8203" y="603"/>
                    <a:pt x="7284" y="571"/>
                  </a:cubicBezTo>
                  <a:cubicBezTo>
                    <a:pt x="7284" y="634"/>
                    <a:pt x="7284" y="666"/>
                    <a:pt x="7284" y="698"/>
                  </a:cubicBezTo>
                  <a:cubicBezTo>
                    <a:pt x="7284" y="856"/>
                    <a:pt x="7189" y="951"/>
                    <a:pt x="7031" y="951"/>
                  </a:cubicBezTo>
                  <a:cubicBezTo>
                    <a:pt x="6904" y="951"/>
                    <a:pt x="6809" y="856"/>
                    <a:pt x="6809" y="698"/>
                  </a:cubicBezTo>
                  <a:cubicBezTo>
                    <a:pt x="6809" y="444"/>
                    <a:pt x="6683" y="223"/>
                    <a:pt x="6461" y="96"/>
                  </a:cubicBezTo>
                  <a:cubicBezTo>
                    <a:pt x="6350" y="33"/>
                    <a:pt x="6231" y="1"/>
                    <a:pt x="6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6396525" y="3208994"/>
            <a:ext cx="587400" cy="587400"/>
            <a:chOff x="6396525" y="3208994"/>
            <a:chExt cx="587400" cy="587400"/>
          </a:xfrm>
        </p:grpSpPr>
        <p:sp>
          <p:nvSpPr>
            <p:cNvPr id="144" name="Google Shape;144;p19"/>
            <p:cNvSpPr/>
            <p:nvPr/>
          </p:nvSpPr>
          <p:spPr>
            <a:xfrm>
              <a:off x="6396525" y="3208994"/>
              <a:ext cx="587400" cy="587400"/>
            </a:xfrm>
            <a:prstGeom prst="ellipse">
              <a:avLst/>
            </a:pr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536953" y="3345249"/>
              <a:ext cx="306547" cy="306582"/>
            </a:xfrm>
            <a:custGeom>
              <a:rect l="l" t="t" r="r" b="b"/>
              <a:pathLst>
                <a:path w="8741" h="8742" extrusionOk="0">
                  <a:moveTo>
                    <a:pt x="4371" y="2471"/>
                  </a:moveTo>
                  <a:cubicBezTo>
                    <a:pt x="5416" y="2471"/>
                    <a:pt x="6271" y="3326"/>
                    <a:pt x="6271" y="4371"/>
                  </a:cubicBezTo>
                  <a:cubicBezTo>
                    <a:pt x="6271" y="5416"/>
                    <a:pt x="5416" y="6271"/>
                    <a:pt x="4371" y="6271"/>
                  </a:cubicBezTo>
                  <a:cubicBezTo>
                    <a:pt x="3326" y="6271"/>
                    <a:pt x="2471" y="5416"/>
                    <a:pt x="2471" y="4371"/>
                  </a:cubicBezTo>
                  <a:cubicBezTo>
                    <a:pt x="2471" y="3326"/>
                    <a:pt x="3326" y="2471"/>
                    <a:pt x="4371" y="2471"/>
                  </a:cubicBezTo>
                  <a:close/>
                  <a:moveTo>
                    <a:pt x="4086" y="1"/>
                  </a:moveTo>
                  <a:cubicBezTo>
                    <a:pt x="3642" y="1"/>
                    <a:pt x="3294" y="349"/>
                    <a:pt x="3294" y="793"/>
                  </a:cubicBezTo>
                  <a:lnTo>
                    <a:pt x="3294" y="983"/>
                  </a:lnTo>
                  <a:cubicBezTo>
                    <a:pt x="3104" y="1046"/>
                    <a:pt x="2914" y="1141"/>
                    <a:pt x="2756" y="1204"/>
                  </a:cubicBezTo>
                  <a:lnTo>
                    <a:pt x="2629" y="1078"/>
                  </a:lnTo>
                  <a:cubicBezTo>
                    <a:pt x="2475" y="924"/>
                    <a:pt x="2268" y="852"/>
                    <a:pt x="2063" y="852"/>
                  </a:cubicBezTo>
                  <a:cubicBezTo>
                    <a:pt x="1848" y="852"/>
                    <a:pt x="1635" y="931"/>
                    <a:pt x="1489" y="1078"/>
                  </a:cubicBezTo>
                  <a:lnTo>
                    <a:pt x="1077" y="1489"/>
                  </a:lnTo>
                  <a:cubicBezTo>
                    <a:pt x="792" y="1774"/>
                    <a:pt x="760" y="2281"/>
                    <a:pt x="1077" y="2598"/>
                  </a:cubicBezTo>
                  <a:lnTo>
                    <a:pt x="1235" y="2756"/>
                  </a:lnTo>
                  <a:cubicBezTo>
                    <a:pt x="1140" y="2915"/>
                    <a:pt x="1045" y="3105"/>
                    <a:pt x="982" y="3295"/>
                  </a:cubicBezTo>
                  <a:lnTo>
                    <a:pt x="792" y="3295"/>
                  </a:lnTo>
                  <a:cubicBezTo>
                    <a:pt x="349" y="3295"/>
                    <a:pt x="0" y="3643"/>
                    <a:pt x="0" y="4086"/>
                  </a:cubicBezTo>
                  <a:lnTo>
                    <a:pt x="0" y="4625"/>
                  </a:lnTo>
                  <a:cubicBezTo>
                    <a:pt x="0" y="5068"/>
                    <a:pt x="349" y="5448"/>
                    <a:pt x="792" y="5448"/>
                  </a:cubicBezTo>
                  <a:lnTo>
                    <a:pt x="982" y="5448"/>
                  </a:lnTo>
                  <a:cubicBezTo>
                    <a:pt x="1045" y="5638"/>
                    <a:pt x="1140" y="5828"/>
                    <a:pt x="1235" y="5986"/>
                  </a:cubicBezTo>
                  <a:lnTo>
                    <a:pt x="1077" y="6113"/>
                  </a:lnTo>
                  <a:cubicBezTo>
                    <a:pt x="760" y="6430"/>
                    <a:pt x="792" y="6936"/>
                    <a:pt x="1077" y="7253"/>
                  </a:cubicBezTo>
                  <a:lnTo>
                    <a:pt x="1489" y="7633"/>
                  </a:lnTo>
                  <a:cubicBezTo>
                    <a:pt x="1631" y="7792"/>
                    <a:pt x="1837" y="7871"/>
                    <a:pt x="2047" y="7871"/>
                  </a:cubicBezTo>
                  <a:cubicBezTo>
                    <a:pt x="2257" y="7871"/>
                    <a:pt x="2471" y="7792"/>
                    <a:pt x="2629" y="7633"/>
                  </a:cubicBezTo>
                  <a:lnTo>
                    <a:pt x="2756" y="7507"/>
                  </a:lnTo>
                  <a:cubicBezTo>
                    <a:pt x="2914" y="7602"/>
                    <a:pt x="3104" y="7665"/>
                    <a:pt x="3294" y="7728"/>
                  </a:cubicBezTo>
                  <a:lnTo>
                    <a:pt x="3294" y="7918"/>
                  </a:lnTo>
                  <a:cubicBezTo>
                    <a:pt x="3294" y="8362"/>
                    <a:pt x="3642" y="8742"/>
                    <a:pt x="4086" y="8742"/>
                  </a:cubicBezTo>
                  <a:lnTo>
                    <a:pt x="4656" y="8742"/>
                  </a:lnTo>
                  <a:cubicBezTo>
                    <a:pt x="5099" y="8742"/>
                    <a:pt x="5447" y="8362"/>
                    <a:pt x="5447" y="7918"/>
                  </a:cubicBezTo>
                  <a:lnTo>
                    <a:pt x="5447" y="7728"/>
                  </a:lnTo>
                  <a:cubicBezTo>
                    <a:pt x="5637" y="7665"/>
                    <a:pt x="5827" y="7602"/>
                    <a:pt x="5986" y="7507"/>
                  </a:cubicBezTo>
                  <a:lnTo>
                    <a:pt x="6112" y="7633"/>
                  </a:lnTo>
                  <a:cubicBezTo>
                    <a:pt x="6271" y="7792"/>
                    <a:pt x="6477" y="7871"/>
                    <a:pt x="6682" y="7871"/>
                  </a:cubicBezTo>
                  <a:cubicBezTo>
                    <a:pt x="6888" y="7871"/>
                    <a:pt x="7094" y="7792"/>
                    <a:pt x="7253" y="7633"/>
                  </a:cubicBezTo>
                  <a:lnTo>
                    <a:pt x="7633" y="7253"/>
                  </a:lnTo>
                  <a:cubicBezTo>
                    <a:pt x="7949" y="6936"/>
                    <a:pt x="7949" y="6430"/>
                    <a:pt x="7633" y="6113"/>
                  </a:cubicBezTo>
                  <a:lnTo>
                    <a:pt x="7506" y="5986"/>
                  </a:lnTo>
                  <a:cubicBezTo>
                    <a:pt x="7601" y="5828"/>
                    <a:pt x="7664" y="5638"/>
                    <a:pt x="7728" y="5448"/>
                  </a:cubicBezTo>
                  <a:lnTo>
                    <a:pt x="7918" y="5448"/>
                  </a:lnTo>
                  <a:cubicBezTo>
                    <a:pt x="8361" y="5448"/>
                    <a:pt x="8741" y="5068"/>
                    <a:pt x="8741" y="4625"/>
                  </a:cubicBezTo>
                  <a:lnTo>
                    <a:pt x="8741" y="4086"/>
                  </a:lnTo>
                  <a:cubicBezTo>
                    <a:pt x="8741" y="3643"/>
                    <a:pt x="8361" y="3295"/>
                    <a:pt x="7918" y="3295"/>
                  </a:cubicBezTo>
                  <a:lnTo>
                    <a:pt x="7728" y="3295"/>
                  </a:lnTo>
                  <a:cubicBezTo>
                    <a:pt x="7696" y="3105"/>
                    <a:pt x="7601" y="2915"/>
                    <a:pt x="7506" y="2756"/>
                  </a:cubicBezTo>
                  <a:lnTo>
                    <a:pt x="7633" y="2598"/>
                  </a:lnTo>
                  <a:cubicBezTo>
                    <a:pt x="7949" y="2281"/>
                    <a:pt x="7949" y="1774"/>
                    <a:pt x="7633" y="1489"/>
                  </a:cubicBezTo>
                  <a:lnTo>
                    <a:pt x="7253" y="1078"/>
                  </a:lnTo>
                  <a:cubicBezTo>
                    <a:pt x="7090" y="931"/>
                    <a:pt x="6878" y="852"/>
                    <a:pt x="6666" y="852"/>
                  </a:cubicBezTo>
                  <a:cubicBezTo>
                    <a:pt x="6466" y="852"/>
                    <a:pt x="6267" y="924"/>
                    <a:pt x="6112" y="1078"/>
                  </a:cubicBezTo>
                  <a:lnTo>
                    <a:pt x="5986" y="1204"/>
                  </a:lnTo>
                  <a:cubicBezTo>
                    <a:pt x="5827" y="1141"/>
                    <a:pt x="5637" y="1046"/>
                    <a:pt x="5447" y="983"/>
                  </a:cubicBezTo>
                  <a:lnTo>
                    <a:pt x="5447" y="793"/>
                  </a:lnTo>
                  <a:cubicBezTo>
                    <a:pt x="5447" y="349"/>
                    <a:pt x="5099" y="1"/>
                    <a:pt x="4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6396525" y="1733888"/>
            <a:ext cx="587400" cy="587400"/>
            <a:chOff x="6396525" y="1719950"/>
            <a:chExt cx="587400" cy="587400"/>
          </a:xfrm>
        </p:grpSpPr>
        <p:sp>
          <p:nvSpPr>
            <p:cNvPr id="147" name="Google Shape;147;p19"/>
            <p:cNvSpPr/>
            <p:nvPr/>
          </p:nvSpPr>
          <p:spPr>
            <a:xfrm>
              <a:off x="6396525" y="1719950"/>
              <a:ext cx="587400" cy="587400"/>
            </a:xfrm>
            <a:prstGeom prst="ellipse">
              <a:avLst/>
            </a:prstGeom>
            <a:gradFill>
              <a:gsLst>
                <a:gs pos="0">
                  <a:srgbClr val="31AFDD"/>
                </a:gs>
                <a:gs pos="100000">
                  <a:srgbClr val="195B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grpSp>
          <p:nvGrpSpPr>
            <p:cNvPr id="148" name="Google Shape;148;p19"/>
            <p:cNvGrpSpPr/>
            <p:nvPr/>
          </p:nvGrpSpPr>
          <p:grpSpPr>
            <a:xfrm>
              <a:off x="6536941" y="1851522"/>
              <a:ext cx="306560" cy="306560"/>
              <a:chOff x="576281" y="3518756"/>
              <a:chExt cx="254851" cy="254851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671376" y="3518756"/>
                <a:ext cx="63757" cy="63727"/>
              </a:xfrm>
              <a:custGeom>
                <a:rect l="l" t="t" r="r" b="b"/>
                <a:pathLst>
                  <a:path w="2187" h="2186" extrusionOk="0">
                    <a:moveTo>
                      <a:pt x="1109" y="1"/>
                    </a:moveTo>
                    <a:cubicBezTo>
                      <a:pt x="508" y="1"/>
                      <a:pt x="1" y="507"/>
                      <a:pt x="1" y="1109"/>
                    </a:cubicBezTo>
                    <a:cubicBezTo>
                      <a:pt x="1" y="1711"/>
                      <a:pt x="508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655692" y="3598168"/>
                <a:ext cx="96057" cy="175440"/>
              </a:xfrm>
              <a:custGeom>
                <a:rect l="l" t="t" r="r" b="b"/>
                <a:pathLst>
                  <a:path w="3295" h="6018" extrusionOk="0">
                    <a:moveTo>
                      <a:pt x="792" y="0"/>
                    </a:moveTo>
                    <a:cubicBezTo>
                      <a:pt x="507" y="0"/>
                      <a:pt x="286" y="222"/>
                      <a:pt x="254" y="507"/>
                    </a:cubicBezTo>
                    <a:lnTo>
                      <a:pt x="0" y="2439"/>
                    </a:lnTo>
                    <a:cubicBezTo>
                      <a:pt x="0" y="2502"/>
                      <a:pt x="32" y="2597"/>
                      <a:pt x="64" y="2629"/>
                    </a:cubicBezTo>
                    <a:cubicBezTo>
                      <a:pt x="127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2" y="5511"/>
                    </a:lnTo>
                    <a:cubicBezTo>
                      <a:pt x="824" y="5796"/>
                      <a:pt x="1077" y="6017"/>
                      <a:pt x="1331" y="6017"/>
                    </a:cubicBezTo>
                    <a:lnTo>
                      <a:pt x="1932" y="6017"/>
                    </a:lnTo>
                    <a:cubicBezTo>
                      <a:pt x="2217" y="6017"/>
                      <a:pt x="2471" y="5796"/>
                      <a:pt x="2471" y="5511"/>
                    </a:cubicBezTo>
                    <a:lnTo>
                      <a:pt x="2724" y="2724"/>
                    </a:lnTo>
                    <a:lnTo>
                      <a:pt x="3009" y="2724"/>
                    </a:lnTo>
                    <a:cubicBezTo>
                      <a:pt x="3072" y="2724"/>
                      <a:pt x="3167" y="2692"/>
                      <a:pt x="3199" y="2629"/>
                    </a:cubicBezTo>
                    <a:cubicBezTo>
                      <a:pt x="3262" y="2597"/>
                      <a:pt x="3294" y="2502"/>
                      <a:pt x="3262" y="2439"/>
                    </a:cubicBezTo>
                    <a:lnTo>
                      <a:pt x="3041" y="507"/>
                    </a:lnTo>
                    <a:cubicBezTo>
                      <a:pt x="3009" y="222"/>
                      <a:pt x="2756" y="0"/>
                      <a:pt x="2502" y="0"/>
                    </a:cubicBezTo>
                    <a:lnTo>
                      <a:pt x="2186" y="0"/>
                    </a:lnTo>
                    <a:cubicBezTo>
                      <a:pt x="2122" y="0"/>
                      <a:pt x="2059" y="32"/>
                      <a:pt x="1996" y="95"/>
                    </a:cubicBezTo>
                    <a:lnTo>
                      <a:pt x="1647" y="444"/>
                    </a:lnTo>
                    <a:lnTo>
                      <a:pt x="1299" y="95"/>
                    </a:lnTo>
                    <a:cubicBezTo>
                      <a:pt x="1236" y="32"/>
                      <a:pt x="1172" y="0"/>
                      <a:pt x="11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750787" y="3518756"/>
                <a:ext cx="63727" cy="63727"/>
              </a:xfrm>
              <a:custGeom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1" y="2186"/>
                      <a:pt x="2186" y="1711"/>
                      <a:pt x="2186" y="1109"/>
                    </a:cubicBezTo>
                    <a:cubicBezTo>
                      <a:pt x="2186" y="507"/>
                      <a:pt x="1711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591994" y="3518756"/>
                <a:ext cx="63727" cy="63727"/>
              </a:xfrm>
              <a:custGeom>
                <a:rect l="l" t="t" r="r" b="b"/>
                <a:pathLst>
                  <a:path w="2186" h="2186" extrusionOk="0">
                    <a:moveTo>
                      <a:pt x="1109" y="1"/>
                    </a:moveTo>
                    <a:cubicBezTo>
                      <a:pt x="507" y="1"/>
                      <a:pt x="0" y="507"/>
                      <a:pt x="0" y="1109"/>
                    </a:cubicBezTo>
                    <a:cubicBezTo>
                      <a:pt x="0" y="1711"/>
                      <a:pt x="507" y="2186"/>
                      <a:pt x="1109" y="2186"/>
                    </a:cubicBezTo>
                    <a:cubicBezTo>
                      <a:pt x="1710" y="2186"/>
                      <a:pt x="2185" y="1711"/>
                      <a:pt x="2185" y="1109"/>
                    </a:cubicBezTo>
                    <a:cubicBezTo>
                      <a:pt x="2185" y="507"/>
                      <a:pt x="1710" y="1"/>
                      <a:pt x="11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753557" y="3598168"/>
                <a:ext cx="77575" cy="159727"/>
              </a:xfrm>
              <a:custGeom>
                <a:rect l="l" t="t" r="r" b="b"/>
                <a:pathLst>
                  <a:path w="2661" h="5479" extrusionOk="0">
                    <a:moveTo>
                      <a:pt x="159" y="0"/>
                    </a:moveTo>
                    <a:cubicBezTo>
                      <a:pt x="127" y="0"/>
                      <a:pt x="95" y="32"/>
                      <a:pt x="64" y="32"/>
                    </a:cubicBezTo>
                    <a:cubicBezTo>
                      <a:pt x="127" y="159"/>
                      <a:pt x="190" y="285"/>
                      <a:pt x="222" y="444"/>
                    </a:cubicBezTo>
                    <a:lnTo>
                      <a:pt x="444" y="2375"/>
                    </a:lnTo>
                    <a:cubicBezTo>
                      <a:pt x="475" y="2597"/>
                      <a:pt x="412" y="2850"/>
                      <a:pt x="254" y="3009"/>
                    </a:cubicBezTo>
                    <a:cubicBezTo>
                      <a:pt x="190" y="3104"/>
                      <a:pt x="95" y="3167"/>
                      <a:pt x="0" y="3199"/>
                    </a:cubicBezTo>
                    <a:lnTo>
                      <a:pt x="159" y="4972"/>
                    </a:lnTo>
                    <a:cubicBezTo>
                      <a:pt x="190" y="5257"/>
                      <a:pt x="444" y="5479"/>
                      <a:pt x="697" y="5479"/>
                    </a:cubicBezTo>
                    <a:lnTo>
                      <a:pt x="1299" y="5479"/>
                    </a:lnTo>
                    <a:cubicBezTo>
                      <a:pt x="1584" y="5479"/>
                      <a:pt x="1837" y="5257"/>
                      <a:pt x="1837" y="4972"/>
                    </a:cubicBezTo>
                    <a:lnTo>
                      <a:pt x="2091" y="2755"/>
                    </a:lnTo>
                    <a:lnTo>
                      <a:pt x="2376" y="2755"/>
                    </a:lnTo>
                    <a:cubicBezTo>
                      <a:pt x="2439" y="2755"/>
                      <a:pt x="2534" y="2692"/>
                      <a:pt x="2566" y="2660"/>
                    </a:cubicBezTo>
                    <a:cubicBezTo>
                      <a:pt x="2629" y="2597"/>
                      <a:pt x="2661" y="2502"/>
                      <a:pt x="2629" y="2439"/>
                    </a:cubicBezTo>
                    <a:lnTo>
                      <a:pt x="2407" y="507"/>
                    </a:lnTo>
                    <a:cubicBezTo>
                      <a:pt x="2376" y="222"/>
                      <a:pt x="2154" y="0"/>
                      <a:pt x="1869" y="0"/>
                    </a:cubicBezTo>
                    <a:lnTo>
                      <a:pt x="1552" y="0"/>
                    </a:lnTo>
                    <a:cubicBezTo>
                      <a:pt x="1489" y="0"/>
                      <a:pt x="1426" y="32"/>
                      <a:pt x="1362" y="95"/>
                    </a:cubicBezTo>
                    <a:lnTo>
                      <a:pt x="1014" y="444"/>
                    </a:lnTo>
                    <a:lnTo>
                      <a:pt x="665" y="95"/>
                    </a:lnTo>
                    <a:cubicBezTo>
                      <a:pt x="602" y="32"/>
                      <a:pt x="539" y="0"/>
                      <a:pt x="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576281" y="3598168"/>
                <a:ext cx="77604" cy="159727"/>
              </a:xfrm>
              <a:custGeom>
                <a:rect l="l" t="t" r="r" b="b"/>
                <a:pathLst>
                  <a:path w="2662" h="5479" extrusionOk="0">
                    <a:moveTo>
                      <a:pt x="793" y="0"/>
                    </a:moveTo>
                    <a:cubicBezTo>
                      <a:pt x="508" y="0"/>
                      <a:pt x="286" y="222"/>
                      <a:pt x="254" y="507"/>
                    </a:cubicBezTo>
                    <a:lnTo>
                      <a:pt x="1" y="2439"/>
                    </a:lnTo>
                    <a:cubicBezTo>
                      <a:pt x="1" y="2502"/>
                      <a:pt x="1" y="2597"/>
                      <a:pt x="64" y="2660"/>
                    </a:cubicBezTo>
                    <a:cubicBezTo>
                      <a:pt x="128" y="2692"/>
                      <a:pt x="191" y="2724"/>
                      <a:pt x="286" y="2724"/>
                    </a:cubicBezTo>
                    <a:lnTo>
                      <a:pt x="571" y="2724"/>
                    </a:lnTo>
                    <a:lnTo>
                      <a:pt x="793" y="4972"/>
                    </a:lnTo>
                    <a:cubicBezTo>
                      <a:pt x="824" y="5257"/>
                      <a:pt x="1046" y="5479"/>
                      <a:pt x="1331" y="5479"/>
                    </a:cubicBezTo>
                    <a:lnTo>
                      <a:pt x="1933" y="5479"/>
                    </a:lnTo>
                    <a:cubicBezTo>
                      <a:pt x="2218" y="5479"/>
                      <a:pt x="2439" y="5257"/>
                      <a:pt x="2471" y="4972"/>
                    </a:cubicBezTo>
                    <a:lnTo>
                      <a:pt x="2661" y="3199"/>
                    </a:lnTo>
                    <a:cubicBezTo>
                      <a:pt x="2566" y="3167"/>
                      <a:pt x="2471" y="3104"/>
                      <a:pt x="2376" y="3009"/>
                    </a:cubicBezTo>
                    <a:cubicBezTo>
                      <a:pt x="2218" y="2819"/>
                      <a:pt x="2154" y="2597"/>
                      <a:pt x="2186" y="2375"/>
                    </a:cubicBezTo>
                    <a:lnTo>
                      <a:pt x="2439" y="412"/>
                    </a:lnTo>
                    <a:cubicBezTo>
                      <a:pt x="2471" y="285"/>
                      <a:pt x="2503" y="159"/>
                      <a:pt x="2566" y="32"/>
                    </a:cubicBezTo>
                    <a:cubicBezTo>
                      <a:pt x="2534" y="32"/>
                      <a:pt x="2503" y="0"/>
                      <a:pt x="2471" y="0"/>
                    </a:cubicBezTo>
                    <a:lnTo>
                      <a:pt x="2186" y="0"/>
                    </a:lnTo>
                    <a:cubicBezTo>
                      <a:pt x="2123" y="0"/>
                      <a:pt x="2028" y="32"/>
                      <a:pt x="1996" y="95"/>
                    </a:cubicBezTo>
                    <a:lnTo>
                      <a:pt x="1648" y="444"/>
                    </a:lnTo>
                    <a:lnTo>
                      <a:pt x="1299" y="95"/>
                    </a:lnTo>
                    <a:cubicBezTo>
                      <a:pt x="1236" y="32"/>
                      <a:pt x="1173" y="0"/>
                      <a:pt x="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oogle Shape;155;p19"/>
          <p:cNvGrpSpPr/>
          <p:nvPr/>
        </p:nvGrpSpPr>
        <p:grpSpPr>
          <a:xfrm>
            <a:off x="2155175" y="1733888"/>
            <a:ext cx="587400" cy="587400"/>
            <a:chOff x="2155175" y="1733888"/>
            <a:chExt cx="587400" cy="587400"/>
          </a:xfrm>
        </p:grpSpPr>
        <p:sp>
          <p:nvSpPr>
            <p:cNvPr id="156" name="Google Shape;156;p19"/>
            <p:cNvSpPr/>
            <p:nvPr/>
          </p:nvSpPr>
          <p:spPr>
            <a:xfrm>
              <a:off x="2155175" y="1733888"/>
              <a:ext cx="587400" cy="587400"/>
            </a:xfrm>
            <a:prstGeom prst="ellipse">
              <a:avLst/>
            </a:pr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275832" y="2096270"/>
              <a:ext cx="50877" cy="70964"/>
            </a:xfrm>
            <a:custGeom>
              <a:rect l="l" t="t" r="r" b="b"/>
              <a:pathLst>
                <a:path w="1363" h="1901" extrusionOk="0">
                  <a:moveTo>
                    <a:pt x="951" y="1"/>
                  </a:moveTo>
                  <a:cubicBezTo>
                    <a:pt x="413" y="1"/>
                    <a:pt x="1" y="444"/>
                    <a:pt x="1" y="951"/>
                  </a:cubicBezTo>
                  <a:lnTo>
                    <a:pt x="1" y="1647"/>
                  </a:lnTo>
                  <a:cubicBezTo>
                    <a:pt x="1" y="1774"/>
                    <a:pt x="96" y="1901"/>
                    <a:pt x="254" y="1901"/>
                  </a:cubicBezTo>
                  <a:lnTo>
                    <a:pt x="1363" y="1901"/>
                  </a:lnTo>
                  <a:cubicBezTo>
                    <a:pt x="1331" y="1806"/>
                    <a:pt x="1299" y="1742"/>
                    <a:pt x="1299" y="1647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344402" y="2045427"/>
              <a:ext cx="50877" cy="121807"/>
            </a:xfrm>
            <a:custGeom>
              <a:rect l="l" t="t" r="r" b="b"/>
              <a:pathLst>
                <a:path w="1363" h="3263" extrusionOk="0">
                  <a:moveTo>
                    <a:pt x="919" y="1"/>
                  </a:moveTo>
                  <a:cubicBezTo>
                    <a:pt x="412" y="1"/>
                    <a:pt x="1" y="413"/>
                    <a:pt x="1" y="951"/>
                  </a:cubicBezTo>
                  <a:lnTo>
                    <a:pt x="1" y="3009"/>
                  </a:lnTo>
                  <a:cubicBezTo>
                    <a:pt x="1" y="3136"/>
                    <a:pt x="96" y="3263"/>
                    <a:pt x="254" y="3263"/>
                  </a:cubicBezTo>
                  <a:lnTo>
                    <a:pt x="1363" y="3263"/>
                  </a:lnTo>
                  <a:cubicBezTo>
                    <a:pt x="1331" y="3168"/>
                    <a:pt x="1299" y="3104"/>
                    <a:pt x="1299" y="3009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446080" y="1840935"/>
              <a:ext cx="156064" cy="326300"/>
            </a:xfrm>
            <a:custGeom>
              <a:rect l="l" t="t" r="r" b="b"/>
              <a:pathLst>
                <a:path w="4181" h="8741" extrusionOk="0">
                  <a:moveTo>
                    <a:pt x="2090" y="0"/>
                  </a:moveTo>
                  <a:cubicBezTo>
                    <a:pt x="1995" y="0"/>
                    <a:pt x="1932" y="32"/>
                    <a:pt x="1869" y="95"/>
                  </a:cubicBezTo>
                  <a:lnTo>
                    <a:pt x="64" y="2565"/>
                  </a:lnTo>
                  <a:cubicBezTo>
                    <a:pt x="0" y="2660"/>
                    <a:pt x="0" y="2755"/>
                    <a:pt x="32" y="2850"/>
                  </a:cubicBezTo>
                  <a:cubicBezTo>
                    <a:pt x="64" y="2914"/>
                    <a:pt x="159" y="2977"/>
                    <a:pt x="254" y="2977"/>
                  </a:cubicBezTo>
                  <a:lnTo>
                    <a:pt x="919" y="2977"/>
                  </a:lnTo>
                  <a:lnTo>
                    <a:pt x="919" y="8487"/>
                  </a:lnTo>
                  <a:cubicBezTo>
                    <a:pt x="919" y="8614"/>
                    <a:pt x="1045" y="8741"/>
                    <a:pt x="1172" y="8741"/>
                  </a:cubicBezTo>
                  <a:lnTo>
                    <a:pt x="3009" y="8741"/>
                  </a:lnTo>
                  <a:cubicBezTo>
                    <a:pt x="3136" y="8741"/>
                    <a:pt x="3262" y="8614"/>
                    <a:pt x="3262" y="8487"/>
                  </a:cubicBezTo>
                  <a:lnTo>
                    <a:pt x="3262" y="2977"/>
                  </a:lnTo>
                  <a:lnTo>
                    <a:pt x="3927" y="2977"/>
                  </a:lnTo>
                  <a:cubicBezTo>
                    <a:pt x="4022" y="2977"/>
                    <a:pt x="4086" y="2914"/>
                    <a:pt x="4149" y="2850"/>
                  </a:cubicBezTo>
                  <a:cubicBezTo>
                    <a:pt x="4181" y="2755"/>
                    <a:pt x="4181" y="2660"/>
                    <a:pt x="4117" y="2565"/>
                  </a:cubicBezTo>
                  <a:lnTo>
                    <a:pt x="2280" y="95"/>
                  </a:lnTo>
                  <a:cubicBezTo>
                    <a:pt x="2249" y="32"/>
                    <a:pt x="2185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411777" y="1994621"/>
              <a:ext cx="50877" cy="172613"/>
            </a:xfrm>
            <a:custGeom>
              <a:rect l="l" t="t" r="r" b="b"/>
              <a:pathLst>
                <a:path w="1363" h="4624" extrusionOk="0">
                  <a:moveTo>
                    <a:pt x="951" y="0"/>
                  </a:moveTo>
                  <a:cubicBezTo>
                    <a:pt x="444" y="0"/>
                    <a:pt x="1" y="412"/>
                    <a:pt x="1" y="950"/>
                  </a:cubicBezTo>
                  <a:lnTo>
                    <a:pt x="1" y="4370"/>
                  </a:lnTo>
                  <a:cubicBezTo>
                    <a:pt x="1" y="4497"/>
                    <a:pt x="128" y="4624"/>
                    <a:pt x="254" y="4624"/>
                  </a:cubicBezTo>
                  <a:lnTo>
                    <a:pt x="1363" y="4624"/>
                  </a:lnTo>
                  <a:cubicBezTo>
                    <a:pt x="1331" y="4529"/>
                    <a:pt x="1331" y="4465"/>
                    <a:pt x="1331" y="4370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476902" y="1832376"/>
            <a:ext cx="15738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solidFill>
                  <a:schemeClr val="accent3"/>
                </a:solidFill>
                <a:latin typeface="Roboto"/>
                <a:ea typeface="Roboto"/>
              </a:rPr>
              <a:t>  Definition</a:t>
            </a: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6983925" y="1801421"/>
            <a:ext cx="1573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     Key Feature</a:t>
            </a:r>
            <a:endParaRPr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374859" y="1850922"/>
            <a:ext cx="1573800" cy="214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/>
              <a:t>On-demand self-service, broad network access, resource pooling, rapid elasticity, measured service</a:t>
            </a:r>
            <a:r>
              <a:rPr lang="en-US" sz="1600"/>
              <a:t>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71"/>
        <p:cNvGrpSpPr/>
        <p:nvPr/>
      </p:nvGrpSpPr>
      <p:grpSpPr>
        <a:xfrm>
          <a:off x="0" y="0"/>
          <a: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Cloud Service Provider Characteristics</a:t>
            </a:r>
            <a:endParaRPr lang="en-US" sz="2400" b="1"/>
          </a:p>
        </p:txBody>
      </p:sp>
      <p:grpSp>
        <p:nvGrpSpPr>
          <p:cNvPr id="173" name="Google Shape;173;p20"/>
          <p:cNvGrpSpPr/>
          <p:nvPr/>
        </p:nvGrpSpPr>
        <p:grpSpPr>
          <a:xfrm>
            <a:off x="533400" y="1307012"/>
            <a:ext cx="2764665" cy="2249018"/>
            <a:chOff x="562500" y="1294312"/>
            <a:chExt cx="2764665" cy="2249018"/>
          </a:xfrm>
        </p:grpSpPr>
        <p:sp>
          <p:nvSpPr>
            <p:cNvPr id="174" name="Google Shape;174;p20"/>
            <p:cNvSpPr/>
            <p:nvPr/>
          </p:nvSpPr>
          <p:spPr>
            <a:xfrm>
              <a:off x="562500" y="1294312"/>
              <a:ext cx="2748242" cy="2233037"/>
            </a:xfrm>
            <a:custGeom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939287" y="1475209"/>
              <a:ext cx="2387877" cy="2068122"/>
            </a:xfrm>
            <a:custGeom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1373300" y="2408174"/>
            <a:ext cx="2238366" cy="1820879"/>
            <a:chOff x="1462225" y="2192274"/>
            <a:chExt cx="2238366" cy="1820879"/>
          </a:xfrm>
        </p:grpSpPr>
        <p:sp>
          <p:nvSpPr>
            <p:cNvPr id="177" name="Google Shape;177;p20"/>
            <p:cNvSpPr/>
            <p:nvPr/>
          </p:nvSpPr>
          <p:spPr>
            <a:xfrm>
              <a:off x="1462225" y="2192274"/>
              <a:ext cx="2225066" cy="1807940"/>
            </a:xfrm>
            <a:custGeom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767288" y="2338734"/>
              <a:ext cx="1933303" cy="1674419"/>
            </a:xfrm>
            <a:custGeom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2169100" y="3421970"/>
            <a:ext cx="1455272" cy="1183828"/>
            <a:chOff x="2357175" y="3046370"/>
            <a:chExt cx="1455272" cy="1183828"/>
          </a:xfrm>
        </p:grpSpPr>
        <p:sp>
          <p:nvSpPr>
            <p:cNvPr id="180" name="Google Shape;180;p20"/>
            <p:cNvSpPr/>
            <p:nvPr/>
          </p:nvSpPr>
          <p:spPr>
            <a:xfrm>
              <a:off x="2357175" y="3046370"/>
              <a:ext cx="1446585" cy="1175398"/>
            </a:xfrm>
            <a:custGeom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555547" y="3141607"/>
              <a:ext cx="1256901" cy="1088592"/>
            </a:xfrm>
            <a:custGeom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0"/>
          <p:cNvGrpSpPr/>
          <p:nvPr/>
        </p:nvGrpSpPr>
        <p:grpSpPr>
          <a:xfrm flipH="1">
            <a:off x="4162110" y="1608138"/>
            <a:ext cx="364188" cy="368792"/>
            <a:chOff x="6665701" y="1263473"/>
            <a:chExt cx="364188" cy="368755"/>
          </a:xfrm>
        </p:grpSpPr>
        <p:sp>
          <p:nvSpPr>
            <p:cNvPr id="183" name="Google Shape;183;p20"/>
            <p:cNvSpPr/>
            <p:nvPr/>
          </p:nvSpPr>
          <p:spPr>
            <a:xfrm>
              <a:off x="6665701" y="1417286"/>
              <a:ext cx="97292" cy="214928"/>
            </a:xfrm>
            <a:custGeom>
              <a:rect l="l" t="t" r="r" b="b"/>
              <a:pathLst>
                <a:path w="4304" h="9508" extrusionOk="0">
                  <a:moveTo>
                    <a:pt x="0" y="1"/>
                  </a:moveTo>
                  <a:lnTo>
                    <a:pt x="0" y="9507"/>
                  </a:lnTo>
                  <a:lnTo>
                    <a:pt x="4303" y="9507"/>
                  </a:lnTo>
                  <a:lnTo>
                    <a:pt x="4303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6799149" y="1340391"/>
              <a:ext cx="97292" cy="291831"/>
            </a:xfrm>
            <a:custGeom>
              <a:rect l="l" t="t" r="r" b="b"/>
              <a:pathLst>
                <a:path w="4304" h="12910" extrusionOk="0">
                  <a:moveTo>
                    <a:pt x="1" y="0"/>
                  </a:moveTo>
                  <a:lnTo>
                    <a:pt x="1" y="12909"/>
                  </a:lnTo>
                  <a:lnTo>
                    <a:pt x="4304" y="12909"/>
                  </a:lnTo>
                  <a:lnTo>
                    <a:pt x="4304" y="0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932597" y="1263473"/>
              <a:ext cx="97292" cy="368755"/>
            </a:xfrm>
            <a:custGeom>
              <a:rect l="l" t="t" r="r" b="b"/>
              <a:pathLst>
                <a:path w="4304" h="16313" extrusionOk="0">
                  <a:moveTo>
                    <a:pt x="1" y="1"/>
                  </a:moveTo>
                  <a:lnTo>
                    <a:pt x="1" y="16312"/>
                  </a:lnTo>
                  <a:lnTo>
                    <a:pt x="4304" y="16312"/>
                  </a:lnTo>
                  <a:lnTo>
                    <a:pt x="4304" y="1"/>
                  </a:ln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86" name="Google Shape;186;p20"/>
          <p:cNvSpPr/>
          <p:nvPr/>
        </p:nvSpPr>
        <p:spPr>
          <a:xfrm flipH="1">
            <a:off x="4195090" y="2745097"/>
            <a:ext cx="364958" cy="364980"/>
          </a:xfrm>
          <a:custGeom>
            <a:rect l="l" t="t" r="r" b="b"/>
            <a:pathLst>
              <a:path w="16145" h="16145" extrusionOk="0">
                <a:moveTo>
                  <a:pt x="8072" y="4270"/>
                </a:moveTo>
                <a:cubicBezTo>
                  <a:pt x="10174" y="4270"/>
                  <a:pt x="11875" y="5971"/>
                  <a:pt x="11875" y="8073"/>
                </a:cubicBezTo>
                <a:cubicBezTo>
                  <a:pt x="11875" y="10174"/>
                  <a:pt x="10174" y="11875"/>
                  <a:pt x="8072" y="11875"/>
                </a:cubicBezTo>
                <a:cubicBezTo>
                  <a:pt x="6004" y="11875"/>
                  <a:pt x="4303" y="10174"/>
                  <a:pt x="4303" y="8073"/>
                </a:cubicBezTo>
                <a:cubicBezTo>
                  <a:pt x="4303" y="5971"/>
                  <a:pt x="6004" y="4270"/>
                  <a:pt x="8072" y="4270"/>
                </a:cubicBezTo>
                <a:close/>
                <a:moveTo>
                  <a:pt x="7372" y="0"/>
                </a:moveTo>
                <a:lnTo>
                  <a:pt x="6038" y="2435"/>
                </a:lnTo>
                <a:cubicBezTo>
                  <a:pt x="5871" y="2502"/>
                  <a:pt x="5704" y="2569"/>
                  <a:pt x="5537" y="2635"/>
                </a:cubicBezTo>
                <a:lnTo>
                  <a:pt x="2869" y="1868"/>
                </a:lnTo>
                <a:lnTo>
                  <a:pt x="1868" y="2869"/>
                </a:lnTo>
                <a:lnTo>
                  <a:pt x="2669" y="5537"/>
                </a:lnTo>
                <a:cubicBezTo>
                  <a:pt x="2569" y="5704"/>
                  <a:pt x="2502" y="5871"/>
                  <a:pt x="2468" y="6038"/>
                </a:cubicBezTo>
                <a:lnTo>
                  <a:pt x="0" y="7372"/>
                </a:lnTo>
                <a:lnTo>
                  <a:pt x="0" y="8806"/>
                </a:lnTo>
                <a:lnTo>
                  <a:pt x="2468" y="10107"/>
                </a:lnTo>
                <a:cubicBezTo>
                  <a:pt x="2502" y="10274"/>
                  <a:pt x="2602" y="10441"/>
                  <a:pt x="2669" y="10608"/>
                </a:cubicBezTo>
                <a:lnTo>
                  <a:pt x="1868" y="13276"/>
                </a:lnTo>
                <a:lnTo>
                  <a:pt x="2869" y="14277"/>
                </a:lnTo>
                <a:lnTo>
                  <a:pt x="5537" y="13510"/>
                </a:lnTo>
                <a:cubicBezTo>
                  <a:pt x="5704" y="13577"/>
                  <a:pt x="5871" y="13643"/>
                  <a:pt x="6038" y="13710"/>
                </a:cubicBezTo>
                <a:lnTo>
                  <a:pt x="7372" y="16145"/>
                </a:lnTo>
                <a:lnTo>
                  <a:pt x="8806" y="16145"/>
                </a:lnTo>
                <a:lnTo>
                  <a:pt x="10141" y="13710"/>
                </a:lnTo>
                <a:cubicBezTo>
                  <a:pt x="10307" y="13643"/>
                  <a:pt x="10474" y="13577"/>
                  <a:pt x="10608" y="13510"/>
                </a:cubicBezTo>
                <a:lnTo>
                  <a:pt x="13276" y="14277"/>
                </a:lnTo>
                <a:lnTo>
                  <a:pt x="14310" y="13276"/>
                </a:lnTo>
                <a:lnTo>
                  <a:pt x="13510" y="10608"/>
                </a:lnTo>
                <a:cubicBezTo>
                  <a:pt x="13576" y="10441"/>
                  <a:pt x="13643" y="10274"/>
                  <a:pt x="13710" y="10107"/>
                </a:cubicBezTo>
                <a:lnTo>
                  <a:pt x="16145" y="8806"/>
                </a:lnTo>
                <a:lnTo>
                  <a:pt x="16145" y="7372"/>
                </a:lnTo>
                <a:lnTo>
                  <a:pt x="13710" y="6038"/>
                </a:lnTo>
                <a:cubicBezTo>
                  <a:pt x="13643" y="5871"/>
                  <a:pt x="13576" y="5704"/>
                  <a:pt x="13510" y="5537"/>
                </a:cubicBezTo>
                <a:lnTo>
                  <a:pt x="14310" y="2869"/>
                </a:lnTo>
                <a:lnTo>
                  <a:pt x="13276" y="1868"/>
                </a:lnTo>
                <a:lnTo>
                  <a:pt x="10608" y="2635"/>
                </a:lnTo>
                <a:cubicBezTo>
                  <a:pt x="10474" y="2569"/>
                  <a:pt x="10307" y="2502"/>
                  <a:pt x="10141" y="2435"/>
                </a:cubicBezTo>
                <a:lnTo>
                  <a:pt x="8806" y="0"/>
                </a:ln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 flipH="1">
            <a:off x="4195101" y="3906565"/>
            <a:ext cx="364980" cy="312183"/>
            <a:chOff x="6666447" y="2894320"/>
            <a:chExt cx="364980" cy="312183"/>
          </a:xfrm>
        </p:grpSpPr>
        <p:sp>
          <p:nvSpPr>
            <p:cNvPr id="188" name="Google Shape;188;p20"/>
            <p:cNvSpPr/>
            <p:nvPr/>
          </p:nvSpPr>
          <p:spPr>
            <a:xfrm>
              <a:off x="6746371" y="2894320"/>
              <a:ext cx="203603" cy="185519"/>
            </a:xfrm>
            <a:custGeom>
              <a:rect l="l" t="t" r="r" b="b"/>
              <a:pathLst>
                <a:path w="9007" h="8207" extrusionOk="0">
                  <a:moveTo>
                    <a:pt x="4504" y="0"/>
                  </a:moveTo>
                  <a:cubicBezTo>
                    <a:pt x="3453" y="0"/>
                    <a:pt x="2402" y="401"/>
                    <a:pt x="1602" y="1201"/>
                  </a:cubicBezTo>
                  <a:cubicBezTo>
                    <a:pt x="1" y="2802"/>
                    <a:pt x="1" y="5404"/>
                    <a:pt x="1602" y="7005"/>
                  </a:cubicBezTo>
                  <a:cubicBezTo>
                    <a:pt x="2402" y="7806"/>
                    <a:pt x="3453" y="8206"/>
                    <a:pt x="4504" y="8206"/>
                  </a:cubicBezTo>
                  <a:cubicBezTo>
                    <a:pt x="5555" y="8206"/>
                    <a:pt x="6605" y="7806"/>
                    <a:pt x="7406" y="7005"/>
                  </a:cubicBezTo>
                  <a:cubicBezTo>
                    <a:pt x="9007" y="5404"/>
                    <a:pt x="9007" y="2802"/>
                    <a:pt x="7406" y="1201"/>
                  </a:cubicBezTo>
                  <a:cubicBezTo>
                    <a:pt x="6605" y="401"/>
                    <a:pt x="5555" y="0"/>
                    <a:pt x="450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6666447" y="3057175"/>
              <a:ext cx="364980" cy="149329"/>
            </a:xfrm>
            <a:custGeom>
              <a:rect l="l" t="t" r="r" b="b"/>
              <a:pathLst>
                <a:path w="16145" h="6606" extrusionOk="0">
                  <a:moveTo>
                    <a:pt x="4137" y="1"/>
                  </a:moveTo>
                  <a:cubicBezTo>
                    <a:pt x="1669" y="1268"/>
                    <a:pt x="1" y="3770"/>
                    <a:pt x="1" y="6605"/>
                  </a:cubicBezTo>
                  <a:lnTo>
                    <a:pt x="16146" y="6605"/>
                  </a:lnTo>
                  <a:cubicBezTo>
                    <a:pt x="16146" y="3770"/>
                    <a:pt x="14478" y="1268"/>
                    <a:pt x="12009" y="1"/>
                  </a:cubicBezTo>
                  <a:cubicBezTo>
                    <a:pt x="11175" y="1568"/>
                    <a:pt x="9708" y="2636"/>
                    <a:pt x="8073" y="2636"/>
                  </a:cubicBezTo>
                  <a:cubicBezTo>
                    <a:pt x="6405" y="2636"/>
                    <a:pt x="4938" y="1568"/>
                    <a:pt x="4137" y="1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190" name="Google Shape;190;p20"/>
          <p:cNvSpPr txBox="1"/>
          <p:nvPr/>
        </p:nvSpPr>
        <p:spPr>
          <a:xfrm flipH="1">
            <a:off x="5273075" y="2555577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/>
              <a:t>Resource Scalability</a:t>
            </a:r>
          </a:p>
        </p:txBody>
      </p:sp>
      <p:sp>
        <p:nvSpPr>
          <p:cNvPr id="191" name="Google Shape;191;p20"/>
          <p:cNvSpPr txBox="1"/>
          <p:nvPr/>
        </p:nvSpPr>
        <p:spPr>
          <a:xfrm flipH="1">
            <a:off x="5273075" y="3682556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/>
              <a:t>Pay-As-You-Go</a:t>
            </a:r>
          </a:p>
        </p:txBody>
      </p:sp>
      <p:sp>
        <p:nvSpPr>
          <p:cNvPr id="192" name="Google Shape;192;p20"/>
          <p:cNvSpPr txBox="1"/>
          <p:nvPr/>
        </p:nvSpPr>
        <p:spPr>
          <a:xfrm flipH="1">
            <a:off x="5253575" y="1412434"/>
            <a:ext cx="34137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/>
              <a:t>On-demand service</a:t>
            </a:r>
          </a:p>
        </p:txBody>
      </p:sp>
      <p:cxnSp>
        <p:nvCxnSpPr>
          <p:cNvPr id="193" name="Google Shape;193;p20"/>
          <p:cNvCxnSpPr/>
          <p:nvPr/>
        </p:nvCxnSpPr>
        <p:spPr>
          <a:xfrm flipH="1">
            <a:off x="4991100" y="1449634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0"/>
          <p:cNvCxnSpPr/>
          <p:nvPr/>
        </p:nvCxnSpPr>
        <p:spPr>
          <a:xfrm flipH="1">
            <a:off x="4991075" y="2584688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0"/>
          <p:cNvCxnSpPr/>
          <p:nvPr/>
        </p:nvCxnSpPr>
        <p:spPr>
          <a:xfrm flipH="1">
            <a:off x="4991100" y="3719756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99"/>
        <p:cNvGrpSpPr/>
        <p:nvPr/>
      </p:nvGrpSpPr>
      <p:grpSpPr>
        <a:xfrm>
          <a:off x="0" y="0"/>
          <a: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Facilities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2404050" y="1612901"/>
            <a:ext cx="4153449" cy="2201979"/>
          </a:xfrm>
          <a:custGeom>
            <a:rect l="l" t="t" r="r" b="b"/>
            <a:pathLst>
              <a:path w="116392" h="61706" extrusionOk="0">
                <a:moveTo>
                  <a:pt x="57369" y="39174"/>
                </a:moveTo>
                <a:cubicBezTo>
                  <a:pt x="58798" y="39174"/>
                  <a:pt x="59925" y="40326"/>
                  <a:pt x="59925" y="41730"/>
                </a:cubicBezTo>
                <a:cubicBezTo>
                  <a:pt x="59925" y="43159"/>
                  <a:pt x="58798" y="44286"/>
                  <a:pt x="57369" y="44286"/>
                </a:cubicBezTo>
                <a:cubicBezTo>
                  <a:pt x="55965" y="44286"/>
                  <a:pt x="54813" y="43159"/>
                  <a:pt x="54813" y="41730"/>
                </a:cubicBezTo>
                <a:cubicBezTo>
                  <a:pt x="54813" y="40326"/>
                  <a:pt x="55965" y="39174"/>
                  <a:pt x="57369" y="39174"/>
                </a:cubicBezTo>
                <a:close/>
                <a:moveTo>
                  <a:pt x="6441" y="39925"/>
                </a:moveTo>
                <a:cubicBezTo>
                  <a:pt x="7845" y="39925"/>
                  <a:pt x="8998" y="41078"/>
                  <a:pt x="8998" y="42482"/>
                </a:cubicBezTo>
                <a:cubicBezTo>
                  <a:pt x="8998" y="43885"/>
                  <a:pt x="7845" y="45038"/>
                  <a:pt x="6441" y="45038"/>
                </a:cubicBezTo>
                <a:cubicBezTo>
                  <a:pt x="5013" y="45038"/>
                  <a:pt x="3885" y="43885"/>
                  <a:pt x="3885" y="42482"/>
                </a:cubicBezTo>
                <a:cubicBezTo>
                  <a:pt x="3885" y="41078"/>
                  <a:pt x="5013" y="39925"/>
                  <a:pt x="6441" y="39925"/>
                </a:cubicBezTo>
                <a:close/>
                <a:moveTo>
                  <a:pt x="37995" y="0"/>
                </a:moveTo>
                <a:cubicBezTo>
                  <a:pt x="27469" y="0"/>
                  <a:pt x="18822" y="8196"/>
                  <a:pt x="18096" y="18522"/>
                </a:cubicBezTo>
                <a:cubicBezTo>
                  <a:pt x="10251" y="20402"/>
                  <a:pt x="4537" y="27519"/>
                  <a:pt x="4537" y="35715"/>
                </a:cubicBezTo>
                <a:cubicBezTo>
                  <a:pt x="4537" y="35915"/>
                  <a:pt x="4562" y="36116"/>
                  <a:pt x="4612" y="36291"/>
                </a:cubicBezTo>
                <a:cubicBezTo>
                  <a:pt x="1955" y="37093"/>
                  <a:pt x="0" y="39550"/>
                  <a:pt x="0" y="42482"/>
                </a:cubicBezTo>
                <a:cubicBezTo>
                  <a:pt x="0" y="46041"/>
                  <a:pt x="2882" y="48923"/>
                  <a:pt x="6441" y="48923"/>
                </a:cubicBezTo>
                <a:cubicBezTo>
                  <a:pt x="10000" y="48923"/>
                  <a:pt x="12882" y="46041"/>
                  <a:pt x="12882" y="42482"/>
                </a:cubicBezTo>
                <a:cubicBezTo>
                  <a:pt x="12882" y="39575"/>
                  <a:pt x="10953" y="37118"/>
                  <a:pt x="8321" y="36316"/>
                </a:cubicBezTo>
                <a:cubicBezTo>
                  <a:pt x="8371" y="36141"/>
                  <a:pt x="8421" y="35940"/>
                  <a:pt x="8421" y="35715"/>
                </a:cubicBezTo>
                <a:cubicBezTo>
                  <a:pt x="8421" y="28898"/>
                  <a:pt x="13509" y="23008"/>
                  <a:pt x="20251" y="22056"/>
                </a:cubicBezTo>
                <a:cubicBezTo>
                  <a:pt x="21203" y="21930"/>
                  <a:pt x="21930" y="21103"/>
                  <a:pt x="21930" y="20126"/>
                </a:cubicBezTo>
                <a:lnTo>
                  <a:pt x="21930" y="19950"/>
                </a:lnTo>
                <a:cubicBezTo>
                  <a:pt x="21930" y="11103"/>
                  <a:pt x="29123" y="3885"/>
                  <a:pt x="37995" y="3885"/>
                </a:cubicBezTo>
                <a:cubicBezTo>
                  <a:pt x="44612" y="3885"/>
                  <a:pt x="50427" y="7845"/>
                  <a:pt x="52858" y="13960"/>
                </a:cubicBezTo>
                <a:cubicBezTo>
                  <a:pt x="53058" y="14487"/>
                  <a:pt x="53509" y="14913"/>
                  <a:pt x="54061" y="15088"/>
                </a:cubicBezTo>
                <a:cubicBezTo>
                  <a:pt x="54248" y="15151"/>
                  <a:pt x="54445" y="15181"/>
                  <a:pt x="54644" y="15181"/>
                </a:cubicBezTo>
                <a:cubicBezTo>
                  <a:pt x="55003" y="15181"/>
                  <a:pt x="55367" y="15081"/>
                  <a:pt x="55690" y="14888"/>
                </a:cubicBezTo>
                <a:cubicBezTo>
                  <a:pt x="57820" y="13559"/>
                  <a:pt x="60201" y="12883"/>
                  <a:pt x="62757" y="12883"/>
                </a:cubicBezTo>
                <a:cubicBezTo>
                  <a:pt x="68522" y="12883"/>
                  <a:pt x="73710" y="16492"/>
                  <a:pt x="75665" y="21855"/>
                </a:cubicBezTo>
                <a:cubicBezTo>
                  <a:pt x="75865" y="22356"/>
                  <a:pt x="76241" y="22757"/>
                  <a:pt x="76742" y="22958"/>
                </a:cubicBezTo>
                <a:cubicBezTo>
                  <a:pt x="76979" y="23064"/>
                  <a:pt x="77233" y="23115"/>
                  <a:pt x="77485" y="23115"/>
                </a:cubicBezTo>
                <a:cubicBezTo>
                  <a:pt x="77766" y="23115"/>
                  <a:pt x="78045" y="23052"/>
                  <a:pt x="78296" y="22933"/>
                </a:cubicBezTo>
                <a:cubicBezTo>
                  <a:pt x="79775" y="22256"/>
                  <a:pt x="81429" y="21905"/>
                  <a:pt x="83033" y="21905"/>
                </a:cubicBezTo>
                <a:cubicBezTo>
                  <a:pt x="88096" y="21905"/>
                  <a:pt x="92507" y="25138"/>
                  <a:pt x="94011" y="29950"/>
                </a:cubicBezTo>
                <a:cubicBezTo>
                  <a:pt x="94278" y="30773"/>
                  <a:pt x="95034" y="31308"/>
                  <a:pt x="95851" y="31308"/>
                </a:cubicBezTo>
                <a:cubicBezTo>
                  <a:pt x="96030" y="31308"/>
                  <a:pt x="96212" y="31283"/>
                  <a:pt x="96392" y="31229"/>
                </a:cubicBezTo>
                <a:cubicBezTo>
                  <a:pt x="97169" y="31028"/>
                  <a:pt x="97971" y="30903"/>
                  <a:pt x="98798" y="30903"/>
                </a:cubicBezTo>
                <a:cubicBezTo>
                  <a:pt x="103710" y="30903"/>
                  <a:pt x="113259" y="35414"/>
                  <a:pt x="112482" y="47820"/>
                </a:cubicBezTo>
                <a:cubicBezTo>
                  <a:pt x="112482" y="47870"/>
                  <a:pt x="112457" y="51981"/>
                  <a:pt x="109625" y="54838"/>
                </a:cubicBezTo>
                <a:cubicBezTo>
                  <a:pt x="107670" y="56818"/>
                  <a:pt x="106041" y="57820"/>
                  <a:pt x="102307" y="57820"/>
                </a:cubicBezTo>
                <a:lnTo>
                  <a:pt x="38321" y="57820"/>
                </a:lnTo>
                <a:cubicBezTo>
                  <a:pt x="38296" y="57820"/>
                  <a:pt x="36467" y="57795"/>
                  <a:pt x="34687" y="56893"/>
                </a:cubicBezTo>
                <a:cubicBezTo>
                  <a:pt x="32356" y="55740"/>
                  <a:pt x="31253" y="53735"/>
                  <a:pt x="31253" y="50753"/>
                </a:cubicBezTo>
                <a:cubicBezTo>
                  <a:pt x="31253" y="43935"/>
                  <a:pt x="37594" y="43685"/>
                  <a:pt x="38321" y="43685"/>
                </a:cubicBezTo>
                <a:lnTo>
                  <a:pt x="51229" y="43685"/>
                </a:lnTo>
                <a:cubicBezTo>
                  <a:pt x="52056" y="46291"/>
                  <a:pt x="54512" y="48171"/>
                  <a:pt x="57369" y="48171"/>
                </a:cubicBezTo>
                <a:cubicBezTo>
                  <a:pt x="60928" y="48171"/>
                  <a:pt x="63835" y="45289"/>
                  <a:pt x="63835" y="41730"/>
                </a:cubicBezTo>
                <a:cubicBezTo>
                  <a:pt x="63835" y="38171"/>
                  <a:pt x="60928" y="35289"/>
                  <a:pt x="57369" y="35289"/>
                </a:cubicBezTo>
                <a:cubicBezTo>
                  <a:pt x="54512" y="35289"/>
                  <a:pt x="52056" y="37194"/>
                  <a:pt x="51229" y="39800"/>
                </a:cubicBezTo>
                <a:lnTo>
                  <a:pt x="38321" y="39800"/>
                </a:lnTo>
                <a:cubicBezTo>
                  <a:pt x="34512" y="39800"/>
                  <a:pt x="27369" y="42081"/>
                  <a:pt x="27369" y="50753"/>
                </a:cubicBezTo>
                <a:cubicBezTo>
                  <a:pt x="27369" y="59399"/>
                  <a:pt x="34512" y="61705"/>
                  <a:pt x="38321" y="61705"/>
                </a:cubicBezTo>
                <a:lnTo>
                  <a:pt x="102307" y="61705"/>
                </a:lnTo>
                <a:cubicBezTo>
                  <a:pt x="107119" y="61705"/>
                  <a:pt x="109675" y="60302"/>
                  <a:pt x="112382" y="57570"/>
                </a:cubicBezTo>
                <a:cubicBezTo>
                  <a:pt x="116392" y="53509"/>
                  <a:pt x="116367" y="48021"/>
                  <a:pt x="116367" y="47795"/>
                </a:cubicBezTo>
                <a:cubicBezTo>
                  <a:pt x="116367" y="42933"/>
                  <a:pt x="114186" y="34662"/>
                  <a:pt x="110176" y="31404"/>
                </a:cubicBezTo>
                <a:cubicBezTo>
                  <a:pt x="106893" y="28697"/>
                  <a:pt x="102532" y="27018"/>
                  <a:pt x="98798" y="27018"/>
                </a:cubicBezTo>
                <a:cubicBezTo>
                  <a:pt x="98221" y="27018"/>
                  <a:pt x="97670" y="27068"/>
                  <a:pt x="97093" y="27143"/>
                </a:cubicBezTo>
                <a:cubicBezTo>
                  <a:pt x="94662" y="21605"/>
                  <a:pt x="89224" y="18021"/>
                  <a:pt x="83033" y="18021"/>
                </a:cubicBezTo>
                <a:cubicBezTo>
                  <a:pt x="81529" y="18021"/>
                  <a:pt x="80001" y="18246"/>
                  <a:pt x="78547" y="18697"/>
                </a:cubicBezTo>
                <a:cubicBezTo>
                  <a:pt x="75590" y="12833"/>
                  <a:pt x="69474" y="8998"/>
                  <a:pt x="62757" y="8998"/>
                </a:cubicBezTo>
                <a:cubicBezTo>
                  <a:pt x="60226" y="8998"/>
                  <a:pt x="57795" y="9524"/>
                  <a:pt x="55564" y="10552"/>
                </a:cubicBezTo>
                <a:cubicBezTo>
                  <a:pt x="52156" y="4086"/>
                  <a:pt x="45489" y="0"/>
                  <a:pt x="3799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963564" y="2809983"/>
            <a:ext cx="484667" cy="551449"/>
            <a:chOff x="1529350" y="258825"/>
            <a:chExt cx="423475" cy="481825"/>
          </a:xfrm>
        </p:grpSpPr>
        <p:sp>
          <p:nvSpPr>
            <p:cNvPr id="203" name="Google Shape;203;p21"/>
            <p:cNvSpPr/>
            <p:nvPr/>
          </p:nvSpPr>
          <p:spPr>
            <a:xfrm>
              <a:off x="1585800" y="258825"/>
              <a:ext cx="310650" cy="430550"/>
            </a:xfrm>
            <a:custGeom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529350" y="583200"/>
              <a:ext cx="423475" cy="157450"/>
            </a:xfrm>
            <a:custGeom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2456383" y="3575265"/>
            <a:ext cx="370895" cy="430800"/>
            <a:chOff x="4492800" y="2027925"/>
            <a:chExt cx="414825" cy="481825"/>
          </a:xfrm>
        </p:grpSpPr>
        <p:sp>
          <p:nvSpPr>
            <p:cNvPr id="206" name="Google Shape;206;p21"/>
            <p:cNvSpPr/>
            <p:nvPr/>
          </p:nvSpPr>
          <p:spPr>
            <a:xfrm>
              <a:off x="4492800" y="2027925"/>
              <a:ext cx="54600" cy="481825"/>
            </a:xfrm>
            <a:custGeom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575600" y="2051425"/>
              <a:ext cx="332025" cy="262450"/>
            </a:xfrm>
            <a:custGeom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3512919" y="2010760"/>
            <a:ext cx="413808" cy="363659"/>
            <a:chOff x="2085450" y="2057100"/>
            <a:chExt cx="481900" cy="423500"/>
          </a:xfrm>
        </p:grpSpPr>
        <p:sp>
          <p:nvSpPr>
            <p:cNvPr id="209" name="Google Shape;209;p21"/>
            <p:cNvSpPr/>
            <p:nvPr/>
          </p:nvSpPr>
          <p:spPr>
            <a:xfrm>
              <a:off x="2085450" y="2061650"/>
              <a:ext cx="141250" cy="418950"/>
            </a:xfrm>
            <a:custGeom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254900" y="2061050"/>
              <a:ext cx="143050" cy="415650"/>
            </a:xfrm>
            <a:custGeom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426175" y="2057100"/>
              <a:ext cx="141175" cy="418925"/>
            </a:xfrm>
            <a:custGeom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5" name="Google Shape;215;p21"/>
          <p:cNvSpPr/>
          <p:nvPr/>
        </p:nvSpPr>
        <p:spPr>
          <a:xfrm>
            <a:off x="485475" y="1338345"/>
            <a:ext cx="146805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Hardware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85475" y="2707069"/>
            <a:ext cx="1287900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Storage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7008024" y="1338345"/>
            <a:ext cx="1678771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Software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7082317" y="3977038"/>
            <a:ext cx="1629953" cy="56311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Video Streaming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5956229" y="2029410"/>
            <a:ext cx="478772" cy="478772"/>
            <a:chOff x="-63250676" y="4110200"/>
            <a:chExt cx="317425" cy="317425"/>
          </a:xfrm>
        </p:grpSpPr>
        <p:sp>
          <p:nvSpPr>
            <p:cNvPr id="221" name="Google Shape;221;p21"/>
            <p:cNvSpPr/>
            <p:nvPr/>
          </p:nvSpPr>
          <p:spPr>
            <a:xfrm>
              <a:off x="-63007298" y="4153725"/>
              <a:ext cx="30725" cy="29750"/>
            </a:xfrm>
            <a:custGeom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-63203423" y="4159025"/>
              <a:ext cx="222925" cy="222150"/>
            </a:xfrm>
            <a:custGeom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-63102598" y="4401625"/>
              <a:ext cx="20500" cy="26000"/>
            </a:xfrm>
            <a:custGeom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-63006523" y="4354350"/>
              <a:ext cx="29950" cy="29975"/>
            </a:xfrm>
            <a:custGeom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-62960827" y="4258275"/>
              <a:ext cx="27575" cy="20500"/>
            </a:xfrm>
            <a:custGeom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-63250676" y="4259050"/>
              <a:ext cx="26800" cy="20500"/>
            </a:xfrm>
            <a:custGeom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-63208948" y="4354350"/>
              <a:ext cx="29175" cy="29975"/>
            </a:xfrm>
            <a:custGeom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-63208148" y="4153725"/>
              <a:ext cx="30725" cy="29750"/>
            </a:xfrm>
            <a:custGeom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-63102598" y="4110200"/>
              <a:ext cx="20500" cy="27600"/>
            </a:xfrm>
            <a:custGeom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3"/>
                </a:gs>
                <a:gs pos="100000">
                  <a:schemeClr val="accent4"/>
                </a:gs>
              </a:gsLst>
              <a:lin ang="809933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2" name="Google Shape;216;p21">
            <a:extLst>
              <a:ext uri="{FF2B5EF4-FFF2-40B4-BE49-F238E27FC236}">
                <a16:creationId xmlns:a16="http://schemas.microsoft.com/office/drawing/2014/main" id="{707FABCF-871B-4C67-B42C-9D8C7E490851}"/>
              </a:ext>
            </a:extLst>
          </p:cNvPr>
          <p:cNvSpPr/>
          <p:nvPr/>
        </p:nvSpPr>
        <p:spPr>
          <a:xfrm>
            <a:off x="209637" y="3913920"/>
            <a:ext cx="2019726" cy="62623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Backup Dtata Recovery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3" name="Google Shape;217;p21">
            <a:extLst>
              <a:ext uri="{FF2B5EF4-FFF2-40B4-BE49-F238E27FC236}">
                <a16:creationId xmlns:a16="http://schemas.microsoft.com/office/drawing/2014/main" id="{E5EA7483-1286-4A30-ADAC-01A4F859B6CF}"/>
              </a:ext>
            </a:extLst>
          </p:cNvPr>
          <p:cNvSpPr/>
          <p:nvPr/>
        </p:nvSpPr>
        <p:spPr>
          <a:xfrm>
            <a:off x="6979754" y="2707069"/>
            <a:ext cx="1678771" cy="434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Databases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233"/>
        <p:cNvGrpSpPr/>
        <p:nvPr/>
      </p:nvGrpSpPr>
      <p:grpSpPr>
        <a:xfrm>
          <a:off x="0" y="0"/>
          <a:ext cx="0" cy="0"/>
        </a:xfrm>
      </p:grpSpPr>
      <p:sp>
        <p:nvSpPr>
          <p:cNvPr id="234" name="Google Shape;234;p22"/>
          <p:cNvSpPr/>
          <p:nvPr/>
        </p:nvSpPr>
        <p:spPr>
          <a:xfrm>
            <a:off x="2775689" y="3526100"/>
            <a:ext cx="1110806" cy="634882"/>
          </a:xfrm>
          <a:custGeom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1664889" y="1893400"/>
            <a:ext cx="1110806" cy="634882"/>
          </a:xfrm>
          <a:custGeom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1158325" y="1693800"/>
            <a:ext cx="2637833" cy="2750116"/>
          </a:xfrm>
          <a:custGeom>
            <a:rect l="l" t="t" r="r" b="b"/>
            <a:pathLst>
              <a:path w="98749" h="100077" extrusionOk="0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lnTo>
                  <a:pt x="95415" y="13610"/>
                </a:lnTo>
                <a:lnTo>
                  <a:pt x="95390" y="14011"/>
                </a:lnTo>
                <a:cubicBezTo>
                  <a:pt x="95390" y="14136"/>
                  <a:pt x="95365" y="14287"/>
                  <a:pt x="95340" y="14412"/>
                </a:cubicBezTo>
                <a:cubicBezTo>
                  <a:pt x="95290" y="14663"/>
                  <a:pt x="95265" y="14938"/>
                  <a:pt x="95215" y="15189"/>
                </a:cubicBezTo>
                <a:lnTo>
                  <a:pt x="95014" y="15966"/>
                </a:lnTo>
                <a:cubicBezTo>
                  <a:pt x="94989" y="16091"/>
                  <a:pt x="94964" y="16217"/>
                  <a:pt x="94914" y="16342"/>
                </a:cubicBezTo>
                <a:lnTo>
                  <a:pt x="94788" y="16718"/>
                </a:lnTo>
                <a:cubicBezTo>
                  <a:pt x="94688" y="16968"/>
                  <a:pt x="94613" y="17219"/>
                  <a:pt x="94513" y="17470"/>
                </a:cubicBezTo>
                <a:cubicBezTo>
                  <a:pt x="94262" y="17946"/>
                  <a:pt x="94062" y="18447"/>
                  <a:pt x="93761" y="18873"/>
                </a:cubicBezTo>
                <a:cubicBezTo>
                  <a:pt x="93510" y="19349"/>
                  <a:pt x="93159" y="19750"/>
                  <a:pt x="92859" y="20202"/>
                </a:cubicBezTo>
                <a:cubicBezTo>
                  <a:pt x="92683" y="20402"/>
                  <a:pt x="92483" y="20577"/>
                  <a:pt x="92307" y="20778"/>
                </a:cubicBezTo>
                <a:lnTo>
                  <a:pt x="92057" y="21104"/>
                </a:lnTo>
                <a:lnTo>
                  <a:pt x="91756" y="21354"/>
                </a:lnTo>
                <a:cubicBezTo>
                  <a:pt x="91555" y="21530"/>
                  <a:pt x="91355" y="21730"/>
                  <a:pt x="91154" y="21906"/>
                </a:cubicBezTo>
                <a:cubicBezTo>
                  <a:pt x="90929" y="22056"/>
                  <a:pt x="90728" y="22207"/>
                  <a:pt x="90503" y="22382"/>
                </a:cubicBezTo>
                <a:cubicBezTo>
                  <a:pt x="89626" y="22958"/>
                  <a:pt x="88698" y="23510"/>
                  <a:pt x="87671" y="23836"/>
                </a:cubicBezTo>
                <a:lnTo>
                  <a:pt x="87320" y="23961"/>
                </a:lnTo>
                <a:cubicBezTo>
                  <a:pt x="87194" y="24011"/>
                  <a:pt x="87044" y="24036"/>
                  <a:pt x="86919" y="24061"/>
                </a:cubicBezTo>
                <a:cubicBezTo>
                  <a:pt x="86668" y="24136"/>
                  <a:pt x="86418" y="24187"/>
                  <a:pt x="86167" y="24262"/>
                </a:cubicBezTo>
                <a:cubicBezTo>
                  <a:pt x="85891" y="24312"/>
                  <a:pt x="85615" y="24337"/>
                  <a:pt x="85365" y="24387"/>
                </a:cubicBezTo>
                <a:cubicBezTo>
                  <a:pt x="85240" y="24412"/>
                  <a:pt x="85114" y="24437"/>
                  <a:pt x="84964" y="24437"/>
                </a:cubicBezTo>
                <a:lnTo>
                  <a:pt x="84563" y="24462"/>
                </a:lnTo>
                <a:lnTo>
                  <a:pt x="83736" y="24512"/>
                </a:lnTo>
                <a:lnTo>
                  <a:pt x="72808" y="24512"/>
                </a:lnTo>
                <a:lnTo>
                  <a:pt x="71931" y="24562"/>
                </a:lnTo>
                <a:cubicBezTo>
                  <a:pt x="71355" y="24588"/>
                  <a:pt x="70753" y="24588"/>
                  <a:pt x="70177" y="24663"/>
                </a:cubicBezTo>
                <a:lnTo>
                  <a:pt x="68447" y="24938"/>
                </a:lnTo>
                <a:cubicBezTo>
                  <a:pt x="66142" y="25364"/>
                  <a:pt x="63886" y="26066"/>
                  <a:pt x="61781" y="27144"/>
                </a:cubicBezTo>
                <a:lnTo>
                  <a:pt x="61004" y="27520"/>
                </a:lnTo>
                <a:cubicBezTo>
                  <a:pt x="60728" y="27645"/>
                  <a:pt x="60503" y="27821"/>
                  <a:pt x="60252" y="27971"/>
                </a:cubicBezTo>
                <a:lnTo>
                  <a:pt x="58748" y="28873"/>
                </a:lnTo>
                <a:cubicBezTo>
                  <a:pt x="57796" y="29575"/>
                  <a:pt x="56843" y="30227"/>
                  <a:pt x="55991" y="31054"/>
                </a:cubicBezTo>
                <a:cubicBezTo>
                  <a:pt x="55565" y="31455"/>
                  <a:pt x="55114" y="31831"/>
                  <a:pt x="54713" y="32257"/>
                </a:cubicBezTo>
                <a:lnTo>
                  <a:pt x="53535" y="33560"/>
                </a:lnTo>
                <a:cubicBezTo>
                  <a:pt x="53159" y="33986"/>
                  <a:pt x="52808" y="34462"/>
                  <a:pt x="52457" y="34938"/>
                </a:cubicBezTo>
                <a:lnTo>
                  <a:pt x="51931" y="35640"/>
                </a:lnTo>
                <a:cubicBezTo>
                  <a:pt x="51781" y="35866"/>
                  <a:pt x="51630" y="36141"/>
                  <a:pt x="51480" y="36392"/>
                </a:cubicBezTo>
                <a:cubicBezTo>
                  <a:pt x="51154" y="36893"/>
                  <a:pt x="50853" y="37395"/>
                  <a:pt x="50553" y="37896"/>
                </a:cubicBezTo>
                <a:lnTo>
                  <a:pt x="49801" y="39475"/>
                </a:lnTo>
                <a:cubicBezTo>
                  <a:pt x="49675" y="39725"/>
                  <a:pt x="49525" y="40001"/>
                  <a:pt x="49425" y="40277"/>
                </a:cubicBezTo>
                <a:lnTo>
                  <a:pt x="49124" y="41104"/>
                </a:lnTo>
                <a:cubicBezTo>
                  <a:pt x="48924" y="41655"/>
                  <a:pt x="48698" y="42182"/>
                  <a:pt x="48548" y="42758"/>
                </a:cubicBezTo>
                <a:cubicBezTo>
                  <a:pt x="48247" y="43886"/>
                  <a:pt x="47946" y="45014"/>
                  <a:pt x="47796" y="46192"/>
                </a:cubicBezTo>
                <a:lnTo>
                  <a:pt x="47670" y="47069"/>
                </a:lnTo>
                <a:lnTo>
                  <a:pt x="47595" y="47495"/>
                </a:lnTo>
                <a:lnTo>
                  <a:pt x="47570" y="47921"/>
                </a:lnTo>
                <a:lnTo>
                  <a:pt x="47495" y="49675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70" y="55791"/>
                </a:lnTo>
                <a:lnTo>
                  <a:pt x="47445" y="55991"/>
                </a:lnTo>
                <a:cubicBezTo>
                  <a:pt x="47445" y="56267"/>
                  <a:pt x="47420" y="56518"/>
                  <a:pt x="47420" y="56793"/>
                </a:cubicBezTo>
                <a:cubicBezTo>
                  <a:pt x="47395" y="57069"/>
                  <a:pt x="47320" y="57320"/>
                  <a:pt x="47294" y="57595"/>
                </a:cubicBezTo>
                <a:lnTo>
                  <a:pt x="47244" y="57971"/>
                </a:lnTo>
                <a:cubicBezTo>
                  <a:pt x="47219" y="58122"/>
                  <a:pt x="47169" y="58247"/>
                  <a:pt x="47144" y="58372"/>
                </a:cubicBezTo>
                <a:cubicBezTo>
                  <a:pt x="47069" y="58623"/>
                  <a:pt x="47019" y="58873"/>
                  <a:pt x="46944" y="59149"/>
                </a:cubicBezTo>
                <a:cubicBezTo>
                  <a:pt x="46868" y="59375"/>
                  <a:pt x="46768" y="59625"/>
                  <a:pt x="46668" y="59876"/>
                </a:cubicBezTo>
                <a:cubicBezTo>
                  <a:pt x="46618" y="60001"/>
                  <a:pt x="46593" y="60127"/>
                  <a:pt x="46543" y="60252"/>
                </a:cubicBezTo>
                <a:lnTo>
                  <a:pt x="46367" y="60603"/>
                </a:lnTo>
                <a:cubicBezTo>
                  <a:pt x="46242" y="60853"/>
                  <a:pt x="46142" y="61104"/>
                  <a:pt x="46016" y="61330"/>
                </a:cubicBezTo>
                <a:cubicBezTo>
                  <a:pt x="45490" y="62257"/>
                  <a:pt x="44813" y="63109"/>
                  <a:pt x="44086" y="63886"/>
                </a:cubicBezTo>
                <a:lnTo>
                  <a:pt x="43510" y="64412"/>
                </a:lnTo>
                <a:cubicBezTo>
                  <a:pt x="43410" y="64513"/>
                  <a:pt x="43310" y="64613"/>
                  <a:pt x="43209" y="64688"/>
                </a:cubicBezTo>
                <a:lnTo>
                  <a:pt x="42883" y="64939"/>
                </a:lnTo>
                <a:cubicBezTo>
                  <a:pt x="42658" y="65089"/>
                  <a:pt x="42457" y="65264"/>
                  <a:pt x="42232" y="65390"/>
                </a:cubicBezTo>
                <a:cubicBezTo>
                  <a:pt x="42006" y="65540"/>
                  <a:pt x="41781" y="65665"/>
                  <a:pt x="41555" y="65816"/>
                </a:cubicBezTo>
                <a:cubicBezTo>
                  <a:pt x="40603" y="66317"/>
                  <a:pt x="39650" y="66768"/>
                  <a:pt x="38598" y="66969"/>
                </a:cubicBezTo>
                <a:lnTo>
                  <a:pt x="38222" y="67094"/>
                </a:lnTo>
                <a:cubicBezTo>
                  <a:pt x="38071" y="67094"/>
                  <a:pt x="37946" y="67119"/>
                  <a:pt x="37821" y="67144"/>
                </a:cubicBezTo>
                <a:cubicBezTo>
                  <a:pt x="37545" y="67169"/>
                  <a:pt x="37294" y="67219"/>
                  <a:pt x="37019" y="67269"/>
                </a:cubicBezTo>
                <a:cubicBezTo>
                  <a:pt x="36768" y="67269"/>
                  <a:pt x="36492" y="67269"/>
                  <a:pt x="36217" y="67295"/>
                </a:cubicBezTo>
                <a:lnTo>
                  <a:pt x="35816" y="67320"/>
                </a:lnTo>
                <a:lnTo>
                  <a:pt x="25590" y="67320"/>
                </a:lnTo>
                <a:lnTo>
                  <a:pt x="24713" y="67370"/>
                </a:lnTo>
                <a:lnTo>
                  <a:pt x="22984" y="67470"/>
                </a:lnTo>
                <a:lnTo>
                  <a:pt x="21229" y="67721"/>
                </a:lnTo>
                <a:cubicBezTo>
                  <a:pt x="20953" y="67771"/>
                  <a:pt x="20653" y="67796"/>
                  <a:pt x="20377" y="67871"/>
                </a:cubicBezTo>
                <a:lnTo>
                  <a:pt x="19525" y="68071"/>
                </a:lnTo>
                <a:cubicBezTo>
                  <a:pt x="18948" y="68222"/>
                  <a:pt x="18372" y="68347"/>
                  <a:pt x="17821" y="68523"/>
                </a:cubicBezTo>
                <a:cubicBezTo>
                  <a:pt x="16718" y="68924"/>
                  <a:pt x="15590" y="69300"/>
                  <a:pt x="14562" y="69851"/>
                </a:cubicBezTo>
                <a:lnTo>
                  <a:pt x="13760" y="70227"/>
                </a:lnTo>
                <a:lnTo>
                  <a:pt x="13359" y="70427"/>
                </a:lnTo>
                <a:lnTo>
                  <a:pt x="12984" y="70653"/>
                </a:lnTo>
                <a:lnTo>
                  <a:pt x="11505" y="71555"/>
                </a:lnTo>
                <a:cubicBezTo>
                  <a:pt x="11004" y="71881"/>
                  <a:pt x="10552" y="72257"/>
                  <a:pt x="10076" y="72583"/>
                </a:cubicBezTo>
                <a:lnTo>
                  <a:pt x="9374" y="73134"/>
                </a:lnTo>
                <a:cubicBezTo>
                  <a:pt x="9149" y="73310"/>
                  <a:pt x="8923" y="73510"/>
                  <a:pt x="8723" y="73711"/>
                </a:cubicBezTo>
                <a:cubicBezTo>
                  <a:pt x="8272" y="74087"/>
                  <a:pt x="7846" y="74488"/>
                  <a:pt x="7420" y="74889"/>
                </a:cubicBezTo>
                <a:lnTo>
                  <a:pt x="6242" y="76192"/>
                </a:lnTo>
                <a:cubicBezTo>
                  <a:pt x="4738" y="77971"/>
                  <a:pt x="3410" y="79926"/>
                  <a:pt x="2432" y="82057"/>
                </a:cubicBezTo>
                <a:lnTo>
                  <a:pt x="2056" y="82859"/>
                </a:lnTo>
                <a:cubicBezTo>
                  <a:pt x="1956" y="83134"/>
                  <a:pt x="1856" y="83410"/>
                  <a:pt x="1755" y="83686"/>
                </a:cubicBezTo>
                <a:cubicBezTo>
                  <a:pt x="1555" y="84237"/>
                  <a:pt x="1329" y="84788"/>
                  <a:pt x="1154" y="85340"/>
                </a:cubicBezTo>
                <a:lnTo>
                  <a:pt x="703" y="87044"/>
                </a:lnTo>
                <a:cubicBezTo>
                  <a:pt x="628" y="87320"/>
                  <a:pt x="552" y="87595"/>
                  <a:pt x="502" y="87896"/>
                </a:cubicBezTo>
                <a:lnTo>
                  <a:pt x="377" y="88748"/>
                </a:lnTo>
                <a:cubicBezTo>
                  <a:pt x="277" y="89325"/>
                  <a:pt x="176" y="89926"/>
                  <a:pt x="126" y="90503"/>
                </a:cubicBezTo>
                <a:lnTo>
                  <a:pt x="26" y="92257"/>
                </a:lnTo>
                <a:lnTo>
                  <a:pt x="26" y="926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08"/>
                </a:lnTo>
                <a:lnTo>
                  <a:pt x="3309" y="92332"/>
                </a:lnTo>
                <a:lnTo>
                  <a:pt x="3384" y="90803"/>
                </a:lnTo>
                <a:cubicBezTo>
                  <a:pt x="3435" y="90302"/>
                  <a:pt x="3535" y="89801"/>
                  <a:pt x="3610" y="89275"/>
                </a:cubicBezTo>
                <a:lnTo>
                  <a:pt x="3735" y="88523"/>
                </a:lnTo>
                <a:cubicBezTo>
                  <a:pt x="3760" y="88272"/>
                  <a:pt x="3836" y="88021"/>
                  <a:pt x="3911" y="87796"/>
                </a:cubicBezTo>
                <a:lnTo>
                  <a:pt x="4287" y="86292"/>
                </a:lnTo>
                <a:cubicBezTo>
                  <a:pt x="4462" y="85816"/>
                  <a:pt x="4638" y="85340"/>
                  <a:pt x="4813" y="84864"/>
                </a:cubicBezTo>
                <a:cubicBezTo>
                  <a:pt x="4888" y="84613"/>
                  <a:pt x="4988" y="84387"/>
                  <a:pt x="5089" y="84137"/>
                </a:cubicBezTo>
                <a:lnTo>
                  <a:pt x="5415" y="83460"/>
                </a:lnTo>
                <a:cubicBezTo>
                  <a:pt x="6242" y="81580"/>
                  <a:pt x="7420" y="79876"/>
                  <a:pt x="8723" y="78322"/>
                </a:cubicBezTo>
                <a:lnTo>
                  <a:pt x="9750" y="77194"/>
                </a:lnTo>
                <a:cubicBezTo>
                  <a:pt x="10126" y="76843"/>
                  <a:pt x="10502" y="76518"/>
                  <a:pt x="10878" y="76167"/>
                </a:cubicBezTo>
                <a:cubicBezTo>
                  <a:pt x="11079" y="75991"/>
                  <a:pt x="11254" y="75816"/>
                  <a:pt x="11455" y="75665"/>
                </a:cubicBezTo>
                <a:lnTo>
                  <a:pt x="12056" y="75189"/>
                </a:lnTo>
                <a:cubicBezTo>
                  <a:pt x="12482" y="74889"/>
                  <a:pt x="12883" y="74563"/>
                  <a:pt x="13309" y="74312"/>
                </a:cubicBezTo>
                <a:lnTo>
                  <a:pt x="14613" y="73510"/>
                </a:lnTo>
                <a:lnTo>
                  <a:pt x="14938" y="73310"/>
                </a:lnTo>
                <a:lnTo>
                  <a:pt x="15289" y="73134"/>
                </a:lnTo>
                <a:lnTo>
                  <a:pt x="15966" y="72808"/>
                </a:lnTo>
                <a:cubicBezTo>
                  <a:pt x="16868" y="72332"/>
                  <a:pt x="17846" y="72006"/>
                  <a:pt x="18823" y="71655"/>
                </a:cubicBezTo>
                <a:cubicBezTo>
                  <a:pt x="19299" y="71505"/>
                  <a:pt x="19801" y="71405"/>
                  <a:pt x="20302" y="71254"/>
                </a:cubicBezTo>
                <a:lnTo>
                  <a:pt x="21029" y="71079"/>
                </a:lnTo>
                <a:cubicBezTo>
                  <a:pt x="21279" y="71029"/>
                  <a:pt x="21530" y="71004"/>
                  <a:pt x="21781" y="70954"/>
                </a:cubicBezTo>
                <a:lnTo>
                  <a:pt x="23309" y="70728"/>
                </a:lnTo>
                <a:lnTo>
                  <a:pt x="24838" y="70653"/>
                </a:lnTo>
                <a:lnTo>
                  <a:pt x="25590" y="70603"/>
                </a:lnTo>
                <a:lnTo>
                  <a:pt x="35816" y="70603"/>
                </a:lnTo>
                <a:lnTo>
                  <a:pt x="36342" y="70578"/>
                </a:lnTo>
                <a:lnTo>
                  <a:pt x="37370" y="70528"/>
                </a:lnTo>
                <a:lnTo>
                  <a:pt x="38372" y="70377"/>
                </a:lnTo>
                <a:cubicBezTo>
                  <a:pt x="38548" y="70352"/>
                  <a:pt x="38698" y="70327"/>
                  <a:pt x="38873" y="70302"/>
                </a:cubicBezTo>
                <a:lnTo>
                  <a:pt x="39375" y="70177"/>
                </a:lnTo>
                <a:cubicBezTo>
                  <a:pt x="40703" y="69876"/>
                  <a:pt x="41956" y="69300"/>
                  <a:pt x="43159" y="68673"/>
                </a:cubicBezTo>
                <a:lnTo>
                  <a:pt x="44036" y="68147"/>
                </a:lnTo>
                <a:cubicBezTo>
                  <a:pt x="44337" y="67971"/>
                  <a:pt x="44588" y="67746"/>
                  <a:pt x="44863" y="67545"/>
                </a:cubicBezTo>
                <a:lnTo>
                  <a:pt x="45289" y="67244"/>
                </a:lnTo>
                <a:cubicBezTo>
                  <a:pt x="45415" y="67119"/>
                  <a:pt x="45540" y="66994"/>
                  <a:pt x="45665" y="66894"/>
                </a:cubicBezTo>
                <a:cubicBezTo>
                  <a:pt x="45916" y="66668"/>
                  <a:pt x="46167" y="66442"/>
                  <a:pt x="46417" y="66192"/>
                </a:cubicBezTo>
                <a:cubicBezTo>
                  <a:pt x="47370" y="65214"/>
                  <a:pt x="48197" y="64112"/>
                  <a:pt x="48873" y="62934"/>
                </a:cubicBezTo>
                <a:cubicBezTo>
                  <a:pt x="49049" y="62633"/>
                  <a:pt x="49174" y="62307"/>
                  <a:pt x="49325" y="62006"/>
                </a:cubicBezTo>
                <a:lnTo>
                  <a:pt x="49550" y="61555"/>
                </a:lnTo>
                <a:cubicBezTo>
                  <a:pt x="49625" y="61405"/>
                  <a:pt x="49675" y="61229"/>
                  <a:pt x="49726" y="61079"/>
                </a:cubicBezTo>
                <a:lnTo>
                  <a:pt x="50102" y="60102"/>
                </a:lnTo>
                <a:lnTo>
                  <a:pt x="50352" y="59124"/>
                </a:lnTo>
                <a:cubicBezTo>
                  <a:pt x="50377" y="58949"/>
                  <a:pt x="50427" y="58798"/>
                  <a:pt x="50452" y="58623"/>
                </a:cubicBezTo>
                <a:lnTo>
                  <a:pt x="50528" y="58122"/>
                </a:lnTo>
                <a:cubicBezTo>
                  <a:pt x="50578" y="57771"/>
                  <a:pt x="50653" y="57445"/>
                  <a:pt x="50678" y="57094"/>
                </a:cubicBezTo>
                <a:lnTo>
                  <a:pt x="50728" y="56066"/>
                </a:lnTo>
                <a:lnTo>
                  <a:pt x="50753" y="55816"/>
                </a:lnTo>
                <a:cubicBezTo>
                  <a:pt x="50753" y="55741"/>
                  <a:pt x="50753" y="55640"/>
                  <a:pt x="50753" y="55540"/>
                </a:cubicBez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726"/>
                </a:lnTo>
                <a:lnTo>
                  <a:pt x="50853" y="48197"/>
                </a:lnTo>
                <a:lnTo>
                  <a:pt x="50878" y="47821"/>
                </a:lnTo>
                <a:lnTo>
                  <a:pt x="50929" y="47445"/>
                </a:lnTo>
                <a:lnTo>
                  <a:pt x="51029" y="46693"/>
                </a:lnTo>
                <a:cubicBezTo>
                  <a:pt x="51154" y="45665"/>
                  <a:pt x="51430" y="44688"/>
                  <a:pt x="51706" y="43685"/>
                </a:cubicBezTo>
                <a:cubicBezTo>
                  <a:pt x="51831" y="43209"/>
                  <a:pt x="52031" y="42733"/>
                  <a:pt x="52207" y="42257"/>
                </a:cubicBezTo>
                <a:lnTo>
                  <a:pt x="52457" y="41530"/>
                </a:lnTo>
                <a:cubicBezTo>
                  <a:pt x="52558" y="41279"/>
                  <a:pt x="52683" y="41054"/>
                  <a:pt x="52783" y="40828"/>
                </a:cubicBezTo>
                <a:lnTo>
                  <a:pt x="53460" y="39450"/>
                </a:lnTo>
                <a:lnTo>
                  <a:pt x="54237" y="38146"/>
                </a:lnTo>
                <a:cubicBezTo>
                  <a:pt x="54387" y="37921"/>
                  <a:pt x="54488" y="37695"/>
                  <a:pt x="54663" y="37495"/>
                </a:cubicBezTo>
                <a:lnTo>
                  <a:pt x="55114" y="36893"/>
                </a:lnTo>
                <a:cubicBezTo>
                  <a:pt x="55415" y="36492"/>
                  <a:pt x="55691" y="36041"/>
                  <a:pt x="56041" y="35665"/>
                </a:cubicBezTo>
                <a:lnTo>
                  <a:pt x="57069" y="34537"/>
                </a:lnTo>
                <a:cubicBezTo>
                  <a:pt x="57420" y="34162"/>
                  <a:pt x="57821" y="33836"/>
                  <a:pt x="58172" y="33485"/>
                </a:cubicBezTo>
                <a:cubicBezTo>
                  <a:pt x="58924" y="32783"/>
                  <a:pt x="59776" y="32207"/>
                  <a:pt x="60578" y="31605"/>
                </a:cubicBezTo>
                <a:lnTo>
                  <a:pt x="61881" y="30803"/>
                </a:lnTo>
                <a:cubicBezTo>
                  <a:pt x="62107" y="30678"/>
                  <a:pt x="62307" y="30527"/>
                  <a:pt x="62558" y="30427"/>
                </a:cubicBezTo>
                <a:lnTo>
                  <a:pt x="63234" y="30076"/>
                </a:lnTo>
                <a:cubicBezTo>
                  <a:pt x="65064" y="29149"/>
                  <a:pt x="67044" y="28547"/>
                  <a:pt x="69024" y="28172"/>
                </a:cubicBezTo>
                <a:lnTo>
                  <a:pt x="70553" y="27921"/>
                </a:lnTo>
                <a:cubicBezTo>
                  <a:pt x="71054" y="27871"/>
                  <a:pt x="71555" y="27871"/>
                  <a:pt x="72082" y="27821"/>
                </a:cubicBezTo>
                <a:cubicBezTo>
                  <a:pt x="72620" y="27796"/>
                  <a:pt x="73078" y="27789"/>
                  <a:pt x="73510" y="27789"/>
                </a:cubicBezTo>
                <a:cubicBezTo>
                  <a:pt x="73942" y="27789"/>
                  <a:pt x="74350" y="27796"/>
                  <a:pt x="74788" y="27796"/>
                </a:cubicBezTo>
                <a:lnTo>
                  <a:pt x="83736" y="27796"/>
                </a:lnTo>
                <a:lnTo>
                  <a:pt x="84788" y="27720"/>
                </a:lnTo>
                <a:lnTo>
                  <a:pt x="85290" y="27720"/>
                </a:lnTo>
                <a:cubicBezTo>
                  <a:pt x="85465" y="27695"/>
                  <a:pt x="85615" y="27670"/>
                  <a:pt x="85791" y="27645"/>
                </a:cubicBezTo>
                <a:lnTo>
                  <a:pt x="86819" y="27495"/>
                </a:lnTo>
                <a:lnTo>
                  <a:pt x="87796" y="27219"/>
                </a:lnTo>
                <a:cubicBezTo>
                  <a:pt x="87971" y="27194"/>
                  <a:pt x="88122" y="27144"/>
                  <a:pt x="88297" y="27094"/>
                </a:cubicBezTo>
                <a:lnTo>
                  <a:pt x="88773" y="26918"/>
                </a:lnTo>
                <a:cubicBezTo>
                  <a:pt x="90077" y="26492"/>
                  <a:pt x="91280" y="25816"/>
                  <a:pt x="92408" y="25064"/>
                </a:cubicBezTo>
                <a:lnTo>
                  <a:pt x="93235" y="24437"/>
                </a:lnTo>
                <a:cubicBezTo>
                  <a:pt x="93485" y="24237"/>
                  <a:pt x="93736" y="23986"/>
                  <a:pt x="93986" y="23760"/>
                </a:cubicBezTo>
                <a:lnTo>
                  <a:pt x="94362" y="23410"/>
                </a:lnTo>
                <a:lnTo>
                  <a:pt x="94713" y="23034"/>
                </a:lnTo>
                <a:cubicBezTo>
                  <a:pt x="94939" y="22783"/>
                  <a:pt x="95189" y="22532"/>
                  <a:pt x="95390" y="22257"/>
                </a:cubicBezTo>
                <a:cubicBezTo>
                  <a:pt x="95791" y="21705"/>
                  <a:pt x="96242" y="21179"/>
                  <a:pt x="96568" y="20577"/>
                </a:cubicBezTo>
                <a:cubicBezTo>
                  <a:pt x="96944" y="20026"/>
                  <a:pt x="97220" y="19374"/>
                  <a:pt x="97520" y="18773"/>
                </a:cubicBezTo>
                <a:cubicBezTo>
                  <a:pt x="97646" y="18472"/>
                  <a:pt x="97746" y="18121"/>
                  <a:pt x="97871" y="17821"/>
                </a:cubicBezTo>
                <a:lnTo>
                  <a:pt x="98047" y="17344"/>
                </a:lnTo>
                <a:cubicBezTo>
                  <a:pt x="98097" y="17169"/>
                  <a:pt x="98147" y="17019"/>
                  <a:pt x="98172" y="16843"/>
                </a:cubicBezTo>
                <a:lnTo>
                  <a:pt x="98448" y="15841"/>
                </a:lnTo>
                <a:lnTo>
                  <a:pt x="98598" y="14838"/>
                </a:lnTo>
                <a:cubicBezTo>
                  <a:pt x="98623" y="14663"/>
                  <a:pt x="98648" y="14512"/>
                  <a:pt x="98673" y="14337"/>
                </a:cubicBezTo>
                <a:lnTo>
                  <a:pt x="98698" y="13811"/>
                </a:lnTo>
                <a:lnTo>
                  <a:pt x="98748" y="12783"/>
                </a:ln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231300" y="1693800"/>
            <a:ext cx="2637165" cy="2750116"/>
          </a:xfrm>
          <a:custGeom>
            <a:rect l="l" t="t" r="r" b="b"/>
            <a:pathLst>
              <a:path w="98724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785"/>
                </a:lnTo>
                <a:lnTo>
                  <a:pt x="95365" y="14287"/>
                </a:lnTo>
                <a:cubicBezTo>
                  <a:pt x="95365" y="14437"/>
                  <a:pt x="95315" y="14613"/>
                  <a:pt x="95290" y="14763"/>
                </a:cubicBezTo>
                <a:lnTo>
                  <a:pt x="95139" y="15740"/>
                </a:lnTo>
                <a:lnTo>
                  <a:pt x="94914" y="16693"/>
                </a:lnTo>
                <a:cubicBezTo>
                  <a:pt x="94864" y="16843"/>
                  <a:pt x="94838" y="17019"/>
                  <a:pt x="94788" y="17169"/>
                </a:cubicBezTo>
                <a:lnTo>
                  <a:pt x="94613" y="17620"/>
                </a:lnTo>
                <a:cubicBezTo>
                  <a:pt x="94488" y="17921"/>
                  <a:pt x="94387" y="18247"/>
                  <a:pt x="94262" y="18547"/>
                </a:cubicBezTo>
                <a:cubicBezTo>
                  <a:pt x="93961" y="19124"/>
                  <a:pt x="93711" y="19750"/>
                  <a:pt x="93360" y="20302"/>
                </a:cubicBezTo>
                <a:cubicBezTo>
                  <a:pt x="93034" y="20878"/>
                  <a:pt x="92608" y="21379"/>
                  <a:pt x="92232" y="21906"/>
                </a:cubicBezTo>
                <a:cubicBezTo>
                  <a:pt x="92006" y="22156"/>
                  <a:pt x="91781" y="22407"/>
                  <a:pt x="91555" y="22633"/>
                </a:cubicBezTo>
                <a:lnTo>
                  <a:pt x="91229" y="23009"/>
                </a:lnTo>
                <a:lnTo>
                  <a:pt x="90879" y="23334"/>
                </a:lnTo>
                <a:cubicBezTo>
                  <a:pt x="90628" y="23560"/>
                  <a:pt x="90377" y="23786"/>
                  <a:pt x="90127" y="24011"/>
                </a:cubicBezTo>
                <a:lnTo>
                  <a:pt x="89350" y="24588"/>
                </a:lnTo>
                <a:cubicBezTo>
                  <a:pt x="88247" y="25314"/>
                  <a:pt x="87094" y="25991"/>
                  <a:pt x="85841" y="26392"/>
                </a:cubicBezTo>
                <a:lnTo>
                  <a:pt x="85390" y="26567"/>
                </a:lnTo>
                <a:cubicBezTo>
                  <a:pt x="85239" y="26618"/>
                  <a:pt x="85064" y="26643"/>
                  <a:pt x="84914" y="26693"/>
                </a:cubicBezTo>
                <a:lnTo>
                  <a:pt x="83961" y="26918"/>
                </a:lnTo>
                <a:lnTo>
                  <a:pt x="82984" y="27069"/>
                </a:lnTo>
                <a:cubicBezTo>
                  <a:pt x="82833" y="27094"/>
                  <a:pt x="82658" y="27144"/>
                  <a:pt x="82508" y="27144"/>
                </a:cubicBezTo>
                <a:lnTo>
                  <a:pt x="82006" y="27169"/>
                </a:lnTo>
                <a:lnTo>
                  <a:pt x="81004" y="27219"/>
                </a:lnTo>
                <a:lnTo>
                  <a:pt x="72056" y="27219"/>
                </a:lnTo>
                <a:cubicBezTo>
                  <a:pt x="71705" y="27219"/>
                  <a:pt x="71379" y="27215"/>
                  <a:pt x="71041" y="27215"/>
                </a:cubicBezTo>
                <a:cubicBezTo>
                  <a:pt x="70534" y="27215"/>
                  <a:pt x="70001" y="27224"/>
                  <a:pt x="69325" y="27269"/>
                </a:cubicBezTo>
                <a:cubicBezTo>
                  <a:pt x="68798" y="27294"/>
                  <a:pt x="68272" y="27294"/>
                  <a:pt x="67746" y="27369"/>
                </a:cubicBezTo>
                <a:lnTo>
                  <a:pt x="66192" y="27595"/>
                </a:lnTo>
                <a:cubicBezTo>
                  <a:pt x="64162" y="27996"/>
                  <a:pt x="62132" y="28623"/>
                  <a:pt x="60252" y="29575"/>
                </a:cubicBezTo>
                <a:lnTo>
                  <a:pt x="59550" y="29926"/>
                </a:lnTo>
                <a:cubicBezTo>
                  <a:pt x="59324" y="30026"/>
                  <a:pt x="59099" y="30177"/>
                  <a:pt x="58873" y="30302"/>
                </a:cubicBezTo>
                <a:lnTo>
                  <a:pt x="57520" y="31129"/>
                </a:lnTo>
                <a:cubicBezTo>
                  <a:pt x="56693" y="31755"/>
                  <a:pt x="55816" y="32332"/>
                  <a:pt x="55064" y="33084"/>
                </a:cubicBezTo>
                <a:cubicBezTo>
                  <a:pt x="54688" y="33435"/>
                  <a:pt x="54287" y="33761"/>
                  <a:pt x="53936" y="34162"/>
                </a:cubicBezTo>
                <a:lnTo>
                  <a:pt x="52883" y="35314"/>
                </a:lnTo>
                <a:cubicBezTo>
                  <a:pt x="52532" y="35690"/>
                  <a:pt x="52232" y="36141"/>
                  <a:pt x="51906" y="36542"/>
                </a:cubicBezTo>
                <a:lnTo>
                  <a:pt x="51455" y="37169"/>
                </a:lnTo>
                <a:cubicBezTo>
                  <a:pt x="51304" y="37395"/>
                  <a:pt x="51179" y="37620"/>
                  <a:pt x="51029" y="37846"/>
                </a:cubicBezTo>
                <a:lnTo>
                  <a:pt x="50227" y="39174"/>
                </a:lnTo>
                <a:lnTo>
                  <a:pt x="49525" y="40603"/>
                </a:lnTo>
                <a:cubicBezTo>
                  <a:pt x="49425" y="40828"/>
                  <a:pt x="49299" y="41054"/>
                  <a:pt x="49199" y="41304"/>
                </a:cubicBezTo>
                <a:lnTo>
                  <a:pt x="48923" y="42056"/>
                </a:lnTo>
                <a:cubicBezTo>
                  <a:pt x="48773" y="42532"/>
                  <a:pt x="48547" y="43034"/>
                  <a:pt x="48422" y="43535"/>
                </a:cubicBezTo>
                <a:cubicBezTo>
                  <a:pt x="48146" y="44538"/>
                  <a:pt x="47871" y="45565"/>
                  <a:pt x="47745" y="46593"/>
                </a:cubicBezTo>
                <a:lnTo>
                  <a:pt x="47620" y="47370"/>
                </a:lnTo>
                <a:lnTo>
                  <a:pt x="47570" y="47771"/>
                </a:lnTo>
                <a:lnTo>
                  <a:pt x="47545" y="48147"/>
                </a:lnTo>
                <a:lnTo>
                  <a:pt x="47470" y="49726"/>
                </a:lnTo>
                <a:lnTo>
                  <a:pt x="47470" y="50101"/>
                </a:lnTo>
                <a:lnTo>
                  <a:pt x="47470" y="50427"/>
                </a:ln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lnTo>
                  <a:pt x="47470" y="55540"/>
                </a:lnTo>
                <a:lnTo>
                  <a:pt x="47470" y="55690"/>
                </a:lnTo>
                <a:lnTo>
                  <a:pt x="47445" y="55816"/>
                </a:lnTo>
                <a:lnTo>
                  <a:pt x="47445" y="56066"/>
                </a:lnTo>
                <a:lnTo>
                  <a:pt x="47395" y="57044"/>
                </a:lnTo>
                <a:cubicBezTo>
                  <a:pt x="47370" y="57370"/>
                  <a:pt x="47294" y="57695"/>
                  <a:pt x="47244" y="58021"/>
                </a:cubicBezTo>
                <a:lnTo>
                  <a:pt x="47169" y="58523"/>
                </a:lnTo>
                <a:cubicBezTo>
                  <a:pt x="47144" y="58673"/>
                  <a:pt x="47094" y="58823"/>
                  <a:pt x="47069" y="58999"/>
                </a:cubicBezTo>
                <a:lnTo>
                  <a:pt x="46818" y="59951"/>
                </a:lnTo>
                <a:lnTo>
                  <a:pt x="46467" y="60878"/>
                </a:lnTo>
                <a:cubicBezTo>
                  <a:pt x="46417" y="61029"/>
                  <a:pt x="46367" y="61179"/>
                  <a:pt x="46292" y="61330"/>
                </a:cubicBezTo>
                <a:lnTo>
                  <a:pt x="46091" y="61781"/>
                </a:lnTo>
                <a:cubicBezTo>
                  <a:pt x="45941" y="62056"/>
                  <a:pt x="45816" y="62357"/>
                  <a:pt x="45640" y="62658"/>
                </a:cubicBezTo>
                <a:cubicBezTo>
                  <a:pt x="45014" y="63786"/>
                  <a:pt x="44187" y="64838"/>
                  <a:pt x="43284" y="65791"/>
                </a:cubicBezTo>
                <a:lnTo>
                  <a:pt x="42557" y="66467"/>
                </a:lnTo>
                <a:cubicBezTo>
                  <a:pt x="42432" y="66568"/>
                  <a:pt x="42332" y="66693"/>
                  <a:pt x="42182" y="66793"/>
                </a:cubicBezTo>
                <a:lnTo>
                  <a:pt x="41806" y="67094"/>
                </a:lnTo>
                <a:cubicBezTo>
                  <a:pt x="41530" y="67269"/>
                  <a:pt x="41279" y="67495"/>
                  <a:pt x="41004" y="67670"/>
                </a:cubicBezTo>
                <a:lnTo>
                  <a:pt x="40151" y="68172"/>
                </a:lnTo>
                <a:cubicBezTo>
                  <a:pt x="38999" y="68798"/>
                  <a:pt x="37796" y="69350"/>
                  <a:pt x="36517" y="69625"/>
                </a:cubicBezTo>
                <a:lnTo>
                  <a:pt x="36041" y="69751"/>
                </a:lnTo>
                <a:cubicBezTo>
                  <a:pt x="35866" y="69776"/>
                  <a:pt x="35715" y="69776"/>
                  <a:pt x="35540" y="69826"/>
                </a:cubicBezTo>
                <a:lnTo>
                  <a:pt x="34562" y="69976"/>
                </a:lnTo>
                <a:lnTo>
                  <a:pt x="33585" y="70001"/>
                </a:lnTo>
                <a:lnTo>
                  <a:pt x="33084" y="70051"/>
                </a:lnTo>
                <a:lnTo>
                  <a:pt x="22858" y="70051"/>
                </a:lnTo>
                <a:lnTo>
                  <a:pt x="22081" y="70076"/>
                </a:lnTo>
                <a:lnTo>
                  <a:pt x="20527" y="70152"/>
                </a:lnTo>
                <a:lnTo>
                  <a:pt x="18973" y="70402"/>
                </a:lnTo>
                <a:cubicBezTo>
                  <a:pt x="18698" y="70427"/>
                  <a:pt x="18447" y="70478"/>
                  <a:pt x="18196" y="70528"/>
                </a:cubicBezTo>
                <a:lnTo>
                  <a:pt x="17419" y="70703"/>
                </a:lnTo>
                <a:cubicBezTo>
                  <a:pt x="16918" y="70853"/>
                  <a:pt x="16417" y="70954"/>
                  <a:pt x="15916" y="71129"/>
                </a:cubicBezTo>
                <a:cubicBezTo>
                  <a:pt x="14913" y="71480"/>
                  <a:pt x="13936" y="71806"/>
                  <a:pt x="13008" y="72282"/>
                </a:cubicBezTo>
                <a:lnTo>
                  <a:pt x="12282" y="72633"/>
                </a:lnTo>
                <a:lnTo>
                  <a:pt x="11931" y="72808"/>
                </a:lnTo>
                <a:lnTo>
                  <a:pt x="11605" y="73009"/>
                </a:lnTo>
                <a:lnTo>
                  <a:pt x="10252" y="73836"/>
                </a:lnTo>
                <a:cubicBezTo>
                  <a:pt x="9825" y="74112"/>
                  <a:pt x="9424" y="74437"/>
                  <a:pt x="8998" y="74738"/>
                </a:cubicBezTo>
                <a:lnTo>
                  <a:pt x="8372" y="75214"/>
                </a:lnTo>
                <a:cubicBezTo>
                  <a:pt x="8171" y="75390"/>
                  <a:pt x="7971" y="75565"/>
                  <a:pt x="7770" y="75741"/>
                </a:cubicBezTo>
                <a:cubicBezTo>
                  <a:pt x="7394" y="76092"/>
                  <a:pt x="6993" y="76442"/>
                  <a:pt x="6617" y="76793"/>
                </a:cubicBezTo>
                <a:lnTo>
                  <a:pt x="5565" y="77971"/>
                </a:lnTo>
                <a:cubicBezTo>
                  <a:pt x="4211" y="79550"/>
                  <a:pt x="3033" y="81305"/>
                  <a:pt x="2156" y="83209"/>
                </a:cubicBezTo>
                <a:lnTo>
                  <a:pt x="1830" y="83911"/>
                </a:lnTo>
                <a:cubicBezTo>
                  <a:pt x="1730" y="84162"/>
                  <a:pt x="1630" y="84412"/>
                  <a:pt x="1555" y="84663"/>
                </a:cubicBezTo>
                <a:cubicBezTo>
                  <a:pt x="1354" y="85139"/>
                  <a:pt x="1179" y="85640"/>
                  <a:pt x="1003" y="86142"/>
                </a:cubicBezTo>
                <a:lnTo>
                  <a:pt x="627" y="87646"/>
                </a:lnTo>
                <a:cubicBezTo>
                  <a:pt x="552" y="87921"/>
                  <a:pt x="477" y="88172"/>
                  <a:pt x="427" y="88422"/>
                </a:cubicBezTo>
                <a:lnTo>
                  <a:pt x="327" y="89199"/>
                </a:lnTo>
                <a:cubicBezTo>
                  <a:pt x="251" y="89701"/>
                  <a:pt x="151" y="90227"/>
                  <a:pt x="101" y="90753"/>
                </a:cubicBezTo>
                <a:lnTo>
                  <a:pt x="26" y="92307"/>
                </a:lnTo>
                <a:lnTo>
                  <a:pt x="1" y="92708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59" y="92859"/>
                  <a:pt x="3309" y="92407"/>
                </a:cubicBezTo>
                <a:lnTo>
                  <a:pt x="3359" y="91054"/>
                </a:lnTo>
                <a:cubicBezTo>
                  <a:pt x="3409" y="90603"/>
                  <a:pt x="3485" y="90177"/>
                  <a:pt x="3560" y="89726"/>
                </a:cubicBezTo>
                <a:lnTo>
                  <a:pt x="3660" y="89049"/>
                </a:lnTo>
                <a:cubicBezTo>
                  <a:pt x="3685" y="88849"/>
                  <a:pt x="3760" y="88623"/>
                  <a:pt x="3810" y="88397"/>
                </a:cubicBezTo>
                <a:lnTo>
                  <a:pt x="4161" y="87094"/>
                </a:lnTo>
                <a:lnTo>
                  <a:pt x="4612" y="85841"/>
                </a:lnTo>
                <a:cubicBezTo>
                  <a:pt x="4688" y="85640"/>
                  <a:pt x="4763" y="85415"/>
                  <a:pt x="4838" y="85214"/>
                </a:cubicBezTo>
                <a:lnTo>
                  <a:pt x="5139" y="84613"/>
                </a:lnTo>
                <a:cubicBezTo>
                  <a:pt x="5866" y="82959"/>
                  <a:pt x="6893" y="81480"/>
                  <a:pt x="8046" y="80102"/>
                </a:cubicBezTo>
                <a:lnTo>
                  <a:pt x="8948" y="79124"/>
                </a:lnTo>
                <a:cubicBezTo>
                  <a:pt x="9274" y="78798"/>
                  <a:pt x="9625" y="78498"/>
                  <a:pt x="9951" y="78197"/>
                </a:cubicBezTo>
                <a:cubicBezTo>
                  <a:pt x="10101" y="78046"/>
                  <a:pt x="10277" y="77896"/>
                  <a:pt x="10452" y="77771"/>
                </a:cubicBezTo>
                <a:lnTo>
                  <a:pt x="10978" y="77345"/>
                </a:lnTo>
                <a:cubicBezTo>
                  <a:pt x="11354" y="77094"/>
                  <a:pt x="11680" y="76793"/>
                  <a:pt x="12081" y="76568"/>
                </a:cubicBezTo>
                <a:lnTo>
                  <a:pt x="13209" y="75866"/>
                </a:lnTo>
                <a:lnTo>
                  <a:pt x="13510" y="75691"/>
                </a:lnTo>
                <a:lnTo>
                  <a:pt x="13810" y="75540"/>
                </a:lnTo>
                <a:lnTo>
                  <a:pt x="14412" y="75264"/>
                </a:lnTo>
                <a:cubicBezTo>
                  <a:pt x="15214" y="74838"/>
                  <a:pt x="16066" y="74563"/>
                  <a:pt x="16893" y="74237"/>
                </a:cubicBezTo>
                <a:cubicBezTo>
                  <a:pt x="17319" y="74112"/>
                  <a:pt x="17770" y="74011"/>
                  <a:pt x="18196" y="73911"/>
                </a:cubicBezTo>
                <a:lnTo>
                  <a:pt x="18848" y="73736"/>
                </a:lnTo>
                <a:cubicBezTo>
                  <a:pt x="19074" y="73686"/>
                  <a:pt x="19299" y="73660"/>
                  <a:pt x="19525" y="73635"/>
                </a:cubicBezTo>
                <a:lnTo>
                  <a:pt x="20853" y="73435"/>
                </a:lnTo>
                <a:lnTo>
                  <a:pt x="22181" y="73360"/>
                </a:lnTo>
                <a:lnTo>
                  <a:pt x="22858" y="73335"/>
                </a:lnTo>
                <a:lnTo>
                  <a:pt x="33084" y="73335"/>
                </a:lnTo>
                <a:lnTo>
                  <a:pt x="33685" y="73285"/>
                </a:lnTo>
                <a:lnTo>
                  <a:pt x="34888" y="73234"/>
                </a:lnTo>
                <a:lnTo>
                  <a:pt x="36091" y="73059"/>
                </a:lnTo>
                <a:cubicBezTo>
                  <a:pt x="36292" y="73009"/>
                  <a:pt x="36492" y="72984"/>
                  <a:pt x="36693" y="72959"/>
                </a:cubicBezTo>
                <a:lnTo>
                  <a:pt x="37269" y="72808"/>
                </a:lnTo>
                <a:cubicBezTo>
                  <a:pt x="38873" y="72457"/>
                  <a:pt x="40352" y="71806"/>
                  <a:pt x="41781" y="71029"/>
                </a:cubicBezTo>
                <a:lnTo>
                  <a:pt x="42808" y="70402"/>
                </a:lnTo>
                <a:cubicBezTo>
                  <a:pt x="43159" y="70202"/>
                  <a:pt x="43460" y="69926"/>
                  <a:pt x="43786" y="69701"/>
                </a:cubicBezTo>
                <a:lnTo>
                  <a:pt x="44262" y="69325"/>
                </a:lnTo>
                <a:cubicBezTo>
                  <a:pt x="44437" y="69199"/>
                  <a:pt x="44562" y="69074"/>
                  <a:pt x="44713" y="68924"/>
                </a:cubicBezTo>
                <a:cubicBezTo>
                  <a:pt x="45014" y="68648"/>
                  <a:pt x="45314" y="68397"/>
                  <a:pt x="45615" y="68122"/>
                </a:cubicBezTo>
                <a:cubicBezTo>
                  <a:pt x="46743" y="66944"/>
                  <a:pt x="47720" y="65665"/>
                  <a:pt x="48522" y="64237"/>
                </a:cubicBezTo>
                <a:cubicBezTo>
                  <a:pt x="48723" y="63911"/>
                  <a:pt x="48873" y="63535"/>
                  <a:pt x="49049" y="63159"/>
                </a:cubicBezTo>
                <a:lnTo>
                  <a:pt x="49324" y="62608"/>
                </a:lnTo>
                <a:cubicBezTo>
                  <a:pt x="49400" y="62432"/>
                  <a:pt x="49475" y="62232"/>
                  <a:pt x="49525" y="62056"/>
                </a:cubicBezTo>
                <a:lnTo>
                  <a:pt x="49951" y="60929"/>
                </a:lnTo>
                <a:lnTo>
                  <a:pt x="50252" y="59751"/>
                </a:lnTo>
                <a:cubicBezTo>
                  <a:pt x="50302" y="59550"/>
                  <a:pt x="50352" y="59350"/>
                  <a:pt x="50402" y="59149"/>
                </a:cubicBezTo>
                <a:lnTo>
                  <a:pt x="50477" y="58548"/>
                </a:lnTo>
                <a:cubicBezTo>
                  <a:pt x="50552" y="58147"/>
                  <a:pt x="50628" y="57771"/>
                  <a:pt x="50653" y="57370"/>
                </a:cubicBezTo>
                <a:cubicBezTo>
                  <a:pt x="50678" y="56543"/>
                  <a:pt x="50753" y="55766"/>
                  <a:pt x="50753" y="54888"/>
                </a:cubicBezTo>
                <a:cubicBezTo>
                  <a:pt x="50753" y="53184"/>
                  <a:pt x="50728" y="51505"/>
                  <a:pt x="50753" y="49776"/>
                </a:cubicBezTo>
                <a:lnTo>
                  <a:pt x="50828" y="48422"/>
                </a:lnTo>
                <a:lnTo>
                  <a:pt x="50853" y="48096"/>
                </a:lnTo>
                <a:lnTo>
                  <a:pt x="50878" y="47771"/>
                </a:lnTo>
                <a:lnTo>
                  <a:pt x="50979" y="47094"/>
                </a:lnTo>
                <a:cubicBezTo>
                  <a:pt x="51079" y="46192"/>
                  <a:pt x="51355" y="45340"/>
                  <a:pt x="51555" y="44462"/>
                </a:cubicBezTo>
                <a:cubicBezTo>
                  <a:pt x="51680" y="44036"/>
                  <a:pt x="51856" y="43635"/>
                  <a:pt x="52006" y="43209"/>
                </a:cubicBezTo>
                <a:lnTo>
                  <a:pt x="52232" y="42583"/>
                </a:lnTo>
                <a:cubicBezTo>
                  <a:pt x="52307" y="42357"/>
                  <a:pt x="52432" y="42157"/>
                  <a:pt x="52507" y="41956"/>
                </a:cubicBezTo>
                <a:lnTo>
                  <a:pt x="53109" y="40753"/>
                </a:lnTo>
                <a:lnTo>
                  <a:pt x="53811" y="39600"/>
                </a:lnTo>
                <a:cubicBezTo>
                  <a:pt x="53911" y="39400"/>
                  <a:pt x="54011" y="39199"/>
                  <a:pt x="54162" y="39024"/>
                </a:cubicBezTo>
                <a:lnTo>
                  <a:pt x="54563" y="38497"/>
                </a:lnTo>
                <a:cubicBezTo>
                  <a:pt x="54838" y="38146"/>
                  <a:pt x="55089" y="37771"/>
                  <a:pt x="55390" y="37445"/>
                </a:cubicBezTo>
                <a:lnTo>
                  <a:pt x="56292" y="36442"/>
                </a:lnTo>
                <a:cubicBezTo>
                  <a:pt x="56593" y="36091"/>
                  <a:pt x="56944" y="35816"/>
                  <a:pt x="57269" y="35515"/>
                </a:cubicBezTo>
                <a:cubicBezTo>
                  <a:pt x="57896" y="34888"/>
                  <a:pt x="58673" y="34387"/>
                  <a:pt x="59375" y="33836"/>
                </a:cubicBezTo>
                <a:lnTo>
                  <a:pt x="60527" y="33159"/>
                </a:lnTo>
                <a:cubicBezTo>
                  <a:pt x="60703" y="33034"/>
                  <a:pt x="60903" y="32908"/>
                  <a:pt x="61104" y="32808"/>
                </a:cubicBezTo>
                <a:lnTo>
                  <a:pt x="61705" y="32507"/>
                </a:lnTo>
                <a:cubicBezTo>
                  <a:pt x="63309" y="31680"/>
                  <a:pt x="65039" y="31179"/>
                  <a:pt x="66793" y="30828"/>
                </a:cubicBezTo>
                <a:lnTo>
                  <a:pt x="68122" y="30628"/>
                </a:lnTo>
                <a:cubicBezTo>
                  <a:pt x="68573" y="30578"/>
                  <a:pt x="69024" y="30578"/>
                  <a:pt x="69450" y="30552"/>
                </a:cubicBezTo>
                <a:cubicBezTo>
                  <a:pt x="70006" y="30507"/>
                  <a:pt x="70527" y="30498"/>
                  <a:pt x="71038" y="30498"/>
                </a:cubicBezTo>
                <a:cubicBezTo>
                  <a:pt x="71379" y="30498"/>
                  <a:pt x="71716" y="30502"/>
                  <a:pt x="72056" y="30502"/>
                </a:cubicBezTo>
                <a:lnTo>
                  <a:pt x="81004" y="30502"/>
                </a:lnTo>
                <a:lnTo>
                  <a:pt x="82207" y="30452"/>
                </a:lnTo>
                <a:lnTo>
                  <a:pt x="82833" y="30402"/>
                </a:lnTo>
                <a:cubicBezTo>
                  <a:pt x="83034" y="30402"/>
                  <a:pt x="83209" y="30352"/>
                  <a:pt x="83410" y="30327"/>
                </a:cubicBezTo>
                <a:lnTo>
                  <a:pt x="84613" y="30151"/>
                </a:lnTo>
                <a:lnTo>
                  <a:pt x="85791" y="29851"/>
                </a:lnTo>
                <a:cubicBezTo>
                  <a:pt x="85991" y="29801"/>
                  <a:pt x="86192" y="29750"/>
                  <a:pt x="86367" y="29700"/>
                </a:cubicBezTo>
                <a:lnTo>
                  <a:pt x="86944" y="29475"/>
                </a:lnTo>
                <a:cubicBezTo>
                  <a:pt x="88472" y="28974"/>
                  <a:pt x="89901" y="28172"/>
                  <a:pt x="91229" y="27269"/>
                </a:cubicBezTo>
                <a:lnTo>
                  <a:pt x="92207" y="26542"/>
                </a:lnTo>
                <a:cubicBezTo>
                  <a:pt x="92508" y="26292"/>
                  <a:pt x="92808" y="26016"/>
                  <a:pt x="93109" y="25740"/>
                </a:cubicBezTo>
                <a:lnTo>
                  <a:pt x="93560" y="25339"/>
                </a:lnTo>
                <a:lnTo>
                  <a:pt x="93961" y="24888"/>
                </a:lnTo>
                <a:cubicBezTo>
                  <a:pt x="94237" y="24588"/>
                  <a:pt x="94513" y="24287"/>
                  <a:pt x="94763" y="23986"/>
                </a:cubicBezTo>
                <a:cubicBezTo>
                  <a:pt x="95239" y="23334"/>
                  <a:pt x="95766" y="22708"/>
                  <a:pt x="96142" y="21981"/>
                </a:cubicBezTo>
                <a:cubicBezTo>
                  <a:pt x="96593" y="21329"/>
                  <a:pt x="96919" y="20577"/>
                  <a:pt x="97270" y="19851"/>
                </a:cubicBezTo>
                <a:cubicBezTo>
                  <a:pt x="97445" y="19475"/>
                  <a:pt x="97570" y="19099"/>
                  <a:pt x="97696" y="18723"/>
                </a:cubicBezTo>
                <a:lnTo>
                  <a:pt x="97921" y="18146"/>
                </a:lnTo>
                <a:cubicBezTo>
                  <a:pt x="97971" y="17946"/>
                  <a:pt x="98021" y="17770"/>
                  <a:pt x="98072" y="17570"/>
                </a:cubicBezTo>
                <a:lnTo>
                  <a:pt x="98372" y="16392"/>
                </a:lnTo>
                <a:lnTo>
                  <a:pt x="98548" y="15189"/>
                </a:lnTo>
                <a:cubicBezTo>
                  <a:pt x="98573" y="14988"/>
                  <a:pt x="98623" y="14788"/>
                  <a:pt x="98623" y="14587"/>
                </a:cubicBezTo>
                <a:lnTo>
                  <a:pt x="98673" y="13986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1303608" y="1693800"/>
            <a:ext cx="2637138" cy="2750116"/>
          </a:xfrm>
          <a:custGeom>
            <a:rect l="l" t="t" r="r" b="b"/>
            <a:pathLst>
              <a:path w="98723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lnTo>
                  <a:pt x="95390" y="13961"/>
                </a:lnTo>
                <a:lnTo>
                  <a:pt x="95365" y="14537"/>
                </a:lnTo>
                <a:cubicBezTo>
                  <a:pt x="95339" y="14738"/>
                  <a:pt x="95314" y="14938"/>
                  <a:pt x="95289" y="15114"/>
                </a:cubicBezTo>
                <a:lnTo>
                  <a:pt x="95114" y="16292"/>
                </a:lnTo>
                <a:lnTo>
                  <a:pt x="94813" y="17420"/>
                </a:lnTo>
                <a:cubicBezTo>
                  <a:pt x="94763" y="17595"/>
                  <a:pt x="94713" y="17796"/>
                  <a:pt x="94663" y="17971"/>
                </a:cubicBezTo>
                <a:lnTo>
                  <a:pt x="94462" y="18522"/>
                </a:lnTo>
                <a:cubicBezTo>
                  <a:pt x="94312" y="18898"/>
                  <a:pt x="94212" y="19274"/>
                  <a:pt x="94061" y="19625"/>
                </a:cubicBezTo>
                <a:cubicBezTo>
                  <a:pt x="93710" y="20327"/>
                  <a:pt x="93410" y="21054"/>
                  <a:pt x="92959" y="21705"/>
                </a:cubicBezTo>
                <a:cubicBezTo>
                  <a:pt x="92583" y="22382"/>
                  <a:pt x="92081" y="22984"/>
                  <a:pt x="91630" y="23610"/>
                </a:cubicBezTo>
                <a:cubicBezTo>
                  <a:pt x="91380" y="23936"/>
                  <a:pt x="91104" y="24212"/>
                  <a:pt x="90853" y="24487"/>
                </a:cubicBezTo>
                <a:lnTo>
                  <a:pt x="90452" y="24938"/>
                </a:lnTo>
                <a:lnTo>
                  <a:pt x="90026" y="25314"/>
                </a:lnTo>
                <a:cubicBezTo>
                  <a:pt x="89725" y="25590"/>
                  <a:pt x="89450" y="25866"/>
                  <a:pt x="89149" y="26116"/>
                </a:cubicBezTo>
                <a:lnTo>
                  <a:pt x="88197" y="26818"/>
                </a:lnTo>
                <a:cubicBezTo>
                  <a:pt x="86918" y="27670"/>
                  <a:pt x="85540" y="28472"/>
                  <a:pt x="84061" y="28948"/>
                </a:cubicBezTo>
                <a:lnTo>
                  <a:pt x="83510" y="29149"/>
                </a:lnTo>
                <a:cubicBezTo>
                  <a:pt x="83309" y="29199"/>
                  <a:pt x="83134" y="29249"/>
                  <a:pt x="82933" y="29299"/>
                </a:cubicBezTo>
                <a:lnTo>
                  <a:pt x="81806" y="29600"/>
                </a:lnTo>
                <a:lnTo>
                  <a:pt x="80628" y="29776"/>
                </a:lnTo>
                <a:cubicBezTo>
                  <a:pt x="80452" y="29801"/>
                  <a:pt x="80252" y="29826"/>
                  <a:pt x="80051" y="29851"/>
                </a:cubicBezTo>
                <a:lnTo>
                  <a:pt x="79475" y="29876"/>
                </a:lnTo>
                <a:lnTo>
                  <a:pt x="78297" y="29926"/>
                </a:lnTo>
                <a:lnTo>
                  <a:pt x="69349" y="29926"/>
                </a:lnTo>
                <a:cubicBezTo>
                  <a:pt x="69136" y="29932"/>
                  <a:pt x="68925" y="29934"/>
                  <a:pt x="68713" y="29934"/>
                </a:cubicBezTo>
                <a:cubicBezTo>
                  <a:pt x="68500" y="29934"/>
                  <a:pt x="68287" y="29932"/>
                  <a:pt x="68071" y="29932"/>
                </a:cubicBezTo>
                <a:cubicBezTo>
                  <a:pt x="67639" y="29932"/>
                  <a:pt x="67194" y="29938"/>
                  <a:pt x="66718" y="29976"/>
                </a:cubicBezTo>
                <a:cubicBezTo>
                  <a:pt x="66267" y="30001"/>
                  <a:pt x="65816" y="30001"/>
                  <a:pt x="65339" y="30076"/>
                </a:cubicBezTo>
                <a:lnTo>
                  <a:pt x="63986" y="30277"/>
                </a:lnTo>
                <a:cubicBezTo>
                  <a:pt x="62181" y="30628"/>
                  <a:pt x="60377" y="31154"/>
                  <a:pt x="58748" y="32006"/>
                </a:cubicBezTo>
                <a:lnTo>
                  <a:pt x="58121" y="32307"/>
                </a:lnTo>
                <a:cubicBezTo>
                  <a:pt x="57921" y="32407"/>
                  <a:pt x="57720" y="32532"/>
                  <a:pt x="57520" y="32658"/>
                </a:cubicBezTo>
                <a:lnTo>
                  <a:pt x="56342" y="33385"/>
                </a:lnTo>
                <a:cubicBezTo>
                  <a:pt x="55615" y="33936"/>
                  <a:pt x="54838" y="34437"/>
                  <a:pt x="54186" y="35089"/>
                </a:cubicBezTo>
                <a:cubicBezTo>
                  <a:pt x="53836" y="35415"/>
                  <a:pt x="53485" y="35690"/>
                  <a:pt x="53184" y="36041"/>
                </a:cubicBezTo>
                <a:lnTo>
                  <a:pt x="52257" y="37069"/>
                </a:lnTo>
                <a:cubicBezTo>
                  <a:pt x="51931" y="37395"/>
                  <a:pt x="51680" y="37796"/>
                  <a:pt x="51404" y="38146"/>
                </a:cubicBezTo>
                <a:lnTo>
                  <a:pt x="50978" y="38723"/>
                </a:lnTo>
                <a:cubicBezTo>
                  <a:pt x="50853" y="38898"/>
                  <a:pt x="50728" y="39099"/>
                  <a:pt x="50602" y="39299"/>
                </a:cubicBezTo>
                <a:lnTo>
                  <a:pt x="49901" y="40477"/>
                </a:lnTo>
                <a:lnTo>
                  <a:pt x="49299" y="41730"/>
                </a:lnTo>
                <a:cubicBezTo>
                  <a:pt x="49199" y="41931"/>
                  <a:pt x="49099" y="42131"/>
                  <a:pt x="48998" y="42357"/>
                </a:cubicBezTo>
                <a:lnTo>
                  <a:pt x="48773" y="43009"/>
                </a:lnTo>
                <a:cubicBezTo>
                  <a:pt x="48622" y="43435"/>
                  <a:pt x="48422" y="43861"/>
                  <a:pt x="48322" y="44312"/>
                </a:cubicBezTo>
                <a:cubicBezTo>
                  <a:pt x="48096" y="45214"/>
                  <a:pt x="47820" y="46091"/>
                  <a:pt x="47720" y="47019"/>
                </a:cubicBezTo>
                <a:lnTo>
                  <a:pt x="47620" y="47695"/>
                </a:lnTo>
                <a:lnTo>
                  <a:pt x="47570" y="48046"/>
                </a:lnTo>
                <a:lnTo>
                  <a:pt x="47545" y="48372"/>
                </a:lnTo>
                <a:lnTo>
                  <a:pt x="47495" y="49751"/>
                </a:lnTo>
                <a:cubicBezTo>
                  <a:pt x="47470" y="50001"/>
                  <a:pt x="47470" y="50227"/>
                  <a:pt x="47470" y="50427"/>
                </a:cubicBezTo>
                <a:lnTo>
                  <a:pt x="47470" y="51054"/>
                </a:lnTo>
                <a:lnTo>
                  <a:pt x="47470" y="52332"/>
                </a:lnTo>
                <a:lnTo>
                  <a:pt x="47470" y="54888"/>
                </a:lnTo>
                <a:cubicBezTo>
                  <a:pt x="47495" y="55791"/>
                  <a:pt x="47419" y="56518"/>
                  <a:pt x="47394" y="57294"/>
                </a:cubicBezTo>
                <a:cubicBezTo>
                  <a:pt x="47344" y="57695"/>
                  <a:pt x="47269" y="58071"/>
                  <a:pt x="47219" y="58472"/>
                </a:cubicBezTo>
                <a:lnTo>
                  <a:pt x="47144" y="59049"/>
                </a:lnTo>
                <a:cubicBezTo>
                  <a:pt x="47094" y="59249"/>
                  <a:pt x="47043" y="59425"/>
                  <a:pt x="46993" y="59625"/>
                </a:cubicBezTo>
                <a:lnTo>
                  <a:pt x="46693" y="60753"/>
                </a:lnTo>
                <a:lnTo>
                  <a:pt x="46292" y="61856"/>
                </a:lnTo>
                <a:cubicBezTo>
                  <a:pt x="46241" y="62031"/>
                  <a:pt x="46166" y="62207"/>
                  <a:pt x="46091" y="62407"/>
                </a:cubicBezTo>
                <a:lnTo>
                  <a:pt x="45840" y="62934"/>
                </a:lnTo>
                <a:cubicBezTo>
                  <a:pt x="45665" y="63259"/>
                  <a:pt x="45515" y="63635"/>
                  <a:pt x="45314" y="63961"/>
                </a:cubicBezTo>
                <a:cubicBezTo>
                  <a:pt x="44537" y="65340"/>
                  <a:pt x="43585" y="66568"/>
                  <a:pt x="42507" y="67721"/>
                </a:cubicBezTo>
                <a:cubicBezTo>
                  <a:pt x="42231" y="67971"/>
                  <a:pt x="41931" y="68247"/>
                  <a:pt x="41630" y="68498"/>
                </a:cubicBezTo>
                <a:cubicBezTo>
                  <a:pt x="41505" y="68623"/>
                  <a:pt x="41354" y="68773"/>
                  <a:pt x="41204" y="68899"/>
                </a:cubicBezTo>
                <a:lnTo>
                  <a:pt x="40728" y="69249"/>
                </a:lnTo>
                <a:cubicBezTo>
                  <a:pt x="40427" y="69475"/>
                  <a:pt x="40126" y="69726"/>
                  <a:pt x="39775" y="69926"/>
                </a:cubicBezTo>
                <a:lnTo>
                  <a:pt x="38773" y="70553"/>
                </a:lnTo>
                <a:cubicBezTo>
                  <a:pt x="37419" y="71280"/>
                  <a:pt x="35966" y="71931"/>
                  <a:pt x="34437" y="72257"/>
                </a:cubicBezTo>
                <a:lnTo>
                  <a:pt x="33860" y="72407"/>
                </a:lnTo>
                <a:cubicBezTo>
                  <a:pt x="33685" y="72432"/>
                  <a:pt x="33485" y="72457"/>
                  <a:pt x="33284" y="72483"/>
                </a:cubicBezTo>
                <a:lnTo>
                  <a:pt x="32131" y="72658"/>
                </a:lnTo>
                <a:lnTo>
                  <a:pt x="30953" y="72733"/>
                </a:lnTo>
                <a:lnTo>
                  <a:pt x="30377" y="72758"/>
                </a:lnTo>
                <a:lnTo>
                  <a:pt x="20151" y="72758"/>
                </a:lnTo>
                <a:lnTo>
                  <a:pt x="19474" y="72783"/>
                </a:lnTo>
                <a:lnTo>
                  <a:pt x="18096" y="72858"/>
                </a:lnTo>
                <a:lnTo>
                  <a:pt x="16718" y="73059"/>
                </a:lnTo>
                <a:cubicBezTo>
                  <a:pt x="16492" y="73109"/>
                  <a:pt x="16266" y="73134"/>
                  <a:pt x="16041" y="73184"/>
                </a:cubicBezTo>
                <a:lnTo>
                  <a:pt x="15364" y="73360"/>
                </a:lnTo>
                <a:cubicBezTo>
                  <a:pt x="14913" y="73460"/>
                  <a:pt x="14462" y="73560"/>
                  <a:pt x="14036" y="73711"/>
                </a:cubicBezTo>
                <a:cubicBezTo>
                  <a:pt x="13159" y="74036"/>
                  <a:pt x="12281" y="74312"/>
                  <a:pt x="11454" y="74738"/>
                </a:cubicBezTo>
                <a:lnTo>
                  <a:pt x="10828" y="75039"/>
                </a:lnTo>
                <a:lnTo>
                  <a:pt x="10527" y="75189"/>
                </a:lnTo>
                <a:lnTo>
                  <a:pt x="10226" y="75365"/>
                </a:lnTo>
                <a:lnTo>
                  <a:pt x="9048" y="76092"/>
                </a:lnTo>
                <a:cubicBezTo>
                  <a:pt x="8672" y="76342"/>
                  <a:pt x="8296" y="76643"/>
                  <a:pt x="7920" y="76894"/>
                </a:cubicBezTo>
                <a:lnTo>
                  <a:pt x="7369" y="77320"/>
                </a:lnTo>
                <a:cubicBezTo>
                  <a:pt x="7194" y="77470"/>
                  <a:pt x="7043" y="77620"/>
                  <a:pt x="6868" y="77771"/>
                </a:cubicBezTo>
                <a:cubicBezTo>
                  <a:pt x="6517" y="78097"/>
                  <a:pt x="6166" y="78397"/>
                  <a:pt x="5840" y="78723"/>
                </a:cubicBezTo>
                <a:lnTo>
                  <a:pt x="4913" y="79751"/>
                </a:lnTo>
                <a:cubicBezTo>
                  <a:pt x="3735" y="81154"/>
                  <a:pt x="2657" y="82683"/>
                  <a:pt x="1905" y="84362"/>
                </a:cubicBezTo>
                <a:lnTo>
                  <a:pt x="1630" y="84989"/>
                </a:lnTo>
                <a:cubicBezTo>
                  <a:pt x="1529" y="85189"/>
                  <a:pt x="1454" y="85415"/>
                  <a:pt x="1379" y="85640"/>
                </a:cubicBezTo>
                <a:lnTo>
                  <a:pt x="903" y="86944"/>
                </a:lnTo>
                <a:lnTo>
                  <a:pt x="552" y="88272"/>
                </a:lnTo>
                <a:cubicBezTo>
                  <a:pt x="502" y="88498"/>
                  <a:pt x="427" y="88723"/>
                  <a:pt x="402" y="88949"/>
                </a:cubicBezTo>
                <a:lnTo>
                  <a:pt x="276" y="89625"/>
                </a:lnTo>
                <a:cubicBezTo>
                  <a:pt x="226" y="90102"/>
                  <a:pt x="126" y="90553"/>
                  <a:pt x="101" y="91004"/>
                </a:cubicBezTo>
                <a:lnTo>
                  <a:pt x="26" y="92382"/>
                </a:lnTo>
                <a:cubicBezTo>
                  <a:pt x="1" y="92859"/>
                  <a:pt x="1" y="93285"/>
                  <a:pt x="1" y="93711"/>
                </a:cubicBez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cubicBezTo>
                  <a:pt x="3284" y="93285"/>
                  <a:pt x="3284" y="92834"/>
                  <a:pt x="3309" y="92458"/>
                </a:cubicBezTo>
                <a:lnTo>
                  <a:pt x="3359" y="91305"/>
                </a:lnTo>
                <a:cubicBezTo>
                  <a:pt x="3384" y="90929"/>
                  <a:pt x="3484" y="90553"/>
                  <a:pt x="3534" y="90152"/>
                </a:cubicBezTo>
                <a:lnTo>
                  <a:pt x="3610" y="89600"/>
                </a:lnTo>
                <a:cubicBezTo>
                  <a:pt x="3635" y="89400"/>
                  <a:pt x="3710" y="89224"/>
                  <a:pt x="3760" y="89024"/>
                </a:cubicBezTo>
                <a:lnTo>
                  <a:pt x="4036" y="87896"/>
                </a:lnTo>
                <a:lnTo>
                  <a:pt x="4437" y="86818"/>
                </a:lnTo>
                <a:cubicBezTo>
                  <a:pt x="4512" y="86643"/>
                  <a:pt x="4562" y="86468"/>
                  <a:pt x="4637" y="86292"/>
                </a:cubicBezTo>
                <a:lnTo>
                  <a:pt x="4888" y="85766"/>
                </a:lnTo>
                <a:cubicBezTo>
                  <a:pt x="5514" y="84337"/>
                  <a:pt x="6417" y="83059"/>
                  <a:pt x="7394" y="81881"/>
                </a:cubicBezTo>
                <a:lnTo>
                  <a:pt x="8171" y="81029"/>
                </a:lnTo>
                <a:cubicBezTo>
                  <a:pt x="8447" y="80753"/>
                  <a:pt x="8748" y="80503"/>
                  <a:pt x="9023" y="80252"/>
                </a:cubicBezTo>
                <a:cubicBezTo>
                  <a:pt x="9174" y="80127"/>
                  <a:pt x="9324" y="79976"/>
                  <a:pt x="9449" y="79851"/>
                </a:cubicBezTo>
                <a:lnTo>
                  <a:pt x="9925" y="79500"/>
                </a:lnTo>
                <a:cubicBezTo>
                  <a:pt x="10251" y="79300"/>
                  <a:pt x="10527" y="79024"/>
                  <a:pt x="10853" y="78823"/>
                </a:cubicBezTo>
                <a:lnTo>
                  <a:pt x="11855" y="78222"/>
                </a:lnTo>
                <a:lnTo>
                  <a:pt x="12106" y="78072"/>
                </a:lnTo>
                <a:lnTo>
                  <a:pt x="12357" y="77946"/>
                </a:lnTo>
                <a:lnTo>
                  <a:pt x="12883" y="77696"/>
                </a:lnTo>
                <a:cubicBezTo>
                  <a:pt x="13560" y="77345"/>
                  <a:pt x="14311" y="77119"/>
                  <a:pt x="15013" y="76843"/>
                </a:cubicBezTo>
                <a:cubicBezTo>
                  <a:pt x="15389" y="76718"/>
                  <a:pt x="15765" y="76643"/>
                  <a:pt x="16141" y="76543"/>
                </a:cubicBezTo>
                <a:lnTo>
                  <a:pt x="16692" y="76392"/>
                </a:lnTo>
                <a:cubicBezTo>
                  <a:pt x="16893" y="76342"/>
                  <a:pt x="17093" y="76342"/>
                  <a:pt x="17269" y="76292"/>
                </a:cubicBezTo>
                <a:lnTo>
                  <a:pt x="18422" y="76117"/>
                </a:lnTo>
                <a:lnTo>
                  <a:pt x="19575" y="76067"/>
                </a:lnTo>
                <a:lnTo>
                  <a:pt x="20151" y="76041"/>
                </a:lnTo>
                <a:lnTo>
                  <a:pt x="30377" y="76041"/>
                </a:lnTo>
                <a:lnTo>
                  <a:pt x="31078" y="76016"/>
                </a:lnTo>
                <a:lnTo>
                  <a:pt x="32457" y="75941"/>
                </a:lnTo>
                <a:lnTo>
                  <a:pt x="33860" y="75716"/>
                </a:lnTo>
                <a:cubicBezTo>
                  <a:pt x="34086" y="75691"/>
                  <a:pt x="34312" y="75665"/>
                  <a:pt x="34537" y="75615"/>
                </a:cubicBezTo>
                <a:lnTo>
                  <a:pt x="35214" y="75440"/>
                </a:lnTo>
                <a:cubicBezTo>
                  <a:pt x="37043" y="75039"/>
                  <a:pt x="38773" y="74287"/>
                  <a:pt x="40402" y="73410"/>
                </a:cubicBezTo>
                <a:lnTo>
                  <a:pt x="41605" y="72683"/>
                </a:lnTo>
                <a:cubicBezTo>
                  <a:pt x="41981" y="72432"/>
                  <a:pt x="42357" y="72132"/>
                  <a:pt x="42733" y="71856"/>
                </a:cubicBezTo>
                <a:lnTo>
                  <a:pt x="43284" y="71430"/>
                </a:lnTo>
                <a:cubicBezTo>
                  <a:pt x="43460" y="71280"/>
                  <a:pt x="43635" y="71129"/>
                  <a:pt x="43810" y="70979"/>
                </a:cubicBezTo>
                <a:cubicBezTo>
                  <a:pt x="44161" y="70653"/>
                  <a:pt x="44512" y="70352"/>
                  <a:pt x="44838" y="70026"/>
                </a:cubicBezTo>
                <a:cubicBezTo>
                  <a:pt x="46116" y="68673"/>
                  <a:pt x="47269" y="67194"/>
                  <a:pt x="48171" y="65565"/>
                </a:cubicBezTo>
                <a:cubicBezTo>
                  <a:pt x="48422" y="65164"/>
                  <a:pt x="48597" y="64738"/>
                  <a:pt x="48798" y="64312"/>
                </a:cubicBezTo>
                <a:lnTo>
                  <a:pt x="49099" y="63685"/>
                </a:lnTo>
                <a:cubicBezTo>
                  <a:pt x="49199" y="63485"/>
                  <a:pt x="49274" y="63259"/>
                  <a:pt x="49349" y="63034"/>
                </a:cubicBezTo>
                <a:lnTo>
                  <a:pt x="49825" y="61731"/>
                </a:lnTo>
                <a:lnTo>
                  <a:pt x="50176" y="60377"/>
                </a:lnTo>
                <a:cubicBezTo>
                  <a:pt x="50252" y="60152"/>
                  <a:pt x="50302" y="59926"/>
                  <a:pt x="50352" y="59675"/>
                </a:cubicBezTo>
                <a:lnTo>
                  <a:pt x="50452" y="58999"/>
                </a:lnTo>
                <a:cubicBezTo>
                  <a:pt x="50527" y="58548"/>
                  <a:pt x="50602" y="58071"/>
                  <a:pt x="50653" y="57620"/>
                </a:cubicBezTo>
                <a:cubicBezTo>
                  <a:pt x="50703" y="56693"/>
                  <a:pt x="50778" y="55716"/>
                  <a:pt x="50753" y="54888"/>
                </a:cubicBez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53" y="49801"/>
                </a:lnTo>
                <a:lnTo>
                  <a:pt x="50828" y="48648"/>
                </a:lnTo>
                <a:lnTo>
                  <a:pt x="50828" y="48372"/>
                </a:lnTo>
                <a:lnTo>
                  <a:pt x="50878" y="48071"/>
                </a:lnTo>
                <a:lnTo>
                  <a:pt x="50978" y="47495"/>
                </a:lnTo>
                <a:cubicBezTo>
                  <a:pt x="51054" y="46743"/>
                  <a:pt x="51279" y="45991"/>
                  <a:pt x="51455" y="45239"/>
                </a:cubicBezTo>
                <a:cubicBezTo>
                  <a:pt x="51555" y="44863"/>
                  <a:pt x="51730" y="44512"/>
                  <a:pt x="51830" y="44162"/>
                </a:cubicBezTo>
                <a:lnTo>
                  <a:pt x="52031" y="43610"/>
                </a:lnTo>
                <a:cubicBezTo>
                  <a:pt x="52106" y="43435"/>
                  <a:pt x="52206" y="43259"/>
                  <a:pt x="52282" y="43084"/>
                </a:cubicBezTo>
                <a:lnTo>
                  <a:pt x="52783" y="42056"/>
                </a:lnTo>
                <a:lnTo>
                  <a:pt x="53384" y="41054"/>
                </a:lnTo>
                <a:cubicBezTo>
                  <a:pt x="53485" y="40903"/>
                  <a:pt x="53585" y="40728"/>
                  <a:pt x="53685" y="40578"/>
                </a:cubicBezTo>
                <a:lnTo>
                  <a:pt x="54036" y="40101"/>
                </a:lnTo>
                <a:cubicBezTo>
                  <a:pt x="54287" y="39801"/>
                  <a:pt x="54487" y="39475"/>
                  <a:pt x="54738" y="39199"/>
                </a:cubicBezTo>
                <a:lnTo>
                  <a:pt x="55540" y="38322"/>
                </a:lnTo>
                <a:cubicBezTo>
                  <a:pt x="55790" y="38046"/>
                  <a:pt x="56091" y="37796"/>
                  <a:pt x="56367" y="37545"/>
                </a:cubicBezTo>
                <a:cubicBezTo>
                  <a:pt x="56918" y="36994"/>
                  <a:pt x="57570" y="36568"/>
                  <a:pt x="58171" y="36091"/>
                </a:cubicBezTo>
                <a:lnTo>
                  <a:pt x="59174" y="35490"/>
                </a:lnTo>
                <a:cubicBezTo>
                  <a:pt x="59349" y="35390"/>
                  <a:pt x="59500" y="35289"/>
                  <a:pt x="59675" y="35214"/>
                </a:cubicBezTo>
                <a:lnTo>
                  <a:pt x="60201" y="34964"/>
                </a:lnTo>
                <a:cubicBezTo>
                  <a:pt x="61555" y="34237"/>
                  <a:pt x="63059" y="33811"/>
                  <a:pt x="64562" y="33510"/>
                </a:cubicBezTo>
                <a:lnTo>
                  <a:pt x="65715" y="33334"/>
                </a:lnTo>
                <a:cubicBezTo>
                  <a:pt x="66091" y="33284"/>
                  <a:pt x="66492" y="33284"/>
                  <a:pt x="66868" y="33259"/>
                </a:cubicBezTo>
                <a:cubicBezTo>
                  <a:pt x="67304" y="33214"/>
                  <a:pt x="67803" y="33205"/>
                  <a:pt x="68317" y="33205"/>
                </a:cubicBezTo>
                <a:cubicBezTo>
                  <a:pt x="68660" y="33205"/>
                  <a:pt x="69009" y="33209"/>
                  <a:pt x="69349" y="33209"/>
                </a:cubicBezTo>
                <a:lnTo>
                  <a:pt x="78297" y="33209"/>
                </a:lnTo>
                <a:cubicBezTo>
                  <a:pt x="78748" y="33209"/>
                  <a:pt x="79224" y="33184"/>
                  <a:pt x="79675" y="33159"/>
                </a:cubicBezTo>
                <a:lnTo>
                  <a:pt x="80377" y="33109"/>
                </a:lnTo>
                <a:cubicBezTo>
                  <a:pt x="80603" y="33084"/>
                  <a:pt x="80828" y="33059"/>
                  <a:pt x="81079" y="33009"/>
                </a:cubicBezTo>
                <a:lnTo>
                  <a:pt x="82457" y="32808"/>
                </a:lnTo>
                <a:lnTo>
                  <a:pt x="83811" y="32457"/>
                </a:lnTo>
                <a:cubicBezTo>
                  <a:pt x="84036" y="32407"/>
                  <a:pt x="84262" y="32357"/>
                  <a:pt x="84487" y="32282"/>
                </a:cubicBezTo>
                <a:lnTo>
                  <a:pt x="85139" y="32031"/>
                </a:lnTo>
                <a:cubicBezTo>
                  <a:pt x="86918" y="31455"/>
                  <a:pt x="88547" y="30527"/>
                  <a:pt x="90101" y="29500"/>
                </a:cubicBezTo>
                <a:lnTo>
                  <a:pt x="91204" y="28648"/>
                </a:lnTo>
                <a:cubicBezTo>
                  <a:pt x="91580" y="28347"/>
                  <a:pt x="91906" y="28021"/>
                  <a:pt x="92257" y="27720"/>
                </a:cubicBezTo>
                <a:lnTo>
                  <a:pt x="92783" y="27244"/>
                </a:lnTo>
                <a:lnTo>
                  <a:pt x="93234" y="26743"/>
                </a:lnTo>
                <a:cubicBezTo>
                  <a:pt x="93560" y="26392"/>
                  <a:pt x="93886" y="26066"/>
                  <a:pt x="94162" y="25690"/>
                </a:cubicBezTo>
                <a:cubicBezTo>
                  <a:pt x="94738" y="24938"/>
                  <a:pt x="95314" y="24212"/>
                  <a:pt x="95766" y="23410"/>
                </a:cubicBezTo>
                <a:cubicBezTo>
                  <a:pt x="96292" y="22633"/>
                  <a:pt x="96668" y="21755"/>
                  <a:pt x="97069" y="20928"/>
                </a:cubicBezTo>
                <a:cubicBezTo>
                  <a:pt x="97244" y="20502"/>
                  <a:pt x="97395" y="20051"/>
                  <a:pt x="97570" y="19625"/>
                </a:cubicBezTo>
                <a:lnTo>
                  <a:pt x="97796" y="18973"/>
                </a:lnTo>
                <a:cubicBezTo>
                  <a:pt x="97871" y="18748"/>
                  <a:pt x="97921" y="18522"/>
                  <a:pt x="97971" y="18297"/>
                </a:cubicBezTo>
                <a:lnTo>
                  <a:pt x="98322" y="16943"/>
                </a:lnTo>
                <a:lnTo>
                  <a:pt x="98522" y="15540"/>
                </a:lnTo>
                <a:cubicBezTo>
                  <a:pt x="98573" y="15314"/>
                  <a:pt x="98623" y="15089"/>
                  <a:pt x="98623" y="14863"/>
                </a:cubicBezTo>
                <a:lnTo>
                  <a:pt x="98673" y="14161"/>
                </a:lnTo>
                <a:cubicBezTo>
                  <a:pt x="98698" y="13710"/>
                  <a:pt x="98723" y="13234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1375915" y="1693800"/>
            <a:ext cx="2637806" cy="2750116"/>
          </a:xfrm>
          <a:custGeom>
            <a:rect l="l" t="t" r="r" b="b"/>
            <a:pathLst>
              <a:path w="98748" h="100077" extrusionOk="0">
                <a:moveTo>
                  <a:pt x="95465" y="1"/>
                </a:moveTo>
                <a:lnTo>
                  <a:pt x="95465" y="10227"/>
                </a:lnTo>
                <a:lnTo>
                  <a:pt x="95465" y="12783"/>
                </a:lnTo>
                <a:cubicBezTo>
                  <a:pt x="95440" y="13209"/>
                  <a:pt x="95414" y="13685"/>
                  <a:pt x="95389" y="14136"/>
                </a:cubicBezTo>
                <a:lnTo>
                  <a:pt x="95364" y="14813"/>
                </a:lnTo>
                <a:cubicBezTo>
                  <a:pt x="95339" y="15039"/>
                  <a:pt x="95289" y="15264"/>
                  <a:pt x="95264" y="15465"/>
                </a:cubicBezTo>
                <a:lnTo>
                  <a:pt x="95064" y="16818"/>
                </a:lnTo>
                <a:lnTo>
                  <a:pt x="94713" y="18146"/>
                </a:lnTo>
                <a:cubicBezTo>
                  <a:pt x="94663" y="18347"/>
                  <a:pt x="94612" y="18572"/>
                  <a:pt x="94562" y="18798"/>
                </a:cubicBezTo>
                <a:lnTo>
                  <a:pt x="94312" y="19425"/>
                </a:lnTo>
                <a:cubicBezTo>
                  <a:pt x="94161" y="19851"/>
                  <a:pt x="94011" y="20302"/>
                  <a:pt x="93835" y="20703"/>
                </a:cubicBezTo>
                <a:cubicBezTo>
                  <a:pt x="93434" y="21530"/>
                  <a:pt x="93084" y="22357"/>
                  <a:pt x="92582" y="23109"/>
                </a:cubicBezTo>
                <a:cubicBezTo>
                  <a:pt x="92131" y="23911"/>
                  <a:pt x="91555" y="24613"/>
                  <a:pt x="91028" y="25339"/>
                </a:cubicBezTo>
                <a:cubicBezTo>
                  <a:pt x="90728" y="25690"/>
                  <a:pt x="90427" y="26016"/>
                  <a:pt x="90126" y="26342"/>
                </a:cubicBezTo>
                <a:lnTo>
                  <a:pt x="89675" y="26843"/>
                </a:lnTo>
                <a:lnTo>
                  <a:pt x="89149" y="27319"/>
                </a:lnTo>
                <a:cubicBezTo>
                  <a:pt x="88823" y="27620"/>
                  <a:pt x="88497" y="27921"/>
                  <a:pt x="88146" y="28222"/>
                </a:cubicBezTo>
                <a:lnTo>
                  <a:pt x="87069" y="29024"/>
                </a:lnTo>
                <a:cubicBezTo>
                  <a:pt x="85565" y="30051"/>
                  <a:pt x="83961" y="30953"/>
                  <a:pt x="82256" y="31505"/>
                </a:cubicBezTo>
                <a:lnTo>
                  <a:pt x="81605" y="31730"/>
                </a:lnTo>
                <a:cubicBezTo>
                  <a:pt x="81379" y="31806"/>
                  <a:pt x="81179" y="31856"/>
                  <a:pt x="80953" y="31906"/>
                </a:cubicBezTo>
                <a:lnTo>
                  <a:pt x="79625" y="32257"/>
                </a:lnTo>
                <a:lnTo>
                  <a:pt x="78297" y="32457"/>
                </a:lnTo>
                <a:cubicBezTo>
                  <a:pt x="78071" y="32482"/>
                  <a:pt x="77845" y="32532"/>
                  <a:pt x="77620" y="32557"/>
                </a:cubicBezTo>
                <a:lnTo>
                  <a:pt x="76943" y="32583"/>
                </a:lnTo>
                <a:cubicBezTo>
                  <a:pt x="76492" y="32608"/>
                  <a:pt x="76041" y="32633"/>
                  <a:pt x="75590" y="32658"/>
                </a:cubicBezTo>
                <a:lnTo>
                  <a:pt x="66642" y="32658"/>
                </a:lnTo>
                <a:cubicBezTo>
                  <a:pt x="66216" y="32658"/>
                  <a:pt x="65784" y="32651"/>
                  <a:pt x="65361" y="32651"/>
                </a:cubicBezTo>
                <a:cubicBezTo>
                  <a:pt x="64938" y="32651"/>
                  <a:pt x="64525" y="32658"/>
                  <a:pt x="64136" y="32683"/>
                </a:cubicBezTo>
                <a:cubicBezTo>
                  <a:pt x="63735" y="32708"/>
                  <a:pt x="63334" y="32708"/>
                  <a:pt x="62933" y="32758"/>
                </a:cubicBezTo>
                <a:lnTo>
                  <a:pt x="61755" y="32958"/>
                </a:lnTo>
                <a:cubicBezTo>
                  <a:pt x="60201" y="33259"/>
                  <a:pt x="58647" y="33710"/>
                  <a:pt x="57244" y="34437"/>
                </a:cubicBezTo>
                <a:lnTo>
                  <a:pt x="56692" y="34713"/>
                </a:lnTo>
                <a:cubicBezTo>
                  <a:pt x="56517" y="34788"/>
                  <a:pt x="56367" y="34913"/>
                  <a:pt x="56191" y="35014"/>
                </a:cubicBezTo>
                <a:lnTo>
                  <a:pt x="55164" y="35615"/>
                </a:lnTo>
                <a:cubicBezTo>
                  <a:pt x="54537" y="36116"/>
                  <a:pt x="53860" y="36542"/>
                  <a:pt x="53284" y="37119"/>
                </a:cubicBezTo>
                <a:cubicBezTo>
                  <a:pt x="53008" y="37395"/>
                  <a:pt x="52682" y="37645"/>
                  <a:pt x="52407" y="37946"/>
                </a:cubicBezTo>
                <a:lnTo>
                  <a:pt x="51605" y="38823"/>
                </a:lnTo>
                <a:cubicBezTo>
                  <a:pt x="51329" y="39124"/>
                  <a:pt x="51129" y="39450"/>
                  <a:pt x="50878" y="39776"/>
                </a:cubicBezTo>
                <a:lnTo>
                  <a:pt x="50527" y="40252"/>
                </a:lnTo>
                <a:cubicBezTo>
                  <a:pt x="50402" y="40402"/>
                  <a:pt x="50301" y="40578"/>
                  <a:pt x="50201" y="40753"/>
                </a:cubicBezTo>
                <a:lnTo>
                  <a:pt x="49575" y="41781"/>
                </a:lnTo>
                <a:lnTo>
                  <a:pt x="49048" y="42858"/>
                </a:lnTo>
                <a:cubicBezTo>
                  <a:pt x="48973" y="43034"/>
                  <a:pt x="48873" y="43209"/>
                  <a:pt x="48798" y="43385"/>
                </a:cubicBezTo>
                <a:lnTo>
                  <a:pt x="48597" y="43961"/>
                </a:lnTo>
                <a:cubicBezTo>
                  <a:pt x="48472" y="44337"/>
                  <a:pt x="48321" y="44688"/>
                  <a:pt x="48221" y="45089"/>
                </a:cubicBezTo>
                <a:cubicBezTo>
                  <a:pt x="48021" y="45866"/>
                  <a:pt x="47795" y="46618"/>
                  <a:pt x="47695" y="47420"/>
                </a:cubicBezTo>
                <a:lnTo>
                  <a:pt x="47620" y="48021"/>
                </a:lnTo>
                <a:lnTo>
                  <a:pt x="47570" y="48297"/>
                </a:lnTo>
                <a:lnTo>
                  <a:pt x="47545" y="48598"/>
                </a:lnTo>
                <a:lnTo>
                  <a:pt x="47494" y="49801"/>
                </a:lnTo>
                <a:cubicBezTo>
                  <a:pt x="47469" y="51480"/>
                  <a:pt x="47494" y="53209"/>
                  <a:pt x="47469" y="54888"/>
                </a:cubicBezTo>
                <a:cubicBezTo>
                  <a:pt x="47494" y="55716"/>
                  <a:pt x="47419" y="56668"/>
                  <a:pt x="47369" y="57570"/>
                </a:cubicBezTo>
                <a:cubicBezTo>
                  <a:pt x="47344" y="58021"/>
                  <a:pt x="47244" y="58447"/>
                  <a:pt x="47194" y="58898"/>
                </a:cubicBezTo>
                <a:lnTo>
                  <a:pt x="47093" y="59575"/>
                </a:lnTo>
                <a:cubicBezTo>
                  <a:pt x="47043" y="59801"/>
                  <a:pt x="46993" y="60026"/>
                  <a:pt x="46918" y="60227"/>
                </a:cubicBezTo>
                <a:lnTo>
                  <a:pt x="46592" y="61555"/>
                </a:lnTo>
                <a:lnTo>
                  <a:pt x="46116" y="62833"/>
                </a:lnTo>
                <a:cubicBezTo>
                  <a:pt x="46041" y="63034"/>
                  <a:pt x="45966" y="63259"/>
                  <a:pt x="45890" y="63460"/>
                </a:cubicBezTo>
                <a:lnTo>
                  <a:pt x="45590" y="64086"/>
                </a:lnTo>
                <a:cubicBezTo>
                  <a:pt x="45389" y="64487"/>
                  <a:pt x="45214" y="64914"/>
                  <a:pt x="44988" y="65290"/>
                </a:cubicBezTo>
                <a:cubicBezTo>
                  <a:pt x="44086" y="66868"/>
                  <a:pt x="42983" y="68322"/>
                  <a:pt x="41730" y="69625"/>
                </a:cubicBezTo>
                <a:cubicBezTo>
                  <a:pt x="41404" y="69951"/>
                  <a:pt x="41053" y="70227"/>
                  <a:pt x="40727" y="70553"/>
                </a:cubicBezTo>
                <a:cubicBezTo>
                  <a:pt x="40552" y="70703"/>
                  <a:pt x="40402" y="70853"/>
                  <a:pt x="40226" y="71004"/>
                </a:cubicBezTo>
                <a:lnTo>
                  <a:pt x="39675" y="71405"/>
                </a:lnTo>
                <a:cubicBezTo>
                  <a:pt x="39299" y="71655"/>
                  <a:pt x="38973" y="71956"/>
                  <a:pt x="38572" y="72207"/>
                </a:cubicBezTo>
                <a:lnTo>
                  <a:pt x="37419" y="72909"/>
                </a:lnTo>
                <a:cubicBezTo>
                  <a:pt x="35815" y="73761"/>
                  <a:pt x="34161" y="74513"/>
                  <a:pt x="32382" y="74889"/>
                </a:cubicBezTo>
                <a:lnTo>
                  <a:pt x="31705" y="75064"/>
                </a:lnTo>
                <a:cubicBezTo>
                  <a:pt x="31504" y="75089"/>
                  <a:pt x="31279" y="75139"/>
                  <a:pt x="31053" y="75164"/>
                </a:cubicBezTo>
                <a:lnTo>
                  <a:pt x="29700" y="75365"/>
                </a:lnTo>
                <a:lnTo>
                  <a:pt x="28346" y="75440"/>
                </a:lnTo>
                <a:lnTo>
                  <a:pt x="27670" y="75465"/>
                </a:lnTo>
                <a:lnTo>
                  <a:pt x="17444" y="75465"/>
                </a:lnTo>
                <a:lnTo>
                  <a:pt x="16843" y="75490"/>
                </a:lnTo>
                <a:lnTo>
                  <a:pt x="15640" y="75565"/>
                </a:lnTo>
                <a:lnTo>
                  <a:pt x="14462" y="75741"/>
                </a:lnTo>
                <a:cubicBezTo>
                  <a:pt x="14261" y="75766"/>
                  <a:pt x="14086" y="75791"/>
                  <a:pt x="13885" y="75841"/>
                </a:cubicBezTo>
                <a:lnTo>
                  <a:pt x="13309" y="75991"/>
                </a:lnTo>
                <a:cubicBezTo>
                  <a:pt x="12908" y="76092"/>
                  <a:pt x="12532" y="76167"/>
                  <a:pt x="12156" y="76292"/>
                </a:cubicBezTo>
                <a:cubicBezTo>
                  <a:pt x="11404" y="76568"/>
                  <a:pt x="10627" y="76818"/>
                  <a:pt x="9925" y="77194"/>
                </a:cubicBezTo>
                <a:lnTo>
                  <a:pt x="9399" y="77445"/>
                </a:lnTo>
                <a:lnTo>
                  <a:pt x="9123" y="77570"/>
                </a:lnTo>
                <a:lnTo>
                  <a:pt x="8873" y="77746"/>
                </a:lnTo>
                <a:lnTo>
                  <a:pt x="7845" y="78347"/>
                </a:lnTo>
                <a:cubicBezTo>
                  <a:pt x="7494" y="78573"/>
                  <a:pt x="7193" y="78823"/>
                  <a:pt x="6868" y="79074"/>
                </a:cubicBezTo>
                <a:lnTo>
                  <a:pt x="6391" y="79425"/>
                </a:lnTo>
                <a:cubicBezTo>
                  <a:pt x="6241" y="79550"/>
                  <a:pt x="6091" y="79676"/>
                  <a:pt x="5940" y="79826"/>
                </a:cubicBezTo>
                <a:cubicBezTo>
                  <a:pt x="5665" y="80102"/>
                  <a:pt x="5364" y="80352"/>
                  <a:pt x="5063" y="80628"/>
                </a:cubicBezTo>
                <a:lnTo>
                  <a:pt x="4261" y="81505"/>
                </a:lnTo>
                <a:cubicBezTo>
                  <a:pt x="3234" y="82733"/>
                  <a:pt x="2306" y="84062"/>
                  <a:pt x="1680" y="85515"/>
                </a:cubicBezTo>
                <a:lnTo>
                  <a:pt x="1404" y="86067"/>
                </a:lnTo>
                <a:cubicBezTo>
                  <a:pt x="1329" y="86242"/>
                  <a:pt x="1279" y="86442"/>
                  <a:pt x="1203" y="86618"/>
                </a:cubicBezTo>
                <a:lnTo>
                  <a:pt x="777" y="87746"/>
                </a:lnTo>
                <a:lnTo>
                  <a:pt x="502" y="88899"/>
                </a:lnTo>
                <a:cubicBezTo>
                  <a:pt x="452" y="89099"/>
                  <a:pt x="376" y="89275"/>
                  <a:pt x="351" y="89475"/>
                </a:cubicBezTo>
                <a:lnTo>
                  <a:pt x="251" y="90077"/>
                </a:lnTo>
                <a:cubicBezTo>
                  <a:pt x="201" y="90478"/>
                  <a:pt x="126" y="90854"/>
                  <a:pt x="101" y="91255"/>
                </a:cubicBezTo>
                <a:lnTo>
                  <a:pt x="25" y="92458"/>
                </a:lnTo>
                <a:cubicBezTo>
                  <a:pt x="0" y="92834"/>
                  <a:pt x="0" y="93285"/>
                  <a:pt x="0" y="93711"/>
                </a:cubicBezTo>
                <a:lnTo>
                  <a:pt x="0" y="94989"/>
                </a:lnTo>
                <a:lnTo>
                  <a:pt x="0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309" y="92783"/>
                </a:lnTo>
                <a:lnTo>
                  <a:pt x="3309" y="92533"/>
                </a:lnTo>
                <a:lnTo>
                  <a:pt x="3359" y="91555"/>
                </a:lnTo>
                <a:cubicBezTo>
                  <a:pt x="3384" y="91229"/>
                  <a:pt x="3459" y="90929"/>
                  <a:pt x="3509" y="90603"/>
                </a:cubicBezTo>
                <a:lnTo>
                  <a:pt x="3559" y="90127"/>
                </a:lnTo>
                <a:cubicBezTo>
                  <a:pt x="3584" y="89951"/>
                  <a:pt x="3660" y="89801"/>
                  <a:pt x="3685" y="89651"/>
                </a:cubicBezTo>
                <a:lnTo>
                  <a:pt x="3935" y="88698"/>
                </a:lnTo>
                <a:lnTo>
                  <a:pt x="4261" y="87796"/>
                </a:lnTo>
                <a:cubicBezTo>
                  <a:pt x="4311" y="87646"/>
                  <a:pt x="4361" y="87495"/>
                  <a:pt x="4437" y="87345"/>
                </a:cubicBezTo>
                <a:lnTo>
                  <a:pt x="4637" y="86919"/>
                </a:lnTo>
                <a:cubicBezTo>
                  <a:pt x="5163" y="85716"/>
                  <a:pt x="5915" y="84663"/>
                  <a:pt x="6742" y="83661"/>
                </a:cubicBezTo>
                <a:lnTo>
                  <a:pt x="7394" y="82934"/>
                </a:lnTo>
                <a:cubicBezTo>
                  <a:pt x="7619" y="82708"/>
                  <a:pt x="7870" y="82508"/>
                  <a:pt x="8121" y="82282"/>
                </a:cubicBezTo>
                <a:cubicBezTo>
                  <a:pt x="8246" y="82182"/>
                  <a:pt x="8346" y="82057"/>
                  <a:pt x="8472" y="81956"/>
                </a:cubicBezTo>
                <a:lnTo>
                  <a:pt x="8873" y="81681"/>
                </a:lnTo>
                <a:cubicBezTo>
                  <a:pt x="9123" y="81480"/>
                  <a:pt x="9374" y="81255"/>
                  <a:pt x="9650" y="81104"/>
                </a:cubicBezTo>
                <a:lnTo>
                  <a:pt x="10477" y="80603"/>
                </a:lnTo>
                <a:lnTo>
                  <a:pt x="10677" y="80452"/>
                </a:lnTo>
                <a:lnTo>
                  <a:pt x="10903" y="80352"/>
                </a:lnTo>
                <a:lnTo>
                  <a:pt x="11354" y="80152"/>
                </a:lnTo>
                <a:cubicBezTo>
                  <a:pt x="11905" y="79826"/>
                  <a:pt x="12532" y="79650"/>
                  <a:pt x="13133" y="79425"/>
                </a:cubicBezTo>
                <a:cubicBezTo>
                  <a:pt x="13459" y="79325"/>
                  <a:pt x="13760" y="79275"/>
                  <a:pt x="14086" y="79174"/>
                </a:cubicBezTo>
                <a:lnTo>
                  <a:pt x="14537" y="79049"/>
                </a:lnTo>
                <a:cubicBezTo>
                  <a:pt x="14712" y="79024"/>
                  <a:pt x="14863" y="78999"/>
                  <a:pt x="15013" y="78974"/>
                </a:cubicBezTo>
                <a:lnTo>
                  <a:pt x="15990" y="78823"/>
                </a:lnTo>
                <a:lnTo>
                  <a:pt x="16968" y="78773"/>
                </a:lnTo>
                <a:lnTo>
                  <a:pt x="17444" y="78748"/>
                </a:lnTo>
                <a:lnTo>
                  <a:pt x="27670" y="78748"/>
                </a:lnTo>
                <a:lnTo>
                  <a:pt x="28447" y="78723"/>
                </a:lnTo>
                <a:lnTo>
                  <a:pt x="30026" y="78623"/>
                </a:lnTo>
                <a:lnTo>
                  <a:pt x="31605" y="78397"/>
                </a:lnTo>
                <a:cubicBezTo>
                  <a:pt x="31855" y="78347"/>
                  <a:pt x="32131" y="78322"/>
                  <a:pt x="32382" y="78272"/>
                </a:cubicBezTo>
                <a:lnTo>
                  <a:pt x="33158" y="78072"/>
                </a:lnTo>
                <a:cubicBezTo>
                  <a:pt x="35214" y="77620"/>
                  <a:pt x="37169" y="76768"/>
                  <a:pt x="39023" y="75766"/>
                </a:cubicBezTo>
                <a:lnTo>
                  <a:pt x="40377" y="74939"/>
                </a:lnTo>
                <a:cubicBezTo>
                  <a:pt x="40828" y="74663"/>
                  <a:pt x="41229" y="74312"/>
                  <a:pt x="41680" y="74011"/>
                </a:cubicBezTo>
                <a:lnTo>
                  <a:pt x="42306" y="73535"/>
                </a:lnTo>
                <a:cubicBezTo>
                  <a:pt x="42507" y="73360"/>
                  <a:pt x="42682" y="73184"/>
                  <a:pt x="42883" y="73009"/>
                </a:cubicBezTo>
                <a:cubicBezTo>
                  <a:pt x="43284" y="72658"/>
                  <a:pt x="43685" y="72307"/>
                  <a:pt x="44061" y="71931"/>
                </a:cubicBezTo>
                <a:cubicBezTo>
                  <a:pt x="45514" y="70427"/>
                  <a:pt x="46818" y="68723"/>
                  <a:pt x="47845" y="66894"/>
                </a:cubicBezTo>
                <a:cubicBezTo>
                  <a:pt x="48121" y="66442"/>
                  <a:pt x="48321" y="65941"/>
                  <a:pt x="48547" y="65465"/>
                </a:cubicBezTo>
                <a:lnTo>
                  <a:pt x="48898" y="64763"/>
                </a:lnTo>
                <a:cubicBezTo>
                  <a:pt x="48998" y="64513"/>
                  <a:pt x="49098" y="64262"/>
                  <a:pt x="49174" y="64011"/>
                </a:cubicBezTo>
                <a:lnTo>
                  <a:pt x="49725" y="62533"/>
                </a:lnTo>
                <a:lnTo>
                  <a:pt x="50126" y="60979"/>
                </a:lnTo>
                <a:cubicBezTo>
                  <a:pt x="50176" y="60728"/>
                  <a:pt x="50251" y="60477"/>
                  <a:pt x="50301" y="60227"/>
                </a:cubicBezTo>
                <a:lnTo>
                  <a:pt x="50427" y="59425"/>
                </a:lnTo>
                <a:cubicBezTo>
                  <a:pt x="50502" y="58924"/>
                  <a:pt x="50602" y="58397"/>
                  <a:pt x="50652" y="57871"/>
                </a:cubicBezTo>
                <a:lnTo>
                  <a:pt x="50727" y="56292"/>
                </a:lnTo>
                <a:lnTo>
                  <a:pt x="50753" y="55891"/>
                </a:lnTo>
                <a:lnTo>
                  <a:pt x="50753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lnTo>
                  <a:pt x="50778" y="49851"/>
                </a:lnTo>
                <a:lnTo>
                  <a:pt x="50828" y="48873"/>
                </a:lnTo>
                <a:lnTo>
                  <a:pt x="50828" y="48648"/>
                </a:lnTo>
                <a:lnTo>
                  <a:pt x="50878" y="48397"/>
                </a:lnTo>
                <a:lnTo>
                  <a:pt x="50953" y="47921"/>
                </a:lnTo>
                <a:cubicBezTo>
                  <a:pt x="51003" y="47269"/>
                  <a:pt x="51204" y="46643"/>
                  <a:pt x="51354" y="46016"/>
                </a:cubicBezTo>
                <a:cubicBezTo>
                  <a:pt x="51429" y="45715"/>
                  <a:pt x="51580" y="45415"/>
                  <a:pt x="51680" y="45114"/>
                </a:cubicBezTo>
                <a:lnTo>
                  <a:pt x="51830" y="44663"/>
                </a:lnTo>
                <a:cubicBezTo>
                  <a:pt x="51880" y="44512"/>
                  <a:pt x="51981" y="44362"/>
                  <a:pt x="52056" y="44212"/>
                </a:cubicBezTo>
                <a:lnTo>
                  <a:pt x="52457" y="43334"/>
                </a:lnTo>
                <a:lnTo>
                  <a:pt x="52958" y="42507"/>
                </a:lnTo>
                <a:cubicBezTo>
                  <a:pt x="53058" y="42382"/>
                  <a:pt x="53134" y="42232"/>
                  <a:pt x="53234" y="42106"/>
                </a:cubicBezTo>
                <a:lnTo>
                  <a:pt x="53509" y="41705"/>
                </a:lnTo>
                <a:cubicBezTo>
                  <a:pt x="53735" y="41455"/>
                  <a:pt x="53885" y="41179"/>
                  <a:pt x="54111" y="40954"/>
                </a:cubicBezTo>
                <a:lnTo>
                  <a:pt x="54763" y="40227"/>
                </a:lnTo>
                <a:cubicBezTo>
                  <a:pt x="54988" y="39976"/>
                  <a:pt x="55239" y="39776"/>
                  <a:pt x="55489" y="39550"/>
                </a:cubicBezTo>
                <a:cubicBezTo>
                  <a:pt x="55941" y="39099"/>
                  <a:pt x="56492" y="38748"/>
                  <a:pt x="56993" y="38347"/>
                </a:cubicBezTo>
                <a:lnTo>
                  <a:pt x="57820" y="37846"/>
                </a:lnTo>
                <a:cubicBezTo>
                  <a:pt x="57971" y="37771"/>
                  <a:pt x="58096" y="37670"/>
                  <a:pt x="58246" y="37595"/>
                </a:cubicBezTo>
                <a:lnTo>
                  <a:pt x="58672" y="37395"/>
                </a:lnTo>
                <a:cubicBezTo>
                  <a:pt x="59825" y="36793"/>
                  <a:pt x="61078" y="36442"/>
                  <a:pt x="62357" y="36167"/>
                </a:cubicBezTo>
                <a:lnTo>
                  <a:pt x="63309" y="36016"/>
                </a:lnTo>
                <a:cubicBezTo>
                  <a:pt x="63635" y="35991"/>
                  <a:pt x="63961" y="35991"/>
                  <a:pt x="64286" y="35966"/>
                </a:cubicBezTo>
                <a:cubicBezTo>
                  <a:pt x="64562" y="35941"/>
                  <a:pt x="64944" y="35935"/>
                  <a:pt x="65361" y="35935"/>
                </a:cubicBezTo>
                <a:cubicBezTo>
                  <a:pt x="65778" y="35935"/>
                  <a:pt x="66229" y="35941"/>
                  <a:pt x="66642" y="35941"/>
                </a:cubicBezTo>
                <a:lnTo>
                  <a:pt x="75590" y="35941"/>
                </a:lnTo>
                <a:cubicBezTo>
                  <a:pt x="76066" y="35916"/>
                  <a:pt x="76617" y="35891"/>
                  <a:pt x="77144" y="35866"/>
                </a:cubicBezTo>
                <a:lnTo>
                  <a:pt x="77946" y="35816"/>
                </a:lnTo>
                <a:cubicBezTo>
                  <a:pt x="78196" y="35791"/>
                  <a:pt x="78447" y="35740"/>
                  <a:pt x="78723" y="35715"/>
                </a:cubicBezTo>
                <a:lnTo>
                  <a:pt x="80277" y="35465"/>
                </a:lnTo>
                <a:cubicBezTo>
                  <a:pt x="80803" y="35339"/>
                  <a:pt x="81304" y="35214"/>
                  <a:pt x="81830" y="35089"/>
                </a:cubicBezTo>
                <a:cubicBezTo>
                  <a:pt x="82081" y="35014"/>
                  <a:pt x="82332" y="34938"/>
                  <a:pt x="82582" y="34863"/>
                </a:cubicBezTo>
                <a:lnTo>
                  <a:pt x="83334" y="34613"/>
                </a:lnTo>
                <a:cubicBezTo>
                  <a:pt x="85339" y="33936"/>
                  <a:pt x="87219" y="32908"/>
                  <a:pt x="88948" y="31705"/>
                </a:cubicBezTo>
                <a:lnTo>
                  <a:pt x="90226" y="30753"/>
                </a:lnTo>
                <a:cubicBezTo>
                  <a:pt x="90627" y="30427"/>
                  <a:pt x="91003" y="30051"/>
                  <a:pt x="91404" y="29700"/>
                </a:cubicBezTo>
                <a:lnTo>
                  <a:pt x="91981" y="29174"/>
                </a:lnTo>
                <a:lnTo>
                  <a:pt x="92507" y="28598"/>
                </a:lnTo>
                <a:cubicBezTo>
                  <a:pt x="92883" y="28197"/>
                  <a:pt x="93234" y="27821"/>
                  <a:pt x="93560" y="27395"/>
                </a:cubicBezTo>
                <a:cubicBezTo>
                  <a:pt x="94211" y="26567"/>
                  <a:pt x="94863" y="25740"/>
                  <a:pt x="95389" y="24813"/>
                </a:cubicBezTo>
                <a:cubicBezTo>
                  <a:pt x="95966" y="23936"/>
                  <a:pt x="96392" y="22958"/>
                  <a:pt x="96843" y="22006"/>
                </a:cubicBezTo>
                <a:cubicBezTo>
                  <a:pt x="97069" y="21530"/>
                  <a:pt x="97219" y="21029"/>
                  <a:pt x="97419" y="20527"/>
                </a:cubicBezTo>
                <a:lnTo>
                  <a:pt x="97670" y="19775"/>
                </a:lnTo>
                <a:cubicBezTo>
                  <a:pt x="97770" y="19525"/>
                  <a:pt x="97820" y="19274"/>
                  <a:pt x="97896" y="19024"/>
                </a:cubicBezTo>
                <a:cubicBezTo>
                  <a:pt x="98021" y="18497"/>
                  <a:pt x="98146" y="17996"/>
                  <a:pt x="98272" y="17470"/>
                </a:cubicBezTo>
                <a:lnTo>
                  <a:pt x="98522" y="15916"/>
                </a:lnTo>
                <a:cubicBezTo>
                  <a:pt x="98547" y="15640"/>
                  <a:pt x="98597" y="15389"/>
                  <a:pt x="98622" y="15114"/>
                </a:cubicBezTo>
                <a:lnTo>
                  <a:pt x="98673" y="14337"/>
                </a:lnTo>
                <a:cubicBezTo>
                  <a:pt x="98698" y="13811"/>
                  <a:pt x="98723" y="13259"/>
                  <a:pt x="98748" y="12783"/>
                </a:cubicBezTo>
                <a:lnTo>
                  <a:pt x="98748" y="10227"/>
                </a:lnTo>
                <a:lnTo>
                  <a:pt x="98748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1448891" y="1693800"/>
            <a:ext cx="2637138" cy="2750116"/>
          </a:xfrm>
          <a:custGeom>
            <a:rect l="l" t="t" r="r" b="b"/>
            <a:pathLst>
              <a:path w="98723" h="100077" extrusionOk="0">
                <a:moveTo>
                  <a:pt x="95439" y="1"/>
                </a:moveTo>
                <a:lnTo>
                  <a:pt x="95439" y="10227"/>
                </a:lnTo>
                <a:lnTo>
                  <a:pt x="95439" y="12783"/>
                </a:lnTo>
                <a:cubicBezTo>
                  <a:pt x="95439" y="13259"/>
                  <a:pt x="95389" y="13785"/>
                  <a:pt x="95364" y="14287"/>
                </a:cubicBezTo>
                <a:lnTo>
                  <a:pt x="95339" y="15064"/>
                </a:lnTo>
                <a:cubicBezTo>
                  <a:pt x="95314" y="15314"/>
                  <a:pt x="95264" y="15590"/>
                  <a:pt x="95214" y="15841"/>
                </a:cubicBezTo>
                <a:lnTo>
                  <a:pt x="94988" y="17369"/>
                </a:lnTo>
                <a:cubicBezTo>
                  <a:pt x="94863" y="17871"/>
                  <a:pt x="94738" y="18372"/>
                  <a:pt x="94612" y="18873"/>
                </a:cubicBezTo>
                <a:cubicBezTo>
                  <a:pt x="94537" y="19099"/>
                  <a:pt x="94487" y="19349"/>
                  <a:pt x="94412" y="19600"/>
                </a:cubicBezTo>
                <a:lnTo>
                  <a:pt x="94136" y="20327"/>
                </a:lnTo>
                <a:cubicBezTo>
                  <a:pt x="93961" y="20828"/>
                  <a:pt x="93810" y="21304"/>
                  <a:pt x="93585" y="21780"/>
                </a:cubicBezTo>
                <a:cubicBezTo>
                  <a:pt x="93159" y="22708"/>
                  <a:pt x="92733" y="23660"/>
                  <a:pt x="92156" y="24512"/>
                </a:cubicBezTo>
                <a:cubicBezTo>
                  <a:pt x="91655" y="25415"/>
                  <a:pt x="91028" y="26217"/>
                  <a:pt x="90402" y="27044"/>
                </a:cubicBezTo>
                <a:cubicBezTo>
                  <a:pt x="90076" y="27445"/>
                  <a:pt x="89725" y="27821"/>
                  <a:pt x="89374" y="28197"/>
                </a:cubicBezTo>
                <a:lnTo>
                  <a:pt x="88848" y="28773"/>
                </a:lnTo>
                <a:lnTo>
                  <a:pt x="88271" y="29299"/>
                </a:lnTo>
                <a:cubicBezTo>
                  <a:pt x="87895" y="29625"/>
                  <a:pt x="87520" y="30001"/>
                  <a:pt x="87119" y="30327"/>
                </a:cubicBezTo>
                <a:lnTo>
                  <a:pt x="85890" y="31254"/>
                </a:lnTo>
                <a:cubicBezTo>
                  <a:pt x="84211" y="32407"/>
                  <a:pt x="82382" y="33410"/>
                  <a:pt x="80427" y="34061"/>
                </a:cubicBezTo>
                <a:lnTo>
                  <a:pt x="79700" y="34337"/>
                </a:lnTo>
                <a:cubicBezTo>
                  <a:pt x="79449" y="34412"/>
                  <a:pt x="79199" y="34462"/>
                  <a:pt x="78948" y="34537"/>
                </a:cubicBezTo>
                <a:lnTo>
                  <a:pt x="77444" y="34913"/>
                </a:lnTo>
                <a:lnTo>
                  <a:pt x="75915" y="35139"/>
                </a:lnTo>
                <a:cubicBezTo>
                  <a:pt x="75665" y="35189"/>
                  <a:pt x="75414" y="35239"/>
                  <a:pt x="75138" y="35264"/>
                </a:cubicBezTo>
                <a:lnTo>
                  <a:pt x="74387" y="35289"/>
                </a:lnTo>
                <a:cubicBezTo>
                  <a:pt x="73885" y="35314"/>
                  <a:pt x="73334" y="35339"/>
                  <a:pt x="72858" y="35365"/>
                </a:cubicBezTo>
                <a:lnTo>
                  <a:pt x="63910" y="35365"/>
                </a:lnTo>
                <a:cubicBezTo>
                  <a:pt x="63497" y="35365"/>
                  <a:pt x="63052" y="35358"/>
                  <a:pt x="62635" y="35358"/>
                </a:cubicBezTo>
                <a:cubicBezTo>
                  <a:pt x="62219" y="35358"/>
                  <a:pt x="61830" y="35365"/>
                  <a:pt x="61529" y="35390"/>
                </a:cubicBezTo>
                <a:cubicBezTo>
                  <a:pt x="61179" y="35440"/>
                  <a:pt x="60853" y="35415"/>
                  <a:pt x="60527" y="35465"/>
                </a:cubicBezTo>
                <a:lnTo>
                  <a:pt x="59524" y="35615"/>
                </a:lnTo>
                <a:cubicBezTo>
                  <a:pt x="58196" y="35891"/>
                  <a:pt x="56893" y="36267"/>
                  <a:pt x="55715" y="36893"/>
                </a:cubicBezTo>
                <a:lnTo>
                  <a:pt x="55239" y="37094"/>
                </a:lnTo>
                <a:cubicBezTo>
                  <a:pt x="55088" y="37169"/>
                  <a:pt x="54963" y="37269"/>
                  <a:pt x="54813" y="37344"/>
                </a:cubicBezTo>
                <a:lnTo>
                  <a:pt x="53935" y="37871"/>
                </a:lnTo>
                <a:cubicBezTo>
                  <a:pt x="53434" y="38297"/>
                  <a:pt x="52833" y="38648"/>
                  <a:pt x="52356" y="39124"/>
                </a:cubicBezTo>
                <a:cubicBezTo>
                  <a:pt x="52131" y="39375"/>
                  <a:pt x="51855" y="39575"/>
                  <a:pt x="51630" y="39826"/>
                </a:cubicBezTo>
                <a:lnTo>
                  <a:pt x="50953" y="40578"/>
                </a:lnTo>
                <a:cubicBezTo>
                  <a:pt x="50727" y="40828"/>
                  <a:pt x="50552" y="41104"/>
                  <a:pt x="50326" y="41380"/>
                </a:cubicBezTo>
                <a:lnTo>
                  <a:pt x="50026" y="41781"/>
                </a:lnTo>
                <a:cubicBezTo>
                  <a:pt x="49925" y="41906"/>
                  <a:pt x="49850" y="42056"/>
                  <a:pt x="49750" y="42207"/>
                </a:cubicBezTo>
                <a:lnTo>
                  <a:pt x="49224" y="43059"/>
                </a:lnTo>
                <a:lnTo>
                  <a:pt x="48798" y="43986"/>
                </a:lnTo>
                <a:cubicBezTo>
                  <a:pt x="48722" y="44137"/>
                  <a:pt x="48647" y="44287"/>
                  <a:pt x="48572" y="44437"/>
                </a:cubicBezTo>
                <a:lnTo>
                  <a:pt x="48422" y="44913"/>
                </a:lnTo>
                <a:cubicBezTo>
                  <a:pt x="48296" y="45239"/>
                  <a:pt x="48171" y="45540"/>
                  <a:pt x="48071" y="45866"/>
                </a:cubicBezTo>
                <a:cubicBezTo>
                  <a:pt x="47920" y="46517"/>
                  <a:pt x="47720" y="47169"/>
                  <a:pt x="47645" y="47821"/>
                </a:cubicBezTo>
                <a:lnTo>
                  <a:pt x="47569" y="48322"/>
                </a:lnTo>
                <a:lnTo>
                  <a:pt x="47544" y="48573"/>
                </a:lnTo>
                <a:lnTo>
                  <a:pt x="47519" y="48823"/>
                </a:lnTo>
                <a:lnTo>
                  <a:pt x="47469" y="49851"/>
                </a:ln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891"/>
                </a:lnTo>
                <a:lnTo>
                  <a:pt x="47444" y="56267"/>
                </a:lnTo>
                <a:lnTo>
                  <a:pt x="47344" y="57821"/>
                </a:lnTo>
                <a:cubicBezTo>
                  <a:pt x="47319" y="58322"/>
                  <a:pt x="47219" y="58823"/>
                  <a:pt x="47143" y="59350"/>
                </a:cubicBezTo>
                <a:lnTo>
                  <a:pt x="47018" y="60102"/>
                </a:lnTo>
                <a:cubicBezTo>
                  <a:pt x="46968" y="60352"/>
                  <a:pt x="46893" y="60603"/>
                  <a:pt x="46843" y="60853"/>
                </a:cubicBezTo>
                <a:lnTo>
                  <a:pt x="46442" y="62357"/>
                </a:lnTo>
                <a:lnTo>
                  <a:pt x="45915" y="63811"/>
                </a:lnTo>
                <a:cubicBezTo>
                  <a:pt x="45840" y="64061"/>
                  <a:pt x="45740" y="64287"/>
                  <a:pt x="45640" y="64538"/>
                </a:cubicBezTo>
                <a:lnTo>
                  <a:pt x="45314" y="65239"/>
                </a:lnTo>
                <a:cubicBezTo>
                  <a:pt x="45088" y="65691"/>
                  <a:pt x="44888" y="66167"/>
                  <a:pt x="44612" y="66618"/>
                </a:cubicBezTo>
                <a:cubicBezTo>
                  <a:pt x="43610" y="68422"/>
                  <a:pt x="42356" y="70051"/>
                  <a:pt x="40928" y="71530"/>
                </a:cubicBezTo>
                <a:cubicBezTo>
                  <a:pt x="40552" y="71906"/>
                  <a:pt x="40176" y="72232"/>
                  <a:pt x="39775" y="72583"/>
                </a:cubicBezTo>
                <a:cubicBezTo>
                  <a:pt x="39599" y="72758"/>
                  <a:pt x="39399" y="72934"/>
                  <a:pt x="39198" y="73084"/>
                </a:cubicBezTo>
                <a:lnTo>
                  <a:pt x="38597" y="73560"/>
                </a:lnTo>
                <a:cubicBezTo>
                  <a:pt x="38171" y="73861"/>
                  <a:pt x="37770" y="74187"/>
                  <a:pt x="37344" y="74462"/>
                </a:cubicBezTo>
                <a:lnTo>
                  <a:pt x="36015" y="75264"/>
                </a:lnTo>
                <a:cubicBezTo>
                  <a:pt x="34211" y="76242"/>
                  <a:pt x="32306" y="77094"/>
                  <a:pt x="30276" y="77520"/>
                </a:cubicBezTo>
                <a:lnTo>
                  <a:pt x="29524" y="77721"/>
                </a:lnTo>
                <a:cubicBezTo>
                  <a:pt x="29274" y="77771"/>
                  <a:pt x="29023" y="77796"/>
                  <a:pt x="28772" y="77846"/>
                </a:cubicBezTo>
                <a:lnTo>
                  <a:pt x="27244" y="78072"/>
                </a:lnTo>
                <a:lnTo>
                  <a:pt x="25715" y="78147"/>
                </a:lnTo>
                <a:lnTo>
                  <a:pt x="24938" y="78197"/>
                </a:lnTo>
                <a:lnTo>
                  <a:pt x="14712" y="78197"/>
                </a:lnTo>
                <a:lnTo>
                  <a:pt x="14211" y="78222"/>
                </a:lnTo>
                <a:lnTo>
                  <a:pt x="13183" y="78272"/>
                </a:lnTo>
                <a:lnTo>
                  <a:pt x="12206" y="78422"/>
                </a:lnTo>
                <a:cubicBezTo>
                  <a:pt x="12030" y="78447"/>
                  <a:pt x="11855" y="78473"/>
                  <a:pt x="11705" y="78498"/>
                </a:cubicBezTo>
                <a:lnTo>
                  <a:pt x="11203" y="78623"/>
                </a:lnTo>
                <a:cubicBezTo>
                  <a:pt x="10878" y="78723"/>
                  <a:pt x="10552" y="78773"/>
                  <a:pt x="10226" y="78874"/>
                </a:cubicBezTo>
                <a:cubicBezTo>
                  <a:pt x="9599" y="79124"/>
                  <a:pt x="8973" y="79325"/>
                  <a:pt x="8371" y="79650"/>
                </a:cubicBezTo>
                <a:lnTo>
                  <a:pt x="7920" y="79851"/>
                </a:lnTo>
                <a:lnTo>
                  <a:pt x="7695" y="79976"/>
                </a:lnTo>
                <a:lnTo>
                  <a:pt x="7469" y="80102"/>
                </a:lnTo>
                <a:lnTo>
                  <a:pt x="6617" y="80628"/>
                </a:lnTo>
                <a:cubicBezTo>
                  <a:pt x="6316" y="80803"/>
                  <a:pt x="6065" y="81029"/>
                  <a:pt x="5790" y="81229"/>
                </a:cubicBezTo>
                <a:lnTo>
                  <a:pt x="5389" y="81530"/>
                </a:lnTo>
                <a:cubicBezTo>
                  <a:pt x="5263" y="81630"/>
                  <a:pt x="5138" y="81756"/>
                  <a:pt x="5013" y="81856"/>
                </a:cubicBezTo>
                <a:cubicBezTo>
                  <a:pt x="4762" y="82082"/>
                  <a:pt x="4512" y="82307"/>
                  <a:pt x="4261" y="82533"/>
                </a:cubicBezTo>
                <a:lnTo>
                  <a:pt x="3584" y="83285"/>
                </a:lnTo>
                <a:cubicBezTo>
                  <a:pt x="2732" y="84312"/>
                  <a:pt x="1930" y="85440"/>
                  <a:pt x="1404" y="86668"/>
                </a:cubicBezTo>
                <a:lnTo>
                  <a:pt x="1178" y="87119"/>
                </a:lnTo>
                <a:cubicBezTo>
                  <a:pt x="1103" y="87270"/>
                  <a:pt x="1053" y="87445"/>
                  <a:pt x="1003" y="87595"/>
                </a:cubicBezTo>
                <a:lnTo>
                  <a:pt x="652" y="88548"/>
                </a:lnTo>
                <a:lnTo>
                  <a:pt x="401" y="89525"/>
                </a:lnTo>
                <a:cubicBezTo>
                  <a:pt x="376" y="89676"/>
                  <a:pt x="301" y="89851"/>
                  <a:pt x="276" y="90001"/>
                </a:cubicBezTo>
                <a:lnTo>
                  <a:pt x="201" y="90503"/>
                </a:lnTo>
                <a:cubicBezTo>
                  <a:pt x="176" y="90854"/>
                  <a:pt x="100" y="91179"/>
                  <a:pt x="75" y="91505"/>
                </a:cubicBezTo>
                <a:lnTo>
                  <a:pt x="25" y="92533"/>
                </a:lnTo>
                <a:lnTo>
                  <a:pt x="0" y="92783"/>
                </a:lnTo>
                <a:lnTo>
                  <a:pt x="0" y="92909"/>
                </a:lnTo>
                <a:lnTo>
                  <a:pt x="0" y="93059"/>
                </a:lnTo>
                <a:lnTo>
                  <a:pt x="0" y="93711"/>
                </a:lnTo>
                <a:lnTo>
                  <a:pt x="0" y="94989"/>
                </a:lnTo>
                <a:lnTo>
                  <a:pt x="0" y="100077"/>
                </a:lnTo>
                <a:lnTo>
                  <a:pt x="3283" y="100077"/>
                </a:lnTo>
                <a:lnTo>
                  <a:pt x="3283" y="94989"/>
                </a:lnTo>
                <a:lnTo>
                  <a:pt x="3283" y="93711"/>
                </a:lnTo>
                <a:lnTo>
                  <a:pt x="3283" y="93059"/>
                </a:lnTo>
                <a:lnTo>
                  <a:pt x="3283" y="92909"/>
                </a:lnTo>
                <a:lnTo>
                  <a:pt x="3283" y="92808"/>
                </a:lnTo>
                <a:lnTo>
                  <a:pt x="3309" y="92608"/>
                </a:lnTo>
                <a:cubicBezTo>
                  <a:pt x="3309" y="92332"/>
                  <a:pt x="3334" y="92082"/>
                  <a:pt x="3334" y="91806"/>
                </a:cubicBezTo>
                <a:cubicBezTo>
                  <a:pt x="3359" y="91555"/>
                  <a:pt x="3409" y="91305"/>
                  <a:pt x="3459" y="91029"/>
                </a:cubicBezTo>
                <a:lnTo>
                  <a:pt x="3509" y="90653"/>
                </a:lnTo>
                <a:cubicBezTo>
                  <a:pt x="3509" y="90528"/>
                  <a:pt x="3559" y="90402"/>
                  <a:pt x="3609" y="90277"/>
                </a:cubicBezTo>
                <a:cubicBezTo>
                  <a:pt x="3659" y="90026"/>
                  <a:pt x="3735" y="89776"/>
                  <a:pt x="3785" y="89525"/>
                </a:cubicBezTo>
                <a:cubicBezTo>
                  <a:pt x="3885" y="89275"/>
                  <a:pt x="3985" y="89024"/>
                  <a:pt x="4060" y="88773"/>
                </a:cubicBezTo>
                <a:cubicBezTo>
                  <a:pt x="4111" y="88648"/>
                  <a:pt x="4136" y="88523"/>
                  <a:pt x="4186" y="88422"/>
                </a:cubicBezTo>
                <a:lnTo>
                  <a:pt x="4361" y="88072"/>
                </a:lnTo>
                <a:cubicBezTo>
                  <a:pt x="4787" y="87094"/>
                  <a:pt x="5389" y="86242"/>
                  <a:pt x="6065" y="85440"/>
                </a:cubicBezTo>
                <a:cubicBezTo>
                  <a:pt x="6241" y="85239"/>
                  <a:pt x="6416" y="85064"/>
                  <a:pt x="6592" y="84864"/>
                </a:cubicBezTo>
                <a:lnTo>
                  <a:pt x="7168" y="84312"/>
                </a:lnTo>
                <a:cubicBezTo>
                  <a:pt x="7268" y="84237"/>
                  <a:pt x="7369" y="84137"/>
                  <a:pt x="7469" y="84062"/>
                </a:cubicBezTo>
                <a:lnTo>
                  <a:pt x="7795" y="83836"/>
                </a:lnTo>
                <a:cubicBezTo>
                  <a:pt x="7995" y="83686"/>
                  <a:pt x="8196" y="83485"/>
                  <a:pt x="8421" y="83360"/>
                </a:cubicBezTo>
                <a:cubicBezTo>
                  <a:pt x="8647" y="83234"/>
                  <a:pt x="8872" y="83084"/>
                  <a:pt x="9098" y="82959"/>
                </a:cubicBezTo>
                <a:lnTo>
                  <a:pt x="9248" y="82859"/>
                </a:lnTo>
                <a:lnTo>
                  <a:pt x="9424" y="82758"/>
                </a:lnTo>
                <a:lnTo>
                  <a:pt x="9800" y="82608"/>
                </a:lnTo>
                <a:cubicBezTo>
                  <a:pt x="10251" y="82332"/>
                  <a:pt x="10752" y="82207"/>
                  <a:pt x="11228" y="82006"/>
                </a:cubicBezTo>
                <a:cubicBezTo>
                  <a:pt x="11479" y="81931"/>
                  <a:pt x="11730" y="81881"/>
                  <a:pt x="11980" y="81806"/>
                </a:cubicBezTo>
                <a:lnTo>
                  <a:pt x="12356" y="81706"/>
                </a:lnTo>
                <a:cubicBezTo>
                  <a:pt x="12482" y="81681"/>
                  <a:pt x="12632" y="81681"/>
                  <a:pt x="12757" y="81656"/>
                </a:cubicBezTo>
                <a:cubicBezTo>
                  <a:pt x="13008" y="81605"/>
                  <a:pt x="13258" y="81580"/>
                  <a:pt x="13534" y="81530"/>
                </a:cubicBezTo>
                <a:cubicBezTo>
                  <a:pt x="13785" y="81530"/>
                  <a:pt x="14060" y="81505"/>
                  <a:pt x="14311" y="81505"/>
                </a:cubicBezTo>
                <a:lnTo>
                  <a:pt x="14712" y="81480"/>
                </a:lnTo>
                <a:lnTo>
                  <a:pt x="24938" y="81480"/>
                </a:lnTo>
                <a:lnTo>
                  <a:pt x="25815" y="81430"/>
                </a:lnTo>
                <a:lnTo>
                  <a:pt x="27569" y="81330"/>
                </a:lnTo>
                <a:cubicBezTo>
                  <a:pt x="28146" y="81255"/>
                  <a:pt x="28747" y="81179"/>
                  <a:pt x="29324" y="81079"/>
                </a:cubicBezTo>
                <a:cubicBezTo>
                  <a:pt x="29624" y="81029"/>
                  <a:pt x="29900" y="80979"/>
                  <a:pt x="30201" y="80929"/>
                </a:cubicBezTo>
                <a:lnTo>
                  <a:pt x="31053" y="80728"/>
                </a:lnTo>
                <a:cubicBezTo>
                  <a:pt x="33384" y="80202"/>
                  <a:pt x="35564" y="79249"/>
                  <a:pt x="37645" y="78122"/>
                </a:cubicBezTo>
                <a:lnTo>
                  <a:pt x="39148" y="77194"/>
                </a:lnTo>
                <a:cubicBezTo>
                  <a:pt x="39650" y="76894"/>
                  <a:pt x="40101" y="76518"/>
                  <a:pt x="40577" y="76167"/>
                </a:cubicBezTo>
                <a:lnTo>
                  <a:pt x="41279" y="75640"/>
                </a:lnTo>
                <a:cubicBezTo>
                  <a:pt x="41529" y="75440"/>
                  <a:pt x="41730" y="75239"/>
                  <a:pt x="41955" y="75039"/>
                </a:cubicBezTo>
                <a:cubicBezTo>
                  <a:pt x="42381" y="74663"/>
                  <a:pt x="42833" y="74262"/>
                  <a:pt x="43259" y="73861"/>
                </a:cubicBezTo>
                <a:cubicBezTo>
                  <a:pt x="44888" y="72157"/>
                  <a:pt x="46341" y="70277"/>
                  <a:pt x="47494" y="68222"/>
                </a:cubicBezTo>
                <a:cubicBezTo>
                  <a:pt x="47795" y="67696"/>
                  <a:pt x="48021" y="67169"/>
                  <a:pt x="48296" y="66618"/>
                </a:cubicBezTo>
                <a:lnTo>
                  <a:pt x="48672" y="65816"/>
                </a:lnTo>
                <a:cubicBezTo>
                  <a:pt x="48772" y="65565"/>
                  <a:pt x="48873" y="65264"/>
                  <a:pt x="48973" y="64989"/>
                </a:cubicBezTo>
                <a:cubicBezTo>
                  <a:pt x="49199" y="64437"/>
                  <a:pt x="49399" y="63886"/>
                  <a:pt x="49574" y="63335"/>
                </a:cubicBezTo>
                <a:lnTo>
                  <a:pt x="50026" y="61605"/>
                </a:lnTo>
                <a:cubicBezTo>
                  <a:pt x="50101" y="61330"/>
                  <a:pt x="50176" y="61054"/>
                  <a:pt x="50226" y="60753"/>
                </a:cubicBezTo>
                <a:lnTo>
                  <a:pt x="50376" y="59876"/>
                </a:lnTo>
                <a:cubicBezTo>
                  <a:pt x="50452" y="59299"/>
                  <a:pt x="50577" y="58698"/>
                  <a:pt x="50627" y="58122"/>
                </a:cubicBezTo>
                <a:lnTo>
                  <a:pt x="50702" y="56367"/>
                </a:lnTo>
                <a:lnTo>
                  <a:pt x="50727" y="55916"/>
                </a:lnTo>
                <a:lnTo>
                  <a:pt x="50752" y="55690"/>
                </a:lnTo>
                <a:lnTo>
                  <a:pt x="50752" y="55540"/>
                </a:lnTo>
                <a:lnTo>
                  <a:pt x="50752" y="54888"/>
                </a:lnTo>
                <a:lnTo>
                  <a:pt x="50752" y="52332"/>
                </a:lnTo>
                <a:lnTo>
                  <a:pt x="50752" y="51054"/>
                </a:lnTo>
                <a:lnTo>
                  <a:pt x="50752" y="50427"/>
                </a:lnTo>
                <a:lnTo>
                  <a:pt x="50752" y="50101"/>
                </a:lnTo>
                <a:lnTo>
                  <a:pt x="50752" y="49901"/>
                </a:lnTo>
                <a:cubicBezTo>
                  <a:pt x="50777" y="49625"/>
                  <a:pt x="50777" y="49375"/>
                  <a:pt x="50803" y="49099"/>
                </a:cubicBezTo>
                <a:lnTo>
                  <a:pt x="50803" y="48898"/>
                </a:lnTo>
                <a:lnTo>
                  <a:pt x="50828" y="48723"/>
                </a:lnTo>
                <a:lnTo>
                  <a:pt x="50903" y="48322"/>
                </a:lnTo>
                <a:cubicBezTo>
                  <a:pt x="50928" y="47796"/>
                  <a:pt x="51103" y="47319"/>
                  <a:pt x="51229" y="46793"/>
                </a:cubicBezTo>
                <a:cubicBezTo>
                  <a:pt x="51279" y="46543"/>
                  <a:pt x="51404" y="46317"/>
                  <a:pt x="51479" y="46066"/>
                </a:cubicBezTo>
                <a:lnTo>
                  <a:pt x="51605" y="45690"/>
                </a:lnTo>
                <a:cubicBezTo>
                  <a:pt x="51655" y="45565"/>
                  <a:pt x="51730" y="45465"/>
                  <a:pt x="51780" y="45340"/>
                </a:cubicBezTo>
                <a:cubicBezTo>
                  <a:pt x="51905" y="45114"/>
                  <a:pt x="52006" y="44863"/>
                  <a:pt x="52106" y="44638"/>
                </a:cubicBezTo>
                <a:cubicBezTo>
                  <a:pt x="52256" y="44412"/>
                  <a:pt x="52407" y="44187"/>
                  <a:pt x="52532" y="43961"/>
                </a:cubicBezTo>
                <a:cubicBezTo>
                  <a:pt x="52607" y="43861"/>
                  <a:pt x="52657" y="43736"/>
                  <a:pt x="52732" y="43635"/>
                </a:cubicBezTo>
                <a:lnTo>
                  <a:pt x="52983" y="43334"/>
                </a:lnTo>
                <a:cubicBezTo>
                  <a:pt x="53133" y="43109"/>
                  <a:pt x="53259" y="42883"/>
                  <a:pt x="53459" y="42708"/>
                </a:cubicBezTo>
                <a:cubicBezTo>
                  <a:pt x="53635" y="42507"/>
                  <a:pt x="53810" y="42307"/>
                  <a:pt x="53986" y="42106"/>
                </a:cubicBezTo>
                <a:cubicBezTo>
                  <a:pt x="54161" y="41906"/>
                  <a:pt x="54361" y="41756"/>
                  <a:pt x="54562" y="41580"/>
                </a:cubicBezTo>
                <a:cubicBezTo>
                  <a:pt x="54913" y="41204"/>
                  <a:pt x="55389" y="40928"/>
                  <a:pt x="55790" y="40603"/>
                </a:cubicBezTo>
                <a:cubicBezTo>
                  <a:pt x="56016" y="40477"/>
                  <a:pt x="56241" y="40327"/>
                  <a:pt x="56467" y="40202"/>
                </a:cubicBezTo>
                <a:cubicBezTo>
                  <a:pt x="56567" y="40126"/>
                  <a:pt x="56667" y="40051"/>
                  <a:pt x="56793" y="40001"/>
                </a:cubicBezTo>
                <a:lnTo>
                  <a:pt x="57143" y="39826"/>
                </a:lnTo>
                <a:cubicBezTo>
                  <a:pt x="58071" y="39324"/>
                  <a:pt x="59098" y="39049"/>
                  <a:pt x="60101" y="38848"/>
                </a:cubicBezTo>
                <a:cubicBezTo>
                  <a:pt x="60377" y="38823"/>
                  <a:pt x="60627" y="38773"/>
                  <a:pt x="60878" y="38723"/>
                </a:cubicBezTo>
                <a:cubicBezTo>
                  <a:pt x="61128" y="38673"/>
                  <a:pt x="61404" y="38698"/>
                  <a:pt x="61680" y="38673"/>
                </a:cubicBezTo>
                <a:lnTo>
                  <a:pt x="62056" y="38648"/>
                </a:lnTo>
                <a:lnTo>
                  <a:pt x="73033" y="38648"/>
                </a:lnTo>
                <a:lnTo>
                  <a:pt x="73259" y="38623"/>
                </a:lnTo>
                <a:lnTo>
                  <a:pt x="73710" y="38623"/>
                </a:lnTo>
                <a:lnTo>
                  <a:pt x="74587" y="38573"/>
                </a:lnTo>
                <a:lnTo>
                  <a:pt x="75464" y="38522"/>
                </a:lnTo>
                <a:cubicBezTo>
                  <a:pt x="75765" y="38497"/>
                  <a:pt x="76066" y="38447"/>
                  <a:pt x="76342" y="38397"/>
                </a:cubicBezTo>
                <a:lnTo>
                  <a:pt x="78096" y="38121"/>
                </a:lnTo>
                <a:cubicBezTo>
                  <a:pt x="78672" y="37996"/>
                  <a:pt x="79249" y="37846"/>
                  <a:pt x="79825" y="37695"/>
                </a:cubicBezTo>
                <a:cubicBezTo>
                  <a:pt x="80101" y="37620"/>
                  <a:pt x="80402" y="37545"/>
                  <a:pt x="80677" y="37470"/>
                </a:cubicBezTo>
                <a:lnTo>
                  <a:pt x="81504" y="37169"/>
                </a:lnTo>
                <a:cubicBezTo>
                  <a:pt x="83760" y="36417"/>
                  <a:pt x="85840" y="35264"/>
                  <a:pt x="87795" y="33936"/>
                </a:cubicBezTo>
                <a:lnTo>
                  <a:pt x="89199" y="32858"/>
                </a:lnTo>
                <a:cubicBezTo>
                  <a:pt x="89650" y="32482"/>
                  <a:pt x="90076" y="32081"/>
                  <a:pt x="90527" y="31680"/>
                </a:cubicBezTo>
                <a:lnTo>
                  <a:pt x="91179" y="31104"/>
                </a:lnTo>
                <a:lnTo>
                  <a:pt x="91780" y="30452"/>
                </a:lnTo>
                <a:cubicBezTo>
                  <a:pt x="92156" y="30001"/>
                  <a:pt x="92582" y="29575"/>
                  <a:pt x="92933" y="29124"/>
                </a:cubicBezTo>
                <a:cubicBezTo>
                  <a:pt x="93660" y="28172"/>
                  <a:pt x="94387" y="27244"/>
                  <a:pt x="94963" y="26217"/>
                </a:cubicBezTo>
                <a:cubicBezTo>
                  <a:pt x="95615" y="25239"/>
                  <a:pt x="96091" y="24161"/>
                  <a:pt x="96617" y="23084"/>
                </a:cubicBezTo>
                <a:cubicBezTo>
                  <a:pt x="96843" y="22532"/>
                  <a:pt x="97043" y="21981"/>
                  <a:pt x="97244" y="21430"/>
                </a:cubicBezTo>
                <a:lnTo>
                  <a:pt x="97545" y="20603"/>
                </a:lnTo>
                <a:cubicBezTo>
                  <a:pt x="97620" y="20302"/>
                  <a:pt x="97695" y="20026"/>
                  <a:pt x="97770" y="19725"/>
                </a:cubicBezTo>
                <a:cubicBezTo>
                  <a:pt x="97921" y="19174"/>
                  <a:pt x="98071" y="18598"/>
                  <a:pt x="98196" y="18021"/>
                </a:cubicBezTo>
                <a:lnTo>
                  <a:pt x="98472" y="16267"/>
                </a:lnTo>
                <a:cubicBezTo>
                  <a:pt x="98522" y="15966"/>
                  <a:pt x="98572" y="15690"/>
                  <a:pt x="98597" y="15389"/>
                </a:cubicBezTo>
                <a:lnTo>
                  <a:pt x="98647" y="14512"/>
                </a:lnTo>
                <a:lnTo>
                  <a:pt x="98698" y="13635"/>
                </a:lnTo>
                <a:lnTo>
                  <a:pt x="98723" y="13184"/>
                </a:lnTo>
                <a:cubicBezTo>
                  <a:pt x="98723" y="13059"/>
                  <a:pt x="98723" y="12858"/>
                  <a:pt x="98723" y="12783"/>
                </a:cubicBez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515829" y="1693800"/>
            <a:ext cx="2637138" cy="2750116"/>
          </a:xfrm>
          <a:custGeom>
            <a:rect l="l" t="t" r="r" b="b"/>
            <a:pathLst>
              <a:path w="98723" h="100077" extrusionOk="0">
                <a:moveTo>
                  <a:pt x="95440" y="1"/>
                </a:moveTo>
                <a:lnTo>
                  <a:pt x="95440" y="10227"/>
                </a:lnTo>
                <a:lnTo>
                  <a:pt x="95440" y="12783"/>
                </a:lnTo>
                <a:cubicBezTo>
                  <a:pt x="95440" y="12858"/>
                  <a:pt x="95440" y="13034"/>
                  <a:pt x="95440" y="13184"/>
                </a:cubicBezTo>
                <a:lnTo>
                  <a:pt x="95415" y="13610"/>
                </a:lnTo>
                <a:lnTo>
                  <a:pt x="95364" y="14462"/>
                </a:lnTo>
                <a:lnTo>
                  <a:pt x="95314" y="15314"/>
                </a:lnTo>
                <a:cubicBezTo>
                  <a:pt x="95289" y="15590"/>
                  <a:pt x="95239" y="15891"/>
                  <a:pt x="95214" y="16166"/>
                </a:cubicBezTo>
                <a:lnTo>
                  <a:pt x="94938" y="17871"/>
                </a:lnTo>
                <a:cubicBezTo>
                  <a:pt x="94813" y="18422"/>
                  <a:pt x="94663" y="18973"/>
                  <a:pt x="94512" y="19525"/>
                </a:cubicBezTo>
                <a:cubicBezTo>
                  <a:pt x="94437" y="19801"/>
                  <a:pt x="94387" y="20076"/>
                  <a:pt x="94287" y="20352"/>
                </a:cubicBezTo>
                <a:lnTo>
                  <a:pt x="94011" y="21179"/>
                </a:lnTo>
                <a:cubicBezTo>
                  <a:pt x="93811" y="21705"/>
                  <a:pt x="93610" y="22257"/>
                  <a:pt x="93384" y="22783"/>
                </a:cubicBezTo>
                <a:cubicBezTo>
                  <a:pt x="92908" y="23811"/>
                  <a:pt x="92432" y="24863"/>
                  <a:pt x="91806" y="25816"/>
                </a:cubicBezTo>
                <a:cubicBezTo>
                  <a:pt x="91229" y="26818"/>
                  <a:pt x="90527" y="27720"/>
                  <a:pt x="89826" y="28623"/>
                </a:cubicBezTo>
                <a:cubicBezTo>
                  <a:pt x="89475" y="29074"/>
                  <a:pt x="89074" y="29500"/>
                  <a:pt x="88698" y="29901"/>
                </a:cubicBezTo>
                <a:lnTo>
                  <a:pt x="88121" y="30552"/>
                </a:lnTo>
                <a:lnTo>
                  <a:pt x="87495" y="31129"/>
                </a:lnTo>
                <a:cubicBezTo>
                  <a:pt x="87069" y="31505"/>
                  <a:pt x="86643" y="31906"/>
                  <a:pt x="86191" y="32257"/>
                </a:cubicBezTo>
                <a:lnTo>
                  <a:pt x="84838" y="33284"/>
                </a:lnTo>
                <a:cubicBezTo>
                  <a:pt x="82958" y="34588"/>
                  <a:pt x="80928" y="35715"/>
                  <a:pt x="78748" y="36442"/>
                </a:cubicBezTo>
                <a:lnTo>
                  <a:pt x="77921" y="36718"/>
                </a:lnTo>
                <a:cubicBezTo>
                  <a:pt x="77670" y="36793"/>
                  <a:pt x="77369" y="36868"/>
                  <a:pt x="77094" y="36943"/>
                </a:cubicBezTo>
                <a:cubicBezTo>
                  <a:pt x="76542" y="37094"/>
                  <a:pt x="75991" y="37244"/>
                  <a:pt x="75440" y="37370"/>
                </a:cubicBezTo>
                <a:lnTo>
                  <a:pt x="73735" y="37620"/>
                </a:lnTo>
                <a:cubicBezTo>
                  <a:pt x="73460" y="37670"/>
                  <a:pt x="73159" y="37720"/>
                  <a:pt x="72883" y="37745"/>
                </a:cubicBezTo>
                <a:lnTo>
                  <a:pt x="72031" y="37796"/>
                </a:lnTo>
                <a:lnTo>
                  <a:pt x="71179" y="37846"/>
                </a:lnTo>
                <a:lnTo>
                  <a:pt x="70753" y="37846"/>
                </a:lnTo>
                <a:cubicBezTo>
                  <a:pt x="70627" y="37871"/>
                  <a:pt x="70427" y="37871"/>
                  <a:pt x="70352" y="37871"/>
                </a:cubicBezTo>
                <a:lnTo>
                  <a:pt x="59550" y="37871"/>
                </a:lnTo>
                <a:lnTo>
                  <a:pt x="59124" y="37896"/>
                </a:lnTo>
                <a:cubicBezTo>
                  <a:pt x="58848" y="37921"/>
                  <a:pt x="58572" y="37921"/>
                  <a:pt x="58297" y="37946"/>
                </a:cubicBezTo>
                <a:cubicBezTo>
                  <a:pt x="58021" y="37996"/>
                  <a:pt x="57745" y="38046"/>
                  <a:pt x="57470" y="38071"/>
                </a:cubicBezTo>
                <a:cubicBezTo>
                  <a:pt x="56367" y="38297"/>
                  <a:pt x="55289" y="38598"/>
                  <a:pt x="54312" y="39124"/>
                </a:cubicBezTo>
                <a:lnTo>
                  <a:pt x="53911" y="39299"/>
                </a:lnTo>
                <a:cubicBezTo>
                  <a:pt x="53785" y="39375"/>
                  <a:pt x="53685" y="39450"/>
                  <a:pt x="53560" y="39525"/>
                </a:cubicBezTo>
                <a:cubicBezTo>
                  <a:pt x="53334" y="39675"/>
                  <a:pt x="53084" y="39801"/>
                  <a:pt x="52833" y="39951"/>
                </a:cubicBezTo>
                <a:cubicBezTo>
                  <a:pt x="52407" y="40302"/>
                  <a:pt x="51931" y="40603"/>
                  <a:pt x="51530" y="41004"/>
                </a:cubicBezTo>
                <a:cubicBezTo>
                  <a:pt x="51329" y="41204"/>
                  <a:pt x="51104" y="41355"/>
                  <a:pt x="50928" y="41580"/>
                </a:cubicBezTo>
                <a:cubicBezTo>
                  <a:pt x="50728" y="41781"/>
                  <a:pt x="50552" y="41981"/>
                  <a:pt x="50352" y="42207"/>
                </a:cubicBezTo>
                <a:cubicBezTo>
                  <a:pt x="50151" y="42407"/>
                  <a:pt x="50026" y="42658"/>
                  <a:pt x="49850" y="42858"/>
                </a:cubicBezTo>
                <a:lnTo>
                  <a:pt x="49600" y="43184"/>
                </a:lnTo>
                <a:cubicBezTo>
                  <a:pt x="49500" y="43309"/>
                  <a:pt x="49449" y="43435"/>
                  <a:pt x="49374" y="43560"/>
                </a:cubicBezTo>
                <a:cubicBezTo>
                  <a:pt x="49224" y="43786"/>
                  <a:pt x="49073" y="44036"/>
                  <a:pt x="48923" y="44262"/>
                </a:cubicBezTo>
                <a:cubicBezTo>
                  <a:pt x="48823" y="44512"/>
                  <a:pt x="48698" y="44763"/>
                  <a:pt x="48572" y="45014"/>
                </a:cubicBezTo>
                <a:cubicBezTo>
                  <a:pt x="48522" y="45139"/>
                  <a:pt x="48422" y="45264"/>
                  <a:pt x="48397" y="45390"/>
                </a:cubicBezTo>
                <a:lnTo>
                  <a:pt x="48246" y="45791"/>
                </a:lnTo>
                <a:cubicBezTo>
                  <a:pt x="48171" y="46066"/>
                  <a:pt x="48046" y="46317"/>
                  <a:pt x="47971" y="46568"/>
                </a:cubicBezTo>
                <a:cubicBezTo>
                  <a:pt x="47845" y="47119"/>
                  <a:pt x="47670" y="47645"/>
                  <a:pt x="47620" y="48222"/>
                </a:cubicBezTo>
                <a:lnTo>
                  <a:pt x="47545" y="48623"/>
                </a:lnTo>
                <a:lnTo>
                  <a:pt x="47520" y="48823"/>
                </a:lnTo>
                <a:lnTo>
                  <a:pt x="47520" y="49049"/>
                </a:lnTo>
                <a:cubicBezTo>
                  <a:pt x="47495" y="49325"/>
                  <a:pt x="47495" y="49600"/>
                  <a:pt x="47469" y="49876"/>
                </a:cubicBezTo>
                <a:lnTo>
                  <a:pt x="47469" y="50101"/>
                </a:lnTo>
                <a:lnTo>
                  <a:pt x="47469" y="50427"/>
                </a:lnTo>
                <a:lnTo>
                  <a:pt x="47469" y="51054"/>
                </a:lnTo>
                <a:lnTo>
                  <a:pt x="47469" y="52332"/>
                </a:lnTo>
                <a:lnTo>
                  <a:pt x="47469" y="54888"/>
                </a:lnTo>
                <a:lnTo>
                  <a:pt x="47469" y="55540"/>
                </a:lnTo>
                <a:lnTo>
                  <a:pt x="47469" y="55690"/>
                </a:lnTo>
                <a:lnTo>
                  <a:pt x="47444" y="55916"/>
                </a:lnTo>
                <a:lnTo>
                  <a:pt x="47419" y="56342"/>
                </a:lnTo>
                <a:lnTo>
                  <a:pt x="47344" y="58046"/>
                </a:lnTo>
                <a:cubicBezTo>
                  <a:pt x="47294" y="58623"/>
                  <a:pt x="47194" y="59174"/>
                  <a:pt x="47094" y="59751"/>
                </a:cubicBezTo>
                <a:lnTo>
                  <a:pt x="46968" y="60603"/>
                </a:lnTo>
                <a:cubicBezTo>
                  <a:pt x="46918" y="60878"/>
                  <a:pt x="46843" y="61154"/>
                  <a:pt x="46768" y="61430"/>
                </a:cubicBezTo>
                <a:lnTo>
                  <a:pt x="46342" y="63109"/>
                </a:lnTo>
                <a:cubicBezTo>
                  <a:pt x="46141" y="63635"/>
                  <a:pt x="45966" y="64187"/>
                  <a:pt x="45765" y="64713"/>
                </a:cubicBezTo>
                <a:cubicBezTo>
                  <a:pt x="45640" y="64989"/>
                  <a:pt x="45565" y="65264"/>
                  <a:pt x="45439" y="65515"/>
                </a:cubicBezTo>
                <a:lnTo>
                  <a:pt x="45063" y="66292"/>
                </a:lnTo>
                <a:cubicBezTo>
                  <a:pt x="44813" y="66818"/>
                  <a:pt x="44587" y="67345"/>
                  <a:pt x="44312" y="67821"/>
                </a:cubicBezTo>
                <a:cubicBezTo>
                  <a:pt x="43184" y="69826"/>
                  <a:pt x="41780" y="71655"/>
                  <a:pt x="40201" y="73310"/>
                </a:cubicBezTo>
                <a:cubicBezTo>
                  <a:pt x="39775" y="73711"/>
                  <a:pt x="39349" y="74087"/>
                  <a:pt x="38923" y="74462"/>
                </a:cubicBezTo>
                <a:cubicBezTo>
                  <a:pt x="38723" y="74663"/>
                  <a:pt x="38522" y="74863"/>
                  <a:pt x="38296" y="75039"/>
                </a:cubicBezTo>
                <a:lnTo>
                  <a:pt x="37595" y="75540"/>
                </a:lnTo>
                <a:cubicBezTo>
                  <a:pt x="37144" y="75891"/>
                  <a:pt x="36692" y="76242"/>
                  <a:pt x="36216" y="76543"/>
                </a:cubicBezTo>
                <a:lnTo>
                  <a:pt x="34738" y="77445"/>
                </a:lnTo>
                <a:cubicBezTo>
                  <a:pt x="32733" y="78548"/>
                  <a:pt x="30602" y="79475"/>
                  <a:pt x="28372" y="79951"/>
                </a:cubicBezTo>
                <a:lnTo>
                  <a:pt x="27545" y="80177"/>
                </a:lnTo>
                <a:cubicBezTo>
                  <a:pt x="27244" y="80227"/>
                  <a:pt x="26968" y="80277"/>
                  <a:pt x="26692" y="80302"/>
                </a:cubicBezTo>
                <a:lnTo>
                  <a:pt x="24988" y="80553"/>
                </a:lnTo>
                <a:lnTo>
                  <a:pt x="23284" y="80653"/>
                </a:lnTo>
                <a:lnTo>
                  <a:pt x="22432" y="80703"/>
                </a:lnTo>
                <a:lnTo>
                  <a:pt x="12206" y="80703"/>
                </a:lnTo>
                <a:lnTo>
                  <a:pt x="11780" y="80728"/>
                </a:lnTo>
                <a:cubicBezTo>
                  <a:pt x="11504" y="80728"/>
                  <a:pt x="11229" y="80753"/>
                  <a:pt x="10953" y="80753"/>
                </a:cubicBezTo>
                <a:cubicBezTo>
                  <a:pt x="10677" y="80803"/>
                  <a:pt x="10402" y="80853"/>
                  <a:pt x="10126" y="80879"/>
                </a:cubicBezTo>
                <a:cubicBezTo>
                  <a:pt x="9976" y="80904"/>
                  <a:pt x="9825" y="80929"/>
                  <a:pt x="9700" y="80954"/>
                </a:cubicBezTo>
                <a:lnTo>
                  <a:pt x="9299" y="81054"/>
                </a:lnTo>
                <a:cubicBezTo>
                  <a:pt x="9023" y="81129"/>
                  <a:pt x="8747" y="81179"/>
                  <a:pt x="8497" y="81280"/>
                </a:cubicBezTo>
                <a:cubicBezTo>
                  <a:pt x="7970" y="81480"/>
                  <a:pt x="7444" y="81630"/>
                  <a:pt x="6943" y="81906"/>
                </a:cubicBezTo>
                <a:lnTo>
                  <a:pt x="6567" y="82082"/>
                </a:lnTo>
                <a:lnTo>
                  <a:pt x="6366" y="82157"/>
                </a:lnTo>
                <a:lnTo>
                  <a:pt x="6191" y="82282"/>
                </a:lnTo>
                <a:cubicBezTo>
                  <a:pt x="5965" y="82432"/>
                  <a:pt x="5715" y="82583"/>
                  <a:pt x="5489" y="82708"/>
                </a:cubicBezTo>
                <a:cubicBezTo>
                  <a:pt x="5239" y="82859"/>
                  <a:pt x="5038" y="83059"/>
                  <a:pt x="4813" y="83209"/>
                </a:cubicBezTo>
                <a:lnTo>
                  <a:pt x="4462" y="83460"/>
                </a:lnTo>
                <a:cubicBezTo>
                  <a:pt x="4361" y="83535"/>
                  <a:pt x="4261" y="83635"/>
                  <a:pt x="4161" y="83736"/>
                </a:cubicBezTo>
                <a:cubicBezTo>
                  <a:pt x="3960" y="83936"/>
                  <a:pt x="3735" y="84112"/>
                  <a:pt x="3534" y="84312"/>
                </a:cubicBezTo>
                <a:cubicBezTo>
                  <a:pt x="3359" y="84513"/>
                  <a:pt x="3158" y="84713"/>
                  <a:pt x="2983" y="84939"/>
                </a:cubicBezTo>
                <a:cubicBezTo>
                  <a:pt x="2256" y="85791"/>
                  <a:pt x="1605" y="86718"/>
                  <a:pt x="1153" y="87746"/>
                </a:cubicBezTo>
                <a:lnTo>
                  <a:pt x="978" y="88097"/>
                </a:lnTo>
                <a:cubicBezTo>
                  <a:pt x="903" y="88247"/>
                  <a:pt x="878" y="88372"/>
                  <a:pt x="828" y="88498"/>
                </a:cubicBezTo>
                <a:lnTo>
                  <a:pt x="527" y="89275"/>
                </a:lnTo>
                <a:cubicBezTo>
                  <a:pt x="477" y="89550"/>
                  <a:pt x="402" y="89826"/>
                  <a:pt x="326" y="90102"/>
                </a:cubicBezTo>
                <a:cubicBezTo>
                  <a:pt x="301" y="90227"/>
                  <a:pt x="251" y="90352"/>
                  <a:pt x="226" y="90503"/>
                </a:cubicBezTo>
                <a:lnTo>
                  <a:pt x="176" y="90904"/>
                </a:lnTo>
                <a:cubicBezTo>
                  <a:pt x="151" y="91179"/>
                  <a:pt x="76" y="91455"/>
                  <a:pt x="51" y="91731"/>
                </a:cubicBezTo>
                <a:cubicBezTo>
                  <a:pt x="51" y="92032"/>
                  <a:pt x="26" y="92307"/>
                  <a:pt x="26" y="92583"/>
                </a:cubicBezTo>
                <a:lnTo>
                  <a:pt x="1" y="92783"/>
                </a:lnTo>
                <a:lnTo>
                  <a:pt x="1" y="92909"/>
                </a:lnTo>
                <a:lnTo>
                  <a:pt x="1" y="93059"/>
                </a:lnTo>
                <a:lnTo>
                  <a:pt x="1" y="93711"/>
                </a:lnTo>
                <a:lnTo>
                  <a:pt x="1" y="94989"/>
                </a:lnTo>
                <a:lnTo>
                  <a:pt x="1" y="100077"/>
                </a:lnTo>
                <a:lnTo>
                  <a:pt x="3284" y="100077"/>
                </a:lnTo>
                <a:lnTo>
                  <a:pt x="3284" y="94989"/>
                </a:lnTo>
                <a:lnTo>
                  <a:pt x="3284" y="93711"/>
                </a:lnTo>
                <a:lnTo>
                  <a:pt x="3284" y="93059"/>
                </a:lnTo>
                <a:lnTo>
                  <a:pt x="3284" y="92909"/>
                </a:lnTo>
                <a:lnTo>
                  <a:pt x="3284" y="92834"/>
                </a:lnTo>
                <a:lnTo>
                  <a:pt x="3284" y="92658"/>
                </a:lnTo>
                <a:cubicBezTo>
                  <a:pt x="3309" y="92458"/>
                  <a:pt x="3309" y="92257"/>
                  <a:pt x="3309" y="92057"/>
                </a:cubicBezTo>
                <a:cubicBezTo>
                  <a:pt x="3334" y="91831"/>
                  <a:pt x="3384" y="91656"/>
                  <a:pt x="3409" y="91455"/>
                </a:cubicBezTo>
                <a:lnTo>
                  <a:pt x="3459" y="91129"/>
                </a:lnTo>
                <a:cubicBezTo>
                  <a:pt x="3459" y="91029"/>
                  <a:pt x="3509" y="90954"/>
                  <a:pt x="3534" y="90854"/>
                </a:cubicBezTo>
                <a:cubicBezTo>
                  <a:pt x="3585" y="90653"/>
                  <a:pt x="3635" y="90453"/>
                  <a:pt x="3660" y="90252"/>
                </a:cubicBezTo>
                <a:cubicBezTo>
                  <a:pt x="3760" y="90077"/>
                  <a:pt x="3835" y="89876"/>
                  <a:pt x="3885" y="89676"/>
                </a:cubicBezTo>
                <a:cubicBezTo>
                  <a:pt x="3935" y="89600"/>
                  <a:pt x="3935" y="89500"/>
                  <a:pt x="3986" y="89400"/>
                </a:cubicBezTo>
                <a:lnTo>
                  <a:pt x="4136" y="89124"/>
                </a:lnTo>
                <a:cubicBezTo>
                  <a:pt x="4437" y="88372"/>
                  <a:pt x="4938" y="87721"/>
                  <a:pt x="5464" y="87069"/>
                </a:cubicBezTo>
                <a:cubicBezTo>
                  <a:pt x="5590" y="86919"/>
                  <a:pt x="5740" y="86768"/>
                  <a:pt x="5865" y="86618"/>
                </a:cubicBezTo>
                <a:cubicBezTo>
                  <a:pt x="6016" y="86468"/>
                  <a:pt x="6166" y="86342"/>
                  <a:pt x="6316" y="86217"/>
                </a:cubicBezTo>
                <a:cubicBezTo>
                  <a:pt x="6392" y="86142"/>
                  <a:pt x="6467" y="86067"/>
                  <a:pt x="6542" y="85991"/>
                </a:cubicBezTo>
                <a:lnTo>
                  <a:pt x="6793" y="85816"/>
                </a:lnTo>
                <a:cubicBezTo>
                  <a:pt x="6968" y="85691"/>
                  <a:pt x="7118" y="85565"/>
                  <a:pt x="7294" y="85440"/>
                </a:cubicBezTo>
                <a:cubicBezTo>
                  <a:pt x="7469" y="85340"/>
                  <a:pt x="7645" y="85239"/>
                  <a:pt x="7820" y="85139"/>
                </a:cubicBezTo>
                <a:lnTo>
                  <a:pt x="7945" y="85039"/>
                </a:lnTo>
                <a:lnTo>
                  <a:pt x="8096" y="84989"/>
                </a:lnTo>
                <a:lnTo>
                  <a:pt x="8372" y="84864"/>
                </a:lnTo>
                <a:cubicBezTo>
                  <a:pt x="8722" y="84638"/>
                  <a:pt x="9123" y="84563"/>
                  <a:pt x="9499" y="84387"/>
                </a:cubicBezTo>
                <a:cubicBezTo>
                  <a:pt x="9675" y="84337"/>
                  <a:pt x="9875" y="84312"/>
                  <a:pt x="10076" y="84237"/>
                </a:cubicBezTo>
                <a:lnTo>
                  <a:pt x="10377" y="84162"/>
                </a:lnTo>
                <a:cubicBezTo>
                  <a:pt x="10477" y="84137"/>
                  <a:pt x="10577" y="84137"/>
                  <a:pt x="10677" y="84112"/>
                </a:cubicBezTo>
                <a:cubicBezTo>
                  <a:pt x="10878" y="84087"/>
                  <a:pt x="11078" y="84062"/>
                  <a:pt x="11279" y="84011"/>
                </a:cubicBezTo>
                <a:lnTo>
                  <a:pt x="11905" y="84011"/>
                </a:lnTo>
                <a:lnTo>
                  <a:pt x="12206" y="83961"/>
                </a:lnTo>
                <a:lnTo>
                  <a:pt x="22432" y="83961"/>
                </a:lnTo>
                <a:lnTo>
                  <a:pt x="23384" y="83936"/>
                </a:lnTo>
                <a:cubicBezTo>
                  <a:pt x="24036" y="83911"/>
                  <a:pt x="24687" y="83861"/>
                  <a:pt x="25314" y="83836"/>
                </a:cubicBezTo>
                <a:cubicBezTo>
                  <a:pt x="25966" y="83736"/>
                  <a:pt x="26592" y="83661"/>
                  <a:pt x="27244" y="83535"/>
                </a:cubicBezTo>
                <a:cubicBezTo>
                  <a:pt x="27570" y="83485"/>
                  <a:pt x="27895" y="83435"/>
                  <a:pt x="28196" y="83385"/>
                </a:cubicBezTo>
                <a:lnTo>
                  <a:pt x="29149" y="83159"/>
                </a:lnTo>
                <a:cubicBezTo>
                  <a:pt x="31680" y="82583"/>
                  <a:pt x="34086" y="81555"/>
                  <a:pt x="36367" y="80302"/>
                </a:cubicBezTo>
                <a:cubicBezTo>
                  <a:pt x="36918" y="79976"/>
                  <a:pt x="37469" y="79625"/>
                  <a:pt x="38021" y="79300"/>
                </a:cubicBezTo>
                <a:cubicBezTo>
                  <a:pt x="38572" y="78949"/>
                  <a:pt x="39073" y="78548"/>
                  <a:pt x="39600" y="78172"/>
                </a:cubicBezTo>
                <a:lnTo>
                  <a:pt x="40377" y="77570"/>
                </a:lnTo>
                <a:cubicBezTo>
                  <a:pt x="40627" y="77370"/>
                  <a:pt x="40853" y="77144"/>
                  <a:pt x="41104" y="76944"/>
                </a:cubicBezTo>
                <a:cubicBezTo>
                  <a:pt x="41580" y="76493"/>
                  <a:pt x="42056" y="76067"/>
                  <a:pt x="42532" y="75615"/>
                </a:cubicBezTo>
                <a:cubicBezTo>
                  <a:pt x="44312" y="73761"/>
                  <a:pt x="45916" y="71706"/>
                  <a:pt x="47169" y="69425"/>
                </a:cubicBezTo>
                <a:cubicBezTo>
                  <a:pt x="47495" y="68873"/>
                  <a:pt x="47770" y="68272"/>
                  <a:pt x="48046" y="67696"/>
                </a:cubicBezTo>
                <a:lnTo>
                  <a:pt x="48472" y="66818"/>
                </a:lnTo>
                <a:cubicBezTo>
                  <a:pt x="48597" y="66518"/>
                  <a:pt x="48698" y="66217"/>
                  <a:pt x="48823" y="65916"/>
                </a:cubicBezTo>
                <a:cubicBezTo>
                  <a:pt x="49048" y="65290"/>
                  <a:pt x="49274" y="64688"/>
                  <a:pt x="49474" y="64061"/>
                </a:cubicBezTo>
                <a:cubicBezTo>
                  <a:pt x="49650" y="63435"/>
                  <a:pt x="49800" y="62808"/>
                  <a:pt x="49976" y="62182"/>
                </a:cubicBezTo>
                <a:cubicBezTo>
                  <a:pt x="50051" y="61881"/>
                  <a:pt x="50126" y="61555"/>
                  <a:pt x="50176" y="61229"/>
                </a:cubicBezTo>
                <a:lnTo>
                  <a:pt x="50352" y="60277"/>
                </a:lnTo>
                <a:cubicBezTo>
                  <a:pt x="50427" y="59650"/>
                  <a:pt x="50552" y="58999"/>
                  <a:pt x="50602" y="58347"/>
                </a:cubicBezTo>
                <a:cubicBezTo>
                  <a:pt x="50652" y="57721"/>
                  <a:pt x="50677" y="57069"/>
                  <a:pt x="50703" y="56417"/>
                </a:cubicBezTo>
                <a:lnTo>
                  <a:pt x="50728" y="55941"/>
                </a:lnTo>
                <a:lnTo>
                  <a:pt x="50728" y="55690"/>
                </a:lnTo>
                <a:lnTo>
                  <a:pt x="50753" y="55540"/>
                </a:lnTo>
                <a:lnTo>
                  <a:pt x="50753" y="54888"/>
                </a:lnTo>
                <a:lnTo>
                  <a:pt x="50753" y="52332"/>
                </a:lnTo>
                <a:lnTo>
                  <a:pt x="50753" y="51054"/>
                </a:lnTo>
                <a:lnTo>
                  <a:pt x="50753" y="50427"/>
                </a:lnTo>
                <a:lnTo>
                  <a:pt x="50753" y="50101"/>
                </a:lnTo>
                <a:cubicBezTo>
                  <a:pt x="50753" y="50026"/>
                  <a:pt x="50753" y="50001"/>
                  <a:pt x="50753" y="49926"/>
                </a:cubicBezTo>
                <a:cubicBezTo>
                  <a:pt x="50778" y="49726"/>
                  <a:pt x="50778" y="49525"/>
                  <a:pt x="50778" y="49325"/>
                </a:cubicBezTo>
                <a:lnTo>
                  <a:pt x="50778" y="49149"/>
                </a:lnTo>
                <a:lnTo>
                  <a:pt x="50828" y="48999"/>
                </a:lnTo>
                <a:lnTo>
                  <a:pt x="50878" y="48698"/>
                </a:lnTo>
                <a:cubicBezTo>
                  <a:pt x="50903" y="48297"/>
                  <a:pt x="51028" y="47921"/>
                  <a:pt x="51129" y="47520"/>
                </a:cubicBezTo>
                <a:cubicBezTo>
                  <a:pt x="51154" y="47319"/>
                  <a:pt x="51279" y="47144"/>
                  <a:pt x="51329" y="46944"/>
                </a:cubicBezTo>
                <a:lnTo>
                  <a:pt x="51429" y="46668"/>
                </a:lnTo>
                <a:cubicBezTo>
                  <a:pt x="51454" y="46568"/>
                  <a:pt x="51505" y="46467"/>
                  <a:pt x="51555" y="46392"/>
                </a:cubicBezTo>
                <a:cubicBezTo>
                  <a:pt x="51655" y="46192"/>
                  <a:pt x="51730" y="46016"/>
                  <a:pt x="51805" y="45841"/>
                </a:cubicBezTo>
                <a:cubicBezTo>
                  <a:pt x="51931" y="45665"/>
                  <a:pt x="52031" y="45490"/>
                  <a:pt x="52131" y="45314"/>
                </a:cubicBezTo>
                <a:cubicBezTo>
                  <a:pt x="52181" y="45214"/>
                  <a:pt x="52231" y="45139"/>
                  <a:pt x="52307" y="45039"/>
                </a:cubicBezTo>
                <a:lnTo>
                  <a:pt x="52482" y="44813"/>
                </a:lnTo>
                <a:cubicBezTo>
                  <a:pt x="52607" y="44663"/>
                  <a:pt x="52708" y="44462"/>
                  <a:pt x="52858" y="44312"/>
                </a:cubicBezTo>
                <a:cubicBezTo>
                  <a:pt x="53008" y="44162"/>
                  <a:pt x="53134" y="44011"/>
                  <a:pt x="53284" y="43861"/>
                </a:cubicBezTo>
                <a:cubicBezTo>
                  <a:pt x="53409" y="43710"/>
                  <a:pt x="53585" y="43585"/>
                  <a:pt x="53735" y="43435"/>
                </a:cubicBezTo>
                <a:cubicBezTo>
                  <a:pt x="54011" y="43134"/>
                  <a:pt x="54387" y="42959"/>
                  <a:pt x="54688" y="42683"/>
                </a:cubicBezTo>
                <a:cubicBezTo>
                  <a:pt x="54863" y="42583"/>
                  <a:pt x="55038" y="42482"/>
                  <a:pt x="55214" y="42357"/>
                </a:cubicBezTo>
                <a:cubicBezTo>
                  <a:pt x="55289" y="42307"/>
                  <a:pt x="55364" y="42232"/>
                  <a:pt x="55464" y="42207"/>
                </a:cubicBezTo>
                <a:lnTo>
                  <a:pt x="55740" y="42081"/>
                </a:lnTo>
                <a:cubicBezTo>
                  <a:pt x="56467" y="41680"/>
                  <a:pt x="57269" y="41480"/>
                  <a:pt x="58046" y="41304"/>
                </a:cubicBezTo>
                <a:cubicBezTo>
                  <a:pt x="58246" y="41279"/>
                  <a:pt x="58447" y="41254"/>
                  <a:pt x="58647" y="41204"/>
                </a:cubicBezTo>
                <a:cubicBezTo>
                  <a:pt x="58748" y="41192"/>
                  <a:pt x="58854" y="41192"/>
                  <a:pt x="58961" y="41192"/>
                </a:cubicBezTo>
                <a:cubicBezTo>
                  <a:pt x="59067" y="41192"/>
                  <a:pt x="59174" y="41192"/>
                  <a:pt x="59274" y="41179"/>
                </a:cubicBezTo>
                <a:lnTo>
                  <a:pt x="59575" y="41154"/>
                </a:lnTo>
                <a:lnTo>
                  <a:pt x="70552" y="41154"/>
                </a:lnTo>
                <a:lnTo>
                  <a:pt x="70803" y="41129"/>
                </a:lnTo>
                <a:lnTo>
                  <a:pt x="71279" y="41129"/>
                </a:lnTo>
                <a:lnTo>
                  <a:pt x="72231" y="41079"/>
                </a:lnTo>
                <a:lnTo>
                  <a:pt x="73209" y="41004"/>
                </a:lnTo>
                <a:cubicBezTo>
                  <a:pt x="73535" y="40979"/>
                  <a:pt x="73836" y="40928"/>
                  <a:pt x="74161" y="40878"/>
                </a:cubicBezTo>
                <a:cubicBezTo>
                  <a:pt x="74813" y="40803"/>
                  <a:pt x="75440" y="40703"/>
                  <a:pt x="76091" y="40578"/>
                </a:cubicBezTo>
                <a:cubicBezTo>
                  <a:pt x="76718" y="40427"/>
                  <a:pt x="77344" y="40277"/>
                  <a:pt x="77971" y="40101"/>
                </a:cubicBezTo>
                <a:cubicBezTo>
                  <a:pt x="78297" y="40026"/>
                  <a:pt x="78597" y="39951"/>
                  <a:pt x="78923" y="39851"/>
                </a:cubicBezTo>
                <a:lnTo>
                  <a:pt x="79826" y="39525"/>
                </a:lnTo>
                <a:cubicBezTo>
                  <a:pt x="82307" y="38698"/>
                  <a:pt x="84587" y="37445"/>
                  <a:pt x="86718" y="35966"/>
                </a:cubicBezTo>
                <a:cubicBezTo>
                  <a:pt x="87244" y="35590"/>
                  <a:pt x="87770" y="35214"/>
                  <a:pt x="88272" y="34813"/>
                </a:cubicBezTo>
                <a:cubicBezTo>
                  <a:pt x="88773" y="34412"/>
                  <a:pt x="89249" y="33961"/>
                  <a:pt x="89725" y="33535"/>
                </a:cubicBezTo>
                <a:lnTo>
                  <a:pt x="90427" y="32858"/>
                </a:lnTo>
                <a:lnTo>
                  <a:pt x="91104" y="32156"/>
                </a:lnTo>
                <a:cubicBezTo>
                  <a:pt x="91530" y="31680"/>
                  <a:pt x="91981" y="31204"/>
                  <a:pt x="92382" y="30703"/>
                </a:cubicBezTo>
                <a:cubicBezTo>
                  <a:pt x="93159" y="29675"/>
                  <a:pt x="93961" y="28648"/>
                  <a:pt x="94613" y="27520"/>
                </a:cubicBezTo>
                <a:cubicBezTo>
                  <a:pt x="95314" y="26442"/>
                  <a:pt x="95841" y="25239"/>
                  <a:pt x="96392" y="24086"/>
                </a:cubicBezTo>
                <a:cubicBezTo>
                  <a:pt x="96668" y="23485"/>
                  <a:pt x="96868" y="22858"/>
                  <a:pt x="97094" y="22257"/>
                </a:cubicBezTo>
                <a:lnTo>
                  <a:pt x="97420" y="21329"/>
                </a:lnTo>
                <a:cubicBezTo>
                  <a:pt x="97520" y="21029"/>
                  <a:pt x="97595" y="20728"/>
                  <a:pt x="97670" y="20402"/>
                </a:cubicBezTo>
                <a:cubicBezTo>
                  <a:pt x="97846" y="19775"/>
                  <a:pt x="98021" y="19149"/>
                  <a:pt x="98146" y="18522"/>
                </a:cubicBezTo>
                <a:cubicBezTo>
                  <a:pt x="98272" y="17871"/>
                  <a:pt x="98372" y="17244"/>
                  <a:pt x="98447" y="16592"/>
                </a:cubicBezTo>
                <a:cubicBezTo>
                  <a:pt x="98497" y="16267"/>
                  <a:pt x="98547" y="15941"/>
                  <a:pt x="98572" y="15640"/>
                </a:cubicBezTo>
                <a:lnTo>
                  <a:pt x="98648" y="14663"/>
                </a:lnTo>
                <a:lnTo>
                  <a:pt x="98698" y="13710"/>
                </a:lnTo>
                <a:lnTo>
                  <a:pt x="98698" y="13209"/>
                </a:lnTo>
                <a:lnTo>
                  <a:pt x="98723" y="12983"/>
                </a:lnTo>
                <a:lnTo>
                  <a:pt x="98723" y="12858"/>
                </a:lnTo>
                <a:lnTo>
                  <a:pt x="98723" y="12783"/>
                </a:lnTo>
                <a:lnTo>
                  <a:pt x="98723" y="10227"/>
                </a:lnTo>
                <a:lnTo>
                  <a:pt x="98723" y="1"/>
                </a:ln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3191108" y="1251450"/>
            <a:ext cx="1506289" cy="860921"/>
          </a:xfrm>
          <a:custGeom>
            <a:rect l="l" t="t" r="r" b="b"/>
            <a:pathLst>
              <a:path w="54814" h="31329" extrusionOk="0">
                <a:moveTo>
                  <a:pt x="54813" y="17444"/>
                </a:moveTo>
                <a:cubicBezTo>
                  <a:pt x="54813" y="13960"/>
                  <a:pt x="51981" y="11128"/>
                  <a:pt x="48497" y="11128"/>
                </a:cubicBezTo>
                <a:cubicBezTo>
                  <a:pt x="48297" y="11128"/>
                  <a:pt x="48096" y="11128"/>
                  <a:pt x="47896" y="11153"/>
                </a:cubicBezTo>
                <a:cubicBezTo>
                  <a:pt x="47319" y="7845"/>
                  <a:pt x="44412" y="5313"/>
                  <a:pt x="40928" y="5313"/>
                </a:cubicBezTo>
                <a:cubicBezTo>
                  <a:pt x="39700" y="5313"/>
                  <a:pt x="38522" y="5639"/>
                  <a:pt x="37520" y="6191"/>
                </a:cubicBezTo>
                <a:cubicBezTo>
                  <a:pt x="36141" y="2582"/>
                  <a:pt x="32633" y="0"/>
                  <a:pt x="28547" y="0"/>
                </a:cubicBezTo>
                <a:cubicBezTo>
                  <a:pt x="24963" y="0"/>
                  <a:pt x="21856" y="1955"/>
                  <a:pt x="20202" y="4862"/>
                </a:cubicBezTo>
                <a:cubicBezTo>
                  <a:pt x="18948" y="3885"/>
                  <a:pt x="17369" y="3283"/>
                  <a:pt x="15665" y="3283"/>
                </a:cubicBezTo>
                <a:cubicBezTo>
                  <a:pt x="11956" y="3283"/>
                  <a:pt x="8873" y="6040"/>
                  <a:pt x="8397" y="9624"/>
                </a:cubicBezTo>
                <a:cubicBezTo>
                  <a:pt x="8196" y="9624"/>
                  <a:pt x="7971" y="9599"/>
                  <a:pt x="7770" y="9599"/>
                </a:cubicBezTo>
                <a:cubicBezTo>
                  <a:pt x="3485" y="9599"/>
                  <a:pt x="1" y="13083"/>
                  <a:pt x="1" y="17369"/>
                </a:cubicBezTo>
                <a:cubicBezTo>
                  <a:pt x="1" y="21654"/>
                  <a:pt x="3485" y="25138"/>
                  <a:pt x="7770" y="25138"/>
                </a:cubicBezTo>
                <a:cubicBezTo>
                  <a:pt x="8623" y="25138"/>
                  <a:pt x="9450" y="25013"/>
                  <a:pt x="10227" y="24737"/>
                </a:cubicBezTo>
                <a:cubicBezTo>
                  <a:pt x="11154" y="27394"/>
                  <a:pt x="13685" y="29324"/>
                  <a:pt x="16668" y="29324"/>
                </a:cubicBezTo>
                <a:cubicBezTo>
                  <a:pt x="18823" y="29324"/>
                  <a:pt x="20753" y="28321"/>
                  <a:pt x="22006" y="26742"/>
                </a:cubicBezTo>
                <a:cubicBezTo>
                  <a:pt x="23109" y="27419"/>
                  <a:pt x="24387" y="27795"/>
                  <a:pt x="25765" y="27795"/>
                </a:cubicBezTo>
                <a:cubicBezTo>
                  <a:pt x="27370" y="27795"/>
                  <a:pt x="28823" y="27293"/>
                  <a:pt x="30026" y="26416"/>
                </a:cubicBezTo>
                <a:cubicBezTo>
                  <a:pt x="31831" y="29374"/>
                  <a:pt x="35064" y="31329"/>
                  <a:pt x="38773" y="31329"/>
                </a:cubicBezTo>
                <a:cubicBezTo>
                  <a:pt x="43510" y="31329"/>
                  <a:pt x="47495" y="28120"/>
                  <a:pt x="48673" y="23760"/>
                </a:cubicBezTo>
                <a:cubicBezTo>
                  <a:pt x="52081" y="23659"/>
                  <a:pt x="54813" y="20877"/>
                  <a:pt x="54813" y="17444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457200" y="3936751"/>
            <a:ext cx="1415357" cy="808599"/>
          </a:xfrm>
          <a:custGeom>
            <a:rect l="l" t="t" r="r" b="b"/>
            <a:pathLst>
              <a:path w="51504" h="29425" extrusionOk="0">
                <a:moveTo>
                  <a:pt x="51505" y="16367"/>
                </a:moveTo>
                <a:cubicBezTo>
                  <a:pt x="51505" y="13083"/>
                  <a:pt x="48848" y="10427"/>
                  <a:pt x="45565" y="10427"/>
                </a:cubicBezTo>
                <a:cubicBezTo>
                  <a:pt x="45364" y="10427"/>
                  <a:pt x="45189" y="10452"/>
                  <a:pt x="44988" y="10452"/>
                </a:cubicBezTo>
                <a:cubicBezTo>
                  <a:pt x="44437" y="7344"/>
                  <a:pt x="41730" y="4988"/>
                  <a:pt x="38447" y="4988"/>
                </a:cubicBezTo>
                <a:cubicBezTo>
                  <a:pt x="37294" y="4988"/>
                  <a:pt x="36191" y="5289"/>
                  <a:pt x="35239" y="5790"/>
                </a:cubicBezTo>
                <a:cubicBezTo>
                  <a:pt x="33961" y="2407"/>
                  <a:pt x="30677" y="1"/>
                  <a:pt x="26818" y="1"/>
                </a:cubicBezTo>
                <a:cubicBezTo>
                  <a:pt x="23459" y="1"/>
                  <a:pt x="20527" y="1830"/>
                  <a:pt x="18973" y="4562"/>
                </a:cubicBezTo>
                <a:cubicBezTo>
                  <a:pt x="17820" y="3635"/>
                  <a:pt x="16341" y="3083"/>
                  <a:pt x="14712" y="3083"/>
                </a:cubicBezTo>
                <a:cubicBezTo>
                  <a:pt x="11229" y="3083"/>
                  <a:pt x="8346" y="5665"/>
                  <a:pt x="7895" y="9048"/>
                </a:cubicBezTo>
                <a:cubicBezTo>
                  <a:pt x="7720" y="9023"/>
                  <a:pt x="7519" y="9023"/>
                  <a:pt x="7319" y="9023"/>
                </a:cubicBezTo>
                <a:cubicBezTo>
                  <a:pt x="3284" y="9023"/>
                  <a:pt x="0" y="12281"/>
                  <a:pt x="0" y="16316"/>
                </a:cubicBezTo>
                <a:cubicBezTo>
                  <a:pt x="0" y="20326"/>
                  <a:pt x="3284" y="23610"/>
                  <a:pt x="7319" y="23610"/>
                </a:cubicBezTo>
                <a:cubicBezTo>
                  <a:pt x="8121" y="23610"/>
                  <a:pt x="8898" y="23459"/>
                  <a:pt x="9625" y="23234"/>
                </a:cubicBezTo>
                <a:cubicBezTo>
                  <a:pt x="10502" y="25715"/>
                  <a:pt x="12883" y="27520"/>
                  <a:pt x="15665" y="27520"/>
                </a:cubicBezTo>
                <a:cubicBezTo>
                  <a:pt x="17695" y="27520"/>
                  <a:pt x="19499" y="26567"/>
                  <a:pt x="20677" y="25113"/>
                </a:cubicBezTo>
                <a:cubicBezTo>
                  <a:pt x="21705" y="25740"/>
                  <a:pt x="22908" y="26091"/>
                  <a:pt x="24211" y="26091"/>
                </a:cubicBezTo>
                <a:cubicBezTo>
                  <a:pt x="25715" y="26091"/>
                  <a:pt x="27093" y="25615"/>
                  <a:pt x="28221" y="24813"/>
                </a:cubicBezTo>
                <a:cubicBezTo>
                  <a:pt x="29900" y="27570"/>
                  <a:pt x="32958" y="29424"/>
                  <a:pt x="36442" y="29424"/>
                </a:cubicBezTo>
                <a:cubicBezTo>
                  <a:pt x="40878" y="29424"/>
                  <a:pt x="44612" y="26392"/>
                  <a:pt x="45715" y="22306"/>
                </a:cubicBezTo>
                <a:cubicBezTo>
                  <a:pt x="48923" y="22206"/>
                  <a:pt x="51505" y="19600"/>
                  <a:pt x="51505" y="1636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5274550" y="1251438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5274550" y="22220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Service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5274550" y="319151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Runtime Cloud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4961400" y="1250447"/>
            <a:ext cx="547291" cy="546636"/>
          </a:xfrm>
          <a:custGeom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4961400" y="2219814"/>
            <a:ext cx="547291" cy="546616"/>
          </a:xfrm>
          <a:custGeom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4961400" y="3188717"/>
            <a:ext cx="547291" cy="546636"/>
          </a:xfrm>
          <a:custGeom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5274550" y="4160963"/>
            <a:ext cx="3429000" cy="546600"/>
          </a:xfrm>
          <a:prstGeom prst="roundRect">
            <a:avLst>
              <a:gd name="adj" fmla="val 50000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4961400" y="4160980"/>
            <a:ext cx="547291" cy="546636"/>
          </a:xfrm>
          <a:custGeom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3721500" y="1470413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942125" y="4129550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3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1997525" y="19993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108325" y="3632041"/>
            <a:ext cx="4455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D86DCB-F11F-4927-865B-BC410686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" y="982518"/>
            <a:ext cx="4691742" cy="393508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260"/>
        <p:cNvGrpSpPr/>
        <p:nvPr/>
      </p:nvGrpSpPr>
      <p:grpSpPr>
        <a:xfrm>
          <a:off x="0" y="0"/>
          <a: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/>
              <a:t>Leading Cloud Service Providers</a:t>
            </a:r>
            <a:br>
              <a:rPr lang="en-US" b="1"/>
            </a:b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1916313" y="1477250"/>
            <a:ext cx="1363325" cy="1483250"/>
          </a:xfrm>
          <a:custGeom>
            <a:rect l="l" t="t" r="r" b="b"/>
            <a:pathLst>
              <a:path w="54533" h="59330" extrusionOk="0">
                <a:moveTo>
                  <a:pt x="43479" y="0"/>
                </a:moveTo>
                <a:cubicBezTo>
                  <a:pt x="42162" y="0"/>
                  <a:pt x="38405" y="644"/>
                  <a:pt x="34344" y="7204"/>
                </a:cubicBezTo>
                <a:lnTo>
                  <a:pt x="1" y="58240"/>
                </a:lnTo>
                <a:lnTo>
                  <a:pt x="2219" y="59329"/>
                </a:lnTo>
                <a:lnTo>
                  <a:pt x="36602" y="8252"/>
                </a:lnTo>
                <a:cubicBezTo>
                  <a:pt x="40244" y="2351"/>
                  <a:pt x="43175" y="2190"/>
                  <a:pt x="43497" y="2190"/>
                </a:cubicBezTo>
                <a:lnTo>
                  <a:pt x="43645" y="2217"/>
                </a:lnTo>
                <a:lnTo>
                  <a:pt x="43699" y="2204"/>
                </a:lnTo>
                <a:lnTo>
                  <a:pt x="54533" y="2204"/>
                </a:lnTo>
                <a:lnTo>
                  <a:pt x="54533" y="13"/>
                </a:lnTo>
                <a:lnTo>
                  <a:pt x="43779" y="13"/>
                </a:lnTo>
                <a:cubicBezTo>
                  <a:pt x="43701" y="6"/>
                  <a:pt x="43601" y="0"/>
                  <a:pt x="434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513425" y="3149225"/>
            <a:ext cx="2062950" cy="1024725"/>
          </a:xfrm>
          <a:custGeom>
            <a:rect l="l" t="t" r="r" b="b"/>
            <a:pathLst>
              <a:path w="82518" h="46925" extrusionOk="0">
                <a:moveTo>
                  <a:pt x="2219" y="0"/>
                </a:moveTo>
                <a:lnTo>
                  <a:pt x="1" y="1089"/>
                </a:lnTo>
                <a:lnTo>
                  <a:pt x="27529" y="41493"/>
                </a:lnTo>
                <a:cubicBezTo>
                  <a:pt x="30917" y="46678"/>
                  <a:pt x="36756" y="46925"/>
                  <a:pt x="37721" y="46925"/>
                </a:cubicBezTo>
                <a:cubicBezTo>
                  <a:pt x="37767" y="46925"/>
                  <a:pt x="37802" y="46924"/>
                  <a:pt x="37825" y="46924"/>
                </a:cubicBezTo>
                <a:lnTo>
                  <a:pt x="82517" y="46924"/>
                </a:lnTo>
                <a:lnTo>
                  <a:pt x="82517" y="44733"/>
                </a:lnTo>
                <a:lnTo>
                  <a:pt x="37771" y="44733"/>
                </a:lnTo>
                <a:cubicBezTo>
                  <a:pt x="37767" y="44733"/>
                  <a:pt x="37762" y="44733"/>
                  <a:pt x="37755" y="44733"/>
                </a:cubicBezTo>
                <a:cubicBezTo>
                  <a:pt x="37390" y="44733"/>
                  <a:pt x="32558" y="44694"/>
                  <a:pt x="29760" y="40405"/>
                </a:cubicBezTo>
                <a:lnTo>
                  <a:pt x="221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3279650" y="1111125"/>
            <a:ext cx="836400" cy="824000"/>
          </a:xfrm>
          <a:custGeom>
            <a:rect l="l" t="t" r="r" b="b"/>
            <a:pathLst>
              <a:path w="33456" h="32960" extrusionOk="0">
                <a:moveTo>
                  <a:pt x="16721" y="1"/>
                </a:moveTo>
                <a:cubicBezTo>
                  <a:pt x="7487" y="1"/>
                  <a:pt x="0" y="7380"/>
                  <a:pt x="0" y="16480"/>
                </a:cubicBezTo>
                <a:cubicBezTo>
                  <a:pt x="0" y="25580"/>
                  <a:pt x="7487" y="32959"/>
                  <a:pt x="16721" y="32959"/>
                </a:cubicBezTo>
                <a:cubicBezTo>
                  <a:pt x="25969" y="32959"/>
                  <a:pt x="33456" y="25580"/>
                  <a:pt x="33456" y="16480"/>
                </a:cubicBezTo>
                <a:cubicBezTo>
                  <a:pt x="33456" y="7380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1098750" y="2401650"/>
            <a:ext cx="3120775" cy="559525"/>
          </a:xfrm>
          <a:custGeom>
            <a:rect l="l" t="t" r="r" b="b"/>
            <a:pathLst>
              <a:path w="124831" h="22381" extrusionOk="0">
                <a:moveTo>
                  <a:pt x="111053" y="0"/>
                </a:moveTo>
                <a:cubicBezTo>
                  <a:pt x="110878" y="0"/>
                  <a:pt x="106523" y="14"/>
                  <a:pt x="104077" y="3643"/>
                </a:cubicBezTo>
                <a:lnTo>
                  <a:pt x="94977" y="17232"/>
                </a:lnTo>
                <a:lnTo>
                  <a:pt x="94950" y="17326"/>
                </a:lnTo>
                <a:cubicBezTo>
                  <a:pt x="94896" y="17434"/>
                  <a:pt x="93579" y="20350"/>
                  <a:pt x="87651" y="20431"/>
                </a:cubicBezTo>
                <a:lnTo>
                  <a:pt x="0" y="20431"/>
                </a:lnTo>
                <a:lnTo>
                  <a:pt x="0" y="22380"/>
                </a:lnTo>
                <a:lnTo>
                  <a:pt x="87665" y="22380"/>
                </a:lnTo>
                <a:cubicBezTo>
                  <a:pt x="94708" y="22273"/>
                  <a:pt x="96738" y="18737"/>
                  <a:pt x="97060" y="18065"/>
                </a:cubicBezTo>
                <a:lnTo>
                  <a:pt x="106053" y="4611"/>
                </a:lnTo>
                <a:cubicBezTo>
                  <a:pt x="107827" y="1990"/>
                  <a:pt x="110918" y="1949"/>
                  <a:pt x="111053" y="1949"/>
                </a:cubicBezTo>
                <a:lnTo>
                  <a:pt x="124830" y="1949"/>
                </a:lnTo>
                <a:lnTo>
                  <a:pt x="12483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1070900" y="3149225"/>
            <a:ext cx="3814185" cy="54450"/>
          </a:xfrm>
          <a:custGeom>
            <a:rect l="l" t="t" r="r" b="b"/>
            <a:pathLst>
              <a:path w="179766" h="2178" extrusionOk="0">
                <a:moveTo>
                  <a:pt x="0" y="0"/>
                </a:moveTo>
                <a:lnTo>
                  <a:pt x="0" y="2178"/>
                </a:lnTo>
                <a:lnTo>
                  <a:pt x="179765" y="2178"/>
                </a:lnTo>
                <a:lnTo>
                  <a:pt x="17976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809933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152638" y="3694525"/>
            <a:ext cx="836400" cy="823650"/>
          </a:xfrm>
          <a:custGeom>
            <a:rect l="l" t="t" r="r" b="b"/>
            <a:pathLst>
              <a:path w="33456" h="32946" extrusionOk="0">
                <a:moveTo>
                  <a:pt x="16721" y="1"/>
                </a:moveTo>
                <a:cubicBezTo>
                  <a:pt x="7487" y="1"/>
                  <a:pt x="0" y="7367"/>
                  <a:pt x="0" y="16466"/>
                </a:cubicBezTo>
                <a:cubicBezTo>
                  <a:pt x="0" y="25580"/>
                  <a:pt x="7487" y="32946"/>
                  <a:pt x="16721" y="32946"/>
                </a:cubicBezTo>
                <a:cubicBezTo>
                  <a:pt x="25969" y="32946"/>
                  <a:pt x="33456" y="25580"/>
                  <a:pt x="33456" y="16466"/>
                </a:cubicBezTo>
                <a:cubicBezTo>
                  <a:pt x="33456" y="7367"/>
                  <a:pt x="25969" y="1"/>
                  <a:pt x="1672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989050" y="1996884"/>
            <a:ext cx="836422" cy="823917"/>
          </a:xfrm>
          <a:custGeom>
            <a:rect l="l" t="t" r="r" b="b"/>
            <a:pathLst>
              <a:path w="25082" h="24707" extrusionOk="0">
                <a:moveTo>
                  <a:pt x="12541" y="1"/>
                </a:moveTo>
                <a:cubicBezTo>
                  <a:pt x="5619" y="1"/>
                  <a:pt x="0" y="5525"/>
                  <a:pt x="0" y="12353"/>
                </a:cubicBezTo>
                <a:cubicBezTo>
                  <a:pt x="0" y="19182"/>
                  <a:pt x="5619" y="24706"/>
                  <a:pt x="12541" y="24706"/>
                </a:cubicBezTo>
                <a:cubicBezTo>
                  <a:pt x="19463" y="24706"/>
                  <a:pt x="25082" y="19182"/>
                  <a:pt x="25082" y="12353"/>
                </a:cubicBezTo>
                <a:cubicBezTo>
                  <a:pt x="25082" y="5525"/>
                  <a:pt x="19463" y="1"/>
                  <a:pt x="1254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0" y="1277294"/>
            <a:ext cx="1797537" cy="3401341"/>
          </a:xfrm>
          <a:custGeom>
            <a:rect l="l" t="t" r="r" b="b"/>
            <a:pathLst>
              <a:path w="57489" h="108782" extrusionOk="0">
                <a:moveTo>
                  <a:pt x="15176" y="1"/>
                </a:moveTo>
                <a:cubicBezTo>
                  <a:pt x="6788" y="1"/>
                  <a:pt x="0" y="7098"/>
                  <a:pt x="0" y="15862"/>
                </a:cubicBezTo>
                <a:lnTo>
                  <a:pt x="0" y="92907"/>
                </a:lnTo>
                <a:cubicBezTo>
                  <a:pt x="0" y="101671"/>
                  <a:pt x="6788" y="108781"/>
                  <a:pt x="15176" y="108781"/>
                </a:cubicBezTo>
                <a:cubicBezTo>
                  <a:pt x="23563" y="108781"/>
                  <a:pt x="30351" y="101671"/>
                  <a:pt x="30351" y="92907"/>
                </a:cubicBezTo>
                <a:cubicBezTo>
                  <a:pt x="30351" y="92141"/>
                  <a:pt x="30297" y="91388"/>
                  <a:pt x="30190" y="90649"/>
                </a:cubicBezTo>
                <a:cubicBezTo>
                  <a:pt x="33147" y="89628"/>
                  <a:pt x="35687" y="87692"/>
                  <a:pt x="37529" y="85165"/>
                </a:cubicBezTo>
                <a:cubicBezTo>
                  <a:pt x="38711" y="85447"/>
                  <a:pt x="39948" y="85609"/>
                  <a:pt x="41211" y="85609"/>
                </a:cubicBezTo>
                <a:cubicBezTo>
                  <a:pt x="50204" y="85609"/>
                  <a:pt x="57489" y="77987"/>
                  <a:pt x="57489" y="68605"/>
                </a:cubicBezTo>
                <a:cubicBezTo>
                  <a:pt x="57489" y="62248"/>
                  <a:pt x="54142" y="56710"/>
                  <a:pt x="49182" y="53793"/>
                </a:cubicBezTo>
                <a:cubicBezTo>
                  <a:pt x="49223" y="53296"/>
                  <a:pt x="49249" y="52785"/>
                  <a:pt x="49249" y="52274"/>
                </a:cubicBezTo>
                <a:cubicBezTo>
                  <a:pt x="49249" y="45083"/>
                  <a:pt x="44679" y="39021"/>
                  <a:pt x="38416" y="37072"/>
                </a:cubicBezTo>
                <a:cubicBezTo>
                  <a:pt x="39773" y="35083"/>
                  <a:pt x="40566" y="32690"/>
                  <a:pt x="40566" y="30109"/>
                </a:cubicBezTo>
                <a:cubicBezTo>
                  <a:pt x="40566" y="23967"/>
                  <a:pt x="36077" y="18872"/>
                  <a:pt x="30203" y="17932"/>
                </a:cubicBezTo>
                <a:cubicBezTo>
                  <a:pt x="30297" y="17260"/>
                  <a:pt x="30351" y="16561"/>
                  <a:pt x="30351" y="15862"/>
                </a:cubicBezTo>
                <a:cubicBezTo>
                  <a:pt x="30351" y="7098"/>
                  <a:pt x="23563" y="1"/>
                  <a:pt x="15176" y="1"/>
                </a:cubicBezTo>
                <a:close/>
              </a:path>
            </a:pathLst>
          </a:custGeom>
          <a:gradFill>
            <a:gsLst>
              <a:gs pos="0">
                <a:srgbClr val="45BFDE"/>
              </a:gs>
              <a:gs pos="100000">
                <a:srgbClr val="1E6E8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4885075" y="2764548"/>
            <a:ext cx="836465" cy="823804"/>
          </a:xfrm>
          <a:custGeom>
            <a:rect l="l" t="t" r="r" b="b"/>
            <a:pathLst>
              <a:path w="31978" h="31494" extrusionOk="0">
                <a:moveTo>
                  <a:pt x="15982" y="1"/>
                </a:moveTo>
                <a:cubicBezTo>
                  <a:pt x="7164" y="1"/>
                  <a:pt x="0" y="7044"/>
                  <a:pt x="0" y="15741"/>
                </a:cubicBezTo>
                <a:cubicBezTo>
                  <a:pt x="0" y="24437"/>
                  <a:pt x="7164" y="31494"/>
                  <a:pt x="15982" y="31494"/>
                </a:cubicBezTo>
                <a:cubicBezTo>
                  <a:pt x="24813" y="31494"/>
                  <a:pt x="31977" y="24437"/>
                  <a:pt x="31977" y="15741"/>
                </a:cubicBezTo>
                <a:cubicBezTo>
                  <a:pt x="31977" y="7044"/>
                  <a:pt x="24813" y="1"/>
                  <a:pt x="159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600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71" name="Google Shape;271;p23"/>
          <p:cNvSpPr txBox="1"/>
          <p:nvPr/>
        </p:nvSpPr>
        <p:spPr>
          <a:xfrm flipH="1">
            <a:off x="5721540" y="1114800"/>
            <a:ext cx="2486560" cy="7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/>
              <a:t>Amazon Web Services (AWS)</a:t>
            </a:r>
          </a:p>
        </p:txBody>
      </p:sp>
      <p:sp>
        <p:nvSpPr>
          <p:cNvPr id="272" name="Google Shape;272;p23"/>
          <p:cNvSpPr txBox="1"/>
          <p:nvPr/>
        </p:nvSpPr>
        <p:spPr>
          <a:xfrm flipH="1">
            <a:off x="5732950" y="2923233"/>
            <a:ext cx="247515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/>
              <a:t>Google Cloud Platform (GCP)</a:t>
            </a:r>
          </a:p>
        </p:txBody>
      </p:sp>
      <p:sp>
        <p:nvSpPr>
          <p:cNvPr id="273" name="Google Shape;273;p23"/>
          <p:cNvSpPr txBox="1"/>
          <p:nvPr/>
        </p:nvSpPr>
        <p:spPr>
          <a:xfrm flipH="1">
            <a:off x="5732950" y="3834821"/>
            <a:ext cx="247515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>
                <a:sym typeface="Roboto"/>
              </a:rPr>
              <a:t>Salesforces, Alibaba, Oracle</a:t>
            </a:r>
            <a:endParaRPr sz="1600" b="1"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 flipH="1">
            <a:off x="5721540" y="2019017"/>
            <a:ext cx="2486560" cy="77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/>
              <a:t>Microsoft Azure</a:t>
            </a:r>
          </a:p>
        </p:txBody>
      </p:sp>
      <p:sp>
        <p:nvSpPr>
          <p:cNvPr id="275" name="Google Shape;275;p23"/>
          <p:cNvSpPr/>
          <p:nvPr/>
        </p:nvSpPr>
        <p:spPr>
          <a:xfrm>
            <a:off x="8208900" y="1111113"/>
            <a:ext cx="477900" cy="771300"/>
          </a:xfrm>
          <a:prstGeom prst="flowChartDelay">
            <a:avLst/>
          </a:pr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8208900" y="2019038"/>
            <a:ext cx="477900" cy="771300"/>
          </a:xfrm>
          <a:prstGeom prst="flowChartDelay">
            <a:avLst/>
          </a:prstGeom>
          <a:gradFill>
            <a:gsLst>
              <a:gs pos="0">
                <a:srgbClr val="31AFDD"/>
              </a:gs>
              <a:gs pos="100000">
                <a:srgbClr val="195B7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8208900" y="2923225"/>
            <a:ext cx="477900" cy="771300"/>
          </a:xfrm>
          <a:prstGeom prst="flowChartDelay">
            <a:avLst/>
          </a:pr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8208900" y="3827400"/>
            <a:ext cx="477900" cy="771300"/>
          </a:xfrm>
          <a:prstGeom prst="flowChartDelay">
            <a:avLst/>
          </a:prstGeom>
          <a:gradFill>
            <a:gsLst>
              <a:gs pos="0">
                <a:srgbClr val="ADD8EB"/>
              </a:gs>
              <a:gs pos="100000">
                <a:srgbClr val="4BA4C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3578580" y="1353503"/>
            <a:ext cx="238531" cy="339253"/>
            <a:chOff x="3342725" y="2620775"/>
            <a:chExt cx="338775" cy="481825"/>
          </a:xfrm>
        </p:grpSpPr>
        <p:sp>
          <p:nvSpPr>
            <p:cNvPr id="280" name="Google Shape;280;p23"/>
            <p:cNvSpPr/>
            <p:nvPr/>
          </p:nvSpPr>
          <p:spPr>
            <a:xfrm>
              <a:off x="3342725" y="2620775"/>
              <a:ext cx="338775" cy="56475"/>
            </a:xfrm>
            <a:custGeom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3342725" y="2705450"/>
              <a:ext cx="338775" cy="284225"/>
            </a:xfrm>
            <a:custGeom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342725" y="3017875"/>
              <a:ext cx="338775" cy="84725"/>
            </a:xfrm>
            <a:custGeom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4268106" y="2235053"/>
            <a:ext cx="278296" cy="339253"/>
            <a:chOff x="3907325" y="2620775"/>
            <a:chExt cx="395250" cy="481825"/>
          </a:xfrm>
        </p:grpSpPr>
        <p:sp>
          <p:nvSpPr>
            <p:cNvPr id="284" name="Google Shape;284;p23"/>
            <p:cNvSpPr/>
            <p:nvPr/>
          </p:nvSpPr>
          <p:spPr>
            <a:xfrm>
              <a:off x="3907325" y="3016975"/>
              <a:ext cx="74550" cy="56475"/>
            </a:xfrm>
            <a:custGeom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907325" y="2705450"/>
              <a:ext cx="282325" cy="283325"/>
            </a:xfrm>
            <a:custGeom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907325" y="2620775"/>
              <a:ext cx="282325" cy="56475"/>
            </a:xfrm>
            <a:custGeom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992025" y="2762900"/>
              <a:ext cx="310550" cy="339700"/>
            </a:xfrm>
            <a:custGeom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5133679" y="3017421"/>
            <a:ext cx="339253" cy="318042"/>
            <a:chOff x="5049725" y="2635825"/>
            <a:chExt cx="481825" cy="451700"/>
          </a:xfrm>
        </p:grpSpPr>
        <p:sp>
          <p:nvSpPr>
            <p:cNvPr id="289" name="Google Shape;289;p23"/>
            <p:cNvSpPr/>
            <p:nvPr/>
          </p:nvSpPr>
          <p:spPr>
            <a:xfrm>
              <a:off x="5135325" y="3031050"/>
              <a:ext cx="310550" cy="56475"/>
            </a:xfrm>
            <a:custGeom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5049725" y="2946350"/>
              <a:ext cx="481825" cy="56500"/>
            </a:xfrm>
            <a:custGeom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049725" y="2635825"/>
              <a:ext cx="481825" cy="282325"/>
            </a:xfrm>
            <a:custGeom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2" name="Google Shape;292;p23"/>
          <p:cNvGrpSpPr/>
          <p:nvPr/>
        </p:nvGrpSpPr>
        <p:grpSpPr>
          <a:xfrm>
            <a:off x="3401230" y="3947333"/>
            <a:ext cx="339253" cy="318042"/>
            <a:chOff x="4456875" y="2635825"/>
            <a:chExt cx="481825" cy="451700"/>
          </a:xfrm>
        </p:grpSpPr>
        <p:sp>
          <p:nvSpPr>
            <p:cNvPr id="293" name="Google Shape;293;p23"/>
            <p:cNvSpPr/>
            <p:nvPr/>
          </p:nvSpPr>
          <p:spPr>
            <a:xfrm>
              <a:off x="4542475" y="3031050"/>
              <a:ext cx="189725" cy="56475"/>
            </a:xfrm>
            <a:custGeom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456875" y="2946350"/>
              <a:ext cx="256125" cy="56500"/>
            </a:xfrm>
            <a:custGeom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741225" y="2861675"/>
              <a:ext cx="169400" cy="141175"/>
            </a:xfrm>
            <a:custGeom>
              <a:rect l="l" t="t" r="r" b="b"/>
              <a:pathLst>
                <a:path w="6775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741225" y="3031050"/>
              <a:ext cx="169400" cy="42400"/>
            </a:xfrm>
            <a:custGeom>
              <a:rect l="l" t="t" r="r" b="b"/>
              <a:pathLst>
                <a:path w="6775" h="1695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456875" y="2635825"/>
              <a:ext cx="481825" cy="282325"/>
            </a:xfrm>
            <a:custGeom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741225" y="2791125"/>
              <a:ext cx="169400" cy="42325"/>
            </a:xfrm>
            <a:custGeom>
              <a:rect l="l" t="t" r="r" b="b"/>
              <a:pathLst>
                <a:path w="6775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EAC08-E146-473B-A582-C3F18959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" y="103685"/>
            <a:ext cx="8784000" cy="4432130"/>
          </a:xfrm>
          <a:prstGeom prst="rect">
            <a:avLst/>
          </a:prstGeom>
        </p:spPr>
      </p:pic>
    </p:spTree>
    <p:extLst>
      <p:ext uri="{BB962C8B-B14F-4D97-AF65-F5344CB8AC3E}">
        <p14:creationId val="1603534612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302"/>
        <p:cNvGrpSpPr/>
        <p:nvPr/>
      </p:nvGrpSpPr>
      <p:grpSpPr>
        <a:xfrm>
          <a:off x="0" y="0"/>
          <a:ext cx="0" cy="0"/>
        </a:xfrm>
      </p:grpSpPr>
      <p:cxnSp>
        <p:nvCxnSpPr>
          <p:cNvPr id="303" name="Google Shape;303;p24"/>
          <p:cNvCxnSpPr/>
          <p:nvPr/>
        </p:nvCxnSpPr>
        <p:spPr>
          <a:xfrm rot="10800000" flipH="1">
            <a:off x="7299675" y="1853475"/>
            <a:ext cx="0" cy="47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4" name="Google Shape;304;p24"/>
          <p:cNvCxnSpPr/>
          <p:nvPr/>
        </p:nvCxnSpPr>
        <p:spPr>
          <a:xfrm rot="10800000" flipH="1">
            <a:off x="1691875" y="1845595"/>
            <a:ext cx="0" cy="473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457200" y="3981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t</a:t>
            </a:r>
            <a:r>
              <a:rPr lang="en"/>
              <a:t>ype of Services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965038" y="2204025"/>
            <a:ext cx="1453650" cy="1708825"/>
          </a:xfrm>
          <a:custGeom>
            <a:rect l="l" t="t" r="r" b="b"/>
            <a:pathLst>
              <a:path w="58146" h="68353" extrusionOk="0">
                <a:moveTo>
                  <a:pt x="29939" y="0"/>
                </a:moveTo>
                <a:cubicBezTo>
                  <a:pt x="28341" y="0"/>
                  <a:pt x="26583" y="481"/>
                  <a:pt x="24737" y="1505"/>
                </a:cubicBezTo>
                <a:cubicBezTo>
                  <a:pt x="17369" y="5590"/>
                  <a:pt x="11379" y="16668"/>
                  <a:pt x="11379" y="26242"/>
                </a:cubicBezTo>
                <a:cubicBezTo>
                  <a:pt x="11379" y="28021"/>
                  <a:pt x="11579" y="29625"/>
                  <a:pt x="11980" y="31003"/>
                </a:cubicBezTo>
                <a:cubicBezTo>
                  <a:pt x="11730" y="31129"/>
                  <a:pt x="11504" y="31229"/>
                  <a:pt x="11253" y="31354"/>
                </a:cubicBezTo>
                <a:cubicBezTo>
                  <a:pt x="5038" y="34813"/>
                  <a:pt x="0" y="44136"/>
                  <a:pt x="0" y="52207"/>
                </a:cubicBezTo>
                <a:cubicBezTo>
                  <a:pt x="0" y="55665"/>
                  <a:pt x="927" y="58322"/>
                  <a:pt x="2456" y="59976"/>
                </a:cubicBezTo>
                <a:lnTo>
                  <a:pt x="2381" y="60101"/>
                </a:lnTo>
                <a:lnTo>
                  <a:pt x="12832" y="67445"/>
                </a:lnTo>
                <a:lnTo>
                  <a:pt x="12857" y="67445"/>
                </a:lnTo>
                <a:cubicBezTo>
                  <a:pt x="13779" y="68040"/>
                  <a:pt x="14852" y="68352"/>
                  <a:pt x="16032" y="68352"/>
                </a:cubicBezTo>
                <a:cubicBezTo>
                  <a:pt x="17388" y="68352"/>
                  <a:pt x="18884" y="67940"/>
                  <a:pt x="20451" y="67069"/>
                </a:cubicBezTo>
                <a:lnTo>
                  <a:pt x="46893" y="52432"/>
                </a:lnTo>
                <a:cubicBezTo>
                  <a:pt x="53108" y="48999"/>
                  <a:pt x="58146" y="39650"/>
                  <a:pt x="58146" y="31580"/>
                </a:cubicBezTo>
                <a:cubicBezTo>
                  <a:pt x="58146" y="28347"/>
                  <a:pt x="57344" y="25815"/>
                  <a:pt x="55965" y="24136"/>
                </a:cubicBezTo>
                <a:cubicBezTo>
                  <a:pt x="55239" y="23259"/>
                  <a:pt x="54336" y="22607"/>
                  <a:pt x="53334" y="22257"/>
                </a:cubicBezTo>
                <a:lnTo>
                  <a:pt x="47269" y="17921"/>
                </a:lnTo>
                <a:cubicBezTo>
                  <a:pt x="47269" y="13334"/>
                  <a:pt x="45890" y="9926"/>
                  <a:pt x="43634" y="8046"/>
                </a:cubicBezTo>
                <a:lnTo>
                  <a:pt x="43609" y="8021"/>
                </a:lnTo>
                <a:lnTo>
                  <a:pt x="33659" y="1003"/>
                </a:lnTo>
                <a:lnTo>
                  <a:pt x="33659" y="1028"/>
                </a:lnTo>
                <a:cubicBezTo>
                  <a:pt x="32570" y="356"/>
                  <a:pt x="31314" y="0"/>
                  <a:pt x="29939" y="0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1194363" y="2365400"/>
            <a:ext cx="1224325" cy="1547225"/>
          </a:xfrm>
          <a:custGeom>
            <a:rect l="l" t="t" r="r" b="b"/>
            <a:pathLst>
              <a:path w="48973" h="61889" extrusionOk="0">
                <a:moveTo>
                  <a:pt x="29966" y="1"/>
                </a:moveTo>
                <a:cubicBezTo>
                  <a:pt x="28360" y="1"/>
                  <a:pt x="26592" y="487"/>
                  <a:pt x="24737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604" y="29611"/>
                  <a:pt x="11980" y="31015"/>
                </a:cubicBezTo>
                <a:cubicBezTo>
                  <a:pt x="11755" y="31140"/>
                  <a:pt x="11504" y="31240"/>
                  <a:pt x="11278" y="31366"/>
                </a:cubicBezTo>
                <a:cubicBezTo>
                  <a:pt x="5038" y="34799"/>
                  <a:pt x="0" y="44148"/>
                  <a:pt x="0" y="52218"/>
                </a:cubicBezTo>
                <a:cubicBezTo>
                  <a:pt x="0" y="58274"/>
                  <a:pt x="2819" y="61889"/>
                  <a:pt x="6852" y="61889"/>
                </a:cubicBezTo>
                <a:cubicBezTo>
                  <a:pt x="8210" y="61889"/>
                  <a:pt x="9706" y="61479"/>
                  <a:pt x="11278" y="60614"/>
                </a:cubicBezTo>
                <a:lnTo>
                  <a:pt x="37720" y="45977"/>
                </a:lnTo>
                <a:cubicBezTo>
                  <a:pt x="43935" y="42544"/>
                  <a:pt x="48973" y="33195"/>
                  <a:pt x="48973" y="25125"/>
                </a:cubicBezTo>
                <a:cubicBezTo>
                  <a:pt x="48973" y="19083"/>
                  <a:pt x="46149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4" y="16779"/>
                  <a:pt x="37594" y="16829"/>
                  <a:pt x="37519" y="16854"/>
                </a:cubicBezTo>
                <a:cubicBezTo>
                  <a:pt x="37895" y="15050"/>
                  <a:pt x="38096" y="13245"/>
                  <a:pt x="38096" y="11466"/>
                </a:cubicBezTo>
                <a:cubicBezTo>
                  <a:pt x="38096" y="4302"/>
                  <a:pt x="34742" y="1"/>
                  <a:pt x="29966" y="1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3768613" y="2222438"/>
            <a:ext cx="1454300" cy="1709100"/>
          </a:xfrm>
          <a:custGeom>
            <a:rect l="l" t="t" r="r" b="b"/>
            <a:pathLst>
              <a:path w="58172" h="68364" extrusionOk="0">
                <a:moveTo>
                  <a:pt x="29954" y="1"/>
                </a:moveTo>
                <a:cubicBezTo>
                  <a:pt x="28352" y="1"/>
                  <a:pt x="26589" y="489"/>
                  <a:pt x="24738" y="1515"/>
                </a:cubicBezTo>
                <a:cubicBezTo>
                  <a:pt x="17369" y="5601"/>
                  <a:pt x="11379" y="16678"/>
                  <a:pt x="11379" y="26252"/>
                </a:cubicBezTo>
                <a:cubicBezTo>
                  <a:pt x="11379" y="28032"/>
                  <a:pt x="11605" y="29611"/>
                  <a:pt x="11981" y="31014"/>
                </a:cubicBezTo>
                <a:cubicBezTo>
                  <a:pt x="11730" y="31140"/>
                  <a:pt x="11505" y="31240"/>
                  <a:pt x="11279" y="31365"/>
                </a:cubicBezTo>
                <a:cubicBezTo>
                  <a:pt x="5039" y="34799"/>
                  <a:pt x="1" y="44147"/>
                  <a:pt x="1" y="52217"/>
                </a:cubicBezTo>
                <a:cubicBezTo>
                  <a:pt x="1" y="55676"/>
                  <a:pt x="928" y="58333"/>
                  <a:pt x="2457" y="59987"/>
                </a:cubicBezTo>
                <a:lnTo>
                  <a:pt x="2407" y="60112"/>
                </a:lnTo>
                <a:lnTo>
                  <a:pt x="12858" y="67456"/>
                </a:lnTo>
                <a:cubicBezTo>
                  <a:pt x="13791" y="68051"/>
                  <a:pt x="14865" y="68363"/>
                  <a:pt x="16043" y="68363"/>
                </a:cubicBezTo>
                <a:cubicBezTo>
                  <a:pt x="17396" y="68363"/>
                  <a:pt x="18884" y="67951"/>
                  <a:pt x="20452" y="67080"/>
                </a:cubicBezTo>
                <a:lnTo>
                  <a:pt x="46893" y="52443"/>
                </a:lnTo>
                <a:cubicBezTo>
                  <a:pt x="53134" y="49009"/>
                  <a:pt x="58172" y="39661"/>
                  <a:pt x="58172" y="31591"/>
                </a:cubicBezTo>
                <a:cubicBezTo>
                  <a:pt x="58172" y="28358"/>
                  <a:pt x="57345" y="25826"/>
                  <a:pt x="55991" y="24147"/>
                </a:cubicBezTo>
                <a:cubicBezTo>
                  <a:pt x="55264" y="23270"/>
                  <a:pt x="54362" y="22618"/>
                  <a:pt x="53335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35" y="8032"/>
                </a:lnTo>
                <a:lnTo>
                  <a:pt x="33685" y="1014"/>
                </a:lnTo>
                <a:lnTo>
                  <a:pt x="33660" y="1039"/>
                </a:lnTo>
                <a:cubicBezTo>
                  <a:pt x="32574" y="358"/>
                  <a:pt x="31323" y="1"/>
                  <a:pt x="29954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3998563" y="2384088"/>
            <a:ext cx="1224350" cy="1547150"/>
          </a:xfrm>
          <a:custGeom>
            <a:rect l="l" t="t" r="r" b="b"/>
            <a:pathLst>
              <a:path w="48974" h="61886" extrusionOk="0">
                <a:moveTo>
                  <a:pt x="29963" y="0"/>
                </a:moveTo>
                <a:cubicBezTo>
                  <a:pt x="28359" y="0"/>
                  <a:pt x="26593" y="487"/>
                  <a:pt x="24738" y="1516"/>
                </a:cubicBezTo>
                <a:cubicBezTo>
                  <a:pt x="17344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56" y="31015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9" y="34799"/>
                  <a:pt x="1" y="44147"/>
                  <a:pt x="1" y="52218"/>
                </a:cubicBezTo>
                <a:cubicBezTo>
                  <a:pt x="1" y="58260"/>
                  <a:pt x="2825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695" y="45977"/>
                </a:lnTo>
                <a:cubicBezTo>
                  <a:pt x="43936" y="42543"/>
                  <a:pt x="48974" y="33195"/>
                  <a:pt x="48974" y="25125"/>
                </a:cubicBezTo>
                <a:cubicBezTo>
                  <a:pt x="48974" y="19083"/>
                  <a:pt x="46150" y="15457"/>
                  <a:pt x="42112" y="15457"/>
                </a:cubicBezTo>
                <a:cubicBezTo>
                  <a:pt x="40756" y="15457"/>
                  <a:pt x="39264" y="15866"/>
                  <a:pt x="37695" y="16729"/>
                </a:cubicBezTo>
                <a:cubicBezTo>
                  <a:pt x="37645" y="16779"/>
                  <a:pt x="37570" y="16829"/>
                  <a:pt x="37495" y="16854"/>
                </a:cubicBezTo>
                <a:cubicBezTo>
                  <a:pt x="37871" y="15050"/>
                  <a:pt x="38071" y="13245"/>
                  <a:pt x="38071" y="11466"/>
                </a:cubicBezTo>
                <a:cubicBezTo>
                  <a:pt x="38071" y="4302"/>
                  <a:pt x="34732" y="0"/>
                  <a:pt x="29963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6572838" y="2222438"/>
            <a:ext cx="1453675" cy="1709100"/>
          </a:xfrm>
          <a:custGeom>
            <a:rect l="l" t="t" r="r" b="b"/>
            <a:pathLst>
              <a:path w="58147" h="68364" extrusionOk="0">
                <a:moveTo>
                  <a:pt x="29943" y="1"/>
                </a:moveTo>
                <a:cubicBezTo>
                  <a:pt x="28345" y="1"/>
                  <a:pt x="26588" y="489"/>
                  <a:pt x="24738" y="1515"/>
                </a:cubicBezTo>
                <a:cubicBezTo>
                  <a:pt x="17344" y="5601"/>
                  <a:pt x="11379" y="16678"/>
                  <a:pt x="11379" y="26252"/>
                </a:cubicBezTo>
                <a:cubicBezTo>
                  <a:pt x="11379" y="28032"/>
                  <a:pt x="11580" y="29611"/>
                  <a:pt x="11956" y="31014"/>
                </a:cubicBezTo>
                <a:cubicBezTo>
                  <a:pt x="11730" y="31140"/>
                  <a:pt x="11505" y="31240"/>
                  <a:pt x="11254" y="31365"/>
                </a:cubicBezTo>
                <a:cubicBezTo>
                  <a:pt x="5038" y="34799"/>
                  <a:pt x="1" y="44147"/>
                  <a:pt x="1" y="52217"/>
                </a:cubicBezTo>
                <a:cubicBezTo>
                  <a:pt x="1" y="55676"/>
                  <a:pt x="903" y="58333"/>
                  <a:pt x="2457" y="59987"/>
                </a:cubicBezTo>
                <a:lnTo>
                  <a:pt x="2382" y="60112"/>
                </a:lnTo>
                <a:lnTo>
                  <a:pt x="12833" y="67456"/>
                </a:lnTo>
                <a:cubicBezTo>
                  <a:pt x="13766" y="68051"/>
                  <a:pt x="14846" y="68363"/>
                  <a:pt x="16026" y="68363"/>
                </a:cubicBezTo>
                <a:cubicBezTo>
                  <a:pt x="17383" y="68363"/>
                  <a:pt x="18873" y="67951"/>
                  <a:pt x="20427" y="67080"/>
                </a:cubicBezTo>
                <a:lnTo>
                  <a:pt x="46893" y="52443"/>
                </a:lnTo>
                <a:cubicBezTo>
                  <a:pt x="53109" y="49009"/>
                  <a:pt x="58146" y="39661"/>
                  <a:pt x="58146" y="31591"/>
                </a:cubicBezTo>
                <a:cubicBezTo>
                  <a:pt x="58146" y="28358"/>
                  <a:pt x="57344" y="25826"/>
                  <a:pt x="55966" y="24147"/>
                </a:cubicBezTo>
                <a:cubicBezTo>
                  <a:pt x="55239" y="23270"/>
                  <a:pt x="54337" y="22618"/>
                  <a:pt x="53334" y="22267"/>
                </a:cubicBezTo>
                <a:lnTo>
                  <a:pt x="47269" y="17932"/>
                </a:lnTo>
                <a:cubicBezTo>
                  <a:pt x="47269" y="13345"/>
                  <a:pt x="45891" y="9911"/>
                  <a:pt x="43635" y="8057"/>
                </a:cubicBezTo>
                <a:lnTo>
                  <a:pt x="43610" y="8032"/>
                </a:lnTo>
                <a:lnTo>
                  <a:pt x="33660" y="1014"/>
                </a:lnTo>
                <a:lnTo>
                  <a:pt x="33660" y="1039"/>
                </a:lnTo>
                <a:cubicBezTo>
                  <a:pt x="32562" y="358"/>
                  <a:pt x="31310" y="1"/>
                  <a:pt x="29943" y="1"/>
                </a:cubicBez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6802163" y="2384088"/>
            <a:ext cx="1224350" cy="1547150"/>
          </a:xfrm>
          <a:custGeom>
            <a:rect l="l" t="t" r="r" b="b"/>
            <a:pathLst>
              <a:path w="48974" h="61886" extrusionOk="0">
                <a:moveTo>
                  <a:pt x="29967" y="0"/>
                </a:moveTo>
                <a:cubicBezTo>
                  <a:pt x="28360" y="0"/>
                  <a:pt x="26593" y="487"/>
                  <a:pt x="24738" y="1516"/>
                </a:cubicBezTo>
                <a:cubicBezTo>
                  <a:pt x="17369" y="5601"/>
                  <a:pt x="11379" y="16679"/>
                  <a:pt x="11379" y="26253"/>
                </a:cubicBezTo>
                <a:cubicBezTo>
                  <a:pt x="11379" y="28032"/>
                  <a:pt x="11580" y="29611"/>
                  <a:pt x="11981" y="31015"/>
                </a:cubicBezTo>
                <a:cubicBezTo>
                  <a:pt x="11730" y="31140"/>
                  <a:pt x="11504" y="31240"/>
                  <a:pt x="11254" y="31365"/>
                </a:cubicBezTo>
                <a:cubicBezTo>
                  <a:pt x="5038" y="34799"/>
                  <a:pt x="1" y="44147"/>
                  <a:pt x="1" y="52218"/>
                </a:cubicBezTo>
                <a:cubicBezTo>
                  <a:pt x="1" y="58260"/>
                  <a:pt x="2824" y="61885"/>
                  <a:pt x="6852" y="61885"/>
                </a:cubicBezTo>
                <a:cubicBezTo>
                  <a:pt x="8204" y="61885"/>
                  <a:pt x="9692" y="61477"/>
                  <a:pt x="11254" y="60614"/>
                </a:cubicBezTo>
                <a:lnTo>
                  <a:pt x="37720" y="45977"/>
                </a:lnTo>
                <a:cubicBezTo>
                  <a:pt x="43936" y="42543"/>
                  <a:pt x="48973" y="33195"/>
                  <a:pt x="48973" y="25125"/>
                </a:cubicBezTo>
                <a:cubicBezTo>
                  <a:pt x="48973" y="19083"/>
                  <a:pt x="46150" y="15457"/>
                  <a:pt x="42122" y="15457"/>
                </a:cubicBezTo>
                <a:cubicBezTo>
                  <a:pt x="40770" y="15457"/>
                  <a:pt x="39282" y="15866"/>
                  <a:pt x="37720" y="16729"/>
                </a:cubicBezTo>
                <a:cubicBezTo>
                  <a:pt x="37645" y="16779"/>
                  <a:pt x="37570" y="16829"/>
                  <a:pt x="37520" y="16854"/>
                </a:cubicBezTo>
                <a:cubicBezTo>
                  <a:pt x="37896" y="15050"/>
                  <a:pt x="38096" y="13245"/>
                  <a:pt x="38096" y="11466"/>
                </a:cubicBezTo>
                <a:cubicBezTo>
                  <a:pt x="38096" y="4302"/>
                  <a:pt x="34742" y="0"/>
                  <a:pt x="29967" y="0"/>
                </a:cubicBezTo>
                <a:close/>
              </a:path>
            </a:pathLst>
          </a:custGeom>
          <a:gradFill>
            <a:gsLst>
              <a:gs pos="0">
                <a:srgbClr val="58CBDF"/>
              </a:gs>
              <a:gs pos="100000">
                <a:srgbClr val="238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312" name="Google Shape;312;p24"/>
          <p:cNvGrpSpPr/>
          <p:nvPr/>
        </p:nvGrpSpPr>
        <p:grpSpPr>
          <a:xfrm>
            <a:off x="7176238" y="2676138"/>
            <a:ext cx="476200" cy="925725"/>
            <a:chOff x="7176238" y="2676138"/>
            <a:chExt cx="476200" cy="925725"/>
          </a:xfrm>
        </p:grpSpPr>
        <p:sp>
          <p:nvSpPr>
            <p:cNvPr id="313" name="Google Shape;313;p24"/>
            <p:cNvSpPr/>
            <p:nvPr/>
          </p:nvSpPr>
          <p:spPr>
            <a:xfrm>
              <a:off x="7176238" y="2676138"/>
              <a:ext cx="476200" cy="925450"/>
            </a:xfrm>
            <a:custGeom>
              <a:rect l="l" t="t" r="r" b="b"/>
              <a:pathLst>
                <a:path w="19048" h="37018" extrusionOk="0">
                  <a:moveTo>
                    <a:pt x="10933" y="0"/>
                  </a:moveTo>
                  <a:cubicBezTo>
                    <a:pt x="9980" y="0"/>
                    <a:pt x="8874" y="234"/>
                    <a:pt x="7619" y="715"/>
                  </a:cubicBezTo>
                  <a:cubicBezTo>
                    <a:pt x="2607" y="2644"/>
                    <a:pt x="0" y="6604"/>
                    <a:pt x="0" y="11817"/>
                  </a:cubicBezTo>
                  <a:lnTo>
                    <a:pt x="0" y="13572"/>
                  </a:lnTo>
                  <a:lnTo>
                    <a:pt x="3810" y="15903"/>
                  </a:lnTo>
                  <a:lnTo>
                    <a:pt x="5063" y="15401"/>
                  </a:lnTo>
                  <a:lnTo>
                    <a:pt x="5063" y="19963"/>
                  </a:lnTo>
                  <a:lnTo>
                    <a:pt x="8872" y="22269"/>
                  </a:lnTo>
                  <a:lnTo>
                    <a:pt x="10126" y="21792"/>
                  </a:lnTo>
                  <a:cubicBezTo>
                    <a:pt x="10126" y="21918"/>
                    <a:pt x="10126" y="22018"/>
                    <a:pt x="10126" y="22143"/>
                  </a:cubicBezTo>
                  <a:lnTo>
                    <a:pt x="10126" y="24700"/>
                  </a:lnTo>
                  <a:cubicBezTo>
                    <a:pt x="10126" y="26830"/>
                    <a:pt x="9574" y="28008"/>
                    <a:pt x="8647" y="28760"/>
                  </a:cubicBezTo>
                  <a:lnTo>
                    <a:pt x="8647" y="26504"/>
                  </a:lnTo>
                  <a:lnTo>
                    <a:pt x="4837" y="24173"/>
                  </a:lnTo>
                  <a:lnTo>
                    <a:pt x="0" y="26028"/>
                  </a:lnTo>
                  <a:lnTo>
                    <a:pt x="0" y="28735"/>
                  </a:lnTo>
                  <a:cubicBezTo>
                    <a:pt x="0" y="31918"/>
                    <a:pt x="978" y="33898"/>
                    <a:pt x="2882" y="34499"/>
                  </a:cubicBezTo>
                  <a:lnTo>
                    <a:pt x="5714" y="36329"/>
                  </a:lnTo>
                  <a:cubicBezTo>
                    <a:pt x="5815" y="36404"/>
                    <a:pt x="5890" y="36454"/>
                    <a:pt x="5990" y="36504"/>
                  </a:cubicBezTo>
                  <a:lnTo>
                    <a:pt x="6040" y="36554"/>
                  </a:lnTo>
                  <a:lnTo>
                    <a:pt x="6065" y="36554"/>
                  </a:lnTo>
                  <a:cubicBezTo>
                    <a:pt x="6631" y="36860"/>
                    <a:pt x="7309" y="37017"/>
                    <a:pt x="8095" y="37017"/>
                  </a:cubicBezTo>
                  <a:cubicBezTo>
                    <a:pt x="9050" y="37017"/>
                    <a:pt x="10164" y="36785"/>
                    <a:pt x="11429" y="36304"/>
                  </a:cubicBezTo>
                  <a:cubicBezTo>
                    <a:pt x="16441" y="34374"/>
                    <a:pt x="19048" y="30414"/>
                    <a:pt x="19048" y="25201"/>
                  </a:cubicBezTo>
                  <a:lnTo>
                    <a:pt x="19048" y="22645"/>
                  </a:lnTo>
                  <a:cubicBezTo>
                    <a:pt x="19048" y="20364"/>
                    <a:pt x="18547" y="18685"/>
                    <a:pt x="17394" y="17833"/>
                  </a:cubicBezTo>
                  <a:lnTo>
                    <a:pt x="17394" y="17807"/>
                  </a:lnTo>
                  <a:cubicBezTo>
                    <a:pt x="17143" y="17632"/>
                    <a:pt x="16867" y="17507"/>
                    <a:pt x="16567" y="17406"/>
                  </a:cubicBezTo>
                  <a:lnTo>
                    <a:pt x="15740" y="16955"/>
                  </a:lnTo>
                  <a:cubicBezTo>
                    <a:pt x="17995" y="15025"/>
                    <a:pt x="19048" y="12469"/>
                    <a:pt x="19048" y="9111"/>
                  </a:cubicBezTo>
                  <a:lnTo>
                    <a:pt x="19048" y="8284"/>
                  </a:lnTo>
                  <a:cubicBezTo>
                    <a:pt x="19048" y="5878"/>
                    <a:pt x="18496" y="4173"/>
                    <a:pt x="17394" y="3196"/>
                  </a:cubicBezTo>
                  <a:cubicBezTo>
                    <a:pt x="17093" y="2945"/>
                    <a:pt x="16767" y="2745"/>
                    <a:pt x="16391" y="2594"/>
                  </a:cubicBezTo>
                  <a:lnTo>
                    <a:pt x="13584" y="890"/>
                  </a:lnTo>
                  <a:cubicBezTo>
                    <a:pt x="12904" y="303"/>
                    <a:pt x="12018" y="0"/>
                    <a:pt x="10933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271463" y="2733788"/>
              <a:ext cx="380975" cy="868075"/>
            </a:xfrm>
            <a:custGeom>
              <a:rect l="l" t="t" r="r" b="b"/>
              <a:pathLst>
                <a:path w="15239" h="34723" extrusionOk="0">
                  <a:moveTo>
                    <a:pt x="10955" y="0"/>
                  </a:moveTo>
                  <a:cubicBezTo>
                    <a:pt x="10000" y="0"/>
                    <a:pt x="8888" y="235"/>
                    <a:pt x="7620" y="714"/>
                  </a:cubicBezTo>
                  <a:cubicBezTo>
                    <a:pt x="2607" y="2644"/>
                    <a:pt x="1" y="6604"/>
                    <a:pt x="1" y="11817"/>
                  </a:cubicBezTo>
                  <a:lnTo>
                    <a:pt x="1" y="13597"/>
                  </a:lnTo>
                  <a:lnTo>
                    <a:pt x="4838" y="11742"/>
                  </a:lnTo>
                  <a:lnTo>
                    <a:pt x="4838" y="9637"/>
                  </a:lnTo>
                  <a:cubicBezTo>
                    <a:pt x="4838" y="7331"/>
                    <a:pt x="5865" y="6053"/>
                    <a:pt x="7494" y="5426"/>
                  </a:cubicBezTo>
                  <a:cubicBezTo>
                    <a:pt x="7913" y="5265"/>
                    <a:pt x="8291" y="5172"/>
                    <a:pt x="8623" y="5172"/>
                  </a:cubicBezTo>
                  <a:cubicBezTo>
                    <a:pt x="9583" y="5172"/>
                    <a:pt x="10151" y="5953"/>
                    <a:pt x="10151" y="8133"/>
                  </a:cubicBezTo>
                  <a:lnTo>
                    <a:pt x="10151" y="9938"/>
                  </a:lnTo>
                  <a:cubicBezTo>
                    <a:pt x="10151" y="12544"/>
                    <a:pt x="8973" y="13822"/>
                    <a:pt x="7068" y="14549"/>
                  </a:cubicBezTo>
                  <a:lnTo>
                    <a:pt x="5063" y="15326"/>
                  </a:lnTo>
                  <a:lnTo>
                    <a:pt x="5063" y="19963"/>
                  </a:lnTo>
                  <a:lnTo>
                    <a:pt x="6793" y="19311"/>
                  </a:lnTo>
                  <a:cubicBezTo>
                    <a:pt x="7405" y="19074"/>
                    <a:pt x="7927" y="18949"/>
                    <a:pt x="8364" y="18949"/>
                  </a:cubicBezTo>
                  <a:cubicBezTo>
                    <a:pt x="9592" y="18949"/>
                    <a:pt x="10151" y="19932"/>
                    <a:pt x="10151" y="22168"/>
                  </a:cubicBezTo>
                  <a:lnTo>
                    <a:pt x="10151" y="24725"/>
                  </a:lnTo>
                  <a:cubicBezTo>
                    <a:pt x="10151" y="27607"/>
                    <a:pt x="9124" y="28785"/>
                    <a:pt x="7494" y="29411"/>
                  </a:cubicBezTo>
                  <a:cubicBezTo>
                    <a:pt x="7078" y="29565"/>
                    <a:pt x="6701" y="29648"/>
                    <a:pt x="6371" y="29648"/>
                  </a:cubicBezTo>
                  <a:cubicBezTo>
                    <a:pt x="5407" y="29648"/>
                    <a:pt x="4838" y="28941"/>
                    <a:pt x="4838" y="27206"/>
                  </a:cubicBezTo>
                  <a:lnTo>
                    <a:pt x="4838" y="24198"/>
                  </a:lnTo>
                  <a:lnTo>
                    <a:pt x="1" y="26028"/>
                  </a:lnTo>
                  <a:lnTo>
                    <a:pt x="1" y="28735"/>
                  </a:lnTo>
                  <a:cubicBezTo>
                    <a:pt x="1" y="32632"/>
                    <a:pt x="1458" y="34723"/>
                    <a:pt x="4288" y="34723"/>
                  </a:cubicBezTo>
                  <a:cubicBezTo>
                    <a:pt x="5244" y="34723"/>
                    <a:pt x="6355" y="34485"/>
                    <a:pt x="7620" y="33998"/>
                  </a:cubicBezTo>
                  <a:cubicBezTo>
                    <a:pt x="12657" y="32068"/>
                    <a:pt x="15239" y="28108"/>
                    <a:pt x="15239" y="22895"/>
                  </a:cubicBezTo>
                  <a:lnTo>
                    <a:pt x="15239" y="20339"/>
                  </a:lnTo>
                  <a:cubicBezTo>
                    <a:pt x="15239" y="17030"/>
                    <a:pt x="14236" y="15025"/>
                    <a:pt x="11680" y="14875"/>
                  </a:cubicBezTo>
                  <a:cubicBezTo>
                    <a:pt x="14136" y="12920"/>
                    <a:pt x="15239" y="10313"/>
                    <a:pt x="15239" y="6805"/>
                  </a:cubicBezTo>
                  <a:lnTo>
                    <a:pt x="15239" y="5978"/>
                  </a:lnTo>
                  <a:cubicBezTo>
                    <a:pt x="15239" y="2077"/>
                    <a:pt x="13793" y="0"/>
                    <a:pt x="10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15" name="Google Shape;315;p24"/>
          <p:cNvSpPr/>
          <p:nvPr/>
        </p:nvSpPr>
        <p:spPr>
          <a:xfrm>
            <a:off x="1659263" y="2611300"/>
            <a:ext cx="341500" cy="935500"/>
          </a:xfrm>
          <a:custGeom>
            <a:rect l="l" t="t" r="r" b="b"/>
            <a:pathLst>
              <a:path w="13660" h="37420" extrusionOk="0">
                <a:moveTo>
                  <a:pt x="8948" y="1"/>
                </a:moveTo>
                <a:lnTo>
                  <a:pt x="8898" y="201"/>
                </a:lnTo>
                <a:lnTo>
                  <a:pt x="5615" y="1630"/>
                </a:lnTo>
                <a:cubicBezTo>
                  <a:pt x="4838" y="4161"/>
                  <a:pt x="3961" y="6442"/>
                  <a:pt x="1" y="8171"/>
                </a:cubicBezTo>
                <a:lnTo>
                  <a:pt x="1" y="11805"/>
                </a:lnTo>
                <a:lnTo>
                  <a:pt x="3961" y="13986"/>
                </a:lnTo>
                <a:lnTo>
                  <a:pt x="3961" y="34888"/>
                </a:lnTo>
                <a:lnTo>
                  <a:pt x="8547" y="37419"/>
                </a:lnTo>
                <a:lnTo>
                  <a:pt x="13660" y="35189"/>
                </a:lnTo>
                <a:lnTo>
                  <a:pt x="13660" y="2657"/>
                </a:lnTo>
                <a:lnTo>
                  <a:pt x="13535" y="2707"/>
                </a:lnTo>
                <a:lnTo>
                  <a:pt x="13535" y="2707"/>
                </a:lnTo>
                <a:lnTo>
                  <a:pt x="13560" y="2532"/>
                </a:lnTo>
                <a:lnTo>
                  <a:pt x="8948" y="1"/>
                </a:lnTo>
                <a:close/>
              </a:path>
            </a:pathLst>
          </a:custGeom>
          <a:gradFill>
            <a:gsLst>
              <a:gs pos="0">
                <a:srgbClr val="1A85C8"/>
              </a:gs>
              <a:gs pos="100000">
                <a:srgbClr val="0F375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773938" y="2677100"/>
            <a:ext cx="226825" cy="869700"/>
          </a:xfrm>
          <a:custGeom>
            <a:rect l="l" t="t" r="r" b="b"/>
            <a:pathLst>
              <a:path w="9073" h="34788" extrusionOk="0">
                <a:moveTo>
                  <a:pt x="9073" y="0"/>
                </a:moveTo>
                <a:lnTo>
                  <a:pt x="5614" y="1504"/>
                </a:lnTo>
                <a:cubicBezTo>
                  <a:pt x="4837" y="4035"/>
                  <a:pt x="3960" y="6341"/>
                  <a:pt x="0" y="8070"/>
                </a:cubicBezTo>
                <a:lnTo>
                  <a:pt x="0" y="11679"/>
                </a:lnTo>
                <a:lnTo>
                  <a:pt x="3960" y="9950"/>
                </a:lnTo>
                <a:lnTo>
                  <a:pt x="3960" y="34787"/>
                </a:lnTo>
                <a:lnTo>
                  <a:pt x="9073" y="32532"/>
                </a:lnTo>
                <a:lnTo>
                  <a:pt x="9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4366688" y="2662438"/>
            <a:ext cx="487475" cy="990450"/>
            <a:chOff x="4366688" y="2662438"/>
            <a:chExt cx="487475" cy="990450"/>
          </a:xfrm>
        </p:grpSpPr>
        <p:sp>
          <p:nvSpPr>
            <p:cNvPr id="318" name="Google Shape;318;p24"/>
            <p:cNvSpPr/>
            <p:nvPr/>
          </p:nvSpPr>
          <p:spPr>
            <a:xfrm>
              <a:off x="4366688" y="2662438"/>
              <a:ext cx="487475" cy="990450"/>
            </a:xfrm>
            <a:custGeom>
              <a:rect l="l" t="t" r="r" b="b"/>
              <a:pathLst>
                <a:path w="19499" h="39618" extrusionOk="0">
                  <a:moveTo>
                    <a:pt x="11318" y="0"/>
                  </a:moveTo>
                  <a:cubicBezTo>
                    <a:pt x="10284" y="0"/>
                    <a:pt x="9054" y="315"/>
                    <a:pt x="7619" y="970"/>
                  </a:cubicBezTo>
                  <a:cubicBezTo>
                    <a:pt x="2607" y="3226"/>
                    <a:pt x="0" y="7386"/>
                    <a:pt x="0" y="12599"/>
                  </a:cubicBezTo>
                  <a:lnTo>
                    <a:pt x="0" y="15757"/>
                  </a:lnTo>
                  <a:lnTo>
                    <a:pt x="4261" y="18038"/>
                  </a:lnTo>
                  <a:lnTo>
                    <a:pt x="7619" y="16534"/>
                  </a:lnTo>
                  <a:lnTo>
                    <a:pt x="7619" y="16534"/>
                  </a:lnTo>
                  <a:cubicBezTo>
                    <a:pt x="4637" y="21923"/>
                    <a:pt x="0" y="26835"/>
                    <a:pt x="0" y="33326"/>
                  </a:cubicBezTo>
                  <a:lnTo>
                    <a:pt x="0" y="37311"/>
                  </a:lnTo>
                  <a:lnTo>
                    <a:pt x="4261" y="39617"/>
                  </a:lnTo>
                  <a:lnTo>
                    <a:pt x="19048" y="32925"/>
                  </a:lnTo>
                  <a:lnTo>
                    <a:pt x="19048" y="28264"/>
                  </a:lnTo>
                  <a:lnTo>
                    <a:pt x="14787" y="25983"/>
                  </a:lnTo>
                  <a:lnTo>
                    <a:pt x="10677" y="27838"/>
                  </a:lnTo>
                  <a:cubicBezTo>
                    <a:pt x="13459" y="22675"/>
                    <a:pt x="19499" y="15858"/>
                    <a:pt x="19499" y="7988"/>
                  </a:cubicBezTo>
                  <a:cubicBezTo>
                    <a:pt x="19499" y="5331"/>
                    <a:pt x="18822" y="3577"/>
                    <a:pt x="17494" y="2775"/>
                  </a:cubicBezTo>
                  <a:cubicBezTo>
                    <a:pt x="17419" y="2725"/>
                    <a:pt x="17344" y="2675"/>
                    <a:pt x="17243" y="2624"/>
                  </a:cubicBezTo>
                  <a:lnTo>
                    <a:pt x="13233" y="469"/>
                  </a:lnTo>
                  <a:cubicBezTo>
                    <a:pt x="13158" y="419"/>
                    <a:pt x="13058" y="394"/>
                    <a:pt x="12983" y="344"/>
                  </a:cubicBezTo>
                  <a:cubicBezTo>
                    <a:pt x="12500" y="116"/>
                    <a:pt x="11945" y="0"/>
                    <a:pt x="11318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473188" y="2719088"/>
              <a:ext cx="380975" cy="933150"/>
            </a:xfrm>
            <a:custGeom>
              <a:rect l="l" t="t" r="r" b="b"/>
              <a:pathLst>
                <a:path w="15239" h="37326" extrusionOk="0">
                  <a:moveTo>
                    <a:pt x="11332" y="1"/>
                  </a:moveTo>
                  <a:cubicBezTo>
                    <a:pt x="10297" y="1"/>
                    <a:pt x="9059" y="316"/>
                    <a:pt x="7620" y="960"/>
                  </a:cubicBezTo>
                  <a:cubicBezTo>
                    <a:pt x="2607" y="3241"/>
                    <a:pt x="1" y="7401"/>
                    <a:pt x="1" y="12614"/>
                  </a:cubicBezTo>
                  <a:lnTo>
                    <a:pt x="1" y="15772"/>
                  </a:lnTo>
                  <a:lnTo>
                    <a:pt x="4838" y="13566"/>
                  </a:lnTo>
                  <a:lnTo>
                    <a:pt x="4838" y="10083"/>
                  </a:lnTo>
                  <a:cubicBezTo>
                    <a:pt x="4838" y="7752"/>
                    <a:pt x="5865" y="6424"/>
                    <a:pt x="7495" y="5672"/>
                  </a:cubicBezTo>
                  <a:cubicBezTo>
                    <a:pt x="7959" y="5464"/>
                    <a:pt x="8373" y="5343"/>
                    <a:pt x="8727" y="5343"/>
                  </a:cubicBezTo>
                  <a:cubicBezTo>
                    <a:pt x="9614" y="5343"/>
                    <a:pt x="10126" y="6107"/>
                    <a:pt x="10126" y="8203"/>
                  </a:cubicBezTo>
                  <a:cubicBezTo>
                    <a:pt x="10126" y="17577"/>
                    <a:pt x="1" y="23767"/>
                    <a:pt x="1" y="33316"/>
                  </a:cubicBezTo>
                  <a:lnTo>
                    <a:pt x="1" y="37326"/>
                  </a:lnTo>
                  <a:lnTo>
                    <a:pt x="14788" y="30634"/>
                  </a:lnTo>
                  <a:lnTo>
                    <a:pt x="14788" y="25973"/>
                  </a:lnTo>
                  <a:lnTo>
                    <a:pt x="5114" y="30359"/>
                  </a:lnTo>
                  <a:cubicBezTo>
                    <a:pt x="5063" y="30158"/>
                    <a:pt x="5063" y="29907"/>
                    <a:pt x="5063" y="29682"/>
                  </a:cubicBezTo>
                  <a:cubicBezTo>
                    <a:pt x="5063" y="24343"/>
                    <a:pt x="15239" y="15922"/>
                    <a:pt x="15239" y="5697"/>
                  </a:cubicBezTo>
                  <a:cubicBezTo>
                    <a:pt x="15239" y="1972"/>
                    <a:pt x="13921" y="1"/>
                    <a:pt x="1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  <p:sp>
        <p:nvSpPr>
          <p:cNvPr id="320" name="Google Shape;320;p24"/>
          <p:cNvSpPr/>
          <p:nvPr/>
        </p:nvSpPr>
        <p:spPr>
          <a:xfrm>
            <a:off x="880525" y="4169250"/>
            <a:ext cx="1538163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3726688" y="4170675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572850" y="4169250"/>
            <a:ext cx="1622700" cy="336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cxnSp>
        <p:nvCxnSpPr>
          <p:cNvPr id="323" name="Google Shape;323;p24"/>
          <p:cNvCxnSpPr/>
          <p:nvPr/>
        </p:nvCxnSpPr>
        <p:spPr>
          <a:xfrm rot="10800000" flipH="1">
            <a:off x="4495775" y="1853450"/>
            <a:ext cx="0" cy="448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24" name="Google Shape;324;p24"/>
          <p:cNvSpPr/>
          <p:nvPr/>
        </p:nvSpPr>
        <p:spPr>
          <a:xfrm>
            <a:off x="874538" y="4006575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endParaRPr lang="en-US" sz="2000" b="1"/>
          </a:p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IaaS </a:t>
            </a:r>
            <a:endParaRPr sz="16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732000" y="4169241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SaaS</a:t>
            </a:r>
            <a:endParaRPr sz="1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3885838" y="4170687"/>
            <a:ext cx="1304400" cy="32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PaaS</a:t>
            </a:r>
            <a:endParaRPr sz="16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3412802" y="1096213"/>
            <a:ext cx="2426398" cy="66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latin typeface="Roboto"/>
                <a:ea typeface="Roboto"/>
              </a:rPr>
              <a:t>It’s (platform) Offers a platform-API for developing and deploying applications, including tools and environments</a:t>
            </a:r>
            <a:r>
              <a:rPr lang="en-US" sz="1600"/>
              <a:t>.</a:t>
            </a:r>
          </a:p>
        </p:txBody>
      </p:sp>
      <p:sp>
        <p:nvSpPr>
          <p:cNvPr id="328" name="Google Shape;328;p24"/>
          <p:cNvSpPr txBox="1"/>
          <p:nvPr/>
        </p:nvSpPr>
        <p:spPr>
          <a:xfrm>
            <a:off x="535641" y="1164610"/>
            <a:ext cx="2203267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(Infrustructure) </a:t>
            </a:r>
            <a:r>
              <a:rPr lang="en-US" sz="1200">
                <a:latin typeface="Roboto"/>
                <a:ea typeface="Roboto"/>
              </a:rPr>
              <a:t>Provides virtualized computing resources like servers, storage, and networking.</a:t>
            </a:r>
          </a:p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6405088" y="864000"/>
            <a:ext cx="2148512" cy="8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>
                <a:latin typeface="Roboto"/>
                <a:ea typeface="Roboto"/>
              </a:rPr>
              <a:t>It’s (software) Delivers software applications over the internet, accessible via web browsers or mobile devices</a:t>
            </a:r>
            <a:r>
              <a:rPr lang="en-US" sz="160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57509-9CA6-4079-95D2-38DD081A4C26}"/>
              </a:ext>
            </a:extLst>
          </p:cNvPr>
          <p:cNvSpPr txBox="1"/>
          <p:nvPr/>
        </p:nvSpPr>
        <p:spPr>
          <a:xfrm>
            <a:off x="1691863" y="4720666"/>
            <a:ext cx="1133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AWS EC2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E474E-1AB3-452D-9FBC-A4BEDC6DC0FE}"/>
              </a:ext>
            </a:extLst>
          </p:cNvPr>
          <p:cNvSpPr txBox="1"/>
          <p:nvPr/>
        </p:nvSpPr>
        <p:spPr>
          <a:xfrm>
            <a:off x="4610424" y="4694400"/>
            <a:ext cx="13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Google app engine, Azure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C7ADC-4876-42EB-8C5B-234BD8FE17B6}"/>
              </a:ext>
            </a:extLst>
          </p:cNvPr>
          <p:cNvSpPr txBox="1"/>
          <p:nvPr/>
        </p:nvSpPr>
        <p:spPr>
          <a:xfrm>
            <a:off x="7452137" y="4694400"/>
            <a:ext cx="1241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Google docs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3"/>
  <p:tag name="AS_OS" val="Microsoft Windows NT 10.0.20348.0"/>
  <p:tag name="AS_RELEASE_DATE" val="2024.11.14"/>
  <p:tag name="AS_TITLE" val="Aspose.Slides for .NET6"/>
  <p:tag name="AS_VERSION" val="24.11"/>
</p:tagLst>
</file>

<file path=ppt/theme/theme1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9C9EE"/>
      </a:accent1>
      <a:accent2>
        <a:srgbClr val="78BFDE"/>
      </a:accent2>
      <a:accent3>
        <a:srgbClr val="27B5CE"/>
      </a:accent3>
      <a:accent4>
        <a:srgbClr val="229FBF"/>
      </a:accent4>
      <a:accent5>
        <a:srgbClr val="1D88AF"/>
      </a:accent5>
      <a:accent6>
        <a:srgbClr val="125E8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(16:9)</PresentationFormat>
  <Paragraphs>93</Paragraphs>
  <Slides>16</Slides>
  <Notes>11</Notes>
  <TotalTime>162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23">
      <vt:lpstr>Arial</vt:lpstr>
      <vt:lpstr>Fira Sans Extra Condensed Medium</vt:lpstr>
      <vt:lpstr>Roboto</vt:lpstr>
      <vt:lpstr>Fira Sans Extra Condensed</vt:lpstr>
      <vt:lpstr>Calibri</vt:lpstr>
      <vt:lpstr>Cambria</vt:lpstr>
      <vt:lpstr>simple-light-2</vt:lpstr>
      <vt:lpstr>Cloud Computing </vt:lpstr>
      <vt:lpstr>Table Of Content Elements</vt:lpstr>
      <vt:lpstr>Introduction</vt:lpstr>
      <vt:lpstr>Cloud Service Provider Characteristics</vt:lpstr>
      <vt:lpstr>Facilities</vt:lpstr>
      <vt:lpstr>Architecture</vt:lpstr>
      <vt:lpstr>Leading Cloud Service Providers</vt:lpstr>
      <vt:lpstr>PowerPoint Presentation</vt:lpstr>
      <vt:lpstr>type of Services</vt:lpstr>
      <vt:lpstr>PowerPoint Presentation</vt:lpstr>
      <vt:lpstr> Cloud Model</vt:lpstr>
      <vt:lpstr>PowerPoint Presentation</vt:lpstr>
      <vt:lpstr>Advantage</vt:lpstr>
      <vt:lpstr>Disadvantage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24.1100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Gradient Clouds Infographics</dc:title>
  <dc:creator>Atik</dc:creator>
  <cp:lastModifiedBy>Atikur Rahman</cp:lastModifiedBy>
  <cp:revision>5</cp:revision>
  <dcterms:modified xsi:type="dcterms:W3CDTF">2024-12-15T15:36:26Z</dcterms:modified>
</cp:coreProperties>
</file>