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39"/>
  </p:handoutMasterIdLst>
  <p:sldIdLst>
    <p:sldId id="256" r:id="rId3"/>
    <p:sldId id="257" r:id="rId4"/>
    <p:sldId id="258" r:id="rId5"/>
    <p:sldId id="259" r:id="rId6"/>
    <p:sldId id="278" r:id="rId7"/>
    <p:sldId id="279" r:id="rId8"/>
    <p:sldId id="281" r:id="rId10"/>
    <p:sldId id="262" r:id="rId11"/>
    <p:sldId id="263" r:id="rId12"/>
    <p:sldId id="282" r:id="rId13"/>
    <p:sldId id="264" r:id="rId14"/>
    <p:sldId id="265" r:id="rId15"/>
    <p:sldId id="266" r:id="rId16"/>
    <p:sldId id="283" r:id="rId17"/>
    <p:sldId id="293" r:id="rId18"/>
    <p:sldId id="284" r:id="rId19"/>
    <p:sldId id="267" r:id="rId20"/>
    <p:sldId id="285" r:id="rId21"/>
    <p:sldId id="286" r:id="rId22"/>
    <p:sldId id="287" r:id="rId23"/>
    <p:sldId id="288" r:id="rId24"/>
    <p:sldId id="289" r:id="rId25"/>
    <p:sldId id="268" r:id="rId26"/>
    <p:sldId id="269" r:id="rId27"/>
    <p:sldId id="270" r:id="rId28"/>
    <p:sldId id="271" r:id="rId29"/>
    <p:sldId id="272" r:id="rId30"/>
    <p:sldId id="297" r:id="rId31"/>
    <p:sldId id="273" r:id="rId32"/>
    <p:sldId id="274" r:id="rId33"/>
    <p:sldId id="275" r:id="rId34"/>
    <p:sldId id="295" r:id="rId35"/>
    <p:sldId id="290" r:id="rId36"/>
    <p:sldId id="292" r:id="rId37"/>
    <p:sldId id="296" r:id="rId38"/>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56" autoAdjust="0"/>
  </p:normalViewPr>
  <p:slideViewPr>
    <p:cSldViewPr showGuides="1">
      <p:cViewPr varScale="1">
        <p:scale>
          <a:sx n="62" d="100"/>
          <a:sy n="62" d="100"/>
        </p:scale>
        <p:origin x="140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258068"/>
          </a:xfrm>
          <a:prstGeom prst="rect">
            <a:avLst/>
          </a:prstGeom>
        </p:spPr>
        <p:txBody>
          <a:bodyPr vert="horz" lIns="91440" tIns="45720" rIns="91440" bIns="45720" rtlCol="0"/>
          <a:lstStyle>
            <a:lvl1pPr algn="l">
              <a:defRPr sz="675"/>
            </a:lvl1pPr>
          </a:lstStyle>
          <a:p>
            <a:endParaRPr lang="en-US">
              <a:latin typeface="Times New Roman" panose="02020603050405020304" pitchFamily="18" charset="0"/>
              <a:ea typeface="Times New Roman" panose="02020603050405020304" pitchFamily="18" charset="0"/>
            </a:endParaRPr>
          </a:p>
        </p:txBody>
      </p:sp>
      <p:sp>
        <p:nvSpPr>
          <p:cNvPr id="3" name="Date Placeholder 2"/>
          <p:cNvSpPr>
            <a:spLocks noGrp="1"/>
          </p:cNvSpPr>
          <p:nvPr>
            <p:ph type="dt" sz="quarter" idx="1"/>
          </p:nvPr>
        </p:nvSpPr>
        <p:spPr>
          <a:xfrm>
            <a:off x="6905979" y="0"/>
            <a:ext cx="5283200" cy="258068"/>
          </a:xfrm>
          <a:prstGeom prst="rect">
            <a:avLst/>
          </a:prstGeom>
        </p:spPr>
        <p:txBody>
          <a:bodyPr vert="horz" lIns="91440" tIns="45720" rIns="91440" bIns="45720" rtlCol="0"/>
          <a:lstStyle>
            <a:lvl1pPr algn="r">
              <a:defRPr sz="675"/>
            </a:lvl1pPr>
          </a:lstStyle>
          <a:p>
            <a:fld id="{696C064A-D61B-4B21-B757-51A9B82445B8}" type="datetimeFigureOut">
              <a:rPr lang="en-US" smtClean="0">
                <a:latin typeface="Times New Roman" panose="02020603050405020304" pitchFamily="18" charset="0"/>
                <a:ea typeface="Times New Roman" panose="02020603050405020304" pitchFamily="18" charset="0"/>
              </a:rPr>
            </a:fld>
            <a:endParaRPr lang="en-US">
              <a:latin typeface="Times New Roman" panose="02020603050405020304" pitchFamily="18" charset="0"/>
              <a:ea typeface="Times New Roman" panose="02020603050405020304" pitchFamily="18" charset="0"/>
            </a:endParaRPr>
          </a:p>
        </p:txBody>
      </p:sp>
      <p:sp>
        <p:nvSpPr>
          <p:cNvPr id="4" name="Footer Placeholder 3"/>
          <p:cNvSpPr>
            <a:spLocks noGrp="1"/>
          </p:cNvSpPr>
          <p:nvPr>
            <p:ph type="ftr" sz="quarter" idx="2"/>
          </p:nvPr>
        </p:nvSpPr>
        <p:spPr>
          <a:xfrm>
            <a:off x="0" y="4885432"/>
            <a:ext cx="5283200" cy="258068"/>
          </a:xfrm>
          <a:prstGeom prst="rect">
            <a:avLst/>
          </a:prstGeom>
        </p:spPr>
        <p:txBody>
          <a:bodyPr vert="horz" lIns="91440" tIns="45720" rIns="91440" bIns="45720" rtlCol="0" anchor="b"/>
          <a:lstStyle>
            <a:lvl1pPr algn="l">
              <a:defRPr sz="675"/>
            </a:lvl1pPr>
          </a:lstStyle>
          <a:p>
            <a:endParaRPr lang="en-US">
              <a:latin typeface="Times New Roman" panose="02020603050405020304" pitchFamily="18" charset="0"/>
              <a:ea typeface="Times New Roman" panose="02020603050405020304" pitchFamily="18" charset="0"/>
            </a:endParaRPr>
          </a:p>
        </p:txBody>
      </p:sp>
      <p:sp>
        <p:nvSpPr>
          <p:cNvPr id="5" name="Slide Number Placeholder 4"/>
          <p:cNvSpPr>
            <a:spLocks noGrp="1"/>
          </p:cNvSpPr>
          <p:nvPr>
            <p:ph type="sldNum" sz="quarter" idx="3"/>
          </p:nvPr>
        </p:nvSpPr>
        <p:spPr>
          <a:xfrm>
            <a:off x="6905979" y="4885432"/>
            <a:ext cx="5283200" cy="258068"/>
          </a:xfrm>
          <a:prstGeom prst="rect">
            <a:avLst/>
          </a:prstGeom>
        </p:spPr>
        <p:txBody>
          <a:bodyPr vert="horz" lIns="91440" tIns="45720" rIns="91440" bIns="45720" rtlCol="0" anchor="b"/>
          <a:lstStyle>
            <a:lvl1pPr algn="r">
              <a:defRPr sz="675"/>
            </a:lvl1pPr>
          </a:lstStyle>
          <a:p>
            <a:fld id="{50305E07-67EA-4042-A3F6-853A8AD8D209}" type="slidenum">
              <a:rPr lang="en-US" smtClean="0">
                <a:latin typeface="Times New Roman" panose="02020603050405020304" pitchFamily="18" charset="0"/>
                <a:ea typeface="Times New Roman" panose="02020603050405020304" pitchFamily="18" charset="0"/>
              </a:rPr>
            </a:fld>
            <a:endParaRPr lang="en-US">
              <a:latin typeface="Times New Roman" panose="02020603050405020304" pitchFamily="18" charset="0"/>
              <a:ea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atin typeface="Times New Roman" panose="02020603050405020304" pitchFamily="18" charset="0"/>
                <a:ea typeface="Times New Roman" panose="02020603050405020304" pitchFamily="18" charset="0"/>
              </a:defRPr>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atin typeface="Times New Roman" panose="02020603050405020304" pitchFamily="18" charset="0"/>
                <a:ea typeface="Times New Roman" panose="02020603050405020304" pitchFamily="18" charset="0"/>
              </a:defRPr>
            </a:lvl1pPr>
          </a:lstStyle>
          <a:p>
            <a:fld id="{A2D3B496-B73C-4753-8C7D-ED44451CA717}" type="datetimeFigureOut">
              <a:rPr lang="en-US" smtClean="0"/>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atin typeface="Times New Roman" panose="02020603050405020304" pitchFamily="18" charset="0"/>
                <a:ea typeface="Times New Roman" panose="02020603050405020304" pitchFamily="18" charset="0"/>
              </a:defRPr>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atin typeface="Times New Roman" panose="02020603050405020304" pitchFamily="18" charset="0"/>
                <a:ea typeface="Times New Roman" panose="02020603050405020304" pitchFamily="18" charset="0"/>
              </a:defRPr>
            </a:lvl1pPr>
          </a:lstStyle>
          <a:p>
            <a:fld id="{444F890E-3D62-47C9-AB92-DC040EBBE4C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40C28"/>
                </a:solidFill>
                <a:effectLst/>
              </a:rPr>
              <a:t>trillion Gigabytes is </a:t>
            </a:r>
            <a:r>
              <a:rPr lang="en-US" b="0" i="0" dirty="0" err="1">
                <a:solidFill>
                  <a:srgbClr val="040C28"/>
                </a:solidFill>
                <a:effectLst/>
              </a:rPr>
              <a:t>Zetabytes</a:t>
            </a:r>
            <a:endParaRPr lang="en-US" dirty="0"/>
          </a:p>
        </p:txBody>
      </p:sp>
      <p:sp>
        <p:nvSpPr>
          <p:cNvPr id="4" name="Slide Number Placeholder 3"/>
          <p:cNvSpPr>
            <a:spLocks noGrp="1"/>
          </p:cNvSpPr>
          <p:nvPr>
            <p:ph type="sldNum" sz="quarter" idx="5"/>
          </p:nvPr>
        </p:nvSpPr>
        <p:spPr/>
        <p:txBody>
          <a:bodyPr/>
          <a:lstStyle/>
          <a:p>
            <a:fld id="{444F890E-3D62-47C9-AB92-DC040EBBE4C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Times New Roman" panose="02020603050405020304" pitchFamily="18" charset="0"/>
              <a:buChar char="•"/>
            </a:pPr>
            <a:r>
              <a:rPr lang="en-GB" b="0" i="0" dirty="0">
                <a:solidFill>
                  <a:srgbClr val="51565E"/>
                </a:solidFill>
                <a:effectLst/>
                <a:latin typeface="Times New Roman" panose="02020603050405020304" pitchFamily="18" charset="0"/>
              </a:rPr>
              <a:t>Veracity (data quality and reliability)</a:t>
            </a:r>
            <a:endParaRPr lang="en-GB" b="0" i="0" dirty="0">
              <a:solidFill>
                <a:srgbClr val="51565E"/>
              </a:solidFill>
              <a:effectLst/>
              <a:latin typeface="Times New Roman" panose="02020603050405020304" pitchFamily="18" charset="0"/>
            </a:endParaRPr>
          </a:p>
          <a:p>
            <a:pPr algn="l">
              <a:buFont typeface="Times New Roman" panose="02020603050405020304" pitchFamily="18" charset="0"/>
              <a:buChar char="•"/>
            </a:pPr>
            <a:r>
              <a:rPr lang="en-GB" b="0" i="0" dirty="0">
                <a:solidFill>
                  <a:srgbClr val="51565E"/>
                </a:solidFill>
                <a:effectLst/>
                <a:latin typeface="Times New Roman" panose="02020603050405020304" pitchFamily="18" charset="0"/>
              </a:rPr>
              <a:t>Value (extracting meaningful insights)</a:t>
            </a:r>
            <a:endParaRPr lang="en-GB" b="0" i="0" dirty="0">
              <a:solidFill>
                <a:srgbClr val="51565E"/>
              </a:solidFill>
              <a:effectLst/>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44F890E-3D62-47C9-AB92-DC040EBBE4C8}"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Data.gov (USA)</a:t>
            </a:r>
            <a:endParaRPr lang="en-GB" dirty="0"/>
          </a:p>
          <a:p>
            <a:r>
              <a:rPr lang="en-GB" dirty="0"/>
              <a:t>Data.gov.uk</a:t>
            </a:r>
            <a:endParaRPr lang="en-GB" dirty="0"/>
          </a:p>
          <a:p>
            <a:r>
              <a:rPr lang="en-GB" dirty="0"/>
              <a:t>Data.gov.bd</a:t>
            </a:r>
            <a:endParaRPr lang="en-US" dirty="0"/>
          </a:p>
        </p:txBody>
      </p:sp>
      <p:sp>
        <p:nvSpPr>
          <p:cNvPr id="4" name="Slide Number Placeholder 3"/>
          <p:cNvSpPr>
            <a:spLocks noGrp="1"/>
          </p:cNvSpPr>
          <p:nvPr>
            <p:ph type="sldNum" sz="quarter" idx="5"/>
          </p:nvPr>
        </p:nvSpPr>
        <p:spPr/>
        <p:txBody>
          <a:bodyPr/>
          <a:lstStyle/>
          <a:p>
            <a:fld id="{444F890E-3D62-47C9-AB92-DC040EBBE4C8}"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4F890E-3D62-47C9-AB92-DC040EBBE4C8}"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rPr>
              <a:t>Data governance is </a:t>
            </a:r>
            <a:r>
              <a:rPr lang="en-GB" b="0" i="0" dirty="0">
                <a:solidFill>
                  <a:srgbClr val="040C28"/>
                </a:solidFill>
                <a:effectLst/>
              </a:rPr>
              <a:t>everything you do to ensure data is secure, private, accurate, available, and usable</a:t>
            </a:r>
            <a:r>
              <a:rPr lang="en-GB" b="0" i="0" dirty="0">
                <a:solidFill>
                  <a:srgbClr val="1F1F1F"/>
                </a:solidFill>
                <a:effectLst/>
              </a:rPr>
              <a:t>. It includes the actions people must take, the processes they must follow, and the technology that supports them throughout the data life cycle.</a:t>
            </a:r>
            <a:endParaRPr lang="en-US" dirty="0"/>
          </a:p>
        </p:txBody>
      </p:sp>
      <p:sp>
        <p:nvSpPr>
          <p:cNvPr id="4" name="Slide Number Placeholder 3"/>
          <p:cNvSpPr>
            <a:spLocks noGrp="1"/>
          </p:cNvSpPr>
          <p:nvPr>
            <p:ph type="sldNum" sz="quarter" idx="5"/>
          </p:nvPr>
        </p:nvSpPr>
        <p:spPr/>
        <p:txBody>
          <a:bodyPr/>
          <a:lstStyle/>
          <a:p>
            <a:fld id="{444F890E-3D62-47C9-AB92-DC040EBBE4C8}"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4F890E-3D62-47C9-AB92-DC040EBBE4C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000" b="0" i="0">
                <a:solidFill>
                  <a:schemeClr val="tx1"/>
                </a:solidFill>
                <a:latin typeface="Times New Roman" panose="02020603050405020304" pitchFamily="18" charset="0"/>
                <a:cs typeface="Times New Roman" panose="02020603050405020304" pitchFamily="18" charset="0"/>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32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imes New Roman" panose="02020603050405020304" pitchFamily="18" charset="0"/>
                <a:cs typeface="Times New Roman" panose="02020603050405020304" pitchFamily="18" charset="0"/>
              </a:defRPr>
            </a:lvl1pPr>
          </a:lstStyle>
          <a:p/>
        </p:txBody>
      </p:sp>
      <p:sp>
        <p:nvSpPr>
          <p:cNvPr id="3" name="Holder 3"/>
          <p:cNvSpPr>
            <a:spLocks noGrp="1"/>
          </p:cNvSpPr>
          <p:nvPr>
            <p:ph type="body" idx="1"/>
          </p:nvPr>
        </p:nvSpPr>
        <p:spPr/>
        <p:txBody>
          <a:bodyPr lIns="0" tIns="0" rIns="0" bIns="0"/>
          <a:lstStyle>
            <a:lvl1pPr>
              <a:defRPr sz="32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showMasterSp="0">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imes New Roman" panose="02020603050405020304" pitchFamily="18" charset="0"/>
                <a:cs typeface="Times New Roman" panose="02020603050405020304" pitchFamily="18" charset="0"/>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Times New Roman" panose="02020603050405020304" pitchFamily="18" charset="0"/>
                <a:cs typeface="Times New Roman" panose="02020603050405020304" pitchFamily="18" charset="0"/>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5940" y="-21595"/>
            <a:ext cx="8072755" cy="1322146"/>
          </a:xfrm>
          <a:prstGeom prst="rect">
            <a:avLst/>
          </a:prstGeom>
        </p:spPr>
        <p:txBody>
          <a:bodyPr wrap="square" lIns="0" tIns="0" rIns="0" bIns="0">
            <a:spAutoFit/>
          </a:bodyPr>
          <a:lstStyle>
            <a:lvl1pPr>
              <a:defRPr sz="4000" b="0" i="0">
                <a:solidFill>
                  <a:schemeClr val="tx1"/>
                </a:solidFill>
                <a:latin typeface="Carlito"/>
                <a:cs typeface="Carlito"/>
              </a:defRPr>
            </a:lvl1pPr>
          </a:lstStyle>
          <a:p/>
        </p:txBody>
      </p:sp>
      <p:sp>
        <p:nvSpPr>
          <p:cNvPr id="3" name="Holder 3"/>
          <p:cNvSpPr>
            <a:spLocks noGrp="1"/>
          </p:cNvSpPr>
          <p:nvPr>
            <p:ph type="body" idx="1"/>
          </p:nvPr>
        </p:nvSpPr>
        <p:spPr>
          <a:xfrm>
            <a:off x="535942" y="1619830"/>
            <a:ext cx="7950200" cy="4416425"/>
          </a:xfrm>
          <a:prstGeom prst="rect">
            <a:avLst/>
          </a:prstGeom>
        </p:spPr>
        <p:txBody>
          <a:bodyPr wrap="square" lIns="0" tIns="0" rIns="0" bIns="0">
            <a:spAutoFit/>
          </a:bodyPr>
          <a:lstStyle>
            <a:lvl1pPr>
              <a:defRPr sz="32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latin typeface="Times New Roman" panose="02020603050405020304" pitchFamily="18" charset="0"/>
                <a:ea typeface="Times New Roman" panose="02020603050405020304" pitchFamily="18" charset="0"/>
              </a:defRPr>
            </a:lvl1pPr>
          </a:lstStyle>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latin typeface="Times New Roman" panose="02020603050405020304" pitchFamily="18" charset="0"/>
                <a:ea typeface="Times New Roman" panose="02020603050405020304" pitchFamily="18" charset="0"/>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latin typeface="Times New Roman" panose="02020603050405020304" pitchFamily="18" charset="0"/>
                <a:ea typeface="Times New Roman" panose="02020603050405020304" pitchFamily="18" charset="0"/>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Arial Unicode MS" panose="020B0604020202020204" charset="-122"/>
          <a:ea typeface="Times New Roman" panose="02020603050405020304" pitchFamily="18" charset="0"/>
          <a:cs typeface="Arial Unicode MS" panose="020B0604020202020204" charset="-122"/>
          <a:sym typeface="Times New Roman" panose="02020603050405020304" pitchFamily="18" charset="0"/>
        </a:defRPr>
      </a:lvl1pPr>
    </p:titleStyle>
    <p:bodyStyle>
      <a:lvl1pPr marL="0">
        <a:defRPr>
          <a:latin typeface="+mn-lt"/>
          <a:ea typeface="Times New Roman" panose="02020603050405020304" pitchFamily="18" charset="0"/>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9143999" cy="6857999"/>
          </a:xfrm>
          <a:prstGeom prst="rect">
            <a:avLst/>
          </a:prstGeom>
        </p:spPr>
      </p:pic>
      <p:sp>
        <p:nvSpPr>
          <p:cNvPr id="3" name="object 3"/>
          <p:cNvSpPr txBox="1">
            <a:spLocks noGrp="1"/>
          </p:cNvSpPr>
          <p:nvPr>
            <p:ph type="title"/>
          </p:nvPr>
        </p:nvSpPr>
        <p:spPr>
          <a:xfrm>
            <a:off x="1504570" y="965957"/>
            <a:ext cx="6137275" cy="528320"/>
          </a:xfrm>
          <a:prstGeom prst="rect">
            <a:avLst/>
          </a:prstGeom>
        </p:spPr>
        <p:txBody>
          <a:bodyPr vert="horz" wrap="square" lIns="0" tIns="12700" rIns="0" bIns="0" rtlCol="0">
            <a:spAutoFit/>
          </a:bodyPr>
          <a:lstStyle/>
          <a:p>
            <a:pPr marL="12700" algn="ctr">
              <a:lnSpc>
                <a:spcPct val="100000"/>
              </a:lnSpc>
              <a:spcBef>
                <a:spcPts val="100"/>
              </a:spcBef>
            </a:pPr>
            <a:r>
              <a:rPr sz="3300" b="1" dirty="0">
                <a:solidFill>
                  <a:srgbClr val="F70017"/>
                </a:solidFill>
                <a:latin typeface="Times New Roman" panose="02020603050405020304" pitchFamily="18" charset="0"/>
                <a:cs typeface="Times New Roman" panose="02020603050405020304" pitchFamily="18" charset="0"/>
              </a:rPr>
              <a:t>BIG</a:t>
            </a:r>
            <a:r>
              <a:rPr sz="3300" spc="110" dirty="0">
                <a:solidFill>
                  <a:srgbClr val="F70017"/>
                </a:solidFill>
                <a:latin typeface="Times New Roman" panose="02020603050405020304"/>
                <a:cs typeface="Times New Roman" panose="02020603050405020304"/>
              </a:rPr>
              <a:t> </a:t>
            </a:r>
            <a:r>
              <a:rPr sz="3300" b="1" spc="-170" dirty="0">
                <a:solidFill>
                  <a:srgbClr val="F70017"/>
                </a:solidFill>
                <a:latin typeface="Times New Roman" panose="02020603050405020304" pitchFamily="18" charset="0"/>
                <a:cs typeface="Times New Roman" panose="02020603050405020304" pitchFamily="18" charset="0"/>
              </a:rPr>
              <a:t>DATA</a:t>
            </a:r>
            <a:r>
              <a:rPr sz="3300" spc="-180" dirty="0">
                <a:solidFill>
                  <a:srgbClr val="F70017"/>
                </a:solidFill>
                <a:latin typeface="Times New Roman" panose="02020603050405020304"/>
                <a:cs typeface="Times New Roman" panose="02020603050405020304"/>
              </a:rPr>
              <a:t> </a:t>
            </a:r>
            <a:r>
              <a:rPr sz="3300" b="1" spc="-10" dirty="0">
                <a:solidFill>
                  <a:srgbClr val="F70017"/>
                </a:solidFill>
                <a:latin typeface="Times New Roman" panose="02020603050405020304" pitchFamily="18" charset="0"/>
                <a:cs typeface="Times New Roman" panose="02020603050405020304" pitchFamily="18" charset="0"/>
              </a:rPr>
              <a:t>ANALYTICS</a:t>
            </a:r>
            <a:endParaRPr sz="33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4323083" y="2539107"/>
            <a:ext cx="501015" cy="528320"/>
          </a:xfrm>
          <a:prstGeom prst="rect">
            <a:avLst/>
          </a:prstGeom>
        </p:spPr>
        <p:txBody>
          <a:bodyPr vert="horz" wrap="square" lIns="0" tIns="12700" rIns="0" bIns="0" rtlCol="0">
            <a:spAutoFit/>
          </a:bodyPr>
          <a:lstStyle/>
          <a:p>
            <a:pPr marL="12700">
              <a:lnSpc>
                <a:spcPct val="100000"/>
              </a:lnSpc>
              <a:spcBef>
                <a:spcPts val="100"/>
              </a:spcBef>
            </a:pPr>
            <a:r>
              <a:rPr sz="3300" b="1" spc="-25" dirty="0">
                <a:solidFill>
                  <a:srgbClr val="F70017"/>
                </a:solidFill>
                <a:latin typeface="Times New Roman" panose="02020603050405020304" pitchFamily="18" charset="0"/>
                <a:ea typeface="Times New Roman" panose="02020603050405020304" pitchFamily="18" charset="0"/>
                <a:cs typeface="Times New Roman" panose="02020603050405020304" pitchFamily="18" charset="0"/>
              </a:rPr>
              <a:t>By</a:t>
            </a:r>
            <a:endParaRPr sz="330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object 5"/>
          <p:cNvSpPr txBox="1"/>
          <p:nvPr/>
        </p:nvSpPr>
        <p:spPr>
          <a:xfrm>
            <a:off x="922427" y="3828285"/>
            <a:ext cx="7301865" cy="2130711"/>
          </a:xfrm>
          <a:prstGeom prst="rect">
            <a:avLst/>
          </a:prstGeom>
        </p:spPr>
        <p:txBody>
          <a:bodyPr vert="horz" wrap="square" lIns="0" tIns="296545" rIns="0" bIns="0" rtlCol="0">
            <a:spAutoFit/>
          </a:bodyPr>
          <a:lstStyle/>
          <a:p>
            <a:pPr algn="ctr">
              <a:lnSpc>
                <a:spcPct val="100000"/>
              </a:lnSpc>
              <a:spcBef>
                <a:spcPts val="1200"/>
              </a:spcBef>
            </a:pPr>
            <a:r>
              <a:rPr lang="en-GB" sz="3300" b="1" spc="-50" dirty="0">
                <a:solidFill>
                  <a:srgbClr val="006FC0"/>
                </a:solidFill>
                <a:latin typeface="Times New Roman" panose="02020603050405020304" pitchFamily="18" charset="0"/>
                <a:ea typeface="Times New Roman" panose="02020603050405020304" pitchFamily="18" charset="0"/>
                <a:cs typeface="Times New Roman" panose="02020603050405020304" pitchFamily="18" charset="0"/>
              </a:rPr>
              <a:t>Md. Masud Rana</a:t>
            </a:r>
            <a:endParaRPr lang="en-GB" sz="3300" b="1" spc="-50" dirty="0">
              <a:solidFill>
                <a:srgbClr val="006FC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0000"/>
              </a:lnSpc>
              <a:spcBef>
                <a:spcPts val="1200"/>
              </a:spcBef>
            </a:pPr>
            <a:r>
              <a:rPr lang="en-GB" sz="3300" b="1" spc="-50" dirty="0">
                <a:solidFill>
                  <a:srgbClr val="006FC0"/>
                </a:solidFill>
                <a:latin typeface="Times New Roman" panose="02020603050405020304" pitchFamily="18" charset="0"/>
                <a:ea typeface="Times New Roman" panose="02020603050405020304" pitchFamily="18" charset="0"/>
                <a:cs typeface="Times New Roman" panose="02020603050405020304" pitchFamily="18" charset="0"/>
              </a:rPr>
              <a:t>Lecturer</a:t>
            </a:r>
            <a:endParaRPr lang="en-GB" sz="3300" b="1" spc="-50" dirty="0">
              <a:solidFill>
                <a:srgbClr val="006FC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00000"/>
              </a:lnSpc>
              <a:spcBef>
                <a:spcPts val="1200"/>
              </a:spcBef>
            </a:pPr>
            <a:r>
              <a:rPr lang="en-GB" sz="3300" b="1" spc="-50" dirty="0">
                <a:solidFill>
                  <a:srgbClr val="006FC0"/>
                </a:solidFill>
                <a:latin typeface="Times New Roman" panose="02020603050405020304" pitchFamily="18" charset="0"/>
                <a:ea typeface="Times New Roman" panose="02020603050405020304" pitchFamily="18" charset="0"/>
                <a:cs typeface="Times New Roman" panose="02020603050405020304" pitchFamily="18" charset="0"/>
              </a:rPr>
              <a:t>Cyber Security Engineering Dept.</a:t>
            </a:r>
            <a:endParaRPr lang="en-GB" sz="3300" b="1" spc="-50" dirty="0">
              <a:solidFill>
                <a:srgbClr val="006FC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21595"/>
            <a:ext cx="8072755" cy="615553"/>
          </a:xfrm>
        </p:spPr>
        <p:txBody>
          <a:bodyPr/>
          <a:lstStyle/>
          <a:p>
            <a:pPr algn="ctr"/>
            <a:r>
              <a:rPr lang="en-US" b="0" i="0" dirty="0">
                <a:solidFill>
                  <a:srgbClr val="272C37"/>
                </a:solidFill>
                <a:effectLst/>
                <a:latin typeface="Times New Roman" panose="02020603050405020304" pitchFamily="18" charset="0"/>
                <a:cs typeface="Times New Roman" panose="02020603050405020304" pitchFamily="18" charset="0"/>
              </a:rPr>
              <a:t>Components of Big Data</a:t>
            </a:r>
            <a:endParaRPr lang="en-US" b="0" i="0" dirty="0">
              <a:solidFill>
                <a:srgbClr val="272C37"/>
              </a:solidFill>
              <a:effectLst/>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304800" y="990600"/>
            <a:ext cx="8534400" cy="5847755"/>
          </a:xfrm>
        </p:spPr>
        <p:txBody>
          <a:bodyPr/>
          <a:lstStyle/>
          <a:p>
            <a:pPr algn="just">
              <a:buFont typeface="Times New Roman" panose="02020603050405020304" pitchFamily="18" charset="0"/>
              <a:buChar char="•"/>
            </a:pPr>
            <a:r>
              <a:rPr lang="en-GB" sz="2000" b="1" i="0" dirty="0">
                <a:solidFill>
                  <a:srgbClr val="51565E"/>
                </a:solidFill>
                <a:effectLst/>
                <a:latin typeface="Times New Roman" panose="02020603050405020304" pitchFamily="18" charset="0"/>
                <a:cs typeface="Times New Roman" panose="02020603050405020304" pitchFamily="18" charset="0"/>
              </a:rPr>
              <a:t>Data Sources:</a:t>
            </a:r>
            <a:r>
              <a:rPr lang="en-GB" sz="2000" i="0" dirty="0">
                <a:solidFill>
                  <a:srgbClr val="51565E"/>
                </a:solidFill>
                <a:effectLst/>
                <a:latin typeface="Times New Roman" panose="02020603050405020304" pitchFamily="18" charset="0"/>
                <a:cs typeface="Times New Roman" panose="02020603050405020304" pitchFamily="18" charset="0"/>
              </a:rPr>
              <a:t> These are the origins of big data, including devices, social media platforms, websites, and IoT sensors. They generate raw data that feeds into the analytics process.</a:t>
            </a:r>
            <a:endParaRPr lang="en-GB" sz="2000" i="0" dirty="0">
              <a:solidFill>
                <a:srgbClr val="51565E"/>
              </a:solidFill>
              <a:effectLst/>
              <a:latin typeface="Times New Roman" panose="02020603050405020304" pitchFamily="18" charset="0"/>
              <a:cs typeface="Times New Roman" panose="02020603050405020304" pitchFamily="18" charset="0"/>
            </a:endParaRPr>
          </a:p>
          <a:p>
            <a:pPr algn="just">
              <a:buFont typeface="Times New Roman" panose="02020603050405020304" pitchFamily="18" charset="0"/>
              <a:buChar char="•"/>
            </a:pPr>
            <a:r>
              <a:rPr lang="en-GB" sz="2000" b="1" i="0" dirty="0">
                <a:solidFill>
                  <a:srgbClr val="51565E"/>
                </a:solidFill>
                <a:effectLst/>
                <a:latin typeface="Times New Roman" panose="02020603050405020304" pitchFamily="18" charset="0"/>
                <a:cs typeface="Times New Roman" panose="02020603050405020304" pitchFamily="18" charset="0"/>
              </a:rPr>
              <a:t>Data Collection:</a:t>
            </a:r>
            <a:r>
              <a:rPr lang="en-GB" sz="2000" i="0" dirty="0">
                <a:solidFill>
                  <a:srgbClr val="51565E"/>
                </a:solidFill>
                <a:effectLst/>
                <a:latin typeface="Times New Roman" panose="02020603050405020304" pitchFamily="18" charset="0"/>
                <a:cs typeface="Times New Roman" panose="02020603050405020304" pitchFamily="18" charset="0"/>
              </a:rPr>
              <a:t> It is the process of gathering data from various sources, ensuring its accuracy, and organizing it for analysis. Depending on the application, data may be collected in batch or real-time processes.</a:t>
            </a:r>
            <a:endParaRPr lang="en-GB" sz="2000" i="0" dirty="0">
              <a:solidFill>
                <a:srgbClr val="51565E"/>
              </a:solidFill>
              <a:effectLst/>
              <a:latin typeface="Times New Roman" panose="02020603050405020304" pitchFamily="18" charset="0"/>
              <a:cs typeface="Times New Roman" panose="02020603050405020304" pitchFamily="18" charset="0"/>
            </a:endParaRPr>
          </a:p>
          <a:p>
            <a:pPr algn="just">
              <a:buFont typeface="Times New Roman" panose="02020603050405020304" pitchFamily="18" charset="0"/>
              <a:buChar char="•"/>
            </a:pPr>
            <a:r>
              <a:rPr lang="en-GB" sz="2000" b="1" i="0" dirty="0">
                <a:solidFill>
                  <a:srgbClr val="51565E"/>
                </a:solidFill>
                <a:effectLst/>
                <a:latin typeface="Times New Roman" panose="02020603050405020304" pitchFamily="18" charset="0"/>
                <a:cs typeface="Times New Roman" panose="02020603050405020304" pitchFamily="18" charset="0"/>
              </a:rPr>
              <a:t>Data Storage:</a:t>
            </a:r>
            <a:r>
              <a:rPr lang="en-GB" sz="2000" i="0" dirty="0">
                <a:solidFill>
                  <a:srgbClr val="51565E"/>
                </a:solidFill>
                <a:effectLst/>
                <a:latin typeface="Times New Roman" panose="02020603050405020304" pitchFamily="18" charset="0"/>
                <a:cs typeface="Times New Roman" panose="02020603050405020304" pitchFamily="18" charset="0"/>
              </a:rPr>
              <a:t> Big data storage solutions accommodate the massive volume and variety of data. These solutions include traditional relational databases, NoSQL databases, data lakes, and distributed file systems like Hadoop HDFS.</a:t>
            </a:r>
            <a:endParaRPr lang="en-GB" sz="2000" i="0" dirty="0">
              <a:solidFill>
                <a:srgbClr val="51565E"/>
              </a:solidFill>
              <a:effectLst/>
              <a:latin typeface="Times New Roman" panose="02020603050405020304" pitchFamily="18" charset="0"/>
              <a:cs typeface="Times New Roman" panose="02020603050405020304" pitchFamily="18" charset="0"/>
            </a:endParaRPr>
          </a:p>
          <a:p>
            <a:pPr algn="just">
              <a:buFont typeface="Times New Roman" panose="02020603050405020304" pitchFamily="18" charset="0"/>
              <a:buChar char="•"/>
            </a:pPr>
            <a:r>
              <a:rPr lang="en-GB" sz="2000" b="1" i="0" dirty="0">
                <a:solidFill>
                  <a:srgbClr val="51565E"/>
                </a:solidFill>
                <a:effectLst/>
                <a:latin typeface="Times New Roman" panose="02020603050405020304" pitchFamily="18" charset="0"/>
                <a:cs typeface="Times New Roman" panose="02020603050405020304" pitchFamily="18" charset="0"/>
              </a:rPr>
              <a:t>Data Processing:</a:t>
            </a:r>
            <a:r>
              <a:rPr lang="en-GB" sz="2000" i="0" dirty="0">
                <a:solidFill>
                  <a:srgbClr val="51565E"/>
                </a:solidFill>
                <a:effectLst/>
                <a:latin typeface="Times New Roman" panose="02020603050405020304" pitchFamily="18" charset="0"/>
                <a:cs typeface="Times New Roman" panose="02020603050405020304" pitchFamily="18" charset="0"/>
              </a:rPr>
              <a:t> This component involves transforming raw data into meaningful insights. Technologies like </a:t>
            </a:r>
            <a:r>
              <a:rPr lang="en-GB" sz="2000" b="1" i="0" dirty="0">
                <a:solidFill>
                  <a:srgbClr val="51565E"/>
                </a:solidFill>
                <a:effectLst/>
                <a:latin typeface="Times New Roman" panose="02020603050405020304" pitchFamily="18" charset="0"/>
                <a:cs typeface="Times New Roman" panose="02020603050405020304" pitchFamily="18" charset="0"/>
              </a:rPr>
              <a:t>Apache Spark, Hadoop MapReduce</a:t>
            </a:r>
            <a:r>
              <a:rPr lang="en-GB" sz="2000" i="0" dirty="0">
                <a:solidFill>
                  <a:srgbClr val="51565E"/>
                </a:solidFill>
                <a:effectLst/>
                <a:latin typeface="Times New Roman" panose="02020603050405020304" pitchFamily="18" charset="0"/>
                <a:cs typeface="Times New Roman" panose="02020603050405020304" pitchFamily="18" charset="0"/>
              </a:rPr>
              <a:t>, and data processing frameworks enable efficient data analysis and manipulation.</a:t>
            </a:r>
            <a:endParaRPr lang="en-GB" sz="2000" i="0" dirty="0">
              <a:solidFill>
                <a:srgbClr val="51565E"/>
              </a:solidFill>
              <a:effectLst/>
              <a:latin typeface="Times New Roman" panose="02020603050405020304" pitchFamily="18" charset="0"/>
              <a:cs typeface="Times New Roman" panose="02020603050405020304" pitchFamily="18" charset="0"/>
            </a:endParaRPr>
          </a:p>
          <a:p>
            <a:pPr algn="just">
              <a:buFont typeface="Times New Roman" panose="02020603050405020304" pitchFamily="18" charset="0"/>
              <a:buChar char="•"/>
            </a:pPr>
            <a:r>
              <a:rPr lang="en-GB" sz="2000" b="1" i="0" dirty="0">
                <a:solidFill>
                  <a:srgbClr val="51565E"/>
                </a:solidFill>
                <a:effectLst/>
                <a:latin typeface="Times New Roman" panose="02020603050405020304" pitchFamily="18" charset="0"/>
                <a:cs typeface="Times New Roman" panose="02020603050405020304" pitchFamily="18" charset="0"/>
              </a:rPr>
              <a:t>Data Analysis:</a:t>
            </a:r>
            <a:r>
              <a:rPr lang="en-GB" sz="2000" i="0" dirty="0">
                <a:solidFill>
                  <a:srgbClr val="51565E"/>
                </a:solidFill>
                <a:effectLst/>
                <a:latin typeface="Times New Roman" panose="02020603050405020304" pitchFamily="18" charset="0"/>
                <a:cs typeface="Times New Roman" panose="02020603050405020304" pitchFamily="18" charset="0"/>
              </a:rPr>
              <a:t> Big data analytics involves applying various techniques to discover patterns, trends, and correlations within the data. It includes descriptive, diagnostic, predictive, and prescriptive analytics, as well as </a:t>
            </a:r>
            <a:r>
              <a:rPr lang="en-GB" sz="2000" b="1" i="0" dirty="0">
                <a:solidFill>
                  <a:srgbClr val="51565E"/>
                </a:solidFill>
                <a:effectLst/>
                <a:latin typeface="Times New Roman" panose="02020603050405020304" pitchFamily="18" charset="0"/>
                <a:cs typeface="Times New Roman" panose="02020603050405020304" pitchFamily="18" charset="0"/>
              </a:rPr>
              <a:t>ML and artificial intelligence</a:t>
            </a:r>
            <a:r>
              <a:rPr lang="en-GB" sz="2000" i="0" dirty="0">
                <a:solidFill>
                  <a:srgbClr val="51565E"/>
                </a:solidFill>
                <a:effectLst/>
                <a:latin typeface="Times New Roman" panose="02020603050405020304" pitchFamily="18" charset="0"/>
                <a:cs typeface="Times New Roman" panose="02020603050405020304" pitchFamily="18" charset="0"/>
              </a:rPr>
              <a:t>.</a:t>
            </a:r>
            <a:endParaRPr lang="en-GB" sz="2000" i="0" dirty="0">
              <a:solidFill>
                <a:srgbClr val="51565E"/>
              </a:solidFill>
              <a:effectLst/>
              <a:latin typeface="Times New Roman" panose="02020603050405020304" pitchFamily="18" charset="0"/>
              <a:cs typeface="Times New Roman" panose="02020603050405020304" pitchFamily="18" charset="0"/>
            </a:endParaRPr>
          </a:p>
          <a:p>
            <a:pPr algn="just">
              <a:buFont typeface="Times New Roman" panose="02020603050405020304" pitchFamily="18" charset="0"/>
              <a:buChar char="•"/>
            </a:pPr>
            <a:r>
              <a:rPr lang="en-GB" sz="2000" b="1" i="0" dirty="0">
                <a:solidFill>
                  <a:srgbClr val="51565E"/>
                </a:solidFill>
                <a:effectLst/>
                <a:latin typeface="Times New Roman" panose="02020603050405020304" pitchFamily="18" charset="0"/>
                <a:cs typeface="Times New Roman" panose="02020603050405020304" pitchFamily="18" charset="0"/>
              </a:rPr>
              <a:t>Data Visualization:</a:t>
            </a:r>
            <a:r>
              <a:rPr lang="en-GB" sz="2000" i="0" dirty="0">
                <a:solidFill>
                  <a:srgbClr val="51565E"/>
                </a:solidFill>
                <a:effectLst/>
                <a:latin typeface="Times New Roman" panose="02020603050405020304" pitchFamily="18" charset="0"/>
                <a:cs typeface="Times New Roman" panose="02020603050405020304" pitchFamily="18" charset="0"/>
              </a:rPr>
              <a:t> Communicating complex insights effectively is crucial. Data visualization tools like </a:t>
            </a:r>
            <a:r>
              <a:rPr lang="en-GB" sz="2000" b="1" i="0" dirty="0">
                <a:solidFill>
                  <a:srgbClr val="51565E"/>
                </a:solidFill>
                <a:effectLst/>
                <a:latin typeface="Times New Roman" panose="02020603050405020304" pitchFamily="18" charset="0"/>
                <a:cs typeface="Times New Roman" panose="02020603050405020304" pitchFamily="18" charset="0"/>
              </a:rPr>
              <a:t>Tableau, Power BI, and D3.js</a:t>
            </a:r>
            <a:r>
              <a:rPr lang="en-GB" sz="2000" i="0" dirty="0">
                <a:solidFill>
                  <a:srgbClr val="51565E"/>
                </a:solidFill>
                <a:effectLst/>
                <a:latin typeface="Times New Roman" panose="02020603050405020304" pitchFamily="18" charset="0"/>
                <a:cs typeface="Times New Roman" panose="02020603050405020304" pitchFamily="18" charset="0"/>
              </a:rPr>
              <a:t> help create visually appealing data representations for easier interpretation.</a:t>
            </a:r>
            <a:endParaRPr lang="en-GB" sz="2000" i="0" dirty="0">
              <a:solidFill>
                <a:srgbClr val="51565E"/>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1595"/>
            <a:ext cx="8072755" cy="627736"/>
          </a:xfrm>
          <a:prstGeom prst="rect">
            <a:avLst/>
          </a:prstGeom>
        </p:spPr>
        <p:txBody>
          <a:bodyPr vert="horz" wrap="square" lIns="0" tIns="12065" rIns="0" bIns="0" rtlCol="0">
            <a:spAutoFit/>
          </a:bodyPr>
          <a:lstStyle/>
          <a:p>
            <a:pPr marL="1205230">
              <a:lnSpc>
                <a:spcPct val="100000"/>
              </a:lnSpc>
              <a:spcBef>
                <a:spcPts val="95"/>
              </a:spcBef>
            </a:pPr>
            <a:r>
              <a:rPr spc="-35" dirty="0">
                <a:latin typeface="Times New Roman" panose="02020603050405020304" pitchFamily="18" charset="0"/>
                <a:cs typeface="Times New Roman" panose="02020603050405020304" pitchFamily="18" charset="0"/>
              </a:rPr>
              <a:t>Traditional</a:t>
            </a:r>
            <a:r>
              <a:rPr spc="-17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Data</a:t>
            </a:r>
            <a:r>
              <a:rPr spc="-185" dirty="0">
                <a:latin typeface="Times New Roman" panose="02020603050405020304" pitchFamily="18" charset="0"/>
                <a:cs typeface="Times New Roman" panose="02020603050405020304" pitchFamily="18" charset="0"/>
              </a:rPr>
              <a:t> </a:t>
            </a:r>
            <a:r>
              <a:rPr spc="-55" dirty="0">
                <a:latin typeface="Times New Roman" panose="02020603050405020304" pitchFamily="18" charset="0"/>
                <a:cs typeface="Times New Roman" panose="02020603050405020304" pitchFamily="18" charset="0"/>
              </a:rPr>
              <a:t>Vs</a:t>
            </a:r>
            <a:r>
              <a:rPr spc="-17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Big</a:t>
            </a:r>
            <a:r>
              <a:rPr spc="-160"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Data</a:t>
            </a:r>
            <a:endParaRPr spc="-2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1" cstate="print"/>
          <a:stretch>
            <a:fillRect/>
          </a:stretch>
        </p:blipFill>
        <p:spPr>
          <a:xfrm>
            <a:off x="242333" y="890842"/>
            <a:ext cx="8723570" cy="5235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41272" y="31744"/>
            <a:ext cx="4064000" cy="635000"/>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a:cs typeface="Times New Roman" panose="02020603050405020304"/>
              </a:rPr>
              <a:t>Big</a:t>
            </a:r>
            <a:r>
              <a:rPr spc="-40" dirty="0">
                <a:latin typeface="Times New Roman" panose="02020603050405020304"/>
                <a:cs typeface="Times New Roman" panose="02020603050405020304"/>
              </a:rPr>
              <a:t> </a:t>
            </a:r>
            <a:r>
              <a:rPr spc="-20" dirty="0">
                <a:latin typeface="Times New Roman" panose="02020603050405020304"/>
                <a:cs typeface="Times New Roman" panose="02020603050405020304"/>
              </a:rPr>
              <a:t>Data</a:t>
            </a:r>
            <a:r>
              <a:rPr spc="-229" dirty="0">
                <a:latin typeface="Times New Roman" panose="02020603050405020304"/>
                <a:cs typeface="Times New Roman" panose="02020603050405020304"/>
              </a:rPr>
              <a:t> </a:t>
            </a:r>
            <a:r>
              <a:rPr spc="-10" dirty="0">
                <a:latin typeface="Times New Roman" panose="02020603050405020304"/>
                <a:cs typeface="Times New Roman" panose="02020603050405020304"/>
              </a:rPr>
              <a:t>Analytics</a:t>
            </a:r>
            <a:endParaRPr spc="-10" dirty="0">
              <a:latin typeface="Times New Roman" panose="02020603050405020304"/>
              <a:cs typeface="Times New Roman" panose="02020603050405020304"/>
            </a:endParaRPr>
          </a:p>
        </p:txBody>
      </p:sp>
      <p:sp>
        <p:nvSpPr>
          <p:cNvPr id="3" name="object 3"/>
          <p:cNvSpPr txBox="1"/>
          <p:nvPr/>
        </p:nvSpPr>
        <p:spPr>
          <a:xfrm>
            <a:off x="535935" y="1086353"/>
            <a:ext cx="8072755" cy="4781550"/>
          </a:xfrm>
          <a:prstGeom prst="rect">
            <a:avLst/>
          </a:prstGeom>
        </p:spPr>
        <p:txBody>
          <a:bodyPr vert="horz" wrap="square" lIns="0" tIns="12700" rIns="0" bIns="0" rtlCol="0">
            <a:spAutoFit/>
          </a:bodyPr>
          <a:lstStyle/>
          <a:p>
            <a:pPr marL="355600" marR="5080" indent="-343535" algn="just">
              <a:lnSpc>
                <a:spcPct val="100000"/>
              </a:lnSpc>
              <a:spcBef>
                <a:spcPts val="100"/>
              </a:spcBef>
              <a:buFont typeface="Times New Roman" panose="02020603050405020304" pitchFamily="18" charset="0"/>
              <a:buChar char="•"/>
              <a:tabLst>
                <a:tab pos="355600" algn="l"/>
              </a:tabLst>
            </a:pPr>
            <a:r>
              <a:rPr sz="3000" dirty="0">
                <a:latin typeface="Times New Roman" panose="02020603050405020304"/>
                <a:ea typeface="Times New Roman" panose="02020603050405020304" pitchFamily="18" charset="0"/>
                <a:cs typeface="Times New Roman" panose="02020603050405020304"/>
              </a:rPr>
              <a:t>Big</a:t>
            </a:r>
            <a:r>
              <a:rPr sz="3000" spc="550"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data</a:t>
            </a:r>
            <a:r>
              <a:rPr sz="3000" spc="570"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analytics</a:t>
            </a:r>
            <a:r>
              <a:rPr sz="3000" spc="570"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is</a:t>
            </a:r>
            <a:r>
              <a:rPr sz="3000" spc="555"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a</a:t>
            </a:r>
            <a:r>
              <a:rPr sz="3000" spc="560" dirty="0">
                <a:latin typeface="Times New Roman" panose="02020603050405020304"/>
                <a:ea typeface="Times New Roman" panose="02020603050405020304" pitchFamily="18" charset="0"/>
                <a:cs typeface="Times New Roman" panose="02020603050405020304"/>
              </a:rPr>
              <a:t> </a:t>
            </a:r>
            <a:r>
              <a:rPr sz="3000" b="1" dirty="0">
                <a:latin typeface="Times New Roman" panose="02020603050405020304"/>
                <a:ea typeface="Times New Roman" panose="02020603050405020304" pitchFamily="18" charset="0"/>
                <a:cs typeface="Times New Roman" panose="02020603050405020304"/>
              </a:rPr>
              <a:t>method</a:t>
            </a:r>
            <a:r>
              <a:rPr sz="3000" b="1" spc="560" dirty="0">
                <a:latin typeface="Times New Roman" panose="02020603050405020304"/>
                <a:ea typeface="Times New Roman" panose="02020603050405020304" pitchFamily="18" charset="0"/>
                <a:cs typeface="Times New Roman" panose="02020603050405020304"/>
              </a:rPr>
              <a:t> </a:t>
            </a:r>
            <a:r>
              <a:rPr sz="3000" b="1" dirty="0">
                <a:latin typeface="Times New Roman" panose="02020603050405020304"/>
                <a:ea typeface="Times New Roman" panose="02020603050405020304" pitchFamily="18" charset="0"/>
                <a:cs typeface="Times New Roman" panose="02020603050405020304"/>
              </a:rPr>
              <a:t>to</a:t>
            </a:r>
            <a:r>
              <a:rPr sz="3000" b="1" spc="560" dirty="0">
                <a:latin typeface="Times New Roman" panose="02020603050405020304"/>
                <a:ea typeface="Times New Roman" panose="02020603050405020304" pitchFamily="18" charset="0"/>
                <a:cs typeface="Times New Roman" panose="02020603050405020304"/>
              </a:rPr>
              <a:t> </a:t>
            </a:r>
            <a:r>
              <a:rPr sz="3000" b="1" dirty="0">
                <a:latin typeface="Times New Roman" panose="02020603050405020304"/>
                <a:ea typeface="Times New Roman" panose="02020603050405020304" pitchFamily="18" charset="0"/>
                <a:cs typeface="Times New Roman" panose="02020603050405020304"/>
              </a:rPr>
              <a:t>uncover</a:t>
            </a:r>
            <a:r>
              <a:rPr sz="3000" b="1" spc="515" dirty="0">
                <a:latin typeface="Times New Roman" panose="02020603050405020304"/>
                <a:ea typeface="Times New Roman" panose="02020603050405020304" pitchFamily="18" charset="0"/>
                <a:cs typeface="Times New Roman" panose="02020603050405020304"/>
              </a:rPr>
              <a:t> </a:t>
            </a:r>
            <a:r>
              <a:rPr sz="3000" b="1" spc="-25" dirty="0">
                <a:latin typeface="Times New Roman" panose="02020603050405020304"/>
                <a:ea typeface="Times New Roman" panose="02020603050405020304" pitchFamily="18" charset="0"/>
                <a:cs typeface="Times New Roman" panose="02020603050405020304"/>
              </a:rPr>
              <a:t>the </a:t>
            </a:r>
            <a:r>
              <a:rPr sz="3000" b="1" dirty="0">
                <a:latin typeface="Times New Roman" panose="02020603050405020304"/>
                <a:ea typeface="Times New Roman" panose="02020603050405020304" pitchFamily="18" charset="0"/>
                <a:cs typeface="Times New Roman" panose="02020603050405020304"/>
              </a:rPr>
              <a:t>hidden</a:t>
            </a:r>
            <a:r>
              <a:rPr sz="3000" b="1" spc="330" dirty="0">
                <a:latin typeface="Times New Roman" panose="02020603050405020304"/>
                <a:ea typeface="Times New Roman" panose="02020603050405020304" pitchFamily="18" charset="0"/>
                <a:cs typeface="Times New Roman" panose="02020603050405020304"/>
              </a:rPr>
              <a:t> </a:t>
            </a:r>
            <a:r>
              <a:rPr sz="3000" b="1" dirty="0">
                <a:latin typeface="Times New Roman" panose="02020603050405020304"/>
                <a:ea typeface="Times New Roman" panose="02020603050405020304" pitchFamily="18" charset="0"/>
                <a:cs typeface="Times New Roman" panose="02020603050405020304"/>
              </a:rPr>
              <a:t>designs</a:t>
            </a:r>
            <a:r>
              <a:rPr sz="3000" b="1" spc="345" dirty="0">
                <a:latin typeface="Times New Roman" panose="02020603050405020304"/>
                <a:ea typeface="Times New Roman" panose="02020603050405020304" pitchFamily="18" charset="0"/>
                <a:cs typeface="Times New Roman" panose="02020603050405020304"/>
              </a:rPr>
              <a:t> </a:t>
            </a:r>
            <a:r>
              <a:rPr sz="3000" b="1" dirty="0">
                <a:latin typeface="Times New Roman" panose="02020603050405020304"/>
                <a:ea typeface="Times New Roman" panose="02020603050405020304" pitchFamily="18" charset="0"/>
                <a:cs typeface="Times New Roman" panose="02020603050405020304"/>
              </a:rPr>
              <a:t>in</a:t>
            </a:r>
            <a:r>
              <a:rPr sz="3000" b="1" spc="345" dirty="0">
                <a:latin typeface="Times New Roman" panose="02020603050405020304"/>
                <a:ea typeface="Times New Roman" panose="02020603050405020304" pitchFamily="18" charset="0"/>
                <a:cs typeface="Times New Roman" panose="02020603050405020304"/>
              </a:rPr>
              <a:t> </a:t>
            </a:r>
            <a:r>
              <a:rPr sz="3000" b="1" dirty="0">
                <a:latin typeface="Times New Roman" panose="02020603050405020304"/>
                <a:ea typeface="Times New Roman" panose="02020603050405020304" pitchFamily="18" charset="0"/>
                <a:cs typeface="Times New Roman" panose="02020603050405020304"/>
              </a:rPr>
              <a:t>large</a:t>
            </a:r>
            <a:r>
              <a:rPr sz="3000" b="1" spc="345" dirty="0">
                <a:latin typeface="Times New Roman" panose="02020603050405020304"/>
                <a:ea typeface="Times New Roman" panose="02020603050405020304" pitchFamily="18" charset="0"/>
                <a:cs typeface="Times New Roman" panose="02020603050405020304"/>
              </a:rPr>
              <a:t> </a:t>
            </a:r>
            <a:r>
              <a:rPr sz="3000" b="1" dirty="0">
                <a:latin typeface="Times New Roman" panose="02020603050405020304"/>
                <a:ea typeface="Times New Roman" panose="02020603050405020304" pitchFamily="18" charset="0"/>
                <a:cs typeface="Times New Roman" panose="02020603050405020304"/>
              </a:rPr>
              <a:t>data,</a:t>
            </a:r>
            <a:r>
              <a:rPr sz="3000" b="1" spc="350" dirty="0">
                <a:latin typeface="Times New Roman" panose="02020603050405020304"/>
                <a:ea typeface="Times New Roman" panose="02020603050405020304" pitchFamily="18" charset="0"/>
                <a:cs typeface="Times New Roman" panose="02020603050405020304"/>
              </a:rPr>
              <a:t> </a:t>
            </a:r>
            <a:r>
              <a:rPr sz="3000" b="1" dirty="0">
                <a:latin typeface="Times New Roman" panose="02020603050405020304"/>
                <a:ea typeface="Times New Roman" panose="02020603050405020304" pitchFamily="18" charset="0"/>
                <a:cs typeface="Times New Roman" panose="02020603050405020304"/>
              </a:rPr>
              <a:t>to</a:t>
            </a:r>
            <a:r>
              <a:rPr sz="3000" b="1" spc="335" dirty="0">
                <a:latin typeface="Times New Roman" panose="02020603050405020304"/>
                <a:ea typeface="Times New Roman" panose="02020603050405020304" pitchFamily="18" charset="0"/>
                <a:cs typeface="Times New Roman" panose="02020603050405020304"/>
              </a:rPr>
              <a:t> </a:t>
            </a:r>
            <a:r>
              <a:rPr sz="3000" b="1" dirty="0">
                <a:latin typeface="Times New Roman" panose="02020603050405020304"/>
                <a:ea typeface="Times New Roman" panose="02020603050405020304" pitchFamily="18" charset="0"/>
                <a:cs typeface="Times New Roman" panose="02020603050405020304"/>
              </a:rPr>
              <a:t>extract</a:t>
            </a:r>
            <a:r>
              <a:rPr sz="3000" b="1" spc="345" dirty="0">
                <a:latin typeface="Times New Roman" panose="02020603050405020304"/>
                <a:ea typeface="Times New Roman" panose="02020603050405020304" pitchFamily="18" charset="0"/>
                <a:cs typeface="Times New Roman" panose="02020603050405020304"/>
              </a:rPr>
              <a:t> </a:t>
            </a:r>
            <a:r>
              <a:rPr sz="3000" b="1" spc="-10" dirty="0">
                <a:latin typeface="Times New Roman" panose="02020603050405020304"/>
                <a:ea typeface="Times New Roman" panose="02020603050405020304" pitchFamily="18" charset="0"/>
                <a:cs typeface="Times New Roman" panose="02020603050405020304"/>
              </a:rPr>
              <a:t>useful </a:t>
            </a:r>
            <a:r>
              <a:rPr sz="3000" b="1" dirty="0">
                <a:latin typeface="Times New Roman" panose="02020603050405020304"/>
                <a:ea typeface="Times New Roman" panose="02020603050405020304" pitchFamily="18" charset="0"/>
                <a:cs typeface="Times New Roman" panose="02020603050405020304"/>
              </a:rPr>
              <a:t>information</a:t>
            </a:r>
            <a:r>
              <a:rPr sz="3000" b="1" spc="434"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that</a:t>
            </a:r>
            <a:r>
              <a:rPr sz="3000" spc="425"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can</a:t>
            </a:r>
            <a:r>
              <a:rPr sz="3000" spc="434"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be</a:t>
            </a:r>
            <a:r>
              <a:rPr sz="3000" spc="434"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divided</a:t>
            </a:r>
            <a:r>
              <a:rPr sz="3000" spc="434"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into</a:t>
            </a:r>
            <a:r>
              <a:rPr sz="3000" spc="445"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two</a:t>
            </a:r>
            <a:r>
              <a:rPr sz="3000" spc="420" dirty="0">
                <a:latin typeface="Times New Roman" panose="02020603050405020304"/>
                <a:ea typeface="Times New Roman" panose="02020603050405020304" pitchFamily="18" charset="0"/>
                <a:cs typeface="Times New Roman" panose="02020603050405020304"/>
              </a:rPr>
              <a:t> </a:t>
            </a:r>
            <a:r>
              <a:rPr sz="3000" spc="-10" dirty="0">
                <a:latin typeface="Times New Roman" panose="02020603050405020304"/>
                <a:ea typeface="Times New Roman" panose="02020603050405020304" pitchFamily="18" charset="0"/>
                <a:cs typeface="Times New Roman" panose="02020603050405020304"/>
              </a:rPr>
              <a:t>major sub-</a:t>
            </a:r>
            <a:r>
              <a:rPr sz="3000" dirty="0">
                <a:latin typeface="Times New Roman" panose="02020603050405020304"/>
                <a:ea typeface="Times New Roman" panose="02020603050405020304" pitchFamily="18" charset="0"/>
                <a:cs typeface="Times New Roman" panose="02020603050405020304"/>
              </a:rPr>
              <a:t>systems:</a:t>
            </a:r>
            <a:r>
              <a:rPr sz="3000" spc="-60"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data</a:t>
            </a:r>
            <a:r>
              <a:rPr sz="3000" spc="-65"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management</a:t>
            </a:r>
            <a:r>
              <a:rPr sz="3000" spc="-45"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and</a:t>
            </a:r>
            <a:r>
              <a:rPr sz="3000" spc="-70" dirty="0">
                <a:latin typeface="Times New Roman" panose="02020603050405020304"/>
                <a:ea typeface="Times New Roman" panose="02020603050405020304" pitchFamily="18" charset="0"/>
                <a:cs typeface="Times New Roman" panose="02020603050405020304"/>
              </a:rPr>
              <a:t> </a:t>
            </a:r>
            <a:r>
              <a:rPr sz="3000" spc="-10" dirty="0">
                <a:latin typeface="Times New Roman" panose="02020603050405020304"/>
                <a:ea typeface="Times New Roman" panose="02020603050405020304" pitchFamily="18" charset="0"/>
                <a:cs typeface="Times New Roman" panose="02020603050405020304"/>
              </a:rPr>
              <a:t>analysis.</a:t>
            </a:r>
            <a:endParaRPr sz="3000" dirty="0">
              <a:latin typeface="Times New Roman" panose="02020603050405020304"/>
              <a:ea typeface="Times New Roman" panose="02020603050405020304" pitchFamily="18" charset="0"/>
              <a:cs typeface="Times New Roman" panose="02020603050405020304"/>
            </a:endParaRPr>
          </a:p>
          <a:p>
            <a:pPr marL="355600" marR="5080" indent="-343535" algn="just">
              <a:lnSpc>
                <a:spcPct val="100000"/>
              </a:lnSpc>
              <a:spcBef>
                <a:spcPts val="725"/>
              </a:spcBef>
              <a:buFont typeface="Times New Roman" panose="02020603050405020304" pitchFamily="18" charset="0"/>
              <a:buChar char="•"/>
              <a:tabLst>
                <a:tab pos="355600" algn="l"/>
                <a:tab pos="452120" algn="l"/>
              </a:tabLst>
            </a:pPr>
            <a:r>
              <a:rPr sz="3000" dirty="0">
                <a:latin typeface="Times New Roman" panose="02020603050405020304"/>
                <a:ea typeface="Times New Roman" panose="02020603050405020304" pitchFamily="18" charset="0"/>
                <a:cs typeface="Times New Roman" panose="02020603050405020304"/>
              </a:rPr>
              <a:t>	Big</a:t>
            </a:r>
            <a:r>
              <a:rPr sz="3000" spc="85"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data</a:t>
            </a:r>
            <a:r>
              <a:rPr sz="3000" spc="95"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analytics</a:t>
            </a:r>
            <a:r>
              <a:rPr sz="3000" spc="90"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is</a:t>
            </a:r>
            <a:r>
              <a:rPr sz="3000" spc="90"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a</a:t>
            </a:r>
            <a:r>
              <a:rPr sz="3000" spc="85"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process</a:t>
            </a:r>
            <a:r>
              <a:rPr sz="3000" spc="90"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of</a:t>
            </a:r>
            <a:r>
              <a:rPr sz="3000" spc="95" dirty="0">
                <a:latin typeface="Times New Roman" panose="02020603050405020304"/>
                <a:ea typeface="Times New Roman" panose="02020603050405020304" pitchFamily="18" charset="0"/>
                <a:cs typeface="Times New Roman" panose="02020603050405020304"/>
              </a:rPr>
              <a:t>  </a:t>
            </a:r>
            <a:r>
              <a:rPr sz="3000" spc="-10" dirty="0">
                <a:latin typeface="Times New Roman" panose="02020603050405020304"/>
                <a:ea typeface="Times New Roman" panose="02020603050405020304" pitchFamily="18" charset="0"/>
                <a:cs typeface="Times New Roman" panose="02020603050405020304"/>
              </a:rPr>
              <a:t>inspecting, </a:t>
            </a:r>
            <a:r>
              <a:rPr sz="3000" dirty="0">
                <a:latin typeface="Times New Roman" panose="02020603050405020304"/>
                <a:ea typeface="Times New Roman" panose="02020603050405020304" pitchFamily="18" charset="0"/>
                <a:cs typeface="Times New Roman" panose="02020603050405020304"/>
              </a:rPr>
              <a:t>differentiating</a:t>
            </a:r>
            <a:r>
              <a:rPr sz="3000" spc="135"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and</a:t>
            </a:r>
            <a:r>
              <a:rPr sz="3000" spc="130"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transforming</a:t>
            </a:r>
            <a:r>
              <a:rPr sz="3000" spc="125"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big</a:t>
            </a:r>
            <a:r>
              <a:rPr sz="3000" spc="125"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data</a:t>
            </a:r>
            <a:r>
              <a:rPr sz="3000" spc="135"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with</a:t>
            </a:r>
            <a:r>
              <a:rPr sz="3000" spc="125" dirty="0">
                <a:latin typeface="Times New Roman" panose="02020603050405020304"/>
                <a:ea typeface="Times New Roman" panose="02020603050405020304" pitchFamily="18" charset="0"/>
                <a:cs typeface="Times New Roman" panose="02020603050405020304"/>
              </a:rPr>
              <a:t> </a:t>
            </a:r>
            <a:r>
              <a:rPr sz="3000" spc="-25" dirty="0">
                <a:latin typeface="Times New Roman" panose="02020603050405020304"/>
                <a:ea typeface="Times New Roman" panose="02020603050405020304" pitchFamily="18" charset="0"/>
                <a:cs typeface="Times New Roman" panose="02020603050405020304"/>
              </a:rPr>
              <a:t>the </a:t>
            </a:r>
            <a:r>
              <a:rPr sz="3000" dirty="0">
                <a:latin typeface="Times New Roman" panose="02020603050405020304"/>
                <a:ea typeface="Times New Roman" panose="02020603050405020304" pitchFamily="18" charset="0"/>
                <a:cs typeface="Times New Roman" panose="02020603050405020304"/>
              </a:rPr>
              <a:t>goal</a:t>
            </a:r>
            <a:r>
              <a:rPr sz="3000" spc="95"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of</a:t>
            </a:r>
            <a:r>
              <a:rPr sz="3000" spc="110"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identifying</a:t>
            </a:r>
            <a:r>
              <a:rPr sz="3000" spc="120"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useful</a:t>
            </a:r>
            <a:r>
              <a:rPr sz="3000" spc="105"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information,</a:t>
            </a:r>
            <a:r>
              <a:rPr sz="3000" spc="114" dirty="0">
                <a:latin typeface="Times New Roman" panose="02020603050405020304"/>
                <a:ea typeface="Times New Roman" panose="02020603050405020304" pitchFamily="18" charset="0"/>
                <a:cs typeface="Times New Roman" panose="02020603050405020304"/>
              </a:rPr>
              <a:t> </a:t>
            </a:r>
            <a:r>
              <a:rPr sz="3000" spc="-10" dirty="0">
                <a:latin typeface="Times New Roman" panose="02020603050405020304"/>
                <a:ea typeface="Times New Roman" panose="02020603050405020304" pitchFamily="18" charset="0"/>
                <a:cs typeface="Times New Roman" panose="02020603050405020304"/>
              </a:rPr>
              <a:t>suggesting </a:t>
            </a:r>
            <a:r>
              <a:rPr sz="3000" dirty="0">
                <a:latin typeface="Times New Roman" panose="02020603050405020304"/>
                <a:ea typeface="Times New Roman" panose="02020603050405020304" pitchFamily="18" charset="0"/>
                <a:cs typeface="Times New Roman" panose="02020603050405020304"/>
              </a:rPr>
              <a:t>conclusion</a:t>
            </a:r>
            <a:r>
              <a:rPr sz="3000" spc="-50"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and</a:t>
            </a:r>
            <a:r>
              <a:rPr sz="3000" spc="-70"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helping</a:t>
            </a:r>
            <a:r>
              <a:rPr sz="3000" spc="-70"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to</a:t>
            </a:r>
            <a:r>
              <a:rPr sz="3000" spc="-55"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take</a:t>
            </a:r>
            <a:r>
              <a:rPr sz="3000" spc="-70"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accurate</a:t>
            </a:r>
            <a:r>
              <a:rPr sz="3000" spc="-40" dirty="0">
                <a:latin typeface="Times New Roman" panose="02020603050405020304"/>
                <a:ea typeface="Times New Roman" panose="02020603050405020304" pitchFamily="18" charset="0"/>
                <a:cs typeface="Times New Roman" panose="02020603050405020304"/>
              </a:rPr>
              <a:t> </a:t>
            </a:r>
            <a:r>
              <a:rPr sz="3000" spc="-10" dirty="0">
                <a:latin typeface="Times New Roman" panose="02020603050405020304"/>
                <a:ea typeface="Times New Roman" panose="02020603050405020304" pitchFamily="18" charset="0"/>
                <a:cs typeface="Times New Roman" panose="02020603050405020304"/>
              </a:rPr>
              <a:t>decisions.</a:t>
            </a:r>
            <a:endParaRPr sz="3000" dirty="0">
              <a:latin typeface="Times New Roman" panose="02020603050405020304"/>
              <a:ea typeface="Times New Roman" panose="02020603050405020304" pitchFamily="18" charset="0"/>
              <a:cs typeface="Times New Roman" panose="02020603050405020304"/>
            </a:endParaRPr>
          </a:p>
          <a:p>
            <a:pPr marL="355600" marR="6985" indent="-343535" algn="just">
              <a:lnSpc>
                <a:spcPct val="100000"/>
              </a:lnSpc>
              <a:spcBef>
                <a:spcPts val="720"/>
              </a:spcBef>
              <a:buFont typeface="Times New Roman" panose="02020603050405020304" pitchFamily="18" charset="0"/>
              <a:buChar char="•"/>
              <a:tabLst>
                <a:tab pos="355600" algn="l"/>
              </a:tabLst>
            </a:pPr>
            <a:r>
              <a:rPr sz="3000" dirty="0">
                <a:latin typeface="Times New Roman" panose="02020603050405020304"/>
                <a:ea typeface="Times New Roman" panose="02020603050405020304" pitchFamily="18" charset="0"/>
                <a:cs typeface="Times New Roman" panose="02020603050405020304"/>
              </a:rPr>
              <a:t>Analytics</a:t>
            </a:r>
            <a:r>
              <a:rPr sz="3000" spc="365"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include</a:t>
            </a:r>
            <a:r>
              <a:rPr sz="3000" spc="370"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both</a:t>
            </a:r>
            <a:r>
              <a:rPr sz="3000" spc="360"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data</a:t>
            </a:r>
            <a:r>
              <a:rPr sz="3000" spc="365"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mining</a:t>
            </a:r>
            <a:r>
              <a:rPr sz="3000" spc="365" dirty="0">
                <a:latin typeface="Times New Roman" panose="02020603050405020304"/>
                <a:ea typeface="Times New Roman" panose="02020603050405020304" pitchFamily="18" charset="0"/>
                <a:cs typeface="Times New Roman" panose="02020603050405020304"/>
              </a:rPr>
              <a:t>   </a:t>
            </a:r>
            <a:r>
              <a:rPr sz="3000" spc="-25" dirty="0">
                <a:latin typeface="Times New Roman" panose="02020603050405020304"/>
                <a:ea typeface="Times New Roman" panose="02020603050405020304" pitchFamily="18" charset="0"/>
                <a:cs typeface="Times New Roman" panose="02020603050405020304"/>
              </a:rPr>
              <a:t>and </a:t>
            </a:r>
            <a:r>
              <a:rPr sz="3000" dirty="0">
                <a:latin typeface="Times New Roman" panose="02020603050405020304"/>
                <a:ea typeface="Times New Roman" panose="02020603050405020304" pitchFamily="18" charset="0"/>
                <a:cs typeface="Times New Roman" panose="02020603050405020304"/>
              </a:rPr>
              <a:t>communication</a:t>
            </a:r>
            <a:r>
              <a:rPr sz="3000" spc="-45"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or</a:t>
            </a:r>
            <a:r>
              <a:rPr sz="3000" spc="-95"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guide</a:t>
            </a:r>
            <a:r>
              <a:rPr sz="3000" spc="-95" dirty="0">
                <a:latin typeface="Times New Roman" panose="02020603050405020304"/>
                <a:ea typeface="Times New Roman" panose="02020603050405020304" pitchFamily="18" charset="0"/>
                <a:cs typeface="Times New Roman" panose="02020603050405020304"/>
              </a:rPr>
              <a:t> </a:t>
            </a:r>
            <a:r>
              <a:rPr sz="3000" dirty="0">
                <a:latin typeface="Times New Roman" panose="02020603050405020304"/>
                <a:ea typeface="Times New Roman" panose="02020603050405020304" pitchFamily="18" charset="0"/>
                <a:cs typeface="Times New Roman" panose="02020603050405020304"/>
              </a:rPr>
              <a:t>decision</a:t>
            </a:r>
            <a:r>
              <a:rPr sz="3000" spc="-70" dirty="0">
                <a:latin typeface="Times New Roman" panose="02020603050405020304"/>
                <a:ea typeface="Times New Roman" panose="02020603050405020304" pitchFamily="18" charset="0"/>
                <a:cs typeface="Times New Roman" panose="02020603050405020304"/>
              </a:rPr>
              <a:t> </a:t>
            </a:r>
            <a:r>
              <a:rPr sz="3000" spc="-10" dirty="0">
                <a:latin typeface="Times New Roman" panose="02020603050405020304"/>
                <a:ea typeface="Times New Roman" panose="02020603050405020304" pitchFamily="18" charset="0"/>
                <a:cs typeface="Times New Roman" panose="02020603050405020304"/>
              </a:rPr>
              <a:t>making.</a:t>
            </a:r>
            <a:endParaRPr sz="3000" dirty="0">
              <a:latin typeface="Times New Roman" panose="02020603050405020304"/>
              <a:ea typeface="Times New Roman" panose="02020603050405020304" pitchFamily="18" charset="0"/>
              <a:cs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0741" rIns="0" bIns="0" rtlCol="0">
            <a:spAutoFit/>
          </a:bodyPr>
          <a:lstStyle/>
          <a:p>
            <a:pPr marL="60325">
              <a:lnSpc>
                <a:spcPct val="100000"/>
              </a:lnSpc>
              <a:spcBef>
                <a:spcPts val="95"/>
              </a:spcBef>
            </a:pPr>
            <a:r>
              <a:rPr b="1" dirty="0">
                <a:latin typeface="Times New Roman" panose="02020603050405020304"/>
                <a:cs typeface="Times New Roman" panose="02020603050405020304"/>
              </a:rPr>
              <a:t>The</a:t>
            </a:r>
            <a:r>
              <a:rPr b="1" spc="-80" dirty="0">
                <a:latin typeface="Times New Roman" panose="02020603050405020304"/>
                <a:cs typeface="Times New Roman" panose="02020603050405020304"/>
              </a:rPr>
              <a:t> </a:t>
            </a:r>
            <a:r>
              <a:rPr b="1" dirty="0">
                <a:latin typeface="Times New Roman" panose="02020603050405020304"/>
                <a:cs typeface="Times New Roman" panose="02020603050405020304"/>
              </a:rPr>
              <a:t>importance</a:t>
            </a:r>
            <a:r>
              <a:rPr b="1" spc="-60" dirty="0">
                <a:latin typeface="Times New Roman" panose="02020603050405020304"/>
                <a:cs typeface="Times New Roman" panose="02020603050405020304"/>
              </a:rPr>
              <a:t> </a:t>
            </a:r>
            <a:r>
              <a:rPr b="1" dirty="0">
                <a:latin typeface="Times New Roman" panose="02020603050405020304"/>
                <a:cs typeface="Times New Roman" panose="02020603050405020304"/>
              </a:rPr>
              <a:t>of</a:t>
            </a:r>
            <a:r>
              <a:rPr b="1" spc="-70" dirty="0">
                <a:latin typeface="Times New Roman" panose="02020603050405020304"/>
                <a:cs typeface="Times New Roman" panose="02020603050405020304"/>
              </a:rPr>
              <a:t> </a:t>
            </a:r>
            <a:r>
              <a:rPr b="1" dirty="0">
                <a:latin typeface="Times New Roman" panose="02020603050405020304"/>
                <a:cs typeface="Times New Roman" panose="02020603050405020304"/>
              </a:rPr>
              <a:t>big</a:t>
            </a:r>
            <a:r>
              <a:rPr b="1" spc="-75" dirty="0">
                <a:latin typeface="Times New Roman" panose="02020603050405020304"/>
                <a:cs typeface="Times New Roman" panose="02020603050405020304"/>
              </a:rPr>
              <a:t> </a:t>
            </a:r>
            <a:r>
              <a:rPr b="1" dirty="0">
                <a:latin typeface="Times New Roman" panose="02020603050405020304"/>
                <a:cs typeface="Times New Roman" panose="02020603050405020304"/>
              </a:rPr>
              <a:t>data</a:t>
            </a:r>
            <a:r>
              <a:rPr b="1" spc="-75" dirty="0">
                <a:latin typeface="Times New Roman" panose="02020603050405020304"/>
                <a:cs typeface="Times New Roman" panose="02020603050405020304"/>
              </a:rPr>
              <a:t> </a:t>
            </a:r>
            <a:r>
              <a:rPr b="1" spc="-10" dirty="0">
                <a:latin typeface="Times New Roman" panose="02020603050405020304"/>
                <a:cs typeface="Times New Roman" panose="02020603050405020304"/>
              </a:rPr>
              <a:t>analytics</a:t>
            </a:r>
            <a:endParaRPr b="1" spc="-10" dirty="0">
              <a:latin typeface="Times New Roman" panose="02020603050405020304"/>
              <a:cs typeface="Times New Roman" panose="02020603050405020304"/>
            </a:endParaRPr>
          </a:p>
        </p:txBody>
      </p:sp>
      <p:sp>
        <p:nvSpPr>
          <p:cNvPr id="3" name="object 3"/>
          <p:cNvSpPr txBox="1">
            <a:spLocks noGrp="1"/>
          </p:cNvSpPr>
          <p:nvPr>
            <p:ph type="body" idx="1"/>
          </p:nvPr>
        </p:nvSpPr>
        <p:spPr>
          <a:xfrm>
            <a:off x="535942" y="1600200"/>
            <a:ext cx="7950200" cy="4465966"/>
          </a:xfrm>
          <a:prstGeom prst="rect">
            <a:avLst/>
          </a:prstGeom>
        </p:spPr>
        <p:txBody>
          <a:bodyPr vert="horz" wrap="square" lIns="0" tIns="13335" rIns="0" bIns="0" rtlCol="0">
            <a:spAutoFit/>
          </a:bodyPr>
          <a:lstStyle/>
          <a:p>
            <a:pPr marL="355600" marR="5080" indent="-343535">
              <a:lnSpc>
                <a:spcPct val="100000"/>
              </a:lnSpc>
              <a:spcBef>
                <a:spcPts val="105"/>
              </a:spcBef>
              <a:buFont typeface="Times New Roman" panose="02020603050405020304" pitchFamily="18" charset="0"/>
              <a:buChar char="•"/>
              <a:tabLst>
                <a:tab pos="355600" algn="l"/>
              </a:tabLst>
            </a:pPr>
            <a:r>
              <a:rPr dirty="0"/>
              <a:t>Big</a:t>
            </a:r>
            <a:r>
              <a:rPr spc="-10" dirty="0"/>
              <a:t> </a:t>
            </a:r>
            <a:r>
              <a:rPr dirty="0"/>
              <a:t>data</a:t>
            </a:r>
            <a:r>
              <a:rPr spc="-5" dirty="0"/>
              <a:t> </a:t>
            </a:r>
            <a:r>
              <a:rPr dirty="0"/>
              <a:t>analytics</a:t>
            </a:r>
            <a:r>
              <a:rPr spc="-35" dirty="0"/>
              <a:t> </a:t>
            </a:r>
            <a:r>
              <a:rPr dirty="0"/>
              <a:t>through</a:t>
            </a:r>
            <a:r>
              <a:rPr spc="-45" dirty="0"/>
              <a:t> </a:t>
            </a:r>
            <a:r>
              <a:rPr dirty="0"/>
              <a:t>specialized</a:t>
            </a:r>
            <a:r>
              <a:rPr spc="-30" dirty="0"/>
              <a:t> </a:t>
            </a:r>
            <a:r>
              <a:rPr spc="-10" dirty="0"/>
              <a:t>systems </a:t>
            </a:r>
            <a:r>
              <a:rPr dirty="0"/>
              <a:t>and</a:t>
            </a:r>
            <a:r>
              <a:rPr spc="-30" dirty="0"/>
              <a:t> </a:t>
            </a:r>
            <a:r>
              <a:rPr dirty="0"/>
              <a:t>software</a:t>
            </a:r>
            <a:r>
              <a:rPr spc="-30" dirty="0"/>
              <a:t> </a:t>
            </a:r>
            <a:r>
              <a:rPr dirty="0"/>
              <a:t>can</a:t>
            </a:r>
            <a:r>
              <a:rPr spc="-30" dirty="0"/>
              <a:t> </a:t>
            </a:r>
            <a:r>
              <a:rPr dirty="0"/>
              <a:t>lead</a:t>
            </a:r>
            <a:r>
              <a:rPr spc="-30" dirty="0"/>
              <a:t> </a:t>
            </a:r>
            <a:r>
              <a:rPr dirty="0"/>
              <a:t>to</a:t>
            </a:r>
            <a:r>
              <a:rPr spc="-10" dirty="0"/>
              <a:t> </a:t>
            </a:r>
            <a:r>
              <a:rPr dirty="0"/>
              <a:t>positive</a:t>
            </a:r>
            <a:r>
              <a:rPr spc="-30" dirty="0"/>
              <a:t> </a:t>
            </a:r>
            <a:r>
              <a:rPr spc="-10" dirty="0"/>
              <a:t>business- </a:t>
            </a:r>
            <a:r>
              <a:rPr dirty="0"/>
              <a:t>related</a:t>
            </a:r>
            <a:r>
              <a:rPr spc="-20" dirty="0"/>
              <a:t> </a:t>
            </a:r>
            <a:r>
              <a:rPr spc="-10" dirty="0"/>
              <a:t>outcomes:</a:t>
            </a:r>
            <a:endParaRPr spc="-10" dirty="0"/>
          </a:p>
          <a:p>
            <a:pPr marL="355600" indent="-342900">
              <a:lnSpc>
                <a:spcPct val="100000"/>
              </a:lnSpc>
              <a:spcBef>
                <a:spcPts val="770"/>
              </a:spcBef>
              <a:buFont typeface="Times New Roman" panose="02020603050405020304" pitchFamily="18" charset="0"/>
              <a:buChar char="•"/>
              <a:tabLst>
                <a:tab pos="355600" algn="l"/>
              </a:tabLst>
            </a:pPr>
            <a:r>
              <a:rPr dirty="0"/>
              <a:t>New revenue</a:t>
            </a:r>
            <a:r>
              <a:rPr spc="-50" dirty="0"/>
              <a:t> </a:t>
            </a:r>
            <a:r>
              <a:rPr spc="-10" dirty="0"/>
              <a:t>opportunities</a:t>
            </a:r>
            <a:endParaRPr spc="-10" dirty="0"/>
          </a:p>
          <a:p>
            <a:pPr marL="355600" indent="-342900">
              <a:lnSpc>
                <a:spcPct val="100000"/>
              </a:lnSpc>
              <a:spcBef>
                <a:spcPts val="770"/>
              </a:spcBef>
              <a:buFont typeface="Times New Roman" panose="02020603050405020304" pitchFamily="18" charset="0"/>
              <a:buChar char="•"/>
              <a:tabLst>
                <a:tab pos="355600" algn="l"/>
              </a:tabLst>
            </a:pPr>
            <a:r>
              <a:rPr dirty="0"/>
              <a:t>More</a:t>
            </a:r>
            <a:r>
              <a:rPr spc="-50" dirty="0"/>
              <a:t> </a:t>
            </a:r>
            <a:r>
              <a:rPr dirty="0"/>
              <a:t>effective</a:t>
            </a:r>
            <a:r>
              <a:rPr spc="-70" dirty="0"/>
              <a:t> </a:t>
            </a:r>
            <a:r>
              <a:rPr spc="-10" dirty="0"/>
              <a:t>marketing</a:t>
            </a:r>
            <a:endParaRPr spc="-10" dirty="0"/>
          </a:p>
          <a:p>
            <a:pPr marL="355600" indent="-342900">
              <a:lnSpc>
                <a:spcPct val="100000"/>
              </a:lnSpc>
              <a:spcBef>
                <a:spcPts val="770"/>
              </a:spcBef>
              <a:buFont typeface="Times New Roman" panose="02020603050405020304" pitchFamily="18" charset="0"/>
              <a:buChar char="•"/>
              <a:tabLst>
                <a:tab pos="355600" algn="l"/>
              </a:tabLst>
            </a:pPr>
            <a:r>
              <a:rPr dirty="0"/>
              <a:t>Better customer</a:t>
            </a:r>
            <a:r>
              <a:rPr spc="-30" dirty="0"/>
              <a:t> </a:t>
            </a:r>
            <a:r>
              <a:rPr spc="-10" dirty="0"/>
              <a:t>service</a:t>
            </a:r>
            <a:endParaRPr spc="-10" dirty="0"/>
          </a:p>
          <a:p>
            <a:pPr marL="355600" indent="-342900">
              <a:lnSpc>
                <a:spcPct val="100000"/>
              </a:lnSpc>
              <a:spcBef>
                <a:spcPts val="765"/>
              </a:spcBef>
              <a:buFont typeface="Times New Roman" panose="02020603050405020304" pitchFamily="18" charset="0"/>
              <a:buChar char="•"/>
              <a:tabLst>
                <a:tab pos="355600" algn="l"/>
              </a:tabLst>
            </a:pPr>
            <a:r>
              <a:rPr dirty="0"/>
              <a:t>Improved</a:t>
            </a:r>
            <a:r>
              <a:rPr spc="-50" dirty="0"/>
              <a:t> </a:t>
            </a:r>
            <a:r>
              <a:rPr dirty="0"/>
              <a:t>operational</a:t>
            </a:r>
            <a:r>
              <a:rPr spc="-45" dirty="0"/>
              <a:t> </a:t>
            </a:r>
            <a:r>
              <a:rPr spc="-10" dirty="0"/>
              <a:t>efficiency</a:t>
            </a:r>
            <a:endParaRPr spc="-10" dirty="0"/>
          </a:p>
          <a:p>
            <a:pPr marL="355600" indent="-342900">
              <a:lnSpc>
                <a:spcPct val="100000"/>
              </a:lnSpc>
              <a:spcBef>
                <a:spcPts val="770"/>
              </a:spcBef>
              <a:buFont typeface="Times New Roman" panose="02020603050405020304" pitchFamily="18" charset="0"/>
              <a:buChar char="•"/>
              <a:tabLst>
                <a:tab pos="355600" algn="l"/>
              </a:tabLst>
            </a:pPr>
            <a:r>
              <a:rPr dirty="0"/>
              <a:t>Competitive</a:t>
            </a:r>
            <a:r>
              <a:rPr spc="-80" dirty="0"/>
              <a:t> </a:t>
            </a:r>
            <a:r>
              <a:rPr dirty="0"/>
              <a:t>advantages</a:t>
            </a:r>
            <a:r>
              <a:rPr spc="-65" dirty="0"/>
              <a:t> </a:t>
            </a:r>
            <a:r>
              <a:rPr dirty="0"/>
              <a:t>over</a:t>
            </a:r>
            <a:r>
              <a:rPr spc="-65" dirty="0"/>
              <a:t> </a:t>
            </a:r>
            <a:r>
              <a:rPr spc="-10" dirty="0"/>
              <a:t>rivals</a:t>
            </a:r>
            <a:endParaRPr spc="-1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1595"/>
            <a:ext cx="8072755" cy="858645"/>
          </a:xfrm>
          <a:prstGeom prst="rect">
            <a:avLst/>
          </a:prstGeom>
        </p:spPr>
        <p:txBody>
          <a:bodyPr vert="horz" wrap="square" lIns="0" tIns="240741" rIns="0" bIns="0" rtlCol="0">
            <a:spAutoFit/>
          </a:bodyPr>
          <a:lstStyle/>
          <a:p>
            <a:pPr marL="60325">
              <a:lnSpc>
                <a:spcPct val="100000"/>
              </a:lnSpc>
              <a:spcBef>
                <a:spcPts val="95"/>
              </a:spcBef>
            </a:pPr>
            <a:r>
              <a:rPr dirty="0">
                <a:latin typeface="Times New Roman" panose="02020603050405020304"/>
                <a:cs typeface="Times New Roman" panose="02020603050405020304"/>
              </a:rPr>
              <a:t>The</a:t>
            </a:r>
            <a:r>
              <a:rPr spc="-80" dirty="0">
                <a:latin typeface="Times New Roman" panose="02020603050405020304"/>
                <a:cs typeface="Times New Roman" panose="02020603050405020304"/>
              </a:rPr>
              <a:t> </a:t>
            </a:r>
            <a:r>
              <a:rPr dirty="0">
                <a:latin typeface="Times New Roman" panose="02020603050405020304"/>
                <a:cs typeface="Times New Roman" panose="02020603050405020304"/>
              </a:rPr>
              <a:t>importance</a:t>
            </a:r>
            <a:r>
              <a:rPr spc="-60" dirty="0">
                <a:latin typeface="Times New Roman" panose="02020603050405020304"/>
                <a:cs typeface="Times New Roman" panose="02020603050405020304"/>
              </a:rPr>
              <a:t> </a:t>
            </a:r>
            <a:r>
              <a:rPr dirty="0">
                <a:latin typeface="Times New Roman" panose="02020603050405020304"/>
                <a:cs typeface="Times New Roman" panose="02020603050405020304"/>
              </a:rPr>
              <a:t>of</a:t>
            </a:r>
            <a:r>
              <a:rPr spc="-70" dirty="0">
                <a:latin typeface="Times New Roman" panose="02020603050405020304"/>
                <a:cs typeface="Times New Roman" panose="02020603050405020304"/>
              </a:rPr>
              <a:t> </a:t>
            </a:r>
            <a:r>
              <a:rPr dirty="0">
                <a:latin typeface="Times New Roman" panose="02020603050405020304"/>
                <a:cs typeface="Times New Roman" panose="02020603050405020304"/>
              </a:rPr>
              <a:t>big</a:t>
            </a:r>
            <a:r>
              <a:rPr spc="-75" dirty="0">
                <a:latin typeface="Times New Roman" panose="02020603050405020304"/>
                <a:cs typeface="Times New Roman" panose="02020603050405020304"/>
              </a:rPr>
              <a:t> </a:t>
            </a:r>
            <a:r>
              <a:rPr dirty="0">
                <a:latin typeface="Times New Roman" panose="02020603050405020304"/>
                <a:cs typeface="Times New Roman" panose="02020603050405020304"/>
              </a:rPr>
              <a:t>data</a:t>
            </a:r>
            <a:r>
              <a:rPr spc="-75" dirty="0">
                <a:latin typeface="Times New Roman" panose="02020603050405020304"/>
                <a:cs typeface="Times New Roman" panose="02020603050405020304"/>
              </a:rPr>
              <a:t> </a:t>
            </a:r>
            <a:r>
              <a:rPr spc="-10" dirty="0">
                <a:latin typeface="Times New Roman" panose="02020603050405020304"/>
                <a:cs typeface="Times New Roman" panose="02020603050405020304"/>
              </a:rPr>
              <a:t>analytics</a:t>
            </a:r>
            <a:endParaRPr spc="-10" dirty="0">
              <a:latin typeface="Times New Roman" panose="02020603050405020304"/>
              <a:cs typeface="Times New Roman" panose="02020603050405020304"/>
            </a:endParaRPr>
          </a:p>
        </p:txBody>
      </p:sp>
      <p:sp>
        <p:nvSpPr>
          <p:cNvPr id="3" name="object 3"/>
          <p:cNvSpPr txBox="1">
            <a:spLocks noGrp="1"/>
          </p:cNvSpPr>
          <p:nvPr>
            <p:ph type="body" idx="1"/>
          </p:nvPr>
        </p:nvSpPr>
        <p:spPr>
          <a:xfrm>
            <a:off x="535942" y="1619830"/>
            <a:ext cx="7950200" cy="3891450"/>
          </a:xfrm>
          <a:prstGeom prst="rect">
            <a:avLst/>
          </a:prstGeom>
        </p:spPr>
        <p:txBody>
          <a:bodyPr vert="horz" wrap="square" lIns="0" tIns="13335" rIns="0" bIns="0" rtlCol="0">
            <a:spAutoFit/>
          </a:bodyPr>
          <a:lstStyle/>
          <a:p>
            <a:pPr marL="457200" indent="-457200" algn="just">
              <a:buFont typeface="Times New Roman" panose="02020603050405020304" pitchFamily="18" charset="0"/>
              <a:buChar char="•"/>
            </a:pPr>
            <a:r>
              <a:rPr lang="en-GB" sz="2800" i="0" dirty="0">
                <a:effectLst/>
                <a:latin typeface="Times New Roman" panose="02020603050405020304" pitchFamily="18" charset="0"/>
                <a:cs typeface="Times New Roman" panose="02020603050405020304" pitchFamily="18" charset="0"/>
              </a:rPr>
              <a:t>Using analytics to understand customer behaviour in order to optimize the customer experience</a:t>
            </a:r>
            <a:endParaRPr lang="en-GB" sz="2800" i="0" dirty="0">
              <a:effectLst/>
              <a:latin typeface="Times New Roman" panose="02020603050405020304" pitchFamily="18" charset="0"/>
              <a:cs typeface="Times New Roman" panose="02020603050405020304" pitchFamily="18" charset="0"/>
            </a:endParaRPr>
          </a:p>
          <a:p>
            <a:pPr marL="457200" indent="-457200" algn="just">
              <a:buFont typeface="Times New Roman" panose="02020603050405020304" pitchFamily="18" charset="0"/>
              <a:buChar char="•"/>
            </a:pPr>
            <a:r>
              <a:rPr lang="en-GB" sz="2800" i="0" dirty="0">
                <a:effectLst/>
                <a:latin typeface="Times New Roman" panose="02020603050405020304" pitchFamily="18" charset="0"/>
                <a:cs typeface="Times New Roman" panose="02020603050405020304" pitchFamily="18" charset="0"/>
              </a:rPr>
              <a:t>Predicting future trends in order to make </a:t>
            </a:r>
            <a:r>
              <a:rPr lang="en-GB" sz="2800" i="0" u="none" strike="noStrike" dirty="0">
                <a:effectLst/>
                <a:latin typeface="Times New Roman" panose="02020603050405020304" pitchFamily="18" charset="0"/>
                <a:cs typeface="Times New Roman" panose="02020603050405020304" pitchFamily="18" charset="0"/>
              </a:rPr>
              <a:t>better business decisions</a:t>
            </a:r>
            <a:endParaRPr lang="en-GB" sz="2800" i="0" dirty="0">
              <a:effectLst/>
              <a:latin typeface="Times New Roman" panose="02020603050405020304" pitchFamily="18" charset="0"/>
              <a:cs typeface="Times New Roman" panose="02020603050405020304" pitchFamily="18" charset="0"/>
            </a:endParaRPr>
          </a:p>
          <a:p>
            <a:pPr marL="457200" indent="-457200" algn="just">
              <a:buFont typeface="Times New Roman" panose="02020603050405020304" pitchFamily="18" charset="0"/>
              <a:buChar char="•"/>
            </a:pPr>
            <a:r>
              <a:rPr lang="en-GB" sz="2800" i="0" dirty="0">
                <a:effectLst/>
                <a:latin typeface="Times New Roman" panose="02020603050405020304" pitchFamily="18" charset="0"/>
                <a:cs typeface="Times New Roman" panose="02020603050405020304" pitchFamily="18" charset="0"/>
              </a:rPr>
              <a:t>Improving marketing campaigns by understanding what works and what doesn't</a:t>
            </a:r>
            <a:endParaRPr lang="en-GB" sz="2800" i="0" dirty="0">
              <a:effectLst/>
              <a:latin typeface="Times New Roman" panose="02020603050405020304" pitchFamily="18" charset="0"/>
              <a:cs typeface="Times New Roman" panose="02020603050405020304" pitchFamily="18" charset="0"/>
            </a:endParaRPr>
          </a:p>
          <a:p>
            <a:pPr marL="457200" indent="-457200" algn="just">
              <a:buFont typeface="Times New Roman" panose="02020603050405020304" pitchFamily="18" charset="0"/>
              <a:buChar char="•"/>
            </a:pPr>
            <a:r>
              <a:rPr lang="en-GB" sz="2800" i="0" dirty="0">
                <a:effectLst/>
                <a:latin typeface="Times New Roman" panose="02020603050405020304" pitchFamily="18" charset="0"/>
                <a:cs typeface="Times New Roman" panose="02020603050405020304" pitchFamily="18" charset="0"/>
              </a:rPr>
              <a:t>Increasing operational efficiency by understanding where bottlenecks are and how to fix them</a:t>
            </a:r>
            <a:endParaRPr lang="en-GB" sz="2800" i="0" dirty="0">
              <a:effectLst/>
              <a:latin typeface="Times New Roman" panose="02020603050405020304" pitchFamily="18" charset="0"/>
              <a:cs typeface="Times New Roman" panose="02020603050405020304" pitchFamily="18" charset="0"/>
            </a:endParaRPr>
          </a:p>
          <a:p>
            <a:pPr marL="457200" indent="-457200" algn="just">
              <a:buFont typeface="Times New Roman" panose="02020603050405020304" pitchFamily="18" charset="0"/>
              <a:buChar char="•"/>
            </a:pPr>
            <a:r>
              <a:rPr lang="en-GB" sz="2800" i="0" dirty="0">
                <a:effectLst/>
                <a:latin typeface="Times New Roman" panose="02020603050405020304" pitchFamily="18" charset="0"/>
                <a:cs typeface="Times New Roman" panose="02020603050405020304" pitchFamily="18" charset="0"/>
              </a:rPr>
              <a:t>Detecting fraud and other forms of misuse sooner</a:t>
            </a:r>
            <a:endParaRPr lang="en-GB" sz="280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21595"/>
            <a:ext cx="8072755" cy="615553"/>
          </a:xfrm>
        </p:spPr>
        <p:txBody>
          <a:bodyPr/>
          <a:lstStyle/>
          <a:p>
            <a:pPr algn="ctr"/>
            <a:r>
              <a:rPr lang="en-GB" dirty="0">
                <a:solidFill>
                  <a:srgbClr val="272C37"/>
                </a:solidFill>
                <a:latin typeface="Times New Roman" panose="02020603050405020304" pitchFamily="18" charset="0"/>
                <a:cs typeface="Times New Roman" panose="02020603050405020304" pitchFamily="18" charset="0"/>
              </a:rPr>
              <a:t>C</a:t>
            </a:r>
            <a:r>
              <a:rPr lang="en-GB" b="0" i="0" dirty="0">
                <a:solidFill>
                  <a:srgbClr val="272C37"/>
                </a:solidFill>
                <a:effectLst/>
                <a:latin typeface="Times New Roman" panose="02020603050405020304" pitchFamily="18" charset="0"/>
                <a:cs typeface="Times New Roman" panose="02020603050405020304" pitchFamily="18" charset="0"/>
              </a:rPr>
              <a:t>hallenges in big data Analytics</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35940" y="1600200"/>
            <a:ext cx="7950200" cy="2954655"/>
          </a:xfrm>
        </p:spPr>
        <p:txBody>
          <a:bodyPr/>
          <a:lstStyle/>
          <a:p>
            <a:pPr marL="457200" indent="-457200" algn="l">
              <a:buFont typeface="Times New Roman" panose="02020603050405020304" pitchFamily="18" charset="0"/>
              <a:buChar char="§"/>
            </a:pPr>
            <a:r>
              <a:rPr lang="en-GB" b="0" i="0" dirty="0">
                <a:effectLst/>
                <a:latin typeface="Times New Roman" panose="02020603050405020304" pitchFamily="18" charset="0"/>
                <a:cs typeface="Times New Roman" panose="02020603050405020304" pitchFamily="18" charset="0"/>
              </a:rPr>
              <a:t>Data quality and Veracity issues</a:t>
            </a:r>
            <a:endParaRPr lang="en-GB" b="0" i="0" dirty="0">
              <a:effectLst/>
              <a:latin typeface="Times New Roman" panose="02020603050405020304" pitchFamily="18" charset="0"/>
              <a:cs typeface="Times New Roman" panose="02020603050405020304" pitchFamily="18" charset="0"/>
            </a:endParaRPr>
          </a:p>
          <a:p>
            <a:pPr marL="457200" indent="-457200" algn="l">
              <a:buFont typeface="Times New Roman" panose="02020603050405020304" pitchFamily="18" charset="0"/>
              <a:buChar char="§"/>
            </a:pPr>
            <a:r>
              <a:rPr lang="en-GB" b="0" i="0" dirty="0">
                <a:effectLst/>
                <a:latin typeface="Times New Roman" panose="02020603050405020304" pitchFamily="18" charset="0"/>
                <a:cs typeface="Times New Roman" panose="02020603050405020304" pitchFamily="18" charset="0"/>
              </a:rPr>
              <a:t>Selecting appropriate tools and technologies</a:t>
            </a:r>
            <a:endParaRPr lang="en-GB" b="0" i="0" dirty="0">
              <a:effectLst/>
              <a:latin typeface="Times New Roman" panose="02020603050405020304" pitchFamily="18" charset="0"/>
              <a:cs typeface="Times New Roman" panose="02020603050405020304" pitchFamily="18" charset="0"/>
            </a:endParaRPr>
          </a:p>
          <a:p>
            <a:pPr marL="457200" indent="-457200" algn="l">
              <a:buFont typeface="Times New Roman" panose="02020603050405020304" pitchFamily="18" charset="0"/>
              <a:buChar char="§"/>
            </a:pPr>
            <a:r>
              <a:rPr lang="en-GB" b="0" i="0" dirty="0">
                <a:effectLst/>
                <a:latin typeface="Times New Roman" panose="02020603050405020304" pitchFamily="18" charset="0"/>
                <a:cs typeface="Times New Roman" panose="02020603050405020304" pitchFamily="18" charset="0"/>
              </a:rPr>
              <a:t>Integrating disparate data sources</a:t>
            </a:r>
            <a:endParaRPr lang="en-GB" b="0" i="0" dirty="0">
              <a:effectLst/>
              <a:latin typeface="Times New Roman" panose="02020603050405020304" pitchFamily="18" charset="0"/>
              <a:cs typeface="Times New Roman" panose="02020603050405020304" pitchFamily="18" charset="0"/>
            </a:endParaRPr>
          </a:p>
          <a:p>
            <a:pPr marL="457200" indent="-457200" algn="l">
              <a:buFont typeface="Times New Roman" panose="02020603050405020304" pitchFamily="18" charset="0"/>
              <a:buChar char="§"/>
            </a:pPr>
            <a:r>
              <a:rPr lang="en-GB" b="0" i="0" dirty="0">
                <a:effectLst/>
                <a:latin typeface="Times New Roman" panose="02020603050405020304" pitchFamily="18" charset="0"/>
                <a:cs typeface="Times New Roman" panose="02020603050405020304" pitchFamily="18" charset="0"/>
              </a:rPr>
              <a:t>Ensuring scalability</a:t>
            </a:r>
            <a:endParaRPr lang="en-GB" b="0" i="0" dirty="0">
              <a:effectLst/>
              <a:latin typeface="Times New Roman" panose="02020603050405020304" pitchFamily="18" charset="0"/>
              <a:cs typeface="Times New Roman" panose="02020603050405020304" pitchFamily="18" charset="0"/>
            </a:endParaRPr>
          </a:p>
          <a:p>
            <a:pPr marL="457200" indent="-457200" algn="l">
              <a:buFont typeface="Times New Roman" panose="02020603050405020304" pitchFamily="18" charset="0"/>
              <a:buChar char="§"/>
            </a:pPr>
            <a:r>
              <a:rPr lang="en-GB" b="0" i="0" dirty="0">
                <a:effectLst/>
                <a:latin typeface="Times New Roman" panose="02020603050405020304" pitchFamily="18" charset="0"/>
                <a:cs typeface="Times New Roman" panose="02020603050405020304" pitchFamily="18" charset="0"/>
              </a:rPr>
              <a:t>Managing data governance</a:t>
            </a:r>
            <a:endParaRPr lang="en-GB" b="0" i="0" dirty="0">
              <a:effectLst/>
              <a:latin typeface="Times New Roman" panose="02020603050405020304" pitchFamily="18" charset="0"/>
              <a:cs typeface="Times New Roman" panose="02020603050405020304" pitchFamily="18" charset="0"/>
            </a:endParaRPr>
          </a:p>
          <a:p>
            <a:pPr marL="457200" indent="-457200" algn="l">
              <a:buFont typeface="Times New Roman" panose="02020603050405020304" pitchFamily="18" charset="0"/>
              <a:buChar char="§"/>
            </a:pPr>
            <a:r>
              <a:rPr lang="en-GB" b="0" i="0" dirty="0">
                <a:effectLst/>
                <a:latin typeface="Times New Roman" panose="02020603050405020304" pitchFamily="18" charset="0"/>
                <a:cs typeface="Times New Roman" panose="02020603050405020304" pitchFamily="18" charset="0"/>
              </a:rPr>
              <a:t>Addressing privacy concerns</a:t>
            </a:r>
            <a:endParaRPr lang="en-GB"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21595"/>
            <a:ext cx="8072755" cy="1231106"/>
          </a:xfrm>
        </p:spPr>
        <p:txBody>
          <a:bodyPr/>
          <a:lstStyle/>
          <a:p>
            <a:pPr algn="ctr"/>
            <a:r>
              <a:rPr lang="en-GB" b="0" i="0" dirty="0">
                <a:solidFill>
                  <a:srgbClr val="272C37"/>
                </a:solidFill>
                <a:effectLst/>
                <a:latin typeface="Times New Roman" panose="02020603050405020304" pitchFamily="18" charset="0"/>
                <a:cs typeface="Times New Roman" panose="02020603050405020304" pitchFamily="18" charset="0"/>
              </a:rPr>
              <a:t>The Lifecycle Phases of Big Data Analytics</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35942" y="1619830"/>
            <a:ext cx="8379458" cy="5232202"/>
          </a:xfrm>
        </p:spPr>
        <p:txBody>
          <a:bodyPr/>
          <a:lstStyle/>
          <a:p>
            <a:pPr marL="285750" indent="-285750" algn="l">
              <a:buFont typeface="Times New Roman" panose="02020603050405020304" pitchFamily="18" charset="0"/>
              <a:buChar char="Ø"/>
            </a:pPr>
            <a:r>
              <a:rPr lang="en-GB" sz="2000" b="0" i="0" dirty="0">
                <a:effectLst/>
                <a:latin typeface="Times New Roman" panose="02020603050405020304" pitchFamily="18" charset="0"/>
                <a:cs typeface="Times New Roman" panose="02020603050405020304" pitchFamily="18" charset="0"/>
              </a:rPr>
              <a:t>Stage 1 - Business case evaluation - The Big Data analytics lifecycle begins with a business case, which defines the reason and goal behind the analysis.</a:t>
            </a:r>
            <a:endParaRPr lang="en-GB" sz="2000" b="0" i="0" dirty="0">
              <a:effectLst/>
              <a:latin typeface="Times New Roman" panose="02020603050405020304" pitchFamily="18" charset="0"/>
              <a:cs typeface="Times New Roman" panose="02020603050405020304" pitchFamily="18" charset="0"/>
            </a:endParaRPr>
          </a:p>
          <a:p>
            <a:pPr marL="285750" indent="-285750" algn="l">
              <a:buFont typeface="Times New Roman" panose="02020603050405020304" pitchFamily="18" charset="0"/>
              <a:buChar char="Ø"/>
            </a:pPr>
            <a:r>
              <a:rPr lang="en-GB" sz="2000" b="0" i="0" dirty="0">
                <a:effectLst/>
                <a:latin typeface="Times New Roman" panose="02020603050405020304" pitchFamily="18" charset="0"/>
                <a:cs typeface="Times New Roman" panose="02020603050405020304" pitchFamily="18" charset="0"/>
              </a:rPr>
              <a:t>Stage 2 - Identification of data - Here, a broad variety of data sources are identified.</a:t>
            </a:r>
            <a:endParaRPr lang="en-GB" sz="2000" b="0" i="0" dirty="0">
              <a:effectLst/>
              <a:latin typeface="Times New Roman" panose="02020603050405020304" pitchFamily="18" charset="0"/>
              <a:cs typeface="Times New Roman" panose="02020603050405020304" pitchFamily="18" charset="0"/>
            </a:endParaRPr>
          </a:p>
          <a:p>
            <a:pPr marL="285750" indent="-285750" algn="l">
              <a:buFont typeface="Times New Roman" panose="02020603050405020304" pitchFamily="18" charset="0"/>
              <a:buChar char="Ø"/>
            </a:pPr>
            <a:r>
              <a:rPr lang="en-GB" sz="2000" b="0" i="0" dirty="0">
                <a:effectLst/>
                <a:latin typeface="Times New Roman" panose="02020603050405020304" pitchFamily="18" charset="0"/>
                <a:cs typeface="Times New Roman" panose="02020603050405020304" pitchFamily="18" charset="0"/>
              </a:rPr>
              <a:t>Stage 3 - Data filtering - All of the identified data from the previous stage is filtered here to remove corrupt data.</a:t>
            </a:r>
            <a:endParaRPr lang="en-GB" sz="2000" b="0" i="0" dirty="0">
              <a:effectLst/>
              <a:latin typeface="Times New Roman" panose="02020603050405020304" pitchFamily="18" charset="0"/>
              <a:cs typeface="Times New Roman" panose="02020603050405020304" pitchFamily="18" charset="0"/>
            </a:endParaRPr>
          </a:p>
          <a:p>
            <a:pPr marL="285750" indent="-285750" algn="l">
              <a:buFont typeface="Times New Roman" panose="02020603050405020304" pitchFamily="18" charset="0"/>
              <a:buChar char="Ø"/>
            </a:pPr>
            <a:r>
              <a:rPr lang="en-GB" sz="2000" b="0" i="0" dirty="0">
                <a:effectLst/>
                <a:latin typeface="Times New Roman" panose="02020603050405020304" pitchFamily="18" charset="0"/>
                <a:cs typeface="Times New Roman" panose="02020603050405020304" pitchFamily="18" charset="0"/>
              </a:rPr>
              <a:t>Stage 4 - Data extraction - Data that is not compatible with the tool is extracted and then transformed into a compatible form.</a:t>
            </a:r>
            <a:endParaRPr lang="en-GB" sz="2000" b="0" i="0" dirty="0">
              <a:effectLst/>
              <a:latin typeface="Times New Roman" panose="02020603050405020304" pitchFamily="18" charset="0"/>
              <a:cs typeface="Times New Roman" panose="02020603050405020304" pitchFamily="18" charset="0"/>
            </a:endParaRPr>
          </a:p>
          <a:p>
            <a:pPr marL="285750" indent="-285750" algn="l">
              <a:buFont typeface="Times New Roman" panose="02020603050405020304" pitchFamily="18" charset="0"/>
              <a:buChar char="Ø"/>
            </a:pPr>
            <a:r>
              <a:rPr lang="en-GB" sz="2000" b="0" i="0" dirty="0">
                <a:effectLst/>
                <a:latin typeface="Times New Roman" panose="02020603050405020304" pitchFamily="18" charset="0"/>
                <a:cs typeface="Times New Roman" panose="02020603050405020304" pitchFamily="18" charset="0"/>
              </a:rPr>
              <a:t>Stage 5 - Data aggregation - In this stage, data with the same fields across different datasets are integrated.</a:t>
            </a:r>
            <a:endParaRPr lang="en-GB" sz="2000" b="0" i="0" dirty="0">
              <a:effectLst/>
              <a:latin typeface="Times New Roman" panose="02020603050405020304" pitchFamily="18" charset="0"/>
              <a:cs typeface="Times New Roman" panose="02020603050405020304" pitchFamily="18" charset="0"/>
            </a:endParaRPr>
          </a:p>
          <a:p>
            <a:pPr marL="285750" indent="-285750" algn="l">
              <a:buFont typeface="Times New Roman" panose="02020603050405020304" pitchFamily="18" charset="0"/>
              <a:buChar char="Ø"/>
            </a:pPr>
            <a:r>
              <a:rPr lang="en-GB" sz="2000" b="0" i="0" dirty="0">
                <a:effectLst/>
                <a:latin typeface="Times New Roman" panose="02020603050405020304" pitchFamily="18" charset="0"/>
                <a:cs typeface="Times New Roman" panose="02020603050405020304" pitchFamily="18" charset="0"/>
              </a:rPr>
              <a:t>Stage 6 - </a:t>
            </a:r>
            <a:r>
              <a:rPr lang="en-GB" sz="2000" b="0" i="0" u="none" strike="noStrike" dirty="0">
                <a:effectLst/>
                <a:latin typeface="Times New Roman" panose="02020603050405020304" pitchFamily="18" charset="0"/>
                <a:cs typeface="Times New Roman" panose="02020603050405020304" pitchFamily="18" charset="0"/>
              </a:rPr>
              <a:t>Data analysis</a:t>
            </a:r>
            <a:r>
              <a:rPr lang="en-GB" sz="2000" b="0" i="0" dirty="0">
                <a:effectLst/>
                <a:latin typeface="Times New Roman" panose="02020603050405020304" pitchFamily="18" charset="0"/>
                <a:cs typeface="Times New Roman" panose="02020603050405020304" pitchFamily="18" charset="0"/>
              </a:rPr>
              <a:t> - Data is evaluated using analytical and statistical tools to discover useful information.</a:t>
            </a:r>
            <a:endParaRPr lang="en-GB" sz="2000" b="0" i="0" dirty="0">
              <a:effectLst/>
              <a:latin typeface="Times New Roman" panose="02020603050405020304" pitchFamily="18" charset="0"/>
              <a:cs typeface="Times New Roman" panose="02020603050405020304" pitchFamily="18" charset="0"/>
            </a:endParaRPr>
          </a:p>
          <a:p>
            <a:pPr marL="285750" indent="-285750" algn="l">
              <a:buFont typeface="Times New Roman" panose="02020603050405020304" pitchFamily="18" charset="0"/>
              <a:buChar char="Ø"/>
            </a:pPr>
            <a:r>
              <a:rPr lang="en-GB" sz="2000" b="0" i="0" dirty="0">
                <a:effectLst/>
                <a:latin typeface="Times New Roman" panose="02020603050405020304" pitchFamily="18" charset="0"/>
                <a:cs typeface="Times New Roman" panose="02020603050405020304" pitchFamily="18" charset="0"/>
              </a:rPr>
              <a:t>Stage 7 - Visualization of data - </a:t>
            </a:r>
            <a:r>
              <a:rPr lang="en-GB" sz="2000" b="0" i="0" u="none" strike="noStrike" dirty="0">
                <a:effectLst/>
                <a:latin typeface="Times New Roman" panose="02020603050405020304" pitchFamily="18" charset="0"/>
                <a:cs typeface="Times New Roman" panose="02020603050405020304" pitchFamily="18" charset="0"/>
              </a:rPr>
              <a:t>With tools</a:t>
            </a:r>
            <a:r>
              <a:rPr lang="en-GB" sz="2000" b="0" i="0" dirty="0">
                <a:effectLst/>
                <a:latin typeface="Times New Roman" panose="02020603050405020304" pitchFamily="18" charset="0"/>
                <a:cs typeface="Times New Roman" panose="02020603050405020304" pitchFamily="18" charset="0"/>
              </a:rPr>
              <a:t> like </a:t>
            </a:r>
            <a:r>
              <a:rPr lang="en-GB" sz="2000" b="0" i="0" u="none" strike="noStrike" dirty="0">
                <a:effectLst/>
                <a:latin typeface="Times New Roman" panose="02020603050405020304" pitchFamily="18" charset="0"/>
                <a:cs typeface="Times New Roman" panose="02020603050405020304" pitchFamily="18" charset="0"/>
              </a:rPr>
              <a:t>Tableau</a:t>
            </a:r>
            <a:r>
              <a:rPr lang="en-GB" sz="2000" b="0" i="0" dirty="0">
                <a:effectLst/>
                <a:latin typeface="Times New Roman" panose="02020603050405020304" pitchFamily="18" charset="0"/>
                <a:cs typeface="Times New Roman" panose="02020603050405020304" pitchFamily="18" charset="0"/>
              </a:rPr>
              <a:t>, </a:t>
            </a:r>
            <a:r>
              <a:rPr lang="en-GB" sz="2000" b="0" i="0" u="none" strike="noStrike" dirty="0">
                <a:effectLst/>
                <a:latin typeface="Times New Roman" panose="02020603050405020304" pitchFamily="18" charset="0"/>
                <a:cs typeface="Times New Roman" panose="02020603050405020304" pitchFamily="18" charset="0"/>
              </a:rPr>
              <a:t>Power BI</a:t>
            </a:r>
            <a:r>
              <a:rPr lang="en-GB" sz="2000" b="0" i="0" dirty="0">
                <a:effectLst/>
                <a:latin typeface="Times New Roman" panose="02020603050405020304" pitchFamily="18" charset="0"/>
                <a:cs typeface="Times New Roman" panose="02020603050405020304" pitchFamily="18" charset="0"/>
              </a:rPr>
              <a:t>, and QlikView, Big Data analysts can produce graphic visualizations of the analysis.</a:t>
            </a:r>
            <a:endParaRPr lang="en-GB" sz="2000" b="0" i="0" dirty="0">
              <a:effectLst/>
              <a:latin typeface="Times New Roman" panose="02020603050405020304" pitchFamily="18" charset="0"/>
              <a:cs typeface="Times New Roman" panose="02020603050405020304" pitchFamily="18" charset="0"/>
            </a:endParaRPr>
          </a:p>
          <a:p>
            <a:pPr marL="285750" indent="-285750" algn="l">
              <a:buFont typeface="Times New Roman" panose="02020603050405020304" pitchFamily="18" charset="0"/>
              <a:buChar char="Ø"/>
            </a:pPr>
            <a:r>
              <a:rPr lang="en-GB" sz="2000" b="0" i="0" dirty="0">
                <a:effectLst/>
                <a:latin typeface="Times New Roman" panose="02020603050405020304" pitchFamily="18" charset="0"/>
                <a:cs typeface="Times New Roman" panose="02020603050405020304" pitchFamily="18" charset="0"/>
              </a:rPr>
              <a:t>Stage 8 - Final analysis result - This is the last step of the Big Data analytics lifecycle, where the final results of the analysis are made available to business stakeholders who will take action.</a:t>
            </a:r>
            <a:endParaRPr lang="en-GB" sz="20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28140" y="152400"/>
            <a:ext cx="3884295" cy="697230"/>
          </a:xfrm>
          <a:prstGeom prst="rect">
            <a:avLst/>
          </a:prstGeom>
        </p:spPr>
        <p:txBody>
          <a:bodyPr vert="horz" wrap="square" lIns="0" tIns="13335" rIns="0" bIns="0" rtlCol="0">
            <a:spAutoFit/>
          </a:bodyPr>
          <a:lstStyle/>
          <a:p>
            <a:pPr marL="12700">
              <a:lnSpc>
                <a:spcPct val="100000"/>
              </a:lnSpc>
              <a:spcBef>
                <a:spcPts val="105"/>
              </a:spcBef>
            </a:pPr>
            <a:r>
              <a:rPr sz="4400" dirty="0"/>
              <a:t>Analytics</a:t>
            </a:r>
            <a:r>
              <a:rPr sz="4400" spc="-245" dirty="0">
                <a:latin typeface="Times New Roman" panose="02020603050405020304"/>
                <a:cs typeface="Times New Roman" panose="02020603050405020304"/>
              </a:rPr>
              <a:t> </a:t>
            </a:r>
            <a:r>
              <a:rPr sz="4400" spc="-10" dirty="0"/>
              <a:t>Models</a:t>
            </a:r>
            <a:endParaRPr sz="4400" dirty="0">
              <a:latin typeface="Times New Roman" panose="02020603050405020304"/>
              <a:cs typeface="Times New Roman" panose="02020603050405020304"/>
            </a:endParaRPr>
          </a:p>
        </p:txBody>
      </p:sp>
      <p:pic>
        <p:nvPicPr>
          <p:cNvPr id="3" name="object 3"/>
          <p:cNvPicPr/>
          <p:nvPr/>
        </p:nvPicPr>
        <p:blipFill>
          <a:blip r:embed="rId1" cstate="print"/>
          <a:stretch>
            <a:fillRect/>
          </a:stretch>
        </p:blipFill>
        <p:spPr>
          <a:xfrm>
            <a:off x="6118859" y="1751076"/>
            <a:ext cx="1807463" cy="697991"/>
          </a:xfrm>
          <a:prstGeom prst="rect">
            <a:avLst/>
          </a:prstGeom>
        </p:spPr>
      </p:pic>
      <p:sp>
        <p:nvSpPr>
          <p:cNvPr id="4" name="object 4"/>
          <p:cNvSpPr txBox="1"/>
          <p:nvPr/>
        </p:nvSpPr>
        <p:spPr>
          <a:xfrm>
            <a:off x="6234815" y="1823081"/>
            <a:ext cx="1144270" cy="574040"/>
          </a:xfrm>
          <a:prstGeom prst="rect">
            <a:avLst/>
          </a:prstGeom>
        </p:spPr>
        <p:txBody>
          <a:bodyPr vert="horz" wrap="square" lIns="0" tIns="12700" rIns="0" bIns="0" rtlCol="0">
            <a:spAutoFit/>
          </a:bodyPr>
          <a:lstStyle/>
          <a:p>
            <a:pPr marL="12700" marR="5080">
              <a:lnSpc>
                <a:spcPct val="100000"/>
              </a:lnSpc>
              <a:spcBef>
                <a:spcPts val="100"/>
              </a:spcBef>
            </a:pPr>
            <a:r>
              <a:rPr sz="1800" b="1" spc="-1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Prescriptive</a:t>
            </a:r>
            <a:r>
              <a:rPr sz="1800" spc="-10" dirty="0">
                <a:solidFill>
                  <a:srgbClr val="FFFFFF"/>
                </a:solidFill>
                <a:latin typeface="Times New Roman" panose="02020603050405020304"/>
                <a:ea typeface="Times New Roman" panose="02020603050405020304" pitchFamily="18" charset="0"/>
                <a:cs typeface="Times New Roman" panose="02020603050405020304"/>
              </a:rPr>
              <a:t> </a:t>
            </a:r>
            <a:r>
              <a:rPr sz="1800" b="1" spc="-1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Analytics</a:t>
            </a:r>
            <a:endParaRPr sz="180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4442459" y="2543555"/>
            <a:ext cx="1807464" cy="697991"/>
          </a:xfrm>
          <a:prstGeom prst="rect">
            <a:avLst/>
          </a:prstGeom>
        </p:spPr>
      </p:pic>
      <p:sp>
        <p:nvSpPr>
          <p:cNvPr id="6" name="object 6"/>
          <p:cNvSpPr txBox="1"/>
          <p:nvPr/>
        </p:nvSpPr>
        <p:spPr>
          <a:xfrm>
            <a:off x="4558033" y="2616145"/>
            <a:ext cx="974090" cy="574675"/>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Predictive</a:t>
            </a:r>
            <a:endParaRPr sz="1800">
              <a:latin typeface="Times New Roman" panose="02020603050405020304" pitchFamily="18" charset="0"/>
              <a:ea typeface="Times New Roman" panose="02020603050405020304" pitchFamily="18" charset="0"/>
              <a:cs typeface="Times New Roman" panose="02020603050405020304" pitchFamily="18" charset="0"/>
            </a:endParaRPr>
          </a:p>
          <a:p>
            <a:pPr marL="12700">
              <a:lnSpc>
                <a:spcPct val="100000"/>
              </a:lnSpc>
            </a:pPr>
            <a:r>
              <a:rPr sz="1800" b="1" spc="-1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Analytics</a:t>
            </a:r>
            <a:endParaRPr sz="180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2766060" y="3342132"/>
            <a:ext cx="1807464" cy="697991"/>
          </a:xfrm>
          <a:prstGeom prst="rect">
            <a:avLst/>
          </a:prstGeom>
        </p:spPr>
      </p:pic>
      <p:sp>
        <p:nvSpPr>
          <p:cNvPr id="8" name="object 8"/>
          <p:cNvSpPr txBox="1"/>
          <p:nvPr/>
        </p:nvSpPr>
        <p:spPr>
          <a:xfrm>
            <a:off x="2881378" y="3414773"/>
            <a:ext cx="1013460" cy="574040"/>
          </a:xfrm>
          <a:prstGeom prst="rect">
            <a:avLst/>
          </a:prstGeom>
        </p:spPr>
        <p:txBody>
          <a:bodyPr vert="horz" wrap="square" lIns="0" tIns="12700" rIns="0" bIns="0" rtlCol="0">
            <a:spAutoFit/>
          </a:bodyPr>
          <a:lstStyle/>
          <a:p>
            <a:pPr marL="12700" marR="5080">
              <a:lnSpc>
                <a:spcPct val="100000"/>
              </a:lnSpc>
              <a:spcBef>
                <a:spcPts val="100"/>
              </a:spcBef>
            </a:pPr>
            <a:r>
              <a:rPr sz="1800" b="1" spc="-1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Diagnostic</a:t>
            </a:r>
            <a:r>
              <a:rPr sz="1800" spc="-10" dirty="0">
                <a:solidFill>
                  <a:srgbClr val="FFFFFF"/>
                </a:solidFill>
                <a:latin typeface="Times New Roman" panose="02020603050405020304"/>
                <a:ea typeface="Times New Roman" panose="02020603050405020304" pitchFamily="18" charset="0"/>
                <a:cs typeface="Times New Roman" panose="02020603050405020304"/>
              </a:rPr>
              <a:t> </a:t>
            </a:r>
            <a:r>
              <a:rPr sz="1800" b="1" spc="-1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Analytics</a:t>
            </a:r>
            <a:endParaRPr sz="180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object 9"/>
          <p:cNvSpPr txBox="1"/>
          <p:nvPr/>
        </p:nvSpPr>
        <p:spPr>
          <a:xfrm>
            <a:off x="4467232" y="1981576"/>
            <a:ext cx="935990" cy="574040"/>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7F0000"/>
                </a:solidFill>
                <a:latin typeface="Times New Roman" panose="02020603050405020304" pitchFamily="18" charset="0"/>
                <a:ea typeface="Times New Roman" panose="02020603050405020304" pitchFamily="18" charset="0"/>
                <a:cs typeface="Times New Roman" panose="02020603050405020304" pitchFamily="18" charset="0"/>
              </a:rPr>
              <a:t>What</a:t>
            </a:r>
            <a:r>
              <a:rPr sz="1800" spc="40" dirty="0">
                <a:solidFill>
                  <a:srgbClr val="7F0000"/>
                </a:solidFill>
                <a:latin typeface="Times New Roman" panose="02020603050405020304"/>
                <a:ea typeface="Times New Roman" panose="02020603050405020304" pitchFamily="18" charset="0"/>
                <a:cs typeface="Times New Roman" panose="02020603050405020304"/>
              </a:rPr>
              <a:t> </a:t>
            </a:r>
            <a:r>
              <a:rPr sz="1800" spc="-25" dirty="0">
                <a:solidFill>
                  <a:srgbClr val="7F0000"/>
                </a:solidFill>
                <a:latin typeface="Times New Roman" panose="02020603050405020304" pitchFamily="18" charset="0"/>
                <a:ea typeface="Times New Roman" panose="02020603050405020304" pitchFamily="18" charset="0"/>
                <a:cs typeface="Times New Roman" panose="02020603050405020304" pitchFamily="18" charset="0"/>
              </a:rPr>
              <a:t>will</a:t>
            </a:r>
            <a:r>
              <a:rPr sz="1800" spc="-25" dirty="0">
                <a:solidFill>
                  <a:srgbClr val="7F0000"/>
                </a:solidFill>
                <a:latin typeface="Times New Roman" panose="02020603050405020304"/>
                <a:ea typeface="Times New Roman" panose="02020603050405020304" pitchFamily="18" charset="0"/>
                <a:cs typeface="Times New Roman" panose="02020603050405020304"/>
              </a:rPr>
              <a:t> </a:t>
            </a:r>
            <a:r>
              <a:rPr sz="1800" spc="-10" dirty="0">
                <a:solidFill>
                  <a:srgbClr val="7F0000"/>
                </a:solidFill>
                <a:latin typeface="Times New Roman" panose="02020603050405020304" pitchFamily="18" charset="0"/>
                <a:ea typeface="Times New Roman" panose="02020603050405020304" pitchFamily="18" charset="0"/>
                <a:cs typeface="Times New Roman" panose="02020603050405020304" pitchFamily="18" charset="0"/>
              </a:rPr>
              <a:t>happen?</a:t>
            </a:r>
            <a:endParaRPr sz="180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object 10"/>
          <p:cNvSpPr txBox="1"/>
          <p:nvPr/>
        </p:nvSpPr>
        <p:spPr>
          <a:xfrm>
            <a:off x="6176018" y="1170165"/>
            <a:ext cx="1711960" cy="574040"/>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7F0000"/>
                </a:solidFill>
                <a:latin typeface="Times New Roman" panose="02020603050405020304" pitchFamily="18" charset="0"/>
                <a:ea typeface="Times New Roman" panose="02020603050405020304" pitchFamily="18" charset="0"/>
                <a:cs typeface="Times New Roman" panose="02020603050405020304" pitchFamily="18" charset="0"/>
              </a:rPr>
              <a:t>How</a:t>
            </a:r>
            <a:r>
              <a:rPr sz="1800" spc="35" dirty="0">
                <a:solidFill>
                  <a:srgbClr val="7F0000"/>
                </a:solidFill>
                <a:latin typeface="Times New Roman" panose="02020603050405020304"/>
                <a:ea typeface="Times New Roman" panose="02020603050405020304" pitchFamily="18" charset="0"/>
                <a:cs typeface="Times New Roman" panose="02020603050405020304"/>
              </a:rPr>
              <a:t> </a:t>
            </a:r>
            <a:r>
              <a:rPr sz="1800" dirty="0">
                <a:solidFill>
                  <a:srgbClr val="7F0000"/>
                </a:solidFill>
                <a:latin typeface="Times New Roman" panose="02020603050405020304" pitchFamily="18" charset="0"/>
                <a:ea typeface="Times New Roman" panose="02020603050405020304" pitchFamily="18" charset="0"/>
                <a:cs typeface="Times New Roman" panose="02020603050405020304" pitchFamily="18" charset="0"/>
              </a:rPr>
              <a:t>can</a:t>
            </a:r>
            <a:r>
              <a:rPr sz="1800" spc="20" dirty="0">
                <a:solidFill>
                  <a:srgbClr val="7F0000"/>
                </a:solidFill>
                <a:latin typeface="Times New Roman" panose="02020603050405020304"/>
                <a:ea typeface="Times New Roman" panose="02020603050405020304" pitchFamily="18" charset="0"/>
                <a:cs typeface="Times New Roman" panose="02020603050405020304"/>
              </a:rPr>
              <a:t> </a:t>
            </a:r>
            <a:r>
              <a:rPr sz="1800" spc="-25" dirty="0">
                <a:solidFill>
                  <a:srgbClr val="7F0000"/>
                </a:solidFill>
                <a:latin typeface="Times New Roman" panose="02020603050405020304" pitchFamily="18" charset="0"/>
                <a:ea typeface="Times New Roman" panose="02020603050405020304" pitchFamily="18" charset="0"/>
                <a:cs typeface="Times New Roman" panose="02020603050405020304" pitchFamily="18" charset="0"/>
              </a:rPr>
              <a:t>we</a:t>
            </a:r>
            <a:r>
              <a:rPr sz="1800" spc="-25" dirty="0">
                <a:solidFill>
                  <a:srgbClr val="7F0000"/>
                </a:solidFill>
                <a:latin typeface="Times New Roman" panose="02020603050405020304"/>
                <a:ea typeface="Times New Roman" panose="02020603050405020304" pitchFamily="18" charset="0"/>
                <a:cs typeface="Times New Roman" panose="02020603050405020304"/>
              </a:rPr>
              <a:t> </a:t>
            </a:r>
            <a:r>
              <a:rPr sz="1800" dirty="0">
                <a:solidFill>
                  <a:srgbClr val="7F0000"/>
                </a:solidFill>
                <a:latin typeface="Times New Roman" panose="02020603050405020304" pitchFamily="18" charset="0"/>
                <a:ea typeface="Times New Roman" panose="02020603050405020304" pitchFamily="18" charset="0"/>
                <a:cs typeface="Times New Roman" panose="02020603050405020304" pitchFamily="18" charset="0"/>
              </a:rPr>
              <a:t>make</a:t>
            </a:r>
            <a:r>
              <a:rPr sz="1800" spc="30" dirty="0">
                <a:solidFill>
                  <a:srgbClr val="7F0000"/>
                </a:solidFill>
                <a:latin typeface="Times New Roman" panose="02020603050405020304"/>
                <a:ea typeface="Times New Roman" panose="02020603050405020304" pitchFamily="18" charset="0"/>
                <a:cs typeface="Times New Roman" panose="02020603050405020304"/>
              </a:rPr>
              <a:t> </a:t>
            </a:r>
            <a:r>
              <a:rPr sz="1800" dirty="0">
                <a:solidFill>
                  <a:srgbClr val="7F0000"/>
                </a:solidFill>
                <a:latin typeface="Times New Roman" panose="02020603050405020304" pitchFamily="18" charset="0"/>
                <a:ea typeface="Times New Roman" panose="02020603050405020304" pitchFamily="18" charset="0"/>
                <a:cs typeface="Times New Roman" panose="02020603050405020304" pitchFamily="18" charset="0"/>
              </a:rPr>
              <a:t>it</a:t>
            </a:r>
            <a:r>
              <a:rPr sz="1800" spc="50" dirty="0">
                <a:solidFill>
                  <a:srgbClr val="7F0000"/>
                </a:solidFill>
                <a:latin typeface="Times New Roman" panose="02020603050405020304"/>
                <a:ea typeface="Times New Roman" panose="02020603050405020304" pitchFamily="18" charset="0"/>
                <a:cs typeface="Times New Roman" panose="02020603050405020304"/>
              </a:rPr>
              <a:t> </a:t>
            </a:r>
            <a:r>
              <a:rPr sz="1800" spc="-10" dirty="0">
                <a:solidFill>
                  <a:srgbClr val="7F0000"/>
                </a:solidFill>
                <a:latin typeface="Times New Roman" panose="02020603050405020304" pitchFamily="18" charset="0"/>
                <a:ea typeface="Times New Roman" panose="02020603050405020304" pitchFamily="18" charset="0"/>
                <a:cs typeface="Times New Roman" panose="02020603050405020304" pitchFamily="18" charset="0"/>
              </a:rPr>
              <a:t>happen?</a:t>
            </a:r>
            <a:endParaRPr sz="180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object 11"/>
          <p:cNvSpPr txBox="1"/>
          <p:nvPr/>
        </p:nvSpPr>
        <p:spPr>
          <a:xfrm>
            <a:off x="2796927" y="2770748"/>
            <a:ext cx="1028700" cy="574040"/>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7F0000"/>
                </a:solidFill>
                <a:latin typeface="Times New Roman" panose="02020603050405020304" pitchFamily="18" charset="0"/>
                <a:ea typeface="Times New Roman" panose="02020603050405020304" pitchFamily="18" charset="0"/>
                <a:cs typeface="Times New Roman" panose="02020603050405020304" pitchFamily="18" charset="0"/>
              </a:rPr>
              <a:t>Why</a:t>
            </a:r>
            <a:r>
              <a:rPr sz="1800" spc="30" dirty="0">
                <a:solidFill>
                  <a:srgbClr val="7F0000"/>
                </a:solidFill>
                <a:latin typeface="Times New Roman" panose="02020603050405020304"/>
                <a:ea typeface="Times New Roman" panose="02020603050405020304" pitchFamily="18" charset="0"/>
                <a:cs typeface="Times New Roman" panose="02020603050405020304"/>
              </a:rPr>
              <a:t> </a:t>
            </a:r>
            <a:r>
              <a:rPr sz="1800" dirty="0">
                <a:solidFill>
                  <a:srgbClr val="7F0000"/>
                </a:solidFill>
                <a:latin typeface="Times New Roman" panose="02020603050405020304" pitchFamily="18" charset="0"/>
                <a:ea typeface="Times New Roman" panose="02020603050405020304" pitchFamily="18" charset="0"/>
                <a:cs typeface="Times New Roman" panose="02020603050405020304" pitchFamily="18" charset="0"/>
              </a:rPr>
              <a:t>did</a:t>
            </a:r>
            <a:r>
              <a:rPr sz="1800" spc="45" dirty="0">
                <a:solidFill>
                  <a:srgbClr val="7F0000"/>
                </a:solidFill>
                <a:latin typeface="Times New Roman" panose="02020603050405020304"/>
                <a:ea typeface="Times New Roman" panose="02020603050405020304" pitchFamily="18" charset="0"/>
                <a:cs typeface="Times New Roman" panose="02020603050405020304"/>
              </a:rPr>
              <a:t> </a:t>
            </a:r>
            <a:r>
              <a:rPr sz="1800" spc="-25" dirty="0">
                <a:solidFill>
                  <a:srgbClr val="7F0000"/>
                </a:solidFill>
                <a:latin typeface="Times New Roman" panose="02020603050405020304" pitchFamily="18" charset="0"/>
                <a:ea typeface="Times New Roman" panose="02020603050405020304" pitchFamily="18" charset="0"/>
                <a:cs typeface="Times New Roman" panose="02020603050405020304" pitchFamily="18" charset="0"/>
              </a:rPr>
              <a:t>it</a:t>
            </a:r>
            <a:r>
              <a:rPr sz="1800" spc="-25" dirty="0">
                <a:solidFill>
                  <a:srgbClr val="7F0000"/>
                </a:solidFill>
                <a:latin typeface="Times New Roman" panose="02020603050405020304"/>
                <a:ea typeface="Times New Roman" panose="02020603050405020304" pitchFamily="18" charset="0"/>
                <a:cs typeface="Times New Roman" panose="02020603050405020304"/>
              </a:rPr>
              <a:t> </a:t>
            </a:r>
            <a:r>
              <a:rPr sz="1800" spc="-10" dirty="0">
                <a:solidFill>
                  <a:srgbClr val="7F0000"/>
                </a:solidFill>
                <a:latin typeface="Times New Roman" panose="02020603050405020304" pitchFamily="18" charset="0"/>
                <a:ea typeface="Times New Roman" panose="02020603050405020304" pitchFamily="18" charset="0"/>
                <a:cs typeface="Times New Roman" panose="02020603050405020304" pitchFamily="18" charset="0"/>
              </a:rPr>
              <a:t>happen?</a:t>
            </a:r>
            <a:endParaRPr sz="180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2" name="object 12"/>
          <p:cNvPicPr/>
          <p:nvPr/>
        </p:nvPicPr>
        <p:blipFill>
          <a:blip r:embed="rId4" cstate="print"/>
          <a:stretch>
            <a:fillRect/>
          </a:stretch>
        </p:blipFill>
        <p:spPr>
          <a:xfrm>
            <a:off x="1074419" y="4162044"/>
            <a:ext cx="1805939" cy="697992"/>
          </a:xfrm>
          <a:prstGeom prst="rect">
            <a:avLst/>
          </a:prstGeom>
        </p:spPr>
      </p:pic>
      <p:sp>
        <p:nvSpPr>
          <p:cNvPr id="13" name="object 13"/>
          <p:cNvSpPr txBox="1"/>
          <p:nvPr/>
        </p:nvSpPr>
        <p:spPr>
          <a:xfrm>
            <a:off x="1088545" y="3533010"/>
            <a:ext cx="1188720" cy="1276350"/>
          </a:xfrm>
          <a:prstGeom prst="rect">
            <a:avLst/>
          </a:prstGeom>
        </p:spPr>
        <p:txBody>
          <a:bodyPr vert="horz" wrap="square" lIns="0" tIns="12700" rIns="0" bIns="0" rtlCol="0">
            <a:spAutoFit/>
          </a:bodyPr>
          <a:lstStyle/>
          <a:p>
            <a:pPr marL="12700" marR="29210">
              <a:lnSpc>
                <a:spcPct val="100000"/>
              </a:lnSpc>
              <a:spcBef>
                <a:spcPts val="100"/>
              </a:spcBef>
            </a:pPr>
            <a:r>
              <a:rPr sz="1800" spc="-20" dirty="0">
                <a:solidFill>
                  <a:srgbClr val="7F0000"/>
                </a:solidFill>
                <a:latin typeface="Times New Roman" panose="02020603050405020304" pitchFamily="18" charset="0"/>
                <a:ea typeface="Times New Roman" panose="02020603050405020304" pitchFamily="18" charset="0"/>
                <a:cs typeface="Times New Roman" panose="02020603050405020304" pitchFamily="18" charset="0"/>
              </a:rPr>
              <a:t>What</a:t>
            </a:r>
            <a:r>
              <a:rPr sz="1800" spc="-20" dirty="0">
                <a:solidFill>
                  <a:srgbClr val="7F0000"/>
                </a:solidFill>
                <a:latin typeface="Times New Roman" panose="02020603050405020304"/>
                <a:ea typeface="Times New Roman" panose="02020603050405020304" pitchFamily="18" charset="0"/>
                <a:cs typeface="Times New Roman" panose="02020603050405020304"/>
              </a:rPr>
              <a:t> </a:t>
            </a:r>
            <a:r>
              <a:rPr sz="1800" spc="-10" dirty="0">
                <a:solidFill>
                  <a:srgbClr val="7F0000"/>
                </a:solidFill>
                <a:latin typeface="Times New Roman" panose="02020603050405020304" pitchFamily="18" charset="0"/>
                <a:ea typeface="Times New Roman" panose="02020603050405020304" pitchFamily="18" charset="0"/>
                <a:cs typeface="Times New Roman" panose="02020603050405020304" pitchFamily="18" charset="0"/>
              </a:rPr>
              <a:t>happened?</a:t>
            </a:r>
            <a:endParaRPr sz="1800">
              <a:latin typeface="Times New Roman" panose="02020603050405020304" pitchFamily="18" charset="0"/>
              <a:ea typeface="Times New Roman" panose="02020603050405020304" pitchFamily="18" charset="0"/>
              <a:cs typeface="Times New Roman" panose="02020603050405020304" pitchFamily="18" charset="0"/>
            </a:endParaRPr>
          </a:p>
          <a:p>
            <a:pPr marL="112395">
              <a:lnSpc>
                <a:spcPct val="100000"/>
              </a:lnSpc>
              <a:spcBef>
                <a:spcPts val="1200"/>
              </a:spcBef>
            </a:pPr>
            <a:r>
              <a:rPr sz="1800" b="1" spc="-1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Descriptive</a:t>
            </a:r>
            <a:endParaRPr sz="1800">
              <a:latin typeface="Times New Roman" panose="02020603050405020304" pitchFamily="18" charset="0"/>
              <a:ea typeface="Times New Roman" panose="02020603050405020304" pitchFamily="18" charset="0"/>
              <a:cs typeface="Times New Roman" panose="02020603050405020304" pitchFamily="18" charset="0"/>
            </a:endParaRPr>
          </a:p>
          <a:p>
            <a:pPr marL="112395">
              <a:lnSpc>
                <a:spcPct val="100000"/>
              </a:lnSpc>
              <a:spcBef>
                <a:spcPts val="5"/>
              </a:spcBef>
            </a:pPr>
            <a:r>
              <a:rPr sz="1800" b="1" spc="-1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Analytics</a:t>
            </a:r>
            <a:endParaRPr sz="180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4" name="object 14"/>
          <p:cNvSpPr/>
          <p:nvPr/>
        </p:nvSpPr>
        <p:spPr>
          <a:xfrm>
            <a:off x="887730" y="1447799"/>
            <a:ext cx="7494270" cy="4656455"/>
          </a:xfrm>
          <a:custGeom>
            <a:avLst/>
            <a:gdLst/>
            <a:ahLst/>
            <a:cxnLst/>
            <a:rect l="l" t="t" r="r" b="b"/>
            <a:pathLst>
              <a:path w="7494270" h="4656455">
                <a:moveTo>
                  <a:pt x="7494270" y="4608322"/>
                </a:moveTo>
                <a:lnTo>
                  <a:pt x="7442073" y="4592802"/>
                </a:lnTo>
                <a:lnTo>
                  <a:pt x="7335406" y="4561103"/>
                </a:lnTo>
                <a:lnTo>
                  <a:pt x="7335482" y="4592840"/>
                </a:lnTo>
                <a:lnTo>
                  <a:pt x="56857" y="4611484"/>
                </a:lnTo>
                <a:lnTo>
                  <a:pt x="63512" y="158788"/>
                </a:lnTo>
                <a:lnTo>
                  <a:pt x="95250" y="158864"/>
                </a:lnTo>
                <a:lnTo>
                  <a:pt x="90487" y="142862"/>
                </a:lnTo>
                <a:lnTo>
                  <a:pt x="47866" y="0"/>
                </a:lnTo>
                <a:lnTo>
                  <a:pt x="0" y="158623"/>
                </a:lnTo>
                <a:lnTo>
                  <a:pt x="31762" y="158699"/>
                </a:lnTo>
                <a:lnTo>
                  <a:pt x="25082" y="4637075"/>
                </a:lnTo>
                <a:lnTo>
                  <a:pt x="52984" y="4637125"/>
                </a:lnTo>
                <a:lnTo>
                  <a:pt x="52997" y="4643247"/>
                </a:lnTo>
                <a:lnTo>
                  <a:pt x="7335571" y="4624603"/>
                </a:lnTo>
                <a:lnTo>
                  <a:pt x="7335647" y="4656353"/>
                </a:lnTo>
                <a:lnTo>
                  <a:pt x="7494270" y="4608322"/>
                </a:lnTo>
                <a:close/>
              </a:path>
            </a:pathLst>
          </a:custGeom>
          <a:solidFill>
            <a:srgbClr val="CDCDCD"/>
          </a:solidFill>
        </p:spPr>
        <p:txBody>
          <a:bodyPr wrap="square" lIns="0" tIns="0" rIns="0" bIns="0" rtlCol="0"/>
          <a:lstStyle/>
          <a:p>
            <a:endParaRPr>
              <a:latin typeface="Times New Roman" panose="02020603050405020304" pitchFamily="18" charset="0"/>
              <a:ea typeface="Times New Roman" panose="02020603050405020304" pitchFamily="18" charset="0"/>
            </a:endParaRPr>
          </a:p>
        </p:txBody>
      </p:sp>
      <p:sp>
        <p:nvSpPr>
          <p:cNvPr id="15" name="object 15"/>
          <p:cNvSpPr txBox="1"/>
          <p:nvPr/>
        </p:nvSpPr>
        <p:spPr>
          <a:xfrm>
            <a:off x="617961" y="2903534"/>
            <a:ext cx="309880" cy="841375"/>
          </a:xfrm>
          <a:prstGeom prst="rect">
            <a:avLst/>
          </a:prstGeom>
        </p:spPr>
        <p:txBody>
          <a:bodyPr vert="vert270" wrap="square" lIns="0" tIns="0" rIns="0" bIns="0" rtlCol="0">
            <a:spAutoFit/>
          </a:bodyPr>
          <a:lstStyle/>
          <a:p>
            <a:pPr marL="12700">
              <a:lnSpc>
                <a:spcPts val="2315"/>
              </a:lnSpc>
            </a:pPr>
            <a:r>
              <a:rPr sz="2000" spc="-20" dirty="0">
                <a:solidFill>
                  <a:srgbClr val="00529A"/>
                </a:solidFill>
                <a:latin typeface="Times New Roman" panose="02020603050405020304" pitchFamily="18" charset="0"/>
                <a:ea typeface="Times New Roman" panose="02020603050405020304" pitchFamily="18" charset="0"/>
                <a:cs typeface="Times New Roman" panose="02020603050405020304" pitchFamily="18" charset="0"/>
              </a:rPr>
              <a:t>VALUE</a:t>
            </a:r>
            <a:endParaRPr sz="200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6" name="object 16"/>
          <p:cNvSpPr txBox="1"/>
          <p:nvPr/>
        </p:nvSpPr>
        <p:spPr>
          <a:xfrm>
            <a:off x="3846705" y="6154617"/>
            <a:ext cx="1478280" cy="330835"/>
          </a:xfrm>
          <a:prstGeom prst="rect">
            <a:avLst/>
          </a:prstGeom>
        </p:spPr>
        <p:txBody>
          <a:bodyPr vert="horz" wrap="square" lIns="0" tIns="13335" rIns="0" bIns="0" rtlCol="0">
            <a:spAutoFit/>
          </a:bodyPr>
          <a:lstStyle/>
          <a:p>
            <a:pPr marL="12700">
              <a:lnSpc>
                <a:spcPct val="100000"/>
              </a:lnSpc>
              <a:spcBef>
                <a:spcPts val="105"/>
              </a:spcBef>
            </a:pPr>
            <a:r>
              <a:rPr sz="2000" spc="-10" dirty="0">
                <a:solidFill>
                  <a:srgbClr val="00529A"/>
                </a:solidFill>
                <a:latin typeface="Times New Roman" panose="02020603050405020304" pitchFamily="18" charset="0"/>
                <a:ea typeface="Times New Roman" panose="02020603050405020304" pitchFamily="18" charset="0"/>
                <a:cs typeface="Times New Roman" panose="02020603050405020304" pitchFamily="18" charset="0"/>
              </a:rPr>
              <a:t>DIFFICULTY</a:t>
            </a:r>
            <a:endParaRPr sz="2000">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17" name="object 17"/>
          <p:cNvGrpSpPr/>
          <p:nvPr/>
        </p:nvGrpSpPr>
        <p:grpSpPr>
          <a:xfrm>
            <a:off x="1114592" y="2141341"/>
            <a:ext cx="7413625" cy="3806825"/>
            <a:chOff x="1114592" y="2141341"/>
            <a:chExt cx="7413625" cy="3806825"/>
          </a:xfrm>
        </p:grpSpPr>
        <p:pic>
          <p:nvPicPr>
            <p:cNvPr id="18" name="object 18"/>
            <p:cNvPicPr/>
            <p:nvPr/>
          </p:nvPicPr>
          <p:blipFill>
            <a:blip r:embed="rId5" cstate="print"/>
            <a:stretch>
              <a:fillRect/>
            </a:stretch>
          </p:blipFill>
          <p:spPr>
            <a:xfrm>
              <a:off x="2720209" y="3274367"/>
              <a:ext cx="4906771" cy="2484149"/>
            </a:xfrm>
            <a:prstGeom prst="rect">
              <a:avLst/>
            </a:prstGeom>
          </p:spPr>
        </p:pic>
        <p:sp>
          <p:nvSpPr>
            <p:cNvPr id="19" name="object 19"/>
            <p:cNvSpPr/>
            <p:nvPr/>
          </p:nvSpPr>
          <p:spPr>
            <a:xfrm>
              <a:off x="1114592" y="2141341"/>
              <a:ext cx="7413625" cy="3806825"/>
            </a:xfrm>
            <a:custGeom>
              <a:avLst/>
              <a:gdLst/>
              <a:ahLst/>
              <a:cxnLst/>
              <a:rect l="l" t="t" r="r" b="b"/>
              <a:pathLst>
                <a:path w="7413625" h="3806825">
                  <a:moveTo>
                    <a:pt x="7034479" y="0"/>
                  </a:moveTo>
                  <a:lnTo>
                    <a:pt x="7081723" y="99059"/>
                  </a:lnTo>
                  <a:lnTo>
                    <a:pt x="0" y="3474265"/>
                  </a:lnTo>
                  <a:lnTo>
                    <a:pt x="158197" y="3806293"/>
                  </a:lnTo>
                  <a:lnTo>
                    <a:pt x="7239975" y="431170"/>
                  </a:lnTo>
                  <a:lnTo>
                    <a:pt x="7287219" y="530230"/>
                  </a:lnTo>
                  <a:lnTo>
                    <a:pt x="7413589" y="144658"/>
                  </a:lnTo>
                  <a:lnTo>
                    <a:pt x="7034479" y="0"/>
                  </a:lnTo>
                  <a:close/>
                </a:path>
              </a:pathLst>
            </a:custGeom>
            <a:solidFill>
              <a:srgbClr val="B8D0DC"/>
            </a:solidFill>
          </p:spPr>
          <p:txBody>
            <a:bodyPr wrap="square" lIns="0" tIns="0" rIns="0" bIns="0" rtlCol="0"/>
            <a:lstStyle/>
            <a:p>
              <a:endParaRPr>
                <a:latin typeface="Times New Roman" panose="02020603050405020304" pitchFamily="18" charset="0"/>
                <a:ea typeface="Times New Roman" panose="02020603050405020304" pitchFamily="18" charset="0"/>
              </a:endParaRPr>
            </a:p>
          </p:txBody>
        </p:sp>
        <p:sp>
          <p:nvSpPr>
            <p:cNvPr id="20" name="object 20"/>
            <p:cNvSpPr/>
            <p:nvPr/>
          </p:nvSpPr>
          <p:spPr>
            <a:xfrm>
              <a:off x="1209484" y="2712567"/>
              <a:ext cx="6525895" cy="3120390"/>
            </a:xfrm>
            <a:custGeom>
              <a:avLst/>
              <a:gdLst/>
              <a:ahLst/>
              <a:cxnLst/>
              <a:rect l="l" t="t" r="r" b="b"/>
              <a:pathLst>
                <a:path w="6525895" h="3120390">
                  <a:moveTo>
                    <a:pt x="101536" y="3106166"/>
                  </a:moveTo>
                  <a:lnTo>
                    <a:pt x="29692" y="2958846"/>
                  </a:lnTo>
                  <a:lnTo>
                    <a:pt x="0" y="2974086"/>
                  </a:lnTo>
                  <a:lnTo>
                    <a:pt x="71945" y="3120136"/>
                  </a:lnTo>
                  <a:lnTo>
                    <a:pt x="101536" y="3106166"/>
                  </a:lnTo>
                  <a:close/>
                </a:path>
                <a:path w="6525895" h="3120390">
                  <a:moveTo>
                    <a:pt x="227012" y="3045206"/>
                  </a:moveTo>
                  <a:lnTo>
                    <a:pt x="194627" y="2979166"/>
                  </a:lnTo>
                  <a:lnTo>
                    <a:pt x="194043" y="2977896"/>
                  </a:lnTo>
                  <a:lnTo>
                    <a:pt x="190550" y="2970276"/>
                  </a:lnTo>
                  <a:lnTo>
                    <a:pt x="187007" y="2963926"/>
                  </a:lnTo>
                  <a:lnTo>
                    <a:pt x="168071" y="2948686"/>
                  </a:lnTo>
                  <a:lnTo>
                    <a:pt x="150304" y="2948686"/>
                  </a:lnTo>
                  <a:lnTo>
                    <a:pt x="115189" y="2976626"/>
                  </a:lnTo>
                  <a:lnTo>
                    <a:pt x="111683" y="2989326"/>
                  </a:lnTo>
                  <a:lnTo>
                    <a:pt x="103949" y="2972816"/>
                  </a:lnTo>
                  <a:lnTo>
                    <a:pt x="77774" y="2985516"/>
                  </a:lnTo>
                  <a:lnTo>
                    <a:pt x="129857" y="3092196"/>
                  </a:lnTo>
                  <a:lnTo>
                    <a:pt x="158051" y="3078226"/>
                  </a:lnTo>
                  <a:lnTo>
                    <a:pt x="134429" y="3029966"/>
                  </a:lnTo>
                  <a:lnTo>
                    <a:pt x="130594" y="3022346"/>
                  </a:lnTo>
                  <a:lnTo>
                    <a:pt x="127673" y="3014726"/>
                  </a:lnTo>
                  <a:lnTo>
                    <a:pt x="125691" y="3009646"/>
                  </a:lnTo>
                  <a:lnTo>
                    <a:pt x="124637" y="3004566"/>
                  </a:lnTo>
                  <a:lnTo>
                    <a:pt x="124015" y="2999486"/>
                  </a:lnTo>
                  <a:lnTo>
                    <a:pt x="124904" y="2994406"/>
                  </a:lnTo>
                  <a:lnTo>
                    <a:pt x="127800" y="2989326"/>
                  </a:lnTo>
                  <a:lnTo>
                    <a:pt x="129971" y="2985516"/>
                  </a:lnTo>
                  <a:lnTo>
                    <a:pt x="133781" y="2981706"/>
                  </a:lnTo>
                  <a:lnTo>
                    <a:pt x="138620" y="2980436"/>
                  </a:lnTo>
                  <a:lnTo>
                    <a:pt x="142430" y="2977896"/>
                  </a:lnTo>
                  <a:lnTo>
                    <a:pt x="153352" y="2977896"/>
                  </a:lnTo>
                  <a:lnTo>
                    <a:pt x="156641" y="2980436"/>
                  </a:lnTo>
                  <a:lnTo>
                    <a:pt x="159448" y="2982976"/>
                  </a:lnTo>
                  <a:lnTo>
                    <a:pt x="162356" y="2985516"/>
                  </a:lnTo>
                  <a:lnTo>
                    <a:pt x="166547" y="2993136"/>
                  </a:lnTo>
                  <a:lnTo>
                    <a:pt x="198818" y="3059176"/>
                  </a:lnTo>
                  <a:lnTo>
                    <a:pt x="227012" y="3045206"/>
                  </a:lnTo>
                  <a:close/>
                </a:path>
                <a:path w="6525895" h="3120390">
                  <a:moveTo>
                    <a:pt x="287591" y="3014726"/>
                  </a:moveTo>
                  <a:lnTo>
                    <a:pt x="253187" y="2944876"/>
                  </a:lnTo>
                  <a:lnTo>
                    <a:pt x="246316" y="2930906"/>
                  </a:lnTo>
                  <a:lnTo>
                    <a:pt x="267398" y="2920746"/>
                  </a:lnTo>
                  <a:lnTo>
                    <a:pt x="261607" y="2909316"/>
                  </a:lnTo>
                  <a:lnTo>
                    <a:pt x="256463" y="2899156"/>
                  </a:lnTo>
                  <a:lnTo>
                    <a:pt x="235508" y="2909316"/>
                  </a:lnTo>
                  <a:lnTo>
                    <a:pt x="229171" y="2895346"/>
                  </a:lnTo>
                  <a:lnTo>
                    <a:pt x="228269" y="2891536"/>
                  </a:lnTo>
                  <a:lnTo>
                    <a:pt x="229031" y="2888996"/>
                  </a:lnTo>
                  <a:lnTo>
                    <a:pt x="229933" y="2886456"/>
                  </a:lnTo>
                  <a:lnTo>
                    <a:pt x="232346" y="2883916"/>
                  </a:lnTo>
                  <a:lnTo>
                    <a:pt x="240601" y="2880106"/>
                  </a:lnTo>
                  <a:lnTo>
                    <a:pt x="245173" y="2878836"/>
                  </a:lnTo>
                  <a:lnTo>
                    <a:pt x="250126" y="2877566"/>
                  </a:lnTo>
                  <a:lnTo>
                    <a:pt x="244411" y="2855976"/>
                  </a:lnTo>
                  <a:lnTo>
                    <a:pt x="205409" y="2872486"/>
                  </a:lnTo>
                  <a:lnTo>
                    <a:pt x="201739" y="2877566"/>
                  </a:lnTo>
                  <a:lnTo>
                    <a:pt x="197929" y="2882646"/>
                  </a:lnTo>
                  <a:lnTo>
                    <a:pt x="196151" y="2887726"/>
                  </a:lnTo>
                  <a:lnTo>
                    <a:pt x="196646" y="2897886"/>
                  </a:lnTo>
                  <a:lnTo>
                    <a:pt x="198932" y="2905506"/>
                  </a:lnTo>
                  <a:lnTo>
                    <a:pt x="203390" y="2914396"/>
                  </a:lnTo>
                  <a:lnTo>
                    <a:pt x="207314" y="2922016"/>
                  </a:lnTo>
                  <a:lnTo>
                    <a:pt x="191693" y="2930906"/>
                  </a:lnTo>
                  <a:lnTo>
                    <a:pt x="202501" y="2952496"/>
                  </a:lnTo>
                  <a:lnTo>
                    <a:pt x="218122" y="2944876"/>
                  </a:lnTo>
                  <a:lnTo>
                    <a:pt x="259397" y="3028696"/>
                  </a:lnTo>
                  <a:lnTo>
                    <a:pt x="287591" y="3014726"/>
                  </a:lnTo>
                  <a:close/>
                </a:path>
                <a:path w="6525895" h="3120390">
                  <a:moveTo>
                    <a:pt x="408635" y="2916936"/>
                  </a:moveTo>
                  <a:lnTo>
                    <a:pt x="406425" y="2905506"/>
                  </a:lnTo>
                  <a:lnTo>
                    <a:pt x="401764" y="2892806"/>
                  </a:lnTo>
                  <a:lnTo>
                    <a:pt x="395986" y="2883916"/>
                  </a:lnTo>
                  <a:lnTo>
                    <a:pt x="395160" y="2882646"/>
                  </a:lnTo>
                  <a:lnTo>
                    <a:pt x="387159" y="2873756"/>
                  </a:lnTo>
                  <a:lnTo>
                    <a:pt x="378244" y="2866567"/>
                  </a:lnTo>
                  <a:lnTo>
                    <a:pt x="378244" y="2929636"/>
                  </a:lnTo>
                  <a:lnTo>
                    <a:pt x="377240" y="2935986"/>
                  </a:lnTo>
                  <a:lnTo>
                    <a:pt x="375094" y="2943606"/>
                  </a:lnTo>
                  <a:lnTo>
                    <a:pt x="370268" y="2949956"/>
                  </a:lnTo>
                  <a:lnTo>
                    <a:pt x="355523" y="2956306"/>
                  </a:lnTo>
                  <a:lnTo>
                    <a:pt x="348043" y="2956306"/>
                  </a:lnTo>
                  <a:lnTo>
                    <a:pt x="317665" y="2925826"/>
                  </a:lnTo>
                  <a:lnTo>
                    <a:pt x="315518" y="2911856"/>
                  </a:lnTo>
                  <a:lnTo>
                    <a:pt x="316547" y="2905506"/>
                  </a:lnTo>
                  <a:lnTo>
                    <a:pt x="318706" y="2896616"/>
                  </a:lnTo>
                  <a:lnTo>
                    <a:pt x="323519" y="2891536"/>
                  </a:lnTo>
                  <a:lnTo>
                    <a:pt x="338264" y="2883916"/>
                  </a:lnTo>
                  <a:lnTo>
                    <a:pt x="345757" y="2883916"/>
                  </a:lnTo>
                  <a:lnTo>
                    <a:pt x="376008" y="2915666"/>
                  </a:lnTo>
                  <a:lnTo>
                    <a:pt x="378244" y="2929636"/>
                  </a:lnTo>
                  <a:lnTo>
                    <a:pt x="378244" y="2866567"/>
                  </a:lnTo>
                  <a:lnTo>
                    <a:pt x="377723" y="2866136"/>
                  </a:lnTo>
                  <a:lnTo>
                    <a:pt x="366839" y="2861056"/>
                  </a:lnTo>
                  <a:lnTo>
                    <a:pt x="355231" y="2858516"/>
                  </a:lnTo>
                  <a:lnTo>
                    <a:pt x="343496" y="2858516"/>
                  </a:lnTo>
                  <a:lnTo>
                    <a:pt x="305523" y="2873756"/>
                  </a:lnTo>
                  <a:lnTo>
                    <a:pt x="285623" y="2906776"/>
                  </a:lnTo>
                  <a:lnTo>
                    <a:pt x="284873" y="2918206"/>
                  </a:lnTo>
                  <a:lnTo>
                    <a:pt x="285051" y="2923286"/>
                  </a:lnTo>
                  <a:lnTo>
                    <a:pt x="301269" y="2961386"/>
                  </a:lnTo>
                  <a:lnTo>
                    <a:pt x="343090" y="2982976"/>
                  </a:lnTo>
                  <a:lnTo>
                    <a:pt x="351180" y="2982976"/>
                  </a:lnTo>
                  <a:lnTo>
                    <a:pt x="393903" y="2961386"/>
                  </a:lnTo>
                  <a:lnTo>
                    <a:pt x="408381" y="2929636"/>
                  </a:lnTo>
                  <a:lnTo>
                    <a:pt x="408635" y="2916936"/>
                  </a:lnTo>
                  <a:close/>
                </a:path>
                <a:path w="6525895" h="3120390">
                  <a:moveTo>
                    <a:pt x="477443" y="2922016"/>
                  </a:moveTo>
                  <a:lnTo>
                    <a:pt x="461327" y="2888996"/>
                  </a:lnTo>
                  <a:lnTo>
                    <a:pt x="455447" y="2877566"/>
                  </a:lnTo>
                  <a:lnTo>
                    <a:pt x="450951" y="2867406"/>
                  </a:lnTo>
                  <a:lnTo>
                    <a:pt x="447878" y="2858516"/>
                  </a:lnTo>
                  <a:lnTo>
                    <a:pt x="446201" y="2852166"/>
                  </a:lnTo>
                  <a:lnTo>
                    <a:pt x="445058" y="2845816"/>
                  </a:lnTo>
                  <a:lnTo>
                    <a:pt x="445325" y="2840736"/>
                  </a:lnTo>
                  <a:lnTo>
                    <a:pt x="446963" y="2838196"/>
                  </a:lnTo>
                  <a:lnTo>
                    <a:pt x="448627" y="2834386"/>
                  </a:lnTo>
                  <a:lnTo>
                    <a:pt x="451421" y="2831846"/>
                  </a:lnTo>
                  <a:lnTo>
                    <a:pt x="455345" y="2829306"/>
                  </a:lnTo>
                  <a:lnTo>
                    <a:pt x="459422" y="2828036"/>
                  </a:lnTo>
                  <a:lnTo>
                    <a:pt x="464629" y="2826766"/>
                  </a:lnTo>
                  <a:lnTo>
                    <a:pt x="470852" y="2828036"/>
                  </a:lnTo>
                  <a:lnTo>
                    <a:pt x="470700" y="2826766"/>
                  </a:lnTo>
                  <a:lnTo>
                    <a:pt x="467537" y="2798826"/>
                  </a:lnTo>
                  <a:lnTo>
                    <a:pt x="459917" y="2798826"/>
                  </a:lnTo>
                  <a:lnTo>
                    <a:pt x="430720" y="2831846"/>
                  </a:lnTo>
                  <a:lnTo>
                    <a:pt x="423341" y="2816606"/>
                  </a:lnTo>
                  <a:lnTo>
                    <a:pt x="397192" y="2829306"/>
                  </a:lnTo>
                  <a:lnTo>
                    <a:pt x="449249" y="2935986"/>
                  </a:lnTo>
                  <a:lnTo>
                    <a:pt x="477443" y="2922016"/>
                  </a:lnTo>
                  <a:close/>
                </a:path>
                <a:path w="6525895" h="3120390">
                  <a:moveTo>
                    <a:pt x="684466" y="2821686"/>
                  </a:moveTo>
                  <a:lnTo>
                    <a:pt x="650443" y="2751836"/>
                  </a:lnTo>
                  <a:lnTo>
                    <a:pt x="625411" y="2725166"/>
                  </a:lnTo>
                  <a:lnTo>
                    <a:pt x="618413" y="2725166"/>
                  </a:lnTo>
                  <a:lnTo>
                    <a:pt x="611441" y="2723896"/>
                  </a:lnTo>
                  <a:lnTo>
                    <a:pt x="576884" y="2748026"/>
                  </a:lnTo>
                  <a:lnTo>
                    <a:pt x="572071" y="2761996"/>
                  </a:lnTo>
                  <a:lnTo>
                    <a:pt x="566102" y="2758186"/>
                  </a:lnTo>
                  <a:lnTo>
                    <a:pt x="559879" y="2755646"/>
                  </a:lnTo>
                  <a:lnTo>
                    <a:pt x="547052" y="2755646"/>
                  </a:lnTo>
                  <a:lnTo>
                    <a:pt x="512457" y="2782316"/>
                  </a:lnTo>
                  <a:lnTo>
                    <a:pt x="508825" y="2793746"/>
                  </a:lnTo>
                  <a:lnTo>
                    <a:pt x="501713" y="2778506"/>
                  </a:lnTo>
                  <a:lnTo>
                    <a:pt x="475678" y="2791206"/>
                  </a:lnTo>
                  <a:lnTo>
                    <a:pt x="527735" y="2897886"/>
                  </a:lnTo>
                  <a:lnTo>
                    <a:pt x="555929" y="2883916"/>
                  </a:lnTo>
                  <a:lnTo>
                    <a:pt x="530669" y="2831846"/>
                  </a:lnTo>
                  <a:lnTo>
                    <a:pt x="525589" y="2821686"/>
                  </a:lnTo>
                  <a:lnTo>
                    <a:pt x="522782" y="2814066"/>
                  </a:lnTo>
                  <a:lnTo>
                    <a:pt x="521525" y="2803906"/>
                  </a:lnTo>
                  <a:lnTo>
                    <a:pt x="522401" y="2800096"/>
                  </a:lnTo>
                  <a:lnTo>
                    <a:pt x="524687" y="2795016"/>
                  </a:lnTo>
                  <a:lnTo>
                    <a:pt x="525449" y="2793746"/>
                  </a:lnTo>
                  <a:lnTo>
                    <a:pt x="526973" y="2791206"/>
                  </a:lnTo>
                  <a:lnTo>
                    <a:pt x="530402" y="2788666"/>
                  </a:lnTo>
                  <a:lnTo>
                    <a:pt x="538289" y="2784856"/>
                  </a:lnTo>
                  <a:lnTo>
                    <a:pt x="541591" y="2783586"/>
                  </a:lnTo>
                  <a:lnTo>
                    <a:pt x="544385" y="2784856"/>
                  </a:lnTo>
                  <a:lnTo>
                    <a:pt x="547166" y="2784856"/>
                  </a:lnTo>
                  <a:lnTo>
                    <a:pt x="549833" y="2786126"/>
                  </a:lnTo>
                  <a:lnTo>
                    <a:pt x="552259" y="2788666"/>
                  </a:lnTo>
                  <a:lnTo>
                    <a:pt x="554786" y="2791206"/>
                  </a:lnTo>
                  <a:lnTo>
                    <a:pt x="558596" y="2797556"/>
                  </a:lnTo>
                  <a:lnTo>
                    <a:pt x="592124" y="2866136"/>
                  </a:lnTo>
                  <a:lnTo>
                    <a:pt x="620318" y="2852166"/>
                  </a:lnTo>
                  <a:lnTo>
                    <a:pt x="595312" y="2801366"/>
                  </a:lnTo>
                  <a:lnTo>
                    <a:pt x="590359" y="2791206"/>
                  </a:lnTo>
                  <a:lnTo>
                    <a:pt x="587552" y="2783586"/>
                  </a:lnTo>
                  <a:lnTo>
                    <a:pt x="586930" y="2778506"/>
                  </a:lnTo>
                  <a:lnTo>
                    <a:pt x="586168" y="2773426"/>
                  </a:lnTo>
                  <a:lnTo>
                    <a:pt x="586930" y="2768346"/>
                  </a:lnTo>
                  <a:lnTo>
                    <a:pt x="589216" y="2764536"/>
                  </a:lnTo>
                  <a:lnTo>
                    <a:pt x="590359" y="2761996"/>
                  </a:lnTo>
                  <a:lnTo>
                    <a:pt x="591502" y="2759456"/>
                  </a:lnTo>
                  <a:lnTo>
                    <a:pt x="594677" y="2756916"/>
                  </a:lnTo>
                  <a:lnTo>
                    <a:pt x="598601" y="2755646"/>
                  </a:lnTo>
                  <a:lnTo>
                    <a:pt x="603935" y="2751836"/>
                  </a:lnTo>
                  <a:lnTo>
                    <a:pt x="609028" y="2751836"/>
                  </a:lnTo>
                  <a:lnTo>
                    <a:pt x="613600" y="2755646"/>
                  </a:lnTo>
                  <a:lnTo>
                    <a:pt x="617029" y="2756916"/>
                  </a:lnTo>
                  <a:lnTo>
                    <a:pt x="621347" y="2763266"/>
                  </a:lnTo>
                  <a:lnTo>
                    <a:pt x="626414" y="2774696"/>
                  </a:lnTo>
                  <a:lnTo>
                    <a:pt x="656272" y="2835656"/>
                  </a:lnTo>
                  <a:lnTo>
                    <a:pt x="684466" y="2821686"/>
                  </a:lnTo>
                  <a:close/>
                </a:path>
                <a:path w="6525895" h="3120390">
                  <a:moveTo>
                    <a:pt x="804481" y="2761996"/>
                  </a:moveTo>
                  <a:lnTo>
                    <a:pt x="780986" y="2730246"/>
                  </a:lnTo>
                  <a:lnTo>
                    <a:pt x="779767" y="2727706"/>
                  </a:lnTo>
                  <a:lnTo>
                    <a:pt x="765238" y="2697226"/>
                  </a:lnTo>
                  <a:lnTo>
                    <a:pt x="764501" y="2695956"/>
                  </a:lnTo>
                  <a:lnTo>
                    <a:pt x="760869" y="2689606"/>
                  </a:lnTo>
                  <a:lnTo>
                    <a:pt x="756742" y="2683256"/>
                  </a:lnTo>
                  <a:lnTo>
                    <a:pt x="754811" y="2680766"/>
                  </a:lnTo>
                  <a:lnTo>
                    <a:pt x="754811" y="2751836"/>
                  </a:lnTo>
                  <a:lnTo>
                    <a:pt x="754049" y="2755646"/>
                  </a:lnTo>
                  <a:lnTo>
                    <a:pt x="751903" y="2760726"/>
                  </a:lnTo>
                  <a:lnTo>
                    <a:pt x="748982" y="2765806"/>
                  </a:lnTo>
                  <a:lnTo>
                    <a:pt x="744905" y="2769616"/>
                  </a:lnTo>
                  <a:lnTo>
                    <a:pt x="735266" y="2774696"/>
                  </a:lnTo>
                  <a:lnTo>
                    <a:pt x="730808" y="2774696"/>
                  </a:lnTo>
                  <a:lnTo>
                    <a:pt x="722185" y="2772156"/>
                  </a:lnTo>
                  <a:lnTo>
                    <a:pt x="718997" y="2769616"/>
                  </a:lnTo>
                  <a:lnTo>
                    <a:pt x="717092" y="2765806"/>
                  </a:lnTo>
                  <a:lnTo>
                    <a:pt x="715073" y="2761996"/>
                  </a:lnTo>
                  <a:lnTo>
                    <a:pt x="715327" y="2756916"/>
                  </a:lnTo>
                  <a:lnTo>
                    <a:pt x="717740" y="2753106"/>
                  </a:lnTo>
                  <a:lnTo>
                    <a:pt x="719378" y="2750566"/>
                  </a:lnTo>
                  <a:lnTo>
                    <a:pt x="723709" y="2746756"/>
                  </a:lnTo>
                  <a:lnTo>
                    <a:pt x="730694" y="2740406"/>
                  </a:lnTo>
                  <a:lnTo>
                    <a:pt x="737666" y="2735326"/>
                  </a:lnTo>
                  <a:lnTo>
                    <a:pt x="742759" y="2731516"/>
                  </a:lnTo>
                  <a:lnTo>
                    <a:pt x="745667" y="2727706"/>
                  </a:lnTo>
                  <a:lnTo>
                    <a:pt x="748474" y="2734056"/>
                  </a:lnTo>
                  <a:lnTo>
                    <a:pt x="751763" y="2740406"/>
                  </a:lnTo>
                  <a:lnTo>
                    <a:pt x="753668" y="2745486"/>
                  </a:lnTo>
                  <a:lnTo>
                    <a:pt x="754049" y="2748026"/>
                  </a:lnTo>
                  <a:lnTo>
                    <a:pt x="754811" y="2751836"/>
                  </a:lnTo>
                  <a:lnTo>
                    <a:pt x="754811" y="2680766"/>
                  </a:lnTo>
                  <a:lnTo>
                    <a:pt x="752817" y="2678176"/>
                  </a:lnTo>
                  <a:lnTo>
                    <a:pt x="749096" y="2674366"/>
                  </a:lnTo>
                  <a:lnTo>
                    <a:pt x="744410" y="2670556"/>
                  </a:lnTo>
                  <a:lnTo>
                    <a:pt x="738187" y="2669286"/>
                  </a:lnTo>
                  <a:lnTo>
                    <a:pt x="724395" y="2669286"/>
                  </a:lnTo>
                  <a:lnTo>
                    <a:pt x="717308" y="2671826"/>
                  </a:lnTo>
                  <a:lnTo>
                    <a:pt x="709282" y="2674366"/>
                  </a:lnTo>
                  <a:lnTo>
                    <a:pt x="676960" y="2694686"/>
                  </a:lnTo>
                  <a:lnTo>
                    <a:pt x="667981" y="2722626"/>
                  </a:lnTo>
                  <a:lnTo>
                    <a:pt x="668972" y="2731516"/>
                  </a:lnTo>
                  <a:lnTo>
                    <a:pt x="696785" y="2723896"/>
                  </a:lnTo>
                  <a:lnTo>
                    <a:pt x="696137" y="2717546"/>
                  </a:lnTo>
                  <a:lnTo>
                    <a:pt x="696785" y="2713736"/>
                  </a:lnTo>
                  <a:lnTo>
                    <a:pt x="721931" y="2695956"/>
                  </a:lnTo>
                  <a:lnTo>
                    <a:pt x="729551" y="2698496"/>
                  </a:lnTo>
                  <a:lnTo>
                    <a:pt x="732713" y="2701036"/>
                  </a:lnTo>
                  <a:lnTo>
                    <a:pt x="735380" y="2707386"/>
                  </a:lnTo>
                  <a:lnTo>
                    <a:pt x="736790" y="2709926"/>
                  </a:lnTo>
                  <a:lnTo>
                    <a:pt x="732993" y="2713736"/>
                  </a:lnTo>
                  <a:lnTo>
                    <a:pt x="727735" y="2717546"/>
                  </a:lnTo>
                  <a:lnTo>
                    <a:pt x="720991" y="2723896"/>
                  </a:lnTo>
                  <a:lnTo>
                    <a:pt x="712787" y="2730246"/>
                  </a:lnTo>
                  <a:lnTo>
                    <a:pt x="706589" y="2735326"/>
                  </a:lnTo>
                  <a:lnTo>
                    <a:pt x="701332" y="2739136"/>
                  </a:lnTo>
                  <a:lnTo>
                    <a:pt x="697014" y="2742946"/>
                  </a:lnTo>
                  <a:lnTo>
                    <a:pt x="693610" y="2748026"/>
                  </a:lnTo>
                  <a:lnTo>
                    <a:pt x="689546" y="2753106"/>
                  </a:lnTo>
                  <a:lnTo>
                    <a:pt x="687374" y="2758186"/>
                  </a:lnTo>
                  <a:lnTo>
                    <a:pt x="686752" y="2764536"/>
                  </a:lnTo>
                  <a:lnTo>
                    <a:pt x="686231" y="2770886"/>
                  </a:lnTo>
                  <a:lnTo>
                    <a:pt x="687374" y="2775966"/>
                  </a:lnTo>
                  <a:lnTo>
                    <a:pt x="717918" y="2801366"/>
                  </a:lnTo>
                  <a:lnTo>
                    <a:pt x="725322" y="2801366"/>
                  </a:lnTo>
                  <a:lnTo>
                    <a:pt x="733056" y="2800096"/>
                  </a:lnTo>
                  <a:lnTo>
                    <a:pt x="741095" y="2796286"/>
                  </a:lnTo>
                  <a:lnTo>
                    <a:pt x="747331" y="2793746"/>
                  </a:lnTo>
                  <a:lnTo>
                    <a:pt x="752665" y="2789936"/>
                  </a:lnTo>
                  <a:lnTo>
                    <a:pt x="761288" y="2779776"/>
                  </a:lnTo>
                  <a:lnTo>
                    <a:pt x="764032" y="2774696"/>
                  </a:lnTo>
                  <a:lnTo>
                    <a:pt x="764717" y="2773426"/>
                  </a:lnTo>
                  <a:lnTo>
                    <a:pt x="767270" y="2765806"/>
                  </a:lnTo>
                  <a:lnTo>
                    <a:pt x="767651" y="2767076"/>
                  </a:lnTo>
                  <a:lnTo>
                    <a:pt x="768527" y="2768346"/>
                  </a:lnTo>
                  <a:lnTo>
                    <a:pt x="772718" y="2772156"/>
                  </a:lnTo>
                  <a:lnTo>
                    <a:pt x="775004" y="2774696"/>
                  </a:lnTo>
                  <a:lnTo>
                    <a:pt x="776668" y="2775966"/>
                  </a:lnTo>
                  <a:lnTo>
                    <a:pt x="796886" y="2765806"/>
                  </a:lnTo>
                  <a:lnTo>
                    <a:pt x="804481" y="2761996"/>
                  </a:lnTo>
                  <a:close/>
                </a:path>
                <a:path w="6525895" h="3120390">
                  <a:moveTo>
                    <a:pt x="863155" y="2584196"/>
                  </a:moveTo>
                  <a:lnTo>
                    <a:pt x="850328" y="2557526"/>
                  </a:lnTo>
                  <a:lnTo>
                    <a:pt x="822134" y="2571496"/>
                  </a:lnTo>
                  <a:lnTo>
                    <a:pt x="834961" y="2598166"/>
                  </a:lnTo>
                  <a:lnTo>
                    <a:pt x="863155" y="2584196"/>
                  </a:lnTo>
                  <a:close/>
                </a:path>
                <a:path w="6525895" h="3120390">
                  <a:moveTo>
                    <a:pt x="875855" y="2725166"/>
                  </a:moveTo>
                  <a:lnTo>
                    <a:pt x="868489" y="2713736"/>
                  </a:lnTo>
                  <a:lnTo>
                    <a:pt x="862774" y="2704846"/>
                  </a:lnTo>
                  <a:lnTo>
                    <a:pt x="858710" y="2708656"/>
                  </a:lnTo>
                  <a:lnTo>
                    <a:pt x="855395" y="2711196"/>
                  </a:lnTo>
                  <a:lnTo>
                    <a:pt x="850823" y="2713736"/>
                  </a:lnTo>
                  <a:lnTo>
                    <a:pt x="845489" y="2713736"/>
                  </a:lnTo>
                  <a:lnTo>
                    <a:pt x="844105" y="2712466"/>
                  </a:lnTo>
                  <a:lnTo>
                    <a:pt x="843089" y="2711196"/>
                  </a:lnTo>
                  <a:lnTo>
                    <a:pt x="841946" y="2709926"/>
                  </a:lnTo>
                  <a:lnTo>
                    <a:pt x="839279" y="2704846"/>
                  </a:lnTo>
                  <a:lnTo>
                    <a:pt x="835088" y="2697226"/>
                  </a:lnTo>
                  <a:lnTo>
                    <a:pt x="820915" y="2668016"/>
                  </a:lnTo>
                  <a:lnTo>
                    <a:pt x="814133" y="2654046"/>
                  </a:lnTo>
                  <a:lnTo>
                    <a:pt x="833297" y="2643886"/>
                  </a:lnTo>
                  <a:lnTo>
                    <a:pt x="826871" y="2631186"/>
                  </a:lnTo>
                  <a:lnTo>
                    <a:pt x="822388" y="2622296"/>
                  </a:lnTo>
                  <a:lnTo>
                    <a:pt x="803084" y="2631186"/>
                  </a:lnTo>
                  <a:lnTo>
                    <a:pt x="784796" y="2594356"/>
                  </a:lnTo>
                  <a:lnTo>
                    <a:pt x="764476" y="2623566"/>
                  </a:lnTo>
                  <a:lnTo>
                    <a:pt x="774890" y="2645156"/>
                  </a:lnTo>
                  <a:lnTo>
                    <a:pt x="761936" y="2651506"/>
                  </a:lnTo>
                  <a:lnTo>
                    <a:pt x="772858" y="2674366"/>
                  </a:lnTo>
                  <a:lnTo>
                    <a:pt x="785812" y="2668016"/>
                  </a:lnTo>
                  <a:lnTo>
                    <a:pt x="813371" y="2723896"/>
                  </a:lnTo>
                  <a:lnTo>
                    <a:pt x="835723" y="2745486"/>
                  </a:lnTo>
                  <a:lnTo>
                    <a:pt x="840676" y="2744216"/>
                  </a:lnTo>
                  <a:lnTo>
                    <a:pt x="845629" y="2744216"/>
                  </a:lnTo>
                  <a:lnTo>
                    <a:pt x="850582" y="2742946"/>
                  </a:lnTo>
                  <a:lnTo>
                    <a:pt x="855662" y="2740406"/>
                  </a:lnTo>
                  <a:lnTo>
                    <a:pt x="863917" y="2736596"/>
                  </a:lnTo>
                  <a:lnTo>
                    <a:pt x="870635" y="2731516"/>
                  </a:lnTo>
                  <a:lnTo>
                    <a:pt x="875855" y="2725166"/>
                  </a:lnTo>
                  <a:close/>
                </a:path>
                <a:path w="6525895" h="3120390">
                  <a:moveTo>
                    <a:pt x="922210" y="2704846"/>
                  </a:moveTo>
                  <a:lnTo>
                    <a:pt x="870140" y="2598166"/>
                  </a:lnTo>
                  <a:lnTo>
                    <a:pt x="841946" y="2612136"/>
                  </a:lnTo>
                  <a:lnTo>
                    <a:pt x="894016" y="2718816"/>
                  </a:lnTo>
                  <a:lnTo>
                    <a:pt x="922210" y="2704846"/>
                  </a:lnTo>
                  <a:close/>
                </a:path>
                <a:path w="6525895" h="3120390">
                  <a:moveTo>
                    <a:pt x="1035697" y="2610866"/>
                  </a:moveTo>
                  <a:lnTo>
                    <a:pt x="1014222" y="2566416"/>
                  </a:lnTo>
                  <a:lnTo>
                    <a:pt x="1005306" y="2560421"/>
                  </a:lnTo>
                  <a:lnTo>
                    <a:pt x="1005306" y="2622296"/>
                  </a:lnTo>
                  <a:lnTo>
                    <a:pt x="1004366" y="2628646"/>
                  </a:lnTo>
                  <a:lnTo>
                    <a:pt x="1002080" y="2637536"/>
                  </a:lnTo>
                  <a:lnTo>
                    <a:pt x="997267" y="2642616"/>
                  </a:lnTo>
                  <a:lnTo>
                    <a:pt x="982535" y="2650236"/>
                  </a:lnTo>
                  <a:lnTo>
                    <a:pt x="975029" y="2650236"/>
                  </a:lnTo>
                  <a:lnTo>
                    <a:pt x="944714" y="2618486"/>
                  </a:lnTo>
                  <a:lnTo>
                    <a:pt x="942530" y="2604516"/>
                  </a:lnTo>
                  <a:lnTo>
                    <a:pt x="943546" y="2598166"/>
                  </a:lnTo>
                  <a:lnTo>
                    <a:pt x="945832" y="2590546"/>
                  </a:lnTo>
                  <a:lnTo>
                    <a:pt x="950645" y="2584196"/>
                  </a:lnTo>
                  <a:lnTo>
                    <a:pt x="965390" y="2577846"/>
                  </a:lnTo>
                  <a:lnTo>
                    <a:pt x="972883" y="2577846"/>
                  </a:lnTo>
                  <a:lnTo>
                    <a:pt x="1003020" y="2608326"/>
                  </a:lnTo>
                  <a:lnTo>
                    <a:pt x="1005306" y="2622296"/>
                  </a:lnTo>
                  <a:lnTo>
                    <a:pt x="1005306" y="2560421"/>
                  </a:lnTo>
                  <a:lnTo>
                    <a:pt x="1004785" y="2560066"/>
                  </a:lnTo>
                  <a:lnTo>
                    <a:pt x="993965" y="2554986"/>
                  </a:lnTo>
                  <a:lnTo>
                    <a:pt x="982294" y="2551176"/>
                  </a:lnTo>
                  <a:lnTo>
                    <a:pt x="970508" y="2551176"/>
                  </a:lnTo>
                  <a:lnTo>
                    <a:pt x="932573" y="2567686"/>
                  </a:lnTo>
                  <a:lnTo>
                    <a:pt x="912736" y="2600706"/>
                  </a:lnTo>
                  <a:lnTo>
                    <a:pt x="911923" y="2608326"/>
                  </a:lnTo>
                  <a:lnTo>
                    <a:pt x="912101" y="2617216"/>
                  </a:lnTo>
                  <a:lnTo>
                    <a:pt x="928268" y="2655316"/>
                  </a:lnTo>
                  <a:lnTo>
                    <a:pt x="970076" y="2676906"/>
                  </a:lnTo>
                  <a:lnTo>
                    <a:pt x="993863" y="2673096"/>
                  </a:lnTo>
                  <a:lnTo>
                    <a:pt x="1001318" y="2669286"/>
                  </a:lnTo>
                  <a:lnTo>
                    <a:pt x="1012139" y="2662936"/>
                  </a:lnTo>
                  <a:lnTo>
                    <a:pt x="1020978" y="2655316"/>
                  </a:lnTo>
                  <a:lnTo>
                    <a:pt x="1024420" y="2650236"/>
                  </a:lnTo>
                  <a:lnTo>
                    <a:pt x="1027861" y="2645156"/>
                  </a:lnTo>
                  <a:lnTo>
                    <a:pt x="1032827" y="2633726"/>
                  </a:lnTo>
                  <a:lnTo>
                    <a:pt x="1035494" y="2622296"/>
                  </a:lnTo>
                  <a:lnTo>
                    <a:pt x="1035697" y="2610866"/>
                  </a:lnTo>
                  <a:close/>
                </a:path>
                <a:path w="6525895" h="3120390">
                  <a:moveTo>
                    <a:pt x="1174432" y="2581656"/>
                  </a:moveTo>
                  <a:lnTo>
                    <a:pt x="1141691" y="2514346"/>
                  </a:lnTo>
                  <a:lnTo>
                    <a:pt x="1115618" y="2486406"/>
                  </a:lnTo>
                  <a:lnTo>
                    <a:pt x="1110284" y="2485136"/>
                  </a:lnTo>
                  <a:lnTo>
                    <a:pt x="1097851" y="2485136"/>
                  </a:lnTo>
                  <a:lnTo>
                    <a:pt x="1062685" y="2514346"/>
                  </a:lnTo>
                  <a:lnTo>
                    <a:pt x="1059116" y="2525776"/>
                  </a:lnTo>
                  <a:lnTo>
                    <a:pt x="1051369" y="2510536"/>
                  </a:lnTo>
                  <a:lnTo>
                    <a:pt x="1025207" y="2523236"/>
                  </a:lnTo>
                  <a:lnTo>
                    <a:pt x="1077277" y="2628646"/>
                  </a:lnTo>
                  <a:lnTo>
                    <a:pt x="1105471" y="2615946"/>
                  </a:lnTo>
                  <a:lnTo>
                    <a:pt x="1081976" y="2567686"/>
                  </a:lnTo>
                  <a:lnTo>
                    <a:pt x="1078064" y="2558796"/>
                  </a:lnTo>
                  <a:lnTo>
                    <a:pt x="1075118" y="2552446"/>
                  </a:lnTo>
                  <a:lnTo>
                    <a:pt x="1073111" y="2546096"/>
                  </a:lnTo>
                  <a:lnTo>
                    <a:pt x="1072070" y="2542286"/>
                  </a:lnTo>
                  <a:lnTo>
                    <a:pt x="1071422" y="2537206"/>
                  </a:lnTo>
                  <a:lnTo>
                    <a:pt x="1072324" y="2532126"/>
                  </a:lnTo>
                  <a:lnTo>
                    <a:pt x="1075499" y="2525776"/>
                  </a:lnTo>
                  <a:lnTo>
                    <a:pt x="1077404" y="2521966"/>
                  </a:lnTo>
                  <a:lnTo>
                    <a:pt x="1081214" y="2519426"/>
                  </a:lnTo>
                  <a:lnTo>
                    <a:pt x="1086040" y="2516886"/>
                  </a:lnTo>
                  <a:lnTo>
                    <a:pt x="1089850" y="2514346"/>
                  </a:lnTo>
                  <a:lnTo>
                    <a:pt x="1097216" y="2514346"/>
                  </a:lnTo>
                  <a:lnTo>
                    <a:pt x="1100899" y="2515616"/>
                  </a:lnTo>
                  <a:lnTo>
                    <a:pt x="1104074" y="2516886"/>
                  </a:lnTo>
                  <a:lnTo>
                    <a:pt x="1106855" y="2519426"/>
                  </a:lnTo>
                  <a:lnTo>
                    <a:pt x="1109789" y="2521966"/>
                  </a:lnTo>
                  <a:lnTo>
                    <a:pt x="1113980" y="2529586"/>
                  </a:lnTo>
                  <a:lnTo>
                    <a:pt x="1119695" y="2541016"/>
                  </a:lnTo>
                  <a:lnTo>
                    <a:pt x="1146238" y="2595626"/>
                  </a:lnTo>
                  <a:lnTo>
                    <a:pt x="1174432" y="2581656"/>
                  </a:lnTo>
                  <a:close/>
                </a:path>
                <a:path w="6525895" h="3120390">
                  <a:moveTo>
                    <a:pt x="5408041" y="557530"/>
                  </a:moveTo>
                  <a:lnTo>
                    <a:pt x="5404853" y="539750"/>
                  </a:lnTo>
                  <a:lnTo>
                    <a:pt x="5398325" y="523240"/>
                  </a:lnTo>
                  <a:lnTo>
                    <a:pt x="5389245" y="505460"/>
                  </a:lnTo>
                  <a:lnTo>
                    <a:pt x="5383923" y="499110"/>
                  </a:lnTo>
                  <a:lnTo>
                    <a:pt x="5378602" y="492760"/>
                  </a:lnTo>
                  <a:lnTo>
                    <a:pt x="5374818" y="489623"/>
                  </a:lnTo>
                  <a:lnTo>
                    <a:pt x="5374818" y="570230"/>
                  </a:lnTo>
                  <a:lnTo>
                    <a:pt x="5373065" y="580390"/>
                  </a:lnTo>
                  <a:lnTo>
                    <a:pt x="5340553" y="609600"/>
                  </a:lnTo>
                  <a:lnTo>
                    <a:pt x="5331612" y="610870"/>
                  </a:lnTo>
                  <a:lnTo>
                    <a:pt x="5322722" y="609600"/>
                  </a:lnTo>
                  <a:lnTo>
                    <a:pt x="5290909" y="585470"/>
                  </a:lnTo>
                  <a:lnTo>
                    <a:pt x="5276875" y="539750"/>
                  </a:lnTo>
                  <a:lnTo>
                    <a:pt x="5278577" y="530860"/>
                  </a:lnTo>
                  <a:lnTo>
                    <a:pt x="5311914" y="500380"/>
                  </a:lnTo>
                  <a:lnTo>
                    <a:pt x="5320906" y="499110"/>
                  </a:lnTo>
                  <a:lnTo>
                    <a:pt x="5329682" y="500380"/>
                  </a:lnTo>
                  <a:lnTo>
                    <a:pt x="5360733" y="524510"/>
                  </a:lnTo>
                  <a:lnTo>
                    <a:pt x="5374818" y="570230"/>
                  </a:lnTo>
                  <a:lnTo>
                    <a:pt x="5374818" y="489623"/>
                  </a:lnTo>
                  <a:lnTo>
                    <a:pt x="5366385" y="482600"/>
                  </a:lnTo>
                  <a:lnTo>
                    <a:pt x="5352605" y="474980"/>
                  </a:lnTo>
                  <a:lnTo>
                    <a:pt x="5337861" y="471170"/>
                  </a:lnTo>
                  <a:lnTo>
                    <a:pt x="5322608" y="469900"/>
                  </a:lnTo>
                  <a:lnTo>
                    <a:pt x="5306860" y="472440"/>
                  </a:lnTo>
                  <a:lnTo>
                    <a:pt x="5267337" y="492760"/>
                  </a:lnTo>
                  <a:lnTo>
                    <a:pt x="5246141" y="528320"/>
                  </a:lnTo>
                  <a:lnTo>
                    <a:pt x="5243741" y="548640"/>
                  </a:lnTo>
                  <a:lnTo>
                    <a:pt x="5244376" y="557530"/>
                  </a:lnTo>
                  <a:lnTo>
                    <a:pt x="5263146" y="605790"/>
                  </a:lnTo>
                  <a:lnTo>
                    <a:pt x="5299265" y="636270"/>
                  </a:lnTo>
                  <a:lnTo>
                    <a:pt x="5313997" y="640080"/>
                  </a:lnTo>
                  <a:lnTo>
                    <a:pt x="5329263" y="640080"/>
                  </a:lnTo>
                  <a:lnTo>
                    <a:pt x="5376342" y="623570"/>
                  </a:lnTo>
                  <a:lnTo>
                    <a:pt x="5390591" y="610870"/>
                  </a:lnTo>
                  <a:lnTo>
                    <a:pt x="5397881" y="601980"/>
                  </a:lnTo>
                  <a:lnTo>
                    <a:pt x="5404421" y="588010"/>
                  </a:lnTo>
                  <a:lnTo>
                    <a:pt x="5407901" y="572770"/>
                  </a:lnTo>
                  <a:lnTo>
                    <a:pt x="5408041" y="557530"/>
                  </a:lnTo>
                  <a:close/>
                </a:path>
                <a:path w="6525895" h="3120390">
                  <a:moveTo>
                    <a:pt x="5543372" y="520700"/>
                  </a:moveTo>
                  <a:lnTo>
                    <a:pt x="5528881" y="471170"/>
                  </a:lnTo>
                  <a:lnTo>
                    <a:pt x="5512549" y="454355"/>
                  </a:lnTo>
                  <a:lnTo>
                    <a:pt x="5512549" y="520700"/>
                  </a:lnTo>
                  <a:lnTo>
                    <a:pt x="5511749" y="527050"/>
                  </a:lnTo>
                  <a:lnTo>
                    <a:pt x="5509831" y="533400"/>
                  </a:lnTo>
                  <a:lnTo>
                    <a:pt x="5505501" y="538480"/>
                  </a:lnTo>
                  <a:lnTo>
                    <a:pt x="5498909" y="542290"/>
                  </a:lnTo>
                  <a:lnTo>
                    <a:pt x="5491937" y="544830"/>
                  </a:lnTo>
                  <a:lnTo>
                    <a:pt x="5484800" y="544830"/>
                  </a:lnTo>
                  <a:lnTo>
                    <a:pt x="5454916" y="510540"/>
                  </a:lnTo>
                  <a:lnTo>
                    <a:pt x="5452872" y="496570"/>
                  </a:lnTo>
                  <a:lnTo>
                    <a:pt x="5453837" y="490220"/>
                  </a:lnTo>
                  <a:lnTo>
                    <a:pt x="5455971" y="482600"/>
                  </a:lnTo>
                  <a:lnTo>
                    <a:pt x="5460543" y="477520"/>
                  </a:lnTo>
                  <a:lnTo>
                    <a:pt x="5474259" y="471170"/>
                  </a:lnTo>
                  <a:lnTo>
                    <a:pt x="5481117" y="472440"/>
                  </a:lnTo>
                  <a:lnTo>
                    <a:pt x="5506415" y="497840"/>
                  </a:lnTo>
                  <a:lnTo>
                    <a:pt x="5509882" y="505460"/>
                  </a:lnTo>
                  <a:lnTo>
                    <a:pt x="5511927" y="513080"/>
                  </a:lnTo>
                  <a:lnTo>
                    <a:pt x="5512549" y="520700"/>
                  </a:lnTo>
                  <a:lnTo>
                    <a:pt x="5512549" y="454355"/>
                  </a:lnTo>
                  <a:lnTo>
                    <a:pt x="5503608" y="448310"/>
                  </a:lnTo>
                  <a:lnTo>
                    <a:pt x="5493753" y="445770"/>
                  </a:lnTo>
                  <a:lnTo>
                    <a:pt x="5484025" y="444500"/>
                  </a:lnTo>
                  <a:lnTo>
                    <a:pt x="5474424" y="445770"/>
                  </a:lnTo>
                  <a:lnTo>
                    <a:pt x="5443283" y="468630"/>
                  </a:lnTo>
                  <a:lnTo>
                    <a:pt x="5439727" y="482600"/>
                  </a:lnTo>
                  <a:lnTo>
                    <a:pt x="5432501" y="466090"/>
                  </a:lnTo>
                  <a:lnTo>
                    <a:pt x="5405831" y="478790"/>
                  </a:lnTo>
                  <a:lnTo>
                    <a:pt x="5473763" y="627380"/>
                  </a:lnTo>
                  <a:lnTo>
                    <a:pt x="5502326" y="614680"/>
                  </a:lnTo>
                  <a:lnTo>
                    <a:pt x="5477573" y="560070"/>
                  </a:lnTo>
                  <a:lnTo>
                    <a:pt x="5485562" y="563880"/>
                  </a:lnTo>
                  <a:lnTo>
                    <a:pt x="5492420" y="565150"/>
                  </a:lnTo>
                  <a:lnTo>
                    <a:pt x="5504243" y="565150"/>
                  </a:lnTo>
                  <a:lnTo>
                    <a:pt x="5510225" y="563880"/>
                  </a:lnTo>
                  <a:lnTo>
                    <a:pt x="5516169" y="561340"/>
                  </a:lnTo>
                  <a:lnTo>
                    <a:pt x="5518328" y="560070"/>
                  </a:lnTo>
                  <a:lnTo>
                    <a:pt x="5524817" y="556260"/>
                  </a:lnTo>
                  <a:lnTo>
                    <a:pt x="5531891" y="549910"/>
                  </a:lnTo>
                  <a:lnTo>
                    <a:pt x="5535041" y="544830"/>
                  </a:lnTo>
                  <a:lnTo>
                    <a:pt x="5537390" y="541020"/>
                  </a:lnTo>
                  <a:lnTo>
                    <a:pt x="5541315" y="532130"/>
                  </a:lnTo>
                  <a:lnTo>
                    <a:pt x="5543372" y="520700"/>
                  </a:lnTo>
                  <a:close/>
                </a:path>
                <a:path w="6525895" h="3120390">
                  <a:moveTo>
                    <a:pt x="5625401" y="360680"/>
                  </a:moveTo>
                  <a:lnTo>
                    <a:pt x="5613336" y="334010"/>
                  </a:lnTo>
                  <a:lnTo>
                    <a:pt x="5584901" y="346710"/>
                  </a:lnTo>
                  <a:lnTo>
                    <a:pt x="5596814" y="373380"/>
                  </a:lnTo>
                  <a:lnTo>
                    <a:pt x="5625401" y="360680"/>
                  </a:lnTo>
                  <a:close/>
                </a:path>
                <a:path w="6525895" h="3120390">
                  <a:moveTo>
                    <a:pt x="5634431" y="502920"/>
                  </a:moveTo>
                  <a:lnTo>
                    <a:pt x="5627027" y="490220"/>
                  </a:lnTo>
                  <a:lnTo>
                    <a:pt x="5621845" y="481330"/>
                  </a:lnTo>
                  <a:lnTo>
                    <a:pt x="5617667" y="485140"/>
                  </a:lnTo>
                  <a:lnTo>
                    <a:pt x="5614225" y="487680"/>
                  </a:lnTo>
                  <a:lnTo>
                    <a:pt x="5609768" y="490220"/>
                  </a:lnTo>
                  <a:lnTo>
                    <a:pt x="5604434" y="490220"/>
                  </a:lnTo>
                  <a:lnTo>
                    <a:pt x="5603037" y="488950"/>
                  </a:lnTo>
                  <a:lnTo>
                    <a:pt x="5602033" y="487680"/>
                  </a:lnTo>
                  <a:lnTo>
                    <a:pt x="5600903" y="486410"/>
                  </a:lnTo>
                  <a:lnTo>
                    <a:pt x="5598465" y="481330"/>
                  </a:lnTo>
                  <a:lnTo>
                    <a:pt x="5594413" y="472440"/>
                  </a:lnTo>
                  <a:lnTo>
                    <a:pt x="5580418" y="441960"/>
                  </a:lnTo>
                  <a:lnTo>
                    <a:pt x="5574601" y="429260"/>
                  </a:lnTo>
                  <a:lnTo>
                    <a:pt x="5594045" y="420370"/>
                  </a:lnTo>
                  <a:lnTo>
                    <a:pt x="5587746" y="406400"/>
                  </a:lnTo>
                  <a:lnTo>
                    <a:pt x="5583745" y="397510"/>
                  </a:lnTo>
                  <a:lnTo>
                    <a:pt x="5564175" y="406400"/>
                  </a:lnTo>
                  <a:lnTo>
                    <a:pt x="5546801" y="368300"/>
                  </a:lnTo>
                  <a:lnTo>
                    <a:pt x="5525833" y="397510"/>
                  </a:lnTo>
                  <a:lnTo>
                    <a:pt x="5535485" y="419100"/>
                  </a:lnTo>
                  <a:lnTo>
                    <a:pt x="5522417" y="425450"/>
                  </a:lnTo>
                  <a:lnTo>
                    <a:pt x="5532806" y="448310"/>
                  </a:lnTo>
                  <a:lnTo>
                    <a:pt x="5545887" y="441960"/>
                  </a:lnTo>
                  <a:lnTo>
                    <a:pt x="5571947" y="499110"/>
                  </a:lnTo>
                  <a:lnTo>
                    <a:pt x="5593766" y="520700"/>
                  </a:lnTo>
                  <a:lnTo>
                    <a:pt x="5603672" y="520700"/>
                  </a:lnTo>
                  <a:lnTo>
                    <a:pt x="5608637" y="519430"/>
                  </a:lnTo>
                  <a:lnTo>
                    <a:pt x="5613857" y="516890"/>
                  </a:lnTo>
                  <a:lnTo>
                    <a:pt x="5622239" y="513080"/>
                  </a:lnTo>
                  <a:lnTo>
                    <a:pt x="5629097" y="508000"/>
                  </a:lnTo>
                  <a:lnTo>
                    <a:pt x="5634431" y="502920"/>
                  </a:lnTo>
                  <a:close/>
                </a:path>
                <a:path w="6525895" h="3120390">
                  <a:moveTo>
                    <a:pt x="5681281" y="482600"/>
                  </a:moveTo>
                  <a:lnTo>
                    <a:pt x="5632145" y="375920"/>
                  </a:lnTo>
                  <a:lnTo>
                    <a:pt x="5603557" y="388620"/>
                  </a:lnTo>
                  <a:lnTo>
                    <a:pt x="5652719" y="496570"/>
                  </a:lnTo>
                  <a:lnTo>
                    <a:pt x="5681281" y="482600"/>
                  </a:lnTo>
                  <a:close/>
                </a:path>
                <a:path w="6525895" h="3120390">
                  <a:moveTo>
                    <a:pt x="5867451" y="398780"/>
                  </a:moveTo>
                  <a:lnTo>
                    <a:pt x="5835281" y="327660"/>
                  </a:lnTo>
                  <a:lnTo>
                    <a:pt x="5831268" y="318770"/>
                  </a:lnTo>
                  <a:lnTo>
                    <a:pt x="5826938" y="312420"/>
                  </a:lnTo>
                  <a:lnTo>
                    <a:pt x="5817311" y="303530"/>
                  </a:lnTo>
                  <a:lnTo>
                    <a:pt x="5811063" y="300990"/>
                  </a:lnTo>
                  <a:lnTo>
                    <a:pt x="5797220" y="298450"/>
                  </a:lnTo>
                  <a:lnTo>
                    <a:pt x="5789727" y="300990"/>
                  </a:lnTo>
                  <a:lnTo>
                    <a:pt x="5781865" y="303530"/>
                  </a:lnTo>
                  <a:lnTo>
                    <a:pt x="5756719" y="336550"/>
                  </a:lnTo>
                  <a:lnTo>
                    <a:pt x="5750865" y="331470"/>
                  </a:lnTo>
                  <a:lnTo>
                    <a:pt x="5744769" y="328930"/>
                  </a:lnTo>
                  <a:lnTo>
                    <a:pt x="5731967" y="328930"/>
                  </a:lnTo>
                  <a:lnTo>
                    <a:pt x="5696674" y="354330"/>
                  </a:lnTo>
                  <a:lnTo>
                    <a:pt x="5692711" y="365760"/>
                  </a:lnTo>
                  <a:lnTo>
                    <a:pt x="5685968" y="350520"/>
                  </a:lnTo>
                  <a:lnTo>
                    <a:pt x="5659691" y="363220"/>
                  </a:lnTo>
                  <a:lnTo>
                    <a:pt x="5708828" y="471170"/>
                  </a:lnTo>
                  <a:lnTo>
                    <a:pt x="5737415" y="457200"/>
                  </a:lnTo>
                  <a:lnTo>
                    <a:pt x="5713527" y="405130"/>
                  </a:lnTo>
                  <a:lnTo>
                    <a:pt x="5708713" y="394970"/>
                  </a:lnTo>
                  <a:lnTo>
                    <a:pt x="5706173" y="387350"/>
                  </a:lnTo>
                  <a:lnTo>
                    <a:pt x="5705145" y="377190"/>
                  </a:lnTo>
                  <a:lnTo>
                    <a:pt x="5706059" y="372110"/>
                  </a:lnTo>
                  <a:lnTo>
                    <a:pt x="5708459" y="368300"/>
                  </a:lnTo>
                  <a:lnTo>
                    <a:pt x="5710148" y="365760"/>
                  </a:lnTo>
                  <a:lnTo>
                    <a:pt x="5710999" y="364490"/>
                  </a:lnTo>
                  <a:lnTo>
                    <a:pt x="5714441" y="360680"/>
                  </a:lnTo>
                  <a:lnTo>
                    <a:pt x="5718734" y="359410"/>
                  </a:lnTo>
                  <a:lnTo>
                    <a:pt x="5722429" y="358140"/>
                  </a:lnTo>
                  <a:lnTo>
                    <a:pt x="5725592" y="356870"/>
                  </a:lnTo>
                  <a:lnTo>
                    <a:pt x="5731319" y="358140"/>
                  </a:lnTo>
                  <a:lnTo>
                    <a:pt x="5733859" y="359410"/>
                  </a:lnTo>
                  <a:lnTo>
                    <a:pt x="5738673" y="364490"/>
                  </a:lnTo>
                  <a:lnTo>
                    <a:pt x="5742241" y="370840"/>
                  </a:lnTo>
                  <a:lnTo>
                    <a:pt x="5747055" y="382270"/>
                  </a:lnTo>
                  <a:lnTo>
                    <a:pt x="5774118" y="440690"/>
                  </a:lnTo>
                  <a:lnTo>
                    <a:pt x="5802554" y="427990"/>
                  </a:lnTo>
                  <a:lnTo>
                    <a:pt x="5778932" y="375920"/>
                  </a:lnTo>
                  <a:lnTo>
                    <a:pt x="5774360" y="365760"/>
                  </a:lnTo>
                  <a:lnTo>
                    <a:pt x="5771705" y="358140"/>
                  </a:lnTo>
                  <a:lnTo>
                    <a:pt x="5771553" y="356870"/>
                  </a:lnTo>
                  <a:lnTo>
                    <a:pt x="5771070" y="353060"/>
                  </a:lnTo>
                  <a:lnTo>
                    <a:pt x="5770550" y="346710"/>
                  </a:lnTo>
                  <a:lnTo>
                    <a:pt x="5771439" y="342900"/>
                  </a:lnTo>
                  <a:lnTo>
                    <a:pt x="5773877" y="339090"/>
                  </a:lnTo>
                  <a:lnTo>
                    <a:pt x="5775083" y="336550"/>
                  </a:lnTo>
                  <a:lnTo>
                    <a:pt x="5776277" y="334010"/>
                  </a:lnTo>
                  <a:lnTo>
                    <a:pt x="5779452" y="331470"/>
                  </a:lnTo>
                  <a:lnTo>
                    <a:pt x="5783389" y="330200"/>
                  </a:lnTo>
                  <a:lnTo>
                    <a:pt x="5788965" y="327660"/>
                  </a:lnTo>
                  <a:lnTo>
                    <a:pt x="5793930" y="327660"/>
                  </a:lnTo>
                  <a:lnTo>
                    <a:pt x="5798375" y="330200"/>
                  </a:lnTo>
                  <a:lnTo>
                    <a:pt x="5801792" y="332740"/>
                  </a:lnTo>
                  <a:lnTo>
                    <a:pt x="5805995" y="339090"/>
                  </a:lnTo>
                  <a:lnTo>
                    <a:pt x="5810821" y="349250"/>
                  </a:lnTo>
                  <a:lnTo>
                    <a:pt x="5838888" y="411480"/>
                  </a:lnTo>
                  <a:lnTo>
                    <a:pt x="5867451" y="398780"/>
                  </a:lnTo>
                  <a:close/>
                </a:path>
                <a:path w="6525895" h="3120390">
                  <a:moveTo>
                    <a:pt x="5868086" y="250190"/>
                  </a:moveTo>
                  <a:lnTo>
                    <a:pt x="5856021" y="223520"/>
                  </a:lnTo>
                  <a:lnTo>
                    <a:pt x="5827458" y="236220"/>
                  </a:lnTo>
                  <a:lnTo>
                    <a:pt x="5839523" y="262890"/>
                  </a:lnTo>
                  <a:lnTo>
                    <a:pt x="5868086" y="250190"/>
                  </a:lnTo>
                  <a:close/>
                </a:path>
                <a:path w="6525895" h="3120390">
                  <a:moveTo>
                    <a:pt x="5923991" y="372110"/>
                  </a:moveTo>
                  <a:lnTo>
                    <a:pt x="5874702" y="264160"/>
                  </a:lnTo>
                  <a:lnTo>
                    <a:pt x="5846115" y="278130"/>
                  </a:lnTo>
                  <a:lnTo>
                    <a:pt x="5895403" y="386080"/>
                  </a:lnTo>
                  <a:lnTo>
                    <a:pt x="5923991" y="372110"/>
                  </a:lnTo>
                  <a:close/>
                </a:path>
                <a:path w="6525895" h="3120390">
                  <a:moveTo>
                    <a:pt x="6038405" y="320040"/>
                  </a:moveTo>
                  <a:lnTo>
                    <a:pt x="6026975" y="294640"/>
                  </a:lnTo>
                  <a:lnTo>
                    <a:pt x="5980862" y="316230"/>
                  </a:lnTo>
                  <a:lnTo>
                    <a:pt x="5976048" y="318770"/>
                  </a:lnTo>
                  <a:lnTo>
                    <a:pt x="5968428" y="322580"/>
                  </a:lnTo>
                  <a:lnTo>
                    <a:pt x="5975807" y="299720"/>
                  </a:lnTo>
                  <a:lnTo>
                    <a:pt x="5989244" y="254000"/>
                  </a:lnTo>
                  <a:lnTo>
                    <a:pt x="5995225" y="233680"/>
                  </a:lnTo>
                  <a:lnTo>
                    <a:pt x="5986081" y="213360"/>
                  </a:lnTo>
                  <a:lnTo>
                    <a:pt x="5896927" y="254000"/>
                  </a:lnTo>
                  <a:lnTo>
                    <a:pt x="5907710" y="278130"/>
                  </a:lnTo>
                  <a:lnTo>
                    <a:pt x="5951029" y="257810"/>
                  </a:lnTo>
                  <a:lnTo>
                    <a:pt x="5955347" y="255270"/>
                  </a:lnTo>
                  <a:lnTo>
                    <a:pt x="5958649" y="254000"/>
                  </a:lnTo>
                  <a:lnTo>
                    <a:pt x="5956871" y="259080"/>
                  </a:lnTo>
                  <a:lnTo>
                    <a:pt x="5951271" y="276860"/>
                  </a:lnTo>
                  <a:lnTo>
                    <a:pt x="5931979" y="341630"/>
                  </a:lnTo>
                  <a:lnTo>
                    <a:pt x="5942127" y="364490"/>
                  </a:lnTo>
                  <a:lnTo>
                    <a:pt x="6032906" y="322580"/>
                  </a:lnTo>
                  <a:lnTo>
                    <a:pt x="6038405" y="320040"/>
                  </a:lnTo>
                  <a:close/>
                </a:path>
                <a:path w="6525895" h="3120390">
                  <a:moveTo>
                    <a:pt x="6151308" y="269240"/>
                  </a:moveTo>
                  <a:lnTo>
                    <a:pt x="6146495" y="264160"/>
                  </a:lnTo>
                  <a:lnTo>
                    <a:pt x="6142533" y="260350"/>
                  </a:lnTo>
                  <a:lnTo>
                    <a:pt x="6139637" y="256540"/>
                  </a:lnTo>
                  <a:lnTo>
                    <a:pt x="6136589" y="252730"/>
                  </a:lnTo>
                  <a:lnTo>
                    <a:pt x="6133020" y="245110"/>
                  </a:lnTo>
                  <a:lnTo>
                    <a:pt x="6128690" y="236220"/>
                  </a:lnTo>
                  <a:lnTo>
                    <a:pt x="6126962" y="232410"/>
                  </a:lnTo>
                  <a:lnTo>
                    <a:pt x="6113729" y="203200"/>
                  </a:lnTo>
                  <a:lnTo>
                    <a:pt x="6112548" y="200660"/>
                  </a:lnTo>
                  <a:lnTo>
                    <a:pt x="6109601" y="194310"/>
                  </a:lnTo>
                  <a:lnTo>
                    <a:pt x="6105639" y="187960"/>
                  </a:lnTo>
                  <a:lnTo>
                    <a:pt x="6101905" y="182918"/>
                  </a:lnTo>
                  <a:lnTo>
                    <a:pt x="6101905" y="256540"/>
                  </a:lnTo>
                  <a:lnTo>
                    <a:pt x="6101143" y="261620"/>
                  </a:lnTo>
                  <a:lnTo>
                    <a:pt x="6098857" y="265430"/>
                  </a:lnTo>
                  <a:lnTo>
                    <a:pt x="6095682" y="270510"/>
                  </a:lnTo>
                  <a:lnTo>
                    <a:pt x="6091479" y="274320"/>
                  </a:lnTo>
                  <a:lnTo>
                    <a:pt x="6086411" y="276860"/>
                  </a:lnTo>
                  <a:lnTo>
                    <a:pt x="6081839" y="279400"/>
                  </a:lnTo>
                  <a:lnTo>
                    <a:pt x="6077394" y="279400"/>
                  </a:lnTo>
                  <a:lnTo>
                    <a:pt x="6073064" y="278130"/>
                  </a:lnTo>
                  <a:lnTo>
                    <a:pt x="6068771" y="275590"/>
                  </a:lnTo>
                  <a:lnTo>
                    <a:pt x="6065723" y="273050"/>
                  </a:lnTo>
                  <a:lnTo>
                    <a:pt x="6063805" y="269240"/>
                  </a:lnTo>
                  <a:lnTo>
                    <a:pt x="6062027" y="265430"/>
                  </a:lnTo>
                  <a:lnTo>
                    <a:pt x="6062281" y="261620"/>
                  </a:lnTo>
                  <a:lnTo>
                    <a:pt x="6064809" y="256540"/>
                  </a:lnTo>
                  <a:lnTo>
                    <a:pt x="6066599" y="254000"/>
                  </a:lnTo>
                  <a:lnTo>
                    <a:pt x="6070905" y="250190"/>
                  </a:lnTo>
                  <a:lnTo>
                    <a:pt x="6078156" y="245110"/>
                  </a:lnTo>
                  <a:lnTo>
                    <a:pt x="6085256" y="240030"/>
                  </a:lnTo>
                  <a:lnTo>
                    <a:pt x="6090348" y="234950"/>
                  </a:lnTo>
                  <a:lnTo>
                    <a:pt x="6093523" y="232410"/>
                  </a:lnTo>
                  <a:lnTo>
                    <a:pt x="6096051" y="238760"/>
                  </a:lnTo>
                  <a:lnTo>
                    <a:pt x="6099251" y="245110"/>
                  </a:lnTo>
                  <a:lnTo>
                    <a:pt x="6100889" y="250190"/>
                  </a:lnTo>
                  <a:lnTo>
                    <a:pt x="6101258" y="252730"/>
                  </a:lnTo>
                  <a:lnTo>
                    <a:pt x="6101905" y="256540"/>
                  </a:lnTo>
                  <a:lnTo>
                    <a:pt x="6101905" y="182918"/>
                  </a:lnTo>
                  <a:lnTo>
                    <a:pt x="6098337" y="179070"/>
                  </a:lnTo>
                  <a:lnTo>
                    <a:pt x="6093638" y="175260"/>
                  </a:lnTo>
                  <a:lnTo>
                    <a:pt x="6087542" y="173990"/>
                  </a:lnTo>
                  <a:lnTo>
                    <a:pt x="6073737" y="173990"/>
                  </a:lnTo>
                  <a:lnTo>
                    <a:pt x="6031814" y="191770"/>
                  </a:lnTo>
                  <a:lnTo>
                    <a:pt x="6015952" y="224790"/>
                  </a:lnTo>
                  <a:lnTo>
                    <a:pt x="6016676" y="233680"/>
                  </a:lnTo>
                  <a:lnTo>
                    <a:pt x="6044755" y="227330"/>
                  </a:lnTo>
                  <a:lnTo>
                    <a:pt x="6044235" y="220980"/>
                  </a:lnTo>
                  <a:lnTo>
                    <a:pt x="6044870" y="215900"/>
                  </a:lnTo>
                  <a:lnTo>
                    <a:pt x="6046787" y="213360"/>
                  </a:lnTo>
                  <a:lnTo>
                    <a:pt x="6048807" y="209550"/>
                  </a:lnTo>
                  <a:lnTo>
                    <a:pt x="6052248" y="207010"/>
                  </a:lnTo>
                  <a:lnTo>
                    <a:pt x="6057341" y="204470"/>
                  </a:lnTo>
                  <a:lnTo>
                    <a:pt x="6064809" y="200660"/>
                  </a:lnTo>
                  <a:lnTo>
                    <a:pt x="6074346" y="200660"/>
                  </a:lnTo>
                  <a:lnTo>
                    <a:pt x="6078029" y="201930"/>
                  </a:lnTo>
                  <a:lnTo>
                    <a:pt x="6081204" y="205740"/>
                  </a:lnTo>
                  <a:lnTo>
                    <a:pt x="6085014" y="213360"/>
                  </a:lnTo>
                  <a:lnTo>
                    <a:pt x="6081128" y="217170"/>
                  </a:lnTo>
                  <a:lnTo>
                    <a:pt x="6075756" y="222250"/>
                  </a:lnTo>
                  <a:lnTo>
                    <a:pt x="6068885" y="227330"/>
                  </a:lnTo>
                  <a:lnTo>
                    <a:pt x="6060503" y="233680"/>
                  </a:lnTo>
                  <a:lnTo>
                    <a:pt x="6054191" y="238760"/>
                  </a:lnTo>
                  <a:lnTo>
                    <a:pt x="6048794" y="242570"/>
                  </a:lnTo>
                  <a:lnTo>
                    <a:pt x="6044336" y="246380"/>
                  </a:lnTo>
                  <a:lnTo>
                    <a:pt x="6040818" y="250190"/>
                  </a:lnTo>
                  <a:lnTo>
                    <a:pt x="6036767" y="255270"/>
                  </a:lnTo>
                  <a:lnTo>
                    <a:pt x="6034329" y="261620"/>
                  </a:lnTo>
                  <a:lnTo>
                    <a:pt x="6032805" y="273050"/>
                  </a:lnTo>
                  <a:lnTo>
                    <a:pt x="6033833" y="279400"/>
                  </a:lnTo>
                  <a:lnTo>
                    <a:pt x="6071159" y="306070"/>
                  </a:lnTo>
                  <a:lnTo>
                    <a:pt x="6078931" y="303530"/>
                  </a:lnTo>
                  <a:lnTo>
                    <a:pt x="6087059" y="300990"/>
                  </a:lnTo>
                  <a:lnTo>
                    <a:pt x="6093396" y="298450"/>
                  </a:lnTo>
                  <a:lnTo>
                    <a:pt x="6098730" y="294640"/>
                  </a:lnTo>
                  <a:lnTo>
                    <a:pt x="6107633" y="284480"/>
                  </a:lnTo>
                  <a:lnTo>
                    <a:pt x="6110554" y="279400"/>
                  </a:lnTo>
                  <a:lnTo>
                    <a:pt x="6111291" y="278130"/>
                  </a:lnTo>
                  <a:lnTo>
                    <a:pt x="6113970" y="271780"/>
                  </a:lnTo>
                  <a:lnTo>
                    <a:pt x="6114491" y="271780"/>
                  </a:lnTo>
                  <a:lnTo>
                    <a:pt x="6115253" y="273050"/>
                  </a:lnTo>
                  <a:lnTo>
                    <a:pt x="6116498" y="274320"/>
                  </a:lnTo>
                  <a:lnTo>
                    <a:pt x="6119304" y="278130"/>
                  </a:lnTo>
                  <a:lnTo>
                    <a:pt x="6121463" y="279400"/>
                  </a:lnTo>
                  <a:lnTo>
                    <a:pt x="6123114" y="281940"/>
                  </a:lnTo>
                  <a:lnTo>
                    <a:pt x="6145669" y="271780"/>
                  </a:lnTo>
                  <a:lnTo>
                    <a:pt x="6151308" y="269240"/>
                  </a:lnTo>
                  <a:close/>
                </a:path>
                <a:path w="6525895" h="3120390">
                  <a:moveTo>
                    <a:pt x="6214681" y="91440"/>
                  </a:moveTo>
                  <a:lnTo>
                    <a:pt x="6202604" y="64770"/>
                  </a:lnTo>
                  <a:lnTo>
                    <a:pt x="6174041" y="78740"/>
                  </a:lnTo>
                  <a:lnTo>
                    <a:pt x="6186119" y="105410"/>
                  </a:lnTo>
                  <a:lnTo>
                    <a:pt x="6214681" y="91440"/>
                  </a:lnTo>
                  <a:close/>
                </a:path>
                <a:path w="6525895" h="3120390">
                  <a:moveTo>
                    <a:pt x="6223698" y="233680"/>
                  </a:moveTo>
                  <a:lnTo>
                    <a:pt x="6216294" y="220980"/>
                  </a:lnTo>
                  <a:lnTo>
                    <a:pt x="6211113" y="212090"/>
                  </a:lnTo>
                  <a:lnTo>
                    <a:pt x="6206934" y="217170"/>
                  </a:lnTo>
                  <a:lnTo>
                    <a:pt x="6203493" y="219710"/>
                  </a:lnTo>
                  <a:lnTo>
                    <a:pt x="6200838" y="220980"/>
                  </a:lnTo>
                  <a:lnTo>
                    <a:pt x="6193587" y="220980"/>
                  </a:lnTo>
                  <a:lnTo>
                    <a:pt x="6192215" y="219710"/>
                  </a:lnTo>
                  <a:lnTo>
                    <a:pt x="6190170" y="217170"/>
                  </a:lnTo>
                  <a:lnTo>
                    <a:pt x="6187643" y="212090"/>
                  </a:lnTo>
                  <a:lnTo>
                    <a:pt x="6183681" y="203200"/>
                  </a:lnTo>
                  <a:lnTo>
                    <a:pt x="6169609" y="172720"/>
                  </a:lnTo>
                  <a:lnTo>
                    <a:pt x="6163742" y="160020"/>
                  </a:lnTo>
                  <a:lnTo>
                    <a:pt x="6183312" y="151130"/>
                  </a:lnTo>
                  <a:lnTo>
                    <a:pt x="6176937" y="137160"/>
                  </a:lnTo>
                  <a:lnTo>
                    <a:pt x="6172886" y="128270"/>
                  </a:lnTo>
                  <a:lnTo>
                    <a:pt x="6153467" y="137160"/>
                  </a:lnTo>
                  <a:lnTo>
                    <a:pt x="6136068" y="99060"/>
                  </a:lnTo>
                  <a:lnTo>
                    <a:pt x="6114974" y="129540"/>
                  </a:lnTo>
                  <a:lnTo>
                    <a:pt x="6124765" y="149860"/>
                  </a:lnTo>
                  <a:lnTo>
                    <a:pt x="6111684" y="156210"/>
                  </a:lnTo>
                  <a:lnTo>
                    <a:pt x="6122111" y="179070"/>
                  </a:lnTo>
                  <a:lnTo>
                    <a:pt x="6135179" y="172720"/>
                  </a:lnTo>
                  <a:lnTo>
                    <a:pt x="6161214" y="229870"/>
                  </a:lnTo>
                  <a:lnTo>
                    <a:pt x="6164631" y="237490"/>
                  </a:lnTo>
                  <a:lnTo>
                    <a:pt x="6166675" y="240030"/>
                  </a:lnTo>
                  <a:lnTo>
                    <a:pt x="6169596" y="243840"/>
                  </a:lnTo>
                  <a:lnTo>
                    <a:pt x="6172644" y="247650"/>
                  </a:lnTo>
                  <a:lnTo>
                    <a:pt x="6175819" y="248920"/>
                  </a:lnTo>
                  <a:lnTo>
                    <a:pt x="6178982" y="251460"/>
                  </a:lnTo>
                  <a:lnTo>
                    <a:pt x="6192825" y="251460"/>
                  </a:lnTo>
                  <a:lnTo>
                    <a:pt x="6197917" y="250190"/>
                  </a:lnTo>
                  <a:lnTo>
                    <a:pt x="6202997" y="247650"/>
                  </a:lnTo>
                  <a:lnTo>
                    <a:pt x="6211379" y="243840"/>
                  </a:lnTo>
                  <a:lnTo>
                    <a:pt x="6218364" y="238760"/>
                  </a:lnTo>
                  <a:lnTo>
                    <a:pt x="6223698" y="233680"/>
                  </a:lnTo>
                  <a:close/>
                </a:path>
                <a:path w="6525895" h="3120390">
                  <a:moveTo>
                    <a:pt x="6270549" y="214630"/>
                  </a:moveTo>
                  <a:lnTo>
                    <a:pt x="6221285" y="106680"/>
                  </a:lnTo>
                  <a:lnTo>
                    <a:pt x="6192825" y="119380"/>
                  </a:lnTo>
                  <a:lnTo>
                    <a:pt x="6241986" y="227330"/>
                  </a:lnTo>
                  <a:lnTo>
                    <a:pt x="6270549" y="214630"/>
                  </a:lnTo>
                  <a:close/>
                </a:path>
                <a:path w="6525895" h="3120390">
                  <a:moveTo>
                    <a:pt x="6386462" y="123190"/>
                  </a:moveTo>
                  <a:lnTo>
                    <a:pt x="6366167" y="78740"/>
                  </a:lnTo>
                  <a:lnTo>
                    <a:pt x="6355753" y="70561"/>
                  </a:lnTo>
                  <a:lnTo>
                    <a:pt x="6355753" y="134620"/>
                  </a:lnTo>
                  <a:lnTo>
                    <a:pt x="6354635" y="140970"/>
                  </a:lnTo>
                  <a:lnTo>
                    <a:pt x="6352235" y="148590"/>
                  </a:lnTo>
                  <a:lnTo>
                    <a:pt x="6347269" y="153670"/>
                  </a:lnTo>
                  <a:lnTo>
                    <a:pt x="6332271" y="161290"/>
                  </a:lnTo>
                  <a:lnTo>
                    <a:pt x="6324803" y="161290"/>
                  </a:lnTo>
                  <a:lnTo>
                    <a:pt x="6317183" y="157480"/>
                  </a:lnTo>
                  <a:lnTo>
                    <a:pt x="6311633" y="154940"/>
                  </a:lnTo>
                  <a:lnTo>
                    <a:pt x="6293497" y="114300"/>
                  </a:lnTo>
                  <a:lnTo>
                    <a:pt x="6294691" y="107950"/>
                  </a:lnTo>
                  <a:lnTo>
                    <a:pt x="6297092" y="100330"/>
                  </a:lnTo>
                  <a:lnTo>
                    <a:pt x="6302184" y="95250"/>
                  </a:lnTo>
                  <a:lnTo>
                    <a:pt x="6317031" y="87630"/>
                  </a:lnTo>
                  <a:lnTo>
                    <a:pt x="6324524" y="87630"/>
                  </a:lnTo>
                  <a:lnTo>
                    <a:pt x="6332144" y="91440"/>
                  </a:lnTo>
                  <a:lnTo>
                    <a:pt x="6337617" y="93980"/>
                  </a:lnTo>
                  <a:lnTo>
                    <a:pt x="6355753" y="134620"/>
                  </a:lnTo>
                  <a:lnTo>
                    <a:pt x="6355753" y="70561"/>
                  </a:lnTo>
                  <a:lnTo>
                    <a:pt x="6346253" y="66040"/>
                  </a:lnTo>
                  <a:lnTo>
                    <a:pt x="6334709" y="62230"/>
                  </a:lnTo>
                  <a:lnTo>
                    <a:pt x="6322949" y="62230"/>
                  </a:lnTo>
                  <a:lnTo>
                    <a:pt x="6284595" y="76200"/>
                  </a:lnTo>
                  <a:lnTo>
                    <a:pt x="6278600" y="82550"/>
                  </a:lnTo>
                  <a:lnTo>
                    <a:pt x="6273355" y="87630"/>
                  </a:lnTo>
                  <a:lnTo>
                    <a:pt x="6262776" y="125730"/>
                  </a:lnTo>
                  <a:lnTo>
                    <a:pt x="6263678" y="133350"/>
                  </a:lnTo>
                  <a:lnTo>
                    <a:pt x="6283541" y="171450"/>
                  </a:lnTo>
                  <a:lnTo>
                    <a:pt x="6319190" y="186690"/>
                  </a:lnTo>
                  <a:lnTo>
                    <a:pt x="6327318" y="186690"/>
                  </a:lnTo>
                  <a:lnTo>
                    <a:pt x="6370548" y="166370"/>
                  </a:lnTo>
                  <a:lnTo>
                    <a:pt x="6374638" y="161290"/>
                  </a:lnTo>
                  <a:lnTo>
                    <a:pt x="6377711" y="157480"/>
                  </a:lnTo>
                  <a:lnTo>
                    <a:pt x="6382956" y="146050"/>
                  </a:lnTo>
                  <a:lnTo>
                    <a:pt x="6385928" y="134620"/>
                  </a:lnTo>
                  <a:lnTo>
                    <a:pt x="6386462" y="123190"/>
                  </a:lnTo>
                  <a:close/>
                </a:path>
                <a:path w="6525895" h="3120390">
                  <a:moveTo>
                    <a:pt x="6525819" y="97790"/>
                  </a:moveTo>
                  <a:lnTo>
                    <a:pt x="6495339" y="30480"/>
                  </a:lnTo>
                  <a:lnTo>
                    <a:pt x="6494069" y="27940"/>
                  </a:lnTo>
                  <a:lnTo>
                    <a:pt x="6491529" y="22860"/>
                  </a:lnTo>
                  <a:lnTo>
                    <a:pt x="6488112" y="16510"/>
                  </a:lnTo>
                  <a:lnTo>
                    <a:pt x="6484937" y="12700"/>
                  </a:lnTo>
                  <a:lnTo>
                    <a:pt x="6481889" y="7620"/>
                  </a:lnTo>
                  <a:lnTo>
                    <a:pt x="6478206" y="5080"/>
                  </a:lnTo>
                  <a:lnTo>
                    <a:pt x="6473876" y="2540"/>
                  </a:lnTo>
                  <a:lnTo>
                    <a:pt x="6469697" y="0"/>
                  </a:lnTo>
                  <a:lnTo>
                    <a:pt x="6451905" y="0"/>
                  </a:lnTo>
                  <a:lnTo>
                    <a:pt x="6445567" y="1270"/>
                  </a:lnTo>
                  <a:lnTo>
                    <a:pt x="6415989" y="26670"/>
                  </a:lnTo>
                  <a:lnTo>
                    <a:pt x="6412154" y="38100"/>
                  </a:lnTo>
                  <a:lnTo>
                    <a:pt x="6404927" y="22860"/>
                  </a:lnTo>
                  <a:lnTo>
                    <a:pt x="6378384" y="34290"/>
                  </a:lnTo>
                  <a:lnTo>
                    <a:pt x="6427521" y="142240"/>
                  </a:lnTo>
                  <a:lnTo>
                    <a:pt x="6456108" y="129540"/>
                  </a:lnTo>
                  <a:lnTo>
                    <a:pt x="6433883" y="81280"/>
                  </a:lnTo>
                  <a:lnTo>
                    <a:pt x="6430162" y="72390"/>
                  </a:lnTo>
                  <a:lnTo>
                    <a:pt x="6427394" y="64770"/>
                  </a:lnTo>
                  <a:lnTo>
                    <a:pt x="6425590" y="59690"/>
                  </a:lnTo>
                  <a:lnTo>
                    <a:pt x="6424739" y="54610"/>
                  </a:lnTo>
                  <a:lnTo>
                    <a:pt x="6424104" y="49530"/>
                  </a:lnTo>
                  <a:lnTo>
                    <a:pt x="6425108" y="44450"/>
                  </a:lnTo>
                  <a:lnTo>
                    <a:pt x="6427914" y="40640"/>
                  </a:lnTo>
                  <a:lnTo>
                    <a:pt x="6429235" y="38100"/>
                  </a:lnTo>
                  <a:lnTo>
                    <a:pt x="6430569" y="35560"/>
                  </a:lnTo>
                  <a:lnTo>
                    <a:pt x="6434379" y="33020"/>
                  </a:lnTo>
                  <a:lnTo>
                    <a:pt x="6439344" y="30480"/>
                  </a:lnTo>
                  <a:lnTo>
                    <a:pt x="6446964" y="27940"/>
                  </a:lnTo>
                  <a:lnTo>
                    <a:pt x="6450533" y="29210"/>
                  </a:lnTo>
                  <a:lnTo>
                    <a:pt x="6454064" y="29210"/>
                  </a:lnTo>
                  <a:lnTo>
                    <a:pt x="6457391" y="30480"/>
                  </a:lnTo>
                  <a:lnTo>
                    <a:pt x="6460045" y="34290"/>
                  </a:lnTo>
                  <a:lnTo>
                    <a:pt x="6462839" y="36830"/>
                  </a:lnTo>
                  <a:lnTo>
                    <a:pt x="6466903" y="44450"/>
                  </a:lnTo>
                  <a:lnTo>
                    <a:pt x="6472237" y="55880"/>
                  </a:lnTo>
                  <a:lnTo>
                    <a:pt x="6497383" y="110490"/>
                  </a:lnTo>
                  <a:lnTo>
                    <a:pt x="6525819" y="97790"/>
                  </a:lnTo>
                  <a:close/>
                </a:path>
              </a:pathLst>
            </a:custGeom>
            <a:solidFill>
              <a:srgbClr val="707070"/>
            </a:solidFill>
          </p:spPr>
          <p:txBody>
            <a:bodyPr wrap="square" lIns="0" tIns="0" rIns="0" bIns="0" rtlCol="0"/>
            <a:lstStyle/>
            <a:p>
              <a:endParaRPr>
                <a:latin typeface="Times New Roman" panose="02020603050405020304" pitchFamily="18" charset="0"/>
                <a:ea typeface="Times New Roman" panose="02020603050405020304" pitchFamily="18" charset="0"/>
              </a:endParaRPr>
            </a:p>
          </p:txBody>
        </p:sp>
        <p:sp>
          <p:nvSpPr>
            <p:cNvPr id="21" name="object 21"/>
            <p:cNvSpPr/>
            <p:nvPr/>
          </p:nvSpPr>
          <p:spPr>
            <a:xfrm>
              <a:off x="2314194" y="3549517"/>
              <a:ext cx="382905" cy="332105"/>
            </a:xfrm>
            <a:custGeom>
              <a:avLst/>
              <a:gdLst/>
              <a:ahLst/>
              <a:cxnLst/>
              <a:rect l="l" t="t" r="r" b="b"/>
              <a:pathLst>
                <a:path w="382905" h="332104">
                  <a:moveTo>
                    <a:pt x="32634" y="253380"/>
                  </a:moveTo>
                  <a:lnTo>
                    <a:pt x="0" y="331979"/>
                  </a:lnTo>
                  <a:lnTo>
                    <a:pt x="82545" y="310905"/>
                  </a:lnTo>
                  <a:lnTo>
                    <a:pt x="67887" y="294010"/>
                  </a:lnTo>
                  <a:lnTo>
                    <a:pt x="51185" y="294010"/>
                  </a:lnTo>
                  <a:lnTo>
                    <a:pt x="44826" y="286902"/>
                  </a:lnTo>
                  <a:lnTo>
                    <a:pt x="54464" y="278540"/>
                  </a:lnTo>
                  <a:lnTo>
                    <a:pt x="32634" y="253380"/>
                  </a:lnTo>
                  <a:close/>
                </a:path>
                <a:path w="382905" h="332104">
                  <a:moveTo>
                    <a:pt x="54464" y="278540"/>
                  </a:moveTo>
                  <a:lnTo>
                    <a:pt x="44826" y="286902"/>
                  </a:lnTo>
                  <a:lnTo>
                    <a:pt x="51185" y="294010"/>
                  </a:lnTo>
                  <a:lnTo>
                    <a:pt x="60713" y="285742"/>
                  </a:lnTo>
                  <a:lnTo>
                    <a:pt x="54464" y="278540"/>
                  </a:lnTo>
                  <a:close/>
                </a:path>
                <a:path w="382905" h="332104">
                  <a:moveTo>
                    <a:pt x="60713" y="285742"/>
                  </a:moveTo>
                  <a:lnTo>
                    <a:pt x="51185" y="294010"/>
                  </a:lnTo>
                  <a:lnTo>
                    <a:pt x="67887" y="294010"/>
                  </a:lnTo>
                  <a:lnTo>
                    <a:pt x="60713" y="285742"/>
                  </a:lnTo>
                  <a:close/>
                </a:path>
                <a:path w="382905" h="332104">
                  <a:moveTo>
                    <a:pt x="322128" y="46300"/>
                  </a:moveTo>
                  <a:lnTo>
                    <a:pt x="54464" y="278540"/>
                  </a:lnTo>
                  <a:lnTo>
                    <a:pt x="60713" y="285742"/>
                  </a:lnTo>
                  <a:lnTo>
                    <a:pt x="328379" y="53503"/>
                  </a:lnTo>
                  <a:lnTo>
                    <a:pt x="322128" y="46300"/>
                  </a:lnTo>
                  <a:close/>
                </a:path>
                <a:path w="382905" h="332104">
                  <a:moveTo>
                    <a:pt x="367162" y="37978"/>
                  </a:moveTo>
                  <a:lnTo>
                    <a:pt x="331719" y="37978"/>
                  </a:lnTo>
                  <a:lnTo>
                    <a:pt x="337947" y="45201"/>
                  </a:lnTo>
                  <a:lnTo>
                    <a:pt x="328379" y="53503"/>
                  </a:lnTo>
                  <a:lnTo>
                    <a:pt x="350270" y="78729"/>
                  </a:lnTo>
                  <a:lnTo>
                    <a:pt x="367162" y="37978"/>
                  </a:lnTo>
                  <a:close/>
                </a:path>
                <a:path w="382905" h="332104">
                  <a:moveTo>
                    <a:pt x="331719" y="37978"/>
                  </a:moveTo>
                  <a:lnTo>
                    <a:pt x="322128" y="46300"/>
                  </a:lnTo>
                  <a:lnTo>
                    <a:pt x="328379" y="53503"/>
                  </a:lnTo>
                  <a:lnTo>
                    <a:pt x="337947" y="45201"/>
                  </a:lnTo>
                  <a:lnTo>
                    <a:pt x="331719" y="37978"/>
                  </a:lnTo>
                  <a:close/>
                </a:path>
                <a:path w="382905" h="332104">
                  <a:moveTo>
                    <a:pt x="382905" y="0"/>
                  </a:moveTo>
                  <a:lnTo>
                    <a:pt x="300359" y="21214"/>
                  </a:lnTo>
                  <a:lnTo>
                    <a:pt x="322128" y="46300"/>
                  </a:lnTo>
                  <a:lnTo>
                    <a:pt x="331719" y="37978"/>
                  </a:lnTo>
                  <a:lnTo>
                    <a:pt x="367162" y="37978"/>
                  </a:lnTo>
                  <a:lnTo>
                    <a:pt x="382905" y="0"/>
                  </a:lnTo>
                  <a:close/>
                </a:path>
              </a:pathLst>
            </a:custGeom>
            <a:solidFill>
              <a:srgbClr val="000000"/>
            </a:solidFill>
          </p:spPr>
          <p:txBody>
            <a:bodyPr wrap="square" lIns="0" tIns="0" rIns="0" bIns="0" rtlCol="0"/>
            <a:lstStyle/>
            <a:p>
              <a:endParaRPr>
                <a:latin typeface="Times New Roman" panose="02020603050405020304" pitchFamily="18" charset="0"/>
                <a:ea typeface="Times New Roman" panose="02020603050405020304" pitchFamily="18" charset="0"/>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21595"/>
            <a:ext cx="8072755" cy="615553"/>
          </a:xfrm>
        </p:spPr>
        <p:txBody>
          <a:bodyPr/>
          <a:lstStyle/>
          <a:p>
            <a:pPr algn="ctr"/>
            <a:r>
              <a:rPr lang="en-US" b="0" i="0" dirty="0">
                <a:solidFill>
                  <a:srgbClr val="272C37"/>
                </a:solidFill>
                <a:effectLst/>
                <a:latin typeface="Times New Roman" panose="02020603050405020304" pitchFamily="18" charset="0"/>
                <a:cs typeface="Times New Roman" panose="02020603050405020304" pitchFamily="18" charset="0"/>
              </a:rPr>
              <a:t>Descriptive Analytics</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35942" y="1619830"/>
            <a:ext cx="7950200" cy="3693319"/>
          </a:xfrm>
        </p:spPr>
        <p:txBody>
          <a:bodyPr/>
          <a:lstStyle/>
          <a:p>
            <a:pPr algn="just"/>
            <a: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This summarizes past data into a form that people can easily read. This helps in creating reports, like a company’s revenue, profit, sales, and so on. Also, it helps in the tabulation of social media metrics.</a:t>
            </a:r>
            <a:endPar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algn="just"/>
            <a:br>
              <a:rPr lang="en-GB" sz="2400" dirty="0">
                <a:solidFill>
                  <a:schemeClr val="tx1">
                    <a:lumMod val="85000"/>
                    <a:lumOff val="15000"/>
                  </a:schemeClr>
                </a:solidFill>
                <a:latin typeface="Times New Roman" panose="02020603050405020304" pitchFamily="18" charset="0"/>
                <a:cs typeface="Times New Roman" panose="02020603050405020304" pitchFamily="18" charset="0"/>
              </a:rPr>
            </a:br>
            <a: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Use Case: The Dow Chemical Company </a:t>
            </a:r>
            <a:r>
              <a:rPr lang="en-GB" sz="24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analyzed</a:t>
            </a:r>
            <a: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 its past data to increase facility utilization across its office and lab space. Using </a:t>
            </a:r>
            <a:r>
              <a:rPr lang="en-GB" sz="24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t>descriptive analytics,</a:t>
            </a:r>
            <a: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 Dow was able to identify underutilized space. This space consolidation helped the company save nearly US $4 million annually.</a:t>
            </a:r>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21595"/>
            <a:ext cx="8072755" cy="615553"/>
          </a:xfrm>
        </p:spPr>
        <p:txBody>
          <a:bodyPr/>
          <a:lstStyle/>
          <a:p>
            <a:pPr algn="ctr"/>
            <a:r>
              <a:rPr lang="en-US" b="0" i="0" dirty="0">
                <a:solidFill>
                  <a:srgbClr val="272C37"/>
                </a:solidFill>
                <a:effectLst/>
                <a:latin typeface="Times New Roman" panose="02020603050405020304" pitchFamily="18" charset="0"/>
                <a:cs typeface="Times New Roman" panose="02020603050405020304" pitchFamily="18" charset="0"/>
              </a:rPr>
              <a:t>Diagnostic Analytics</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35942" y="1619830"/>
            <a:ext cx="7950200" cy="4431983"/>
          </a:xfrm>
        </p:spPr>
        <p:txBody>
          <a:bodyPr/>
          <a:lstStyle/>
          <a:p>
            <a:pPr algn="just"/>
            <a: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This is done to understand what caused a problem in the first place. Techniques like drill-down, </a:t>
            </a:r>
            <a:r>
              <a:rPr lang="en-GB" sz="24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t>data mining</a:t>
            </a:r>
            <a: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 and data recovery are all examples. Organizations use diagnostic analytics because they provide an in-depth insight into a particular problem.</a:t>
            </a:r>
            <a:endPar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algn="just"/>
            <a:br>
              <a:rPr lang="en-GB" sz="2400" dirty="0">
                <a:solidFill>
                  <a:schemeClr val="tx1">
                    <a:lumMod val="85000"/>
                    <a:lumOff val="15000"/>
                  </a:schemeClr>
                </a:solidFill>
                <a:latin typeface="Times New Roman" panose="02020603050405020304" pitchFamily="18" charset="0"/>
                <a:cs typeface="Times New Roman" panose="02020603050405020304" pitchFamily="18" charset="0"/>
              </a:rPr>
            </a:br>
            <a: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Use Case: An e-commerce company’s report shows that their sales have gone down, although customers are adding products to their carts. This can be due to various reasons like the form didn’t load correctly, the shipping fee is too high, or there are not enough payment options available. This is where you can use diagnostic analytics to find the reason. </a:t>
            </a:r>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09952" y="341116"/>
            <a:ext cx="2326005" cy="696595"/>
          </a:xfrm>
          <a:prstGeom prst="rect">
            <a:avLst/>
          </a:prstGeom>
        </p:spPr>
        <p:txBody>
          <a:bodyPr vert="horz" wrap="square" lIns="0" tIns="13335" rIns="0" bIns="0" rtlCol="0">
            <a:spAutoFit/>
          </a:bodyPr>
          <a:lstStyle/>
          <a:p>
            <a:pPr marL="12700">
              <a:lnSpc>
                <a:spcPct val="100000"/>
              </a:lnSpc>
              <a:spcBef>
                <a:spcPts val="105"/>
              </a:spcBef>
            </a:pPr>
            <a:r>
              <a:rPr sz="4400" b="1" spc="-10" dirty="0">
                <a:latin typeface="Times New Roman" panose="02020603050405020304" pitchFamily="18" charset="0"/>
                <a:cs typeface="Times New Roman" panose="02020603050405020304" pitchFamily="18" charset="0"/>
              </a:rPr>
              <a:t>Overview</a:t>
            </a:r>
            <a:endParaRPr sz="4400">
              <a:latin typeface="Times New Roman" panose="02020603050405020304" pitchFamily="18" charset="0"/>
              <a:cs typeface="Times New Roman" panose="02020603050405020304" pitchFamily="18" charset="0"/>
            </a:endParaRPr>
          </a:p>
        </p:txBody>
      </p:sp>
      <p:sp>
        <p:nvSpPr>
          <p:cNvPr id="3" name="object 3"/>
          <p:cNvSpPr txBox="1"/>
          <p:nvPr/>
        </p:nvSpPr>
        <p:spPr>
          <a:xfrm>
            <a:off x="535932" y="1174745"/>
            <a:ext cx="4457065" cy="4054315"/>
          </a:xfrm>
          <a:prstGeom prst="rect">
            <a:avLst/>
          </a:prstGeom>
        </p:spPr>
        <p:txBody>
          <a:bodyPr vert="horz" wrap="square" lIns="0" tIns="12065" rIns="0" bIns="0" rtlCol="0">
            <a:spAutoFit/>
          </a:bodyPr>
          <a:lstStyle/>
          <a:p>
            <a:pPr marL="355600" indent="-342900">
              <a:lnSpc>
                <a:spcPct val="100000"/>
              </a:lnSpc>
              <a:spcBef>
                <a:spcPts val="95"/>
              </a:spcBef>
              <a:buFont typeface="Times New Roman" panose="02020603050405020304" pitchFamily="18" charset="0"/>
              <a:buChar char="•"/>
              <a:tabLst>
                <a:tab pos="355600" algn="l"/>
              </a:tabLst>
            </a:pPr>
            <a:r>
              <a:rPr sz="2200" spc="-10" dirty="0">
                <a:latin typeface="Times New Roman" panose="02020603050405020304" pitchFamily="18" charset="0"/>
                <a:ea typeface="Times New Roman" panose="02020603050405020304" pitchFamily="18" charset="0"/>
                <a:cs typeface="Times New Roman" panose="02020603050405020304" pitchFamily="18" charset="0"/>
              </a:rPr>
              <a:t>PREREQUISITES</a:t>
            </a:r>
            <a:endParaRPr sz="2200" dirty="0">
              <a:latin typeface="Times New Roman" panose="02020603050405020304" pitchFamily="18" charset="0"/>
              <a:ea typeface="Times New Roman" panose="02020603050405020304" pitchFamily="18" charset="0"/>
              <a:cs typeface="Times New Roman" panose="02020603050405020304" pitchFamily="18" charset="0"/>
            </a:endParaRPr>
          </a:p>
          <a:p>
            <a:pPr marL="355600" indent="-342900">
              <a:lnSpc>
                <a:spcPct val="100000"/>
              </a:lnSpc>
              <a:buFont typeface="Times New Roman" panose="02020603050405020304" pitchFamily="18" charset="0"/>
              <a:buChar char="•"/>
              <a:tabLst>
                <a:tab pos="355600" algn="l"/>
              </a:tabLst>
            </a:pPr>
            <a:r>
              <a:rPr sz="2200" spc="-10" dirty="0">
                <a:latin typeface="Times New Roman" panose="02020603050405020304" pitchFamily="18" charset="0"/>
                <a:ea typeface="Times New Roman" panose="02020603050405020304" pitchFamily="18" charset="0"/>
                <a:cs typeface="Times New Roman" panose="02020603050405020304" pitchFamily="18" charset="0"/>
              </a:rPr>
              <a:t>OBJECTIVES</a:t>
            </a:r>
            <a:endParaRPr sz="2200" dirty="0">
              <a:latin typeface="Times New Roman" panose="02020603050405020304" pitchFamily="18" charset="0"/>
              <a:ea typeface="Times New Roman" panose="02020603050405020304" pitchFamily="18" charset="0"/>
              <a:cs typeface="Times New Roman" panose="02020603050405020304" pitchFamily="18" charset="0"/>
            </a:endParaRPr>
          </a:p>
          <a:p>
            <a:pPr marL="355600" indent="-342900">
              <a:lnSpc>
                <a:spcPct val="100000"/>
              </a:lnSpc>
              <a:buFont typeface="Times New Roman" panose="02020603050405020304" pitchFamily="18" charset="0"/>
              <a:buChar char="•"/>
              <a:tabLst>
                <a:tab pos="355600" algn="l"/>
              </a:tabLst>
            </a:pPr>
            <a:r>
              <a:rPr sz="2200" dirty="0">
                <a:latin typeface="Times New Roman" panose="02020603050405020304" pitchFamily="18" charset="0"/>
                <a:ea typeface="Times New Roman" panose="02020603050405020304" pitchFamily="18" charset="0"/>
                <a:cs typeface="Times New Roman" panose="02020603050405020304" pitchFamily="18" charset="0"/>
              </a:rPr>
              <a:t>Units</a:t>
            </a:r>
            <a:r>
              <a:rPr sz="2200" spc="-90" dirty="0">
                <a:latin typeface="Times New Roman" panose="02020603050405020304" pitchFamily="18" charset="0"/>
                <a:ea typeface="Times New Roman" panose="02020603050405020304" pitchFamily="18" charset="0"/>
                <a:cs typeface="Times New Roman" panose="02020603050405020304" pitchFamily="18" charset="0"/>
              </a:rPr>
              <a:t> </a:t>
            </a:r>
            <a:r>
              <a:rPr sz="2200" spc="-10" dirty="0">
                <a:latin typeface="Times New Roman" panose="02020603050405020304" pitchFamily="18" charset="0"/>
                <a:ea typeface="Times New Roman" panose="02020603050405020304" pitchFamily="18" charset="0"/>
                <a:cs typeface="Times New Roman" panose="02020603050405020304" pitchFamily="18" charset="0"/>
              </a:rPr>
              <a:t>overview</a:t>
            </a:r>
            <a:endParaRPr sz="2200" dirty="0">
              <a:latin typeface="Times New Roman" panose="02020603050405020304" pitchFamily="18" charset="0"/>
              <a:ea typeface="Times New Roman" panose="02020603050405020304" pitchFamily="18" charset="0"/>
              <a:cs typeface="Times New Roman" panose="02020603050405020304" pitchFamily="18" charset="0"/>
            </a:endParaRPr>
          </a:p>
          <a:p>
            <a:pPr marL="355600" indent="-342900">
              <a:lnSpc>
                <a:spcPct val="100000"/>
              </a:lnSpc>
              <a:buFont typeface="Times New Roman" panose="02020603050405020304" pitchFamily="18" charset="0"/>
              <a:buChar char="•"/>
              <a:tabLst>
                <a:tab pos="355600" algn="l"/>
              </a:tabLst>
            </a:pPr>
            <a:r>
              <a:rPr sz="2200" dirty="0">
                <a:latin typeface="Times New Roman" panose="02020603050405020304" pitchFamily="18" charset="0"/>
                <a:ea typeface="Times New Roman" panose="02020603050405020304" pitchFamily="18" charset="0"/>
                <a:cs typeface="Times New Roman" panose="02020603050405020304" pitchFamily="18" charset="0"/>
              </a:rPr>
              <a:t>Big</a:t>
            </a:r>
            <a:r>
              <a:rPr sz="2200" spc="-120" dirty="0">
                <a:latin typeface="Times New Roman" panose="02020603050405020304" pitchFamily="18" charset="0"/>
                <a:ea typeface="Times New Roman" panose="02020603050405020304" pitchFamily="18" charset="0"/>
                <a:cs typeface="Times New Roman" panose="02020603050405020304" pitchFamily="18" charset="0"/>
              </a:rPr>
              <a:t> </a:t>
            </a:r>
            <a:r>
              <a:rPr sz="2200" dirty="0">
                <a:latin typeface="Times New Roman" panose="02020603050405020304" pitchFamily="18" charset="0"/>
                <a:ea typeface="Times New Roman" panose="02020603050405020304" pitchFamily="18" charset="0"/>
                <a:cs typeface="Times New Roman" panose="02020603050405020304" pitchFamily="18" charset="0"/>
              </a:rPr>
              <a:t>Data</a:t>
            </a:r>
            <a:r>
              <a:rPr sz="2200" spc="-95" dirty="0">
                <a:latin typeface="Times New Roman" panose="02020603050405020304" pitchFamily="18" charset="0"/>
                <a:ea typeface="Times New Roman" panose="02020603050405020304" pitchFamily="18" charset="0"/>
                <a:cs typeface="Times New Roman" panose="02020603050405020304" pitchFamily="18" charset="0"/>
              </a:rPr>
              <a:t> </a:t>
            </a:r>
            <a:r>
              <a:rPr sz="2200" spc="-90" dirty="0">
                <a:latin typeface="Times New Roman" panose="02020603050405020304" pitchFamily="18" charset="0"/>
                <a:ea typeface="Times New Roman" panose="02020603050405020304" pitchFamily="18" charset="0"/>
                <a:cs typeface="Times New Roman" panose="02020603050405020304" pitchFamily="18" charset="0"/>
              </a:rPr>
              <a:t>–</a:t>
            </a:r>
            <a:r>
              <a:rPr sz="2200" spc="-590" dirty="0">
                <a:latin typeface="Times New Roman" panose="02020603050405020304" pitchFamily="18" charset="0"/>
                <a:ea typeface="Times New Roman" panose="02020603050405020304" pitchFamily="18" charset="0"/>
                <a:cs typeface="Times New Roman" panose="02020603050405020304" pitchFamily="18" charset="0"/>
              </a:rPr>
              <a:t> </a:t>
            </a:r>
            <a:r>
              <a:rPr sz="2200" dirty="0">
                <a:latin typeface="Times New Roman" panose="02020603050405020304" pitchFamily="18" charset="0"/>
                <a:ea typeface="Times New Roman" panose="02020603050405020304" pitchFamily="18" charset="0"/>
                <a:cs typeface="Times New Roman" panose="02020603050405020304" pitchFamily="18" charset="0"/>
              </a:rPr>
              <a:t>Meaning</a:t>
            </a:r>
            <a:r>
              <a:rPr sz="2200" spc="-95" dirty="0">
                <a:latin typeface="Times New Roman" panose="02020603050405020304" pitchFamily="18" charset="0"/>
                <a:ea typeface="Times New Roman" panose="02020603050405020304" pitchFamily="18" charset="0"/>
                <a:cs typeface="Times New Roman" panose="02020603050405020304" pitchFamily="18" charset="0"/>
              </a:rPr>
              <a:t> </a:t>
            </a:r>
            <a:r>
              <a:rPr sz="2200" dirty="0">
                <a:latin typeface="Times New Roman" panose="02020603050405020304" pitchFamily="18" charset="0"/>
                <a:ea typeface="Times New Roman" panose="02020603050405020304" pitchFamily="18" charset="0"/>
                <a:cs typeface="Times New Roman" panose="02020603050405020304" pitchFamily="18" charset="0"/>
              </a:rPr>
              <a:t>&amp;</a:t>
            </a:r>
            <a:r>
              <a:rPr sz="2200" spc="-85" dirty="0">
                <a:latin typeface="Times New Roman" panose="02020603050405020304" pitchFamily="18" charset="0"/>
                <a:ea typeface="Times New Roman" panose="02020603050405020304" pitchFamily="18" charset="0"/>
                <a:cs typeface="Times New Roman" panose="02020603050405020304" pitchFamily="18" charset="0"/>
              </a:rPr>
              <a:t> </a:t>
            </a:r>
            <a:r>
              <a:rPr sz="2200" spc="-10" dirty="0">
                <a:latin typeface="Times New Roman" panose="02020603050405020304" pitchFamily="18" charset="0"/>
                <a:ea typeface="Times New Roman" panose="02020603050405020304" pitchFamily="18" charset="0"/>
                <a:cs typeface="Times New Roman" panose="02020603050405020304" pitchFamily="18" charset="0"/>
              </a:rPr>
              <a:t>Definition</a:t>
            </a:r>
            <a:endParaRPr sz="2200" dirty="0">
              <a:latin typeface="Times New Roman" panose="02020603050405020304" pitchFamily="18" charset="0"/>
              <a:ea typeface="Times New Roman" panose="02020603050405020304" pitchFamily="18" charset="0"/>
              <a:cs typeface="Times New Roman" panose="02020603050405020304" pitchFamily="18" charset="0"/>
            </a:endParaRPr>
          </a:p>
          <a:p>
            <a:pPr marL="355600" indent="-342900">
              <a:lnSpc>
                <a:spcPct val="100000"/>
              </a:lnSpc>
              <a:buFont typeface="Times New Roman" panose="02020603050405020304" pitchFamily="18" charset="0"/>
              <a:buChar char="•"/>
              <a:tabLst>
                <a:tab pos="355600" algn="l"/>
              </a:tabLst>
            </a:pPr>
            <a:r>
              <a:rPr sz="2200" dirty="0">
                <a:latin typeface="Times New Roman" panose="02020603050405020304" pitchFamily="18" charset="0"/>
                <a:ea typeface="Times New Roman" panose="02020603050405020304" pitchFamily="18" charset="0"/>
                <a:cs typeface="Times New Roman" panose="02020603050405020304" pitchFamily="18" charset="0"/>
              </a:rPr>
              <a:t>Fields</a:t>
            </a:r>
            <a:r>
              <a:rPr sz="2200" spc="-80" dirty="0">
                <a:latin typeface="Times New Roman" panose="02020603050405020304" pitchFamily="18" charset="0"/>
                <a:ea typeface="Times New Roman" panose="02020603050405020304" pitchFamily="18" charset="0"/>
                <a:cs typeface="Times New Roman" panose="02020603050405020304" pitchFamily="18" charset="0"/>
              </a:rPr>
              <a:t> </a:t>
            </a:r>
            <a:r>
              <a:rPr sz="2200" dirty="0">
                <a:latin typeface="Times New Roman" panose="02020603050405020304" pitchFamily="18" charset="0"/>
                <a:ea typeface="Times New Roman" panose="02020603050405020304" pitchFamily="18" charset="0"/>
                <a:cs typeface="Times New Roman" panose="02020603050405020304" pitchFamily="18" charset="0"/>
              </a:rPr>
              <a:t>that</a:t>
            </a:r>
            <a:r>
              <a:rPr sz="2200" spc="-85" dirty="0">
                <a:latin typeface="Times New Roman" panose="02020603050405020304" pitchFamily="18" charset="0"/>
                <a:ea typeface="Times New Roman" panose="02020603050405020304" pitchFamily="18" charset="0"/>
                <a:cs typeface="Times New Roman" panose="02020603050405020304" pitchFamily="18" charset="0"/>
              </a:rPr>
              <a:t> </a:t>
            </a:r>
            <a:r>
              <a:rPr sz="2200" spc="-20" dirty="0">
                <a:latin typeface="Times New Roman" panose="02020603050405020304" pitchFamily="18" charset="0"/>
                <a:ea typeface="Times New Roman" panose="02020603050405020304" pitchFamily="18" charset="0"/>
                <a:cs typeface="Times New Roman" panose="02020603050405020304" pitchFamily="18" charset="0"/>
              </a:rPr>
              <a:t>generate</a:t>
            </a:r>
            <a:r>
              <a:rPr sz="2200" spc="-55" dirty="0">
                <a:latin typeface="Times New Roman" panose="02020603050405020304" pitchFamily="18" charset="0"/>
                <a:ea typeface="Times New Roman" panose="02020603050405020304" pitchFamily="18" charset="0"/>
                <a:cs typeface="Times New Roman" panose="02020603050405020304" pitchFamily="18" charset="0"/>
              </a:rPr>
              <a:t> </a:t>
            </a:r>
            <a:r>
              <a:rPr sz="2200" dirty="0">
                <a:latin typeface="Times New Roman" panose="02020603050405020304" pitchFamily="18" charset="0"/>
                <a:ea typeface="Times New Roman" panose="02020603050405020304" pitchFamily="18" charset="0"/>
                <a:cs typeface="Times New Roman" panose="02020603050405020304" pitchFamily="18" charset="0"/>
              </a:rPr>
              <a:t>big</a:t>
            </a:r>
            <a:r>
              <a:rPr sz="2200" spc="-80" dirty="0">
                <a:latin typeface="Times New Roman" panose="02020603050405020304" pitchFamily="18" charset="0"/>
                <a:ea typeface="Times New Roman" panose="02020603050405020304" pitchFamily="18" charset="0"/>
                <a:cs typeface="Times New Roman" panose="02020603050405020304" pitchFamily="18" charset="0"/>
              </a:rPr>
              <a:t> </a:t>
            </a:r>
            <a:r>
              <a:rPr sz="2200" spc="-20" dirty="0">
                <a:latin typeface="Times New Roman" panose="02020603050405020304" pitchFamily="18" charset="0"/>
                <a:ea typeface="Times New Roman" panose="02020603050405020304" pitchFamily="18" charset="0"/>
                <a:cs typeface="Times New Roman" panose="02020603050405020304" pitchFamily="18" charset="0"/>
              </a:rPr>
              <a:t>data</a:t>
            </a:r>
            <a:endParaRPr sz="2200" dirty="0">
              <a:latin typeface="Times New Roman" panose="02020603050405020304" pitchFamily="18" charset="0"/>
              <a:ea typeface="Times New Roman" panose="02020603050405020304" pitchFamily="18" charset="0"/>
              <a:cs typeface="Times New Roman" panose="02020603050405020304" pitchFamily="18" charset="0"/>
            </a:endParaRPr>
          </a:p>
          <a:p>
            <a:pPr marL="355600" indent="-342900">
              <a:lnSpc>
                <a:spcPct val="100000"/>
              </a:lnSpc>
              <a:buFont typeface="Times New Roman" panose="02020603050405020304" pitchFamily="18" charset="0"/>
              <a:buChar char="•"/>
              <a:tabLst>
                <a:tab pos="355600" algn="l"/>
              </a:tabLst>
            </a:pPr>
            <a:r>
              <a:rPr sz="2200" spc="-25" dirty="0">
                <a:latin typeface="Times New Roman" panose="02020603050405020304" pitchFamily="18" charset="0"/>
                <a:ea typeface="Times New Roman" panose="02020603050405020304" pitchFamily="18" charset="0"/>
                <a:cs typeface="Times New Roman" panose="02020603050405020304" pitchFamily="18" charset="0"/>
              </a:rPr>
              <a:t>Traditional</a:t>
            </a:r>
            <a:r>
              <a:rPr sz="2200" spc="-95" dirty="0">
                <a:latin typeface="Times New Roman" panose="02020603050405020304" pitchFamily="18" charset="0"/>
                <a:ea typeface="Times New Roman" panose="02020603050405020304" pitchFamily="18" charset="0"/>
                <a:cs typeface="Times New Roman" panose="02020603050405020304" pitchFamily="18" charset="0"/>
              </a:rPr>
              <a:t> </a:t>
            </a:r>
            <a:r>
              <a:rPr sz="2200" dirty="0">
                <a:latin typeface="Times New Roman" panose="02020603050405020304" pitchFamily="18" charset="0"/>
                <a:ea typeface="Times New Roman" panose="02020603050405020304" pitchFamily="18" charset="0"/>
                <a:cs typeface="Times New Roman" panose="02020603050405020304" pitchFamily="18" charset="0"/>
              </a:rPr>
              <a:t>Data</a:t>
            </a:r>
            <a:r>
              <a:rPr sz="2200" spc="-95" dirty="0">
                <a:latin typeface="Times New Roman" panose="02020603050405020304" pitchFamily="18" charset="0"/>
                <a:ea typeface="Times New Roman" panose="02020603050405020304" pitchFamily="18" charset="0"/>
                <a:cs typeface="Times New Roman" panose="02020603050405020304" pitchFamily="18" charset="0"/>
              </a:rPr>
              <a:t> </a:t>
            </a:r>
            <a:r>
              <a:rPr sz="2200" spc="-30" dirty="0">
                <a:latin typeface="Times New Roman" panose="02020603050405020304" pitchFamily="18" charset="0"/>
                <a:ea typeface="Times New Roman" panose="02020603050405020304" pitchFamily="18" charset="0"/>
                <a:cs typeface="Times New Roman" panose="02020603050405020304" pitchFamily="18" charset="0"/>
              </a:rPr>
              <a:t>Vs</a:t>
            </a:r>
            <a:r>
              <a:rPr sz="2200" spc="-70" dirty="0">
                <a:latin typeface="Times New Roman" panose="02020603050405020304" pitchFamily="18" charset="0"/>
                <a:ea typeface="Times New Roman" panose="02020603050405020304" pitchFamily="18" charset="0"/>
                <a:cs typeface="Times New Roman" panose="02020603050405020304" pitchFamily="18" charset="0"/>
              </a:rPr>
              <a:t> </a:t>
            </a:r>
            <a:r>
              <a:rPr sz="2200" dirty="0">
                <a:latin typeface="Times New Roman" panose="02020603050405020304" pitchFamily="18" charset="0"/>
                <a:ea typeface="Times New Roman" panose="02020603050405020304" pitchFamily="18" charset="0"/>
                <a:cs typeface="Times New Roman" panose="02020603050405020304" pitchFamily="18" charset="0"/>
              </a:rPr>
              <a:t>Big</a:t>
            </a:r>
            <a:r>
              <a:rPr sz="2200" spc="-75" dirty="0">
                <a:latin typeface="Times New Roman" panose="02020603050405020304" pitchFamily="18" charset="0"/>
                <a:ea typeface="Times New Roman" panose="02020603050405020304" pitchFamily="18" charset="0"/>
                <a:cs typeface="Times New Roman" panose="02020603050405020304" pitchFamily="18" charset="0"/>
              </a:rPr>
              <a:t> </a:t>
            </a:r>
            <a:r>
              <a:rPr sz="2200" spc="-20" dirty="0">
                <a:latin typeface="Times New Roman" panose="02020603050405020304" pitchFamily="18" charset="0"/>
                <a:ea typeface="Times New Roman" panose="02020603050405020304" pitchFamily="18" charset="0"/>
                <a:cs typeface="Times New Roman" panose="02020603050405020304" pitchFamily="18" charset="0"/>
              </a:rPr>
              <a:t>Data</a:t>
            </a:r>
            <a:endParaRPr sz="2200" dirty="0">
              <a:latin typeface="Times New Roman" panose="02020603050405020304" pitchFamily="18" charset="0"/>
              <a:ea typeface="Times New Roman" panose="02020603050405020304" pitchFamily="18" charset="0"/>
              <a:cs typeface="Times New Roman" panose="02020603050405020304" pitchFamily="18" charset="0"/>
            </a:endParaRPr>
          </a:p>
          <a:p>
            <a:pPr marL="355600" indent="-342900">
              <a:lnSpc>
                <a:spcPct val="100000"/>
              </a:lnSpc>
              <a:spcBef>
                <a:spcPts val="10"/>
              </a:spcBef>
              <a:buFont typeface="Times New Roman" panose="02020603050405020304" pitchFamily="18" charset="0"/>
              <a:buChar char="•"/>
              <a:tabLst>
                <a:tab pos="355600" algn="l"/>
              </a:tabLst>
            </a:pPr>
            <a:r>
              <a:rPr sz="2200" dirty="0">
                <a:latin typeface="Times New Roman" panose="02020603050405020304" pitchFamily="18" charset="0"/>
                <a:ea typeface="Times New Roman" panose="02020603050405020304" pitchFamily="18" charset="0"/>
                <a:cs typeface="Times New Roman" panose="02020603050405020304" pitchFamily="18" charset="0"/>
              </a:rPr>
              <a:t>Big</a:t>
            </a:r>
            <a:r>
              <a:rPr sz="2200" spc="-40" dirty="0">
                <a:latin typeface="Times New Roman" panose="02020603050405020304" pitchFamily="18" charset="0"/>
                <a:ea typeface="Times New Roman" panose="02020603050405020304" pitchFamily="18" charset="0"/>
                <a:cs typeface="Times New Roman" panose="02020603050405020304" pitchFamily="18" charset="0"/>
              </a:rPr>
              <a:t> </a:t>
            </a:r>
            <a:r>
              <a:rPr sz="2200" spc="-10" dirty="0">
                <a:latin typeface="Times New Roman" panose="02020603050405020304" pitchFamily="18" charset="0"/>
                <a:ea typeface="Times New Roman" panose="02020603050405020304" pitchFamily="18" charset="0"/>
                <a:cs typeface="Times New Roman" panose="02020603050405020304" pitchFamily="18" charset="0"/>
              </a:rPr>
              <a:t>Data</a:t>
            </a:r>
            <a:r>
              <a:rPr sz="2200" spc="-125" dirty="0">
                <a:latin typeface="Times New Roman" panose="02020603050405020304" pitchFamily="18" charset="0"/>
                <a:ea typeface="Times New Roman" panose="02020603050405020304" pitchFamily="18" charset="0"/>
                <a:cs typeface="Times New Roman" panose="02020603050405020304" pitchFamily="18" charset="0"/>
              </a:rPr>
              <a:t> </a:t>
            </a:r>
            <a:r>
              <a:rPr sz="2200" dirty="0">
                <a:latin typeface="Times New Roman" panose="02020603050405020304" pitchFamily="18" charset="0"/>
                <a:ea typeface="Times New Roman" panose="02020603050405020304" pitchFamily="18" charset="0"/>
                <a:cs typeface="Times New Roman" panose="02020603050405020304" pitchFamily="18" charset="0"/>
              </a:rPr>
              <a:t>Analytics</a:t>
            </a:r>
            <a:r>
              <a:rPr sz="2200" spc="-35" dirty="0">
                <a:latin typeface="Times New Roman" panose="02020603050405020304" pitchFamily="18" charset="0"/>
                <a:ea typeface="Times New Roman" panose="02020603050405020304" pitchFamily="18" charset="0"/>
                <a:cs typeface="Times New Roman" panose="02020603050405020304" pitchFamily="18" charset="0"/>
              </a:rPr>
              <a:t> </a:t>
            </a:r>
            <a:r>
              <a:rPr sz="2200" dirty="0">
                <a:latin typeface="Times New Roman" panose="02020603050405020304" pitchFamily="18" charset="0"/>
                <a:ea typeface="Times New Roman" panose="02020603050405020304" pitchFamily="18" charset="0"/>
                <a:cs typeface="Times New Roman" panose="02020603050405020304" pitchFamily="18" charset="0"/>
              </a:rPr>
              <a:t>–</a:t>
            </a:r>
            <a:r>
              <a:rPr sz="2200" spc="-25" dirty="0">
                <a:latin typeface="Times New Roman" panose="02020603050405020304" pitchFamily="18" charset="0"/>
                <a:ea typeface="Times New Roman" panose="02020603050405020304" pitchFamily="18" charset="0"/>
                <a:cs typeface="Times New Roman" panose="02020603050405020304" pitchFamily="18" charset="0"/>
              </a:rPr>
              <a:t> </a:t>
            </a:r>
            <a:r>
              <a:rPr sz="2200" spc="-10" dirty="0">
                <a:latin typeface="Times New Roman" panose="02020603050405020304" pitchFamily="18" charset="0"/>
                <a:ea typeface="Times New Roman" panose="02020603050405020304" pitchFamily="18" charset="0"/>
                <a:cs typeface="Times New Roman" panose="02020603050405020304" pitchFamily="18" charset="0"/>
              </a:rPr>
              <a:t>Meaning</a:t>
            </a:r>
            <a:endParaRPr sz="2200" dirty="0">
              <a:latin typeface="Times New Roman" panose="02020603050405020304" pitchFamily="18" charset="0"/>
              <a:ea typeface="Times New Roman" panose="02020603050405020304" pitchFamily="18" charset="0"/>
              <a:cs typeface="Times New Roman" panose="02020603050405020304" pitchFamily="18" charset="0"/>
            </a:endParaRPr>
          </a:p>
          <a:p>
            <a:pPr marL="355600" indent="-342900">
              <a:lnSpc>
                <a:spcPts val="2635"/>
              </a:lnSpc>
              <a:buFont typeface="Times New Roman" panose="02020603050405020304" pitchFamily="18" charset="0"/>
              <a:buChar char="•"/>
              <a:tabLst>
                <a:tab pos="355600" algn="l"/>
              </a:tabLst>
            </a:pPr>
            <a:r>
              <a:rPr sz="2200" dirty="0">
                <a:latin typeface="Times New Roman" panose="02020603050405020304" pitchFamily="18" charset="0"/>
                <a:ea typeface="Times New Roman" panose="02020603050405020304" pitchFamily="18" charset="0"/>
                <a:cs typeface="Times New Roman" panose="02020603050405020304" pitchFamily="18" charset="0"/>
              </a:rPr>
              <a:t>The</a:t>
            </a:r>
            <a:r>
              <a:rPr sz="2200" spc="-50" dirty="0">
                <a:latin typeface="Times New Roman" panose="02020603050405020304" pitchFamily="18" charset="0"/>
                <a:ea typeface="Times New Roman" panose="02020603050405020304" pitchFamily="18" charset="0"/>
                <a:cs typeface="Times New Roman" panose="02020603050405020304" pitchFamily="18" charset="0"/>
              </a:rPr>
              <a:t> </a:t>
            </a:r>
            <a:r>
              <a:rPr sz="2200" dirty="0">
                <a:latin typeface="Times New Roman" panose="02020603050405020304" pitchFamily="18" charset="0"/>
                <a:ea typeface="Times New Roman" panose="02020603050405020304" pitchFamily="18" charset="0"/>
                <a:cs typeface="Times New Roman" panose="02020603050405020304" pitchFamily="18" charset="0"/>
              </a:rPr>
              <a:t>importance</a:t>
            </a:r>
            <a:r>
              <a:rPr sz="2200" spc="-25" dirty="0">
                <a:latin typeface="Times New Roman" panose="02020603050405020304" pitchFamily="18" charset="0"/>
                <a:ea typeface="Times New Roman" panose="02020603050405020304" pitchFamily="18" charset="0"/>
                <a:cs typeface="Times New Roman" panose="02020603050405020304" pitchFamily="18" charset="0"/>
              </a:rPr>
              <a:t> </a:t>
            </a:r>
            <a:r>
              <a:rPr sz="2200" dirty="0">
                <a:latin typeface="Times New Roman" panose="02020603050405020304" pitchFamily="18" charset="0"/>
                <a:ea typeface="Times New Roman" panose="02020603050405020304" pitchFamily="18" charset="0"/>
                <a:cs typeface="Times New Roman" panose="02020603050405020304" pitchFamily="18" charset="0"/>
              </a:rPr>
              <a:t>of</a:t>
            </a:r>
            <a:r>
              <a:rPr sz="2200" spc="-40" dirty="0">
                <a:latin typeface="Times New Roman" panose="02020603050405020304" pitchFamily="18" charset="0"/>
                <a:ea typeface="Times New Roman" panose="02020603050405020304" pitchFamily="18" charset="0"/>
                <a:cs typeface="Times New Roman" panose="02020603050405020304" pitchFamily="18" charset="0"/>
              </a:rPr>
              <a:t> </a:t>
            </a:r>
            <a:r>
              <a:rPr sz="2200" dirty="0">
                <a:latin typeface="Times New Roman" panose="02020603050405020304" pitchFamily="18" charset="0"/>
                <a:ea typeface="Times New Roman" panose="02020603050405020304" pitchFamily="18" charset="0"/>
                <a:cs typeface="Times New Roman" panose="02020603050405020304" pitchFamily="18" charset="0"/>
              </a:rPr>
              <a:t>big</a:t>
            </a:r>
            <a:r>
              <a:rPr sz="2200" spc="-50" dirty="0">
                <a:latin typeface="Times New Roman" panose="02020603050405020304" pitchFamily="18" charset="0"/>
                <a:ea typeface="Times New Roman" panose="02020603050405020304" pitchFamily="18" charset="0"/>
                <a:cs typeface="Times New Roman" panose="02020603050405020304" pitchFamily="18" charset="0"/>
              </a:rPr>
              <a:t> </a:t>
            </a:r>
            <a:r>
              <a:rPr sz="2200" dirty="0">
                <a:latin typeface="Times New Roman" panose="02020603050405020304" pitchFamily="18" charset="0"/>
                <a:ea typeface="Times New Roman" panose="02020603050405020304" pitchFamily="18" charset="0"/>
                <a:cs typeface="Times New Roman" panose="02020603050405020304" pitchFamily="18" charset="0"/>
              </a:rPr>
              <a:t>data</a:t>
            </a:r>
            <a:r>
              <a:rPr sz="2200" spc="-50" dirty="0">
                <a:latin typeface="Times New Roman" panose="02020603050405020304" pitchFamily="18" charset="0"/>
                <a:ea typeface="Times New Roman" panose="02020603050405020304" pitchFamily="18" charset="0"/>
                <a:cs typeface="Times New Roman" panose="02020603050405020304" pitchFamily="18" charset="0"/>
              </a:rPr>
              <a:t> </a:t>
            </a:r>
            <a:r>
              <a:rPr sz="2200" spc="-10" dirty="0">
                <a:latin typeface="Times New Roman" panose="02020603050405020304" pitchFamily="18" charset="0"/>
                <a:ea typeface="Times New Roman" panose="02020603050405020304" pitchFamily="18" charset="0"/>
                <a:cs typeface="Times New Roman" panose="02020603050405020304" pitchFamily="18" charset="0"/>
              </a:rPr>
              <a:t>analytics</a:t>
            </a:r>
            <a:endParaRPr sz="2200" dirty="0">
              <a:latin typeface="Times New Roman" panose="02020603050405020304" pitchFamily="18" charset="0"/>
              <a:ea typeface="Times New Roman" panose="02020603050405020304" pitchFamily="18" charset="0"/>
              <a:cs typeface="Times New Roman" panose="02020603050405020304" pitchFamily="18" charset="0"/>
            </a:endParaRPr>
          </a:p>
          <a:p>
            <a:pPr marL="355600" indent="-342900">
              <a:lnSpc>
                <a:spcPts val="2635"/>
              </a:lnSpc>
              <a:buFont typeface="Times New Roman" panose="02020603050405020304" pitchFamily="18" charset="0"/>
              <a:buChar char="•"/>
              <a:tabLst>
                <a:tab pos="355600" algn="l"/>
              </a:tabLst>
            </a:pPr>
            <a:r>
              <a:rPr sz="2200" dirty="0">
                <a:latin typeface="Times New Roman" panose="02020603050405020304" pitchFamily="18" charset="0"/>
                <a:ea typeface="Times New Roman" panose="02020603050405020304" pitchFamily="18" charset="0"/>
                <a:cs typeface="Times New Roman" panose="02020603050405020304" pitchFamily="18" charset="0"/>
              </a:rPr>
              <a:t>Analytics</a:t>
            </a:r>
            <a:r>
              <a:rPr sz="2200" spc="-95" dirty="0">
                <a:latin typeface="Times New Roman" panose="02020603050405020304" pitchFamily="18" charset="0"/>
                <a:ea typeface="Times New Roman" panose="02020603050405020304" pitchFamily="18" charset="0"/>
                <a:cs typeface="Times New Roman" panose="02020603050405020304" pitchFamily="18" charset="0"/>
              </a:rPr>
              <a:t> </a:t>
            </a:r>
            <a:r>
              <a:rPr sz="2200" spc="-10" dirty="0">
                <a:latin typeface="Times New Roman" panose="02020603050405020304" pitchFamily="18" charset="0"/>
                <a:ea typeface="Times New Roman" panose="02020603050405020304" pitchFamily="18" charset="0"/>
                <a:cs typeface="Times New Roman" panose="02020603050405020304" pitchFamily="18" charset="0"/>
              </a:rPr>
              <a:t>Models</a:t>
            </a:r>
            <a:endParaRPr sz="2200" dirty="0">
              <a:latin typeface="Times New Roman" panose="02020603050405020304" pitchFamily="18" charset="0"/>
              <a:ea typeface="Times New Roman" panose="02020603050405020304" pitchFamily="18" charset="0"/>
              <a:cs typeface="Times New Roman" panose="02020603050405020304" pitchFamily="18" charset="0"/>
            </a:endParaRPr>
          </a:p>
          <a:p>
            <a:pPr marL="355600" indent="-342900">
              <a:lnSpc>
                <a:spcPct val="100000"/>
              </a:lnSpc>
              <a:spcBef>
                <a:spcPts val="15"/>
              </a:spcBef>
              <a:buFont typeface="Times New Roman" panose="02020603050405020304" pitchFamily="18" charset="0"/>
              <a:buChar char="•"/>
              <a:tabLst>
                <a:tab pos="355600" algn="l"/>
              </a:tabLst>
            </a:pPr>
            <a:r>
              <a:rPr sz="2200" dirty="0">
                <a:latin typeface="Times New Roman" panose="02020603050405020304" pitchFamily="18" charset="0"/>
                <a:ea typeface="Times New Roman" panose="02020603050405020304" pitchFamily="18" charset="0"/>
                <a:cs typeface="Times New Roman" panose="02020603050405020304" pitchFamily="18" charset="0"/>
              </a:rPr>
              <a:t>How</a:t>
            </a:r>
            <a:r>
              <a:rPr sz="2200" spc="-35" dirty="0">
                <a:latin typeface="Times New Roman" panose="02020603050405020304" pitchFamily="18" charset="0"/>
                <a:ea typeface="Times New Roman" panose="02020603050405020304" pitchFamily="18" charset="0"/>
                <a:cs typeface="Times New Roman" panose="02020603050405020304" pitchFamily="18" charset="0"/>
              </a:rPr>
              <a:t> </a:t>
            </a:r>
            <a:r>
              <a:rPr sz="2200" dirty="0">
                <a:latin typeface="Times New Roman" panose="02020603050405020304" pitchFamily="18" charset="0"/>
                <a:ea typeface="Times New Roman" panose="02020603050405020304" pitchFamily="18" charset="0"/>
                <a:cs typeface="Times New Roman" panose="02020603050405020304" pitchFamily="18" charset="0"/>
              </a:rPr>
              <a:t>big</a:t>
            </a:r>
            <a:r>
              <a:rPr sz="2200" spc="-30" dirty="0">
                <a:latin typeface="Times New Roman" panose="02020603050405020304" pitchFamily="18" charset="0"/>
                <a:ea typeface="Times New Roman" panose="02020603050405020304" pitchFamily="18" charset="0"/>
                <a:cs typeface="Times New Roman" panose="02020603050405020304" pitchFamily="18" charset="0"/>
              </a:rPr>
              <a:t> </a:t>
            </a:r>
            <a:r>
              <a:rPr sz="2200" dirty="0">
                <a:latin typeface="Times New Roman" panose="02020603050405020304" pitchFamily="18" charset="0"/>
                <a:ea typeface="Times New Roman" panose="02020603050405020304" pitchFamily="18" charset="0"/>
                <a:cs typeface="Times New Roman" panose="02020603050405020304" pitchFamily="18" charset="0"/>
              </a:rPr>
              <a:t>data</a:t>
            </a:r>
            <a:r>
              <a:rPr sz="2200" spc="-35" dirty="0">
                <a:latin typeface="Times New Roman" panose="02020603050405020304" pitchFamily="18" charset="0"/>
                <a:ea typeface="Times New Roman" panose="02020603050405020304" pitchFamily="18" charset="0"/>
                <a:cs typeface="Times New Roman" panose="02020603050405020304" pitchFamily="18" charset="0"/>
              </a:rPr>
              <a:t> </a:t>
            </a:r>
            <a:r>
              <a:rPr sz="2200" dirty="0">
                <a:latin typeface="Times New Roman" panose="02020603050405020304" pitchFamily="18" charset="0"/>
                <a:ea typeface="Times New Roman" panose="02020603050405020304" pitchFamily="18" charset="0"/>
                <a:cs typeface="Times New Roman" panose="02020603050405020304" pitchFamily="18" charset="0"/>
              </a:rPr>
              <a:t>analytics</a:t>
            </a:r>
            <a:r>
              <a:rPr sz="2200" spc="-45" dirty="0">
                <a:latin typeface="Times New Roman" panose="02020603050405020304" pitchFamily="18" charset="0"/>
                <a:ea typeface="Times New Roman" panose="02020603050405020304" pitchFamily="18" charset="0"/>
                <a:cs typeface="Times New Roman" panose="02020603050405020304" pitchFamily="18" charset="0"/>
              </a:rPr>
              <a:t> </a:t>
            </a:r>
            <a:r>
              <a:rPr sz="2200" spc="-10" dirty="0">
                <a:latin typeface="Times New Roman" panose="02020603050405020304" pitchFamily="18" charset="0"/>
                <a:ea typeface="Times New Roman" panose="02020603050405020304" pitchFamily="18" charset="0"/>
                <a:cs typeface="Times New Roman" panose="02020603050405020304" pitchFamily="18" charset="0"/>
              </a:rPr>
              <a:t>works</a:t>
            </a:r>
            <a:endParaRPr sz="2200" dirty="0">
              <a:latin typeface="Times New Roman" panose="02020603050405020304" pitchFamily="18" charset="0"/>
              <a:ea typeface="Times New Roman" panose="02020603050405020304" pitchFamily="18" charset="0"/>
              <a:cs typeface="Times New Roman" panose="02020603050405020304" pitchFamily="18" charset="0"/>
            </a:endParaRPr>
          </a:p>
          <a:p>
            <a:pPr marL="355600" indent="-342900">
              <a:lnSpc>
                <a:spcPts val="2635"/>
              </a:lnSpc>
              <a:buFont typeface="Times New Roman" panose="02020603050405020304" pitchFamily="18" charset="0"/>
              <a:buChar char="•"/>
              <a:tabLst>
                <a:tab pos="355600" algn="l"/>
              </a:tabLst>
            </a:pPr>
            <a:r>
              <a:rPr sz="2200" dirty="0">
                <a:latin typeface="Times New Roman" panose="02020603050405020304" pitchFamily="18" charset="0"/>
                <a:ea typeface="Times New Roman" panose="02020603050405020304" pitchFamily="18" charset="0"/>
                <a:cs typeface="Times New Roman" panose="02020603050405020304" pitchFamily="18" charset="0"/>
              </a:rPr>
              <a:t>Applications</a:t>
            </a:r>
            <a:r>
              <a:rPr sz="2200" spc="-65" dirty="0">
                <a:latin typeface="Times New Roman" panose="02020603050405020304" pitchFamily="18" charset="0"/>
                <a:ea typeface="Times New Roman" panose="02020603050405020304" pitchFamily="18" charset="0"/>
                <a:cs typeface="Times New Roman" panose="02020603050405020304" pitchFamily="18" charset="0"/>
              </a:rPr>
              <a:t> </a:t>
            </a:r>
            <a:r>
              <a:rPr sz="2200" dirty="0">
                <a:latin typeface="Times New Roman" panose="02020603050405020304" pitchFamily="18" charset="0"/>
                <a:ea typeface="Times New Roman" panose="02020603050405020304" pitchFamily="18" charset="0"/>
                <a:cs typeface="Times New Roman" panose="02020603050405020304" pitchFamily="18" charset="0"/>
              </a:rPr>
              <a:t>and</a:t>
            </a:r>
            <a:r>
              <a:rPr sz="2200" spc="-40" dirty="0">
                <a:latin typeface="Times New Roman" panose="02020603050405020304" pitchFamily="18" charset="0"/>
                <a:ea typeface="Times New Roman" panose="02020603050405020304" pitchFamily="18" charset="0"/>
                <a:cs typeface="Times New Roman" panose="02020603050405020304" pitchFamily="18" charset="0"/>
              </a:rPr>
              <a:t> </a:t>
            </a:r>
            <a:r>
              <a:rPr sz="2200" dirty="0">
                <a:latin typeface="Times New Roman" panose="02020603050405020304" pitchFamily="18" charset="0"/>
                <a:ea typeface="Times New Roman" panose="02020603050405020304" pitchFamily="18" charset="0"/>
                <a:cs typeface="Times New Roman" panose="02020603050405020304" pitchFamily="18" charset="0"/>
              </a:rPr>
              <a:t>key</a:t>
            </a:r>
            <a:r>
              <a:rPr sz="2200" spc="-60" dirty="0">
                <a:latin typeface="Times New Roman" panose="02020603050405020304" pitchFamily="18" charset="0"/>
                <a:ea typeface="Times New Roman" panose="02020603050405020304" pitchFamily="18" charset="0"/>
                <a:cs typeface="Times New Roman" panose="02020603050405020304" pitchFamily="18" charset="0"/>
              </a:rPr>
              <a:t> </a:t>
            </a:r>
            <a:r>
              <a:rPr sz="2200" dirty="0">
                <a:latin typeface="Times New Roman" panose="02020603050405020304" pitchFamily="18" charset="0"/>
                <a:ea typeface="Times New Roman" panose="02020603050405020304" pitchFamily="18" charset="0"/>
                <a:cs typeface="Times New Roman" panose="02020603050405020304" pitchFamily="18" charset="0"/>
              </a:rPr>
              <a:t>data</a:t>
            </a:r>
            <a:r>
              <a:rPr sz="2200" spc="-50" dirty="0">
                <a:latin typeface="Times New Roman" panose="02020603050405020304" pitchFamily="18" charset="0"/>
                <a:ea typeface="Times New Roman" panose="02020603050405020304" pitchFamily="18" charset="0"/>
                <a:cs typeface="Times New Roman" panose="02020603050405020304" pitchFamily="18" charset="0"/>
              </a:rPr>
              <a:t> </a:t>
            </a:r>
            <a:r>
              <a:rPr sz="2200" spc="-10" dirty="0">
                <a:latin typeface="Times New Roman" panose="02020603050405020304" pitchFamily="18" charset="0"/>
                <a:ea typeface="Times New Roman" panose="02020603050405020304" pitchFamily="18" charset="0"/>
                <a:cs typeface="Times New Roman" panose="02020603050405020304" pitchFamily="18" charset="0"/>
              </a:rPr>
              <a:t>sources</a:t>
            </a:r>
            <a:endParaRPr sz="2200" dirty="0">
              <a:latin typeface="Times New Roman" panose="02020603050405020304" pitchFamily="18" charset="0"/>
              <a:ea typeface="Times New Roman" panose="02020603050405020304" pitchFamily="18" charset="0"/>
              <a:cs typeface="Times New Roman" panose="02020603050405020304" pitchFamily="18" charset="0"/>
            </a:endParaRPr>
          </a:p>
          <a:p>
            <a:pPr marL="355600" indent="-342900">
              <a:lnSpc>
                <a:spcPts val="2635"/>
              </a:lnSpc>
              <a:buFont typeface="Times New Roman" panose="02020603050405020304" pitchFamily="18" charset="0"/>
              <a:buChar char="•"/>
              <a:tabLst>
                <a:tab pos="355600" algn="l"/>
                <a:tab pos="2783840" algn="l"/>
              </a:tabLst>
            </a:pPr>
            <a:r>
              <a:rPr sz="2200" dirty="0">
                <a:latin typeface="Times New Roman" panose="02020603050405020304" pitchFamily="18" charset="0"/>
                <a:ea typeface="Times New Roman" panose="02020603050405020304" pitchFamily="18" charset="0"/>
                <a:cs typeface="Times New Roman" panose="02020603050405020304" pitchFamily="18" charset="0"/>
              </a:rPr>
              <a:t>Big</a:t>
            </a:r>
            <a:r>
              <a:rPr sz="2200" spc="-45" dirty="0">
                <a:latin typeface="Times New Roman" panose="02020603050405020304" pitchFamily="18" charset="0"/>
                <a:ea typeface="Times New Roman" panose="02020603050405020304" pitchFamily="18" charset="0"/>
                <a:cs typeface="Times New Roman" panose="02020603050405020304" pitchFamily="18" charset="0"/>
              </a:rPr>
              <a:t> </a:t>
            </a:r>
            <a:r>
              <a:rPr sz="2200" spc="-10" dirty="0">
                <a:latin typeface="Times New Roman" panose="02020603050405020304" pitchFamily="18" charset="0"/>
                <a:ea typeface="Times New Roman" panose="02020603050405020304" pitchFamily="18" charset="0"/>
                <a:cs typeface="Times New Roman" panose="02020603050405020304" pitchFamily="18" charset="0"/>
              </a:rPr>
              <a:t>Data</a:t>
            </a:r>
            <a:r>
              <a:rPr sz="2200" spc="-130" dirty="0">
                <a:latin typeface="Times New Roman" panose="02020603050405020304" pitchFamily="18" charset="0"/>
                <a:ea typeface="Times New Roman" panose="02020603050405020304" pitchFamily="18" charset="0"/>
                <a:cs typeface="Times New Roman" panose="02020603050405020304" pitchFamily="18" charset="0"/>
              </a:rPr>
              <a:t> </a:t>
            </a:r>
            <a:r>
              <a:rPr sz="2200" dirty="0">
                <a:latin typeface="Times New Roman" panose="02020603050405020304" pitchFamily="18" charset="0"/>
                <a:ea typeface="Times New Roman" panose="02020603050405020304" pitchFamily="18" charset="0"/>
                <a:cs typeface="Times New Roman" panose="02020603050405020304" pitchFamily="18" charset="0"/>
              </a:rPr>
              <a:t>Analytics</a:t>
            </a:r>
            <a:r>
              <a:rPr sz="2200" spc="-35" dirty="0">
                <a:latin typeface="Times New Roman" panose="02020603050405020304" pitchFamily="18" charset="0"/>
                <a:ea typeface="Times New Roman" panose="02020603050405020304" pitchFamily="18" charset="0"/>
                <a:cs typeface="Times New Roman" panose="02020603050405020304" pitchFamily="18" charset="0"/>
              </a:rPr>
              <a:t> </a:t>
            </a:r>
            <a:r>
              <a:rPr sz="2200" spc="-50" dirty="0">
                <a:latin typeface="Times New Roman" panose="02020603050405020304" pitchFamily="18" charset="0"/>
                <a:ea typeface="Times New Roman" panose="02020603050405020304" pitchFamily="18" charset="0"/>
                <a:cs typeface="Times New Roman" panose="02020603050405020304" pitchFamily="18" charset="0"/>
              </a:rPr>
              <a:t>-</a:t>
            </a:r>
            <a:r>
              <a:rPr sz="2200" dirty="0">
                <a:latin typeface="Times New Roman" panose="02020603050405020304" pitchFamily="18" charset="0"/>
                <a:ea typeface="Times New Roman" panose="02020603050405020304" pitchFamily="18" charset="0"/>
                <a:cs typeface="Times New Roman" panose="02020603050405020304" pitchFamily="18" charset="0"/>
              </a:rPr>
              <a:t>	Use</a:t>
            </a:r>
            <a:r>
              <a:rPr sz="2200" spc="-20" dirty="0">
                <a:latin typeface="Times New Roman" panose="02020603050405020304" pitchFamily="18" charset="0"/>
                <a:ea typeface="Times New Roman" panose="02020603050405020304" pitchFamily="18" charset="0"/>
                <a:cs typeface="Times New Roman" panose="02020603050405020304" pitchFamily="18" charset="0"/>
              </a:rPr>
              <a:t> </a:t>
            </a:r>
            <a:r>
              <a:rPr sz="2200" spc="-10" dirty="0">
                <a:latin typeface="Times New Roman" panose="02020603050405020304" pitchFamily="18" charset="0"/>
                <a:ea typeface="Times New Roman" panose="02020603050405020304" pitchFamily="18" charset="0"/>
                <a:cs typeface="Times New Roman" panose="02020603050405020304" pitchFamily="18" charset="0"/>
              </a:rPr>
              <a:t>cases</a:t>
            </a:r>
            <a:endParaRPr sz="22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object 4"/>
          <p:cNvSpPr txBox="1"/>
          <p:nvPr/>
        </p:nvSpPr>
        <p:spPr>
          <a:xfrm>
            <a:off x="8504942" y="6427116"/>
            <a:ext cx="102870" cy="197490"/>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888888"/>
                </a:solidFill>
                <a:latin typeface="Times New Roman" panose="02020603050405020304" pitchFamily="18" charset="0"/>
                <a:ea typeface="Times New Roman" panose="02020603050405020304" pitchFamily="18" charset="0"/>
                <a:cs typeface="Times New Roman" panose="02020603050405020304" pitchFamily="18" charset="0"/>
              </a:rPr>
              <a:t>2</a:t>
            </a:r>
            <a:endParaRPr sz="120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21595"/>
            <a:ext cx="8072755" cy="615553"/>
          </a:xfrm>
        </p:spPr>
        <p:txBody>
          <a:bodyPr/>
          <a:lstStyle/>
          <a:p>
            <a:pPr algn="ctr"/>
            <a:r>
              <a:rPr lang="en-GB" sz="4000" b="0" i="0" dirty="0">
                <a:solidFill>
                  <a:srgbClr val="272C37"/>
                </a:solidFill>
                <a:effectLst/>
                <a:latin typeface="Times New Roman" panose="02020603050405020304" pitchFamily="18" charset="0"/>
                <a:cs typeface="Times New Roman" panose="02020603050405020304" pitchFamily="18" charset="0"/>
              </a:rPr>
              <a:t>Predictive Analytics</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35942" y="1619830"/>
            <a:ext cx="7950200" cy="4062651"/>
          </a:xfrm>
        </p:spPr>
        <p:txBody>
          <a:bodyPr/>
          <a:lstStyle/>
          <a:p>
            <a:pPr algn="just"/>
            <a: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This type of analytics looks into the historical and present data to make predictions of the future. Predictive analytics uses </a:t>
            </a:r>
            <a:r>
              <a:rPr lang="en-GB" sz="24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t>data mining</a:t>
            </a:r>
            <a: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 AI, and </a:t>
            </a:r>
            <a:r>
              <a:rPr lang="en-GB" sz="24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t>machine learning</a:t>
            </a:r>
            <a: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 to </a:t>
            </a:r>
            <a:r>
              <a:rPr lang="en-GB" sz="24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analyze</a:t>
            </a:r>
            <a: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 current data and make predictions about the future. It works on predicting customer trends, market trends, and so on.</a:t>
            </a:r>
            <a:endPar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algn="just"/>
            <a:b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br>
            <a: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Use Case: PayPal determines what kind of precautions they have to take to protect their clients against fraudulent transactions. Using </a:t>
            </a:r>
            <a:r>
              <a:rPr lang="en-GB" sz="24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t>predictive analytics,</a:t>
            </a:r>
            <a: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 the company uses all the historical payment data and user behaviour data and builds an algorithm that predicts fraudulent activities.</a:t>
            </a:r>
            <a:endPar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21595"/>
            <a:ext cx="8072755" cy="615553"/>
          </a:xfrm>
        </p:spPr>
        <p:txBody>
          <a:bodyPr/>
          <a:lstStyle/>
          <a:p>
            <a:pPr algn="ctr"/>
            <a:r>
              <a:rPr lang="en-GB" sz="4000" b="0" i="0" dirty="0">
                <a:solidFill>
                  <a:schemeClr val="tx1">
                    <a:lumMod val="85000"/>
                    <a:lumOff val="15000"/>
                  </a:schemeClr>
                </a:solidFill>
                <a:effectLst/>
                <a:latin typeface="Times New Roman" panose="02020603050405020304" pitchFamily="18" charset="0"/>
                <a:cs typeface="Times New Roman" panose="02020603050405020304" pitchFamily="18" charset="0"/>
              </a:rPr>
              <a:t>Prescriptive Analytics</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35942" y="1619830"/>
            <a:ext cx="7950200" cy="3693319"/>
          </a:xfrm>
        </p:spPr>
        <p:txBody>
          <a:bodyPr/>
          <a:lstStyle/>
          <a:p>
            <a:pPr algn="just"/>
            <a: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This type of analytics prescribes the solution to a particular problem. Perspective analytics works with both descriptive and predictive analytics. Most of the time, it relies on </a:t>
            </a:r>
            <a:r>
              <a:rPr lang="en-GB" sz="24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t>AI and machine learning.</a:t>
            </a:r>
            <a:endParaRPr lang="en-GB" sz="2400" u="none" strike="noStrike" dirty="0">
              <a:solidFill>
                <a:schemeClr val="tx1">
                  <a:lumMod val="85000"/>
                  <a:lumOff val="15000"/>
                </a:schemeClr>
              </a:solidFill>
              <a:latin typeface="Times New Roman" panose="02020603050405020304" pitchFamily="18" charset="0"/>
              <a:cs typeface="Times New Roman" panose="02020603050405020304" pitchFamily="18" charset="0"/>
            </a:endParaRPr>
          </a:p>
          <a:p>
            <a:pPr algn="just"/>
            <a:b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br>
            <a: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Use Case: Prescriptive analytics can be used to maximize an airline’s profit. This type of analytics is used to build an algorithm that will automatically adjust the flight fares based on numerous factors, including customer demand, weather, destination, holiday seasons, and oil prices.</a:t>
            </a:r>
            <a:endPar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21595"/>
            <a:ext cx="8072755" cy="615553"/>
          </a:xfrm>
        </p:spPr>
        <p:txBody>
          <a:bodyPr/>
          <a:lstStyle/>
          <a:p>
            <a:pPr algn="ctr"/>
            <a:r>
              <a:rPr lang="en-US" b="0" i="0" dirty="0">
                <a:solidFill>
                  <a:srgbClr val="272C37"/>
                </a:solidFill>
                <a:effectLst/>
                <a:latin typeface="Times New Roman" panose="02020603050405020304" pitchFamily="18" charset="0"/>
                <a:cs typeface="Times New Roman" panose="02020603050405020304" pitchFamily="18" charset="0"/>
              </a:rPr>
              <a:t>Big Data Analytics Tools</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35942" y="1619830"/>
            <a:ext cx="7950200" cy="3693319"/>
          </a:xfrm>
        </p:spPr>
        <p:txBody>
          <a:bodyPr/>
          <a:lstStyle/>
          <a:p>
            <a:pPr marL="342900" indent="-342900" algn="l">
              <a:buFont typeface="Times New Roman" panose="02020603050405020304" pitchFamily="18" charset="0"/>
              <a:buChar char="Ø"/>
            </a:pPr>
            <a:r>
              <a:rPr lang="en-GB" sz="24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t>Hadoop</a:t>
            </a:r>
            <a: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 - helps in storing and </a:t>
            </a:r>
            <a:r>
              <a:rPr lang="en-GB" sz="24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analyzing</a:t>
            </a:r>
            <a: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 data</a:t>
            </a:r>
            <a:endPar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marL="342900" indent="-342900" algn="l">
              <a:buFont typeface="Times New Roman" panose="02020603050405020304" pitchFamily="18" charset="0"/>
              <a:buChar char="Ø"/>
            </a:pPr>
            <a: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MongoDB - used on datasets that change frequently</a:t>
            </a:r>
            <a:endPar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marL="342900" indent="-342900" algn="l">
              <a:buFont typeface="Times New Roman" panose="02020603050405020304" pitchFamily="18" charset="0"/>
              <a:buChar char="Ø"/>
            </a:pPr>
            <a: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Talend - used for data integration and management</a:t>
            </a:r>
            <a:endPar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marL="342900" indent="-342900" algn="l">
              <a:buFont typeface="Times New Roman" panose="02020603050405020304" pitchFamily="18" charset="0"/>
              <a:buChar char="Ø"/>
            </a:pPr>
            <a: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Cassandra - a distributed database used to handle chunks of data</a:t>
            </a:r>
            <a:endPar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marL="342900" indent="-342900" algn="l">
              <a:buFont typeface="Times New Roman" panose="02020603050405020304" pitchFamily="18" charset="0"/>
              <a:buChar char="Ø"/>
            </a:pPr>
            <a: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Spark - used for real-time processing and </a:t>
            </a:r>
            <a:r>
              <a:rPr lang="en-GB" sz="2400" b="0" i="0" dirty="0" err="1">
                <a:solidFill>
                  <a:schemeClr val="tx1">
                    <a:lumMod val="85000"/>
                    <a:lumOff val="15000"/>
                  </a:schemeClr>
                </a:solidFill>
                <a:effectLst/>
                <a:latin typeface="Times New Roman" panose="02020603050405020304" pitchFamily="18" charset="0"/>
                <a:cs typeface="Times New Roman" panose="02020603050405020304" pitchFamily="18" charset="0"/>
              </a:rPr>
              <a:t>analyzing</a:t>
            </a:r>
            <a: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 large amounts of data</a:t>
            </a:r>
            <a:endPar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marL="342900" indent="-342900" algn="l">
              <a:buFont typeface="Times New Roman" panose="02020603050405020304" pitchFamily="18" charset="0"/>
              <a:buChar char="Ø"/>
            </a:pPr>
            <a: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STORM - an open-source real-time computational system</a:t>
            </a:r>
            <a:endPar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marL="342900" indent="-342900" algn="l">
              <a:buFont typeface="Times New Roman" panose="02020603050405020304" pitchFamily="18" charset="0"/>
              <a:buChar char="Ø"/>
            </a:pPr>
            <a: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Kafka - a distributed streaming platform that is used for fault-tolerant storage</a:t>
            </a:r>
            <a:endPar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55218" y="-18547"/>
            <a:ext cx="6435090" cy="635000"/>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a:cs typeface="Times New Roman" panose="02020603050405020304"/>
              </a:rPr>
              <a:t>How</a:t>
            </a:r>
            <a:r>
              <a:rPr spc="-75" dirty="0">
                <a:latin typeface="Times New Roman" panose="02020603050405020304"/>
                <a:cs typeface="Times New Roman" panose="02020603050405020304"/>
              </a:rPr>
              <a:t> </a:t>
            </a:r>
            <a:r>
              <a:rPr dirty="0">
                <a:latin typeface="Times New Roman" panose="02020603050405020304"/>
                <a:cs typeface="Times New Roman" panose="02020603050405020304"/>
              </a:rPr>
              <a:t>big</a:t>
            </a:r>
            <a:r>
              <a:rPr spc="-75" dirty="0">
                <a:latin typeface="Times New Roman" panose="02020603050405020304"/>
                <a:cs typeface="Times New Roman" panose="02020603050405020304"/>
              </a:rPr>
              <a:t> </a:t>
            </a:r>
            <a:r>
              <a:rPr dirty="0">
                <a:latin typeface="Times New Roman" panose="02020603050405020304"/>
                <a:cs typeface="Times New Roman" panose="02020603050405020304"/>
              </a:rPr>
              <a:t>data</a:t>
            </a:r>
            <a:r>
              <a:rPr spc="-70" dirty="0">
                <a:latin typeface="Times New Roman" panose="02020603050405020304"/>
                <a:cs typeface="Times New Roman" panose="02020603050405020304"/>
              </a:rPr>
              <a:t> </a:t>
            </a:r>
            <a:r>
              <a:rPr dirty="0">
                <a:latin typeface="Times New Roman" panose="02020603050405020304"/>
                <a:cs typeface="Times New Roman" panose="02020603050405020304"/>
              </a:rPr>
              <a:t>analytics</a:t>
            </a:r>
            <a:r>
              <a:rPr spc="-90" dirty="0">
                <a:latin typeface="Times New Roman" panose="02020603050405020304"/>
                <a:cs typeface="Times New Roman" panose="02020603050405020304"/>
              </a:rPr>
              <a:t> </a:t>
            </a:r>
            <a:r>
              <a:rPr spc="-10" dirty="0">
                <a:latin typeface="Times New Roman" panose="02020603050405020304"/>
                <a:cs typeface="Times New Roman" panose="02020603050405020304"/>
              </a:rPr>
              <a:t>works</a:t>
            </a:r>
            <a:endParaRPr spc="-10" dirty="0">
              <a:latin typeface="Times New Roman" panose="02020603050405020304"/>
              <a:cs typeface="Times New Roman" panose="02020603050405020304"/>
            </a:endParaRPr>
          </a:p>
        </p:txBody>
      </p:sp>
      <p:sp>
        <p:nvSpPr>
          <p:cNvPr id="3" name="object 3"/>
          <p:cNvSpPr txBox="1"/>
          <p:nvPr/>
        </p:nvSpPr>
        <p:spPr>
          <a:xfrm>
            <a:off x="535940" y="1046729"/>
            <a:ext cx="8074659" cy="4923155"/>
          </a:xfrm>
          <a:prstGeom prst="rect">
            <a:avLst/>
          </a:prstGeom>
        </p:spPr>
        <p:txBody>
          <a:bodyPr vert="horz" wrap="square" lIns="0" tIns="53975" rIns="0" bIns="0" rtlCol="0">
            <a:spAutoFit/>
          </a:bodyPr>
          <a:lstStyle/>
          <a:p>
            <a:pPr marL="355600" marR="6350" indent="-1905" algn="just">
              <a:lnSpc>
                <a:spcPct val="90000"/>
              </a:lnSpc>
              <a:spcBef>
                <a:spcPts val="425"/>
              </a:spcBef>
            </a:pPr>
            <a:r>
              <a:rPr sz="2700" dirty="0">
                <a:latin typeface="Times New Roman" panose="02020603050405020304"/>
                <a:ea typeface="Times New Roman" panose="02020603050405020304" pitchFamily="18" charset="0"/>
                <a:cs typeface="Times New Roman" panose="02020603050405020304"/>
              </a:rPr>
              <a:t>Once</a:t>
            </a:r>
            <a:r>
              <a:rPr sz="2700" spc="600" dirty="0">
                <a:latin typeface="Times New Roman" panose="02020603050405020304"/>
                <a:ea typeface="Times New Roman" panose="02020603050405020304" pitchFamily="18" charset="0"/>
                <a:cs typeface="Times New Roman" panose="02020603050405020304"/>
              </a:rPr>
              <a:t> </a:t>
            </a:r>
            <a:r>
              <a:rPr sz="2700" dirty="0">
                <a:latin typeface="Times New Roman" panose="02020603050405020304"/>
                <a:ea typeface="Times New Roman" panose="02020603050405020304" pitchFamily="18" charset="0"/>
                <a:cs typeface="Times New Roman" panose="02020603050405020304"/>
              </a:rPr>
              <a:t>the</a:t>
            </a:r>
            <a:r>
              <a:rPr sz="2700" spc="605" dirty="0">
                <a:latin typeface="Times New Roman" panose="02020603050405020304"/>
                <a:ea typeface="Times New Roman" panose="02020603050405020304" pitchFamily="18" charset="0"/>
                <a:cs typeface="Times New Roman" panose="02020603050405020304"/>
              </a:rPr>
              <a:t> </a:t>
            </a:r>
            <a:r>
              <a:rPr sz="2700" dirty="0">
                <a:latin typeface="Times New Roman" panose="02020603050405020304"/>
                <a:ea typeface="Times New Roman" panose="02020603050405020304" pitchFamily="18" charset="0"/>
                <a:cs typeface="Times New Roman" panose="02020603050405020304"/>
              </a:rPr>
              <a:t>data</a:t>
            </a:r>
            <a:r>
              <a:rPr sz="2700" spc="610" dirty="0">
                <a:latin typeface="Times New Roman" panose="02020603050405020304"/>
                <a:ea typeface="Times New Roman" panose="02020603050405020304" pitchFamily="18" charset="0"/>
                <a:cs typeface="Times New Roman" panose="02020603050405020304"/>
              </a:rPr>
              <a:t> </a:t>
            </a:r>
            <a:r>
              <a:rPr sz="2700" dirty="0">
                <a:latin typeface="Times New Roman" panose="02020603050405020304"/>
                <a:ea typeface="Times New Roman" panose="02020603050405020304" pitchFamily="18" charset="0"/>
                <a:cs typeface="Times New Roman" panose="02020603050405020304"/>
              </a:rPr>
              <a:t>is</a:t>
            </a:r>
            <a:r>
              <a:rPr sz="2700" spc="610" dirty="0">
                <a:latin typeface="Times New Roman" panose="02020603050405020304"/>
                <a:ea typeface="Times New Roman" panose="02020603050405020304" pitchFamily="18" charset="0"/>
                <a:cs typeface="Times New Roman" panose="02020603050405020304"/>
              </a:rPr>
              <a:t> </a:t>
            </a:r>
            <a:r>
              <a:rPr sz="2700" dirty="0">
                <a:latin typeface="Times New Roman" panose="02020603050405020304"/>
                <a:ea typeface="Times New Roman" panose="02020603050405020304" pitchFamily="18" charset="0"/>
                <a:cs typeface="Times New Roman" panose="02020603050405020304"/>
              </a:rPr>
              <a:t>ready,</a:t>
            </a:r>
            <a:r>
              <a:rPr sz="2700" spc="605" dirty="0">
                <a:latin typeface="Times New Roman" panose="02020603050405020304"/>
                <a:ea typeface="Times New Roman" panose="02020603050405020304" pitchFamily="18" charset="0"/>
                <a:cs typeface="Times New Roman" panose="02020603050405020304"/>
              </a:rPr>
              <a:t> </a:t>
            </a:r>
            <a:r>
              <a:rPr sz="2700" dirty="0">
                <a:latin typeface="Times New Roman" panose="02020603050405020304"/>
                <a:ea typeface="Times New Roman" panose="02020603050405020304" pitchFamily="18" charset="0"/>
                <a:cs typeface="Times New Roman" panose="02020603050405020304"/>
              </a:rPr>
              <a:t>it</a:t>
            </a:r>
            <a:r>
              <a:rPr sz="2700" spc="610" dirty="0">
                <a:latin typeface="Times New Roman" panose="02020603050405020304"/>
                <a:ea typeface="Times New Roman" panose="02020603050405020304" pitchFamily="18" charset="0"/>
                <a:cs typeface="Times New Roman" panose="02020603050405020304"/>
              </a:rPr>
              <a:t> </a:t>
            </a:r>
            <a:r>
              <a:rPr sz="2700" dirty="0">
                <a:latin typeface="Times New Roman" panose="02020603050405020304"/>
                <a:ea typeface="Times New Roman" panose="02020603050405020304" pitchFamily="18" charset="0"/>
                <a:cs typeface="Times New Roman" panose="02020603050405020304"/>
              </a:rPr>
              <a:t>can</a:t>
            </a:r>
            <a:r>
              <a:rPr sz="2700" spc="610" dirty="0">
                <a:latin typeface="Times New Roman" panose="02020603050405020304"/>
                <a:ea typeface="Times New Roman" panose="02020603050405020304" pitchFamily="18" charset="0"/>
                <a:cs typeface="Times New Roman" panose="02020603050405020304"/>
              </a:rPr>
              <a:t> </a:t>
            </a:r>
            <a:r>
              <a:rPr sz="2700" dirty="0">
                <a:latin typeface="Times New Roman" panose="02020603050405020304"/>
                <a:ea typeface="Times New Roman" panose="02020603050405020304" pitchFamily="18" charset="0"/>
                <a:cs typeface="Times New Roman" panose="02020603050405020304"/>
              </a:rPr>
              <a:t>be</a:t>
            </a:r>
            <a:r>
              <a:rPr sz="2700" spc="605" dirty="0">
                <a:latin typeface="Times New Roman" panose="02020603050405020304"/>
                <a:ea typeface="Times New Roman" panose="02020603050405020304" pitchFamily="18" charset="0"/>
                <a:cs typeface="Times New Roman" panose="02020603050405020304"/>
              </a:rPr>
              <a:t> </a:t>
            </a:r>
            <a:r>
              <a:rPr sz="2700" dirty="0">
                <a:latin typeface="Times New Roman" panose="02020603050405020304"/>
                <a:ea typeface="Times New Roman" panose="02020603050405020304" pitchFamily="18" charset="0"/>
                <a:cs typeface="Times New Roman" panose="02020603050405020304"/>
              </a:rPr>
              <a:t>analyzed</a:t>
            </a:r>
            <a:r>
              <a:rPr sz="2700" spc="615" dirty="0">
                <a:latin typeface="Times New Roman" panose="02020603050405020304"/>
                <a:ea typeface="Times New Roman" panose="02020603050405020304" pitchFamily="18" charset="0"/>
                <a:cs typeface="Times New Roman" panose="02020603050405020304"/>
              </a:rPr>
              <a:t> </a:t>
            </a:r>
            <a:r>
              <a:rPr sz="2700" dirty="0">
                <a:latin typeface="Times New Roman" panose="02020603050405020304"/>
                <a:ea typeface="Times New Roman" panose="02020603050405020304" pitchFamily="18" charset="0"/>
                <a:cs typeface="Times New Roman" panose="02020603050405020304"/>
              </a:rPr>
              <a:t>with</a:t>
            </a:r>
            <a:r>
              <a:rPr sz="2700" spc="595" dirty="0">
                <a:latin typeface="Times New Roman" panose="02020603050405020304"/>
                <a:ea typeface="Times New Roman" panose="02020603050405020304" pitchFamily="18" charset="0"/>
                <a:cs typeface="Times New Roman" panose="02020603050405020304"/>
              </a:rPr>
              <a:t> </a:t>
            </a:r>
            <a:r>
              <a:rPr sz="2700" spc="-25" dirty="0">
                <a:latin typeface="Times New Roman" panose="02020603050405020304"/>
                <a:ea typeface="Times New Roman" panose="02020603050405020304" pitchFamily="18" charset="0"/>
                <a:cs typeface="Times New Roman" panose="02020603050405020304"/>
              </a:rPr>
              <a:t>the </a:t>
            </a:r>
            <a:r>
              <a:rPr sz="2700" dirty="0">
                <a:latin typeface="Times New Roman" panose="02020603050405020304"/>
                <a:ea typeface="Times New Roman" panose="02020603050405020304" pitchFamily="18" charset="0"/>
                <a:cs typeface="Times New Roman" panose="02020603050405020304"/>
              </a:rPr>
              <a:t>software</a:t>
            </a:r>
            <a:r>
              <a:rPr sz="2700" spc="660" dirty="0">
                <a:latin typeface="Times New Roman" panose="02020603050405020304"/>
                <a:ea typeface="Times New Roman" panose="02020603050405020304" pitchFamily="18" charset="0"/>
                <a:cs typeface="Times New Roman" panose="02020603050405020304"/>
              </a:rPr>
              <a:t>    </a:t>
            </a:r>
            <a:r>
              <a:rPr sz="2700" dirty="0">
                <a:latin typeface="Times New Roman" panose="02020603050405020304"/>
                <a:ea typeface="Times New Roman" panose="02020603050405020304" pitchFamily="18" charset="0"/>
                <a:cs typeface="Times New Roman" panose="02020603050405020304"/>
              </a:rPr>
              <a:t>commonly</a:t>
            </a:r>
            <a:r>
              <a:rPr sz="2700" spc="655" dirty="0">
                <a:latin typeface="Times New Roman" panose="02020603050405020304"/>
                <a:ea typeface="Times New Roman" panose="02020603050405020304" pitchFamily="18" charset="0"/>
                <a:cs typeface="Times New Roman" panose="02020603050405020304"/>
              </a:rPr>
              <a:t>    </a:t>
            </a:r>
            <a:r>
              <a:rPr sz="2700" dirty="0">
                <a:latin typeface="Times New Roman" panose="02020603050405020304"/>
                <a:ea typeface="Times New Roman" panose="02020603050405020304" pitchFamily="18" charset="0"/>
                <a:cs typeface="Times New Roman" panose="02020603050405020304"/>
              </a:rPr>
              <a:t>used</a:t>
            </a:r>
            <a:r>
              <a:rPr sz="2700" spc="660" dirty="0">
                <a:latin typeface="Times New Roman" panose="02020603050405020304"/>
                <a:ea typeface="Times New Roman" panose="02020603050405020304" pitchFamily="18" charset="0"/>
                <a:cs typeface="Times New Roman" panose="02020603050405020304"/>
              </a:rPr>
              <a:t>    </a:t>
            </a:r>
            <a:r>
              <a:rPr sz="2700" dirty="0">
                <a:latin typeface="Times New Roman" panose="02020603050405020304"/>
                <a:ea typeface="Times New Roman" panose="02020603050405020304" pitchFamily="18" charset="0"/>
                <a:cs typeface="Times New Roman" panose="02020603050405020304"/>
              </a:rPr>
              <a:t>for</a:t>
            </a:r>
            <a:r>
              <a:rPr sz="2700" spc="655" dirty="0">
                <a:latin typeface="Times New Roman" panose="02020603050405020304"/>
                <a:ea typeface="Times New Roman" panose="02020603050405020304" pitchFamily="18" charset="0"/>
                <a:cs typeface="Times New Roman" panose="02020603050405020304"/>
              </a:rPr>
              <a:t>    </a:t>
            </a:r>
            <a:r>
              <a:rPr sz="2700" spc="-10" dirty="0">
                <a:latin typeface="Times New Roman" panose="02020603050405020304"/>
                <a:ea typeface="Times New Roman" panose="02020603050405020304" pitchFamily="18" charset="0"/>
                <a:cs typeface="Times New Roman" panose="02020603050405020304"/>
              </a:rPr>
              <a:t>advanced </a:t>
            </a:r>
            <a:r>
              <a:rPr sz="2700" dirty="0">
                <a:latin typeface="Times New Roman" panose="02020603050405020304"/>
                <a:ea typeface="Times New Roman" panose="02020603050405020304" pitchFamily="18" charset="0"/>
                <a:cs typeface="Times New Roman" panose="02020603050405020304"/>
              </a:rPr>
              <a:t>analytics</a:t>
            </a:r>
            <a:r>
              <a:rPr sz="2700" spc="-25" dirty="0">
                <a:latin typeface="Times New Roman" panose="02020603050405020304"/>
                <a:ea typeface="Times New Roman" panose="02020603050405020304" pitchFamily="18" charset="0"/>
                <a:cs typeface="Times New Roman" panose="02020603050405020304"/>
              </a:rPr>
              <a:t> </a:t>
            </a:r>
            <a:r>
              <a:rPr sz="2700" dirty="0">
                <a:latin typeface="Times New Roman" panose="02020603050405020304"/>
                <a:ea typeface="Times New Roman" panose="02020603050405020304" pitchFamily="18" charset="0"/>
                <a:cs typeface="Times New Roman" panose="02020603050405020304"/>
              </a:rPr>
              <a:t>processes.</a:t>
            </a:r>
            <a:r>
              <a:rPr sz="2700" spc="-70" dirty="0">
                <a:latin typeface="Times New Roman" panose="02020603050405020304"/>
                <a:ea typeface="Times New Roman" panose="02020603050405020304" pitchFamily="18" charset="0"/>
                <a:cs typeface="Times New Roman" panose="02020603050405020304"/>
              </a:rPr>
              <a:t> </a:t>
            </a:r>
            <a:r>
              <a:rPr sz="2700" dirty="0">
                <a:latin typeface="Times New Roman" panose="02020603050405020304"/>
                <a:ea typeface="Times New Roman" panose="02020603050405020304" pitchFamily="18" charset="0"/>
                <a:cs typeface="Times New Roman" panose="02020603050405020304"/>
              </a:rPr>
              <a:t>That</a:t>
            </a:r>
            <a:r>
              <a:rPr sz="2700" spc="5" dirty="0">
                <a:latin typeface="Times New Roman" panose="02020603050405020304"/>
                <a:ea typeface="Times New Roman" panose="02020603050405020304" pitchFamily="18" charset="0"/>
                <a:cs typeface="Times New Roman" panose="02020603050405020304"/>
              </a:rPr>
              <a:t> </a:t>
            </a:r>
            <a:r>
              <a:rPr sz="2700" dirty="0">
                <a:latin typeface="Times New Roman" panose="02020603050405020304"/>
                <a:ea typeface="Times New Roman" panose="02020603050405020304" pitchFamily="18" charset="0"/>
                <a:cs typeface="Times New Roman" panose="02020603050405020304"/>
              </a:rPr>
              <a:t>includes</a:t>
            </a:r>
            <a:r>
              <a:rPr sz="2700" spc="-20" dirty="0">
                <a:latin typeface="Times New Roman" panose="02020603050405020304"/>
                <a:ea typeface="Times New Roman" panose="02020603050405020304" pitchFamily="18" charset="0"/>
                <a:cs typeface="Times New Roman" panose="02020603050405020304"/>
              </a:rPr>
              <a:t> </a:t>
            </a:r>
            <a:r>
              <a:rPr sz="2700" dirty="0">
                <a:latin typeface="Times New Roman" panose="02020603050405020304"/>
                <a:ea typeface="Times New Roman" panose="02020603050405020304" pitchFamily="18" charset="0"/>
                <a:cs typeface="Times New Roman" panose="02020603050405020304"/>
              </a:rPr>
              <a:t>tools</a:t>
            </a:r>
            <a:r>
              <a:rPr sz="2700" spc="-10" dirty="0">
                <a:latin typeface="Times New Roman" panose="02020603050405020304"/>
                <a:ea typeface="Times New Roman" panose="02020603050405020304" pitchFamily="18" charset="0"/>
                <a:cs typeface="Times New Roman" panose="02020603050405020304"/>
              </a:rPr>
              <a:t> </a:t>
            </a:r>
            <a:r>
              <a:rPr sz="2700" spc="-20" dirty="0">
                <a:latin typeface="Times New Roman" panose="02020603050405020304"/>
                <a:ea typeface="Times New Roman" panose="02020603050405020304" pitchFamily="18" charset="0"/>
                <a:cs typeface="Times New Roman" panose="02020603050405020304"/>
              </a:rPr>
              <a:t>for:</a:t>
            </a:r>
            <a:endParaRPr sz="2700">
              <a:latin typeface="Times New Roman" panose="02020603050405020304"/>
              <a:ea typeface="Times New Roman" panose="02020603050405020304" pitchFamily="18" charset="0"/>
              <a:cs typeface="Times New Roman" panose="02020603050405020304"/>
            </a:endParaRPr>
          </a:p>
          <a:p>
            <a:pPr>
              <a:lnSpc>
                <a:spcPct val="100000"/>
              </a:lnSpc>
              <a:spcBef>
                <a:spcPts val="1145"/>
              </a:spcBef>
            </a:pPr>
            <a:endParaRPr sz="2700">
              <a:latin typeface="Times New Roman" panose="02020603050405020304"/>
              <a:ea typeface="Times New Roman" panose="02020603050405020304" pitchFamily="18" charset="0"/>
              <a:cs typeface="Times New Roman" panose="02020603050405020304"/>
            </a:endParaRPr>
          </a:p>
          <a:p>
            <a:pPr marL="355600" marR="5080" indent="-343535">
              <a:lnSpc>
                <a:spcPts val="2920"/>
              </a:lnSpc>
              <a:buFont typeface="Times New Roman" panose="02020603050405020304" pitchFamily="18" charset="0"/>
              <a:buChar char="•"/>
              <a:tabLst>
                <a:tab pos="355600" algn="l"/>
              </a:tabLst>
            </a:pPr>
            <a:r>
              <a:rPr sz="2700" b="1" dirty="0">
                <a:latin typeface="Times New Roman" panose="02020603050405020304"/>
                <a:ea typeface="Times New Roman" panose="02020603050405020304" pitchFamily="18" charset="0"/>
                <a:cs typeface="Times New Roman" panose="02020603050405020304"/>
              </a:rPr>
              <a:t>data</a:t>
            </a:r>
            <a:r>
              <a:rPr sz="2700" b="1" spc="254" dirty="0">
                <a:latin typeface="Times New Roman" panose="02020603050405020304"/>
                <a:ea typeface="Times New Roman" panose="02020603050405020304" pitchFamily="18" charset="0"/>
                <a:cs typeface="Times New Roman" panose="02020603050405020304"/>
              </a:rPr>
              <a:t> </a:t>
            </a:r>
            <a:r>
              <a:rPr sz="2700" b="1" dirty="0">
                <a:latin typeface="Times New Roman" panose="02020603050405020304"/>
                <a:ea typeface="Times New Roman" panose="02020603050405020304" pitchFamily="18" charset="0"/>
                <a:cs typeface="Times New Roman" panose="02020603050405020304"/>
              </a:rPr>
              <a:t>mining</a:t>
            </a:r>
            <a:r>
              <a:rPr sz="2700" dirty="0">
                <a:latin typeface="Times New Roman" panose="02020603050405020304"/>
                <a:ea typeface="Times New Roman" panose="02020603050405020304" pitchFamily="18" charset="0"/>
                <a:cs typeface="Times New Roman" panose="02020603050405020304"/>
              </a:rPr>
              <a:t>,</a:t>
            </a:r>
            <a:r>
              <a:rPr sz="2700" spc="245" dirty="0">
                <a:latin typeface="Times New Roman" panose="02020603050405020304"/>
                <a:ea typeface="Times New Roman" panose="02020603050405020304" pitchFamily="18" charset="0"/>
                <a:cs typeface="Times New Roman" panose="02020603050405020304"/>
              </a:rPr>
              <a:t> </a:t>
            </a:r>
            <a:r>
              <a:rPr sz="2700" dirty="0">
                <a:latin typeface="Times New Roman" panose="02020603050405020304"/>
                <a:ea typeface="Times New Roman" panose="02020603050405020304" pitchFamily="18" charset="0"/>
                <a:cs typeface="Times New Roman" panose="02020603050405020304"/>
              </a:rPr>
              <a:t>which</a:t>
            </a:r>
            <a:r>
              <a:rPr sz="2700" spc="250" dirty="0">
                <a:latin typeface="Times New Roman" panose="02020603050405020304"/>
                <a:ea typeface="Times New Roman" panose="02020603050405020304" pitchFamily="18" charset="0"/>
                <a:cs typeface="Times New Roman" panose="02020603050405020304"/>
              </a:rPr>
              <a:t> </a:t>
            </a:r>
            <a:r>
              <a:rPr sz="2700" dirty="0">
                <a:latin typeface="Times New Roman" panose="02020603050405020304"/>
                <a:ea typeface="Times New Roman" panose="02020603050405020304" pitchFamily="18" charset="0"/>
                <a:cs typeface="Times New Roman" panose="02020603050405020304"/>
              </a:rPr>
              <a:t>sift</a:t>
            </a:r>
            <a:r>
              <a:rPr sz="2700" spc="254" dirty="0">
                <a:latin typeface="Times New Roman" panose="02020603050405020304"/>
                <a:ea typeface="Times New Roman" panose="02020603050405020304" pitchFamily="18" charset="0"/>
                <a:cs typeface="Times New Roman" panose="02020603050405020304"/>
              </a:rPr>
              <a:t> </a:t>
            </a:r>
            <a:r>
              <a:rPr sz="2700" dirty="0">
                <a:latin typeface="Times New Roman" panose="02020603050405020304"/>
                <a:ea typeface="Times New Roman" panose="02020603050405020304" pitchFamily="18" charset="0"/>
                <a:cs typeface="Times New Roman" panose="02020603050405020304"/>
              </a:rPr>
              <a:t>through</a:t>
            </a:r>
            <a:r>
              <a:rPr sz="2700" spc="245" dirty="0">
                <a:latin typeface="Times New Roman" panose="02020603050405020304"/>
                <a:ea typeface="Times New Roman" panose="02020603050405020304" pitchFamily="18" charset="0"/>
                <a:cs typeface="Times New Roman" panose="02020603050405020304"/>
              </a:rPr>
              <a:t> </a:t>
            </a:r>
            <a:r>
              <a:rPr sz="2700" dirty="0">
                <a:latin typeface="Times New Roman" panose="02020603050405020304"/>
                <a:ea typeface="Times New Roman" panose="02020603050405020304" pitchFamily="18" charset="0"/>
                <a:cs typeface="Times New Roman" panose="02020603050405020304"/>
              </a:rPr>
              <a:t>data</a:t>
            </a:r>
            <a:r>
              <a:rPr sz="2700" spc="254" dirty="0">
                <a:latin typeface="Times New Roman" panose="02020603050405020304"/>
                <a:ea typeface="Times New Roman" panose="02020603050405020304" pitchFamily="18" charset="0"/>
                <a:cs typeface="Times New Roman" panose="02020603050405020304"/>
              </a:rPr>
              <a:t> </a:t>
            </a:r>
            <a:r>
              <a:rPr sz="2700" dirty="0">
                <a:latin typeface="Times New Roman" panose="02020603050405020304"/>
                <a:ea typeface="Times New Roman" panose="02020603050405020304" pitchFamily="18" charset="0"/>
                <a:cs typeface="Times New Roman" panose="02020603050405020304"/>
              </a:rPr>
              <a:t>sets</a:t>
            </a:r>
            <a:r>
              <a:rPr sz="2700" spc="240" dirty="0">
                <a:latin typeface="Times New Roman" panose="02020603050405020304"/>
                <a:ea typeface="Times New Roman" panose="02020603050405020304" pitchFamily="18" charset="0"/>
                <a:cs typeface="Times New Roman" panose="02020603050405020304"/>
              </a:rPr>
              <a:t> </a:t>
            </a:r>
            <a:r>
              <a:rPr sz="2700" dirty="0">
                <a:latin typeface="Times New Roman" panose="02020603050405020304"/>
                <a:ea typeface="Times New Roman" panose="02020603050405020304" pitchFamily="18" charset="0"/>
                <a:cs typeface="Times New Roman" panose="02020603050405020304"/>
              </a:rPr>
              <a:t>in</a:t>
            </a:r>
            <a:r>
              <a:rPr sz="2700" spc="240" dirty="0">
                <a:latin typeface="Times New Roman" panose="02020603050405020304"/>
                <a:ea typeface="Times New Roman" panose="02020603050405020304" pitchFamily="18" charset="0"/>
                <a:cs typeface="Times New Roman" panose="02020603050405020304"/>
              </a:rPr>
              <a:t> </a:t>
            </a:r>
            <a:r>
              <a:rPr sz="2700" dirty="0">
                <a:latin typeface="Times New Roman" panose="02020603050405020304"/>
                <a:ea typeface="Times New Roman" panose="02020603050405020304" pitchFamily="18" charset="0"/>
                <a:cs typeface="Times New Roman" panose="02020603050405020304"/>
              </a:rPr>
              <a:t>search</a:t>
            </a:r>
            <a:r>
              <a:rPr sz="2700" spc="250" dirty="0">
                <a:latin typeface="Times New Roman" panose="02020603050405020304"/>
                <a:ea typeface="Times New Roman" panose="02020603050405020304" pitchFamily="18" charset="0"/>
                <a:cs typeface="Times New Roman" panose="02020603050405020304"/>
              </a:rPr>
              <a:t> </a:t>
            </a:r>
            <a:r>
              <a:rPr sz="2700" spc="-25" dirty="0">
                <a:latin typeface="Times New Roman" panose="02020603050405020304"/>
                <a:ea typeface="Times New Roman" panose="02020603050405020304" pitchFamily="18" charset="0"/>
                <a:cs typeface="Times New Roman" panose="02020603050405020304"/>
              </a:rPr>
              <a:t>of </a:t>
            </a:r>
            <a:r>
              <a:rPr sz="2700" dirty="0">
                <a:latin typeface="Times New Roman" panose="02020603050405020304"/>
                <a:ea typeface="Times New Roman" panose="02020603050405020304" pitchFamily="18" charset="0"/>
                <a:cs typeface="Times New Roman" panose="02020603050405020304"/>
              </a:rPr>
              <a:t>patterns</a:t>
            </a:r>
            <a:r>
              <a:rPr sz="2700" spc="-30" dirty="0">
                <a:latin typeface="Times New Roman" panose="02020603050405020304"/>
                <a:ea typeface="Times New Roman" panose="02020603050405020304" pitchFamily="18" charset="0"/>
                <a:cs typeface="Times New Roman" panose="02020603050405020304"/>
              </a:rPr>
              <a:t> </a:t>
            </a:r>
            <a:r>
              <a:rPr sz="2700" dirty="0">
                <a:latin typeface="Times New Roman" panose="02020603050405020304"/>
                <a:ea typeface="Times New Roman" panose="02020603050405020304" pitchFamily="18" charset="0"/>
                <a:cs typeface="Times New Roman" panose="02020603050405020304"/>
              </a:rPr>
              <a:t>and</a:t>
            </a:r>
            <a:r>
              <a:rPr sz="2700" spc="5" dirty="0">
                <a:latin typeface="Times New Roman" panose="02020603050405020304"/>
                <a:ea typeface="Times New Roman" panose="02020603050405020304" pitchFamily="18" charset="0"/>
                <a:cs typeface="Times New Roman" panose="02020603050405020304"/>
              </a:rPr>
              <a:t> </a:t>
            </a:r>
            <a:r>
              <a:rPr sz="2700" spc="-10" dirty="0">
                <a:latin typeface="Times New Roman" panose="02020603050405020304"/>
                <a:ea typeface="Times New Roman" panose="02020603050405020304" pitchFamily="18" charset="0"/>
                <a:cs typeface="Times New Roman" panose="02020603050405020304"/>
              </a:rPr>
              <a:t>relationships;</a:t>
            </a:r>
            <a:endParaRPr sz="2700">
              <a:latin typeface="Times New Roman" panose="02020603050405020304"/>
              <a:ea typeface="Times New Roman" panose="02020603050405020304" pitchFamily="18" charset="0"/>
              <a:cs typeface="Times New Roman" panose="02020603050405020304"/>
            </a:endParaRPr>
          </a:p>
          <a:p>
            <a:pPr marL="355600" marR="7620" indent="-343535">
              <a:lnSpc>
                <a:spcPts val="2920"/>
              </a:lnSpc>
              <a:spcBef>
                <a:spcPts val="640"/>
              </a:spcBef>
              <a:buFont typeface="Times New Roman" panose="02020603050405020304" pitchFamily="18" charset="0"/>
              <a:buChar char="•"/>
              <a:tabLst>
                <a:tab pos="355600" algn="l"/>
                <a:tab pos="1976755" algn="l"/>
                <a:tab pos="3521075" algn="l"/>
                <a:tab pos="4522470" algn="l"/>
                <a:tab pos="5389880" algn="l"/>
                <a:tab pos="6542405" algn="l"/>
                <a:tab pos="6972300" algn="l"/>
              </a:tabLst>
            </a:pPr>
            <a:r>
              <a:rPr sz="2700" b="1" spc="-10" dirty="0">
                <a:latin typeface="Times New Roman" panose="02020603050405020304"/>
                <a:ea typeface="Times New Roman" panose="02020603050405020304" pitchFamily="18" charset="0"/>
                <a:cs typeface="Times New Roman" panose="02020603050405020304"/>
              </a:rPr>
              <a:t>predictive</a:t>
            </a:r>
            <a:r>
              <a:rPr sz="2700" b="1" dirty="0">
                <a:latin typeface="Times New Roman" panose="02020603050405020304"/>
                <a:ea typeface="Times New Roman" panose="02020603050405020304" pitchFamily="18" charset="0"/>
                <a:cs typeface="Times New Roman" panose="02020603050405020304"/>
              </a:rPr>
              <a:t>	</a:t>
            </a:r>
            <a:r>
              <a:rPr sz="2700" b="1" spc="-10" dirty="0">
                <a:latin typeface="Times New Roman" panose="02020603050405020304"/>
                <a:ea typeface="Times New Roman" panose="02020603050405020304" pitchFamily="18" charset="0"/>
                <a:cs typeface="Times New Roman" panose="02020603050405020304"/>
              </a:rPr>
              <a:t>analytics</a:t>
            </a:r>
            <a:r>
              <a:rPr sz="2700" spc="-10" dirty="0">
                <a:latin typeface="Times New Roman" panose="02020603050405020304"/>
                <a:ea typeface="Times New Roman" panose="02020603050405020304" pitchFamily="18" charset="0"/>
                <a:cs typeface="Times New Roman" panose="02020603050405020304"/>
              </a:rPr>
              <a:t>,</a:t>
            </a:r>
            <a:r>
              <a:rPr sz="2700" dirty="0">
                <a:latin typeface="Times New Roman" panose="02020603050405020304"/>
                <a:ea typeface="Times New Roman" panose="02020603050405020304" pitchFamily="18" charset="0"/>
                <a:cs typeface="Times New Roman" panose="02020603050405020304"/>
              </a:rPr>
              <a:t>	</a:t>
            </a:r>
            <a:r>
              <a:rPr sz="2700" spc="-10" dirty="0">
                <a:latin typeface="Times New Roman" panose="02020603050405020304"/>
                <a:ea typeface="Times New Roman" panose="02020603050405020304" pitchFamily="18" charset="0"/>
                <a:cs typeface="Times New Roman" panose="02020603050405020304"/>
              </a:rPr>
              <a:t>which</a:t>
            </a:r>
            <a:r>
              <a:rPr sz="2700" dirty="0">
                <a:latin typeface="Times New Roman" panose="02020603050405020304"/>
                <a:ea typeface="Times New Roman" panose="02020603050405020304" pitchFamily="18" charset="0"/>
                <a:cs typeface="Times New Roman" panose="02020603050405020304"/>
              </a:rPr>
              <a:t>	</a:t>
            </a:r>
            <a:r>
              <a:rPr sz="2700" spc="-10" dirty="0">
                <a:latin typeface="Times New Roman" panose="02020603050405020304"/>
                <a:ea typeface="Times New Roman" panose="02020603050405020304" pitchFamily="18" charset="0"/>
                <a:cs typeface="Times New Roman" panose="02020603050405020304"/>
              </a:rPr>
              <a:t>build</a:t>
            </a:r>
            <a:r>
              <a:rPr sz="2700" dirty="0">
                <a:latin typeface="Times New Roman" panose="02020603050405020304"/>
                <a:ea typeface="Times New Roman" panose="02020603050405020304" pitchFamily="18" charset="0"/>
                <a:cs typeface="Times New Roman" panose="02020603050405020304"/>
              </a:rPr>
              <a:t>	</a:t>
            </a:r>
            <a:r>
              <a:rPr sz="2700" spc="-10" dirty="0">
                <a:latin typeface="Times New Roman" panose="02020603050405020304"/>
                <a:ea typeface="Times New Roman" panose="02020603050405020304" pitchFamily="18" charset="0"/>
                <a:cs typeface="Times New Roman" panose="02020603050405020304"/>
              </a:rPr>
              <a:t>models</a:t>
            </a:r>
            <a:r>
              <a:rPr sz="2700" dirty="0">
                <a:latin typeface="Times New Roman" panose="02020603050405020304"/>
                <a:ea typeface="Times New Roman" panose="02020603050405020304" pitchFamily="18" charset="0"/>
                <a:cs typeface="Times New Roman" panose="02020603050405020304"/>
              </a:rPr>
              <a:t>	</a:t>
            </a:r>
            <a:r>
              <a:rPr sz="2700" spc="-25" dirty="0">
                <a:latin typeface="Times New Roman" panose="02020603050405020304"/>
                <a:ea typeface="Times New Roman" panose="02020603050405020304" pitchFamily="18" charset="0"/>
                <a:cs typeface="Times New Roman" panose="02020603050405020304"/>
              </a:rPr>
              <a:t>to</a:t>
            </a:r>
            <a:r>
              <a:rPr sz="2700" dirty="0">
                <a:latin typeface="Times New Roman" panose="02020603050405020304"/>
                <a:ea typeface="Times New Roman" panose="02020603050405020304" pitchFamily="18" charset="0"/>
                <a:cs typeface="Times New Roman" panose="02020603050405020304"/>
              </a:rPr>
              <a:t>	</a:t>
            </a:r>
            <a:r>
              <a:rPr sz="2700" spc="-10" dirty="0">
                <a:latin typeface="Times New Roman" panose="02020603050405020304"/>
                <a:ea typeface="Times New Roman" panose="02020603050405020304" pitchFamily="18" charset="0"/>
                <a:cs typeface="Times New Roman" panose="02020603050405020304"/>
              </a:rPr>
              <a:t>forecast </a:t>
            </a:r>
            <a:r>
              <a:rPr sz="2700" dirty="0">
                <a:latin typeface="Times New Roman" panose="02020603050405020304"/>
                <a:ea typeface="Times New Roman" panose="02020603050405020304" pitchFamily="18" charset="0"/>
                <a:cs typeface="Times New Roman" panose="02020603050405020304"/>
              </a:rPr>
              <a:t>customer</a:t>
            </a:r>
            <a:r>
              <a:rPr sz="2700" spc="-65" dirty="0">
                <a:latin typeface="Times New Roman" panose="02020603050405020304"/>
                <a:ea typeface="Times New Roman" panose="02020603050405020304" pitchFamily="18" charset="0"/>
                <a:cs typeface="Times New Roman" panose="02020603050405020304"/>
              </a:rPr>
              <a:t> </a:t>
            </a:r>
            <a:r>
              <a:rPr sz="2700" dirty="0">
                <a:latin typeface="Times New Roman" panose="02020603050405020304"/>
                <a:ea typeface="Times New Roman" panose="02020603050405020304" pitchFamily="18" charset="0"/>
                <a:cs typeface="Times New Roman" panose="02020603050405020304"/>
              </a:rPr>
              <a:t>behavior</a:t>
            </a:r>
            <a:r>
              <a:rPr sz="2700" spc="-65" dirty="0">
                <a:latin typeface="Times New Roman" panose="02020603050405020304"/>
                <a:ea typeface="Times New Roman" panose="02020603050405020304" pitchFamily="18" charset="0"/>
                <a:cs typeface="Times New Roman" panose="02020603050405020304"/>
              </a:rPr>
              <a:t> </a:t>
            </a:r>
            <a:r>
              <a:rPr sz="2700" dirty="0">
                <a:latin typeface="Times New Roman" panose="02020603050405020304"/>
                <a:ea typeface="Times New Roman" panose="02020603050405020304" pitchFamily="18" charset="0"/>
                <a:cs typeface="Times New Roman" panose="02020603050405020304"/>
              </a:rPr>
              <a:t>and</a:t>
            </a:r>
            <a:r>
              <a:rPr sz="2700" spc="-55" dirty="0">
                <a:latin typeface="Times New Roman" panose="02020603050405020304"/>
                <a:ea typeface="Times New Roman" panose="02020603050405020304" pitchFamily="18" charset="0"/>
                <a:cs typeface="Times New Roman" panose="02020603050405020304"/>
              </a:rPr>
              <a:t> </a:t>
            </a:r>
            <a:r>
              <a:rPr sz="2700" dirty="0">
                <a:latin typeface="Times New Roman" panose="02020603050405020304"/>
                <a:ea typeface="Times New Roman" panose="02020603050405020304" pitchFamily="18" charset="0"/>
                <a:cs typeface="Times New Roman" panose="02020603050405020304"/>
              </a:rPr>
              <a:t>other</a:t>
            </a:r>
            <a:r>
              <a:rPr sz="2700" spc="-55" dirty="0">
                <a:latin typeface="Times New Roman" panose="02020603050405020304"/>
                <a:ea typeface="Times New Roman" panose="02020603050405020304" pitchFamily="18" charset="0"/>
                <a:cs typeface="Times New Roman" panose="02020603050405020304"/>
              </a:rPr>
              <a:t> </a:t>
            </a:r>
            <a:r>
              <a:rPr sz="2700" dirty="0">
                <a:latin typeface="Times New Roman" panose="02020603050405020304"/>
                <a:ea typeface="Times New Roman" panose="02020603050405020304" pitchFamily="18" charset="0"/>
                <a:cs typeface="Times New Roman" panose="02020603050405020304"/>
              </a:rPr>
              <a:t>future</a:t>
            </a:r>
            <a:r>
              <a:rPr sz="2700" spc="-45" dirty="0">
                <a:latin typeface="Times New Roman" panose="02020603050405020304"/>
                <a:ea typeface="Times New Roman" panose="02020603050405020304" pitchFamily="18" charset="0"/>
                <a:cs typeface="Times New Roman" panose="02020603050405020304"/>
              </a:rPr>
              <a:t> </a:t>
            </a:r>
            <a:r>
              <a:rPr sz="2700" spc="-10" dirty="0">
                <a:latin typeface="Times New Roman" panose="02020603050405020304"/>
                <a:ea typeface="Times New Roman" panose="02020603050405020304" pitchFamily="18" charset="0"/>
                <a:cs typeface="Times New Roman" panose="02020603050405020304"/>
              </a:rPr>
              <a:t>developments;</a:t>
            </a:r>
            <a:endParaRPr sz="2700">
              <a:latin typeface="Times New Roman" panose="02020603050405020304"/>
              <a:ea typeface="Times New Roman" panose="02020603050405020304" pitchFamily="18" charset="0"/>
              <a:cs typeface="Times New Roman" panose="02020603050405020304"/>
            </a:endParaRPr>
          </a:p>
          <a:p>
            <a:pPr marL="355600" marR="6985" indent="-343535">
              <a:lnSpc>
                <a:spcPts val="2920"/>
              </a:lnSpc>
              <a:spcBef>
                <a:spcPts val="640"/>
              </a:spcBef>
              <a:buFont typeface="Times New Roman" panose="02020603050405020304" pitchFamily="18" charset="0"/>
              <a:buChar char="•"/>
              <a:tabLst>
                <a:tab pos="355600" algn="l"/>
                <a:tab pos="1758950" algn="l"/>
                <a:tab pos="3228340" algn="l"/>
                <a:tab pos="4231640" algn="l"/>
                <a:tab pos="4947920" algn="l"/>
                <a:tab pos="6580505" algn="l"/>
                <a:tab pos="7011670" algn="l"/>
              </a:tabLst>
            </a:pPr>
            <a:r>
              <a:rPr sz="2700" b="1" spc="-10" dirty="0">
                <a:latin typeface="Times New Roman" panose="02020603050405020304"/>
                <a:ea typeface="Times New Roman" panose="02020603050405020304" pitchFamily="18" charset="0"/>
                <a:cs typeface="Times New Roman" panose="02020603050405020304"/>
              </a:rPr>
              <a:t>machine</a:t>
            </a:r>
            <a:r>
              <a:rPr sz="2700" b="1" dirty="0">
                <a:latin typeface="Times New Roman" panose="02020603050405020304"/>
                <a:ea typeface="Times New Roman" panose="02020603050405020304" pitchFamily="18" charset="0"/>
                <a:cs typeface="Times New Roman" panose="02020603050405020304"/>
              </a:rPr>
              <a:t>	</a:t>
            </a:r>
            <a:r>
              <a:rPr sz="2700" b="1" spc="-10" dirty="0">
                <a:latin typeface="Times New Roman" panose="02020603050405020304"/>
                <a:ea typeface="Times New Roman" panose="02020603050405020304" pitchFamily="18" charset="0"/>
                <a:cs typeface="Times New Roman" panose="02020603050405020304"/>
              </a:rPr>
              <a:t>learning</a:t>
            </a:r>
            <a:r>
              <a:rPr sz="2700" spc="-10" dirty="0">
                <a:latin typeface="Times New Roman" panose="02020603050405020304"/>
                <a:ea typeface="Times New Roman" panose="02020603050405020304" pitchFamily="18" charset="0"/>
                <a:cs typeface="Times New Roman" panose="02020603050405020304"/>
              </a:rPr>
              <a:t>,</a:t>
            </a:r>
            <a:r>
              <a:rPr sz="2700" dirty="0">
                <a:latin typeface="Times New Roman" panose="02020603050405020304"/>
                <a:ea typeface="Times New Roman" panose="02020603050405020304" pitchFamily="18" charset="0"/>
                <a:cs typeface="Times New Roman" panose="02020603050405020304"/>
              </a:rPr>
              <a:t>	</a:t>
            </a:r>
            <a:r>
              <a:rPr sz="2700" spc="-10" dirty="0">
                <a:latin typeface="Times New Roman" panose="02020603050405020304"/>
                <a:ea typeface="Times New Roman" panose="02020603050405020304" pitchFamily="18" charset="0"/>
                <a:cs typeface="Times New Roman" panose="02020603050405020304"/>
              </a:rPr>
              <a:t>which</a:t>
            </a:r>
            <a:r>
              <a:rPr sz="2700" dirty="0">
                <a:latin typeface="Times New Roman" panose="02020603050405020304"/>
                <a:ea typeface="Times New Roman" panose="02020603050405020304" pitchFamily="18" charset="0"/>
                <a:cs typeface="Times New Roman" panose="02020603050405020304"/>
              </a:rPr>
              <a:t>	</a:t>
            </a:r>
            <a:r>
              <a:rPr sz="2700" spc="-20" dirty="0">
                <a:latin typeface="Times New Roman" panose="02020603050405020304"/>
                <a:ea typeface="Times New Roman" panose="02020603050405020304" pitchFamily="18" charset="0"/>
                <a:cs typeface="Times New Roman" panose="02020603050405020304"/>
              </a:rPr>
              <a:t>taps</a:t>
            </a:r>
            <a:r>
              <a:rPr sz="2700" dirty="0">
                <a:latin typeface="Times New Roman" panose="02020603050405020304"/>
                <a:ea typeface="Times New Roman" panose="02020603050405020304" pitchFamily="18" charset="0"/>
                <a:cs typeface="Times New Roman" panose="02020603050405020304"/>
              </a:rPr>
              <a:t>	</a:t>
            </a:r>
            <a:r>
              <a:rPr sz="2700" spc="-10" dirty="0">
                <a:latin typeface="Times New Roman" panose="02020603050405020304"/>
                <a:ea typeface="Times New Roman" panose="02020603050405020304" pitchFamily="18" charset="0"/>
                <a:cs typeface="Times New Roman" panose="02020603050405020304"/>
              </a:rPr>
              <a:t>algorithms</a:t>
            </a:r>
            <a:r>
              <a:rPr sz="2700" dirty="0">
                <a:latin typeface="Times New Roman" panose="02020603050405020304"/>
                <a:ea typeface="Times New Roman" panose="02020603050405020304" pitchFamily="18" charset="0"/>
                <a:cs typeface="Times New Roman" panose="02020603050405020304"/>
              </a:rPr>
              <a:t>	</a:t>
            </a:r>
            <a:r>
              <a:rPr sz="2700" spc="-25" dirty="0">
                <a:latin typeface="Times New Roman" panose="02020603050405020304"/>
                <a:ea typeface="Times New Roman" panose="02020603050405020304" pitchFamily="18" charset="0"/>
                <a:cs typeface="Times New Roman" panose="02020603050405020304"/>
              </a:rPr>
              <a:t>to</a:t>
            </a:r>
            <a:r>
              <a:rPr sz="2700" dirty="0">
                <a:latin typeface="Times New Roman" panose="02020603050405020304"/>
                <a:ea typeface="Times New Roman" panose="02020603050405020304" pitchFamily="18" charset="0"/>
                <a:cs typeface="Times New Roman" panose="02020603050405020304"/>
              </a:rPr>
              <a:t>	</a:t>
            </a:r>
            <a:r>
              <a:rPr sz="2700" spc="-10" dirty="0">
                <a:latin typeface="Times New Roman" panose="02020603050405020304"/>
                <a:ea typeface="Times New Roman" panose="02020603050405020304" pitchFamily="18" charset="0"/>
                <a:cs typeface="Times New Roman" panose="02020603050405020304"/>
              </a:rPr>
              <a:t>analyze </a:t>
            </a:r>
            <a:r>
              <a:rPr sz="2700" dirty="0">
                <a:latin typeface="Times New Roman" panose="02020603050405020304"/>
                <a:ea typeface="Times New Roman" panose="02020603050405020304" pitchFamily="18" charset="0"/>
                <a:cs typeface="Times New Roman" panose="02020603050405020304"/>
              </a:rPr>
              <a:t>large</a:t>
            </a:r>
            <a:r>
              <a:rPr sz="2700" spc="-50" dirty="0">
                <a:latin typeface="Times New Roman" panose="02020603050405020304"/>
                <a:ea typeface="Times New Roman" panose="02020603050405020304" pitchFamily="18" charset="0"/>
                <a:cs typeface="Times New Roman" panose="02020603050405020304"/>
              </a:rPr>
              <a:t> </a:t>
            </a:r>
            <a:r>
              <a:rPr sz="2700" dirty="0">
                <a:latin typeface="Times New Roman" panose="02020603050405020304"/>
                <a:ea typeface="Times New Roman" panose="02020603050405020304" pitchFamily="18" charset="0"/>
                <a:cs typeface="Times New Roman" panose="02020603050405020304"/>
              </a:rPr>
              <a:t>data</a:t>
            </a:r>
            <a:r>
              <a:rPr sz="2700" spc="-55" dirty="0">
                <a:latin typeface="Times New Roman" panose="02020603050405020304"/>
                <a:ea typeface="Times New Roman" panose="02020603050405020304" pitchFamily="18" charset="0"/>
                <a:cs typeface="Times New Roman" panose="02020603050405020304"/>
              </a:rPr>
              <a:t> </a:t>
            </a:r>
            <a:r>
              <a:rPr sz="2700" dirty="0">
                <a:latin typeface="Times New Roman" panose="02020603050405020304"/>
                <a:ea typeface="Times New Roman" panose="02020603050405020304" pitchFamily="18" charset="0"/>
                <a:cs typeface="Times New Roman" panose="02020603050405020304"/>
              </a:rPr>
              <a:t>sets;</a:t>
            </a:r>
            <a:r>
              <a:rPr sz="2700" spc="-45" dirty="0">
                <a:latin typeface="Times New Roman" panose="02020603050405020304"/>
                <a:ea typeface="Times New Roman" panose="02020603050405020304" pitchFamily="18" charset="0"/>
                <a:cs typeface="Times New Roman" panose="02020603050405020304"/>
              </a:rPr>
              <a:t> </a:t>
            </a:r>
            <a:r>
              <a:rPr sz="2700" spc="-25" dirty="0">
                <a:latin typeface="Times New Roman" panose="02020603050405020304"/>
                <a:ea typeface="Times New Roman" panose="02020603050405020304" pitchFamily="18" charset="0"/>
                <a:cs typeface="Times New Roman" panose="02020603050405020304"/>
              </a:rPr>
              <a:t>and</a:t>
            </a:r>
            <a:endParaRPr sz="2700">
              <a:latin typeface="Times New Roman" panose="02020603050405020304"/>
              <a:ea typeface="Times New Roman" panose="02020603050405020304" pitchFamily="18" charset="0"/>
              <a:cs typeface="Times New Roman" panose="02020603050405020304"/>
            </a:endParaRPr>
          </a:p>
          <a:p>
            <a:pPr marL="355600" marR="8255" indent="-343535">
              <a:lnSpc>
                <a:spcPts val="2920"/>
              </a:lnSpc>
              <a:spcBef>
                <a:spcPts val="645"/>
              </a:spcBef>
              <a:buFont typeface="Times New Roman" panose="02020603050405020304" pitchFamily="18" charset="0"/>
              <a:buChar char="•"/>
              <a:tabLst>
                <a:tab pos="355600" algn="l"/>
                <a:tab pos="1179830" algn="l"/>
                <a:tab pos="2625090" algn="l"/>
                <a:tab pos="2915920" algn="l"/>
                <a:tab pos="3760470" algn="l"/>
                <a:tab pos="5194935" algn="l"/>
                <a:tab pos="6470650" algn="l"/>
                <a:tab pos="6896100" algn="l"/>
              </a:tabLst>
            </a:pPr>
            <a:r>
              <a:rPr sz="2700" b="1" spc="-20" dirty="0">
                <a:latin typeface="Times New Roman" panose="02020603050405020304"/>
                <a:ea typeface="Times New Roman" panose="02020603050405020304" pitchFamily="18" charset="0"/>
                <a:cs typeface="Times New Roman" panose="02020603050405020304"/>
              </a:rPr>
              <a:t>deep</a:t>
            </a:r>
            <a:r>
              <a:rPr sz="2700" b="1" dirty="0">
                <a:latin typeface="Times New Roman" panose="02020603050405020304"/>
                <a:ea typeface="Times New Roman" panose="02020603050405020304" pitchFamily="18" charset="0"/>
                <a:cs typeface="Times New Roman" panose="02020603050405020304"/>
              </a:rPr>
              <a:t>	</a:t>
            </a:r>
            <a:r>
              <a:rPr sz="2700" b="1" spc="-10" dirty="0">
                <a:latin typeface="Times New Roman" panose="02020603050405020304"/>
                <a:ea typeface="Times New Roman" panose="02020603050405020304" pitchFamily="18" charset="0"/>
                <a:cs typeface="Times New Roman" panose="02020603050405020304"/>
              </a:rPr>
              <a:t>learning</a:t>
            </a:r>
            <a:r>
              <a:rPr sz="2700" spc="-10" dirty="0">
                <a:latin typeface="Times New Roman" panose="02020603050405020304"/>
                <a:ea typeface="Times New Roman" panose="02020603050405020304" pitchFamily="18" charset="0"/>
                <a:cs typeface="Times New Roman" panose="02020603050405020304"/>
              </a:rPr>
              <a:t>,</a:t>
            </a:r>
            <a:r>
              <a:rPr sz="2700" dirty="0">
                <a:latin typeface="Times New Roman" panose="02020603050405020304"/>
                <a:ea typeface="Times New Roman" panose="02020603050405020304" pitchFamily="18" charset="0"/>
                <a:cs typeface="Times New Roman" panose="02020603050405020304"/>
              </a:rPr>
              <a:t>	</a:t>
            </a:r>
            <a:r>
              <a:rPr sz="2700" spc="-50" dirty="0">
                <a:latin typeface="Times New Roman" panose="02020603050405020304"/>
                <a:ea typeface="Times New Roman" panose="02020603050405020304" pitchFamily="18" charset="0"/>
                <a:cs typeface="Times New Roman" panose="02020603050405020304"/>
              </a:rPr>
              <a:t>a</a:t>
            </a:r>
            <a:r>
              <a:rPr sz="2700" dirty="0">
                <a:latin typeface="Times New Roman" panose="02020603050405020304"/>
                <a:ea typeface="Times New Roman" panose="02020603050405020304" pitchFamily="18" charset="0"/>
                <a:cs typeface="Times New Roman" panose="02020603050405020304"/>
              </a:rPr>
              <a:t>	</a:t>
            </a:r>
            <a:r>
              <a:rPr sz="2700" spc="-20" dirty="0">
                <a:latin typeface="Times New Roman" panose="02020603050405020304"/>
                <a:ea typeface="Times New Roman" panose="02020603050405020304" pitchFamily="18" charset="0"/>
                <a:cs typeface="Times New Roman" panose="02020603050405020304"/>
              </a:rPr>
              <a:t>more</a:t>
            </a:r>
            <a:r>
              <a:rPr sz="2700" dirty="0">
                <a:latin typeface="Times New Roman" panose="02020603050405020304"/>
                <a:ea typeface="Times New Roman" panose="02020603050405020304" pitchFamily="18" charset="0"/>
                <a:cs typeface="Times New Roman" panose="02020603050405020304"/>
              </a:rPr>
              <a:t>	</a:t>
            </a:r>
            <a:r>
              <a:rPr sz="2700" spc="-10" dirty="0">
                <a:latin typeface="Times New Roman" panose="02020603050405020304"/>
                <a:ea typeface="Times New Roman" panose="02020603050405020304" pitchFamily="18" charset="0"/>
                <a:cs typeface="Times New Roman" panose="02020603050405020304"/>
              </a:rPr>
              <a:t>advanced</a:t>
            </a:r>
            <a:r>
              <a:rPr sz="2700" dirty="0">
                <a:latin typeface="Times New Roman" panose="02020603050405020304"/>
                <a:ea typeface="Times New Roman" panose="02020603050405020304" pitchFamily="18" charset="0"/>
                <a:cs typeface="Times New Roman" panose="02020603050405020304"/>
              </a:rPr>
              <a:t>	</a:t>
            </a:r>
            <a:r>
              <a:rPr sz="2700" spc="-10" dirty="0">
                <a:latin typeface="Times New Roman" panose="02020603050405020304"/>
                <a:ea typeface="Times New Roman" panose="02020603050405020304" pitchFamily="18" charset="0"/>
                <a:cs typeface="Times New Roman" panose="02020603050405020304"/>
              </a:rPr>
              <a:t>offshoot</a:t>
            </a:r>
            <a:r>
              <a:rPr sz="2700" dirty="0">
                <a:latin typeface="Times New Roman" panose="02020603050405020304"/>
                <a:ea typeface="Times New Roman" panose="02020603050405020304" pitchFamily="18" charset="0"/>
                <a:cs typeface="Times New Roman" panose="02020603050405020304"/>
              </a:rPr>
              <a:t>	</a:t>
            </a:r>
            <a:r>
              <a:rPr sz="2700" spc="-25" dirty="0">
                <a:latin typeface="Times New Roman" panose="02020603050405020304"/>
                <a:ea typeface="Times New Roman" panose="02020603050405020304" pitchFamily="18" charset="0"/>
                <a:cs typeface="Times New Roman" panose="02020603050405020304"/>
              </a:rPr>
              <a:t>of</a:t>
            </a:r>
            <a:r>
              <a:rPr sz="2700" dirty="0">
                <a:latin typeface="Times New Roman" panose="02020603050405020304"/>
                <a:ea typeface="Times New Roman" panose="02020603050405020304" pitchFamily="18" charset="0"/>
                <a:cs typeface="Times New Roman" panose="02020603050405020304"/>
              </a:rPr>
              <a:t>	</a:t>
            </a:r>
            <a:r>
              <a:rPr sz="2700" spc="-10" dirty="0">
                <a:latin typeface="Times New Roman" panose="02020603050405020304"/>
                <a:ea typeface="Times New Roman" panose="02020603050405020304" pitchFamily="18" charset="0"/>
                <a:cs typeface="Times New Roman" panose="02020603050405020304"/>
              </a:rPr>
              <a:t>machine learning.</a:t>
            </a:r>
            <a:endParaRPr sz="2700">
              <a:latin typeface="Times New Roman" panose="02020603050405020304"/>
              <a:ea typeface="Times New Roman" panose="02020603050405020304" pitchFamily="18" charset="0"/>
              <a:cs typeface="Times New Roman" panose="020206030504050203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94411" rIns="0" bIns="0" rtlCol="0">
            <a:spAutoFit/>
          </a:bodyPr>
          <a:lstStyle/>
          <a:p>
            <a:pPr marL="12700" marR="5080" algn="just">
              <a:lnSpc>
                <a:spcPct val="100000"/>
              </a:lnSpc>
              <a:spcBef>
                <a:spcPts val="105"/>
              </a:spcBef>
            </a:pPr>
            <a:r>
              <a:rPr sz="2000" dirty="0"/>
              <a:t>Big</a:t>
            </a:r>
            <a:r>
              <a:rPr sz="2000" spc="-80" dirty="0">
                <a:latin typeface="Times New Roman" panose="02020603050405020304"/>
                <a:cs typeface="Times New Roman" panose="02020603050405020304"/>
              </a:rPr>
              <a:t> </a:t>
            </a:r>
            <a:r>
              <a:rPr sz="2000" dirty="0"/>
              <a:t>Data</a:t>
            </a:r>
            <a:r>
              <a:rPr sz="2000" spc="-75" dirty="0">
                <a:latin typeface="Times New Roman" panose="02020603050405020304"/>
                <a:cs typeface="Times New Roman" panose="02020603050405020304"/>
              </a:rPr>
              <a:t> </a:t>
            </a:r>
            <a:r>
              <a:rPr sz="2000" spc="-10" dirty="0"/>
              <a:t>technologies</a:t>
            </a:r>
            <a:r>
              <a:rPr sz="2000" spc="-70" dirty="0">
                <a:latin typeface="Times New Roman" panose="02020603050405020304"/>
                <a:cs typeface="Times New Roman" panose="02020603050405020304"/>
              </a:rPr>
              <a:t> </a:t>
            </a:r>
            <a:r>
              <a:rPr sz="2000" dirty="0"/>
              <a:t>can</a:t>
            </a:r>
            <a:r>
              <a:rPr sz="2000" spc="-75" dirty="0">
                <a:latin typeface="Times New Roman" panose="02020603050405020304"/>
                <a:cs typeface="Times New Roman" panose="02020603050405020304"/>
              </a:rPr>
              <a:t> </a:t>
            </a:r>
            <a:r>
              <a:rPr sz="2000" dirty="0"/>
              <a:t>be</a:t>
            </a:r>
            <a:r>
              <a:rPr sz="2000" spc="-85" dirty="0">
                <a:latin typeface="Times New Roman" panose="02020603050405020304"/>
                <a:cs typeface="Times New Roman" panose="02020603050405020304"/>
              </a:rPr>
              <a:t> </a:t>
            </a:r>
            <a:r>
              <a:rPr sz="2000" dirty="0"/>
              <a:t>divided</a:t>
            </a:r>
            <a:r>
              <a:rPr sz="2000" spc="-65" dirty="0">
                <a:latin typeface="Times New Roman" panose="02020603050405020304"/>
                <a:cs typeface="Times New Roman" panose="02020603050405020304"/>
              </a:rPr>
              <a:t> </a:t>
            </a:r>
            <a:r>
              <a:rPr sz="2000" dirty="0"/>
              <a:t>into</a:t>
            </a:r>
            <a:r>
              <a:rPr sz="2000" spc="-70" dirty="0">
                <a:latin typeface="Times New Roman" panose="02020603050405020304"/>
                <a:cs typeface="Times New Roman" panose="02020603050405020304"/>
              </a:rPr>
              <a:t> </a:t>
            </a:r>
            <a:r>
              <a:rPr sz="2000" dirty="0"/>
              <a:t>two</a:t>
            </a:r>
            <a:r>
              <a:rPr sz="2000" spc="-85" dirty="0">
                <a:latin typeface="Times New Roman" panose="02020603050405020304"/>
                <a:cs typeface="Times New Roman" panose="02020603050405020304"/>
              </a:rPr>
              <a:t> </a:t>
            </a:r>
            <a:r>
              <a:rPr sz="2000" spc="-10" dirty="0"/>
              <a:t>groups:</a:t>
            </a:r>
            <a:r>
              <a:rPr sz="2000" spc="-80" dirty="0">
                <a:latin typeface="Times New Roman" panose="02020603050405020304"/>
                <a:cs typeface="Times New Roman" panose="02020603050405020304"/>
              </a:rPr>
              <a:t> </a:t>
            </a:r>
            <a:r>
              <a:rPr sz="2000" i="1" dirty="0"/>
              <a:t>batch</a:t>
            </a:r>
            <a:r>
              <a:rPr sz="2000" spc="-80" dirty="0">
                <a:latin typeface="Times New Roman" panose="02020603050405020304"/>
                <a:cs typeface="Times New Roman" panose="02020603050405020304"/>
              </a:rPr>
              <a:t> </a:t>
            </a:r>
            <a:r>
              <a:rPr sz="2000" i="1" dirty="0"/>
              <a:t>processing,</a:t>
            </a:r>
            <a:r>
              <a:rPr sz="2000" spc="-85" dirty="0">
                <a:latin typeface="Times New Roman" panose="02020603050405020304"/>
                <a:cs typeface="Times New Roman" panose="02020603050405020304"/>
              </a:rPr>
              <a:t> </a:t>
            </a:r>
            <a:r>
              <a:rPr sz="2000" i="1" spc="-10" dirty="0"/>
              <a:t>which</a:t>
            </a:r>
            <a:r>
              <a:rPr sz="2000" spc="-10" dirty="0">
                <a:latin typeface="Times New Roman" panose="02020603050405020304"/>
                <a:cs typeface="Times New Roman" panose="02020603050405020304"/>
              </a:rPr>
              <a:t> </a:t>
            </a:r>
            <a:r>
              <a:rPr sz="2000" i="1" dirty="0"/>
              <a:t>are</a:t>
            </a:r>
            <a:r>
              <a:rPr sz="2000" spc="110" dirty="0">
                <a:latin typeface="Times New Roman" panose="02020603050405020304"/>
                <a:cs typeface="Times New Roman" panose="02020603050405020304"/>
              </a:rPr>
              <a:t> </a:t>
            </a:r>
            <a:r>
              <a:rPr sz="2000" i="1" dirty="0"/>
              <a:t>analytics</a:t>
            </a:r>
            <a:r>
              <a:rPr sz="2000" spc="135" dirty="0">
                <a:latin typeface="Times New Roman" panose="02020603050405020304"/>
                <a:cs typeface="Times New Roman" panose="02020603050405020304"/>
              </a:rPr>
              <a:t> </a:t>
            </a:r>
            <a:r>
              <a:rPr sz="2000" i="1" dirty="0"/>
              <a:t>on</a:t>
            </a:r>
            <a:r>
              <a:rPr sz="2000" spc="120" dirty="0">
                <a:latin typeface="Times New Roman" panose="02020603050405020304"/>
                <a:cs typeface="Times New Roman" panose="02020603050405020304"/>
              </a:rPr>
              <a:t> </a:t>
            </a:r>
            <a:r>
              <a:rPr sz="2000" i="1" dirty="0"/>
              <a:t>data</a:t>
            </a:r>
            <a:r>
              <a:rPr sz="2000" spc="114" dirty="0">
                <a:latin typeface="Times New Roman" panose="02020603050405020304"/>
                <a:cs typeface="Times New Roman" panose="02020603050405020304"/>
              </a:rPr>
              <a:t> </a:t>
            </a:r>
            <a:r>
              <a:rPr sz="2000" i="1" dirty="0"/>
              <a:t>at</a:t>
            </a:r>
            <a:r>
              <a:rPr sz="2000" spc="135" dirty="0">
                <a:latin typeface="Times New Roman" panose="02020603050405020304"/>
                <a:cs typeface="Times New Roman" panose="02020603050405020304"/>
              </a:rPr>
              <a:t> </a:t>
            </a:r>
            <a:r>
              <a:rPr sz="2000" i="1" dirty="0"/>
              <a:t>rest,</a:t>
            </a:r>
            <a:r>
              <a:rPr sz="2000" spc="125" dirty="0">
                <a:latin typeface="Times New Roman" panose="02020603050405020304"/>
                <a:cs typeface="Times New Roman" panose="02020603050405020304"/>
              </a:rPr>
              <a:t> </a:t>
            </a:r>
            <a:r>
              <a:rPr sz="2000" i="1" dirty="0"/>
              <a:t>and</a:t>
            </a:r>
            <a:r>
              <a:rPr sz="2000" spc="125" dirty="0">
                <a:latin typeface="Times New Roman" panose="02020603050405020304"/>
                <a:cs typeface="Times New Roman" panose="02020603050405020304"/>
              </a:rPr>
              <a:t> </a:t>
            </a:r>
            <a:r>
              <a:rPr sz="2000" i="1" dirty="0"/>
              <a:t>stream</a:t>
            </a:r>
            <a:r>
              <a:rPr sz="2000" spc="125" dirty="0">
                <a:latin typeface="Times New Roman" panose="02020603050405020304"/>
                <a:cs typeface="Times New Roman" panose="02020603050405020304"/>
              </a:rPr>
              <a:t> </a:t>
            </a:r>
            <a:r>
              <a:rPr sz="2000" i="1" dirty="0"/>
              <a:t>processing,</a:t>
            </a:r>
            <a:r>
              <a:rPr sz="2000" spc="125" dirty="0">
                <a:latin typeface="Times New Roman" panose="02020603050405020304"/>
                <a:cs typeface="Times New Roman" panose="02020603050405020304"/>
              </a:rPr>
              <a:t> </a:t>
            </a:r>
            <a:r>
              <a:rPr sz="2000" i="1" dirty="0"/>
              <a:t>which</a:t>
            </a:r>
            <a:r>
              <a:rPr sz="2000" spc="135" dirty="0">
                <a:latin typeface="Times New Roman" panose="02020603050405020304"/>
                <a:cs typeface="Times New Roman" panose="02020603050405020304"/>
              </a:rPr>
              <a:t> </a:t>
            </a:r>
            <a:r>
              <a:rPr sz="2000" i="1" dirty="0"/>
              <a:t>are</a:t>
            </a:r>
            <a:r>
              <a:rPr sz="2000" spc="125" dirty="0">
                <a:latin typeface="Times New Roman" panose="02020603050405020304"/>
                <a:cs typeface="Times New Roman" panose="02020603050405020304"/>
              </a:rPr>
              <a:t> </a:t>
            </a:r>
            <a:r>
              <a:rPr sz="2000" i="1" dirty="0"/>
              <a:t>analytics</a:t>
            </a:r>
            <a:r>
              <a:rPr sz="2000" spc="125" dirty="0">
                <a:latin typeface="Times New Roman" panose="02020603050405020304"/>
                <a:cs typeface="Times New Roman" panose="02020603050405020304"/>
              </a:rPr>
              <a:t> </a:t>
            </a:r>
            <a:r>
              <a:rPr sz="2000" i="1" spc="-25" dirty="0"/>
              <a:t>on</a:t>
            </a:r>
            <a:r>
              <a:rPr sz="2000" spc="-25" dirty="0">
                <a:latin typeface="Times New Roman" panose="02020603050405020304"/>
                <a:cs typeface="Times New Roman" panose="02020603050405020304"/>
              </a:rPr>
              <a:t> </a:t>
            </a:r>
            <a:r>
              <a:rPr sz="2000" i="1" dirty="0"/>
              <a:t>data</a:t>
            </a:r>
            <a:r>
              <a:rPr sz="2000" spc="-80" dirty="0">
                <a:latin typeface="Times New Roman" panose="02020603050405020304"/>
                <a:cs typeface="Times New Roman" panose="02020603050405020304"/>
              </a:rPr>
              <a:t> </a:t>
            </a:r>
            <a:r>
              <a:rPr sz="2000" i="1" dirty="0"/>
              <a:t>in</a:t>
            </a:r>
            <a:r>
              <a:rPr sz="2000" spc="-70" dirty="0">
                <a:latin typeface="Times New Roman" panose="02020603050405020304"/>
                <a:cs typeface="Times New Roman" panose="02020603050405020304"/>
              </a:rPr>
              <a:t> </a:t>
            </a:r>
            <a:r>
              <a:rPr sz="2000" i="1" spc="-10" dirty="0"/>
              <a:t>motion</a:t>
            </a:r>
            <a:endParaRPr sz="2000"/>
          </a:p>
        </p:txBody>
      </p:sp>
      <p:pic>
        <p:nvPicPr>
          <p:cNvPr id="3" name="object 3"/>
          <p:cNvPicPr/>
          <p:nvPr/>
        </p:nvPicPr>
        <p:blipFill>
          <a:blip r:embed="rId1" cstate="print"/>
          <a:stretch>
            <a:fillRect/>
          </a:stretch>
        </p:blipFill>
        <p:spPr>
          <a:xfrm>
            <a:off x="1097691" y="1659673"/>
            <a:ext cx="6524367" cy="474794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3636" rIns="0" bIns="0" rtlCol="0">
            <a:spAutoFit/>
          </a:bodyPr>
          <a:lstStyle/>
          <a:p>
            <a:pPr marL="2757805" marR="5080" indent="-2313940">
              <a:lnSpc>
                <a:spcPts val="3300"/>
              </a:lnSpc>
              <a:spcBef>
                <a:spcPts val="255"/>
              </a:spcBef>
            </a:pPr>
            <a:r>
              <a:rPr sz="2800" dirty="0">
                <a:latin typeface="Times New Roman" panose="02020603050405020304"/>
                <a:cs typeface="Times New Roman" panose="02020603050405020304"/>
              </a:rPr>
              <a:t>Applications</a:t>
            </a:r>
            <a:r>
              <a:rPr sz="2800" spc="-45" dirty="0">
                <a:latin typeface="Times New Roman" panose="02020603050405020304"/>
                <a:cs typeface="Times New Roman" panose="02020603050405020304"/>
              </a:rPr>
              <a:t> </a:t>
            </a:r>
            <a:r>
              <a:rPr sz="2800" dirty="0">
                <a:latin typeface="Times New Roman" panose="02020603050405020304"/>
                <a:cs typeface="Times New Roman" panose="02020603050405020304"/>
              </a:rPr>
              <a:t>and</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key</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data</a:t>
            </a:r>
            <a:r>
              <a:rPr sz="2800" spc="-40" dirty="0">
                <a:latin typeface="Times New Roman" panose="02020603050405020304"/>
                <a:cs typeface="Times New Roman" panose="02020603050405020304"/>
              </a:rPr>
              <a:t> </a:t>
            </a:r>
            <a:r>
              <a:rPr sz="2800" dirty="0">
                <a:latin typeface="Times New Roman" panose="02020603050405020304"/>
                <a:cs typeface="Times New Roman" panose="02020603050405020304"/>
              </a:rPr>
              <a:t>sources</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for</a:t>
            </a:r>
            <a:r>
              <a:rPr sz="2800" spc="-20" dirty="0">
                <a:latin typeface="Times New Roman" panose="02020603050405020304"/>
                <a:cs typeface="Times New Roman" panose="02020603050405020304"/>
              </a:rPr>
              <a:t> </a:t>
            </a:r>
            <a:r>
              <a:rPr sz="2800" dirty="0">
                <a:latin typeface="Times New Roman" panose="02020603050405020304"/>
                <a:cs typeface="Times New Roman" panose="02020603050405020304"/>
              </a:rPr>
              <a:t>big</a:t>
            </a:r>
            <a:r>
              <a:rPr sz="2800" spc="-25" dirty="0">
                <a:latin typeface="Times New Roman" panose="02020603050405020304"/>
                <a:cs typeface="Times New Roman" panose="02020603050405020304"/>
              </a:rPr>
              <a:t> </a:t>
            </a:r>
            <a:r>
              <a:rPr sz="2800" dirty="0">
                <a:latin typeface="Times New Roman" panose="02020603050405020304"/>
                <a:cs typeface="Times New Roman" panose="02020603050405020304"/>
              </a:rPr>
              <a:t>data</a:t>
            </a:r>
            <a:r>
              <a:rPr sz="2800" spc="-25" dirty="0">
                <a:latin typeface="Times New Roman" panose="02020603050405020304"/>
                <a:cs typeface="Times New Roman" panose="02020603050405020304"/>
              </a:rPr>
              <a:t> and </a:t>
            </a:r>
            <a:r>
              <a:rPr sz="2800" dirty="0">
                <a:latin typeface="Times New Roman" panose="02020603050405020304"/>
                <a:cs typeface="Times New Roman" panose="02020603050405020304"/>
              </a:rPr>
              <a:t>business</a:t>
            </a:r>
            <a:r>
              <a:rPr sz="2800" spc="-50" dirty="0">
                <a:latin typeface="Times New Roman" panose="02020603050405020304"/>
                <a:cs typeface="Times New Roman" panose="02020603050405020304"/>
              </a:rPr>
              <a:t> </a:t>
            </a:r>
            <a:r>
              <a:rPr sz="2800" spc="-10" dirty="0">
                <a:latin typeface="Times New Roman" panose="02020603050405020304"/>
                <a:cs typeface="Times New Roman" panose="02020603050405020304"/>
              </a:rPr>
              <a:t>analytics</a:t>
            </a:r>
            <a:endParaRPr sz="2800">
              <a:latin typeface="Times New Roman" panose="02020603050405020304"/>
              <a:cs typeface="Times New Roman" panose="02020603050405020304"/>
            </a:endParaRPr>
          </a:p>
        </p:txBody>
      </p:sp>
      <p:pic>
        <p:nvPicPr>
          <p:cNvPr id="3" name="object 3"/>
          <p:cNvPicPr/>
          <p:nvPr/>
        </p:nvPicPr>
        <p:blipFill>
          <a:blip r:embed="rId1" cstate="print"/>
          <a:stretch>
            <a:fillRect/>
          </a:stretch>
        </p:blipFill>
        <p:spPr>
          <a:xfrm>
            <a:off x="609600" y="1295479"/>
            <a:ext cx="7859389" cy="483068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466873" y="425395"/>
            <a:ext cx="8599738" cy="599147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543118" y="583928"/>
            <a:ext cx="8305455" cy="581727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0" y="0"/>
            <a:ext cx="9144000" cy="70104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5501" rIns="0" bIns="0" rtlCol="0">
            <a:spAutoFit/>
          </a:bodyPr>
          <a:lstStyle/>
          <a:p>
            <a:pPr marL="842645">
              <a:lnSpc>
                <a:spcPct val="100000"/>
              </a:lnSpc>
              <a:spcBef>
                <a:spcPts val="95"/>
              </a:spcBef>
            </a:pPr>
            <a:r>
              <a:rPr dirty="0"/>
              <a:t>Use</a:t>
            </a:r>
            <a:r>
              <a:rPr spc="-175" dirty="0">
                <a:latin typeface="Times New Roman" panose="02020603050405020304"/>
                <a:cs typeface="Times New Roman" panose="02020603050405020304"/>
              </a:rPr>
              <a:t> </a:t>
            </a:r>
            <a:r>
              <a:rPr dirty="0"/>
              <a:t>cases</a:t>
            </a:r>
            <a:r>
              <a:rPr spc="-155" dirty="0">
                <a:latin typeface="Times New Roman" panose="02020603050405020304"/>
                <a:cs typeface="Times New Roman" panose="02020603050405020304"/>
              </a:rPr>
              <a:t> </a:t>
            </a:r>
            <a:r>
              <a:rPr dirty="0"/>
              <a:t>for</a:t>
            </a:r>
            <a:r>
              <a:rPr spc="-155" dirty="0">
                <a:latin typeface="Times New Roman" panose="02020603050405020304"/>
                <a:cs typeface="Times New Roman" panose="02020603050405020304"/>
              </a:rPr>
              <a:t> </a:t>
            </a:r>
            <a:r>
              <a:rPr dirty="0"/>
              <a:t>Big</a:t>
            </a:r>
            <a:r>
              <a:rPr spc="-160" dirty="0">
                <a:latin typeface="Times New Roman" panose="02020603050405020304"/>
                <a:cs typeface="Times New Roman" panose="02020603050405020304"/>
              </a:rPr>
              <a:t> </a:t>
            </a:r>
            <a:r>
              <a:rPr dirty="0"/>
              <a:t>data</a:t>
            </a:r>
            <a:r>
              <a:rPr spc="-180" dirty="0">
                <a:latin typeface="Times New Roman" panose="02020603050405020304"/>
                <a:cs typeface="Times New Roman" panose="02020603050405020304"/>
              </a:rPr>
              <a:t> </a:t>
            </a:r>
            <a:r>
              <a:rPr spc="-10" dirty="0"/>
              <a:t>analytics</a:t>
            </a:r>
            <a:endParaRPr spc="-10" dirty="0"/>
          </a:p>
        </p:txBody>
      </p:sp>
      <p:grpSp>
        <p:nvGrpSpPr>
          <p:cNvPr id="3" name="object 3"/>
          <p:cNvGrpSpPr/>
          <p:nvPr/>
        </p:nvGrpSpPr>
        <p:grpSpPr>
          <a:xfrm>
            <a:off x="447676" y="1057258"/>
            <a:ext cx="8249284" cy="5277485"/>
            <a:chOff x="447676" y="1057258"/>
            <a:chExt cx="8249284" cy="5277485"/>
          </a:xfrm>
        </p:grpSpPr>
        <p:pic>
          <p:nvPicPr>
            <p:cNvPr id="4" name="object 4"/>
            <p:cNvPicPr/>
            <p:nvPr/>
          </p:nvPicPr>
          <p:blipFill>
            <a:blip r:embed="rId1" cstate="print"/>
            <a:stretch>
              <a:fillRect/>
            </a:stretch>
          </p:blipFill>
          <p:spPr>
            <a:xfrm>
              <a:off x="457199" y="1066799"/>
              <a:ext cx="8229600" cy="5257800"/>
            </a:xfrm>
            <a:prstGeom prst="rect">
              <a:avLst/>
            </a:prstGeom>
          </p:spPr>
        </p:pic>
        <p:sp>
          <p:nvSpPr>
            <p:cNvPr id="5" name="object 5"/>
            <p:cNvSpPr/>
            <p:nvPr/>
          </p:nvSpPr>
          <p:spPr>
            <a:xfrm>
              <a:off x="452439" y="1062020"/>
              <a:ext cx="8239759" cy="5267960"/>
            </a:xfrm>
            <a:custGeom>
              <a:avLst/>
              <a:gdLst/>
              <a:ahLst/>
              <a:cxnLst/>
              <a:rect l="l" t="t" r="r" b="b"/>
              <a:pathLst>
                <a:path w="8239759" h="5267960">
                  <a:moveTo>
                    <a:pt x="0" y="5267340"/>
                  </a:moveTo>
                  <a:lnTo>
                    <a:pt x="8239140" y="5267340"/>
                  </a:lnTo>
                  <a:lnTo>
                    <a:pt x="8239140" y="0"/>
                  </a:lnTo>
                  <a:lnTo>
                    <a:pt x="0" y="0"/>
                  </a:lnTo>
                  <a:lnTo>
                    <a:pt x="0" y="5267340"/>
                  </a:lnTo>
                  <a:close/>
                </a:path>
              </a:pathLst>
            </a:custGeom>
            <a:ln w="9524">
              <a:solidFill>
                <a:srgbClr val="4F80BC"/>
              </a:solidFill>
            </a:ln>
          </p:spPr>
          <p:txBody>
            <a:bodyPr wrap="square" lIns="0" tIns="0" rIns="0" bIns="0" rtlCol="0"/>
            <a:lstStyle/>
            <a:p>
              <a:endParaRPr>
                <a:latin typeface="Times New Roman" panose="02020603050405020304" pitchFamily="18" charset="0"/>
                <a:ea typeface="Times New Roman" panose="02020603050405020304" pitchFamily="18"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3283" rIns="0" bIns="0" rtlCol="0">
            <a:spAutoFit/>
          </a:bodyPr>
          <a:lstStyle/>
          <a:p>
            <a:pPr marL="1766570">
              <a:lnSpc>
                <a:spcPct val="100000"/>
              </a:lnSpc>
              <a:spcBef>
                <a:spcPts val="105"/>
              </a:spcBef>
            </a:pPr>
            <a:r>
              <a:rPr sz="4400" b="1" spc="-10" dirty="0">
                <a:latin typeface="Times New Roman" panose="02020603050405020304"/>
                <a:cs typeface="Times New Roman" panose="02020603050405020304"/>
              </a:rPr>
              <a:t>PREREQUISITES</a:t>
            </a:r>
            <a:endParaRPr sz="4400">
              <a:latin typeface="Times New Roman" panose="02020603050405020304"/>
              <a:cs typeface="Times New Roman" panose="02020603050405020304"/>
            </a:endParaRPr>
          </a:p>
        </p:txBody>
      </p:sp>
      <p:sp>
        <p:nvSpPr>
          <p:cNvPr id="3" name="object 3"/>
          <p:cNvSpPr txBox="1"/>
          <p:nvPr/>
        </p:nvSpPr>
        <p:spPr>
          <a:xfrm>
            <a:off x="535940" y="1510699"/>
            <a:ext cx="8058784" cy="4071627"/>
          </a:xfrm>
          <a:prstGeom prst="rect">
            <a:avLst/>
          </a:prstGeom>
        </p:spPr>
        <p:txBody>
          <a:bodyPr vert="horz" wrap="square" lIns="0" tIns="110490" rIns="0" bIns="0" rtlCol="0">
            <a:spAutoFit/>
          </a:bodyPr>
          <a:lstStyle/>
          <a:p>
            <a:pPr marL="355600" indent="-342900">
              <a:lnSpc>
                <a:spcPct val="100000"/>
              </a:lnSpc>
              <a:spcBef>
                <a:spcPts val="870"/>
              </a:spcBef>
              <a:buFont typeface="Times New Roman" panose="02020603050405020304" pitchFamily="18" charset="0"/>
              <a:buChar char="•"/>
              <a:tabLst>
                <a:tab pos="355600" algn="l"/>
              </a:tabLst>
            </a:pPr>
            <a:r>
              <a:rPr sz="3200" spc="-20" dirty="0">
                <a:latin typeface="Times New Roman" panose="02020603050405020304" pitchFamily="18" charset="0"/>
                <a:ea typeface="Times New Roman" panose="02020603050405020304" pitchFamily="18" charset="0"/>
                <a:cs typeface="Times New Roman" panose="02020603050405020304" pitchFamily="18" charset="0"/>
              </a:rPr>
              <a:t>Fundamentals</a:t>
            </a:r>
            <a:r>
              <a:rPr sz="3200" spc="-80" dirty="0">
                <a:latin typeface="Times New Roman" panose="02020603050405020304" pitchFamily="18" charset="0"/>
                <a:ea typeface="Times New Roman" panose="02020603050405020304" pitchFamily="18" charset="0"/>
                <a:cs typeface="Times New Roman" panose="02020603050405020304" pitchFamily="18" charset="0"/>
              </a:rPr>
              <a:t> </a:t>
            </a:r>
            <a:r>
              <a:rPr sz="3200" dirty="0">
                <a:latin typeface="Times New Roman" panose="02020603050405020304" pitchFamily="18" charset="0"/>
                <a:ea typeface="Times New Roman" panose="02020603050405020304" pitchFamily="18" charset="0"/>
                <a:cs typeface="Times New Roman" panose="02020603050405020304" pitchFamily="18" charset="0"/>
              </a:rPr>
              <a:t>of</a:t>
            </a:r>
            <a:r>
              <a:rPr sz="3200" spc="-95" dirty="0">
                <a:latin typeface="Times New Roman" panose="02020603050405020304" pitchFamily="18" charset="0"/>
                <a:ea typeface="Times New Roman" panose="02020603050405020304" pitchFamily="18" charset="0"/>
                <a:cs typeface="Times New Roman" panose="02020603050405020304" pitchFamily="18" charset="0"/>
              </a:rPr>
              <a:t> </a:t>
            </a:r>
            <a:r>
              <a:rPr sz="3200" spc="-10" dirty="0">
                <a:latin typeface="Times New Roman" panose="02020603050405020304" pitchFamily="18" charset="0"/>
                <a:ea typeface="Times New Roman" panose="02020603050405020304" pitchFamily="18" charset="0"/>
                <a:cs typeface="Times New Roman" panose="02020603050405020304" pitchFamily="18" charset="0"/>
              </a:rPr>
              <a:t>Computers</a:t>
            </a:r>
            <a:endParaRPr sz="3200" dirty="0">
              <a:latin typeface="Times New Roman" panose="02020603050405020304" pitchFamily="18" charset="0"/>
              <a:ea typeface="Times New Roman" panose="02020603050405020304" pitchFamily="18" charset="0"/>
              <a:cs typeface="Times New Roman" panose="02020603050405020304" pitchFamily="18" charset="0"/>
            </a:endParaRPr>
          </a:p>
          <a:p>
            <a:pPr marL="355600" marR="5080" indent="-343535">
              <a:lnSpc>
                <a:spcPct val="100000"/>
              </a:lnSpc>
              <a:spcBef>
                <a:spcPts val="765"/>
              </a:spcBef>
              <a:buFont typeface="Times New Roman" panose="02020603050405020304" pitchFamily="18" charset="0"/>
              <a:buChar char="•"/>
              <a:tabLst>
                <a:tab pos="355600" algn="l"/>
              </a:tabLst>
            </a:pPr>
            <a:r>
              <a:rPr sz="3200" dirty="0">
                <a:latin typeface="Times New Roman" panose="02020603050405020304" pitchFamily="18" charset="0"/>
                <a:ea typeface="Times New Roman" panose="02020603050405020304" pitchFamily="18" charset="0"/>
                <a:cs typeface="Times New Roman" panose="02020603050405020304" pitchFamily="18" charset="0"/>
              </a:rPr>
              <a:t>An</a:t>
            </a:r>
            <a:r>
              <a:rPr sz="3200" spc="-150" dirty="0">
                <a:latin typeface="Times New Roman" panose="02020603050405020304" pitchFamily="18" charset="0"/>
                <a:ea typeface="Times New Roman" panose="02020603050405020304" pitchFamily="18" charset="0"/>
                <a:cs typeface="Times New Roman" panose="02020603050405020304" pitchFamily="18" charset="0"/>
              </a:rPr>
              <a:t> </a:t>
            </a:r>
            <a:r>
              <a:rPr sz="3200" dirty="0">
                <a:latin typeface="Times New Roman" panose="02020603050405020304" pitchFamily="18" charset="0"/>
                <a:ea typeface="Times New Roman" panose="02020603050405020304" pitchFamily="18" charset="0"/>
                <a:cs typeface="Times New Roman" panose="02020603050405020304" pitchFamily="18" charset="0"/>
              </a:rPr>
              <a:t>GUI</a:t>
            </a:r>
            <a:r>
              <a:rPr sz="3200" spc="-135" dirty="0">
                <a:latin typeface="Times New Roman" panose="02020603050405020304" pitchFamily="18" charset="0"/>
                <a:ea typeface="Times New Roman" panose="02020603050405020304" pitchFamily="18" charset="0"/>
                <a:cs typeface="Times New Roman" panose="02020603050405020304" pitchFamily="18" charset="0"/>
              </a:rPr>
              <a:t> </a:t>
            </a:r>
            <a:r>
              <a:rPr sz="3200" dirty="0">
                <a:latin typeface="Times New Roman" panose="02020603050405020304" pitchFamily="18" charset="0"/>
                <a:ea typeface="Times New Roman" panose="02020603050405020304" pitchFamily="18" charset="0"/>
                <a:cs typeface="Times New Roman" panose="02020603050405020304" pitchFamily="18" charset="0"/>
              </a:rPr>
              <a:t>based</a:t>
            </a:r>
            <a:r>
              <a:rPr sz="3200" spc="-145" dirty="0">
                <a:latin typeface="Times New Roman" panose="02020603050405020304" pitchFamily="18" charset="0"/>
                <a:ea typeface="Times New Roman" panose="02020603050405020304" pitchFamily="18" charset="0"/>
                <a:cs typeface="Times New Roman" panose="02020603050405020304" pitchFamily="18" charset="0"/>
              </a:rPr>
              <a:t> </a:t>
            </a:r>
            <a:r>
              <a:rPr sz="3200" spc="-10" dirty="0">
                <a:latin typeface="Times New Roman" panose="02020603050405020304" pitchFamily="18" charset="0"/>
                <a:ea typeface="Times New Roman" panose="02020603050405020304" pitchFamily="18" charset="0"/>
                <a:cs typeface="Times New Roman" panose="02020603050405020304" pitchFamily="18" charset="0"/>
              </a:rPr>
              <a:t>Operating</a:t>
            </a:r>
            <a:r>
              <a:rPr sz="3200" spc="-145" dirty="0">
                <a:latin typeface="Times New Roman" panose="02020603050405020304" pitchFamily="18" charset="0"/>
                <a:ea typeface="Times New Roman" panose="02020603050405020304" pitchFamily="18" charset="0"/>
                <a:cs typeface="Times New Roman" panose="02020603050405020304" pitchFamily="18" charset="0"/>
              </a:rPr>
              <a:t> </a:t>
            </a:r>
            <a:r>
              <a:rPr sz="3200" spc="-10" dirty="0">
                <a:latin typeface="Times New Roman" panose="02020603050405020304" pitchFamily="18" charset="0"/>
                <a:ea typeface="Times New Roman" panose="02020603050405020304" pitchFamily="18" charset="0"/>
                <a:cs typeface="Times New Roman" panose="02020603050405020304" pitchFamily="18" charset="0"/>
              </a:rPr>
              <a:t>Systems</a:t>
            </a:r>
            <a:r>
              <a:rPr sz="3200" spc="-145" dirty="0">
                <a:latin typeface="Times New Roman" panose="02020603050405020304" pitchFamily="18" charset="0"/>
                <a:ea typeface="Times New Roman" panose="02020603050405020304" pitchFamily="18" charset="0"/>
                <a:cs typeface="Times New Roman" panose="02020603050405020304" pitchFamily="18" charset="0"/>
              </a:rPr>
              <a:t> </a:t>
            </a:r>
            <a:r>
              <a:rPr sz="3200" spc="-10" dirty="0">
                <a:latin typeface="Times New Roman" panose="02020603050405020304" pitchFamily="18" charset="0"/>
                <a:ea typeface="Times New Roman" panose="02020603050405020304" pitchFamily="18" charset="0"/>
                <a:cs typeface="Times New Roman" panose="02020603050405020304" pitchFamily="18" charset="0"/>
              </a:rPr>
              <a:t>like</a:t>
            </a:r>
            <a:r>
              <a:rPr sz="3200" spc="-145" dirty="0">
                <a:latin typeface="Times New Roman" panose="02020603050405020304" pitchFamily="18" charset="0"/>
                <a:ea typeface="Times New Roman" panose="02020603050405020304" pitchFamily="18" charset="0"/>
                <a:cs typeface="Times New Roman" panose="02020603050405020304" pitchFamily="18" charset="0"/>
              </a:rPr>
              <a:t> </a:t>
            </a:r>
            <a:r>
              <a:rPr sz="3200" spc="-10" dirty="0">
                <a:latin typeface="Times New Roman" panose="02020603050405020304" pitchFamily="18" charset="0"/>
                <a:ea typeface="Times New Roman" panose="02020603050405020304" pitchFamily="18" charset="0"/>
                <a:cs typeface="Times New Roman" panose="02020603050405020304" pitchFamily="18" charset="0"/>
              </a:rPr>
              <a:t>Windows </a:t>
            </a:r>
            <a:r>
              <a:rPr sz="3200" dirty="0">
                <a:latin typeface="Times New Roman" panose="02020603050405020304" pitchFamily="18" charset="0"/>
                <a:ea typeface="Times New Roman" panose="02020603050405020304" pitchFamily="18" charset="0"/>
                <a:cs typeface="Times New Roman" panose="02020603050405020304" pitchFamily="18" charset="0"/>
              </a:rPr>
              <a:t>or</a:t>
            </a:r>
            <a:r>
              <a:rPr sz="3200" spc="-85" dirty="0">
                <a:latin typeface="Times New Roman" panose="02020603050405020304" pitchFamily="18" charset="0"/>
                <a:ea typeface="Times New Roman" panose="02020603050405020304" pitchFamily="18" charset="0"/>
                <a:cs typeface="Times New Roman" panose="02020603050405020304" pitchFamily="18" charset="0"/>
              </a:rPr>
              <a:t> </a:t>
            </a:r>
            <a:r>
              <a:rPr sz="3200" spc="-10" dirty="0">
                <a:latin typeface="Times New Roman" panose="02020603050405020304" pitchFamily="18" charset="0"/>
                <a:ea typeface="Times New Roman" panose="02020603050405020304" pitchFamily="18" charset="0"/>
                <a:cs typeface="Times New Roman" panose="02020603050405020304" pitchFamily="18" charset="0"/>
              </a:rPr>
              <a:t>Linux</a:t>
            </a:r>
            <a:endParaRPr sz="3200" dirty="0">
              <a:latin typeface="Times New Roman" panose="02020603050405020304" pitchFamily="18" charset="0"/>
              <a:ea typeface="Times New Roman" panose="02020603050405020304" pitchFamily="18" charset="0"/>
              <a:cs typeface="Times New Roman" panose="02020603050405020304" pitchFamily="18" charset="0"/>
            </a:endParaRPr>
          </a:p>
          <a:p>
            <a:pPr marL="355600" indent="-342900">
              <a:lnSpc>
                <a:spcPct val="100000"/>
              </a:lnSpc>
              <a:spcBef>
                <a:spcPts val="770"/>
              </a:spcBef>
              <a:buFont typeface="Times New Roman" panose="02020603050405020304" pitchFamily="18" charset="0"/>
              <a:buChar char="•"/>
              <a:tabLst>
                <a:tab pos="355600" algn="l"/>
              </a:tabLst>
            </a:pPr>
            <a:r>
              <a:rPr sz="3200" dirty="0">
                <a:latin typeface="Times New Roman" panose="02020603050405020304" pitchFamily="18" charset="0"/>
                <a:ea typeface="Times New Roman" panose="02020603050405020304" pitchFamily="18" charset="0"/>
                <a:cs typeface="Times New Roman" panose="02020603050405020304" pitchFamily="18" charset="0"/>
              </a:rPr>
              <a:t>A</a:t>
            </a:r>
            <a:r>
              <a:rPr sz="3200" spc="-110" dirty="0">
                <a:latin typeface="Times New Roman" panose="02020603050405020304" pitchFamily="18" charset="0"/>
                <a:ea typeface="Times New Roman" panose="02020603050405020304" pitchFamily="18" charset="0"/>
                <a:cs typeface="Times New Roman" panose="02020603050405020304" pitchFamily="18" charset="0"/>
              </a:rPr>
              <a:t> </a:t>
            </a:r>
            <a:r>
              <a:rPr sz="3200" spc="-20" dirty="0">
                <a:latin typeface="Times New Roman" panose="02020603050405020304" pitchFamily="18" charset="0"/>
                <a:ea typeface="Times New Roman" panose="02020603050405020304" pitchFamily="18" charset="0"/>
                <a:cs typeface="Times New Roman" panose="02020603050405020304" pitchFamily="18" charset="0"/>
              </a:rPr>
              <a:t>Programming</a:t>
            </a:r>
            <a:r>
              <a:rPr sz="3200" spc="-110" dirty="0">
                <a:latin typeface="Times New Roman" panose="02020603050405020304" pitchFamily="18" charset="0"/>
                <a:ea typeface="Times New Roman" panose="02020603050405020304" pitchFamily="18" charset="0"/>
                <a:cs typeface="Times New Roman" panose="02020603050405020304" pitchFamily="18" charset="0"/>
              </a:rPr>
              <a:t> </a:t>
            </a:r>
            <a:r>
              <a:rPr sz="3200" spc="-10" dirty="0">
                <a:latin typeface="Times New Roman" panose="02020603050405020304" pitchFamily="18" charset="0"/>
                <a:ea typeface="Times New Roman" panose="02020603050405020304" pitchFamily="18" charset="0"/>
                <a:cs typeface="Times New Roman" panose="02020603050405020304" pitchFamily="18" charset="0"/>
              </a:rPr>
              <a:t>Language</a:t>
            </a:r>
            <a:r>
              <a:rPr sz="3200" spc="-100" dirty="0">
                <a:latin typeface="Times New Roman" panose="02020603050405020304" pitchFamily="18" charset="0"/>
                <a:ea typeface="Times New Roman" panose="02020603050405020304" pitchFamily="18" charset="0"/>
                <a:cs typeface="Times New Roman" panose="02020603050405020304" pitchFamily="18" charset="0"/>
              </a:rPr>
              <a:t> </a:t>
            </a:r>
            <a:r>
              <a:rPr sz="3200" spc="-25" dirty="0">
                <a:latin typeface="Times New Roman" panose="02020603050405020304" pitchFamily="18" charset="0"/>
                <a:ea typeface="Times New Roman" panose="02020603050405020304" pitchFamily="18" charset="0"/>
                <a:cs typeface="Times New Roman" panose="02020603050405020304" pitchFamily="18" charset="0"/>
              </a:rPr>
              <a:t>preferably</a:t>
            </a:r>
            <a:r>
              <a:rPr sz="3200" spc="-130" dirty="0">
                <a:latin typeface="Times New Roman" panose="02020603050405020304" pitchFamily="18" charset="0"/>
                <a:ea typeface="Times New Roman" panose="02020603050405020304" pitchFamily="18" charset="0"/>
                <a:cs typeface="Times New Roman" panose="02020603050405020304" pitchFamily="18" charset="0"/>
              </a:rPr>
              <a:t> </a:t>
            </a:r>
            <a:r>
              <a:rPr sz="3200" spc="-20" dirty="0">
                <a:latin typeface="Times New Roman" panose="02020603050405020304" pitchFamily="18" charset="0"/>
                <a:ea typeface="Times New Roman" panose="02020603050405020304" pitchFamily="18" charset="0"/>
                <a:cs typeface="Times New Roman" panose="02020603050405020304" pitchFamily="18" charset="0"/>
              </a:rPr>
              <a:t>Java</a:t>
            </a:r>
            <a:endParaRPr sz="3200" dirty="0">
              <a:latin typeface="Times New Roman" panose="02020603050405020304" pitchFamily="18" charset="0"/>
              <a:ea typeface="Times New Roman" panose="02020603050405020304" pitchFamily="18" charset="0"/>
              <a:cs typeface="Times New Roman" panose="02020603050405020304" pitchFamily="18" charset="0"/>
            </a:endParaRPr>
          </a:p>
          <a:p>
            <a:pPr marL="355600" indent="-342900">
              <a:lnSpc>
                <a:spcPct val="100000"/>
              </a:lnSpc>
              <a:spcBef>
                <a:spcPts val="770"/>
              </a:spcBef>
              <a:buFont typeface="Times New Roman" panose="02020603050405020304" pitchFamily="18" charset="0"/>
              <a:buChar char="•"/>
              <a:tabLst>
                <a:tab pos="355600" algn="l"/>
              </a:tabLst>
            </a:pPr>
            <a:r>
              <a:rPr sz="3200" spc="-10" dirty="0">
                <a:latin typeface="Times New Roman" panose="02020603050405020304" pitchFamily="18" charset="0"/>
                <a:ea typeface="Times New Roman" panose="02020603050405020304" pitchFamily="18" charset="0"/>
                <a:cs typeface="Times New Roman" panose="02020603050405020304" pitchFamily="18" charset="0"/>
              </a:rPr>
              <a:t>Knowledge</a:t>
            </a:r>
            <a:r>
              <a:rPr sz="3200" spc="-160" dirty="0">
                <a:latin typeface="Times New Roman" panose="02020603050405020304" pitchFamily="18" charset="0"/>
                <a:ea typeface="Times New Roman" panose="02020603050405020304" pitchFamily="18" charset="0"/>
                <a:cs typeface="Times New Roman" panose="02020603050405020304" pitchFamily="18" charset="0"/>
              </a:rPr>
              <a:t> </a:t>
            </a:r>
            <a:r>
              <a:rPr sz="3200" dirty="0">
                <a:latin typeface="Times New Roman" panose="02020603050405020304" pitchFamily="18" charset="0"/>
                <a:ea typeface="Times New Roman" panose="02020603050405020304" pitchFamily="18" charset="0"/>
                <a:cs typeface="Times New Roman" panose="02020603050405020304" pitchFamily="18" charset="0"/>
              </a:rPr>
              <a:t>on</a:t>
            </a:r>
            <a:r>
              <a:rPr sz="3200" spc="-145" dirty="0">
                <a:latin typeface="Times New Roman" panose="02020603050405020304" pitchFamily="18" charset="0"/>
                <a:ea typeface="Times New Roman" panose="02020603050405020304" pitchFamily="18" charset="0"/>
                <a:cs typeface="Times New Roman" panose="02020603050405020304" pitchFamily="18" charset="0"/>
              </a:rPr>
              <a:t> </a:t>
            </a:r>
            <a:r>
              <a:rPr sz="3200" spc="-10" dirty="0">
                <a:latin typeface="Times New Roman" panose="02020603050405020304" pitchFamily="18" charset="0"/>
                <a:ea typeface="Times New Roman" panose="02020603050405020304" pitchFamily="18" charset="0"/>
                <a:cs typeface="Times New Roman" panose="02020603050405020304" pitchFamily="18" charset="0"/>
              </a:rPr>
              <a:t>Statistics</a:t>
            </a:r>
            <a:endParaRPr sz="3200" dirty="0">
              <a:latin typeface="Times New Roman" panose="02020603050405020304" pitchFamily="18" charset="0"/>
              <a:ea typeface="Times New Roman" panose="02020603050405020304" pitchFamily="18" charset="0"/>
              <a:cs typeface="Times New Roman" panose="02020603050405020304" pitchFamily="18" charset="0"/>
            </a:endParaRPr>
          </a:p>
          <a:p>
            <a:pPr marL="355600" indent="-342900">
              <a:lnSpc>
                <a:spcPct val="100000"/>
              </a:lnSpc>
              <a:spcBef>
                <a:spcPts val="770"/>
              </a:spcBef>
              <a:buFont typeface="Times New Roman" panose="02020603050405020304" pitchFamily="18" charset="0"/>
              <a:buChar char="•"/>
              <a:tabLst>
                <a:tab pos="355600" algn="l"/>
              </a:tabLst>
            </a:pPr>
            <a:r>
              <a:rPr sz="3200" dirty="0">
                <a:latin typeface="Times New Roman" panose="02020603050405020304" pitchFamily="18" charset="0"/>
                <a:ea typeface="Times New Roman" panose="02020603050405020304" pitchFamily="18" charset="0"/>
                <a:cs typeface="Times New Roman" panose="02020603050405020304" pitchFamily="18" charset="0"/>
              </a:rPr>
              <a:t>Knowledge</a:t>
            </a:r>
            <a:r>
              <a:rPr sz="3200" spc="-155" dirty="0">
                <a:latin typeface="Times New Roman" panose="02020603050405020304" pitchFamily="18" charset="0"/>
                <a:ea typeface="Times New Roman" panose="02020603050405020304" pitchFamily="18" charset="0"/>
                <a:cs typeface="Times New Roman" panose="02020603050405020304" pitchFamily="18" charset="0"/>
              </a:rPr>
              <a:t> </a:t>
            </a:r>
            <a:r>
              <a:rPr sz="3200" dirty="0">
                <a:latin typeface="Times New Roman" panose="02020603050405020304" pitchFamily="18" charset="0"/>
                <a:ea typeface="Times New Roman" panose="02020603050405020304" pitchFamily="18" charset="0"/>
                <a:cs typeface="Times New Roman" panose="02020603050405020304" pitchFamily="18" charset="0"/>
              </a:rPr>
              <a:t>on</a:t>
            </a:r>
            <a:r>
              <a:rPr sz="3200" spc="-135" dirty="0">
                <a:latin typeface="Times New Roman" panose="02020603050405020304" pitchFamily="18" charset="0"/>
                <a:ea typeface="Times New Roman" panose="02020603050405020304" pitchFamily="18" charset="0"/>
                <a:cs typeface="Times New Roman" panose="02020603050405020304" pitchFamily="18" charset="0"/>
              </a:rPr>
              <a:t> </a:t>
            </a:r>
            <a:r>
              <a:rPr sz="3200" spc="-10" dirty="0">
                <a:latin typeface="Times New Roman" panose="02020603050405020304" pitchFamily="18" charset="0"/>
                <a:ea typeface="Times New Roman" panose="02020603050405020304" pitchFamily="18" charset="0"/>
                <a:cs typeface="Times New Roman" panose="02020603050405020304" pitchFamily="18" charset="0"/>
              </a:rPr>
              <a:t>RDBMS</a:t>
            </a:r>
            <a:endParaRPr sz="3200" dirty="0">
              <a:latin typeface="Times New Roman" panose="02020603050405020304" pitchFamily="18" charset="0"/>
              <a:ea typeface="Times New Roman" panose="02020603050405020304" pitchFamily="18" charset="0"/>
              <a:cs typeface="Times New Roman" panose="02020603050405020304" pitchFamily="18" charset="0"/>
            </a:endParaRPr>
          </a:p>
          <a:p>
            <a:pPr marL="355600" indent="-342900">
              <a:lnSpc>
                <a:spcPct val="100000"/>
              </a:lnSpc>
              <a:spcBef>
                <a:spcPts val="770"/>
              </a:spcBef>
              <a:buFont typeface="Times New Roman" panose="02020603050405020304" pitchFamily="18" charset="0"/>
              <a:buChar char="•"/>
              <a:tabLst>
                <a:tab pos="355600" algn="l"/>
              </a:tabLst>
            </a:pPr>
            <a:r>
              <a:rPr sz="3200" spc="-10" dirty="0">
                <a:latin typeface="Times New Roman" panose="02020603050405020304" pitchFamily="18" charset="0"/>
                <a:ea typeface="Times New Roman" panose="02020603050405020304" pitchFamily="18" charset="0"/>
                <a:cs typeface="Times New Roman" panose="02020603050405020304" pitchFamily="18" charset="0"/>
              </a:rPr>
              <a:t>Internet</a:t>
            </a:r>
            <a:r>
              <a:rPr sz="3200" spc="-145" dirty="0">
                <a:latin typeface="Times New Roman" panose="02020603050405020304" pitchFamily="18" charset="0"/>
                <a:ea typeface="Times New Roman" panose="02020603050405020304" pitchFamily="18" charset="0"/>
                <a:cs typeface="Times New Roman" panose="02020603050405020304" pitchFamily="18" charset="0"/>
              </a:rPr>
              <a:t> </a:t>
            </a:r>
            <a:r>
              <a:rPr sz="3200" dirty="0">
                <a:latin typeface="Times New Roman" panose="02020603050405020304" pitchFamily="18" charset="0"/>
                <a:ea typeface="Times New Roman" panose="02020603050405020304" pitchFamily="18" charset="0"/>
                <a:cs typeface="Times New Roman" panose="02020603050405020304" pitchFamily="18" charset="0"/>
              </a:rPr>
              <a:t>and</a:t>
            </a:r>
            <a:r>
              <a:rPr sz="3200" spc="-130" dirty="0">
                <a:latin typeface="Times New Roman" panose="02020603050405020304" pitchFamily="18" charset="0"/>
                <a:ea typeface="Times New Roman" panose="02020603050405020304" pitchFamily="18" charset="0"/>
                <a:cs typeface="Times New Roman" panose="02020603050405020304" pitchFamily="18" charset="0"/>
              </a:rPr>
              <a:t> </a:t>
            </a:r>
            <a:r>
              <a:rPr sz="3200" spc="-20" dirty="0">
                <a:latin typeface="Times New Roman" panose="02020603050405020304" pitchFamily="18" charset="0"/>
                <a:ea typeface="Times New Roman" panose="02020603050405020304" pitchFamily="18" charset="0"/>
                <a:cs typeface="Times New Roman" panose="02020603050405020304" pitchFamily="18" charset="0"/>
              </a:rPr>
              <a:t>Website</a:t>
            </a:r>
            <a:r>
              <a:rPr sz="3200" spc="-140" dirty="0">
                <a:latin typeface="Times New Roman" panose="02020603050405020304" pitchFamily="18" charset="0"/>
                <a:ea typeface="Times New Roman" panose="02020603050405020304" pitchFamily="18" charset="0"/>
                <a:cs typeface="Times New Roman" panose="02020603050405020304" pitchFamily="18" charset="0"/>
              </a:rPr>
              <a:t> </a:t>
            </a:r>
            <a:r>
              <a:rPr sz="3200" spc="-10" dirty="0">
                <a:latin typeface="Times New Roman" panose="02020603050405020304" pitchFamily="18" charset="0"/>
                <a:ea typeface="Times New Roman" panose="02020603050405020304" pitchFamily="18" charset="0"/>
                <a:cs typeface="Times New Roman" panose="02020603050405020304" pitchFamily="18" charset="0"/>
              </a:rPr>
              <a:t>fundamentals</a:t>
            </a:r>
            <a:endParaRPr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457200" y="304800"/>
            <a:ext cx="8229600" cy="61722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457200" y="533400"/>
            <a:ext cx="8229600" cy="57912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21595"/>
            <a:ext cx="8072755" cy="615553"/>
          </a:xfrm>
        </p:spPr>
        <p:txBody>
          <a:bodyPr/>
          <a:lstStyle/>
          <a:p>
            <a:pPr algn="ctr"/>
            <a:r>
              <a:rPr lang="en-US" b="0" i="0" dirty="0">
                <a:solidFill>
                  <a:srgbClr val="202124"/>
                </a:solidFill>
                <a:effectLst/>
              </a:rPr>
              <a:t>Data warehouse</a:t>
            </a:r>
            <a:endParaRPr lang="en-US" b="0" i="0" dirty="0">
              <a:solidFill>
                <a:srgbClr val="202124"/>
              </a:solidFill>
              <a:effectLst/>
            </a:endParaRPr>
          </a:p>
        </p:txBody>
      </p:sp>
      <p:sp>
        <p:nvSpPr>
          <p:cNvPr id="3" name="Text Placeholder 2"/>
          <p:cNvSpPr>
            <a:spLocks noGrp="1"/>
          </p:cNvSpPr>
          <p:nvPr>
            <p:ph type="body" idx="1"/>
          </p:nvPr>
        </p:nvSpPr>
        <p:spPr>
          <a:xfrm>
            <a:off x="304800" y="990600"/>
            <a:ext cx="8686800" cy="3985706"/>
          </a:xfrm>
        </p:spPr>
        <p:txBody>
          <a:bodyPr/>
          <a:lstStyle/>
          <a:p>
            <a:pPr algn="just"/>
            <a:r>
              <a:rPr lang="en-GB" sz="18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t>A data warehouse is an enterprise system used for the analysis and reporting of structured and semi-structured data from multiple sources, such as point-of-sale transactions, marketing automation, customer relationship management, and more. A data warehouse is suited for ad hoc analysis as well custom reporting. A data warehouse can store both current and historical data in one place and is designed to give a long-range view of data over time, making it a primary component of business intelligence.</a:t>
            </a:r>
            <a:endParaRPr lang="en-GB" sz="18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marL="342900" indent="-342900" algn="just">
              <a:buFont typeface="Times New Roman" panose="02020603050405020304" pitchFamily="18" charset="0"/>
              <a:buChar char="Ø"/>
            </a:pPr>
            <a:endParaRPr lang="en-GB" sz="18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42900" indent="-342900" algn="just">
              <a:buFont typeface="Times New Roman" panose="02020603050405020304" pitchFamily="18" charset="0"/>
              <a:buChar char="Ø"/>
            </a:pPr>
            <a:endParaRPr lang="en-GB" sz="18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ctr"/>
            <a:r>
              <a:rPr lang="en-GB" sz="11500" dirty="0">
                <a:solidFill>
                  <a:schemeClr val="tx1">
                    <a:lumMod val="85000"/>
                    <a:lumOff val="15000"/>
                  </a:schemeClr>
                </a:solidFill>
                <a:latin typeface="Times New Roman" panose="02020603050405020304" pitchFamily="18" charset="0"/>
                <a:cs typeface="Times New Roman" panose="02020603050405020304" pitchFamily="18" charset="0"/>
              </a:rPr>
              <a:t>?</a:t>
            </a:r>
            <a:endParaRPr lang="en-GB" sz="1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295400" y="3246690"/>
            <a:ext cx="6781800" cy="523220"/>
          </a:xfrm>
          <a:prstGeom prst="rect">
            <a:avLst/>
          </a:prstGeom>
          <a:noFill/>
        </p:spPr>
        <p:txBody>
          <a:bodyPr wrap="square">
            <a:spAutoFit/>
          </a:bodyPr>
          <a:lstStyle/>
          <a:p>
            <a:pPr algn="ctr"/>
            <a:r>
              <a:rPr lang="en-US" sz="2800" b="1" dirty="0">
                <a:solidFill>
                  <a:srgbClr val="071C4D"/>
                </a:solidFill>
                <a:latin typeface="Times New Roman" panose="02020603050405020304" pitchFamily="18" charset="0"/>
                <a:ea typeface="Times New Roman" panose="02020603050405020304" pitchFamily="18" charset="0"/>
                <a:cs typeface="Times New Roman" panose="02020603050405020304" pitchFamily="18" charset="0"/>
              </a:rPr>
              <a:t>P</a:t>
            </a:r>
            <a:r>
              <a:rPr lang="en-US" sz="2800" b="1" i="0" dirty="0">
                <a:solidFill>
                  <a:srgbClr val="071C4D"/>
                </a:solidFill>
                <a:effectLst/>
                <a:latin typeface="Times New Roman" panose="02020603050405020304" pitchFamily="18" charset="0"/>
                <a:ea typeface="Times New Roman" panose="02020603050405020304" pitchFamily="18" charset="0"/>
                <a:cs typeface="Times New Roman" panose="02020603050405020304" pitchFamily="18" charset="0"/>
              </a:rPr>
              <a:t>opular algorithms for data analytics?</a:t>
            </a:r>
            <a:endParaRPr lang="en-US" sz="28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295400" y="3246690"/>
            <a:ext cx="6781800" cy="1815882"/>
          </a:xfrm>
          <a:prstGeom prst="rect">
            <a:avLst/>
          </a:prstGeom>
          <a:noFill/>
        </p:spPr>
        <p:txBody>
          <a:bodyPr wrap="square">
            <a:spAutoFit/>
          </a:bodyPr>
          <a:lstStyle/>
          <a:p>
            <a:pPr algn="ctr"/>
            <a:r>
              <a:rPr lang="en-GB" sz="2800" b="1"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Top Big Data Tools?</a:t>
            </a:r>
            <a:endParaRPr lang="en-GB" sz="2800" b="1"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GB" sz="28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GB" sz="2800" b="1"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Apache Spark, </a:t>
            </a:r>
            <a:endParaRPr lang="en-GB" sz="2800" b="1"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GB" sz="2800" b="1"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Hadoop MapReduce</a:t>
            </a:r>
            <a:endParaRPr lang="en-GB" sz="2800" b="1" i="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5622" y="3124200"/>
            <a:ext cx="8072755" cy="1231106"/>
          </a:xfrm>
        </p:spPr>
        <p:txBody>
          <a:bodyPr/>
          <a:lstStyle/>
          <a:p>
            <a:pPr algn="ctr"/>
            <a:r>
              <a:rPr lang="en-US" b="0" i="0" dirty="0">
                <a:solidFill>
                  <a:srgbClr val="001D35"/>
                </a:solidFill>
                <a:effectLst/>
                <a:latin typeface="Times New Roman" panose="02020603050405020304" pitchFamily="18" charset="0"/>
                <a:cs typeface="Times New Roman" panose="02020603050405020304" pitchFamily="18" charset="0"/>
              </a:rPr>
              <a:t>Data Visualization Tools </a:t>
            </a:r>
            <a:br>
              <a:rPr lang="en-US" b="0" i="0" dirty="0">
                <a:solidFill>
                  <a:srgbClr val="001D35"/>
                </a:solidFill>
                <a:effectLst/>
                <a:latin typeface="Times New Roman" panose="02020603050405020304" pitchFamily="18" charset="0"/>
                <a:cs typeface="Times New Roman" panose="02020603050405020304" pitchFamily="18" charset="0"/>
              </a:rPr>
            </a:br>
            <a:r>
              <a:rPr lang="en-GB" b="0" i="0" dirty="0">
                <a:solidFill>
                  <a:srgbClr val="001D35"/>
                </a:solidFill>
                <a:effectLst/>
                <a:latin typeface="Times New Roman" panose="02020603050405020304" pitchFamily="18" charset="0"/>
                <a:cs typeface="Times New Roman" panose="02020603050405020304" pitchFamily="18" charset="0"/>
              </a:rPr>
              <a:t>Tableau, Power BI, and D3.js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3283" rIns="0" bIns="0" rtlCol="0">
            <a:spAutoFit/>
          </a:bodyPr>
          <a:lstStyle/>
          <a:p>
            <a:pPr marL="2263140">
              <a:lnSpc>
                <a:spcPct val="100000"/>
              </a:lnSpc>
              <a:spcBef>
                <a:spcPts val="105"/>
              </a:spcBef>
            </a:pPr>
            <a:r>
              <a:rPr sz="4400" b="1" spc="-10" dirty="0">
                <a:latin typeface="Times New Roman" panose="02020603050405020304"/>
                <a:cs typeface="Times New Roman" panose="02020603050405020304"/>
              </a:rPr>
              <a:t>OBJECTIVES</a:t>
            </a:r>
            <a:endParaRPr sz="4400">
              <a:latin typeface="Times New Roman" panose="02020603050405020304"/>
              <a:cs typeface="Times New Roman" panose="02020603050405020304"/>
            </a:endParaRPr>
          </a:p>
        </p:txBody>
      </p:sp>
      <p:sp>
        <p:nvSpPr>
          <p:cNvPr id="3" name="object 3"/>
          <p:cNvSpPr txBox="1"/>
          <p:nvPr/>
        </p:nvSpPr>
        <p:spPr>
          <a:xfrm>
            <a:off x="535940" y="1526485"/>
            <a:ext cx="8067040" cy="4142104"/>
          </a:xfrm>
          <a:prstGeom prst="rect">
            <a:avLst/>
          </a:prstGeom>
        </p:spPr>
        <p:txBody>
          <a:bodyPr vert="horz" wrap="square" lIns="0" tIns="100965" rIns="0" bIns="0" rtlCol="0">
            <a:spAutoFit/>
          </a:bodyPr>
          <a:lstStyle/>
          <a:p>
            <a:pPr marL="355600" marR="247015" indent="-343535">
              <a:lnSpc>
                <a:spcPts val="2880"/>
              </a:lnSpc>
              <a:spcBef>
                <a:spcPts val="795"/>
              </a:spcBef>
              <a:buFont typeface="Times New Roman" panose="02020603050405020304" pitchFamily="18" charset="0"/>
              <a:buChar char="•"/>
              <a:tabLst>
                <a:tab pos="355600" algn="l"/>
              </a:tabLst>
            </a:pPr>
            <a:r>
              <a:rPr sz="3000" spc="-150" dirty="0">
                <a:latin typeface="Times New Roman" panose="02020603050405020304" pitchFamily="18" charset="0"/>
                <a:ea typeface="Times New Roman" panose="02020603050405020304" pitchFamily="18" charset="0"/>
                <a:cs typeface="Times New Roman" panose="02020603050405020304" pitchFamily="18" charset="0"/>
              </a:rPr>
              <a:t>To</a:t>
            </a:r>
            <a:r>
              <a:rPr sz="3000" spc="-75" dirty="0">
                <a:latin typeface="Times New Roman" panose="02020603050405020304" pitchFamily="18" charset="0"/>
                <a:ea typeface="Times New Roman" panose="02020603050405020304" pitchFamily="18" charset="0"/>
                <a:cs typeface="Times New Roman" panose="02020603050405020304" pitchFamily="18" charset="0"/>
              </a:rPr>
              <a:t> </a:t>
            </a:r>
            <a:r>
              <a:rPr sz="3000" spc="-10" dirty="0">
                <a:latin typeface="Times New Roman" panose="02020603050405020304" pitchFamily="18" charset="0"/>
                <a:ea typeface="Times New Roman" panose="02020603050405020304" pitchFamily="18" charset="0"/>
                <a:cs typeface="Times New Roman" panose="02020603050405020304" pitchFamily="18" charset="0"/>
              </a:rPr>
              <a:t>explore</a:t>
            </a:r>
            <a:r>
              <a:rPr sz="3000" spc="-125" dirty="0">
                <a:latin typeface="Times New Roman" panose="02020603050405020304" pitchFamily="18" charset="0"/>
                <a:ea typeface="Times New Roman" panose="02020603050405020304" pitchFamily="18" charset="0"/>
                <a:cs typeface="Times New Roman" panose="02020603050405020304" pitchFamily="18" charset="0"/>
              </a:rPr>
              <a:t> </a:t>
            </a:r>
            <a:r>
              <a:rPr sz="3000" dirty="0">
                <a:latin typeface="Times New Roman" panose="02020603050405020304" pitchFamily="18" charset="0"/>
                <a:ea typeface="Times New Roman" panose="02020603050405020304" pitchFamily="18" charset="0"/>
                <a:cs typeface="Times New Roman" panose="02020603050405020304" pitchFamily="18" charset="0"/>
              </a:rPr>
              <a:t>the</a:t>
            </a:r>
            <a:r>
              <a:rPr sz="3000" spc="-105" dirty="0">
                <a:latin typeface="Times New Roman" panose="02020603050405020304" pitchFamily="18" charset="0"/>
                <a:ea typeface="Times New Roman" panose="02020603050405020304" pitchFamily="18" charset="0"/>
                <a:cs typeface="Times New Roman" panose="02020603050405020304" pitchFamily="18" charset="0"/>
              </a:rPr>
              <a:t> </a:t>
            </a:r>
            <a:r>
              <a:rPr sz="3000" spc="-10" dirty="0">
                <a:latin typeface="Times New Roman" panose="02020603050405020304" pitchFamily="18" charset="0"/>
                <a:ea typeface="Times New Roman" panose="02020603050405020304" pitchFamily="18" charset="0"/>
                <a:cs typeface="Times New Roman" panose="02020603050405020304" pitchFamily="18" charset="0"/>
              </a:rPr>
              <a:t>fundamental</a:t>
            </a:r>
            <a:r>
              <a:rPr sz="3000" spc="-114" dirty="0">
                <a:latin typeface="Times New Roman" panose="02020603050405020304" pitchFamily="18" charset="0"/>
                <a:ea typeface="Times New Roman" panose="02020603050405020304" pitchFamily="18" charset="0"/>
                <a:cs typeface="Times New Roman" panose="02020603050405020304" pitchFamily="18" charset="0"/>
              </a:rPr>
              <a:t> </a:t>
            </a:r>
            <a:r>
              <a:rPr sz="3000" dirty="0">
                <a:latin typeface="Times New Roman" panose="02020603050405020304" pitchFamily="18" charset="0"/>
                <a:ea typeface="Times New Roman" panose="02020603050405020304" pitchFamily="18" charset="0"/>
                <a:cs typeface="Times New Roman" panose="02020603050405020304" pitchFamily="18" charset="0"/>
              </a:rPr>
              <a:t>concepts</a:t>
            </a:r>
            <a:r>
              <a:rPr sz="3000" spc="-125" dirty="0">
                <a:latin typeface="Times New Roman" panose="02020603050405020304" pitchFamily="18" charset="0"/>
                <a:ea typeface="Times New Roman" panose="02020603050405020304" pitchFamily="18" charset="0"/>
                <a:cs typeface="Times New Roman" panose="02020603050405020304" pitchFamily="18" charset="0"/>
              </a:rPr>
              <a:t> </a:t>
            </a:r>
            <a:r>
              <a:rPr sz="3000" dirty="0">
                <a:latin typeface="Times New Roman" panose="02020603050405020304" pitchFamily="18" charset="0"/>
                <a:ea typeface="Times New Roman" panose="02020603050405020304" pitchFamily="18" charset="0"/>
                <a:cs typeface="Times New Roman" panose="02020603050405020304" pitchFamily="18" charset="0"/>
              </a:rPr>
              <a:t>of</a:t>
            </a:r>
            <a:r>
              <a:rPr sz="3000" spc="-100" dirty="0">
                <a:latin typeface="Times New Roman" panose="02020603050405020304" pitchFamily="18" charset="0"/>
                <a:ea typeface="Times New Roman" panose="02020603050405020304" pitchFamily="18" charset="0"/>
                <a:cs typeface="Times New Roman" panose="02020603050405020304" pitchFamily="18" charset="0"/>
              </a:rPr>
              <a:t> </a:t>
            </a:r>
            <a:r>
              <a:rPr sz="3000" dirty="0">
                <a:latin typeface="Times New Roman" panose="02020603050405020304" pitchFamily="18" charset="0"/>
                <a:ea typeface="Times New Roman" panose="02020603050405020304" pitchFamily="18" charset="0"/>
                <a:cs typeface="Times New Roman" panose="02020603050405020304" pitchFamily="18" charset="0"/>
              </a:rPr>
              <a:t>big</a:t>
            </a:r>
            <a:r>
              <a:rPr sz="3000" spc="-114" dirty="0">
                <a:latin typeface="Times New Roman" panose="02020603050405020304" pitchFamily="18" charset="0"/>
                <a:ea typeface="Times New Roman" panose="02020603050405020304" pitchFamily="18" charset="0"/>
                <a:cs typeface="Times New Roman" panose="02020603050405020304" pitchFamily="18" charset="0"/>
              </a:rPr>
              <a:t> </a:t>
            </a:r>
            <a:r>
              <a:rPr sz="3000" spc="-20" dirty="0">
                <a:latin typeface="Times New Roman" panose="02020603050405020304" pitchFamily="18" charset="0"/>
                <a:ea typeface="Times New Roman" panose="02020603050405020304" pitchFamily="18" charset="0"/>
                <a:cs typeface="Times New Roman" panose="02020603050405020304" pitchFamily="18" charset="0"/>
              </a:rPr>
              <a:t>data </a:t>
            </a:r>
            <a:r>
              <a:rPr sz="3000" spc="-10" dirty="0">
                <a:latin typeface="Times New Roman" panose="02020603050405020304" pitchFamily="18" charset="0"/>
                <a:ea typeface="Times New Roman" panose="02020603050405020304" pitchFamily="18" charset="0"/>
                <a:cs typeface="Times New Roman" panose="02020603050405020304" pitchFamily="18" charset="0"/>
              </a:rPr>
              <a:t>analytics</a:t>
            </a:r>
            <a:endParaRPr sz="3000" dirty="0">
              <a:latin typeface="Times New Roman" panose="02020603050405020304" pitchFamily="18" charset="0"/>
              <a:ea typeface="Times New Roman" panose="02020603050405020304" pitchFamily="18" charset="0"/>
              <a:cs typeface="Times New Roman" panose="02020603050405020304" pitchFamily="18" charset="0"/>
            </a:endParaRPr>
          </a:p>
          <a:p>
            <a:pPr marL="355600" marR="365760" indent="-343535">
              <a:lnSpc>
                <a:spcPts val="2880"/>
              </a:lnSpc>
              <a:spcBef>
                <a:spcPts val="725"/>
              </a:spcBef>
              <a:buFont typeface="Times New Roman" panose="02020603050405020304" pitchFamily="18" charset="0"/>
              <a:buChar char="•"/>
              <a:tabLst>
                <a:tab pos="355600" algn="l"/>
              </a:tabLst>
            </a:pPr>
            <a:r>
              <a:rPr sz="3000" spc="-155" dirty="0">
                <a:latin typeface="Times New Roman" panose="02020603050405020304" pitchFamily="18" charset="0"/>
                <a:ea typeface="Times New Roman" panose="02020603050405020304" pitchFamily="18" charset="0"/>
                <a:cs typeface="Times New Roman" panose="02020603050405020304" pitchFamily="18" charset="0"/>
              </a:rPr>
              <a:t>To</a:t>
            </a:r>
            <a:r>
              <a:rPr sz="3000" spc="-75" dirty="0">
                <a:latin typeface="Times New Roman" panose="02020603050405020304" pitchFamily="18" charset="0"/>
                <a:ea typeface="Times New Roman" panose="02020603050405020304" pitchFamily="18" charset="0"/>
                <a:cs typeface="Times New Roman" panose="02020603050405020304" pitchFamily="18" charset="0"/>
              </a:rPr>
              <a:t> </a:t>
            </a:r>
            <a:r>
              <a:rPr sz="3000" dirty="0">
                <a:latin typeface="Times New Roman" panose="02020603050405020304" pitchFamily="18" charset="0"/>
                <a:ea typeface="Times New Roman" panose="02020603050405020304" pitchFamily="18" charset="0"/>
                <a:cs typeface="Times New Roman" panose="02020603050405020304" pitchFamily="18" charset="0"/>
              </a:rPr>
              <a:t>learn</a:t>
            </a:r>
            <a:r>
              <a:rPr sz="3000" spc="-145" dirty="0">
                <a:latin typeface="Times New Roman" panose="02020603050405020304" pitchFamily="18" charset="0"/>
                <a:ea typeface="Times New Roman" panose="02020603050405020304" pitchFamily="18" charset="0"/>
                <a:cs typeface="Times New Roman" panose="02020603050405020304" pitchFamily="18" charset="0"/>
              </a:rPr>
              <a:t> </a:t>
            </a:r>
            <a:r>
              <a:rPr sz="3000" dirty="0">
                <a:latin typeface="Times New Roman" panose="02020603050405020304" pitchFamily="18" charset="0"/>
                <a:ea typeface="Times New Roman" panose="02020603050405020304" pitchFamily="18" charset="0"/>
                <a:cs typeface="Times New Roman" panose="02020603050405020304" pitchFamily="18" charset="0"/>
              </a:rPr>
              <a:t>to</a:t>
            </a:r>
            <a:r>
              <a:rPr sz="3000" spc="-110" dirty="0">
                <a:latin typeface="Times New Roman" panose="02020603050405020304" pitchFamily="18" charset="0"/>
                <a:ea typeface="Times New Roman" panose="02020603050405020304" pitchFamily="18" charset="0"/>
                <a:cs typeface="Times New Roman" panose="02020603050405020304" pitchFamily="18" charset="0"/>
              </a:rPr>
              <a:t> </a:t>
            </a:r>
            <a:r>
              <a:rPr sz="3000" spc="-10" dirty="0">
                <a:latin typeface="Times New Roman" panose="02020603050405020304" pitchFamily="18" charset="0"/>
                <a:ea typeface="Times New Roman" panose="02020603050405020304" pitchFamily="18" charset="0"/>
                <a:cs typeface="Times New Roman" panose="02020603050405020304" pitchFamily="18" charset="0"/>
              </a:rPr>
              <a:t>analyze</a:t>
            </a:r>
            <a:r>
              <a:rPr sz="3000" spc="-110" dirty="0">
                <a:latin typeface="Times New Roman" panose="02020603050405020304" pitchFamily="18" charset="0"/>
                <a:ea typeface="Times New Roman" panose="02020603050405020304" pitchFamily="18" charset="0"/>
                <a:cs typeface="Times New Roman" panose="02020603050405020304" pitchFamily="18" charset="0"/>
              </a:rPr>
              <a:t> </a:t>
            </a:r>
            <a:r>
              <a:rPr sz="3000" dirty="0">
                <a:latin typeface="Times New Roman" panose="02020603050405020304" pitchFamily="18" charset="0"/>
                <a:ea typeface="Times New Roman" panose="02020603050405020304" pitchFamily="18" charset="0"/>
                <a:cs typeface="Times New Roman" panose="02020603050405020304" pitchFamily="18" charset="0"/>
              </a:rPr>
              <a:t>the</a:t>
            </a:r>
            <a:r>
              <a:rPr sz="3000" spc="-120" dirty="0">
                <a:latin typeface="Times New Roman" panose="02020603050405020304" pitchFamily="18" charset="0"/>
                <a:ea typeface="Times New Roman" panose="02020603050405020304" pitchFamily="18" charset="0"/>
                <a:cs typeface="Times New Roman" panose="02020603050405020304" pitchFamily="18" charset="0"/>
              </a:rPr>
              <a:t> </a:t>
            </a:r>
            <a:r>
              <a:rPr sz="3000" dirty="0">
                <a:latin typeface="Times New Roman" panose="02020603050405020304" pitchFamily="18" charset="0"/>
                <a:ea typeface="Times New Roman" panose="02020603050405020304" pitchFamily="18" charset="0"/>
                <a:cs typeface="Times New Roman" panose="02020603050405020304" pitchFamily="18" charset="0"/>
              </a:rPr>
              <a:t>big</a:t>
            </a:r>
            <a:r>
              <a:rPr sz="3000" spc="-110" dirty="0">
                <a:latin typeface="Times New Roman" panose="02020603050405020304" pitchFamily="18" charset="0"/>
                <a:ea typeface="Times New Roman" panose="02020603050405020304" pitchFamily="18" charset="0"/>
                <a:cs typeface="Times New Roman" panose="02020603050405020304" pitchFamily="18" charset="0"/>
              </a:rPr>
              <a:t> </a:t>
            </a:r>
            <a:r>
              <a:rPr sz="3000" dirty="0">
                <a:latin typeface="Times New Roman" panose="02020603050405020304" pitchFamily="18" charset="0"/>
                <a:ea typeface="Times New Roman" panose="02020603050405020304" pitchFamily="18" charset="0"/>
                <a:cs typeface="Times New Roman" panose="02020603050405020304" pitchFamily="18" charset="0"/>
              </a:rPr>
              <a:t>data</a:t>
            </a:r>
            <a:r>
              <a:rPr sz="3000" spc="-120" dirty="0">
                <a:latin typeface="Times New Roman" panose="02020603050405020304" pitchFamily="18" charset="0"/>
                <a:ea typeface="Times New Roman" panose="02020603050405020304" pitchFamily="18" charset="0"/>
                <a:cs typeface="Times New Roman" panose="02020603050405020304" pitchFamily="18" charset="0"/>
              </a:rPr>
              <a:t> </a:t>
            </a:r>
            <a:r>
              <a:rPr sz="3000" dirty="0">
                <a:latin typeface="Times New Roman" panose="02020603050405020304" pitchFamily="18" charset="0"/>
                <a:ea typeface="Times New Roman" panose="02020603050405020304" pitchFamily="18" charset="0"/>
                <a:cs typeface="Times New Roman" panose="02020603050405020304" pitchFamily="18" charset="0"/>
              </a:rPr>
              <a:t>using</a:t>
            </a:r>
            <a:r>
              <a:rPr sz="3000" spc="-105" dirty="0">
                <a:latin typeface="Times New Roman" panose="02020603050405020304" pitchFamily="18" charset="0"/>
                <a:ea typeface="Times New Roman" panose="02020603050405020304" pitchFamily="18" charset="0"/>
                <a:cs typeface="Times New Roman" panose="02020603050405020304" pitchFamily="18" charset="0"/>
              </a:rPr>
              <a:t> </a:t>
            </a:r>
            <a:r>
              <a:rPr sz="3000" spc="-10" dirty="0">
                <a:latin typeface="Times New Roman" panose="02020603050405020304" pitchFamily="18" charset="0"/>
                <a:ea typeface="Times New Roman" panose="02020603050405020304" pitchFamily="18" charset="0"/>
                <a:cs typeface="Times New Roman" panose="02020603050405020304" pitchFamily="18" charset="0"/>
              </a:rPr>
              <a:t>intelligent techniques.</a:t>
            </a:r>
            <a:endParaRPr sz="3000" dirty="0">
              <a:latin typeface="Times New Roman" panose="02020603050405020304" pitchFamily="18" charset="0"/>
              <a:ea typeface="Times New Roman" panose="02020603050405020304" pitchFamily="18" charset="0"/>
              <a:cs typeface="Times New Roman" panose="02020603050405020304" pitchFamily="18" charset="0"/>
            </a:endParaRPr>
          </a:p>
          <a:p>
            <a:pPr marL="355600" marR="471170" indent="-343535">
              <a:lnSpc>
                <a:spcPts val="2880"/>
              </a:lnSpc>
              <a:spcBef>
                <a:spcPts val="720"/>
              </a:spcBef>
              <a:buFont typeface="Times New Roman" panose="02020603050405020304" pitchFamily="18" charset="0"/>
              <a:buChar char="•"/>
              <a:tabLst>
                <a:tab pos="355600" algn="l"/>
              </a:tabLst>
            </a:pPr>
            <a:r>
              <a:rPr sz="3000" spc="-150" dirty="0">
                <a:latin typeface="Times New Roman" panose="02020603050405020304" pitchFamily="18" charset="0"/>
                <a:ea typeface="Times New Roman" panose="02020603050405020304" pitchFamily="18" charset="0"/>
                <a:cs typeface="Times New Roman" panose="02020603050405020304" pitchFamily="18" charset="0"/>
              </a:rPr>
              <a:t>To</a:t>
            </a:r>
            <a:r>
              <a:rPr sz="3000" spc="-85" dirty="0">
                <a:latin typeface="Times New Roman" panose="02020603050405020304" pitchFamily="18" charset="0"/>
                <a:ea typeface="Times New Roman" panose="02020603050405020304" pitchFamily="18" charset="0"/>
                <a:cs typeface="Times New Roman" panose="02020603050405020304" pitchFamily="18" charset="0"/>
              </a:rPr>
              <a:t> </a:t>
            </a:r>
            <a:r>
              <a:rPr sz="3000" spc="-10" dirty="0">
                <a:latin typeface="Times New Roman" panose="02020603050405020304" pitchFamily="18" charset="0"/>
                <a:ea typeface="Times New Roman" panose="02020603050405020304" pitchFamily="18" charset="0"/>
                <a:cs typeface="Times New Roman" panose="02020603050405020304" pitchFamily="18" charset="0"/>
              </a:rPr>
              <a:t>understand</a:t>
            </a:r>
            <a:r>
              <a:rPr sz="3000" spc="-170" dirty="0">
                <a:latin typeface="Times New Roman" panose="02020603050405020304" pitchFamily="18" charset="0"/>
                <a:ea typeface="Times New Roman" panose="02020603050405020304" pitchFamily="18" charset="0"/>
                <a:cs typeface="Times New Roman" panose="02020603050405020304" pitchFamily="18" charset="0"/>
              </a:rPr>
              <a:t> </a:t>
            </a:r>
            <a:r>
              <a:rPr sz="3000" dirty="0">
                <a:latin typeface="Times New Roman" panose="02020603050405020304" pitchFamily="18" charset="0"/>
                <a:ea typeface="Times New Roman" panose="02020603050405020304" pitchFamily="18" charset="0"/>
                <a:cs typeface="Times New Roman" panose="02020603050405020304" pitchFamily="18" charset="0"/>
              </a:rPr>
              <a:t>the</a:t>
            </a:r>
            <a:r>
              <a:rPr sz="3000" spc="-125" dirty="0">
                <a:latin typeface="Times New Roman" panose="02020603050405020304" pitchFamily="18" charset="0"/>
                <a:ea typeface="Times New Roman" panose="02020603050405020304" pitchFamily="18" charset="0"/>
                <a:cs typeface="Times New Roman" panose="02020603050405020304" pitchFamily="18" charset="0"/>
              </a:rPr>
              <a:t> </a:t>
            </a:r>
            <a:r>
              <a:rPr sz="3000" spc="-10" dirty="0">
                <a:latin typeface="Times New Roman" panose="02020603050405020304" pitchFamily="18" charset="0"/>
                <a:ea typeface="Times New Roman" panose="02020603050405020304" pitchFamily="18" charset="0"/>
                <a:cs typeface="Times New Roman" panose="02020603050405020304" pitchFamily="18" charset="0"/>
              </a:rPr>
              <a:t>various</a:t>
            </a:r>
            <a:r>
              <a:rPr sz="3000" spc="-120" dirty="0">
                <a:latin typeface="Times New Roman" panose="02020603050405020304" pitchFamily="18" charset="0"/>
                <a:ea typeface="Times New Roman" panose="02020603050405020304" pitchFamily="18" charset="0"/>
                <a:cs typeface="Times New Roman" panose="02020603050405020304" pitchFamily="18" charset="0"/>
              </a:rPr>
              <a:t> </a:t>
            </a:r>
            <a:r>
              <a:rPr sz="3000" dirty="0">
                <a:latin typeface="Times New Roman" panose="02020603050405020304" pitchFamily="18" charset="0"/>
                <a:ea typeface="Times New Roman" panose="02020603050405020304" pitchFamily="18" charset="0"/>
                <a:cs typeface="Times New Roman" panose="02020603050405020304" pitchFamily="18" charset="0"/>
              </a:rPr>
              <a:t>search</a:t>
            </a:r>
            <a:r>
              <a:rPr sz="3000" spc="-120" dirty="0">
                <a:latin typeface="Times New Roman" panose="02020603050405020304" pitchFamily="18" charset="0"/>
                <a:ea typeface="Times New Roman" panose="02020603050405020304" pitchFamily="18" charset="0"/>
                <a:cs typeface="Times New Roman" panose="02020603050405020304" pitchFamily="18" charset="0"/>
              </a:rPr>
              <a:t> </a:t>
            </a:r>
            <a:r>
              <a:rPr sz="3000" dirty="0">
                <a:latin typeface="Times New Roman" panose="02020603050405020304" pitchFamily="18" charset="0"/>
                <a:ea typeface="Times New Roman" panose="02020603050405020304" pitchFamily="18" charset="0"/>
                <a:cs typeface="Times New Roman" panose="02020603050405020304" pitchFamily="18" charset="0"/>
              </a:rPr>
              <a:t>methods</a:t>
            </a:r>
            <a:r>
              <a:rPr sz="3000" spc="-130" dirty="0">
                <a:latin typeface="Times New Roman" panose="02020603050405020304" pitchFamily="18" charset="0"/>
                <a:ea typeface="Times New Roman" panose="02020603050405020304" pitchFamily="18" charset="0"/>
                <a:cs typeface="Times New Roman" panose="02020603050405020304" pitchFamily="18" charset="0"/>
              </a:rPr>
              <a:t> </a:t>
            </a:r>
            <a:r>
              <a:rPr sz="3000" spc="-25" dirty="0">
                <a:latin typeface="Times New Roman" panose="02020603050405020304" pitchFamily="18" charset="0"/>
                <a:ea typeface="Times New Roman" panose="02020603050405020304" pitchFamily="18" charset="0"/>
                <a:cs typeface="Times New Roman" panose="02020603050405020304" pitchFamily="18" charset="0"/>
              </a:rPr>
              <a:t>and </a:t>
            </a:r>
            <a:r>
              <a:rPr sz="3000" spc="-10" dirty="0">
                <a:latin typeface="Times New Roman" panose="02020603050405020304" pitchFamily="18" charset="0"/>
                <a:ea typeface="Times New Roman" panose="02020603050405020304" pitchFamily="18" charset="0"/>
                <a:cs typeface="Times New Roman" panose="02020603050405020304" pitchFamily="18" charset="0"/>
              </a:rPr>
              <a:t>visualization</a:t>
            </a:r>
            <a:r>
              <a:rPr sz="3000" spc="-135" dirty="0">
                <a:latin typeface="Times New Roman" panose="02020603050405020304" pitchFamily="18" charset="0"/>
                <a:ea typeface="Times New Roman" panose="02020603050405020304" pitchFamily="18" charset="0"/>
                <a:cs typeface="Times New Roman" panose="02020603050405020304" pitchFamily="18" charset="0"/>
              </a:rPr>
              <a:t> </a:t>
            </a:r>
            <a:r>
              <a:rPr sz="3000" spc="-10" dirty="0">
                <a:latin typeface="Times New Roman" panose="02020603050405020304" pitchFamily="18" charset="0"/>
                <a:ea typeface="Times New Roman" panose="02020603050405020304" pitchFamily="18" charset="0"/>
                <a:cs typeface="Times New Roman" panose="02020603050405020304" pitchFamily="18" charset="0"/>
              </a:rPr>
              <a:t>techniques.</a:t>
            </a:r>
            <a:endParaRPr sz="3000" dirty="0">
              <a:latin typeface="Times New Roman" panose="02020603050405020304" pitchFamily="18" charset="0"/>
              <a:ea typeface="Times New Roman" panose="02020603050405020304" pitchFamily="18" charset="0"/>
              <a:cs typeface="Times New Roman" panose="02020603050405020304" pitchFamily="18" charset="0"/>
            </a:endParaRPr>
          </a:p>
          <a:p>
            <a:pPr marL="355600" marR="5080" indent="-343535">
              <a:lnSpc>
                <a:spcPts val="2880"/>
              </a:lnSpc>
              <a:spcBef>
                <a:spcPts val="720"/>
              </a:spcBef>
              <a:buFont typeface="Times New Roman" panose="02020603050405020304" pitchFamily="18" charset="0"/>
              <a:buChar char="•"/>
              <a:tabLst>
                <a:tab pos="355600" algn="l"/>
              </a:tabLst>
            </a:pPr>
            <a:r>
              <a:rPr sz="3000" spc="-155" dirty="0">
                <a:latin typeface="Times New Roman" panose="02020603050405020304" pitchFamily="18" charset="0"/>
                <a:ea typeface="Times New Roman" panose="02020603050405020304" pitchFamily="18" charset="0"/>
                <a:cs typeface="Times New Roman" panose="02020603050405020304" pitchFamily="18" charset="0"/>
              </a:rPr>
              <a:t>To</a:t>
            </a:r>
            <a:r>
              <a:rPr sz="3000" spc="-75" dirty="0">
                <a:latin typeface="Times New Roman" panose="02020603050405020304" pitchFamily="18" charset="0"/>
                <a:ea typeface="Times New Roman" panose="02020603050405020304" pitchFamily="18" charset="0"/>
                <a:cs typeface="Times New Roman" panose="02020603050405020304" pitchFamily="18" charset="0"/>
              </a:rPr>
              <a:t> </a:t>
            </a:r>
            <a:r>
              <a:rPr sz="3000" dirty="0">
                <a:latin typeface="Times New Roman" panose="02020603050405020304" pitchFamily="18" charset="0"/>
                <a:ea typeface="Times New Roman" panose="02020603050405020304" pitchFamily="18" charset="0"/>
                <a:cs typeface="Times New Roman" panose="02020603050405020304" pitchFamily="18" charset="0"/>
              </a:rPr>
              <a:t>learn</a:t>
            </a:r>
            <a:r>
              <a:rPr sz="3000" spc="-175" dirty="0">
                <a:latin typeface="Times New Roman" panose="02020603050405020304" pitchFamily="18" charset="0"/>
                <a:ea typeface="Times New Roman" panose="02020603050405020304" pitchFamily="18" charset="0"/>
                <a:cs typeface="Times New Roman" panose="02020603050405020304" pitchFamily="18" charset="0"/>
              </a:rPr>
              <a:t> </a:t>
            </a:r>
            <a:r>
              <a:rPr sz="3000" dirty="0">
                <a:latin typeface="Times New Roman" panose="02020603050405020304" pitchFamily="18" charset="0"/>
                <a:ea typeface="Times New Roman" panose="02020603050405020304" pitchFamily="18" charset="0"/>
                <a:cs typeface="Times New Roman" panose="02020603050405020304" pitchFamily="18" charset="0"/>
              </a:rPr>
              <a:t>to</a:t>
            </a:r>
            <a:r>
              <a:rPr sz="3000" spc="-125" dirty="0">
                <a:latin typeface="Times New Roman" panose="02020603050405020304" pitchFamily="18" charset="0"/>
                <a:ea typeface="Times New Roman" panose="02020603050405020304" pitchFamily="18" charset="0"/>
                <a:cs typeface="Times New Roman" panose="02020603050405020304" pitchFamily="18" charset="0"/>
              </a:rPr>
              <a:t> </a:t>
            </a:r>
            <a:r>
              <a:rPr sz="3000" dirty="0">
                <a:latin typeface="Times New Roman" panose="02020603050405020304" pitchFamily="18" charset="0"/>
                <a:ea typeface="Times New Roman" panose="02020603050405020304" pitchFamily="18" charset="0"/>
                <a:cs typeface="Times New Roman" panose="02020603050405020304" pitchFamily="18" charset="0"/>
              </a:rPr>
              <a:t>use</a:t>
            </a:r>
            <a:r>
              <a:rPr sz="3000" spc="-125" dirty="0">
                <a:latin typeface="Times New Roman" panose="02020603050405020304" pitchFamily="18" charset="0"/>
                <a:ea typeface="Times New Roman" panose="02020603050405020304" pitchFamily="18" charset="0"/>
                <a:cs typeface="Times New Roman" panose="02020603050405020304" pitchFamily="18" charset="0"/>
              </a:rPr>
              <a:t> </a:t>
            </a:r>
            <a:r>
              <a:rPr sz="3000" spc="-10" dirty="0">
                <a:latin typeface="Times New Roman" panose="02020603050405020304" pitchFamily="18" charset="0"/>
                <a:ea typeface="Times New Roman" panose="02020603050405020304" pitchFamily="18" charset="0"/>
                <a:cs typeface="Times New Roman" panose="02020603050405020304" pitchFamily="18" charset="0"/>
              </a:rPr>
              <a:t>various</a:t>
            </a:r>
            <a:r>
              <a:rPr sz="3000" spc="-125" dirty="0">
                <a:latin typeface="Times New Roman" panose="02020603050405020304" pitchFamily="18" charset="0"/>
                <a:ea typeface="Times New Roman" panose="02020603050405020304" pitchFamily="18" charset="0"/>
                <a:cs typeface="Times New Roman" panose="02020603050405020304" pitchFamily="18" charset="0"/>
              </a:rPr>
              <a:t> </a:t>
            </a:r>
            <a:r>
              <a:rPr sz="3000" dirty="0">
                <a:latin typeface="Times New Roman" panose="02020603050405020304" pitchFamily="18" charset="0"/>
                <a:ea typeface="Times New Roman" panose="02020603050405020304" pitchFamily="18" charset="0"/>
                <a:cs typeface="Times New Roman" panose="02020603050405020304" pitchFamily="18" charset="0"/>
              </a:rPr>
              <a:t>techniques</a:t>
            </a:r>
            <a:r>
              <a:rPr sz="3000" spc="-125" dirty="0">
                <a:latin typeface="Times New Roman" panose="02020603050405020304" pitchFamily="18" charset="0"/>
                <a:ea typeface="Times New Roman" panose="02020603050405020304" pitchFamily="18" charset="0"/>
                <a:cs typeface="Times New Roman" panose="02020603050405020304" pitchFamily="18" charset="0"/>
              </a:rPr>
              <a:t> </a:t>
            </a:r>
            <a:r>
              <a:rPr sz="3000" dirty="0">
                <a:latin typeface="Times New Roman" panose="02020603050405020304" pitchFamily="18" charset="0"/>
                <a:ea typeface="Times New Roman" panose="02020603050405020304" pitchFamily="18" charset="0"/>
                <a:cs typeface="Times New Roman" panose="02020603050405020304" pitchFamily="18" charset="0"/>
              </a:rPr>
              <a:t>for</a:t>
            </a:r>
            <a:r>
              <a:rPr sz="3000" spc="-120" dirty="0">
                <a:latin typeface="Times New Roman" panose="02020603050405020304" pitchFamily="18" charset="0"/>
                <a:ea typeface="Times New Roman" panose="02020603050405020304" pitchFamily="18" charset="0"/>
                <a:cs typeface="Times New Roman" panose="02020603050405020304" pitchFamily="18" charset="0"/>
              </a:rPr>
              <a:t> </a:t>
            </a:r>
            <a:r>
              <a:rPr sz="3000" dirty="0">
                <a:latin typeface="Times New Roman" panose="02020603050405020304" pitchFamily="18" charset="0"/>
                <a:ea typeface="Times New Roman" panose="02020603050405020304" pitchFamily="18" charset="0"/>
                <a:cs typeface="Times New Roman" panose="02020603050405020304" pitchFamily="18" charset="0"/>
              </a:rPr>
              <a:t>mining</a:t>
            </a:r>
            <a:r>
              <a:rPr sz="3000" spc="-120" dirty="0">
                <a:latin typeface="Times New Roman" panose="02020603050405020304" pitchFamily="18" charset="0"/>
                <a:ea typeface="Times New Roman" panose="02020603050405020304" pitchFamily="18" charset="0"/>
                <a:cs typeface="Times New Roman" panose="02020603050405020304" pitchFamily="18" charset="0"/>
              </a:rPr>
              <a:t> </a:t>
            </a:r>
            <a:r>
              <a:rPr sz="3000" spc="-20" dirty="0">
                <a:latin typeface="Times New Roman" panose="02020603050405020304" pitchFamily="18" charset="0"/>
                <a:ea typeface="Times New Roman" panose="02020603050405020304" pitchFamily="18" charset="0"/>
                <a:cs typeface="Times New Roman" panose="02020603050405020304" pitchFamily="18" charset="0"/>
              </a:rPr>
              <a:t>data </a:t>
            </a:r>
            <a:r>
              <a:rPr sz="3000" spc="-10" dirty="0">
                <a:latin typeface="Times New Roman" panose="02020603050405020304" pitchFamily="18" charset="0"/>
                <a:ea typeface="Times New Roman" panose="02020603050405020304" pitchFamily="18" charset="0"/>
                <a:cs typeface="Times New Roman" panose="02020603050405020304" pitchFamily="18" charset="0"/>
              </a:rPr>
              <a:t>stream.</a:t>
            </a:r>
            <a:endParaRPr sz="3000" dirty="0">
              <a:latin typeface="Times New Roman" panose="02020603050405020304" pitchFamily="18" charset="0"/>
              <a:ea typeface="Times New Roman" panose="02020603050405020304" pitchFamily="18" charset="0"/>
              <a:cs typeface="Times New Roman" panose="02020603050405020304" pitchFamily="18" charset="0"/>
            </a:endParaRPr>
          </a:p>
          <a:p>
            <a:pPr marL="355600" marR="29845" indent="-343535">
              <a:lnSpc>
                <a:spcPts val="2880"/>
              </a:lnSpc>
              <a:spcBef>
                <a:spcPts val="725"/>
              </a:spcBef>
              <a:buFont typeface="Times New Roman" panose="02020603050405020304" pitchFamily="18" charset="0"/>
              <a:buChar char="•"/>
              <a:tabLst>
                <a:tab pos="355600" algn="l"/>
              </a:tabLst>
            </a:pPr>
            <a:r>
              <a:rPr sz="3000" spc="-155" dirty="0">
                <a:latin typeface="Times New Roman" panose="02020603050405020304" pitchFamily="18" charset="0"/>
                <a:ea typeface="Times New Roman" panose="02020603050405020304" pitchFamily="18" charset="0"/>
                <a:cs typeface="Times New Roman" panose="02020603050405020304" pitchFamily="18" charset="0"/>
              </a:rPr>
              <a:t>To</a:t>
            </a:r>
            <a:r>
              <a:rPr sz="3000" spc="-75" dirty="0">
                <a:latin typeface="Times New Roman" panose="02020603050405020304" pitchFamily="18" charset="0"/>
                <a:ea typeface="Times New Roman" panose="02020603050405020304" pitchFamily="18" charset="0"/>
                <a:cs typeface="Times New Roman" panose="02020603050405020304" pitchFamily="18" charset="0"/>
              </a:rPr>
              <a:t> </a:t>
            </a:r>
            <a:r>
              <a:rPr sz="3000" spc="-10" dirty="0">
                <a:latin typeface="Times New Roman" panose="02020603050405020304" pitchFamily="18" charset="0"/>
                <a:ea typeface="Times New Roman" panose="02020603050405020304" pitchFamily="18" charset="0"/>
                <a:cs typeface="Times New Roman" panose="02020603050405020304" pitchFamily="18" charset="0"/>
              </a:rPr>
              <a:t>understand</a:t>
            </a:r>
            <a:r>
              <a:rPr sz="3000" spc="-130" dirty="0">
                <a:latin typeface="Times New Roman" panose="02020603050405020304" pitchFamily="18" charset="0"/>
                <a:ea typeface="Times New Roman" panose="02020603050405020304" pitchFamily="18" charset="0"/>
                <a:cs typeface="Times New Roman" panose="02020603050405020304" pitchFamily="18" charset="0"/>
              </a:rPr>
              <a:t> </a:t>
            </a:r>
            <a:r>
              <a:rPr sz="3000" dirty="0">
                <a:latin typeface="Times New Roman" panose="02020603050405020304" pitchFamily="18" charset="0"/>
                <a:ea typeface="Times New Roman" panose="02020603050405020304" pitchFamily="18" charset="0"/>
                <a:cs typeface="Times New Roman" panose="02020603050405020304" pitchFamily="18" charset="0"/>
              </a:rPr>
              <a:t>the</a:t>
            </a:r>
            <a:r>
              <a:rPr sz="3000" spc="-100" dirty="0">
                <a:latin typeface="Times New Roman" panose="02020603050405020304" pitchFamily="18" charset="0"/>
                <a:ea typeface="Times New Roman" panose="02020603050405020304" pitchFamily="18" charset="0"/>
                <a:cs typeface="Times New Roman" panose="02020603050405020304" pitchFamily="18" charset="0"/>
              </a:rPr>
              <a:t> </a:t>
            </a:r>
            <a:r>
              <a:rPr sz="3000" spc="-10" dirty="0">
                <a:latin typeface="Times New Roman" panose="02020603050405020304" pitchFamily="18" charset="0"/>
                <a:ea typeface="Times New Roman" panose="02020603050405020304" pitchFamily="18" charset="0"/>
                <a:cs typeface="Times New Roman" panose="02020603050405020304" pitchFamily="18" charset="0"/>
              </a:rPr>
              <a:t>applications</a:t>
            </a:r>
            <a:r>
              <a:rPr sz="3000" spc="-105" dirty="0">
                <a:latin typeface="Times New Roman" panose="02020603050405020304" pitchFamily="18" charset="0"/>
                <a:ea typeface="Times New Roman" panose="02020603050405020304" pitchFamily="18" charset="0"/>
                <a:cs typeface="Times New Roman" panose="02020603050405020304" pitchFamily="18" charset="0"/>
              </a:rPr>
              <a:t> </a:t>
            </a:r>
            <a:r>
              <a:rPr sz="3000" dirty="0">
                <a:latin typeface="Times New Roman" panose="02020603050405020304" pitchFamily="18" charset="0"/>
                <a:ea typeface="Times New Roman" panose="02020603050405020304" pitchFamily="18" charset="0"/>
                <a:cs typeface="Times New Roman" panose="02020603050405020304" pitchFamily="18" charset="0"/>
              </a:rPr>
              <a:t>using</a:t>
            </a:r>
            <a:r>
              <a:rPr sz="3000" spc="-100" dirty="0">
                <a:latin typeface="Times New Roman" panose="02020603050405020304" pitchFamily="18" charset="0"/>
                <a:ea typeface="Times New Roman" panose="02020603050405020304" pitchFamily="18" charset="0"/>
                <a:cs typeface="Times New Roman" panose="02020603050405020304" pitchFamily="18" charset="0"/>
              </a:rPr>
              <a:t> </a:t>
            </a:r>
            <a:r>
              <a:rPr sz="3000" dirty="0">
                <a:latin typeface="Times New Roman" panose="02020603050405020304" pitchFamily="18" charset="0"/>
                <a:ea typeface="Times New Roman" panose="02020603050405020304" pitchFamily="18" charset="0"/>
                <a:cs typeface="Times New Roman" panose="02020603050405020304" pitchFamily="18" charset="0"/>
              </a:rPr>
              <a:t>Map</a:t>
            </a:r>
            <a:r>
              <a:rPr sz="3000" spc="-110" dirty="0">
                <a:latin typeface="Times New Roman" panose="02020603050405020304" pitchFamily="18" charset="0"/>
                <a:ea typeface="Times New Roman" panose="02020603050405020304" pitchFamily="18" charset="0"/>
                <a:cs typeface="Times New Roman" panose="02020603050405020304" pitchFamily="18" charset="0"/>
              </a:rPr>
              <a:t> </a:t>
            </a:r>
            <a:r>
              <a:rPr sz="3000" spc="-10" dirty="0">
                <a:latin typeface="Times New Roman" panose="02020603050405020304" pitchFamily="18" charset="0"/>
                <a:ea typeface="Times New Roman" panose="02020603050405020304" pitchFamily="18" charset="0"/>
                <a:cs typeface="Times New Roman" panose="02020603050405020304" pitchFamily="18" charset="0"/>
              </a:rPr>
              <a:t>Reduce Concepts</a:t>
            </a:r>
            <a:endParaRPr sz="30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21595"/>
            <a:ext cx="8072755" cy="615553"/>
          </a:xfrm>
        </p:spPr>
        <p:txBody>
          <a:bodyPr/>
          <a:lstStyle/>
          <a:p>
            <a:pPr algn="ctr"/>
            <a:r>
              <a:rPr lang="en-US" b="0" i="0" dirty="0">
                <a:solidFill>
                  <a:srgbClr val="272C37"/>
                </a:solidFill>
                <a:effectLst/>
                <a:latin typeface="Times New Roman" panose="02020603050405020304" pitchFamily="18" charset="0"/>
                <a:cs typeface="Times New Roman" panose="02020603050405020304" pitchFamily="18" charset="0"/>
              </a:rPr>
              <a:t>What is Big Data?</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35942" y="1619830"/>
            <a:ext cx="7950200" cy="4431983"/>
          </a:xfrm>
        </p:spPr>
        <p:txBody>
          <a:bodyPr/>
          <a:lstStyle/>
          <a:p>
            <a:pPr algn="just"/>
            <a: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As Gartner defines it – “</a:t>
            </a:r>
            <a:r>
              <a:rPr lang="en-GB" sz="24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t>Big Data</a:t>
            </a:r>
            <a: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 are high volume, high velocity, or high-variety information assets that require new forms of processing to enable enhanced decision making, insight discovery, and process optimization.”</a:t>
            </a:r>
            <a:endPar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algn="just"/>
            <a:endParaRPr lang="en-GB" sz="24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just"/>
            <a: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The term ‘big data’ is self-explanatory − a collection of huge data sets that normal computing techniques cannot process. The term not only refers to the data, but also to the various frameworks, tools, and techniques involved. </a:t>
            </a:r>
            <a:endPar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algn="just"/>
            <a:endParaRPr lang="en-GB" sz="24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just"/>
            <a:r>
              <a:rPr lang="en-GB" sz="2400" dirty="0">
                <a:solidFill>
                  <a:schemeClr val="tx1">
                    <a:lumMod val="85000"/>
                    <a:lumOff val="15000"/>
                  </a:schemeClr>
                </a:solidFill>
                <a:latin typeface="Times New Roman" panose="02020603050405020304" pitchFamily="18" charset="0"/>
                <a:cs typeface="Times New Roman" panose="02020603050405020304" pitchFamily="18" charset="0"/>
              </a:rPr>
              <a:t>Big Data is a massive amount of data sets that cannot be stored, processed, or </a:t>
            </a:r>
            <a:r>
              <a:rPr lang="en-GB" sz="2400" dirty="0" err="1">
                <a:solidFill>
                  <a:schemeClr val="tx1">
                    <a:lumMod val="85000"/>
                    <a:lumOff val="15000"/>
                  </a:schemeClr>
                </a:solidFill>
                <a:latin typeface="Times New Roman" panose="02020603050405020304" pitchFamily="18" charset="0"/>
                <a:cs typeface="Times New Roman" panose="02020603050405020304" pitchFamily="18" charset="0"/>
              </a:rPr>
              <a:t>analyzed</a:t>
            </a:r>
            <a:r>
              <a:rPr lang="en-GB" sz="2400" dirty="0">
                <a:solidFill>
                  <a:schemeClr val="tx1">
                    <a:lumMod val="85000"/>
                    <a:lumOff val="15000"/>
                  </a:schemeClr>
                </a:solidFill>
                <a:latin typeface="Times New Roman" panose="02020603050405020304" pitchFamily="18" charset="0"/>
                <a:cs typeface="Times New Roman" panose="02020603050405020304" pitchFamily="18" charset="0"/>
              </a:rPr>
              <a:t> using traditional tools. </a:t>
            </a:r>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21595"/>
            <a:ext cx="9144000" cy="861774"/>
          </a:xfrm>
        </p:spPr>
        <p:txBody>
          <a:bodyPr/>
          <a:lstStyle/>
          <a:p>
            <a:r>
              <a:rPr lang="en-GB" sz="2800" b="1" i="0" dirty="0">
                <a:solidFill>
                  <a:srgbClr val="0F2741"/>
                </a:solidFill>
                <a:effectLst/>
                <a:latin typeface="Times New Roman" panose="02020603050405020304" pitchFamily="18" charset="0"/>
                <a:cs typeface="Times New Roman" panose="02020603050405020304" pitchFamily="18" charset="0"/>
              </a:rPr>
              <a:t>Volume of data/information created, captured, copied, and consumed worldwide from 2010 to  2025</a:t>
            </a:r>
            <a:endParaRPr lang="en-US" sz="2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35942" y="1619830"/>
            <a:ext cx="7950200" cy="492443"/>
          </a:xfrm>
        </p:spPr>
        <p:txBody>
          <a:bodyPr/>
          <a:lstStyle/>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0" y="1300551"/>
            <a:ext cx="9144000" cy="55574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5940" y="-21595"/>
            <a:ext cx="8072755" cy="615553"/>
          </a:xfrm>
        </p:spPr>
        <p:txBody>
          <a:bodyPr/>
          <a:lstStyle/>
          <a:p>
            <a:r>
              <a:rPr lang="en-US" dirty="0">
                <a:solidFill>
                  <a:srgbClr val="51565E"/>
                </a:solidFill>
                <a:latin typeface="Times New Roman" panose="02020603050405020304" pitchFamily="18" charset="0"/>
                <a:cs typeface="Times New Roman" panose="02020603050405020304" pitchFamily="18" charset="0"/>
              </a:rPr>
              <a:t>T</a:t>
            </a:r>
            <a:r>
              <a:rPr lang="en-US" b="0" i="0" dirty="0">
                <a:solidFill>
                  <a:srgbClr val="51565E"/>
                </a:solidFill>
                <a:effectLst/>
                <a:latin typeface="Times New Roman" panose="02020603050405020304" pitchFamily="18" charset="0"/>
                <a:cs typeface="Times New Roman" panose="02020603050405020304" pitchFamily="18" charset="0"/>
              </a:rPr>
              <a:t>hree key dimensions of Big Data</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35942" y="1619830"/>
            <a:ext cx="7950200" cy="5170646"/>
          </a:xfrm>
        </p:spPr>
        <p:txBody>
          <a:bodyPr/>
          <a:lstStyle/>
          <a:p>
            <a:pPr algn="just">
              <a:buFont typeface="Times New Roman" panose="02020603050405020304" pitchFamily="18" charset="0"/>
              <a:buChar char="•"/>
            </a:pPr>
            <a:r>
              <a:rPr lang="en-GB" sz="2400" b="1" i="0" dirty="0">
                <a:solidFill>
                  <a:schemeClr val="tx1">
                    <a:lumMod val="85000"/>
                    <a:lumOff val="15000"/>
                  </a:schemeClr>
                </a:solidFill>
                <a:effectLst/>
                <a:latin typeface="Times New Roman" panose="02020603050405020304" pitchFamily="18" charset="0"/>
                <a:cs typeface="Times New Roman" panose="02020603050405020304" pitchFamily="18" charset="0"/>
              </a:rPr>
              <a:t>Volume</a:t>
            </a:r>
            <a: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 The sheer scale of data generated daily is staggering. Terabytes, petabytes, and even exabytes of information are collected from various sources, including sensors, social media,  and transactions.</a:t>
            </a:r>
            <a:endPar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algn="just">
              <a:buFont typeface="Times New Roman" panose="02020603050405020304" pitchFamily="18" charset="0"/>
              <a:buChar char="•"/>
            </a:pPr>
            <a:endPar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algn="just">
              <a:buFont typeface="Times New Roman" panose="02020603050405020304" pitchFamily="18" charset="0"/>
              <a:buChar char="•"/>
            </a:pPr>
            <a:r>
              <a:rPr lang="en-GB" sz="2400" b="1" i="0" dirty="0">
                <a:solidFill>
                  <a:schemeClr val="tx1">
                    <a:lumMod val="85000"/>
                    <a:lumOff val="15000"/>
                  </a:schemeClr>
                </a:solidFill>
                <a:effectLst/>
                <a:latin typeface="Times New Roman" panose="02020603050405020304" pitchFamily="18" charset="0"/>
                <a:cs typeface="Times New Roman" panose="02020603050405020304" pitchFamily="18" charset="0"/>
              </a:rPr>
              <a:t>Velocity</a:t>
            </a:r>
            <a: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 The speed at which data is generated and needs to be processed is a defining characteristic of big data. Real-time data streams, such as stock market updates and social media posts, require immediate analysis for meaningful insights.</a:t>
            </a:r>
            <a:endPar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algn="just">
              <a:buFont typeface="Times New Roman" panose="02020603050405020304" pitchFamily="18" charset="0"/>
              <a:buChar char="•"/>
            </a:pPr>
            <a:endPar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a:p>
            <a:pPr algn="just">
              <a:buFont typeface="Times New Roman" panose="02020603050405020304" pitchFamily="18" charset="0"/>
              <a:buChar char="•"/>
            </a:pPr>
            <a:r>
              <a:rPr lang="en-GB" sz="2400" b="1" i="0" dirty="0">
                <a:solidFill>
                  <a:schemeClr val="tx1">
                    <a:lumMod val="85000"/>
                    <a:lumOff val="15000"/>
                  </a:schemeClr>
                </a:solidFill>
                <a:effectLst/>
                <a:latin typeface="Times New Roman" panose="02020603050405020304" pitchFamily="18" charset="0"/>
                <a:cs typeface="Times New Roman" panose="02020603050405020304" pitchFamily="18" charset="0"/>
              </a:rPr>
              <a:t>Variety</a:t>
            </a:r>
            <a: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 Data comes in diverse formats, such as </a:t>
            </a:r>
            <a:r>
              <a:rPr lang="en-GB" sz="2400" b="0" i="0" u="none" strike="noStrike" dirty="0">
                <a:solidFill>
                  <a:schemeClr val="tx1">
                    <a:lumMod val="85000"/>
                    <a:lumOff val="15000"/>
                  </a:schemeClr>
                </a:solidFill>
                <a:effectLst/>
                <a:latin typeface="Times New Roman" panose="02020603050405020304" pitchFamily="18" charset="0"/>
                <a:cs typeface="Times New Roman" panose="02020603050405020304" pitchFamily="18" charset="0"/>
              </a:rPr>
              <a:t>structured data</a:t>
            </a:r>
            <a:r>
              <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rPr>
              <a:t> (like databases and spreadsheets), semi-structured data (like XML and JSON files), and unstructured data (like text, images, and videos). Handling this variety poses a unique challenge.</a:t>
            </a:r>
            <a:endParaRPr lang="en-GB" sz="2400" b="0" i="0" dirty="0">
              <a:solidFill>
                <a:schemeClr val="tx1">
                  <a:lumMod val="85000"/>
                  <a:lumOff val="15000"/>
                </a:schemeClr>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1270" y="207080"/>
            <a:ext cx="5600700" cy="635000"/>
          </a:xfrm>
          <a:prstGeom prst="rect">
            <a:avLst/>
          </a:prstGeom>
        </p:spPr>
        <p:txBody>
          <a:bodyPr vert="horz" wrap="square" lIns="0" tIns="12065" rIns="0" bIns="0" rtlCol="0">
            <a:spAutoFit/>
          </a:bodyPr>
          <a:lstStyle/>
          <a:p>
            <a:pPr marL="12700">
              <a:lnSpc>
                <a:spcPct val="100000"/>
              </a:lnSpc>
              <a:spcBef>
                <a:spcPts val="95"/>
              </a:spcBef>
            </a:pPr>
            <a:r>
              <a:rPr b="1" dirty="0">
                <a:latin typeface="Times New Roman" panose="02020603050405020304"/>
                <a:cs typeface="Times New Roman" panose="02020603050405020304"/>
              </a:rPr>
              <a:t>Fields</a:t>
            </a:r>
            <a:r>
              <a:rPr b="1" spc="-114" dirty="0">
                <a:latin typeface="Times New Roman" panose="02020603050405020304"/>
                <a:cs typeface="Times New Roman" panose="02020603050405020304"/>
              </a:rPr>
              <a:t> </a:t>
            </a:r>
            <a:r>
              <a:rPr b="1" dirty="0">
                <a:latin typeface="Times New Roman" panose="02020603050405020304"/>
                <a:cs typeface="Times New Roman" panose="02020603050405020304"/>
              </a:rPr>
              <a:t>that</a:t>
            </a:r>
            <a:r>
              <a:rPr b="1" spc="-100" dirty="0">
                <a:latin typeface="Times New Roman" panose="02020603050405020304"/>
                <a:cs typeface="Times New Roman" panose="02020603050405020304"/>
              </a:rPr>
              <a:t> </a:t>
            </a:r>
            <a:r>
              <a:rPr b="1" dirty="0">
                <a:latin typeface="Times New Roman" panose="02020603050405020304"/>
                <a:cs typeface="Times New Roman" panose="02020603050405020304"/>
              </a:rPr>
              <a:t>generates</a:t>
            </a:r>
            <a:r>
              <a:rPr b="1" spc="-100" dirty="0">
                <a:latin typeface="Times New Roman" panose="02020603050405020304"/>
                <a:cs typeface="Times New Roman" panose="02020603050405020304"/>
              </a:rPr>
              <a:t> </a:t>
            </a:r>
            <a:r>
              <a:rPr b="1" spc="-20" dirty="0">
                <a:latin typeface="Times New Roman" panose="02020603050405020304"/>
                <a:cs typeface="Times New Roman" panose="02020603050405020304"/>
              </a:rPr>
              <a:t>data</a:t>
            </a:r>
            <a:endParaRPr b="1" spc="-20" dirty="0">
              <a:latin typeface="Times New Roman" panose="02020603050405020304"/>
              <a:cs typeface="Times New Roman" panose="02020603050405020304"/>
            </a:endParaRPr>
          </a:p>
        </p:txBody>
      </p:sp>
      <p:sp>
        <p:nvSpPr>
          <p:cNvPr id="3" name="object 3"/>
          <p:cNvSpPr txBox="1"/>
          <p:nvPr/>
        </p:nvSpPr>
        <p:spPr>
          <a:xfrm>
            <a:off x="383540" y="994913"/>
            <a:ext cx="8455660" cy="5654753"/>
          </a:xfrm>
          <a:prstGeom prst="rect">
            <a:avLst/>
          </a:prstGeom>
        </p:spPr>
        <p:txBody>
          <a:bodyPr vert="horz" wrap="square" lIns="0" tIns="100965" rIns="0" bIns="0" rtlCol="0">
            <a:spAutoFit/>
          </a:bodyPr>
          <a:lstStyle/>
          <a:p>
            <a:pPr marL="469900" marR="7620" indent="-457200" algn="just">
              <a:spcBef>
                <a:spcPts val="725"/>
              </a:spcBef>
              <a:buFont typeface="+mj-lt"/>
              <a:buAutoNum type="arabicPeriod"/>
              <a:tabLst>
                <a:tab pos="355600" algn="l"/>
                <a:tab pos="429895" algn="l"/>
              </a:tabLst>
            </a:pPr>
            <a:r>
              <a:rPr sz="2000" b="1" dirty="0">
                <a:latin typeface="Times New Roman" panose="02020603050405020304" pitchFamily="18" charset="0"/>
                <a:ea typeface="Times New Roman" panose="02020603050405020304" pitchFamily="18" charset="0"/>
                <a:cs typeface="Times New Roman" panose="02020603050405020304" pitchFamily="18" charset="0"/>
              </a:rPr>
              <a:t>Social</a:t>
            </a:r>
            <a:r>
              <a:rPr sz="2000" b="1" spc="735" dirty="0">
                <a:latin typeface="Times New Roman" panose="02020603050405020304" pitchFamily="18" charset="0"/>
                <a:ea typeface="Times New Roman" panose="02020603050405020304" pitchFamily="18" charset="0"/>
                <a:cs typeface="Times New Roman" panose="02020603050405020304" pitchFamily="18" charset="0"/>
              </a:rPr>
              <a:t> </a:t>
            </a:r>
            <a:r>
              <a:rPr sz="2000" b="1" dirty="0">
                <a:latin typeface="Times New Roman" panose="02020603050405020304" pitchFamily="18" charset="0"/>
                <a:ea typeface="Times New Roman" panose="02020603050405020304" pitchFamily="18" charset="0"/>
                <a:cs typeface="Times New Roman" panose="02020603050405020304" pitchFamily="18" charset="0"/>
              </a:rPr>
              <a:t>networking</a:t>
            </a:r>
            <a:r>
              <a:rPr sz="2000" b="1" spc="735" dirty="0">
                <a:latin typeface="Times New Roman" panose="02020603050405020304" pitchFamily="18" charset="0"/>
                <a:ea typeface="Times New Roman" panose="02020603050405020304" pitchFamily="18" charset="0"/>
                <a:cs typeface="Times New Roman" panose="02020603050405020304" pitchFamily="18" charset="0"/>
              </a:rPr>
              <a:t> </a:t>
            </a:r>
            <a:r>
              <a:rPr sz="2000" b="1" dirty="0">
                <a:latin typeface="Times New Roman" panose="02020603050405020304" pitchFamily="18" charset="0"/>
                <a:ea typeface="Times New Roman" panose="02020603050405020304" pitchFamily="18" charset="0"/>
                <a:cs typeface="Times New Roman" panose="02020603050405020304" pitchFamily="18" charset="0"/>
              </a:rPr>
              <a:t>sites:</a:t>
            </a:r>
            <a:r>
              <a:rPr sz="2000" b="1" spc="745"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social</a:t>
            </a:r>
            <a:r>
              <a:rPr sz="2000" spc="735"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media</a:t>
            </a:r>
            <a:r>
              <a:rPr sz="2000" spc="745"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that</a:t>
            </a:r>
            <a:r>
              <a:rPr sz="2000" spc="735" dirty="0">
                <a:latin typeface="Times New Roman" panose="02020603050405020304" pitchFamily="18" charset="0"/>
                <a:ea typeface="Times New Roman" panose="02020603050405020304" pitchFamily="18" charset="0"/>
                <a:cs typeface="Times New Roman" panose="02020603050405020304" pitchFamily="18" charset="0"/>
              </a:rPr>
              <a:t> </a:t>
            </a:r>
            <a:r>
              <a:rPr sz="2000" spc="-10" dirty="0">
                <a:latin typeface="Times New Roman" panose="02020603050405020304" pitchFamily="18" charset="0"/>
                <a:ea typeface="Times New Roman" panose="02020603050405020304" pitchFamily="18" charset="0"/>
                <a:cs typeface="Times New Roman" panose="02020603050405020304" pitchFamily="18" charset="0"/>
              </a:rPr>
              <a:t>carry </a:t>
            </a:r>
            <a:r>
              <a:rPr sz="2000" dirty="0">
                <a:latin typeface="Times New Roman" panose="02020603050405020304" pitchFamily="18" charset="0"/>
                <a:ea typeface="Times New Roman" panose="02020603050405020304" pitchFamily="18" charset="0"/>
                <a:cs typeface="Times New Roman" panose="02020603050405020304" pitchFamily="18" charset="0"/>
              </a:rPr>
              <a:t>information,</a:t>
            </a:r>
            <a:r>
              <a:rPr sz="2000" spc="100"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posts,</a:t>
            </a:r>
            <a:r>
              <a:rPr sz="2000" spc="95"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links</a:t>
            </a:r>
            <a:r>
              <a:rPr sz="2000" spc="95"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etc</a:t>
            </a:r>
            <a:r>
              <a:rPr sz="2000" spc="100"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of</a:t>
            </a:r>
            <a:r>
              <a:rPr sz="2000" spc="95"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different</a:t>
            </a:r>
            <a:r>
              <a:rPr sz="2000" spc="90" dirty="0">
                <a:latin typeface="Times New Roman" panose="02020603050405020304" pitchFamily="18" charset="0"/>
                <a:ea typeface="Times New Roman" panose="02020603050405020304" pitchFamily="18" charset="0"/>
                <a:cs typeface="Times New Roman" panose="02020603050405020304" pitchFamily="18" charset="0"/>
              </a:rPr>
              <a:t>  </a:t>
            </a:r>
            <a:r>
              <a:rPr sz="2000" spc="-10" dirty="0">
                <a:latin typeface="Times New Roman" panose="02020603050405020304" pitchFamily="18" charset="0"/>
                <a:ea typeface="Times New Roman" panose="02020603050405020304" pitchFamily="18" charset="0"/>
                <a:cs typeface="Times New Roman" panose="02020603050405020304" pitchFamily="18" charset="0"/>
              </a:rPr>
              <a:t>peoples </a:t>
            </a:r>
            <a:r>
              <a:rPr sz="2000" dirty="0">
                <a:latin typeface="Times New Roman" panose="02020603050405020304" pitchFamily="18" charset="0"/>
                <a:ea typeface="Times New Roman" panose="02020603050405020304" pitchFamily="18" charset="0"/>
                <a:cs typeface="Times New Roman" panose="02020603050405020304" pitchFamily="18" charset="0"/>
              </a:rPr>
              <a:t>from</a:t>
            </a:r>
            <a:r>
              <a:rPr sz="2000" spc="-65"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all</a:t>
            </a:r>
            <a:r>
              <a:rPr sz="2000" spc="-65"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over</a:t>
            </a:r>
            <a:r>
              <a:rPr sz="2000" spc="-55"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world</a:t>
            </a:r>
            <a:r>
              <a:rPr sz="2000" spc="-65"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like</a:t>
            </a:r>
            <a:r>
              <a:rPr sz="2000" spc="-50"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Facebook</a:t>
            </a:r>
            <a:r>
              <a:rPr sz="2000" spc="-50"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twitter</a:t>
            </a:r>
            <a:r>
              <a:rPr sz="2000" spc="-50" dirty="0">
                <a:latin typeface="Times New Roman" panose="02020603050405020304" pitchFamily="18" charset="0"/>
                <a:ea typeface="Times New Roman" panose="02020603050405020304" pitchFamily="18" charset="0"/>
                <a:cs typeface="Times New Roman" panose="02020603050405020304" pitchFamily="18" charset="0"/>
              </a:rPr>
              <a:t> </a:t>
            </a:r>
            <a:r>
              <a:rPr sz="2000" spc="-20" dirty="0">
                <a:latin typeface="Times New Roman" panose="02020603050405020304" pitchFamily="18" charset="0"/>
                <a:ea typeface="Times New Roman" panose="02020603050405020304" pitchFamily="18" charset="0"/>
                <a:cs typeface="Times New Roman" panose="02020603050405020304" pitchFamily="18" charset="0"/>
              </a:rPr>
              <a:t>etc.</a:t>
            </a:r>
            <a:endParaRPr sz="2000" dirty="0">
              <a:latin typeface="Times New Roman" panose="02020603050405020304" pitchFamily="18" charset="0"/>
              <a:ea typeface="Times New Roman" panose="02020603050405020304" pitchFamily="18" charset="0"/>
              <a:cs typeface="Times New Roman" panose="02020603050405020304" pitchFamily="18" charset="0"/>
            </a:endParaRPr>
          </a:p>
          <a:p>
            <a:pPr marL="469900" marR="5080" indent="-457200" algn="just">
              <a:spcBef>
                <a:spcPts val="720"/>
              </a:spcBef>
              <a:buFont typeface="+mj-lt"/>
              <a:buAutoNum type="arabicPeriod"/>
              <a:tabLst>
                <a:tab pos="355600" algn="l"/>
                <a:tab pos="631190" algn="l"/>
              </a:tabLst>
            </a:pPr>
            <a:r>
              <a:rPr sz="2000" b="1" dirty="0">
                <a:latin typeface="Times New Roman" panose="02020603050405020304" pitchFamily="18" charset="0"/>
                <a:ea typeface="Times New Roman" panose="02020603050405020304" pitchFamily="18" charset="0"/>
                <a:cs typeface="Times New Roman" panose="02020603050405020304" pitchFamily="18" charset="0"/>
              </a:rPr>
              <a:t>Search</a:t>
            </a:r>
            <a:r>
              <a:rPr sz="2000" b="1" spc="285" dirty="0">
                <a:latin typeface="Times New Roman" panose="02020603050405020304" pitchFamily="18" charset="0"/>
                <a:ea typeface="Times New Roman" panose="02020603050405020304" pitchFamily="18" charset="0"/>
                <a:cs typeface="Times New Roman" panose="02020603050405020304" pitchFamily="18" charset="0"/>
              </a:rPr>
              <a:t>  </a:t>
            </a:r>
            <a:r>
              <a:rPr sz="2000" b="1" dirty="0">
                <a:latin typeface="Times New Roman" panose="02020603050405020304" pitchFamily="18" charset="0"/>
                <a:ea typeface="Times New Roman" panose="02020603050405020304" pitchFamily="18" charset="0"/>
                <a:cs typeface="Times New Roman" panose="02020603050405020304" pitchFamily="18" charset="0"/>
              </a:rPr>
              <a:t>engines:</a:t>
            </a:r>
            <a:r>
              <a:rPr sz="2000" b="1" spc="290"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there</a:t>
            </a:r>
            <a:r>
              <a:rPr sz="2000" spc="300"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are</a:t>
            </a:r>
            <a:r>
              <a:rPr sz="2000" spc="285"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lots</a:t>
            </a:r>
            <a:r>
              <a:rPr sz="2000" spc="295"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of</a:t>
            </a:r>
            <a:r>
              <a:rPr sz="2000" spc="290"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data</a:t>
            </a:r>
            <a:r>
              <a:rPr sz="2000" spc="290" dirty="0">
                <a:latin typeface="Times New Roman" panose="02020603050405020304" pitchFamily="18" charset="0"/>
                <a:ea typeface="Times New Roman" panose="02020603050405020304" pitchFamily="18" charset="0"/>
                <a:cs typeface="Times New Roman" panose="02020603050405020304" pitchFamily="18" charset="0"/>
              </a:rPr>
              <a:t>  </a:t>
            </a:r>
            <a:r>
              <a:rPr sz="2000" spc="-20" dirty="0">
                <a:latin typeface="Times New Roman" panose="02020603050405020304" pitchFamily="18" charset="0"/>
                <a:ea typeface="Times New Roman" panose="02020603050405020304" pitchFamily="18" charset="0"/>
                <a:cs typeface="Times New Roman" panose="02020603050405020304" pitchFamily="18" charset="0"/>
              </a:rPr>
              <a:t>from </a:t>
            </a:r>
            <a:r>
              <a:rPr sz="2000" dirty="0">
                <a:latin typeface="Times New Roman" panose="02020603050405020304" pitchFamily="18" charset="0"/>
                <a:ea typeface="Times New Roman" panose="02020603050405020304" pitchFamily="18" charset="0"/>
                <a:cs typeface="Times New Roman" panose="02020603050405020304" pitchFamily="18" charset="0"/>
              </a:rPr>
              <a:t>different</a:t>
            </a:r>
            <a:r>
              <a:rPr sz="2000" spc="-80"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databases</a:t>
            </a:r>
            <a:r>
              <a:rPr sz="2000" spc="-75"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that</a:t>
            </a:r>
            <a:r>
              <a:rPr sz="2000" spc="-75"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retrieve</a:t>
            </a:r>
            <a:r>
              <a:rPr sz="2000" spc="-55"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from</a:t>
            </a:r>
            <a:r>
              <a:rPr sz="2000" spc="-90"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search</a:t>
            </a:r>
            <a:r>
              <a:rPr sz="2000" spc="-85" dirty="0">
                <a:latin typeface="Times New Roman" panose="02020603050405020304" pitchFamily="18" charset="0"/>
                <a:ea typeface="Times New Roman" panose="02020603050405020304" pitchFamily="18" charset="0"/>
                <a:cs typeface="Times New Roman" panose="02020603050405020304" pitchFamily="18" charset="0"/>
              </a:rPr>
              <a:t> </a:t>
            </a:r>
            <a:r>
              <a:rPr sz="2000" spc="-10" dirty="0">
                <a:latin typeface="Times New Roman" panose="02020603050405020304" pitchFamily="18" charset="0"/>
                <a:ea typeface="Times New Roman" panose="02020603050405020304" pitchFamily="18" charset="0"/>
                <a:cs typeface="Times New Roman" panose="02020603050405020304" pitchFamily="18" charset="0"/>
              </a:rPr>
              <a:t>engines.</a:t>
            </a:r>
            <a:endParaRPr sz="2000" dirty="0">
              <a:latin typeface="Times New Roman" panose="02020603050405020304" pitchFamily="18" charset="0"/>
              <a:ea typeface="Times New Roman" panose="02020603050405020304" pitchFamily="18" charset="0"/>
              <a:cs typeface="Times New Roman" panose="02020603050405020304" pitchFamily="18" charset="0"/>
            </a:endParaRPr>
          </a:p>
          <a:p>
            <a:pPr marL="469900" marR="6350" indent="-457200" algn="just">
              <a:spcBef>
                <a:spcPts val="720"/>
              </a:spcBef>
              <a:buFont typeface="+mj-lt"/>
              <a:buAutoNum type="arabicPeriod"/>
              <a:tabLst>
                <a:tab pos="355600" algn="l"/>
                <a:tab pos="631825" algn="l"/>
              </a:tabLst>
            </a:pPr>
            <a:r>
              <a:rPr sz="2000" b="1" dirty="0">
                <a:latin typeface="Times New Roman" panose="02020603050405020304" pitchFamily="18" charset="0"/>
                <a:ea typeface="Times New Roman" panose="02020603050405020304" pitchFamily="18" charset="0"/>
                <a:cs typeface="Times New Roman" panose="02020603050405020304" pitchFamily="18" charset="0"/>
              </a:rPr>
              <a:t>Medical</a:t>
            </a:r>
            <a:r>
              <a:rPr sz="2000" b="1" spc="330" dirty="0">
                <a:latin typeface="Times New Roman" panose="02020603050405020304" pitchFamily="18" charset="0"/>
                <a:ea typeface="Times New Roman" panose="02020603050405020304" pitchFamily="18" charset="0"/>
                <a:cs typeface="Times New Roman" panose="02020603050405020304" pitchFamily="18" charset="0"/>
              </a:rPr>
              <a:t> </a:t>
            </a:r>
            <a:r>
              <a:rPr sz="2000" b="1" dirty="0">
                <a:latin typeface="Times New Roman" panose="02020603050405020304" pitchFamily="18" charset="0"/>
                <a:ea typeface="Times New Roman" panose="02020603050405020304" pitchFamily="18" charset="0"/>
                <a:cs typeface="Times New Roman" panose="02020603050405020304" pitchFamily="18" charset="0"/>
              </a:rPr>
              <a:t>history</a:t>
            </a:r>
            <a:r>
              <a:rPr sz="2000" b="1" spc="340" dirty="0">
                <a:latin typeface="Times New Roman" panose="02020603050405020304" pitchFamily="18" charset="0"/>
                <a:ea typeface="Times New Roman" panose="02020603050405020304" pitchFamily="18" charset="0"/>
                <a:cs typeface="Times New Roman" panose="02020603050405020304" pitchFamily="18" charset="0"/>
              </a:rPr>
              <a:t> </a:t>
            </a:r>
            <a:r>
              <a:rPr sz="2000" b="1" dirty="0">
                <a:latin typeface="Times New Roman" panose="02020603050405020304" pitchFamily="18" charset="0"/>
                <a:ea typeface="Times New Roman" panose="02020603050405020304" pitchFamily="18" charset="0"/>
                <a:cs typeface="Times New Roman" panose="02020603050405020304" pitchFamily="18" charset="0"/>
              </a:rPr>
              <a:t>:</a:t>
            </a:r>
            <a:r>
              <a:rPr sz="2000" b="1" spc="330"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medical</a:t>
            </a:r>
            <a:r>
              <a:rPr sz="2000" spc="335"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history</a:t>
            </a:r>
            <a:r>
              <a:rPr sz="2000" spc="340"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of</a:t>
            </a:r>
            <a:r>
              <a:rPr sz="2000" spc="330"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patients</a:t>
            </a:r>
            <a:r>
              <a:rPr sz="2000" spc="335" dirty="0">
                <a:latin typeface="Times New Roman" panose="02020603050405020304" pitchFamily="18" charset="0"/>
                <a:ea typeface="Times New Roman" panose="02020603050405020304" pitchFamily="18" charset="0"/>
                <a:cs typeface="Times New Roman" panose="02020603050405020304" pitchFamily="18" charset="0"/>
              </a:rPr>
              <a:t> </a:t>
            </a:r>
            <a:r>
              <a:rPr sz="2000" spc="-25" dirty="0">
                <a:latin typeface="Times New Roman" panose="02020603050405020304" pitchFamily="18" charset="0"/>
                <a:ea typeface="Times New Roman" panose="02020603050405020304" pitchFamily="18" charset="0"/>
                <a:cs typeface="Times New Roman" panose="02020603050405020304" pitchFamily="18" charset="0"/>
              </a:rPr>
              <a:t>for </a:t>
            </a:r>
            <a:r>
              <a:rPr sz="2000" dirty="0">
                <a:latin typeface="Times New Roman" panose="02020603050405020304" pitchFamily="18" charset="0"/>
                <a:ea typeface="Times New Roman" panose="02020603050405020304" pitchFamily="18" charset="0"/>
                <a:cs typeface="Times New Roman" panose="02020603050405020304" pitchFamily="18" charset="0"/>
              </a:rPr>
              <a:t>various</a:t>
            </a:r>
            <a:r>
              <a:rPr sz="2000" spc="-45"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health</a:t>
            </a:r>
            <a:r>
              <a:rPr sz="2000" spc="-40"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issues</a:t>
            </a:r>
            <a:r>
              <a:rPr sz="2000" spc="-55"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from</a:t>
            </a:r>
            <a:r>
              <a:rPr sz="2000" spc="-55" dirty="0">
                <a:latin typeface="Times New Roman" panose="02020603050405020304" pitchFamily="18" charset="0"/>
                <a:ea typeface="Times New Roman" panose="02020603050405020304" pitchFamily="18" charset="0"/>
                <a:cs typeface="Times New Roman" panose="02020603050405020304" pitchFamily="18" charset="0"/>
              </a:rPr>
              <a:t> </a:t>
            </a:r>
            <a:r>
              <a:rPr sz="2000" spc="-10" dirty="0">
                <a:latin typeface="Times New Roman" panose="02020603050405020304" pitchFamily="18" charset="0"/>
                <a:ea typeface="Times New Roman" panose="02020603050405020304" pitchFamily="18" charset="0"/>
                <a:cs typeface="Times New Roman" panose="02020603050405020304" pitchFamily="18" charset="0"/>
              </a:rPr>
              <a:t>hospitals</a:t>
            </a:r>
            <a:endParaRPr sz="2000" dirty="0">
              <a:latin typeface="Times New Roman" panose="02020603050405020304" pitchFamily="18" charset="0"/>
              <a:ea typeface="Times New Roman" panose="02020603050405020304" pitchFamily="18" charset="0"/>
              <a:cs typeface="Times New Roman" panose="02020603050405020304" pitchFamily="18" charset="0"/>
            </a:endParaRPr>
          </a:p>
          <a:p>
            <a:pPr marL="469900" marR="6350" indent="-457200" algn="just">
              <a:spcBef>
                <a:spcPts val="725"/>
              </a:spcBef>
              <a:buFont typeface="+mj-lt"/>
              <a:buAutoNum type="arabicPeriod"/>
              <a:tabLst>
                <a:tab pos="355600" algn="l"/>
                <a:tab pos="621665" algn="l"/>
              </a:tabLst>
            </a:pPr>
            <a:r>
              <a:rPr sz="2000" b="1" dirty="0">
                <a:latin typeface="Times New Roman" panose="02020603050405020304" pitchFamily="18" charset="0"/>
                <a:ea typeface="Times New Roman" panose="02020603050405020304" pitchFamily="18" charset="0"/>
                <a:cs typeface="Times New Roman" panose="02020603050405020304" pitchFamily="18" charset="0"/>
              </a:rPr>
              <a:t>Online</a:t>
            </a:r>
            <a:r>
              <a:rPr sz="2000" b="1" spc="455" dirty="0">
                <a:latin typeface="Times New Roman" panose="02020603050405020304" pitchFamily="18" charset="0"/>
                <a:ea typeface="Times New Roman" panose="02020603050405020304" pitchFamily="18" charset="0"/>
                <a:cs typeface="Times New Roman" panose="02020603050405020304" pitchFamily="18" charset="0"/>
              </a:rPr>
              <a:t> </a:t>
            </a:r>
            <a:r>
              <a:rPr sz="2000" b="1" dirty="0">
                <a:latin typeface="Times New Roman" panose="02020603050405020304" pitchFamily="18" charset="0"/>
                <a:ea typeface="Times New Roman" panose="02020603050405020304" pitchFamily="18" charset="0"/>
                <a:cs typeface="Times New Roman" panose="02020603050405020304" pitchFamily="18" charset="0"/>
              </a:rPr>
              <a:t>shopping:</a:t>
            </a:r>
            <a:r>
              <a:rPr sz="2000" b="1" spc="459"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shopping</a:t>
            </a:r>
            <a:r>
              <a:rPr sz="2000" spc="459"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online</a:t>
            </a:r>
            <a:r>
              <a:rPr sz="2000" spc="470"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help</a:t>
            </a:r>
            <a:r>
              <a:rPr sz="2000" spc="465"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to</a:t>
            </a:r>
            <a:r>
              <a:rPr sz="2000" spc="465" dirty="0">
                <a:latin typeface="Times New Roman" panose="02020603050405020304" pitchFamily="18" charset="0"/>
                <a:ea typeface="Times New Roman" panose="02020603050405020304" pitchFamily="18" charset="0"/>
                <a:cs typeface="Times New Roman" panose="02020603050405020304" pitchFamily="18" charset="0"/>
              </a:rPr>
              <a:t> </a:t>
            </a:r>
            <a:r>
              <a:rPr sz="2000" spc="-20" dirty="0">
                <a:latin typeface="Times New Roman" panose="02020603050405020304" pitchFamily="18" charset="0"/>
                <a:ea typeface="Times New Roman" panose="02020603050405020304" pitchFamily="18" charset="0"/>
                <a:cs typeface="Times New Roman" panose="02020603050405020304" pitchFamily="18" charset="0"/>
              </a:rPr>
              <a:t>know </a:t>
            </a:r>
            <a:r>
              <a:rPr sz="2000" dirty="0">
                <a:latin typeface="Times New Roman" panose="02020603050405020304" pitchFamily="18" charset="0"/>
                <a:ea typeface="Times New Roman" panose="02020603050405020304" pitchFamily="18" charset="0"/>
                <a:cs typeface="Times New Roman" panose="02020603050405020304" pitchFamily="18" charset="0"/>
              </a:rPr>
              <a:t>the</a:t>
            </a:r>
            <a:r>
              <a:rPr sz="2000" spc="-75"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preferences</a:t>
            </a:r>
            <a:r>
              <a:rPr sz="2000" spc="-60"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of</a:t>
            </a:r>
            <a:r>
              <a:rPr sz="2000" spc="-85"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customers</a:t>
            </a:r>
            <a:r>
              <a:rPr sz="2000" spc="-55"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on</a:t>
            </a:r>
            <a:r>
              <a:rPr sz="2000" spc="-80"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different</a:t>
            </a:r>
            <a:r>
              <a:rPr sz="2000" spc="-60" dirty="0">
                <a:latin typeface="Times New Roman" panose="02020603050405020304" pitchFamily="18" charset="0"/>
                <a:ea typeface="Times New Roman" panose="02020603050405020304" pitchFamily="18" charset="0"/>
                <a:cs typeface="Times New Roman" panose="02020603050405020304" pitchFamily="18" charset="0"/>
              </a:rPr>
              <a:t> </a:t>
            </a:r>
            <a:r>
              <a:rPr sz="2000" spc="-10" dirty="0">
                <a:latin typeface="Times New Roman" panose="02020603050405020304" pitchFamily="18" charset="0"/>
                <a:ea typeface="Times New Roman" panose="02020603050405020304" pitchFamily="18" charset="0"/>
                <a:cs typeface="Times New Roman" panose="02020603050405020304" pitchFamily="18" charset="0"/>
              </a:rPr>
              <a:t>products.</a:t>
            </a:r>
            <a:endParaRPr sz="2000" dirty="0">
              <a:latin typeface="Times New Roman" panose="02020603050405020304" pitchFamily="18" charset="0"/>
              <a:ea typeface="Times New Roman" panose="02020603050405020304" pitchFamily="18" charset="0"/>
              <a:cs typeface="Times New Roman" panose="02020603050405020304" pitchFamily="18" charset="0"/>
            </a:endParaRPr>
          </a:p>
          <a:p>
            <a:pPr marL="469265" marR="8890" indent="-457200" algn="just">
              <a:spcBef>
                <a:spcPts val="715"/>
              </a:spcBef>
              <a:buFont typeface="+mj-lt"/>
              <a:buAutoNum type="arabicPeriod"/>
              <a:tabLst>
                <a:tab pos="354965" algn="l"/>
                <a:tab pos="431165" algn="l"/>
              </a:tabLst>
            </a:pPr>
            <a:r>
              <a:rPr sz="2000" b="1" dirty="0">
                <a:latin typeface="Times New Roman" panose="02020603050405020304" pitchFamily="18" charset="0"/>
                <a:ea typeface="Times New Roman" panose="02020603050405020304" pitchFamily="18" charset="0"/>
                <a:cs typeface="Times New Roman" panose="02020603050405020304" pitchFamily="18" charset="0"/>
              </a:rPr>
              <a:t>Stock</a:t>
            </a:r>
            <a:r>
              <a:rPr sz="2000" b="1" spc="-95" dirty="0">
                <a:latin typeface="Times New Roman" panose="02020603050405020304" pitchFamily="18" charset="0"/>
                <a:ea typeface="Times New Roman" panose="02020603050405020304" pitchFamily="18" charset="0"/>
                <a:cs typeface="Times New Roman" panose="02020603050405020304" pitchFamily="18" charset="0"/>
              </a:rPr>
              <a:t> </a:t>
            </a:r>
            <a:r>
              <a:rPr sz="2000" b="1" dirty="0">
                <a:latin typeface="Times New Roman" panose="02020603050405020304" pitchFamily="18" charset="0"/>
                <a:ea typeface="Times New Roman" panose="02020603050405020304" pitchFamily="18" charset="0"/>
                <a:cs typeface="Times New Roman" panose="02020603050405020304" pitchFamily="18" charset="0"/>
              </a:rPr>
              <a:t>exchange:</a:t>
            </a:r>
            <a:r>
              <a:rPr sz="2000" b="1" spc="-65"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shares</a:t>
            </a:r>
            <a:r>
              <a:rPr sz="2000" spc="-75"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of</a:t>
            </a:r>
            <a:r>
              <a:rPr sz="2000" spc="-70"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different</a:t>
            </a:r>
            <a:r>
              <a:rPr sz="2000" spc="-55" dirty="0">
                <a:latin typeface="Times New Roman" panose="02020603050405020304" pitchFamily="18" charset="0"/>
                <a:ea typeface="Times New Roman" panose="02020603050405020304" pitchFamily="18" charset="0"/>
                <a:cs typeface="Times New Roman" panose="02020603050405020304" pitchFamily="18" charset="0"/>
              </a:rPr>
              <a:t> </a:t>
            </a:r>
            <a:r>
              <a:rPr sz="2000" dirty="0">
                <a:latin typeface="Times New Roman" panose="02020603050405020304" pitchFamily="18" charset="0"/>
                <a:ea typeface="Times New Roman" panose="02020603050405020304" pitchFamily="18" charset="0"/>
                <a:cs typeface="Times New Roman" panose="02020603050405020304" pitchFamily="18" charset="0"/>
              </a:rPr>
              <a:t>companies</a:t>
            </a:r>
            <a:r>
              <a:rPr sz="2000" spc="-65" dirty="0">
                <a:latin typeface="Times New Roman" panose="02020603050405020304" pitchFamily="18" charset="0"/>
                <a:ea typeface="Times New Roman" panose="02020603050405020304" pitchFamily="18" charset="0"/>
                <a:cs typeface="Times New Roman" panose="02020603050405020304" pitchFamily="18" charset="0"/>
              </a:rPr>
              <a:t> </a:t>
            </a:r>
            <a:r>
              <a:rPr sz="2000" spc="-20" dirty="0">
                <a:latin typeface="Times New Roman" panose="02020603050405020304" pitchFamily="18" charset="0"/>
                <a:ea typeface="Times New Roman" panose="02020603050405020304" pitchFamily="18" charset="0"/>
                <a:cs typeface="Times New Roman" panose="02020603050405020304" pitchFamily="18" charset="0"/>
              </a:rPr>
              <a:t>hold </a:t>
            </a:r>
            <a:r>
              <a:rPr sz="2000" dirty="0">
                <a:latin typeface="Times New Roman" panose="02020603050405020304" pitchFamily="18" charset="0"/>
                <a:ea typeface="Times New Roman" panose="02020603050405020304" pitchFamily="18" charset="0"/>
                <a:cs typeface="Times New Roman" panose="02020603050405020304" pitchFamily="18" charset="0"/>
              </a:rPr>
              <a:t>by</a:t>
            </a:r>
            <a:r>
              <a:rPr sz="2000" spc="-10" dirty="0">
                <a:latin typeface="Times New Roman" panose="02020603050405020304" pitchFamily="18" charset="0"/>
                <a:ea typeface="Times New Roman" panose="02020603050405020304" pitchFamily="18" charset="0"/>
                <a:cs typeface="Times New Roman" panose="02020603050405020304" pitchFamily="18" charset="0"/>
              </a:rPr>
              <a:t> stock</a:t>
            </a:r>
            <a:endParaRPr lang="en-GB" sz="2000" spc="-10" dirty="0">
              <a:latin typeface="Times New Roman" panose="02020603050405020304" pitchFamily="18" charset="0"/>
              <a:ea typeface="Times New Roman" panose="02020603050405020304" pitchFamily="18" charset="0"/>
              <a:cs typeface="Times New Roman" panose="02020603050405020304" pitchFamily="18" charset="0"/>
            </a:endParaRPr>
          </a:p>
          <a:p>
            <a:pPr marL="469265" marR="8890" indent="-457200" algn="just">
              <a:spcBef>
                <a:spcPts val="715"/>
              </a:spcBef>
              <a:buFont typeface="+mj-lt"/>
              <a:buAutoNum type="arabicPeriod"/>
              <a:tabLst>
                <a:tab pos="354965" algn="l"/>
                <a:tab pos="431165" algn="l"/>
              </a:tabLst>
            </a:pPr>
            <a:r>
              <a:rPr lang="en-GB" sz="2000" b="1" i="0" dirty="0">
                <a:solidFill>
                  <a:srgbClr val="272C37"/>
                </a:solidFill>
                <a:effectLst/>
                <a:latin typeface="Times New Roman" panose="02020603050405020304" pitchFamily="18" charset="0"/>
                <a:ea typeface="Times New Roman" panose="02020603050405020304" pitchFamily="18" charset="0"/>
                <a:cs typeface="Times New Roman" panose="02020603050405020304" pitchFamily="18" charset="0"/>
              </a:rPr>
              <a:t>Power Grid Data</a:t>
            </a:r>
            <a:r>
              <a:rPr lang="en-GB" sz="2000" b="0" i="0" dirty="0">
                <a:solidFill>
                  <a:srgbClr val="272C3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b="0" i="0" dirty="0">
                <a:solidFill>
                  <a:srgbClr val="51565E"/>
                </a:solidFill>
                <a:effectLst/>
                <a:latin typeface="Times New Roman" panose="02020603050405020304" pitchFamily="18" charset="0"/>
                <a:ea typeface="Times New Roman" panose="02020603050405020304" pitchFamily="18" charset="0"/>
                <a:cs typeface="Times New Roman" panose="02020603050405020304" pitchFamily="18" charset="0"/>
              </a:rPr>
              <a:t>This is data from power grids. It holds information on particular nodes, such as usage information. </a:t>
            </a:r>
            <a:endParaRPr lang="en-GB" sz="2000" b="0" i="0" dirty="0">
              <a:solidFill>
                <a:srgbClr val="51565E"/>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69265" marR="8890" indent="-457200" algn="just">
              <a:spcBef>
                <a:spcPts val="715"/>
              </a:spcBef>
              <a:buFont typeface="+mj-lt"/>
              <a:buAutoNum type="arabicPeriod"/>
              <a:tabLst>
                <a:tab pos="354965" algn="l"/>
                <a:tab pos="431165" algn="l"/>
              </a:tabLst>
            </a:pPr>
            <a:r>
              <a:rPr lang="en-GB" sz="2000" b="1" i="0" dirty="0">
                <a:solidFill>
                  <a:srgbClr val="272C37"/>
                </a:solidFill>
                <a:effectLst/>
                <a:latin typeface="Times New Roman" panose="02020603050405020304" pitchFamily="18" charset="0"/>
                <a:ea typeface="Times New Roman" panose="02020603050405020304" pitchFamily="18" charset="0"/>
                <a:cs typeface="Times New Roman" panose="02020603050405020304" pitchFamily="18" charset="0"/>
              </a:rPr>
              <a:t>Transport Data</a:t>
            </a:r>
            <a:r>
              <a:rPr lang="en-GB" sz="2000" b="0" i="0" dirty="0">
                <a:solidFill>
                  <a:srgbClr val="272C3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b="0" i="0" dirty="0">
                <a:solidFill>
                  <a:srgbClr val="51565E"/>
                </a:solidFill>
                <a:effectLst/>
                <a:latin typeface="Times New Roman" panose="02020603050405020304" pitchFamily="18" charset="0"/>
                <a:ea typeface="Times New Roman" panose="02020603050405020304" pitchFamily="18" charset="0"/>
                <a:cs typeface="Times New Roman" panose="02020603050405020304" pitchFamily="18" charset="0"/>
              </a:rPr>
              <a:t>This includes possible capacity, vehicle model, availability, and distance covered by a vehicle. </a:t>
            </a:r>
            <a:endParaRPr lang="en-GB" sz="2000" b="0" i="0" dirty="0">
              <a:solidFill>
                <a:srgbClr val="51565E"/>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69265" marR="8890" indent="-457200" algn="just">
              <a:spcBef>
                <a:spcPts val="715"/>
              </a:spcBef>
              <a:buFont typeface="+mj-lt"/>
              <a:buAutoNum type="arabicPeriod"/>
              <a:tabLst>
                <a:tab pos="354965" algn="l"/>
                <a:tab pos="431165" algn="l"/>
              </a:tabLst>
            </a:pPr>
            <a:r>
              <a:rPr lang="en-GB" sz="2000" b="1" i="0" dirty="0">
                <a:solidFill>
                  <a:srgbClr val="272C37"/>
                </a:solidFill>
                <a:effectLst/>
                <a:latin typeface="Times New Roman" panose="02020603050405020304" pitchFamily="18" charset="0"/>
                <a:ea typeface="Times New Roman" panose="02020603050405020304" pitchFamily="18" charset="0"/>
                <a:cs typeface="Times New Roman" panose="02020603050405020304" pitchFamily="18" charset="0"/>
              </a:rPr>
              <a:t>Black Box Data</a:t>
            </a:r>
            <a:r>
              <a:rPr lang="en-GB" sz="2000" b="0" i="0" dirty="0">
                <a:solidFill>
                  <a:srgbClr val="272C37"/>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0" b="0" i="0" dirty="0">
                <a:solidFill>
                  <a:srgbClr val="51565E"/>
                </a:solidFill>
                <a:effectLst/>
                <a:latin typeface="Times New Roman" panose="02020603050405020304" pitchFamily="18" charset="0"/>
                <a:ea typeface="Times New Roman" panose="02020603050405020304" pitchFamily="18" charset="0"/>
                <a:cs typeface="Times New Roman" panose="02020603050405020304" pitchFamily="18" charset="0"/>
              </a:rPr>
              <a:t>This is the data generated by airplanes, including jets and helicopters. Black box data includes flight crew voices, microphone recordings, and aircraft performance information. </a:t>
            </a:r>
            <a:endParaRPr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71476" y="523858"/>
            <a:ext cx="8477885" cy="5963285"/>
            <a:chOff x="371476" y="523858"/>
            <a:chExt cx="8477885" cy="5963285"/>
          </a:xfrm>
        </p:grpSpPr>
        <p:pic>
          <p:nvPicPr>
            <p:cNvPr id="3" name="object 3"/>
            <p:cNvPicPr/>
            <p:nvPr/>
          </p:nvPicPr>
          <p:blipFill>
            <a:blip r:embed="rId1" cstate="print"/>
            <a:stretch>
              <a:fillRect/>
            </a:stretch>
          </p:blipFill>
          <p:spPr>
            <a:xfrm>
              <a:off x="381000" y="533400"/>
              <a:ext cx="8458200" cy="5943600"/>
            </a:xfrm>
            <a:prstGeom prst="rect">
              <a:avLst/>
            </a:prstGeom>
          </p:spPr>
        </p:pic>
        <p:sp>
          <p:nvSpPr>
            <p:cNvPr id="4" name="object 4"/>
            <p:cNvSpPr/>
            <p:nvPr/>
          </p:nvSpPr>
          <p:spPr>
            <a:xfrm>
              <a:off x="376239" y="528620"/>
              <a:ext cx="8468360" cy="5953760"/>
            </a:xfrm>
            <a:custGeom>
              <a:avLst/>
              <a:gdLst/>
              <a:ahLst/>
              <a:cxnLst/>
              <a:rect l="l" t="t" r="r" b="b"/>
              <a:pathLst>
                <a:path w="8468360" h="5953760">
                  <a:moveTo>
                    <a:pt x="0" y="5953140"/>
                  </a:moveTo>
                  <a:lnTo>
                    <a:pt x="8467740" y="5953140"/>
                  </a:lnTo>
                  <a:lnTo>
                    <a:pt x="8467740" y="0"/>
                  </a:lnTo>
                  <a:lnTo>
                    <a:pt x="0" y="0"/>
                  </a:lnTo>
                  <a:lnTo>
                    <a:pt x="0" y="5953140"/>
                  </a:lnTo>
                  <a:close/>
                </a:path>
              </a:pathLst>
            </a:custGeom>
            <a:ln w="9524">
              <a:solidFill>
                <a:srgbClr val="4F80BC"/>
              </a:solidFill>
            </a:ln>
          </p:spPr>
          <p:txBody>
            <a:bodyPr wrap="square" lIns="0" tIns="0" rIns="0" bIns="0" rtlCol="0"/>
            <a:lstStyle/>
            <a:p>
              <a:endParaRPr>
                <a:latin typeface="Times New Roman" panose="02020603050405020304" pitchFamily="18" charset="0"/>
                <a:ea typeface="Times New Roman" panose="02020603050405020304" pitchFamily="18" charset="0"/>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Times New Roman"/>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Times New Roman"/>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游ゴシック"/>
        <a:font script="Hang" typeface="맑은 고딕"/>
        <a:font script="Hans" typeface="等线"/>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11393</Words>
  <Application>WPS Presentation</Application>
  <PresentationFormat>On-screen Show (4:3)</PresentationFormat>
  <Paragraphs>209</Paragraphs>
  <Slides>35</Slides>
  <Notes>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35</vt:i4>
      </vt:variant>
    </vt:vector>
  </HeadingPairs>
  <TitlesOfParts>
    <vt:vector size="50" baseType="lpstr">
      <vt:lpstr>Arial</vt:lpstr>
      <vt:lpstr>SimSun</vt:lpstr>
      <vt:lpstr>Wingdings</vt:lpstr>
      <vt:lpstr>Carlito</vt:lpstr>
      <vt:lpstr>AMGDT</vt:lpstr>
      <vt:lpstr>Times New Roman</vt:lpstr>
      <vt:lpstr>Trebuchet MS</vt:lpstr>
      <vt:lpstr>Times New Roman</vt:lpstr>
      <vt:lpstr>Arial</vt:lpstr>
      <vt:lpstr>Google Sans</vt:lpstr>
      <vt:lpstr>Roboto</vt:lpstr>
      <vt:lpstr>Microsoft YaHei</vt:lpstr>
      <vt:lpstr>Arial Unicode MS</vt:lpstr>
      <vt:lpstr>Calibri</vt:lpstr>
      <vt:lpstr>Office Theme</vt:lpstr>
      <vt:lpstr>BIG DATA ANALYTICS</vt:lpstr>
      <vt:lpstr>Overview</vt:lpstr>
      <vt:lpstr>PREREQUISITES</vt:lpstr>
      <vt:lpstr>OBJECTIVES</vt:lpstr>
      <vt:lpstr>What is Big Data?</vt:lpstr>
      <vt:lpstr>Volume of data/information created, captured, copied, and consumed worldwide from 2010 to  2025</vt:lpstr>
      <vt:lpstr>Three key dimensions of Big Data</vt:lpstr>
      <vt:lpstr>Fields that generates data</vt:lpstr>
      <vt:lpstr>PowerPoint 演示文稿</vt:lpstr>
      <vt:lpstr>Components of Big Data</vt:lpstr>
      <vt:lpstr>Traditional Data Vs Big Data</vt:lpstr>
      <vt:lpstr>Big Data Analytics</vt:lpstr>
      <vt:lpstr>The importance of big data analytics</vt:lpstr>
      <vt:lpstr>The importance of big data analytics</vt:lpstr>
      <vt:lpstr>Challenges in big data Analytics</vt:lpstr>
      <vt:lpstr>The Lifecycle Phases of Big Data Analytics</vt:lpstr>
      <vt:lpstr>Analytics Models</vt:lpstr>
      <vt:lpstr>Descriptive Analytics</vt:lpstr>
      <vt:lpstr>Diagnostic Analytics</vt:lpstr>
      <vt:lpstr>Predictive Analytics</vt:lpstr>
      <vt:lpstr>Prescriptive Analytics</vt:lpstr>
      <vt:lpstr>Big Data Analytics Tools</vt:lpstr>
      <vt:lpstr>How big data analytics works</vt:lpstr>
      <vt:lpstr>Big Data technologies can be divided into two groups: batch processing, which are analytics on data at rest, and stream processing, which are analytics on data in motion</vt:lpstr>
      <vt:lpstr>Applications and key data sources for big data and business analytics</vt:lpstr>
      <vt:lpstr>PowerPoint 演示文稿</vt:lpstr>
      <vt:lpstr>PowerPoint 演示文稿</vt:lpstr>
      <vt:lpstr>PowerPoint 演示文稿</vt:lpstr>
      <vt:lpstr>Use cases for Big data analytics</vt:lpstr>
      <vt:lpstr>PowerPoint 演示文稿</vt:lpstr>
      <vt:lpstr>PowerPoint 演示文稿</vt:lpstr>
      <vt:lpstr>Data warehouse</vt:lpstr>
      <vt:lpstr>PowerPoint 演示文稿</vt:lpstr>
      <vt:lpstr>PowerPoint 演示文稿</vt:lpstr>
      <vt:lpstr>Data Visualization Tools  Tableau, Power BI, and D3.js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ANALYTICS</dc:title>
  <dc:creator/>
  <cp:lastModifiedBy>MEHRIN FARZANA (2101013)</cp:lastModifiedBy>
  <cp:revision>13</cp:revision>
  <dcterms:created xsi:type="dcterms:W3CDTF">2024-09-29T15:09:00Z</dcterms:created>
  <dcterms:modified xsi:type="dcterms:W3CDTF">2025-01-05T06:00:16Z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2022-06-03T06:00:00Z</vt:filetime>
  </property>
  <property fmtid="{D5CDD505-2E9C-101B-9397-08002B2CF9AE}" pid="3" name="Creator">
    <vt:lpwstr>Online2PDF.com</vt:lpwstr>
  </property>
  <property fmtid="{D5CDD505-2E9C-101B-9397-08002B2CF9AE}" pid="4" name="LastSaved">
    <vt:filetime>2024-09-29T06:00:00Z</vt:filetime>
  </property>
  <property fmtid="{D5CDD505-2E9C-101B-9397-08002B2CF9AE}" pid="5" name="Producer">
    <vt:lpwstr>3-Heights(TM) PDF Security Shell 4.8.25.2 (http://www.pdf-tools.com)</vt:lpwstr>
  </property>
  <property fmtid="{D5CDD505-2E9C-101B-9397-08002B2CF9AE}" pid="6" name="ICV">
    <vt:lpwstr>8FCE0EEE25C5440D98CFD1908F6913A2_12</vt:lpwstr>
  </property>
  <property fmtid="{D5CDD505-2E9C-101B-9397-08002B2CF9AE}" pid="7" name="KSOProductBuildVer">
    <vt:lpwstr>1033-12.2.0.19307</vt:lpwstr>
  </property>
</Properties>
</file>