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69" r:id="rId2"/>
    <p:sldId id="270" r:id="rId3"/>
    <p:sldId id="274" r:id="rId4"/>
    <p:sldId id="275" r:id="rId5"/>
    <p:sldId id="276" r:id="rId6"/>
    <p:sldId id="280" r:id="rId7"/>
    <p:sldId id="279" r:id="rId8"/>
    <p:sldId id="278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E22-E98E-4F6B-977F-447F402EDE8D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C7F4F-41CA-4B09-9309-82952A673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43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2AA3D-838A-4524-93AE-BB6F4B6FC72A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45297-9661-4111-AC4D-7C1869DFF0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9C73D9D-BEC1-4A36-A912-403F7B61D841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670-55F0-4C01-BDA5-393F3358D0D1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5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70A4-2E99-4A4B-A2AC-4D556C089130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75F1-C798-4463-ADA9-541C94461F29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6DD13-DF4B-4719-A326-B4861EB71C66}" type="datetime1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1DC53-4A94-4E7C-8BA7-C3E988DA2C17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9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9912A-DA7D-4888-BF1A-FFA8B711273B}" type="datetime1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2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F66FA-4CB5-42BA-9ECC-EDEC67A1D389}" type="datetime1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9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7B65-FBBA-46B4-B227-600DAFCC8EF0}" type="datetime1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5529-BE6B-4FAF-92A8-E67316B287FA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DF48A-15DE-4D33-B881-E4E92245926D}" type="datetime1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B8604-3E91-4806-A5CC-428F0C480F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59B6-5D04-429A-B7FB-48F7063307D2}" type="datetime1">
              <a:rPr lang="en-US" smtClean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B8604-3E91-4806-A5CC-428F0C480F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230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17738"/>
            <a:ext cx="9144000" cy="201126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  <a:latin typeface="Bookman Old Style" panose="02050604050505020204" pitchFamily="18" charset="0"/>
              </a:rPr>
              <a:t>CSE 219</a:t>
            </a:r>
            <a:br>
              <a:rPr lang="en-US" sz="4000" dirty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lang="en-US" sz="4000" dirty="0">
                <a:solidFill>
                  <a:srgbClr val="0070C0"/>
                </a:solidFill>
                <a:latin typeface="Bookman Old Style" panose="02050604050505020204" pitchFamily="18" charset="0"/>
              </a:rPr>
              <a:t> Industrial Revolutions and Emerging Technologies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1982" y="3602038"/>
            <a:ext cx="2894201" cy="165576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Book Antiqua" panose="02040602050305030304" pitchFamily="18" charset="0"/>
              </a:rPr>
              <a:t>Presented by </a:t>
            </a:r>
          </a:p>
          <a:p>
            <a:pPr algn="l"/>
            <a:r>
              <a:rPr lang="en-US" dirty="0">
                <a:latin typeface="Book Antiqua" panose="02040602050305030304" pitchFamily="18" charset="0"/>
              </a:rPr>
              <a:t>Md. Abdullah Al Mamun</a:t>
            </a:r>
          </a:p>
          <a:p>
            <a:pPr algn="l"/>
            <a:r>
              <a:rPr lang="en-US" dirty="0">
                <a:latin typeface="Book Antiqua" panose="02040602050305030304" pitchFamily="18" charset="0"/>
              </a:rPr>
              <a:t>Id: 2101020</a:t>
            </a:r>
          </a:p>
          <a:p>
            <a:pPr algn="l"/>
            <a:r>
              <a:rPr lang="en-US" dirty="0">
                <a:latin typeface="Book Antiqua" panose="02040602050305030304" pitchFamily="18" charset="0"/>
              </a:rPr>
              <a:t>Dept: IRE</a:t>
            </a:r>
          </a:p>
          <a:p>
            <a:pPr algn="l"/>
            <a:r>
              <a:rPr lang="en-US" dirty="0">
                <a:latin typeface="Book Antiqua" panose="02040602050305030304" pitchFamily="18" charset="0"/>
              </a:rPr>
              <a:t>Session: 21-22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F3BE4-3094-2A91-8D4B-827279FB1A5B}"/>
              </a:ext>
            </a:extLst>
          </p:cNvPr>
          <p:cNvSpPr txBox="1"/>
          <p:nvPr/>
        </p:nvSpPr>
        <p:spPr>
          <a:xfrm>
            <a:off x="6753138" y="3745253"/>
            <a:ext cx="2449585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r"/>
            <a:r>
              <a:rPr lang="en-US" dirty="0">
                <a:latin typeface="Book Antiqua" panose="02040602050305030304" pitchFamily="18" charset="0"/>
              </a:rPr>
              <a:t>Presented  to</a:t>
            </a:r>
          </a:p>
          <a:p>
            <a:pPr algn="r"/>
            <a:r>
              <a:rPr lang="en-US" dirty="0">
                <a:latin typeface="Book Antiqua" panose="02040602050305030304" pitchFamily="18" charset="0"/>
              </a:rPr>
              <a:t>Md. Masud Rana</a:t>
            </a:r>
          </a:p>
          <a:p>
            <a:pPr algn="r"/>
            <a:r>
              <a:rPr lang="en-US" dirty="0">
                <a:latin typeface="Book Antiqua" panose="02040602050305030304" pitchFamily="18" charset="0"/>
              </a:rPr>
              <a:t>Lecturer</a:t>
            </a:r>
          </a:p>
          <a:p>
            <a:pPr algn="r"/>
            <a:r>
              <a:rPr lang="en-US" dirty="0">
                <a:latin typeface="Book Antiqua" panose="02040602050305030304" pitchFamily="18" charset="0"/>
              </a:rPr>
              <a:t>Dept: IRE</a:t>
            </a:r>
          </a:p>
          <a:p>
            <a:pPr algn="r"/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1937B-684F-8312-DFDE-FB44CF084AAD}"/>
              </a:ext>
            </a:extLst>
          </p:cNvPr>
          <p:cNvSpPr txBox="1"/>
          <p:nvPr/>
        </p:nvSpPr>
        <p:spPr>
          <a:xfrm>
            <a:off x="1702965" y="875367"/>
            <a:ext cx="803665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Bangladesh Digital University</a:t>
            </a:r>
          </a:p>
        </p:txBody>
      </p:sp>
    </p:spTree>
    <p:extLst>
      <p:ext uri="{BB962C8B-B14F-4D97-AF65-F5344CB8AC3E}">
        <p14:creationId xmlns:p14="http://schemas.microsoft.com/office/powerpoint/2010/main" val="204252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45447" y="784254"/>
            <a:ext cx="6356119" cy="1325563"/>
          </a:xfrm>
        </p:spPr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Presentation Topic: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11697" y="2315871"/>
            <a:ext cx="7223620" cy="2226258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sz="3600" dirty="0">
                <a:latin typeface="Book Antiqua" panose="02040602050305030304" pitchFamily="18" charset="0"/>
              </a:rPr>
              <a:t>IoT</a:t>
            </a:r>
          </a:p>
          <a:p>
            <a:pPr lvl="0" algn="ctr"/>
            <a:r>
              <a:rPr lang="en-US" dirty="0">
                <a:solidFill>
                  <a:srgbClr val="FFFF00"/>
                </a:solidFill>
                <a:latin typeface="Book Antiqua" panose="02040602050305030304" pitchFamily="18" charset="0"/>
              </a:rPr>
              <a:t>Definition</a:t>
            </a:r>
          </a:p>
          <a:p>
            <a:pPr lvl="0" algn="ctr"/>
            <a:r>
              <a:rPr lang="en-US" dirty="0">
                <a:solidFill>
                  <a:srgbClr val="FFC000"/>
                </a:solidFill>
                <a:latin typeface="Book Antiqua" panose="02040602050305030304" pitchFamily="18" charset="0"/>
              </a:rPr>
              <a:t>Components</a:t>
            </a:r>
          </a:p>
          <a:p>
            <a:pPr lvl="0" algn="ctr"/>
            <a:r>
              <a:rPr lang="en-US" dirty="0">
                <a:solidFill>
                  <a:srgbClr val="00B050"/>
                </a:solidFill>
                <a:latin typeface="Book Antiqua" panose="02040602050305030304" pitchFamily="18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034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9526-972A-5DFC-6710-A1D7F25D7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IoT definition</a:t>
            </a:r>
            <a:r>
              <a:rPr lang="en-US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D7477D-5A4F-FB4B-F3AA-E7CE2E543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9"/>
            <a:ext cx="811329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  <a:t>What is IoT?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  <a:latin typeface="Book Antiqua" panose="0204060205030503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Internet of Things, or IoT, is a network of devices (like phones, cars, and home appliances) that connect and share data with each other over the internet.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It allows devices to “talk” to each other to make our lives easier—like a thermostat adjusting the temperature based on weather or a smartwatch tracking your health.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1" u="sng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  <a:t>How Did IoT Start?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1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  <a:latin typeface="Book Antiqua" panose="0204060205030503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IoT began with early tech that allowed devices to be tagged and tracked, but it took off with the internet and smartphones.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Today, IoT is everywhere—from smart homes and wearable health devices to traffic systems in cities.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93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AB91-1A74-C89F-47BB-4E9C04E0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Core Components of IoT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E5878B-AC24-3126-5557-170925C16E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114174"/>
            <a:ext cx="972071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  <a:t>Sensors and Actuators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Types of sensors (e.g., temperature, motion) and actuators with examples.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  <a:t>Connectivity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Overview of major connectivity options like Wi-Fi, 5G, and Bluetooth, with emphasis on their impact on IoT scalability.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  <a:t>Data Processing and Analytics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role of data in IoT, including edge computing and cloud analytics.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1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  <a:t>User Interface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How users interact with IoT, from mobile apps to comprehensive dashboards. </a:t>
            </a:r>
          </a:p>
        </p:txBody>
      </p:sp>
    </p:spTree>
    <p:extLst>
      <p:ext uri="{BB962C8B-B14F-4D97-AF65-F5344CB8AC3E}">
        <p14:creationId xmlns:p14="http://schemas.microsoft.com/office/powerpoint/2010/main" val="246722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633D-4844-96E2-C22F-A0081CE0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Bookman Old Style" panose="02050604050505020204" pitchFamily="18" charset="0"/>
              </a:rPr>
              <a:t>Applications of IoT </a:t>
            </a:r>
          </a:p>
        </p:txBody>
      </p:sp>
      <p:pic>
        <p:nvPicPr>
          <p:cNvPr id="3074" name="Picture 2" descr="Internet of Things Applications - Javatpoint">
            <a:extLst>
              <a:ext uri="{FF2B5EF4-FFF2-40B4-BE49-F238E27FC236}">
                <a16:creationId xmlns:a16="http://schemas.microsoft.com/office/drawing/2014/main" id="{1FF316F3-B67D-C3FF-9817-6C3A1372C9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51" y="2176833"/>
            <a:ext cx="4211274" cy="351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12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FB2C-43C0-E536-66E7-FF334E6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18" y="1464082"/>
            <a:ext cx="10515600" cy="1325563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2400" b="1" i="1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  <a:t>Smart Homes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  <a:t>: </a:t>
            </a:r>
            <a:b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</a:b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Use cases in home automation, energy efficiency, and security, with specific examples</a:t>
            </a:r>
            <a:endParaRPr lang="en-US" dirty="0"/>
          </a:p>
        </p:txBody>
      </p:sp>
      <p:pic>
        <p:nvPicPr>
          <p:cNvPr id="2050" name="Picture 2" descr="Home, Smart Home">
            <a:extLst>
              <a:ext uri="{FF2B5EF4-FFF2-40B4-BE49-F238E27FC236}">
                <a16:creationId xmlns:a16="http://schemas.microsoft.com/office/drawing/2014/main" id="{3F95E411-0E6D-9E0D-9794-E183AE5C3C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559" y="3244056"/>
            <a:ext cx="4920916" cy="24604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5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9B7E-6C67-2C50-0288-CECA8E64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1" y="1665418"/>
            <a:ext cx="10515600" cy="1325563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Healthcare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: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 </a:t>
            </a: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Key advancements in remote monitoring and wearables, with examples from companies or case studies.</a:t>
            </a:r>
            <a:endParaRPr lang="en-US" dirty="0"/>
          </a:p>
        </p:txBody>
      </p:sp>
      <p:pic>
        <p:nvPicPr>
          <p:cNvPr id="1026" name="Picture 2" descr="The Benefits Of Internet Of Things In Healthcare - Linkysoft">
            <a:extLst>
              <a:ext uri="{FF2B5EF4-FFF2-40B4-BE49-F238E27FC236}">
                <a16:creationId xmlns:a16="http://schemas.microsoft.com/office/drawing/2014/main" id="{A5F7A5C6-7860-C613-C347-0BEF89F7C1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65" y="3428999"/>
            <a:ext cx="4718352" cy="2300681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85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D7D8-92C8-9595-7B7F-36C1D16EC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974" y="1204024"/>
            <a:ext cx="10515600" cy="1325563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  <a:defRPr/>
            </a:pP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Industrial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IoT (</a:t>
            </a:r>
            <a:r>
              <a:rPr kumimoji="0" lang="en-US" alt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IIoT</a:t>
            </a:r>
            <a:r>
              <a:rPr kumimoji="0" lang="en-US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)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: </a:t>
            </a:r>
            <a:b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How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IIoT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 is transforming industries with predictive maintenance and optimization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+mn-cs"/>
              </a:rPr>
              <a:t>.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54311A-22BF-D743-F358-5403042CB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801" y="2860646"/>
            <a:ext cx="4590414" cy="251141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63163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2F3F-0C9C-5C05-AA17-EE283E0A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8" y="1239422"/>
            <a:ext cx="10515600" cy="1325563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2400" b="1" i="1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  <a:t>Smart Cities</a:t>
            </a: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  <a:t>: </a:t>
            </a:r>
            <a:br>
              <a:rPr kumimoji="0" lang="en-US" altLang="en-US" sz="2000" b="1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highlight>
                  <a:srgbClr val="000000"/>
                </a:highlight>
                <a:latin typeface="Book Antiqua" panose="02040602050305030304" pitchFamily="18" charset="0"/>
              </a:rPr>
            </a:b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Application of IoT in urban management, including traffic, pollution, and waste 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control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57B1E2-5624-F637-E26E-DAF3F1C01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0077" y="2792460"/>
            <a:ext cx="4714614" cy="26986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7908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sland design templat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Island design slides.potx" id="{5D7C5807-6DD8-49ED-901B-9094A9BD792B}" vid="{EDDDA1B0-F8E2-4B33-B027-7D47A75ECBBC}"/>
    </a:ext>
  </a:extLst>
</a:theme>
</file>

<file path=ppt/theme/theme2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Island design slides</Template>
  <TotalTime>2927</TotalTime>
  <Words>328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 Antiqua</vt:lpstr>
      <vt:lpstr>Bookman Old Style</vt:lpstr>
      <vt:lpstr>Island design template</vt:lpstr>
      <vt:lpstr>CSE 219  Industrial Revolutions and Emerging Technologies </vt:lpstr>
      <vt:lpstr>Presentation Topic:</vt:lpstr>
      <vt:lpstr>IoT definition:</vt:lpstr>
      <vt:lpstr>Core Components of IoT</vt:lpstr>
      <vt:lpstr>Applications of IoT </vt:lpstr>
      <vt:lpstr>Smart Homes:  Use cases in home automation, energy efficiency, and security, with specific examples</vt:lpstr>
      <vt:lpstr>Healthcare:   Key advancements in remote monitoring and wearables, with examples from companies or case studies.</vt:lpstr>
      <vt:lpstr>Industrial IoT (IIoT):  How IIoT is transforming industries with predictive maintenance and optimization.</vt:lpstr>
      <vt:lpstr>Smart Cities:  Application of IoT in urban management, including traffic, pollution, and waste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Abdullah Al Mamun</dc:creator>
  <cp:lastModifiedBy>Muhammad Abdullah Al Mamun</cp:lastModifiedBy>
  <cp:revision>2</cp:revision>
  <dcterms:created xsi:type="dcterms:W3CDTF">2024-11-07T07:08:02Z</dcterms:created>
  <dcterms:modified xsi:type="dcterms:W3CDTF">2024-11-09T09:50:54Z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